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2"/>
  </p:sldMasterIdLst>
  <p:notesMasterIdLst>
    <p:notesMasterId r:id="rId17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 id="385" r:id="rId132"/>
    <p:sldId id="386" r:id="rId133"/>
    <p:sldId id="387" r:id="rId134"/>
    <p:sldId id="388" r:id="rId135"/>
    <p:sldId id="389" r:id="rId136"/>
    <p:sldId id="390" r:id="rId137"/>
    <p:sldId id="391" r:id="rId138"/>
    <p:sldId id="392" r:id="rId139"/>
    <p:sldId id="393" r:id="rId140"/>
    <p:sldId id="394" r:id="rId141"/>
    <p:sldId id="395" r:id="rId142"/>
    <p:sldId id="396" r:id="rId143"/>
    <p:sldId id="397" r:id="rId144"/>
    <p:sldId id="398" r:id="rId145"/>
    <p:sldId id="399" r:id="rId146"/>
    <p:sldId id="400" r:id="rId147"/>
    <p:sldId id="401" r:id="rId148"/>
    <p:sldId id="402" r:id="rId149"/>
    <p:sldId id="403" r:id="rId150"/>
    <p:sldId id="404" r:id="rId151"/>
    <p:sldId id="405" r:id="rId152"/>
    <p:sldId id="406" r:id="rId153"/>
    <p:sldId id="407" r:id="rId154"/>
    <p:sldId id="408" r:id="rId155"/>
    <p:sldId id="409" r:id="rId156"/>
    <p:sldId id="410" r:id="rId157"/>
    <p:sldId id="411" r:id="rId158"/>
    <p:sldId id="412" r:id="rId159"/>
    <p:sldId id="413" r:id="rId160"/>
    <p:sldId id="414" r:id="rId161"/>
    <p:sldId id="415" r:id="rId162"/>
    <p:sldId id="416" r:id="rId163"/>
    <p:sldId id="417" r:id="rId164"/>
    <p:sldId id="418" r:id="rId165"/>
    <p:sldId id="419" r:id="rId166"/>
    <p:sldId id="420" r:id="rId167"/>
    <p:sldId id="421" r:id="rId168"/>
    <p:sldId id="422" r:id="rId169"/>
    <p:sldId id="423" r:id="rId170"/>
    <p:sldId id="424" r:id="rId171"/>
    <p:sldId id="425" r:id="rId17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73"/>
    <p:restoredTop sz="94716"/>
  </p:normalViewPr>
  <p:slideViewPr>
    <p:cSldViewPr snapToGrid="0">
      <p:cViewPr varScale="1">
        <p:scale>
          <a:sx n="155" d="100"/>
          <a:sy n="155" d="100"/>
        </p:scale>
        <p:origin x="208" y="5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slide" Target="slides/slide168.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5" Type="http://schemas.openxmlformats.org/officeDocument/2006/relationships/slide" Target="slides/slide83.xml"/><Relationship Id="rId150" Type="http://schemas.openxmlformats.org/officeDocument/2006/relationships/slide" Target="slides/slide148.xml"/><Relationship Id="rId171" Type="http://schemas.openxmlformats.org/officeDocument/2006/relationships/slide" Target="slides/slide169.xml"/><Relationship Id="rId12" Type="http://schemas.openxmlformats.org/officeDocument/2006/relationships/slide" Target="slides/slide10.xml"/><Relationship Id="rId33" Type="http://schemas.openxmlformats.org/officeDocument/2006/relationships/slide" Target="slides/slide31.xml"/><Relationship Id="rId108" Type="http://schemas.openxmlformats.org/officeDocument/2006/relationships/slide" Target="slides/slide106.xml"/><Relationship Id="rId129" Type="http://schemas.openxmlformats.org/officeDocument/2006/relationships/slide" Target="slides/slide127.xml"/><Relationship Id="rId54" Type="http://schemas.openxmlformats.org/officeDocument/2006/relationships/slide" Target="slides/slide52.xml"/><Relationship Id="rId75" Type="http://schemas.openxmlformats.org/officeDocument/2006/relationships/slide" Target="slides/slide73.xml"/><Relationship Id="rId96" Type="http://schemas.openxmlformats.org/officeDocument/2006/relationships/slide" Target="slides/slide94.xml"/><Relationship Id="rId140" Type="http://schemas.openxmlformats.org/officeDocument/2006/relationships/slide" Target="slides/slide138.xml"/><Relationship Id="rId161" Type="http://schemas.openxmlformats.org/officeDocument/2006/relationships/slide" Target="slides/slide159.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slide" Target="slides/slide154.xml"/><Relationship Id="rId177" Type="http://schemas.openxmlformats.org/officeDocument/2006/relationships/tableStyles" Target="tableStyles.xml"/><Relationship Id="rId172" Type="http://schemas.openxmlformats.org/officeDocument/2006/relationships/slide" Target="slides/slide170.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slide" Target="slides/slide165.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notesMaster" Target="notesMasters/notesMaster1.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presProps" Target="presProps.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viewProps" Target="viewProps.xml"/><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 Id="rId176" Type="http://schemas.openxmlformats.org/officeDocument/2006/relationships/theme" Target="theme/theme1.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 Id="rId70" Type="http://schemas.openxmlformats.org/officeDocument/2006/relationships/slide" Target="slides/slide68.xml"/><Relationship Id="rId91" Type="http://schemas.openxmlformats.org/officeDocument/2006/relationships/slide" Target="slides/slide89.xml"/><Relationship Id="rId145" Type="http://schemas.openxmlformats.org/officeDocument/2006/relationships/slide" Target="slides/slide143.xml"/><Relationship Id="rId166" Type="http://schemas.openxmlformats.org/officeDocument/2006/relationships/slide" Target="slides/slide164.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3"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pPr algn="ctr"/>
            <a:r>
              <a:rPr lang="de-DE" sz="4400" b="0" strike="noStrike" spc="-1">
                <a:solidFill>
                  <a:srgbClr val="000000"/>
                </a:solidFill>
                <a:latin typeface="Arial"/>
              </a:rPr>
              <a:t>Folie mittels Klicken verschieben</a:t>
            </a:r>
          </a:p>
        </p:txBody>
      </p:sp>
      <p:sp>
        <p:nvSpPr>
          <p:cNvPr id="24"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216000">
              <a:buNone/>
            </a:pPr>
            <a:r>
              <a:rPr lang="de-DE" sz="2000" b="0" strike="noStrike" spc="-1">
                <a:solidFill>
                  <a:srgbClr val="000000"/>
                </a:solidFill>
                <a:latin typeface="Arial"/>
              </a:rPr>
              <a:t>Format der Notizen mittels Klicken bearbeiten</a:t>
            </a:r>
          </a:p>
        </p:txBody>
      </p:sp>
      <p:sp>
        <p:nvSpPr>
          <p:cNvPr id="25"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pPr indent="0">
              <a:buNone/>
            </a:pPr>
            <a:r>
              <a:rPr lang="de-DE" sz="1400" b="0" strike="noStrike" spc="-1">
                <a:solidFill>
                  <a:srgbClr val="000000"/>
                </a:solidFill>
                <a:latin typeface="Times New Roman"/>
              </a:rPr>
              <a:t>&lt;Kopfzeile&gt;</a:t>
            </a:r>
          </a:p>
        </p:txBody>
      </p:sp>
      <p:sp>
        <p:nvSpPr>
          <p:cNvPr id="26" name="PlaceHolder 4"/>
          <p:cNvSpPr>
            <a:spLocks noGrp="1"/>
          </p:cNvSpPr>
          <p:nvPr>
            <p:ph type="dt" idx="7"/>
          </p:nvPr>
        </p:nvSpPr>
        <p:spPr>
          <a:xfrm>
            <a:off x="4278960" y="0"/>
            <a:ext cx="3280680" cy="534240"/>
          </a:xfrm>
          <a:prstGeom prst="rect">
            <a:avLst/>
          </a:prstGeom>
          <a:noFill/>
          <a:ln w="0">
            <a:noFill/>
          </a:ln>
        </p:spPr>
        <p:txBody>
          <a:bodyPr lIns="0" tIns="0" rIns="0" bIns="0" anchor="t">
            <a:noAutofit/>
          </a:bodyPr>
          <a:lstStyle>
            <a:lvl1pPr indent="0" algn="r">
              <a:buNone/>
              <a:defRPr lang="de-DE" sz="1400" b="0" strike="noStrike" spc="-1">
                <a:solidFill>
                  <a:srgbClr val="000000"/>
                </a:solidFill>
                <a:latin typeface="Times New Roman"/>
              </a:defRPr>
            </a:lvl1pPr>
          </a:lstStyle>
          <a:p>
            <a:pPr indent="0" algn="r">
              <a:buNone/>
            </a:pPr>
            <a:r>
              <a:rPr lang="de-DE" sz="1400" b="0" strike="noStrike" spc="-1">
                <a:solidFill>
                  <a:srgbClr val="000000"/>
                </a:solidFill>
                <a:latin typeface="Times New Roman"/>
              </a:rPr>
              <a:t>&lt;Datum/Uhrzeit&gt;</a:t>
            </a:r>
          </a:p>
        </p:txBody>
      </p:sp>
      <p:sp>
        <p:nvSpPr>
          <p:cNvPr id="27" name="PlaceHolder 5"/>
          <p:cNvSpPr>
            <a:spLocks noGrp="1"/>
          </p:cNvSpPr>
          <p:nvPr>
            <p:ph type="ftr" idx="8"/>
          </p:nvPr>
        </p:nvSpPr>
        <p:spPr>
          <a:xfrm>
            <a:off x="0" y="10157400"/>
            <a:ext cx="3280680" cy="534240"/>
          </a:xfrm>
          <a:prstGeom prst="rect">
            <a:avLst/>
          </a:prstGeom>
          <a:noFill/>
          <a:ln w="0">
            <a:noFill/>
          </a:ln>
        </p:spPr>
        <p:txBody>
          <a:bodyPr lIns="0" tIns="0" rIns="0" bIns="0" anchor="b">
            <a:noAutofit/>
          </a:bodyPr>
          <a:lstStyle>
            <a:lvl1pPr indent="0">
              <a:buNone/>
              <a:defRPr lang="de-DE" sz="1400" b="0" strike="noStrike" spc="-1">
                <a:solidFill>
                  <a:srgbClr val="000000"/>
                </a:solidFill>
                <a:latin typeface="Times New Roman"/>
              </a:defRPr>
            </a:lvl1pPr>
          </a:lstStyle>
          <a:p>
            <a:pPr indent="0">
              <a:buNone/>
            </a:pPr>
            <a:r>
              <a:rPr lang="de-DE" sz="1400" b="0" strike="noStrike" spc="-1">
                <a:solidFill>
                  <a:srgbClr val="000000"/>
                </a:solidFill>
                <a:latin typeface="Times New Roman"/>
              </a:rPr>
              <a:t>&lt;Fußzeile&gt;</a:t>
            </a:r>
          </a:p>
        </p:txBody>
      </p:sp>
      <p:sp>
        <p:nvSpPr>
          <p:cNvPr id="28" name="PlaceHolder 6"/>
          <p:cNvSpPr>
            <a:spLocks noGrp="1"/>
          </p:cNvSpPr>
          <p:nvPr>
            <p:ph type="sldNum" idx="9"/>
          </p:nvPr>
        </p:nvSpPr>
        <p:spPr>
          <a:xfrm>
            <a:off x="4278960" y="10157400"/>
            <a:ext cx="3280680" cy="534240"/>
          </a:xfrm>
          <a:prstGeom prst="rect">
            <a:avLst/>
          </a:prstGeom>
          <a:noFill/>
          <a:ln w="0">
            <a:noFill/>
          </a:ln>
        </p:spPr>
        <p:txBody>
          <a:bodyPr lIns="0" tIns="0" rIns="0" bIns="0" anchor="b">
            <a:noAutofit/>
          </a:bodyPr>
          <a:lstStyle>
            <a:lvl1pPr indent="0" algn="r">
              <a:buNone/>
              <a:defRPr lang="de-DE" sz="1400" b="0" strike="noStrike" spc="-1">
                <a:solidFill>
                  <a:srgbClr val="000000"/>
                </a:solidFill>
                <a:latin typeface="Times New Roman"/>
              </a:defRPr>
            </a:lvl1pPr>
          </a:lstStyle>
          <a:p>
            <a:pPr indent="0" algn="r">
              <a:buNone/>
            </a:pPr>
            <a:fld id="{71BFC557-DCC9-459E-B455-48EE052DC723}" type="slidenum">
              <a:rPr lang="de-DE" sz="1400" b="0" strike="noStrike" spc="-1">
                <a:solidFill>
                  <a:srgbClr val="000000"/>
                </a:solidFill>
                <a:latin typeface="Times New Roman"/>
              </a:rPr>
              <a:t>‹#›</a:t>
            </a:fld>
            <a:endParaRPr lang="de-DE" sz="14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1" name="PlaceHolder 1"/>
          <p:cNvSpPr>
            <a:spLocks noGrp="1" noRot="1" noChangeAspect="1"/>
          </p:cNvSpPr>
          <p:nvPr>
            <p:ph type="sldImg"/>
          </p:nvPr>
        </p:nvSpPr>
        <p:spPr>
          <a:xfrm>
            <a:off x="380880" y="685800"/>
            <a:ext cx="6093000" cy="3426120"/>
          </a:xfrm>
          <a:prstGeom prst="rect">
            <a:avLst/>
          </a:prstGeom>
          <a:ln w="0">
            <a:noFill/>
          </a:ln>
        </p:spPr>
      </p:sp>
      <p:sp>
        <p:nvSpPr>
          <p:cNvPr id="1632"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a:lnSpc>
                <a:spcPct val="100000"/>
              </a:lnSpc>
              <a:buNone/>
              <a:tabLst>
                <a:tab pos="0" algn="l"/>
              </a:tabLst>
            </a:pPr>
            <a:r>
              <a:rPr lang="en-GB" sz="1200" b="0" strike="noStrike" spc="-1">
                <a:solidFill>
                  <a:schemeClr val="dk1"/>
                </a:solidFill>
                <a:latin typeface="Calibri"/>
                <a:ea typeface="Calibri"/>
              </a:rPr>
              <a:t>Schieberegler Version 3.2</a:t>
            </a:r>
            <a:endParaRPr lang="de-DE" sz="1200" b="0" strike="noStrike" spc="-1">
              <a:solidFill>
                <a:srgbClr val="000000"/>
              </a:solidFill>
              <a:latin typeface="Arial"/>
            </a:endParaRPr>
          </a:p>
        </p:txBody>
      </p:sp>
      <p:sp>
        <p:nvSpPr>
          <p:cNvPr id="1633" name="PlaceHolder 3"/>
          <p:cNvSpPr>
            <a:spLocks noGrp="1"/>
          </p:cNvSpPr>
          <p:nvPr>
            <p:ph type="sldNum" idx="153"/>
          </p:nvPr>
        </p:nvSpPr>
        <p:spPr>
          <a:xfrm>
            <a:off x="3884760" y="8685360"/>
            <a:ext cx="2968920" cy="45432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1CE50DA2-4153-4B84-8B6F-E3E54AA3D059}" type="slidenum">
              <a:rPr lang="en-US" sz="1400" b="0" strike="noStrike" spc="-1">
                <a:solidFill>
                  <a:srgbClr val="000000"/>
                </a:solidFill>
                <a:latin typeface="Wingdings"/>
              </a:rPr>
              <a:t>1</a:t>
            </a:fld>
            <a:endParaRPr lang="de-DE" sz="1400" b="0" strike="noStrike" spc="-1">
              <a:solidFill>
                <a:srgbClr val="000000"/>
              </a:solidFill>
              <a:latin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 name="PlaceHolder 1"/>
          <p:cNvSpPr>
            <a:spLocks noGrp="1" noRot="1" noChangeAspect="1"/>
          </p:cNvSpPr>
          <p:nvPr>
            <p:ph type="sldImg"/>
          </p:nvPr>
        </p:nvSpPr>
        <p:spPr>
          <a:xfrm>
            <a:off x="380880" y="685800"/>
            <a:ext cx="6093000" cy="3426120"/>
          </a:xfrm>
          <a:prstGeom prst="rect">
            <a:avLst/>
          </a:prstGeom>
          <a:ln w="0">
            <a:noFill/>
          </a:ln>
        </p:spPr>
      </p:sp>
      <p:sp>
        <p:nvSpPr>
          <p:cNvPr id="1659"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ADV-Lehrplan: F.1.1</a:t>
            </a:r>
            <a:endParaRPr lang="de-DE" sz="1200" b="0" strike="noStrike" spc="-1">
              <a:solidFill>
                <a:srgbClr val="000000"/>
              </a:solidFill>
              <a:latin typeface="Arial"/>
            </a:endParaRPr>
          </a:p>
        </p:txBody>
      </p:sp>
      <p:sp>
        <p:nvSpPr>
          <p:cNvPr id="1660" name="PlaceHolder 3"/>
          <p:cNvSpPr>
            <a:spLocks noGrp="1"/>
          </p:cNvSpPr>
          <p:nvPr>
            <p:ph type="sldNum" idx="162"/>
          </p:nvPr>
        </p:nvSpPr>
        <p:spPr>
          <a:xfrm>
            <a:off x="3884760" y="8685360"/>
            <a:ext cx="2968920" cy="45432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E1B36AEA-B0B8-4638-863E-A4E8BA55CC43}" type="slidenum">
              <a:rPr lang="en-US" sz="1400" b="0" strike="noStrike" spc="-1">
                <a:solidFill>
                  <a:srgbClr val="000000"/>
                </a:solidFill>
                <a:latin typeface="Wingdings"/>
              </a:rPr>
              <a:t>12</a:t>
            </a:fld>
            <a:endParaRPr lang="de-DE" sz="1400" b="0" strike="noStrike" spc="-1">
              <a:solidFill>
                <a:srgbClr val="000000"/>
              </a:solidFill>
              <a:latin typeface="Times New Roman"/>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6" name="PlaceHolder 1"/>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ADV-Lehrplan: G.3.2</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897" name="PlaceHolder 2"/>
          <p:cNvSpPr>
            <a:spLocks noGrp="1" noRot="1" noChangeAspect="1"/>
          </p:cNvSpPr>
          <p:nvPr>
            <p:ph type="sldImg"/>
          </p:nvPr>
        </p:nvSpPr>
        <p:spPr>
          <a:xfrm>
            <a:off x="380880" y="685800"/>
            <a:ext cx="6093000" cy="3426120"/>
          </a:xfrm>
          <a:prstGeom prst="rect">
            <a:avLst/>
          </a:prstGeom>
          <a:ln w="0">
            <a:noFill/>
          </a:ln>
        </p:spPr>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8" name="PlaceHolder 1"/>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ADV-Lehrplan: G.3.2</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899" name="PlaceHolder 2"/>
          <p:cNvSpPr>
            <a:spLocks noGrp="1" noRot="1" noChangeAspect="1"/>
          </p:cNvSpPr>
          <p:nvPr>
            <p:ph type="sldImg"/>
          </p:nvPr>
        </p:nvSpPr>
        <p:spPr>
          <a:xfrm>
            <a:off x="380880" y="685800"/>
            <a:ext cx="6093000" cy="3426120"/>
          </a:xfrm>
          <a:prstGeom prst="rect">
            <a:avLst/>
          </a:prstGeom>
          <a:ln w="0">
            <a:noFill/>
          </a:ln>
        </p:spPr>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0" name="PlaceHolder 1"/>
          <p:cNvSpPr>
            <a:spLocks noGrp="1" noRot="1" noChangeAspect="1"/>
          </p:cNvSpPr>
          <p:nvPr>
            <p:ph type="sldImg"/>
          </p:nvPr>
        </p:nvSpPr>
        <p:spPr>
          <a:xfrm>
            <a:off x="380880" y="685800"/>
            <a:ext cx="6093000" cy="3426120"/>
          </a:xfrm>
          <a:prstGeom prst="rect">
            <a:avLst/>
          </a:prstGeom>
          <a:ln w="0">
            <a:noFill/>
          </a:ln>
        </p:spPr>
      </p:sp>
      <p:sp>
        <p:nvSpPr>
          <p:cNvPr id="1901"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ADV-Lehrplan: G.3.2</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902" name="PlaceHolder 3"/>
          <p:cNvSpPr>
            <a:spLocks noGrp="1"/>
          </p:cNvSpPr>
          <p:nvPr>
            <p:ph type="sldNum" idx="220"/>
          </p:nvPr>
        </p:nvSpPr>
        <p:spPr>
          <a:xfrm>
            <a:off x="3884760" y="8685360"/>
            <a:ext cx="2968920" cy="45432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4E6FB40B-E86D-46BD-8C21-61D33FC0380C}" type="slidenum">
              <a:rPr lang="en-US" sz="1400" b="0" strike="noStrike" spc="-1">
                <a:solidFill>
                  <a:srgbClr val="000000"/>
                </a:solidFill>
                <a:latin typeface="Wingdings"/>
              </a:rPr>
              <a:t>111</a:t>
            </a:fld>
            <a:endParaRPr lang="de-DE" sz="1400" b="0" strike="noStrike" spc="-1">
              <a:solidFill>
                <a:srgbClr val="000000"/>
              </a:solidFill>
              <a:latin typeface="Times New Roman"/>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3" name="PlaceHolder 1"/>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ADV-Lehrplan: G.3.2</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904" name="PlaceHolder 2"/>
          <p:cNvSpPr>
            <a:spLocks noGrp="1" noRot="1" noChangeAspect="1"/>
          </p:cNvSpPr>
          <p:nvPr>
            <p:ph type="sldImg"/>
          </p:nvPr>
        </p:nvSpPr>
        <p:spPr>
          <a:xfrm>
            <a:off x="380880" y="685800"/>
            <a:ext cx="6093000" cy="3426120"/>
          </a:xfrm>
          <a:prstGeom prst="rect">
            <a:avLst/>
          </a:prstGeom>
          <a:ln w="0">
            <a:noFill/>
          </a:ln>
        </p:spPr>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5" name="PlaceHolder 1"/>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ADV-Lehrplan: G.3.3</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906"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7" name="PlaceHolder 1"/>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ADV-Lehrplan: G.3.2</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908" name="PlaceHolder 2"/>
          <p:cNvSpPr>
            <a:spLocks noGrp="1" noRot="1" noChangeAspect="1"/>
          </p:cNvSpPr>
          <p:nvPr>
            <p:ph type="sldImg"/>
          </p:nvPr>
        </p:nvSpPr>
        <p:spPr>
          <a:xfrm>
            <a:off x="380880" y="685800"/>
            <a:ext cx="6093000" cy="3426120"/>
          </a:xfrm>
          <a:prstGeom prst="rect">
            <a:avLst/>
          </a:prstGeom>
          <a:ln w="0">
            <a:noFill/>
          </a:ln>
        </p:spPr>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9" name="PlaceHolder 1"/>
          <p:cNvSpPr>
            <a:spLocks noGrp="1" noRot="1" noChangeAspect="1"/>
          </p:cNvSpPr>
          <p:nvPr>
            <p:ph type="sldImg"/>
          </p:nvPr>
        </p:nvSpPr>
        <p:spPr>
          <a:xfrm>
            <a:off x="380880" y="685800"/>
            <a:ext cx="6093000" cy="3426120"/>
          </a:xfrm>
          <a:prstGeom prst="rect">
            <a:avLst/>
          </a:prstGeom>
          <a:ln w="0">
            <a:noFill/>
          </a:ln>
        </p:spPr>
      </p:sp>
      <p:sp>
        <p:nvSpPr>
          <p:cNvPr id="1910"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ADV-Lehrplan: G.4.1</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911" name="PlaceHolder 3"/>
          <p:cNvSpPr>
            <a:spLocks noGrp="1"/>
          </p:cNvSpPr>
          <p:nvPr>
            <p:ph type="sldNum" idx="221"/>
          </p:nvPr>
        </p:nvSpPr>
        <p:spPr>
          <a:xfrm>
            <a:off x="3884760" y="8685360"/>
            <a:ext cx="2968920" cy="45432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F177AA60-85E8-47E4-A705-3EB2CF9CF54D}" type="slidenum">
              <a:rPr lang="en-US" sz="1400" b="0" strike="noStrike" spc="-1">
                <a:solidFill>
                  <a:srgbClr val="000000"/>
                </a:solidFill>
                <a:latin typeface="Wingdings"/>
              </a:rPr>
              <a:t>115</a:t>
            </a:fld>
            <a:endParaRPr lang="de-DE" sz="1400" b="0" strike="noStrike" spc="-1">
              <a:solidFill>
                <a:srgbClr val="000000"/>
              </a:solidFill>
              <a:latin typeface="Times New Roman"/>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2" name="PlaceHolder 1"/>
          <p:cNvSpPr>
            <a:spLocks noGrp="1" noRot="1" noChangeAspect="1"/>
          </p:cNvSpPr>
          <p:nvPr>
            <p:ph type="sldImg"/>
          </p:nvPr>
        </p:nvSpPr>
        <p:spPr>
          <a:xfrm>
            <a:off x="380880" y="685800"/>
            <a:ext cx="6093000" cy="3426120"/>
          </a:xfrm>
          <a:prstGeom prst="rect">
            <a:avLst/>
          </a:prstGeom>
          <a:ln w="0">
            <a:noFill/>
          </a:ln>
        </p:spPr>
      </p:sp>
      <p:sp>
        <p:nvSpPr>
          <p:cNvPr id="1913"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a:lnSpc>
                <a:spcPct val="100000"/>
              </a:lnSpc>
              <a:buNone/>
              <a:tabLst>
                <a:tab pos="0" algn="l"/>
              </a:tabLst>
            </a:pPr>
            <a:r>
              <a:rPr lang="en-GB" sz="1200" b="0" strike="noStrike" spc="-1">
                <a:solidFill>
                  <a:schemeClr val="dk1"/>
                </a:solidFill>
                <a:latin typeface="Calibri"/>
                <a:ea typeface="Calibri"/>
              </a:rPr>
              <a:t>ADV-Lehrplan: G.4.1</a:t>
            </a:r>
            <a:endParaRPr lang="de-DE" sz="1200" b="0" strike="noStrike" spc="-1">
              <a:solidFill>
                <a:srgbClr val="000000"/>
              </a:solidFill>
              <a:latin typeface="Arial"/>
            </a:endParaRPr>
          </a:p>
        </p:txBody>
      </p:sp>
      <p:sp>
        <p:nvSpPr>
          <p:cNvPr id="1914" name="PlaceHolder 3"/>
          <p:cNvSpPr>
            <a:spLocks noGrp="1"/>
          </p:cNvSpPr>
          <p:nvPr>
            <p:ph type="sldNum" idx="222"/>
          </p:nvPr>
        </p:nvSpPr>
        <p:spPr>
          <a:xfrm>
            <a:off x="3884760" y="8685360"/>
            <a:ext cx="2968920" cy="45432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DFEC24BB-6313-48BE-8CED-1F01A92E4B2A}" type="slidenum">
              <a:rPr lang="en-US" sz="1400" b="0" strike="noStrike" spc="-1">
                <a:solidFill>
                  <a:srgbClr val="000000"/>
                </a:solidFill>
                <a:latin typeface="Wingdings"/>
              </a:rPr>
              <a:t>116</a:t>
            </a:fld>
            <a:endParaRPr lang="de-DE" sz="1400" b="0" strike="noStrike" spc="-1">
              <a:solidFill>
                <a:srgbClr val="000000"/>
              </a:solidFill>
              <a:latin typeface="Times New Roman"/>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5" name="PlaceHolder 1"/>
          <p:cNvSpPr>
            <a:spLocks noGrp="1" noRot="1" noChangeAspect="1"/>
          </p:cNvSpPr>
          <p:nvPr>
            <p:ph type="sldImg"/>
          </p:nvPr>
        </p:nvSpPr>
        <p:spPr>
          <a:xfrm>
            <a:off x="382588" y="685800"/>
            <a:ext cx="6089650" cy="3425825"/>
          </a:xfrm>
          <a:prstGeom prst="rect">
            <a:avLst/>
          </a:prstGeom>
          <a:ln w="0">
            <a:noFill/>
          </a:ln>
        </p:spPr>
      </p:sp>
      <p:sp>
        <p:nvSpPr>
          <p:cNvPr id="1916"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216000">
              <a:buNone/>
            </a:pPr>
            <a:endParaRPr lang="de-DE" sz="1800" b="0" strike="noStrike" spc="-1">
              <a:solidFill>
                <a:srgbClr val="000000"/>
              </a:solidFill>
              <a:latin typeface="Arial"/>
            </a:endParaRPr>
          </a:p>
        </p:txBody>
      </p:sp>
      <p:sp>
        <p:nvSpPr>
          <p:cNvPr id="1917" name="PlaceHolder 3"/>
          <p:cNvSpPr>
            <a:spLocks noGrp="1"/>
          </p:cNvSpPr>
          <p:nvPr>
            <p:ph type="sldNum" idx="223"/>
          </p:nvPr>
        </p:nvSpPr>
        <p:spPr>
          <a:xfrm>
            <a:off x="3884760" y="8685360"/>
            <a:ext cx="2968920" cy="45432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0B5F5E2E-9AD8-494A-8F8A-627A4FA95B3A}" type="slidenum">
              <a:rPr lang="en-US" sz="1400" b="0" strike="noStrike" spc="-1">
                <a:solidFill>
                  <a:srgbClr val="000000"/>
                </a:solidFill>
                <a:latin typeface="Wingdings"/>
              </a:rPr>
              <a:t>117</a:t>
            </a:fld>
            <a:endParaRPr lang="de-DE" sz="1400" b="0" strike="noStrike" spc="-1">
              <a:solidFill>
                <a:srgbClr val="000000"/>
              </a:solidFill>
              <a:latin typeface="Times New Roman"/>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8" name="PlaceHolder 1"/>
          <p:cNvSpPr>
            <a:spLocks noGrp="1" noRot="1" noChangeAspect="1"/>
          </p:cNvSpPr>
          <p:nvPr>
            <p:ph type="sldImg"/>
          </p:nvPr>
        </p:nvSpPr>
        <p:spPr>
          <a:xfrm>
            <a:off x="382588" y="685800"/>
            <a:ext cx="6089650" cy="3425825"/>
          </a:xfrm>
          <a:prstGeom prst="rect">
            <a:avLst/>
          </a:prstGeom>
          <a:ln w="0">
            <a:noFill/>
          </a:ln>
        </p:spPr>
      </p:sp>
      <p:sp>
        <p:nvSpPr>
          <p:cNvPr id="1919"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a:lnSpc>
                <a:spcPct val="100000"/>
              </a:lnSpc>
              <a:buNone/>
              <a:tabLst>
                <a:tab pos="0" algn="l"/>
              </a:tabLst>
            </a:pPr>
            <a:r>
              <a:rPr lang="en-GB" sz="1200" b="0" strike="noStrike" spc="-1">
                <a:solidFill>
                  <a:schemeClr val="dk1"/>
                </a:solidFill>
                <a:latin typeface="Calibri"/>
                <a:ea typeface="Calibri"/>
              </a:rPr>
              <a:t>ADV-Lehrplan: G.4.1</a:t>
            </a:r>
            <a:endParaRPr lang="de-DE" sz="1200" b="0" strike="noStrike" spc="-1">
              <a:solidFill>
                <a:srgbClr val="000000"/>
              </a:solidFill>
              <a:latin typeface="Arial"/>
            </a:endParaRPr>
          </a:p>
        </p:txBody>
      </p:sp>
      <p:sp>
        <p:nvSpPr>
          <p:cNvPr id="1920" name="PlaceHolder 3"/>
          <p:cNvSpPr>
            <a:spLocks noGrp="1"/>
          </p:cNvSpPr>
          <p:nvPr>
            <p:ph type="sldNum" idx="224"/>
          </p:nvPr>
        </p:nvSpPr>
        <p:spPr>
          <a:xfrm>
            <a:off x="3884760" y="8685360"/>
            <a:ext cx="2968920" cy="45432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3214299F-33D3-4A77-873C-A4119524826A}" type="slidenum">
              <a:rPr lang="en-US" sz="1400" b="0" strike="noStrike" spc="-1">
                <a:solidFill>
                  <a:srgbClr val="000000"/>
                </a:solidFill>
                <a:latin typeface="Wingdings"/>
              </a:rPr>
              <a:t>118</a:t>
            </a:fld>
            <a:endParaRPr lang="de-DE" sz="1400" b="0" strike="noStrike" spc="-1">
              <a:solidFill>
                <a:srgbClr val="000000"/>
              </a:solidFill>
              <a:latin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1" name="PlaceHolder 1"/>
          <p:cNvSpPr>
            <a:spLocks noGrp="1" noRot="1" noChangeAspect="1"/>
          </p:cNvSpPr>
          <p:nvPr>
            <p:ph type="sldImg"/>
          </p:nvPr>
        </p:nvSpPr>
        <p:spPr>
          <a:xfrm>
            <a:off x="382588" y="685800"/>
            <a:ext cx="6089650" cy="3425825"/>
          </a:xfrm>
          <a:prstGeom prst="rect">
            <a:avLst/>
          </a:prstGeom>
          <a:ln w="0">
            <a:noFill/>
          </a:ln>
        </p:spPr>
      </p:sp>
      <p:sp>
        <p:nvSpPr>
          <p:cNvPr id="1662"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ADV-Lehrplan: F.1.1</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663" name="PlaceHolder 3"/>
          <p:cNvSpPr>
            <a:spLocks noGrp="1"/>
          </p:cNvSpPr>
          <p:nvPr>
            <p:ph type="sldNum" idx="163"/>
          </p:nvPr>
        </p:nvSpPr>
        <p:spPr>
          <a:xfrm>
            <a:off x="3884760" y="8685360"/>
            <a:ext cx="2968920" cy="45432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39EDADE0-8B49-41FA-B0A4-340538DC7470}" type="slidenum">
              <a:rPr lang="en-US" sz="1400" b="0" strike="noStrike" spc="-1">
                <a:solidFill>
                  <a:srgbClr val="000000"/>
                </a:solidFill>
                <a:latin typeface="Wingdings"/>
              </a:rPr>
              <a:t>13</a:t>
            </a:fld>
            <a:endParaRPr lang="de-DE" sz="1400" b="0" strike="noStrike" spc="-1">
              <a:solidFill>
                <a:srgbClr val="000000"/>
              </a:solidFill>
              <a:latin typeface="Times New Roman"/>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1" name="PlaceHolder 1"/>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a:lnSpc>
                <a:spcPct val="100000"/>
              </a:lnSpc>
              <a:buNone/>
              <a:tabLst>
                <a:tab pos="0" algn="l"/>
              </a:tabLst>
            </a:pPr>
            <a:r>
              <a:rPr lang="en-GB" sz="1200" b="0" strike="noStrike" spc="-1">
                <a:solidFill>
                  <a:schemeClr val="dk1"/>
                </a:solidFill>
                <a:latin typeface="Calibri"/>
                <a:ea typeface="Calibri"/>
              </a:rPr>
              <a:t>ADV-Lehrplan: G.4.1</a:t>
            </a:r>
            <a:endParaRPr lang="de-DE" sz="1200" b="0" strike="noStrike" spc="-1">
              <a:solidFill>
                <a:srgbClr val="000000"/>
              </a:solidFill>
              <a:latin typeface="Arial"/>
            </a:endParaRPr>
          </a:p>
        </p:txBody>
      </p:sp>
      <p:sp>
        <p:nvSpPr>
          <p:cNvPr id="1922"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3" name="PlaceHolder 1"/>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a:lnSpc>
                <a:spcPct val="100000"/>
              </a:lnSpc>
              <a:buNone/>
              <a:tabLst>
                <a:tab pos="0" algn="l"/>
              </a:tabLst>
            </a:pPr>
            <a:r>
              <a:rPr lang="en-GB" sz="1200" b="0" strike="noStrike" spc="-1">
                <a:solidFill>
                  <a:schemeClr val="dk1"/>
                </a:solidFill>
                <a:latin typeface="Calibri"/>
                <a:ea typeface="Calibri"/>
              </a:rPr>
              <a:t>ADV-Lehrplan: G.4.2</a:t>
            </a:r>
            <a:endParaRPr lang="de-DE" sz="1200" b="0" strike="noStrike" spc="-1">
              <a:solidFill>
                <a:srgbClr val="000000"/>
              </a:solidFill>
              <a:latin typeface="Arial"/>
            </a:endParaRPr>
          </a:p>
        </p:txBody>
      </p:sp>
      <p:sp>
        <p:nvSpPr>
          <p:cNvPr id="1924" name="PlaceHolder 2"/>
          <p:cNvSpPr>
            <a:spLocks noGrp="1" noRot="1" noChangeAspect="1"/>
          </p:cNvSpPr>
          <p:nvPr>
            <p:ph type="sldImg"/>
          </p:nvPr>
        </p:nvSpPr>
        <p:spPr>
          <a:xfrm>
            <a:off x="380880" y="685800"/>
            <a:ext cx="6093000" cy="3426120"/>
          </a:xfrm>
          <a:prstGeom prst="rect">
            <a:avLst/>
          </a:prstGeom>
          <a:ln w="0">
            <a:noFill/>
          </a:ln>
        </p:spPr>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 name="PlaceHolder 1"/>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a:lnSpc>
                <a:spcPct val="100000"/>
              </a:lnSpc>
              <a:buNone/>
              <a:tabLst>
                <a:tab pos="0" algn="l"/>
              </a:tabLst>
            </a:pPr>
            <a:r>
              <a:rPr lang="en-GB" sz="1200" b="0" strike="noStrike" spc="-1">
                <a:solidFill>
                  <a:schemeClr val="dk1"/>
                </a:solidFill>
                <a:latin typeface="Calibri"/>
                <a:ea typeface="Calibri"/>
              </a:rPr>
              <a:t>ADV-Lehrplan: G.4.2</a:t>
            </a:r>
            <a:endParaRPr lang="de-DE" sz="1200" b="0" strike="noStrike" spc="-1">
              <a:solidFill>
                <a:srgbClr val="000000"/>
              </a:solidFill>
              <a:latin typeface="Arial"/>
            </a:endParaRPr>
          </a:p>
        </p:txBody>
      </p:sp>
      <p:sp>
        <p:nvSpPr>
          <p:cNvPr id="1926" name="PlaceHolder 2"/>
          <p:cNvSpPr>
            <a:spLocks noGrp="1" noRot="1" noChangeAspect="1"/>
          </p:cNvSpPr>
          <p:nvPr>
            <p:ph type="sldImg"/>
          </p:nvPr>
        </p:nvSpPr>
        <p:spPr>
          <a:xfrm>
            <a:off x="380880" y="685800"/>
            <a:ext cx="6093000" cy="3426120"/>
          </a:xfrm>
          <a:prstGeom prst="rect">
            <a:avLst/>
          </a:prstGeom>
          <a:ln w="0">
            <a:noFill/>
          </a:ln>
        </p:spPr>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7" name="PlaceHolder 1"/>
          <p:cNvSpPr>
            <a:spLocks noGrp="1" noRot="1" noChangeAspect="1"/>
          </p:cNvSpPr>
          <p:nvPr>
            <p:ph type="sldImg"/>
          </p:nvPr>
        </p:nvSpPr>
        <p:spPr>
          <a:xfrm>
            <a:off x="380880" y="685800"/>
            <a:ext cx="6093000" cy="3426120"/>
          </a:xfrm>
          <a:prstGeom prst="rect">
            <a:avLst/>
          </a:prstGeom>
          <a:ln w="0">
            <a:noFill/>
          </a:ln>
        </p:spPr>
      </p:sp>
      <p:sp>
        <p:nvSpPr>
          <p:cNvPr id="1928"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ADV-Lehrplan: G.4.2</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929" name="PlaceHolder 3"/>
          <p:cNvSpPr>
            <a:spLocks noGrp="1"/>
          </p:cNvSpPr>
          <p:nvPr>
            <p:ph type="sldNum" idx="225"/>
          </p:nvPr>
        </p:nvSpPr>
        <p:spPr>
          <a:xfrm>
            <a:off x="3884760" y="8685360"/>
            <a:ext cx="2968920" cy="45432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6B4331B9-9890-4393-8B59-B7FAF35472ED}" type="slidenum">
              <a:rPr lang="en-US" sz="1400" b="0" strike="noStrike" spc="-1">
                <a:solidFill>
                  <a:srgbClr val="000000"/>
                </a:solidFill>
                <a:latin typeface="Wingdings"/>
              </a:rPr>
              <a:t>122</a:t>
            </a:fld>
            <a:endParaRPr lang="de-DE" sz="1400" b="0" strike="noStrike" spc="-1">
              <a:solidFill>
                <a:srgbClr val="000000"/>
              </a:solidFill>
              <a:latin typeface="Times New Roman"/>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0" name="PlaceHolder 1"/>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ADV-Lehrplan: G.4.2</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931" name="PlaceHolder 2"/>
          <p:cNvSpPr>
            <a:spLocks noGrp="1" noRot="1" noChangeAspect="1"/>
          </p:cNvSpPr>
          <p:nvPr>
            <p:ph type="sldImg"/>
          </p:nvPr>
        </p:nvSpPr>
        <p:spPr>
          <a:xfrm>
            <a:off x="380880" y="685800"/>
            <a:ext cx="6093000" cy="3426120"/>
          </a:xfrm>
          <a:prstGeom prst="rect">
            <a:avLst/>
          </a:prstGeom>
          <a:ln w="0">
            <a:noFill/>
          </a:ln>
        </p:spPr>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2" name="PlaceHolder 1"/>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ADV-Lehrplan: G.4.3</a:t>
            </a:r>
            <a:endParaRPr lang="de-DE" sz="1200" b="0" strike="noStrike" spc="-1">
              <a:solidFill>
                <a:srgbClr val="000000"/>
              </a:solidFill>
              <a:latin typeface="Arial"/>
            </a:endParaRPr>
          </a:p>
        </p:txBody>
      </p:sp>
      <p:sp>
        <p:nvSpPr>
          <p:cNvPr id="1933"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4" name="PlaceHolder 1"/>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ADV-Lehrplan: G.4.3</a:t>
            </a:r>
            <a:endParaRPr lang="de-DE" sz="1200" b="0" strike="noStrike" spc="-1">
              <a:solidFill>
                <a:srgbClr val="000000"/>
              </a:solidFill>
              <a:latin typeface="Arial"/>
            </a:endParaRPr>
          </a:p>
        </p:txBody>
      </p:sp>
      <p:sp>
        <p:nvSpPr>
          <p:cNvPr id="1935"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6" name="PlaceHolder 1"/>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ADV-Lehrplan: G.4.2</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937" name="PlaceHolder 2"/>
          <p:cNvSpPr>
            <a:spLocks noGrp="1" noRot="1" noChangeAspect="1"/>
          </p:cNvSpPr>
          <p:nvPr>
            <p:ph type="sldImg"/>
          </p:nvPr>
        </p:nvSpPr>
        <p:spPr>
          <a:xfrm>
            <a:off x="380880" y="685800"/>
            <a:ext cx="6093000" cy="3426120"/>
          </a:xfrm>
          <a:prstGeom prst="rect">
            <a:avLst/>
          </a:prstGeom>
          <a:ln w="0">
            <a:noFill/>
          </a:ln>
        </p:spPr>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8" name="PlaceHolder 1"/>
          <p:cNvSpPr>
            <a:spLocks noGrp="1" noRot="1" noChangeAspect="1"/>
          </p:cNvSpPr>
          <p:nvPr>
            <p:ph type="sldImg"/>
          </p:nvPr>
        </p:nvSpPr>
        <p:spPr>
          <a:xfrm>
            <a:off x="380880" y="685800"/>
            <a:ext cx="6093000" cy="3426120"/>
          </a:xfrm>
          <a:prstGeom prst="rect">
            <a:avLst/>
          </a:prstGeom>
          <a:ln w="0">
            <a:noFill/>
          </a:ln>
        </p:spPr>
      </p:sp>
      <p:sp>
        <p:nvSpPr>
          <p:cNvPr id="1939"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ADV-Lehrplan: G.5.1</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940" name="PlaceHolder 3"/>
          <p:cNvSpPr>
            <a:spLocks noGrp="1"/>
          </p:cNvSpPr>
          <p:nvPr>
            <p:ph type="sldNum" idx="226"/>
          </p:nvPr>
        </p:nvSpPr>
        <p:spPr>
          <a:xfrm>
            <a:off x="3884760" y="8685360"/>
            <a:ext cx="2968920" cy="45432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0F7EA82A-8347-4541-B94E-511C766E4CD4}" type="slidenum">
              <a:rPr lang="en-US" sz="1400" b="0" strike="noStrike" spc="-1">
                <a:solidFill>
                  <a:srgbClr val="000000"/>
                </a:solidFill>
                <a:latin typeface="Wingdings"/>
              </a:rPr>
              <a:t>127</a:t>
            </a:fld>
            <a:endParaRPr lang="de-DE" sz="1400" b="0" strike="noStrike" spc="-1">
              <a:solidFill>
                <a:srgbClr val="000000"/>
              </a:solidFill>
              <a:latin typeface="Times New Roman"/>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1" name="PlaceHolder 1"/>
          <p:cNvSpPr>
            <a:spLocks noGrp="1" noRot="1" noChangeAspect="1"/>
          </p:cNvSpPr>
          <p:nvPr>
            <p:ph type="sldImg"/>
          </p:nvPr>
        </p:nvSpPr>
        <p:spPr>
          <a:xfrm>
            <a:off x="380880" y="685800"/>
            <a:ext cx="6093000" cy="3426120"/>
          </a:xfrm>
          <a:prstGeom prst="rect">
            <a:avLst/>
          </a:prstGeom>
          <a:ln w="0">
            <a:noFill/>
          </a:ln>
        </p:spPr>
      </p:sp>
      <p:sp>
        <p:nvSpPr>
          <p:cNvPr id="1942"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ADV-Lehrplan: G.5.1</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943" name="PlaceHolder 3"/>
          <p:cNvSpPr>
            <a:spLocks noGrp="1"/>
          </p:cNvSpPr>
          <p:nvPr>
            <p:ph type="sldNum" idx="227"/>
          </p:nvPr>
        </p:nvSpPr>
        <p:spPr>
          <a:xfrm>
            <a:off x="3884760" y="8685360"/>
            <a:ext cx="2968920" cy="45432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274D0815-44C3-46E8-8526-0D8D8621A6F7}" type="slidenum">
              <a:rPr lang="en-US" sz="1400" b="0" strike="noStrike" spc="-1">
                <a:solidFill>
                  <a:srgbClr val="000000"/>
                </a:solidFill>
                <a:latin typeface="Wingdings"/>
              </a:rPr>
              <a:t>128</a:t>
            </a:fld>
            <a:endParaRPr lang="de-DE" sz="1400" b="0" strike="noStrike" spc="-1">
              <a:solidFill>
                <a:srgbClr val="000000"/>
              </a:solidFill>
              <a:latin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4" name="PlaceHolder 1"/>
          <p:cNvSpPr>
            <a:spLocks noGrp="1" noRot="1" noChangeAspect="1"/>
          </p:cNvSpPr>
          <p:nvPr>
            <p:ph type="sldImg"/>
          </p:nvPr>
        </p:nvSpPr>
        <p:spPr>
          <a:xfrm>
            <a:off x="382588" y="685800"/>
            <a:ext cx="6089650" cy="3425825"/>
          </a:xfrm>
          <a:prstGeom prst="rect">
            <a:avLst/>
          </a:prstGeom>
          <a:ln w="0">
            <a:noFill/>
          </a:ln>
        </p:spPr>
      </p:sp>
      <p:sp>
        <p:nvSpPr>
          <p:cNvPr id="1665"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ADV-Lehrplan: F.1.1</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666" name="PlaceHolder 3"/>
          <p:cNvSpPr>
            <a:spLocks noGrp="1"/>
          </p:cNvSpPr>
          <p:nvPr>
            <p:ph type="sldNum" idx="164"/>
          </p:nvPr>
        </p:nvSpPr>
        <p:spPr>
          <a:xfrm>
            <a:off x="3884760" y="8685360"/>
            <a:ext cx="2968920" cy="45432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88C92F51-E1CE-4BE6-9B1C-9D598ADD5C05}" type="slidenum">
              <a:rPr lang="en-US" sz="1400" b="0" strike="noStrike" spc="-1">
                <a:solidFill>
                  <a:srgbClr val="000000"/>
                </a:solidFill>
                <a:latin typeface="Wingdings"/>
              </a:rPr>
              <a:t>14</a:t>
            </a:fld>
            <a:endParaRPr lang="de-DE" sz="1400" b="0" strike="noStrike" spc="-1">
              <a:solidFill>
                <a:srgbClr val="000000"/>
              </a:solidFill>
              <a:latin typeface="Times New Roman"/>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4" name="PlaceHolder 1"/>
          <p:cNvSpPr>
            <a:spLocks noGrp="1" noRot="1" noChangeAspect="1"/>
          </p:cNvSpPr>
          <p:nvPr>
            <p:ph type="sldImg"/>
          </p:nvPr>
        </p:nvSpPr>
        <p:spPr>
          <a:xfrm>
            <a:off x="382588" y="685800"/>
            <a:ext cx="6089650" cy="3425825"/>
          </a:xfrm>
          <a:prstGeom prst="rect">
            <a:avLst/>
          </a:prstGeom>
          <a:ln w="0">
            <a:noFill/>
          </a:ln>
        </p:spPr>
      </p:sp>
      <p:sp>
        <p:nvSpPr>
          <p:cNvPr id="1945"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ADV-Lehrplan: G.5.1</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946" name="PlaceHolder 3"/>
          <p:cNvSpPr>
            <a:spLocks noGrp="1"/>
          </p:cNvSpPr>
          <p:nvPr>
            <p:ph type="sldNum" idx="228"/>
          </p:nvPr>
        </p:nvSpPr>
        <p:spPr>
          <a:xfrm>
            <a:off x="3884760" y="8685360"/>
            <a:ext cx="2968920" cy="45432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E623915F-B467-47E7-83E1-7E113CCAE2AF}" type="slidenum">
              <a:rPr lang="en-US" sz="1400" b="0" strike="noStrike" spc="-1">
                <a:solidFill>
                  <a:srgbClr val="000000"/>
                </a:solidFill>
                <a:latin typeface="Wingdings"/>
              </a:rPr>
              <a:t>129</a:t>
            </a:fld>
            <a:endParaRPr lang="de-DE" sz="1400" b="0" strike="noStrike" spc="-1">
              <a:solidFill>
                <a:srgbClr val="000000"/>
              </a:solidFill>
              <a:latin typeface="Times New Roman"/>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7" name="PlaceHolder 1"/>
          <p:cNvSpPr>
            <a:spLocks noGrp="1" noRot="1" noChangeAspect="1"/>
          </p:cNvSpPr>
          <p:nvPr>
            <p:ph type="sldImg"/>
          </p:nvPr>
        </p:nvSpPr>
        <p:spPr>
          <a:xfrm>
            <a:off x="382588" y="685800"/>
            <a:ext cx="6089650" cy="3425825"/>
          </a:xfrm>
          <a:prstGeom prst="rect">
            <a:avLst/>
          </a:prstGeom>
          <a:ln w="0">
            <a:noFill/>
          </a:ln>
        </p:spPr>
      </p:sp>
      <p:sp>
        <p:nvSpPr>
          <p:cNvPr id="1948"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ADV-Lehrplan: G.5.1</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949" name="PlaceHolder 3"/>
          <p:cNvSpPr>
            <a:spLocks noGrp="1"/>
          </p:cNvSpPr>
          <p:nvPr>
            <p:ph type="sldNum" idx="229"/>
          </p:nvPr>
        </p:nvSpPr>
        <p:spPr>
          <a:xfrm>
            <a:off x="3884760" y="8685360"/>
            <a:ext cx="2968920" cy="45432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C395EE0B-7236-46AD-B008-27B92D2BF6B5}" type="slidenum">
              <a:rPr lang="en-US" sz="1400" b="0" strike="noStrike" spc="-1">
                <a:solidFill>
                  <a:srgbClr val="000000"/>
                </a:solidFill>
                <a:latin typeface="Wingdings"/>
              </a:rPr>
              <a:t>130</a:t>
            </a:fld>
            <a:endParaRPr lang="de-DE" sz="1400" b="0" strike="noStrike" spc="-1">
              <a:solidFill>
                <a:srgbClr val="000000"/>
              </a:solidFill>
              <a:latin typeface="Times New Roman"/>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0" name="PlaceHolder 1"/>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ADV-Lehrplan: G.5.2</a:t>
            </a:r>
            <a:endParaRPr lang="de-DE" sz="1200" b="0" strike="noStrike" spc="-1">
              <a:solidFill>
                <a:srgbClr val="000000"/>
              </a:solidFill>
              <a:latin typeface="Arial"/>
            </a:endParaRPr>
          </a:p>
        </p:txBody>
      </p:sp>
      <p:sp>
        <p:nvSpPr>
          <p:cNvPr id="1951" name="PlaceHolder 2"/>
          <p:cNvSpPr>
            <a:spLocks noGrp="1" noRot="1" noChangeAspect="1"/>
          </p:cNvSpPr>
          <p:nvPr>
            <p:ph type="sldImg"/>
          </p:nvPr>
        </p:nvSpPr>
        <p:spPr>
          <a:xfrm>
            <a:off x="380880" y="685800"/>
            <a:ext cx="6093000" cy="3426120"/>
          </a:xfrm>
          <a:prstGeom prst="rect">
            <a:avLst/>
          </a:prstGeom>
          <a:ln w="0">
            <a:noFill/>
          </a:ln>
        </p:spPr>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2" name="PlaceHolder 1"/>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ADV-Lehrplan: G.5.2</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953" name="PlaceHolder 2"/>
          <p:cNvSpPr>
            <a:spLocks noGrp="1" noRot="1" noChangeAspect="1"/>
          </p:cNvSpPr>
          <p:nvPr>
            <p:ph type="sldImg"/>
          </p:nvPr>
        </p:nvSpPr>
        <p:spPr>
          <a:xfrm>
            <a:off x="380880" y="685800"/>
            <a:ext cx="6093000" cy="3426120"/>
          </a:xfrm>
          <a:prstGeom prst="rect">
            <a:avLst/>
          </a:prstGeom>
          <a:ln w="0">
            <a:noFill/>
          </a:ln>
        </p:spPr>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4" name="PlaceHolder 1"/>
          <p:cNvSpPr>
            <a:spLocks noGrp="1" noRot="1" noChangeAspect="1"/>
          </p:cNvSpPr>
          <p:nvPr>
            <p:ph type="sldImg"/>
          </p:nvPr>
        </p:nvSpPr>
        <p:spPr>
          <a:xfrm>
            <a:off x="380880" y="685800"/>
            <a:ext cx="6093000" cy="3426120"/>
          </a:xfrm>
          <a:prstGeom prst="rect">
            <a:avLst/>
          </a:prstGeom>
          <a:ln w="0">
            <a:noFill/>
          </a:ln>
        </p:spPr>
      </p:sp>
      <p:sp>
        <p:nvSpPr>
          <p:cNvPr id="1955"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ADV-Lehrplan: G.5.2</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956" name="PlaceHolder 3"/>
          <p:cNvSpPr>
            <a:spLocks noGrp="1"/>
          </p:cNvSpPr>
          <p:nvPr>
            <p:ph type="sldNum" idx="230"/>
          </p:nvPr>
        </p:nvSpPr>
        <p:spPr>
          <a:xfrm>
            <a:off x="3884760" y="8685360"/>
            <a:ext cx="2968920" cy="45432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AC26BB0A-85BA-48B5-BA73-8B18272E9746}" type="slidenum">
              <a:rPr lang="en-US" sz="1400" b="0" strike="noStrike" spc="-1">
                <a:solidFill>
                  <a:srgbClr val="000000"/>
                </a:solidFill>
                <a:latin typeface="Wingdings"/>
              </a:rPr>
              <a:t>133</a:t>
            </a:fld>
            <a:endParaRPr lang="de-DE" sz="1400" b="0" strike="noStrike" spc="-1">
              <a:solidFill>
                <a:srgbClr val="000000"/>
              </a:solidFill>
              <a:latin typeface="Times New Roman"/>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7" name="PlaceHolder 1"/>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ADV-Lehrplan: G.5.2</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958" name="PlaceHolder 2"/>
          <p:cNvSpPr>
            <a:spLocks noGrp="1" noRot="1" noChangeAspect="1"/>
          </p:cNvSpPr>
          <p:nvPr>
            <p:ph type="sldImg"/>
          </p:nvPr>
        </p:nvSpPr>
        <p:spPr>
          <a:xfrm>
            <a:off x="380880" y="685800"/>
            <a:ext cx="6093000" cy="3426120"/>
          </a:xfrm>
          <a:prstGeom prst="rect">
            <a:avLst/>
          </a:prstGeom>
          <a:ln w="0">
            <a:noFill/>
          </a:ln>
        </p:spPr>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9" name="PlaceHolder 1"/>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ADV-Lehrplan: G.5.3</a:t>
            </a:r>
            <a:endParaRPr lang="de-DE" sz="1200" b="0" strike="noStrike" spc="-1">
              <a:solidFill>
                <a:srgbClr val="000000"/>
              </a:solidFill>
              <a:latin typeface="Arial"/>
            </a:endParaRPr>
          </a:p>
        </p:txBody>
      </p:sp>
      <p:sp>
        <p:nvSpPr>
          <p:cNvPr id="1960"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1" name="PlaceHolder 1"/>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ADV-Lehrplan: G.5.3</a:t>
            </a:r>
            <a:endParaRPr lang="de-DE" sz="1200" b="0" strike="noStrike" spc="-1">
              <a:solidFill>
                <a:srgbClr val="000000"/>
              </a:solidFill>
              <a:latin typeface="Arial"/>
            </a:endParaRPr>
          </a:p>
        </p:txBody>
      </p:sp>
      <p:sp>
        <p:nvSpPr>
          <p:cNvPr id="1962"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3" name="PlaceHolder 1"/>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ADV-Lehrplan: G.5.2</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964" name="PlaceHolder 2"/>
          <p:cNvSpPr>
            <a:spLocks noGrp="1" noRot="1" noChangeAspect="1"/>
          </p:cNvSpPr>
          <p:nvPr>
            <p:ph type="sldImg"/>
          </p:nvPr>
        </p:nvSpPr>
        <p:spPr>
          <a:xfrm>
            <a:off x="380880" y="685800"/>
            <a:ext cx="6093000" cy="3426120"/>
          </a:xfrm>
          <a:prstGeom prst="rect">
            <a:avLst/>
          </a:prstGeom>
          <a:ln w="0">
            <a:noFill/>
          </a:ln>
        </p:spPr>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5" name="PlaceHolder 1"/>
          <p:cNvSpPr>
            <a:spLocks noGrp="1" noRot="1" noChangeAspect="1"/>
          </p:cNvSpPr>
          <p:nvPr>
            <p:ph type="sldImg"/>
          </p:nvPr>
        </p:nvSpPr>
        <p:spPr>
          <a:xfrm>
            <a:off x="380880" y="685800"/>
            <a:ext cx="6093000" cy="3426120"/>
          </a:xfrm>
          <a:prstGeom prst="rect">
            <a:avLst/>
          </a:prstGeom>
          <a:ln w="0">
            <a:noFill/>
          </a:ln>
        </p:spPr>
      </p:sp>
      <p:sp>
        <p:nvSpPr>
          <p:cNvPr id="1966"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ADV-Lehrplan: G.6.1</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967" name="PlaceHolder 3"/>
          <p:cNvSpPr>
            <a:spLocks noGrp="1"/>
          </p:cNvSpPr>
          <p:nvPr>
            <p:ph type="sldNum" idx="231"/>
          </p:nvPr>
        </p:nvSpPr>
        <p:spPr>
          <a:xfrm>
            <a:off x="3884760" y="8685360"/>
            <a:ext cx="2968920" cy="45432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B60CD505-FAE4-400E-8301-C6078937B032}" type="slidenum">
              <a:rPr lang="en-US" sz="1400" b="0" strike="noStrike" spc="-1">
                <a:solidFill>
                  <a:srgbClr val="000000"/>
                </a:solidFill>
                <a:latin typeface="Wingdings"/>
              </a:rPr>
              <a:t>138</a:t>
            </a:fld>
            <a:endParaRPr lang="de-DE" sz="1400" b="0" strike="noStrike" spc="-1">
              <a:solidFill>
                <a:srgbClr val="000000"/>
              </a:solidFill>
              <a:latin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7" name="PlaceHolder 1"/>
          <p:cNvSpPr>
            <a:spLocks noGrp="1" noRot="1" noChangeAspect="1"/>
          </p:cNvSpPr>
          <p:nvPr>
            <p:ph type="sldImg"/>
          </p:nvPr>
        </p:nvSpPr>
        <p:spPr>
          <a:xfrm>
            <a:off x="382588" y="685800"/>
            <a:ext cx="6089650" cy="3425825"/>
          </a:xfrm>
          <a:prstGeom prst="rect">
            <a:avLst/>
          </a:prstGeom>
          <a:ln w="0">
            <a:noFill/>
          </a:ln>
        </p:spPr>
      </p:sp>
      <p:sp>
        <p:nvSpPr>
          <p:cNvPr id="1668"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ADV-Lehrplan: F.1.2</a:t>
            </a:r>
            <a:endParaRPr lang="de-DE" sz="1200" b="0" strike="noStrike" spc="-1">
              <a:solidFill>
                <a:srgbClr val="000000"/>
              </a:solidFill>
              <a:latin typeface="Arial"/>
            </a:endParaRPr>
          </a:p>
        </p:txBody>
      </p:sp>
      <p:sp>
        <p:nvSpPr>
          <p:cNvPr id="1669" name="PlaceHolder 3"/>
          <p:cNvSpPr>
            <a:spLocks noGrp="1"/>
          </p:cNvSpPr>
          <p:nvPr>
            <p:ph type="sldNum" idx="165"/>
          </p:nvPr>
        </p:nvSpPr>
        <p:spPr>
          <a:xfrm>
            <a:off x="3884760" y="8685360"/>
            <a:ext cx="2968920" cy="45432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A0149A9D-3EF9-4CFF-852D-0D5F5324016D}" type="slidenum">
              <a:rPr lang="en-US" sz="1400" b="0" strike="noStrike" spc="-1">
                <a:solidFill>
                  <a:srgbClr val="000000"/>
                </a:solidFill>
                <a:latin typeface="Wingdings"/>
              </a:rPr>
              <a:t>15</a:t>
            </a:fld>
            <a:endParaRPr lang="de-DE" sz="1400" b="0" strike="noStrike" spc="-1">
              <a:solidFill>
                <a:srgbClr val="000000"/>
              </a:solidFill>
              <a:latin typeface="Times New Roman"/>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8" name="PlaceHolder 1"/>
          <p:cNvSpPr>
            <a:spLocks noGrp="1" noRot="1" noChangeAspect="1"/>
          </p:cNvSpPr>
          <p:nvPr>
            <p:ph type="sldImg"/>
          </p:nvPr>
        </p:nvSpPr>
        <p:spPr>
          <a:xfrm>
            <a:off x="380880" y="685800"/>
            <a:ext cx="6093000" cy="3426120"/>
          </a:xfrm>
          <a:prstGeom prst="rect">
            <a:avLst/>
          </a:prstGeom>
          <a:ln w="0">
            <a:noFill/>
          </a:ln>
        </p:spPr>
      </p:sp>
      <p:sp>
        <p:nvSpPr>
          <p:cNvPr id="1969"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ADV-Lehrplan: G.6.1</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970" name="PlaceHolder 3"/>
          <p:cNvSpPr>
            <a:spLocks noGrp="1"/>
          </p:cNvSpPr>
          <p:nvPr>
            <p:ph type="sldNum" idx="232"/>
          </p:nvPr>
        </p:nvSpPr>
        <p:spPr>
          <a:xfrm>
            <a:off x="3884760" y="8685360"/>
            <a:ext cx="2968920" cy="45432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E57C6FAE-8A51-4562-8116-517BFF184DC6}" type="slidenum">
              <a:rPr lang="en-US" sz="1400" b="0" strike="noStrike" spc="-1">
                <a:solidFill>
                  <a:srgbClr val="000000"/>
                </a:solidFill>
                <a:latin typeface="Wingdings"/>
              </a:rPr>
              <a:t>139</a:t>
            </a:fld>
            <a:endParaRPr lang="de-DE" sz="1400" b="0" strike="noStrike" spc="-1">
              <a:solidFill>
                <a:srgbClr val="000000"/>
              </a:solidFill>
              <a:latin typeface="Times New Roman"/>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1" name="PlaceHolder 1"/>
          <p:cNvSpPr>
            <a:spLocks noGrp="1" noRot="1" noChangeAspect="1"/>
          </p:cNvSpPr>
          <p:nvPr>
            <p:ph type="sldImg"/>
          </p:nvPr>
        </p:nvSpPr>
        <p:spPr>
          <a:xfrm>
            <a:off x="380880" y="685800"/>
            <a:ext cx="6093000" cy="3426120"/>
          </a:xfrm>
          <a:prstGeom prst="rect">
            <a:avLst/>
          </a:prstGeom>
          <a:ln w="0">
            <a:noFill/>
          </a:ln>
        </p:spPr>
      </p:sp>
      <p:sp>
        <p:nvSpPr>
          <p:cNvPr id="1972"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800" b="0" strike="noStrike" spc="-1">
                <a:solidFill>
                  <a:schemeClr val="dk1"/>
                </a:solidFill>
                <a:latin typeface="Calibri"/>
                <a:ea typeface="Calibri"/>
              </a:rPr>
              <a:t>ADV-Lehrplan: G.6.1</a:t>
            </a:r>
            <a:endParaRPr lang="de-DE" sz="1800" b="0" strike="noStrike" spc="-1">
              <a:solidFill>
                <a:srgbClr val="000000"/>
              </a:solidFill>
              <a:latin typeface="Arial"/>
            </a:endParaRPr>
          </a:p>
        </p:txBody>
      </p:sp>
      <p:sp>
        <p:nvSpPr>
          <p:cNvPr id="1973" name="PlaceHolder 3"/>
          <p:cNvSpPr>
            <a:spLocks noGrp="1"/>
          </p:cNvSpPr>
          <p:nvPr>
            <p:ph type="sldNum" idx="233"/>
          </p:nvPr>
        </p:nvSpPr>
        <p:spPr>
          <a:xfrm>
            <a:off x="3884760" y="8685360"/>
            <a:ext cx="2968920" cy="45432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DEAD5CA4-C4E4-4C02-8E29-384BCE6CACED}" type="slidenum">
              <a:rPr lang="en-US" sz="1400" b="0" strike="noStrike" spc="-1">
                <a:solidFill>
                  <a:srgbClr val="000000"/>
                </a:solidFill>
                <a:latin typeface="Wingdings"/>
              </a:rPr>
              <a:t>140</a:t>
            </a:fld>
            <a:endParaRPr lang="de-DE" sz="1400" b="0" strike="noStrike" spc="-1">
              <a:solidFill>
                <a:srgbClr val="000000"/>
              </a:solidFill>
              <a:latin typeface="Times New Roman"/>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4" name="PlaceHolder 1"/>
          <p:cNvSpPr>
            <a:spLocks noGrp="1" noRot="1" noChangeAspect="1"/>
          </p:cNvSpPr>
          <p:nvPr>
            <p:ph type="sldImg"/>
          </p:nvPr>
        </p:nvSpPr>
        <p:spPr>
          <a:xfrm>
            <a:off x="382588" y="685800"/>
            <a:ext cx="6089650" cy="3425825"/>
          </a:xfrm>
          <a:prstGeom prst="rect">
            <a:avLst/>
          </a:prstGeom>
          <a:ln w="0">
            <a:noFill/>
          </a:ln>
        </p:spPr>
      </p:sp>
      <p:sp>
        <p:nvSpPr>
          <p:cNvPr id="1975"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ADV-Lehrplan: G.6.1</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976" name="PlaceHolder 3"/>
          <p:cNvSpPr>
            <a:spLocks noGrp="1"/>
          </p:cNvSpPr>
          <p:nvPr>
            <p:ph type="sldNum" idx="234"/>
          </p:nvPr>
        </p:nvSpPr>
        <p:spPr>
          <a:xfrm>
            <a:off x="3884760" y="8685360"/>
            <a:ext cx="2968920" cy="45432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60FC2865-152C-4D58-A8AF-03F8D082DCE4}" type="slidenum">
              <a:rPr lang="en-US" sz="1400" b="0" strike="noStrike" spc="-1">
                <a:solidFill>
                  <a:srgbClr val="000000"/>
                </a:solidFill>
                <a:latin typeface="Wingdings"/>
              </a:rPr>
              <a:t>141</a:t>
            </a:fld>
            <a:endParaRPr lang="de-DE" sz="1400" b="0" strike="noStrike" spc="-1">
              <a:solidFill>
                <a:srgbClr val="000000"/>
              </a:solidFill>
              <a:latin typeface="Times New Roman"/>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7" name="PlaceHolder 1"/>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ADV-Lehrplan: G.6.2</a:t>
            </a:r>
            <a:endParaRPr lang="de-DE" sz="1200" b="0" strike="noStrike" spc="-1">
              <a:solidFill>
                <a:srgbClr val="000000"/>
              </a:solidFill>
              <a:latin typeface="Arial"/>
            </a:endParaRPr>
          </a:p>
        </p:txBody>
      </p:sp>
      <p:sp>
        <p:nvSpPr>
          <p:cNvPr id="1978" name="PlaceHolder 2"/>
          <p:cNvSpPr>
            <a:spLocks noGrp="1" noRot="1" noChangeAspect="1"/>
          </p:cNvSpPr>
          <p:nvPr>
            <p:ph type="sldImg"/>
          </p:nvPr>
        </p:nvSpPr>
        <p:spPr>
          <a:xfrm>
            <a:off x="380880" y="685800"/>
            <a:ext cx="6093000" cy="3426120"/>
          </a:xfrm>
          <a:prstGeom prst="rect">
            <a:avLst/>
          </a:prstGeom>
          <a:ln w="0">
            <a:noFill/>
          </a:ln>
        </p:spPr>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9" name="PlaceHolder 1"/>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ADV-Lehrplan: G.6.2</a:t>
            </a:r>
            <a:endParaRPr lang="de-DE" sz="1200" b="0" strike="noStrike" spc="-1">
              <a:solidFill>
                <a:srgbClr val="000000"/>
              </a:solidFill>
              <a:latin typeface="Arial"/>
            </a:endParaRPr>
          </a:p>
        </p:txBody>
      </p:sp>
      <p:sp>
        <p:nvSpPr>
          <p:cNvPr id="1980" name="PlaceHolder 2"/>
          <p:cNvSpPr>
            <a:spLocks noGrp="1" noRot="1" noChangeAspect="1"/>
          </p:cNvSpPr>
          <p:nvPr>
            <p:ph type="sldImg"/>
          </p:nvPr>
        </p:nvSpPr>
        <p:spPr>
          <a:xfrm>
            <a:off x="380880" y="685800"/>
            <a:ext cx="6093000" cy="3426120"/>
          </a:xfrm>
          <a:prstGeom prst="rect">
            <a:avLst/>
          </a:prstGeom>
          <a:ln w="0">
            <a:noFill/>
          </a:ln>
        </p:spPr>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1" name="PlaceHolder 1"/>
          <p:cNvSpPr>
            <a:spLocks noGrp="1" noRot="1" noChangeAspect="1"/>
          </p:cNvSpPr>
          <p:nvPr>
            <p:ph type="sldImg"/>
          </p:nvPr>
        </p:nvSpPr>
        <p:spPr>
          <a:xfrm>
            <a:off x="380880" y="685800"/>
            <a:ext cx="6093000" cy="3426120"/>
          </a:xfrm>
          <a:prstGeom prst="rect">
            <a:avLst/>
          </a:prstGeom>
          <a:ln w="0">
            <a:noFill/>
          </a:ln>
        </p:spPr>
      </p:sp>
      <p:sp>
        <p:nvSpPr>
          <p:cNvPr id="1982"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ADV-Lehrplan: G.6.2</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983" name="PlaceHolder 3"/>
          <p:cNvSpPr>
            <a:spLocks noGrp="1"/>
          </p:cNvSpPr>
          <p:nvPr>
            <p:ph type="sldNum" idx="235"/>
          </p:nvPr>
        </p:nvSpPr>
        <p:spPr>
          <a:xfrm>
            <a:off x="3884760" y="8685360"/>
            <a:ext cx="2968920" cy="45432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14EC1694-4919-4C8F-8B78-F466823802AF}" type="slidenum">
              <a:rPr lang="en-US" sz="1400" b="0" strike="noStrike" spc="-1">
                <a:solidFill>
                  <a:srgbClr val="000000"/>
                </a:solidFill>
                <a:latin typeface="Wingdings"/>
              </a:rPr>
              <a:t>144</a:t>
            </a:fld>
            <a:endParaRPr lang="de-DE" sz="1400" b="0" strike="noStrike" spc="-1">
              <a:solidFill>
                <a:srgbClr val="000000"/>
              </a:solidFill>
              <a:latin typeface="Times New Roman"/>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4" name="PlaceHolder 1"/>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ADV-Lehrplan: G.6.2</a:t>
            </a:r>
            <a:endParaRPr lang="de-DE" sz="1200" b="0" strike="noStrike" spc="-1">
              <a:solidFill>
                <a:srgbClr val="000000"/>
              </a:solidFill>
              <a:latin typeface="Arial"/>
            </a:endParaRPr>
          </a:p>
        </p:txBody>
      </p:sp>
      <p:sp>
        <p:nvSpPr>
          <p:cNvPr id="1985" name="PlaceHolder 2"/>
          <p:cNvSpPr>
            <a:spLocks noGrp="1" noRot="1" noChangeAspect="1"/>
          </p:cNvSpPr>
          <p:nvPr>
            <p:ph type="sldImg"/>
          </p:nvPr>
        </p:nvSpPr>
        <p:spPr>
          <a:xfrm>
            <a:off x="380880" y="685800"/>
            <a:ext cx="6093000" cy="3426120"/>
          </a:xfrm>
          <a:prstGeom prst="rect">
            <a:avLst/>
          </a:prstGeom>
          <a:ln w="0">
            <a:noFill/>
          </a:ln>
        </p:spPr>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 name="PlaceHolder 1"/>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ADV-Lehrplan: G.6.3</a:t>
            </a:r>
            <a:endParaRPr lang="de-DE" sz="1200" b="0" strike="noStrike" spc="-1">
              <a:solidFill>
                <a:srgbClr val="000000"/>
              </a:solidFill>
              <a:latin typeface="Arial"/>
            </a:endParaRPr>
          </a:p>
        </p:txBody>
      </p:sp>
      <p:sp>
        <p:nvSpPr>
          <p:cNvPr id="1987"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8" name="PlaceHolder 1"/>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ADV-Lehrplan: G.6.3</a:t>
            </a:r>
            <a:endParaRPr lang="de-DE" sz="1200" b="0" strike="noStrike" spc="-1">
              <a:solidFill>
                <a:srgbClr val="000000"/>
              </a:solidFill>
              <a:latin typeface="Arial"/>
            </a:endParaRPr>
          </a:p>
        </p:txBody>
      </p:sp>
      <p:sp>
        <p:nvSpPr>
          <p:cNvPr id="1989"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0" name="PlaceHolder 1"/>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ADV-Lehrplan: G.6.2</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991" name="PlaceHolder 2"/>
          <p:cNvSpPr>
            <a:spLocks noGrp="1" noRot="1" noChangeAspect="1"/>
          </p:cNvSpPr>
          <p:nvPr>
            <p:ph type="sldImg"/>
          </p:nvPr>
        </p:nvSpPr>
        <p:spPr>
          <a:xfrm>
            <a:off x="380880" y="685800"/>
            <a:ext cx="6093000" cy="3426120"/>
          </a:xfrm>
          <a:prstGeom prst="rect">
            <a:avLst/>
          </a:prstGeom>
          <a:ln w="0">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0" name="PlaceHolder 1"/>
          <p:cNvSpPr>
            <a:spLocks noGrp="1" noRot="1" noChangeAspect="1"/>
          </p:cNvSpPr>
          <p:nvPr>
            <p:ph type="sldImg"/>
          </p:nvPr>
        </p:nvSpPr>
        <p:spPr>
          <a:xfrm>
            <a:off x="382588" y="685800"/>
            <a:ext cx="6089650" cy="3425825"/>
          </a:xfrm>
          <a:prstGeom prst="rect">
            <a:avLst/>
          </a:prstGeom>
          <a:ln w="0">
            <a:noFill/>
          </a:ln>
        </p:spPr>
      </p:sp>
      <p:sp>
        <p:nvSpPr>
          <p:cNvPr id="1671"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ADV-Lehrplan: F.1.2</a:t>
            </a:r>
            <a:endParaRPr lang="de-DE" sz="1200" b="0" strike="noStrike" spc="-1">
              <a:solidFill>
                <a:srgbClr val="000000"/>
              </a:solidFill>
              <a:latin typeface="Arial"/>
            </a:endParaRPr>
          </a:p>
        </p:txBody>
      </p:sp>
      <p:sp>
        <p:nvSpPr>
          <p:cNvPr id="1672" name="PlaceHolder 3"/>
          <p:cNvSpPr>
            <a:spLocks noGrp="1"/>
          </p:cNvSpPr>
          <p:nvPr>
            <p:ph type="sldNum" idx="166"/>
          </p:nvPr>
        </p:nvSpPr>
        <p:spPr>
          <a:xfrm>
            <a:off x="3884760" y="8685360"/>
            <a:ext cx="2968920" cy="45432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Times New Roman"/>
              </a:defRPr>
            </a:lvl1pPr>
          </a:lstStyle>
          <a:p>
            <a:pPr indent="0" algn="r">
              <a:lnSpc>
                <a:spcPct val="100000"/>
              </a:lnSpc>
              <a:buNone/>
              <a:tabLst>
                <a:tab pos="0" algn="l"/>
              </a:tabLst>
            </a:pPr>
            <a:fld id="{C22FA1A0-9995-495F-BCE1-454A0D6D3897}" type="slidenum">
              <a:rPr lang="en-US" sz="1400" b="0" strike="noStrike" spc="-1">
                <a:solidFill>
                  <a:srgbClr val="000000"/>
                </a:solidFill>
                <a:latin typeface="Times New Roman"/>
              </a:rPr>
              <a:t>16</a:t>
            </a:fld>
            <a:endParaRPr lang="de-DE" sz="1400" b="0" strike="noStrike" spc="-1">
              <a:solidFill>
                <a:srgbClr val="000000"/>
              </a:solidFill>
              <a:latin typeface="Times New Roman"/>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2" name="PlaceHolder 1"/>
          <p:cNvSpPr>
            <a:spLocks noGrp="1" noRot="1" noChangeAspect="1"/>
          </p:cNvSpPr>
          <p:nvPr>
            <p:ph type="sldImg"/>
          </p:nvPr>
        </p:nvSpPr>
        <p:spPr>
          <a:xfrm>
            <a:off x="380880" y="685800"/>
            <a:ext cx="6093000" cy="3426120"/>
          </a:xfrm>
          <a:prstGeom prst="rect">
            <a:avLst/>
          </a:prstGeom>
          <a:ln w="0">
            <a:noFill/>
          </a:ln>
        </p:spPr>
      </p:sp>
      <p:sp>
        <p:nvSpPr>
          <p:cNvPr id="1993"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ADV-Lehrplan: G.7.1</a:t>
            </a:r>
            <a:endParaRPr lang="de-DE" sz="1200" b="0" strike="noStrike" spc="-1">
              <a:solidFill>
                <a:srgbClr val="000000"/>
              </a:solidFill>
              <a:latin typeface="Arial"/>
            </a:endParaRPr>
          </a:p>
        </p:txBody>
      </p:sp>
      <p:sp>
        <p:nvSpPr>
          <p:cNvPr id="1994" name="PlaceHolder 3"/>
          <p:cNvSpPr>
            <a:spLocks noGrp="1"/>
          </p:cNvSpPr>
          <p:nvPr>
            <p:ph type="sldNum" idx="236"/>
          </p:nvPr>
        </p:nvSpPr>
        <p:spPr>
          <a:xfrm>
            <a:off x="3884760" y="8685360"/>
            <a:ext cx="2968920" cy="45432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72C6BD1B-707E-480C-9F80-0E6DDB3FB76A}" type="slidenum">
              <a:rPr lang="en-US" sz="1400" b="0" strike="noStrike" spc="-1">
                <a:solidFill>
                  <a:srgbClr val="000000"/>
                </a:solidFill>
                <a:latin typeface="Wingdings"/>
              </a:rPr>
              <a:t>150</a:t>
            </a:fld>
            <a:endParaRPr lang="de-DE" sz="1400" b="0" strike="noStrike" spc="-1">
              <a:solidFill>
                <a:srgbClr val="000000"/>
              </a:solidFill>
              <a:latin typeface="Times New Roman"/>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5" name="PlaceHolder 1"/>
          <p:cNvSpPr>
            <a:spLocks noGrp="1" noRot="1" noChangeAspect="1"/>
          </p:cNvSpPr>
          <p:nvPr>
            <p:ph type="sldImg"/>
          </p:nvPr>
        </p:nvSpPr>
        <p:spPr>
          <a:xfrm>
            <a:off x="380880" y="685800"/>
            <a:ext cx="6093000" cy="3426120"/>
          </a:xfrm>
          <a:prstGeom prst="rect">
            <a:avLst/>
          </a:prstGeom>
          <a:ln w="0">
            <a:noFill/>
          </a:ln>
        </p:spPr>
      </p:sp>
      <p:sp>
        <p:nvSpPr>
          <p:cNvPr id="1996"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ADV-Lehrplan: G.7.1</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997" name="PlaceHolder 3"/>
          <p:cNvSpPr>
            <a:spLocks noGrp="1"/>
          </p:cNvSpPr>
          <p:nvPr>
            <p:ph type="sldNum" idx="237"/>
          </p:nvPr>
        </p:nvSpPr>
        <p:spPr>
          <a:xfrm>
            <a:off x="3884760" y="8685360"/>
            <a:ext cx="2968920" cy="45432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03C7997D-64D8-43F2-8CFA-0133D8DEF127}" type="slidenum">
              <a:rPr lang="en-US" sz="1400" b="0" strike="noStrike" spc="-1">
                <a:solidFill>
                  <a:srgbClr val="000000"/>
                </a:solidFill>
                <a:latin typeface="Wingdings"/>
              </a:rPr>
              <a:t>151</a:t>
            </a:fld>
            <a:endParaRPr lang="de-DE" sz="1400" b="0" strike="noStrike" spc="-1">
              <a:solidFill>
                <a:srgbClr val="000000"/>
              </a:solidFill>
              <a:latin typeface="Times New Roman"/>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8" name="PlaceHolder 1"/>
          <p:cNvSpPr>
            <a:spLocks noGrp="1" noRot="1" noChangeAspect="1"/>
          </p:cNvSpPr>
          <p:nvPr>
            <p:ph type="sldImg"/>
          </p:nvPr>
        </p:nvSpPr>
        <p:spPr>
          <a:xfrm>
            <a:off x="382588" y="685800"/>
            <a:ext cx="6089650" cy="3425825"/>
          </a:xfrm>
          <a:prstGeom prst="rect">
            <a:avLst/>
          </a:prstGeom>
          <a:ln w="0">
            <a:noFill/>
          </a:ln>
        </p:spPr>
      </p:sp>
      <p:sp>
        <p:nvSpPr>
          <p:cNvPr id="1999"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ADV-Lehrplan: G.7.1</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2000" name="PlaceHolder 3"/>
          <p:cNvSpPr>
            <a:spLocks noGrp="1"/>
          </p:cNvSpPr>
          <p:nvPr>
            <p:ph type="sldNum" idx="238"/>
          </p:nvPr>
        </p:nvSpPr>
        <p:spPr>
          <a:xfrm>
            <a:off x="3884760" y="8685360"/>
            <a:ext cx="2968920" cy="45432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F5F5ECA4-1B07-43DD-8B6F-5E99243D183D}" type="slidenum">
              <a:rPr lang="en-US" sz="1400" b="0" strike="noStrike" spc="-1">
                <a:solidFill>
                  <a:srgbClr val="000000"/>
                </a:solidFill>
                <a:latin typeface="Wingdings"/>
              </a:rPr>
              <a:t>152</a:t>
            </a:fld>
            <a:endParaRPr lang="de-DE" sz="1400" b="0" strike="noStrike" spc="-1">
              <a:solidFill>
                <a:srgbClr val="000000"/>
              </a:solidFill>
              <a:latin typeface="Times New Roman"/>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1" name="PlaceHolder 1"/>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ADV-Lehrplan: G.7.1</a:t>
            </a:r>
            <a:endParaRPr lang="de-DE" sz="1200" b="0" strike="noStrike" spc="-1">
              <a:solidFill>
                <a:srgbClr val="000000"/>
              </a:solidFill>
              <a:latin typeface="Arial"/>
            </a:endParaRPr>
          </a:p>
        </p:txBody>
      </p:sp>
      <p:sp>
        <p:nvSpPr>
          <p:cNvPr id="2002"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3" name="PlaceHolder 1"/>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ADV-Lehrplan: G.7.2</a:t>
            </a:r>
            <a:endParaRPr lang="de-DE" sz="1200" b="0" strike="noStrike" spc="-1">
              <a:solidFill>
                <a:srgbClr val="000000"/>
              </a:solidFill>
              <a:latin typeface="Arial"/>
            </a:endParaRPr>
          </a:p>
        </p:txBody>
      </p:sp>
      <p:sp>
        <p:nvSpPr>
          <p:cNvPr id="2004" name="PlaceHolder 2"/>
          <p:cNvSpPr>
            <a:spLocks noGrp="1" noRot="1" noChangeAspect="1"/>
          </p:cNvSpPr>
          <p:nvPr>
            <p:ph type="sldImg"/>
          </p:nvPr>
        </p:nvSpPr>
        <p:spPr>
          <a:xfrm>
            <a:off x="380880" y="685800"/>
            <a:ext cx="6093000" cy="3426120"/>
          </a:xfrm>
          <a:prstGeom prst="rect">
            <a:avLst/>
          </a:prstGeom>
          <a:ln w="0">
            <a:noFill/>
          </a:ln>
        </p:spPr>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5" name="PlaceHolder 1"/>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ADV-Lehrplan: G.7.2</a:t>
            </a:r>
            <a:endParaRPr lang="de-DE" sz="1200" b="0" strike="noStrike" spc="-1">
              <a:solidFill>
                <a:srgbClr val="000000"/>
              </a:solidFill>
              <a:latin typeface="Arial"/>
            </a:endParaRPr>
          </a:p>
        </p:txBody>
      </p:sp>
      <p:sp>
        <p:nvSpPr>
          <p:cNvPr id="2006" name="PlaceHolder 2"/>
          <p:cNvSpPr>
            <a:spLocks noGrp="1" noRot="1" noChangeAspect="1"/>
          </p:cNvSpPr>
          <p:nvPr>
            <p:ph type="sldImg"/>
          </p:nvPr>
        </p:nvSpPr>
        <p:spPr>
          <a:xfrm>
            <a:off x="380880" y="685800"/>
            <a:ext cx="6093000" cy="3426120"/>
          </a:xfrm>
          <a:prstGeom prst="rect">
            <a:avLst/>
          </a:prstGeom>
          <a:ln w="0">
            <a:noFill/>
          </a:ln>
        </p:spPr>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 name="PlaceHolder 1"/>
          <p:cNvSpPr>
            <a:spLocks noGrp="1" noRot="1" noChangeAspect="1"/>
          </p:cNvSpPr>
          <p:nvPr>
            <p:ph type="sldImg"/>
          </p:nvPr>
        </p:nvSpPr>
        <p:spPr>
          <a:xfrm>
            <a:off x="380880" y="685800"/>
            <a:ext cx="6093000" cy="3426120"/>
          </a:xfrm>
          <a:prstGeom prst="rect">
            <a:avLst/>
          </a:prstGeom>
          <a:ln w="0">
            <a:noFill/>
          </a:ln>
        </p:spPr>
      </p:sp>
      <p:sp>
        <p:nvSpPr>
          <p:cNvPr id="2008"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ADV-Lehrplan: G.7.2</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2009" name="PlaceHolder 3"/>
          <p:cNvSpPr>
            <a:spLocks noGrp="1"/>
          </p:cNvSpPr>
          <p:nvPr>
            <p:ph type="sldNum" idx="239"/>
          </p:nvPr>
        </p:nvSpPr>
        <p:spPr>
          <a:xfrm>
            <a:off x="3884760" y="8685360"/>
            <a:ext cx="2968920" cy="45432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F2AE7D10-1ED9-43BD-B64F-0F89BD14C72C}" type="slidenum">
              <a:rPr lang="en-US" sz="1400" b="0" strike="noStrike" spc="-1">
                <a:solidFill>
                  <a:srgbClr val="000000"/>
                </a:solidFill>
                <a:latin typeface="Wingdings"/>
              </a:rPr>
              <a:t>156</a:t>
            </a:fld>
            <a:endParaRPr lang="de-DE" sz="1400" b="0" strike="noStrike" spc="-1">
              <a:solidFill>
                <a:srgbClr val="000000"/>
              </a:solidFill>
              <a:latin typeface="Times New Roman"/>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0" name="PlaceHolder 1"/>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ADV-Lehrplan: G.7.2</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2011" name="PlaceHolder 2"/>
          <p:cNvSpPr>
            <a:spLocks noGrp="1" noRot="1" noChangeAspect="1"/>
          </p:cNvSpPr>
          <p:nvPr>
            <p:ph type="sldImg"/>
          </p:nvPr>
        </p:nvSpPr>
        <p:spPr>
          <a:xfrm>
            <a:off x="380880" y="685800"/>
            <a:ext cx="6093000" cy="3426120"/>
          </a:xfrm>
          <a:prstGeom prst="rect">
            <a:avLst/>
          </a:prstGeom>
          <a:ln w="0">
            <a:noFill/>
          </a:ln>
        </p:spPr>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2" name="PlaceHolder 1"/>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ADV-Lehrplan: G.7.3</a:t>
            </a:r>
            <a:endParaRPr lang="de-DE" sz="1200" b="0" strike="noStrike" spc="-1">
              <a:solidFill>
                <a:srgbClr val="000000"/>
              </a:solidFill>
              <a:latin typeface="Arial"/>
            </a:endParaRPr>
          </a:p>
        </p:txBody>
      </p:sp>
      <p:sp>
        <p:nvSpPr>
          <p:cNvPr id="2013"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4" name="PlaceHolder 1"/>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ADV-Lehrplan: G.7.2</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2015" name="PlaceHolder 2"/>
          <p:cNvSpPr>
            <a:spLocks noGrp="1" noRot="1" noChangeAspect="1"/>
          </p:cNvSpPr>
          <p:nvPr>
            <p:ph type="sldImg"/>
          </p:nvPr>
        </p:nvSpPr>
        <p:spPr>
          <a:xfrm>
            <a:off x="380880" y="685800"/>
            <a:ext cx="6093000" cy="3426120"/>
          </a:xfrm>
          <a:prstGeom prst="rect">
            <a:avLst/>
          </a:prstGeom>
          <a:ln w="0">
            <a:no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3" name="PlaceHolder 1"/>
          <p:cNvSpPr>
            <a:spLocks noGrp="1" noRot="1" noChangeAspect="1"/>
          </p:cNvSpPr>
          <p:nvPr>
            <p:ph type="sldImg"/>
          </p:nvPr>
        </p:nvSpPr>
        <p:spPr>
          <a:xfrm>
            <a:off x="382588" y="685800"/>
            <a:ext cx="6089650" cy="3425825"/>
          </a:xfrm>
          <a:prstGeom prst="rect">
            <a:avLst/>
          </a:prstGeom>
          <a:ln w="0">
            <a:noFill/>
          </a:ln>
        </p:spPr>
      </p:sp>
      <p:sp>
        <p:nvSpPr>
          <p:cNvPr id="1674"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ADV-Lehrplan: F.1.2</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675" name="PlaceHolder 3"/>
          <p:cNvSpPr>
            <a:spLocks noGrp="1"/>
          </p:cNvSpPr>
          <p:nvPr>
            <p:ph type="sldNum" idx="167"/>
          </p:nvPr>
        </p:nvSpPr>
        <p:spPr>
          <a:xfrm>
            <a:off x="3884760" y="8685360"/>
            <a:ext cx="2968920" cy="45432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820E47D3-E0C2-49D6-8EEA-5F3D99BE9DAB}" type="slidenum">
              <a:rPr lang="en-US" sz="1400" b="0" strike="noStrike" spc="-1">
                <a:solidFill>
                  <a:srgbClr val="000000"/>
                </a:solidFill>
                <a:latin typeface="Wingdings"/>
              </a:rPr>
              <a:t>17</a:t>
            </a:fld>
            <a:endParaRPr lang="de-DE" sz="1400" b="0" strike="noStrike" spc="-1">
              <a:solidFill>
                <a:srgbClr val="000000"/>
              </a:solidFill>
              <a:latin typeface="Times New Roman"/>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6" name="PlaceHolder 1"/>
          <p:cNvSpPr>
            <a:spLocks noGrp="1" noRot="1" noChangeAspect="1"/>
          </p:cNvSpPr>
          <p:nvPr>
            <p:ph type="sldImg"/>
          </p:nvPr>
        </p:nvSpPr>
        <p:spPr>
          <a:xfrm>
            <a:off x="380880" y="685800"/>
            <a:ext cx="6093000" cy="3426120"/>
          </a:xfrm>
          <a:prstGeom prst="rect">
            <a:avLst/>
          </a:prstGeom>
          <a:ln w="0">
            <a:noFill/>
          </a:ln>
        </p:spPr>
      </p:sp>
      <p:sp>
        <p:nvSpPr>
          <p:cNvPr id="2017"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ADV-Lehrplan: G.8.1</a:t>
            </a:r>
            <a:endParaRPr lang="de-DE" sz="1200" b="0" strike="noStrike" spc="-1">
              <a:solidFill>
                <a:srgbClr val="000000"/>
              </a:solidFill>
              <a:latin typeface="Arial"/>
            </a:endParaRPr>
          </a:p>
        </p:txBody>
      </p:sp>
      <p:sp>
        <p:nvSpPr>
          <p:cNvPr id="2018" name="PlaceHolder 3"/>
          <p:cNvSpPr>
            <a:spLocks noGrp="1"/>
          </p:cNvSpPr>
          <p:nvPr>
            <p:ph type="sldNum" idx="240"/>
          </p:nvPr>
        </p:nvSpPr>
        <p:spPr>
          <a:xfrm>
            <a:off x="3884760" y="8685360"/>
            <a:ext cx="2968920" cy="45432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A4160CD3-A880-4271-A253-0E5B5B6E55E6}" type="slidenum">
              <a:rPr lang="en-US" sz="1400" b="0" strike="noStrike" spc="-1">
                <a:solidFill>
                  <a:srgbClr val="000000"/>
                </a:solidFill>
                <a:latin typeface="Wingdings"/>
              </a:rPr>
              <a:t>160</a:t>
            </a:fld>
            <a:endParaRPr lang="de-DE" sz="1400" b="0" strike="noStrike" spc="-1">
              <a:solidFill>
                <a:srgbClr val="000000"/>
              </a:solidFill>
              <a:latin typeface="Times New Roman"/>
            </a:endParaRPr>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9" name="PlaceHolder 1"/>
          <p:cNvSpPr>
            <a:spLocks noGrp="1" noRot="1" noChangeAspect="1"/>
          </p:cNvSpPr>
          <p:nvPr>
            <p:ph type="sldImg"/>
          </p:nvPr>
        </p:nvSpPr>
        <p:spPr>
          <a:xfrm>
            <a:off x="380880" y="685800"/>
            <a:ext cx="6093000" cy="3426120"/>
          </a:xfrm>
          <a:prstGeom prst="rect">
            <a:avLst/>
          </a:prstGeom>
          <a:ln w="0">
            <a:noFill/>
          </a:ln>
        </p:spPr>
      </p:sp>
      <p:sp>
        <p:nvSpPr>
          <p:cNvPr id="2020"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ADV-Lehrplan: G.8.1</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2021" name="PlaceHolder 3"/>
          <p:cNvSpPr>
            <a:spLocks noGrp="1"/>
          </p:cNvSpPr>
          <p:nvPr>
            <p:ph type="sldNum" idx="241"/>
          </p:nvPr>
        </p:nvSpPr>
        <p:spPr>
          <a:xfrm>
            <a:off x="3884760" y="8685360"/>
            <a:ext cx="2968920" cy="45432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5306AB30-DE78-42D0-A9B0-8A1776DC6721}" type="slidenum">
              <a:rPr lang="en-US" sz="1400" b="0" strike="noStrike" spc="-1">
                <a:solidFill>
                  <a:srgbClr val="000000"/>
                </a:solidFill>
                <a:latin typeface="Wingdings"/>
              </a:rPr>
              <a:t>161</a:t>
            </a:fld>
            <a:endParaRPr lang="de-DE" sz="1400" b="0" strike="noStrike" spc="-1">
              <a:solidFill>
                <a:srgbClr val="000000"/>
              </a:solidFill>
              <a:latin typeface="Times New Roman"/>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2" name="PlaceHolder 1"/>
          <p:cNvSpPr>
            <a:spLocks noGrp="1" noRot="1" noChangeAspect="1"/>
          </p:cNvSpPr>
          <p:nvPr>
            <p:ph type="sldImg"/>
          </p:nvPr>
        </p:nvSpPr>
        <p:spPr>
          <a:xfrm>
            <a:off x="382588" y="685800"/>
            <a:ext cx="6089650" cy="3425825"/>
          </a:xfrm>
          <a:prstGeom prst="rect">
            <a:avLst/>
          </a:prstGeom>
          <a:ln w="0">
            <a:noFill/>
          </a:ln>
        </p:spPr>
      </p:sp>
      <p:sp>
        <p:nvSpPr>
          <p:cNvPr id="2023"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ADV-Lehrplan: G.8.1</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2024" name="PlaceHolder 3"/>
          <p:cNvSpPr>
            <a:spLocks noGrp="1"/>
          </p:cNvSpPr>
          <p:nvPr>
            <p:ph type="sldNum" idx="242"/>
          </p:nvPr>
        </p:nvSpPr>
        <p:spPr>
          <a:xfrm>
            <a:off x="3884760" y="8685360"/>
            <a:ext cx="2968920" cy="45432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A766A676-ABDA-49DF-A604-0FB8C70EDCDA}" type="slidenum">
              <a:rPr lang="en-US" sz="1400" b="0" strike="noStrike" spc="-1">
                <a:solidFill>
                  <a:srgbClr val="000000"/>
                </a:solidFill>
                <a:latin typeface="Wingdings"/>
              </a:rPr>
              <a:t>162</a:t>
            </a:fld>
            <a:endParaRPr lang="de-DE" sz="1400" b="0" strike="noStrike" spc="-1">
              <a:solidFill>
                <a:srgbClr val="000000"/>
              </a:solidFill>
              <a:latin typeface="Times New Roman"/>
            </a:endParaRPr>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5" name="PlaceHolder 1"/>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ADV-Lehrplan: G.8.1</a:t>
            </a:r>
            <a:endParaRPr lang="de-DE" sz="1200" b="0" strike="noStrike" spc="-1">
              <a:solidFill>
                <a:srgbClr val="000000"/>
              </a:solidFill>
              <a:latin typeface="Arial"/>
            </a:endParaRPr>
          </a:p>
        </p:txBody>
      </p:sp>
      <p:sp>
        <p:nvSpPr>
          <p:cNvPr id="2026"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 name="PlaceHolder 1"/>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ADV-Lehrplan: G.8.2</a:t>
            </a:r>
            <a:endParaRPr lang="de-DE" sz="1200" b="0" strike="noStrike" spc="-1">
              <a:solidFill>
                <a:srgbClr val="000000"/>
              </a:solidFill>
              <a:latin typeface="Arial"/>
            </a:endParaRPr>
          </a:p>
        </p:txBody>
      </p:sp>
      <p:sp>
        <p:nvSpPr>
          <p:cNvPr id="2028" name="PlaceHolder 2"/>
          <p:cNvSpPr>
            <a:spLocks noGrp="1" noRot="1" noChangeAspect="1"/>
          </p:cNvSpPr>
          <p:nvPr>
            <p:ph type="sldImg"/>
          </p:nvPr>
        </p:nvSpPr>
        <p:spPr>
          <a:xfrm>
            <a:off x="380880" y="685800"/>
            <a:ext cx="6093000" cy="3426120"/>
          </a:xfrm>
          <a:prstGeom prst="rect">
            <a:avLst/>
          </a:prstGeom>
          <a:ln w="0">
            <a:noFill/>
          </a:ln>
        </p:spPr>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9" name="PlaceHolder 1"/>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ADV-Lehrplan: G.8.2</a:t>
            </a:r>
            <a:endParaRPr lang="de-DE" sz="1200" b="0" strike="noStrike" spc="-1">
              <a:solidFill>
                <a:srgbClr val="000000"/>
              </a:solidFill>
              <a:latin typeface="Arial"/>
            </a:endParaRPr>
          </a:p>
        </p:txBody>
      </p:sp>
      <p:sp>
        <p:nvSpPr>
          <p:cNvPr id="2030" name="PlaceHolder 2"/>
          <p:cNvSpPr>
            <a:spLocks noGrp="1" noRot="1" noChangeAspect="1"/>
          </p:cNvSpPr>
          <p:nvPr>
            <p:ph type="sldImg"/>
          </p:nvPr>
        </p:nvSpPr>
        <p:spPr>
          <a:xfrm>
            <a:off x="380880" y="685800"/>
            <a:ext cx="6093000" cy="3426120"/>
          </a:xfrm>
          <a:prstGeom prst="rect">
            <a:avLst/>
          </a:prstGeom>
          <a:ln w="0">
            <a:noFill/>
          </a:ln>
        </p:spPr>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1" name="PlaceHolder 1"/>
          <p:cNvSpPr>
            <a:spLocks noGrp="1" noRot="1" noChangeAspect="1"/>
          </p:cNvSpPr>
          <p:nvPr>
            <p:ph type="sldImg"/>
          </p:nvPr>
        </p:nvSpPr>
        <p:spPr>
          <a:xfrm>
            <a:off x="380880" y="685800"/>
            <a:ext cx="6093000" cy="3426120"/>
          </a:xfrm>
          <a:prstGeom prst="rect">
            <a:avLst/>
          </a:prstGeom>
          <a:ln w="0">
            <a:noFill/>
          </a:ln>
        </p:spPr>
      </p:sp>
      <p:sp>
        <p:nvSpPr>
          <p:cNvPr id="2032"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ADV-Lehrplan: G.8.2</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2033" name="PlaceHolder 3"/>
          <p:cNvSpPr>
            <a:spLocks noGrp="1"/>
          </p:cNvSpPr>
          <p:nvPr>
            <p:ph type="sldNum" idx="243"/>
          </p:nvPr>
        </p:nvSpPr>
        <p:spPr>
          <a:xfrm>
            <a:off x="3884760" y="8685360"/>
            <a:ext cx="2968920" cy="45432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9D170304-AA56-4A20-991A-BAAD48F28BAA}" type="slidenum">
              <a:rPr lang="en-US" sz="1400" b="0" strike="noStrike" spc="-1">
                <a:solidFill>
                  <a:srgbClr val="000000"/>
                </a:solidFill>
                <a:latin typeface="Wingdings"/>
              </a:rPr>
              <a:t>166</a:t>
            </a:fld>
            <a:endParaRPr lang="de-DE" sz="1400" b="0" strike="noStrike" spc="-1">
              <a:solidFill>
                <a:srgbClr val="000000"/>
              </a:solidFill>
              <a:latin typeface="Times New Roman"/>
            </a:endParaRPr>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4" name="PlaceHolder 1"/>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ADV-Lehrplan: G.8.2</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2035" name="PlaceHolder 2"/>
          <p:cNvSpPr>
            <a:spLocks noGrp="1" noRot="1" noChangeAspect="1"/>
          </p:cNvSpPr>
          <p:nvPr>
            <p:ph type="sldImg"/>
          </p:nvPr>
        </p:nvSpPr>
        <p:spPr>
          <a:xfrm>
            <a:off x="380880" y="685800"/>
            <a:ext cx="6093000" cy="3426120"/>
          </a:xfrm>
          <a:prstGeom prst="rect">
            <a:avLst/>
          </a:prstGeom>
          <a:ln w="0">
            <a:noFill/>
          </a:ln>
        </p:spPr>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6" name="PlaceHolder 1"/>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ADV-Lehrplan: G.8.3</a:t>
            </a:r>
            <a:endParaRPr lang="de-DE" sz="1200" b="0" strike="noStrike" spc="-1">
              <a:solidFill>
                <a:srgbClr val="000000"/>
              </a:solidFill>
              <a:latin typeface="Arial"/>
            </a:endParaRPr>
          </a:p>
        </p:txBody>
      </p:sp>
      <p:sp>
        <p:nvSpPr>
          <p:cNvPr id="2037"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8" name="PlaceHolder 1"/>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ADV-Lehrplan: G.8.2</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2039" name="PlaceHolder 2"/>
          <p:cNvSpPr>
            <a:spLocks noGrp="1" noRot="1" noChangeAspect="1"/>
          </p:cNvSpPr>
          <p:nvPr>
            <p:ph type="sldImg"/>
          </p:nvPr>
        </p:nvSpPr>
        <p:spPr>
          <a:xfrm>
            <a:off x="380880" y="685800"/>
            <a:ext cx="6093000" cy="3426120"/>
          </a:xfrm>
          <a:prstGeom prst="rect">
            <a:avLst/>
          </a:prstGeom>
          <a:ln w="0">
            <a:no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6" name="PlaceHolder 1"/>
          <p:cNvSpPr>
            <a:spLocks noGrp="1" noRot="1" noChangeAspect="1"/>
          </p:cNvSpPr>
          <p:nvPr>
            <p:ph type="sldImg"/>
          </p:nvPr>
        </p:nvSpPr>
        <p:spPr>
          <a:xfrm>
            <a:off x="380880" y="685800"/>
            <a:ext cx="6093000" cy="3426120"/>
          </a:xfrm>
          <a:prstGeom prst="rect">
            <a:avLst/>
          </a:prstGeom>
          <a:ln w="0">
            <a:noFill/>
          </a:ln>
        </p:spPr>
      </p:sp>
      <p:sp>
        <p:nvSpPr>
          <p:cNvPr id="1677"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ADV-Lehrplan: F.1.3, F2.2</a:t>
            </a:r>
            <a:endParaRPr lang="de-DE" sz="1200" b="0" strike="noStrike" spc="-1">
              <a:solidFill>
                <a:srgbClr val="000000"/>
              </a:solidFill>
              <a:latin typeface="Arial"/>
            </a:endParaRPr>
          </a:p>
        </p:txBody>
      </p:sp>
      <p:sp>
        <p:nvSpPr>
          <p:cNvPr id="1678" name="PlaceHolder 3"/>
          <p:cNvSpPr>
            <a:spLocks noGrp="1"/>
          </p:cNvSpPr>
          <p:nvPr>
            <p:ph type="sldNum" idx="168"/>
          </p:nvPr>
        </p:nvSpPr>
        <p:spPr>
          <a:xfrm>
            <a:off x="3884760" y="8685360"/>
            <a:ext cx="2968920" cy="45432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Times New Roman"/>
              </a:defRPr>
            </a:lvl1pPr>
          </a:lstStyle>
          <a:p>
            <a:pPr indent="0" algn="r">
              <a:lnSpc>
                <a:spcPct val="100000"/>
              </a:lnSpc>
              <a:buNone/>
              <a:tabLst>
                <a:tab pos="0" algn="l"/>
              </a:tabLst>
            </a:pPr>
            <a:fld id="{4537744D-1195-4BBF-A7A3-6613833846BB}" type="slidenum">
              <a:rPr lang="en-US" sz="1400" b="0" strike="noStrike" spc="-1">
                <a:solidFill>
                  <a:srgbClr val="000000"/>
                </a:solidFill>
                <a:latin typeface="Times New Roman"/>
              </a:rPr>
              <a:t>18</a:t>
            </a:fld>
            <a:endParaRPr lang="de-DE" sz="1400" b="0" strike="noStrike" spc="-1">
              <a:solidFill>
                <a:srgbClr val="000000"/>
              </a:solidFill>
              <a:latin typeface="Times New Roman"/>
            </a:endParaRPr>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0" name="PlaceHolder 1"/>
          <p:cNvSpPr>
            <a:spLocks noGrp="1" noRot="1" noChangeAspect="1"/>
          </p:cNvSpPr>
          <p:nvPr>
            <p:ph type="sldImg"/>
          </p:nvPr>
        </p:nvSpPr>
        <p:spPr>
          <a:xfrm>
            <a:off x="380880" y="685800"/>
            <a:ext cx="6093000" cy="3426120"/>
          </a:xfrm>
          <a:prstGeom prst="rect">
            <a:avLst/>
          </a:prstGeom>
          <a:ln w="0">
            <a:noFill/>
          </a:ln>
        </p:spPr>
      </p:sp>
      <p:sp>
        <p:nvSpPr>
          <p:cNvPr id="2041"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216000">
              <a:buNone/>
            </a:pPr>
            <a:endParaRPr lang="de-DE" sz="1800" b="0" strike="noStrike" spc="-1">
              <a:solidFill>
                <a:srgbClr val="000000"/>
              </a:solidFill>
              <a:latin typeface="Arial"/>
            </a:endParaRPr>
          </a:p>
        </p:txBody>
      </p:sp>
      <p:sp>
        <p:nvSpPr>
          <p:cNvPr id="2042" name="PlaceHolder 3"/>
          <p:cNvSpPr>
            <a:spLocks noGrp="1"/>
          </p:cNvSpPr>
          <p:nvPr>
            <p:ph type="sldNum" idx="244"/>
          </p:nvPr>
        </p:nvSpPr>
        <p:spPr>
          <a:xfrm>
            <a:off x="3884760" y="8685360"/>
            <a:ext cx="2968920" cy="45432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E097C816-5B83-4D18-9CE1-985D4E7D6047}" type="slidenum">
              <a:rPr lang="en-US" sz="1400" b="0" strike="noStrike" spc="-1">
                <a:solidFill>
                  <a:srgbClr val="000000"/>
                </a:solidFill>
                <a:latin typeface="Wingdings"/>
              </a:rPr>
              <a:t>170</a:t>
            </a:fld>
            <a:endParaRPr lang="de-DE" sz="1400" b="0" strike="noStrike" spc="-1">
              <a:solidFill>
                <a:srgbClr val="000000"/>
              </a:solidFill>
              <a:latin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 name="PlaceHolder 1"/>
          <p:cNvSpPr>
            <a:spLocks noGrp="1" noRot="1" noChangeAspect="1"/>
          </p:cNvSpPr>
          <p:nvPr>
            <p:ph type="sldImg"/>
          </p:nvPr>
        </p:nvSpPr>
        <p:spPr>
          <a:xfrm>
            <a:off x="380880" y="685800"/>
            <a:ext cx="6093000" cy="3426120"/>
          </a:xfrm>
          <a:prstGeom prst="rect">
            <a:avLst/>
          </a:prstGeom>
          <a:ln w="0">
            <a:noFill/>
          </a:ln>
        </p:spPr>
      </p:sp>
      <p:sp>
        <p:nvSpPr>
          <p:cNvPr id="1680"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ADV-Lehrplan: F.2.2</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681" name="PlaceHolder 3"/>
          <p:cNvSpPr>
            <a:spLocks noGrp="1"/>
          </p:cNvSpPr>
          <p:nvPr>
            <p:ph type="sldNum" idx="169"/>
          </p:nvPr>
        </p:nvSpPr>
        <p:spPr>
          <a:xfrm>
            <a:off x="3884760" y="8685360"/>
            <a:ext cx="2968920" cy="45432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1AFAE4A6-7CA0-498D-9290-F3FEC6B312B0}" type="slidenum">
              <a:rPr lang="en-US" sz="1400" b="0" strike="noStrike" spc="-1">
                <a:solidFill>
                  <a:srgbClr val="000000"/>
                </a:solidFill>
                <a:latin typeface="Wingdings"/>
              </a:rPr>
              <a:t>19</a:t>
            </a:fld>
            <a:endParaRPr lang="de-DE" sz="1400" b="0" strike="noStrike" spc="-1">
              <a:solidFill>
                <a:srgbClr val="000000"/>
              </a:solidFill>
              <a:latin typeface="Times New Roman"/>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2" name="PlaceHolder 1"/>
          <p:cNvSpPr>
            <a:spLocks noGrp="1" noRot="1" noChangeAspect="1"/>
          </p:cNvSpPr>
          <p:nvPr>
            <p:ph type="sldImg"/>
          </p:nvPr>
        </p:nvSpPr>
        <p:spPr>
          <a:xfrm>
            <a:off x="380880" y="685800"/>
            <a:ext cx="6093000" cy="3426120"/>
          </a:xfrm>
          <a:prstGeom prst="rect">
            <a:avLst/>
          </a:prstGeom>
          <a:ln w="0">
            <a:noFill/>
          </a:ln>
        </p:spPr>
      </p:sp>
      <p:sp>
        <p:nvSpPr>
          <p:cNvPr id="1683"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ADV-Lehrplan: F.2.1</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684" name="PlaceHolder 3"/>
          <p:cNvSpPr>
            <a:spLocks noGrp="1"/>
          </p:cNvSpPr>
          <p:nvPr>
            <p:ph type="sldNum" idx="170"/>
          </p:nvPr>
        </p:nvSpPr>
        <p:spPr>
          <a:xfrm>
            <a:off x="3884760" y="8685360"/>
            <a:ext cx="2968920" cy="45432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8F9A507E-FDBF-49A0-A4F8-C33BDC875697}" type="slidenum">
              <a:rPr lang="en-US" sz="1400" b="0" strike="noStrike" spc="-1">
                <a:solidFill>
                  <a:srgbClr val="000000"/>
                </a:solidFill>
                <a:latin typeface="Wingdings"/>
              </a:rPr>
              <a:t>20</a:t>
            </a:fld>
            <a:endParaRPr lang="de-DE" sz="1400" b="0" strike="noStrike" spc="-1">
              <a:solidFill>
                <a:srgbClr val="000000"/>
              </a:solidFill>
              <a:latin typeface="Times New Roman"/>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5" name="PlaceHolder 1"/>
          <p:cNvSpPr>
            <a:spLocks noGrp="1" noRot="1" noChangeAspect="1"/>
          </p:cNvSpPr>
          <p:nvPr>
            <p:ph type="sldImg"/>
          </p:nvPr>
        </p:nvSpPr>
        <p:spPr>
          <a:xfrm>
            <a:off x="380880" y="685800"/>
            <a:ext cx="6093000" cy="3426120"/>
          </a:xfrm>
          <a:prstGeom prst="rect">
            <a:avLst/>
          </a:prstGeom>
          <a:ln w="0">
            <a:noFill/>
          </a:ln>
        </p:spPr>
      </p:sp>
      <p:sp>
        <p:nvSpPr>
          <p:cNvPr id="1686"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ADV-Lehrplan: F.2.1</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687" name="PlaceHolder 3"/>
          <p:cNvSpPr>
            <a:spLocks noGrp="1"/>
          </p:cNvSpPr>
          <p:nvPr>
            <p:ph type="sldNum" idx="171"/>
          </p:nvPr>
        </p:nvSpPr>
        <p:spPr>
          <a:xfrm>
            <a:off x="3884760" y="8685360"/>
            <a:ext cx="2968920" cy="45432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1654F1AB-BCA4-4FC4-A423-D4A14C53E628}" type="slidenum">
              <a:rPr lang="en-US" sz="1400" b="0" strike="noStrike" spc="-1">
                <a:solidFill>
                  <a:srgbClr val="000000"/>
                </a:solidFill>
                <a:latin typeface="Wingdings"/>
              </a:rPr>
              <a:t>21</a:t>
            </a:fld>
            <a:endParaRPr lang="de-DE" sz="1400" b="0" strike="noStrike" spc="-1">
              <a:solidFill>
                <a:srgbClr val="000000"/>
              </a:solidFill>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4" name="PlaceHolder 1"/>
          <p:cNvSpPr>
            <a:spLocks noGrp="1" noRot="1" noChangeAspect="1"/>
          </p:cNvSpPr>
          <p:nvPr>
            <p:ph type="sldImg"/>
          </p:nvPr>
        </p:nvSpPr>
        <p:spPr>
          <a:xfrm>
            <a:off x="380880" y="685800"/>
            <a:ext cx="6093000" cy="3426120"/>
          </a:xfrm>
          <a:prstGeom prst="rect">
            <a:avLst/>
          </a:prstGeom>
          <a:ln w="0">
            <a:noFill/>
          </a:ln>
        </p:spPr>
      </p:sp>
      <p:sp>
        <p:nvSpPr>
          <p:cNvPr id="1635"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216000">
              <a:buNone/>
            </a:pPr>
            <a:endParaRPr lang="de-DE" sz="1800" b="0" strike="noStrike" spc="-1">
              <a:solidFill>
                <a:srgbClr val="000000"/>
              </a:solidFill>
              <a:latin typeface="Arial"/>
            </a:endParaRPr>
          </a:p>
        </p:txBody>
      </p:sp>
      <p:sp>
        <p:nvSpPr>
          <p:cNvPr id="1636" name="PlaceHolder 3"/>
          <p:cNvSpPr>
            <a:spLocks noGrp="1"/>
          </p:cNvSpPr>
          <p:nvPr>
            <p:ph type="sldNum" idx="154"/>
          </p:nvPr>
        </p:nvSpPr>
        <p:spPr>
          <a:xfrm>
            <a:off x="3884760" y="8685360"/>
            <a:ext cx="2968920" cy="45432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A0314796-8F32-423C-B653-D0217A8F1E1D}" type="slidenum">
              <a:rPr lang="en-US" sz="1400" b="0" strike="noStrike" spc="-1">
                <a:solidFill>
                  <a:srgbClr val="000000"/>
                </a:solidFill>
                <a:latin typeface="Wingdings"/>
              </a:rPr>
              <a:t>3</a:t>
            </a:fld>
            <a:endParaRPr lang="de-DE" sz="1400" b="0" strike="noStrike" spc="-1">
              <a:solidFill>
                <a:srgbClr val="000000"/>
              </a:solidFill>
              <a:latin typeface="Times New Roman"/>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8" name="PlaceHolder 1"/>
          <p:cNvSpPr>
            <a:spLocks noGrp="1" noRot="1" noChangeAspect="1"/>
          </p:cNvSpPr>
          <p:nvPr>
            <p:ph type="sldImg"/>
          </p:nvPr>
        </p:nvSpPr>
        <p:spPr>
          <a:xfrm>
            <a:off x="380880" y="685800"/>
            <a:ext cx="6093000" cy="3426120"/>
          </a:xfrm>
          <a:prstGeom prst="rect">
            <a:avLst/>
          </a:prstGeom>
          <a:ln w="0">
            <a:noFill/>
          </a:ln>
        </p:spPr>
      </p:sp>
      <p:sp>
        <p:nvSpPr>
          <p:cNvPr id="1689"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216000">
              <a:buNone/>
            </a:pPr>
            <a:endParaRPr lang="de-DE" sz="1800" b="0" strike="noStrike" spc="-1">
              <a:solidFill>
                <a:srgbClr val="000000"/>
              </a:solidFill>
              <a:latin typeface="Arial"/>
            </a:endParaRPr>
          </a:p>
        </p:txBody>
      </p:sp>
      <p:sp>
        <p:nvSpPr>
          <p:cNvPr id="1690" name="PlaceHolder 3"/>
          <p:cNvSpPr>
            <a:spLocks noGrp="1"/>
          </p:cNvSpPr>
          <p:nvPr>
            <p:ph type="sldNum" idx="172"/>
          </p:nvPr>
        </p:nvSpPr>
        <p:spPr>
          <a:xfrm>
            <a:off x="3884760" y="8685360"/>
            <a:ext cx="2968920" cy="45432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BBDAAFBE-1966-4414-B7E6-540ACC5684B3}" type="slidenum">
              <a:rPr lang="en-US" sz="1400" b="0" strike="noStrike" spc="-1">
                <a:solidFill>
                  <a:srgbClr val="000000"/>
                </a:solidFill>
                <a:latin typeface="Wingdings"/>
              </a:rPr>
              <a:t>22</a:t>
            </a:fld>
            <a:endParaRPr lang="de-DE" sz="1400" b="0" strike="noStrike" spc="-1">
              <a:solidFill>
                <a:srgbClr val="000000"/>
              </a:solidFill>
              <a:latin typeface="Times New Roman"/>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1" name="PlaceHolder 1"/>
          <p:cNvSpPr>
            <a:spLocks noGrp="1" noRot="1" noChangeAspect="1"/>
          </p:cNvSpPr>
          <p:nvPr>
            <p:ph type="sldImg"/>
          </p:nvPr>
        </p:nvSpPr>
        <p:spPr>
          <a:xfrm>
            <a:off x="380880" y="685800"/>
            <a:ext cx="6093000" cy="3426120"/>
          </a:xfrm>
          <a:prstGeom prst="rect">
            <a:avLst/>
          </a:prstGeom>
          <a:ln w="0">
            <a:noFill/>
          </a:ln>
        </p:spPr>
      </p:sp>
      <p:sp>
        <p:nvSpPr>
          <p:cNvPr id="1692"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216000">
              <a:buNone/>
            </a:pPr>
            <a:endParaRPr lang="de-DE" sz="1800" b="0" strike="noStrike" spc="-1">
              <a:solidFill>
                <a:srgbClr val="000000"/>
              </a:solidFill>
              <a:latin typeface="Arial"/>
            </a:endParaRPr>
          </a:p>
        </p:txBody>
      </p:sp>
      <p:sp>
        <p:nvSpPr>
          <p:cNvPr id="1693" name="PlaceHolder 3"/>
          <p:cNvSpPr>
            <a:spLocks noGrp="1"/>
          </p:cNvSpPr>
          <p:nvPr>
            <p:ph type="sldNum" idx="173"/>
          </p:nvPr>
        </p:nvSpPr>
        <p:spPr>
          <a:xfrm>
            <a:off x="3884760" y="8685360"/>
            <a:ext cx="2968920" cy="45432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FA2D79BB-395D-4142-BAF0-D62B0CFCA8BC}" type="slidenum">
              <a:rPr lang="en-US" sz="1400" b="0" strike="noStrike" spc="-1">
                <a:solidFill>
                  <a:srgbClr val="000000"/>
                </a:solidFill>
                <a:latin typeface="Wingdings"/>
              </a:rPr>
              <a:t>23</a:t>
            </a:fld>
            <a:endParaRPr lang="de-DE" sz="1400" b="0" strike="noStrike" spc="-1">
              <a:solidFill>
                <a:srgbClr val="000000"/>
              </a:solidFill>
              <a:latin typeface="Times New Roman"/>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4" name="PlaceHolder 1"/>
          <p:cNvSpPr>
            <a:spLocks noGrp="1" noRot="1" noChangeAspect="1"/>
          </p:cNvSpPr>
          <p:nvPr>
            <p:ph type="sldImg"/>
          </p:nvPr>
        </p:nvSpPr>
        <p:spPr>
          <a:xfrm>
            <a:off x="380880" y="685800"/>
            <a:ext cx="6093000" cy="3426120"/>
          </a:xfrm>
          <a:prstGeom prst="rect">
            <a:avLst/>
          </a:prstGeom>
          <a:ln w="0">
            <a:noFill/>
          </a:ln>
        </p:spPr>
      </p:sp>
      <p:sp>
        <p:nvSpPr>
          <p:cNvPr id="1695"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a:lnSpc>
                <a:spcPct val="100000"/>
              </a:lnSpc>
              <a:buNone/>
              <a:tabLst>
                <a:tab pos="0" algn="l"/>
              </a:tabLst>
            </a:pPr>
            <a:r>
              <a:rPr lang="en-GB" sz="1200" b="0" strike="noStrike" spc="-1">
                <a:solidFill>
                  <a:schemeClr val="dk1"/>
                </a:solidFill>
                <a:latin typeface="Calibri"/>
                <a:ea typeface="Calibri"/>
              </a:rPr>
              <a:t>ADV-Lehrplan: F.4.1</a:t>
            </a:r>
            <a:endParaRPr lang="de-DE" sz="1200" b="0" strike="noStrike" spc="-1">
              <a:solidFill>
                <a:srgbClr val="000000"/>
              </a:solidFill>
              <a:latin typeface="Arial"/>
            </a:endParaRPr>
          </a:p>
        </p:txBody>
      </p:sp>
      <p:sp>
        <p:nvSpPr>
          <p:cNvPr id="1696" name="PlaceHolder 3"/>
          <p:cNvSpPr>
            <a:spLocks noGrp="1"/>
          </p:cNvSpPr>
          <p:nvPr>
            <p:ph type="sldNum" idx="174"/>
          </p:nvPr>
        </p:nvSpPr>
        <p:spPr>
          <a:xfrm>
            <a:off x="3884760" y="8685360"/>
            <a:ext cx="2968920" cy="45432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49EF571C-182D-421C-A421-3EB62E8A3F2D}" type="slidenum">
              <a:rPr lang="en-US" sz="1400" b="0" strike="noStrike" spc="-1">
                <a:solidFill>
                  <a:srgbClr val="000000"/>
                </a:solidFill>
                <a:latin typeface="Wingdings"/>
              </a:rPr>
              <a:t>25</a:t>
            </a:fld>
            <a:endParaRPr lang="de-DE" sz="1400" b="0" strike="noStrike" spc="-1">
              <a:solidFill>
                <a:srgbClr val="000000"/>
              </a:solidFill>
              <a:latin typeface="Times New Roman"/>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7" name="PlaceHolder 1"/>
          <p:cNvSpPr>
            <a:spLocks noGrp="1" noRot="1" noChangeAspect="1"/>
          </p:cNvSpPr>
          <p:nvPr>
            <p:ph type="sldImg"/>
          </p:nvPr>
        </p:nvSpPr>
        <p:spPr>
          <a:xfrm>
            <a:off x="380880" y="685800"/>
            <a:ext cx="6093000" cy="3426120"/>
          </a:xfrm>
          <a:prstGeom prst="rect">
            <a:avLst/>
          </a:prstGeom>
          <a:ln w="0">
            <a:noFill/>
          </a:ln>
        </p:spPr>
      </p:sp>
      <p:sp>
        <p:nvSpPr>
          <p:cNvPr id="1698"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ADV-Lehrplan: F.4.1</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699" name="PlaceHolder 3"/>
          <p:cNvSpPr>
            <a:spLocks noGrp="1"/>
          </p:cNvSpPr>
          <p:nvPr>
            <p:ph type="sldNum" idx="175"/>
          </p:nvPr>
        </p:nvSpPr>
        <p:spPr>
          <a:xfrm>
            <a:off x="3884760" y="8685360"/>
            <a:ext cx="2968920" cy="45432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6AF4D10F-C012-45C3-A660-9B956B73BB01}" type="slidenum">
              <a:rPr lang="en-US" sz="1400" b="0" strike="noStrike" spc="-1">
                <a:solidFill>
                  <a:srgbClr val="000000"/>
                </a:solidFill>
                <a:latin typeface="Wingdings"/>
              </a:rPr>
              <a:t>26</a:t>
            </a:fld>
            <a:endParaRPr lang="de-DE" sz="1400" b="0" strike="noStrike" spc="-1">
              <a:solidFill>
                <a:srgbClr val="000000"/>
              </a:solidFill>
              <a:latin typeface="Times New Roman"/>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0" name="PlaceHolder 1"/>
          <p:cNvSpPr>
            <a:spLocks noGrp="1" noRot="1" noChangeAspect="1"/>
          </p:cNvSpPr>
          <p:nvPr>
            <p:ph type="sldImg"/>
          </p:nvPr>
        </p:nvSpPr>
        <p:spPr>
          <a:xfrm>
            <a:off x="382588" y="685800"/>
            <a:ext cx="6089650" cy="3425825"/>
          </a:xfrm>
          <a:prstGeom prst="rect">
            <a:avLst/>
          </a:prstGeom>
          <a:ln w="0">
            <a:noFill/>
          </a:ln>
        </p:spPr>
      </p:sp>
      <p:sp>
        <p:nvSpPr>
          <p:cNvPr id="1701"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ADV-Lehrplan: F.4.1</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702" name="PlaceHolder 3"/>
          <p:cNvSpPr>
            <a:spLocks noGrp="1"/>
          </p:cNvSpPr>
          <p:nvPr>
            <p:ph type="sldNum" idx="176"/>
          </p:nvPr>
        </p:nvSpPr>
        <p:spPr>
          <a:xfrm>
            <a:off x="3884760" y="8685360"/>
            <a:ext cx="2968920" cy="45432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16DCC273-A981-4A1A-BF86-31540E21D7F1}" type="slidenum">
              <a:rPr lang="en-US" sz="1400" b="0" strike="noStrike" spc="-1">
                <a:solidFill>
                  <a:srgbClr val="000000"/>
                </a:solidFill>
                <a:latin typeface="Wingdings"/>
              </a:rPr>
              <a:t>27</a:t>
            </a:fld>
            <a:endParaRPr lang="de-DE" sz="1400" b="0" strike="noStrike" spc="-1">
              <a:solidFill>
                <a:srgbClr val="000000"/>
              </a:solidFill>
              <a:latin typeface="Times New Roman"/>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3" name="PlaceHolder 1"/>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ADV-Lehrplan: F.4.1</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704" name="PlaceHolder 2"/>
          <p:cNvSpPr>
            <a:spLocks noGrp="1" noRot="1" noChangeAspect="1"/>
          </p:cNvSpPr>
          <p:nvPr>
            <p:ph type="sldImg"/>
          </p:nvPr>
        </p:nvSpPr>
        <p:spPr>
          <a:xfrm>
            <a:off x="380880" y="685800"/>
            <a:ext cx="6093000" cy="3426120"/>
          </a:xfrm>
          <a:prstGeom prst="rect">
            <a:avLst/>
          </a:prstGeom>
          <a:ln w="0">
            <a:noFill/>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5" name="PlaceHolder 1"/>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ADV-Lehrplan: F.4.1</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706" name="PlaceHolder 2"/>
          <p:cNvSpPr>
            <a:spLocks noGrp="1" noRot="1" noChangeAspect="1"/>
          </p:cNvSpPr>
          <p:nvPr>
            <p:ph type="sldImg"/>
          </p:nvPr>
        </p:nvSpPr>
        <p:spPr>
          <a:xfrm>
            <a:off x="380880" y="685800"/>
            <a:ext cx="6093000" cy="3426120"/>
          </a:xfrm>
          <a:prstGeom prst="rect">
            <a:avLst/>
          </a:prstGeom>
          <a:ln w="0">
            <a:noFill/>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7" name="PlaceHolder 1"/>
          <p:cNvSpPr>
            <a:spLocks noGrp="1" noRot="1" noChangeAspect="1"/>
          </p:cNvSpPr>
          <p:nvPr>
            <p:ph type="sldImg"/>
          </p:nvPr>
        </p:nvSpPr>
        <p:spPr>
          <a:xfrm>
            <a:off x="380880" y="685800"/>
            <a:ext cx="6093000" cy="3426120"/>
          </a:xfrm>
          <a:prstGeom prst="rect">
            <a:avLst/>
          </a:prstGeom>
          <a:ln w="0">
            <a:noFill/>
          </a:ln>
        </p:spPr>
      </p:sp>
      <p:sp>
        <p:nvSpPr>
          <p:cNvPr id="1708"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ADV-Lehrplan: F.4.2</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709" name="PlaceHolder 3"/>
          <p:cNvSpPr>
            <a:spLocks noGrp="1"/>
          </p:cNvSpPr>
          <p:nvPr>
            <p:ph type="sldNum" idx="177"/>
          </p:nvPr>
        </p:nvSpPr>
        <p:spPr>
          <a:xfrm>
            <a:off x="3884760" y="8685360"/>
            <a:ext cx="2968920" cy="45432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3C1AE316-D162-40B4-A663-EDE39CA8D4FD}" type="slidenum">
              <a:rPr lang="en-US" sz="1400" b="0" strike="noStrike" spc="-1">
                <a:solidFill>
                  <a:srgbClr val="000000"/>
                </a:solidFill>
                <a:latin typeface="Wingdings"/>
              </a:rPr>
              <a:t>30</a:t>
            </a:fld>
            <a:endParaRPr lang="de-DE" sz="1400" b="0" strike="noStrike" spc="-1">
              <a:solidFill>
                <a:srgbClr val="000000"/>
              </a:solidFill>
              <a:latin typeface="Times New Roman"/>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 name="PlaceHolder 1"/>
          <p:cNvSpPr>
            <a:spLocks noGrp="1" noRot="1" noChangeAspect="1"/>
          </p:cNvSpPr>
          <p:nvPr>
            <p:ph type="sldImg"/>
          </p:nvPr>
        </p:nvSpPr>
        <p:spPr>
          <a:xfrm>
            <a:off x="380880" y="685800"/>
            <a:ext cx="6093000" cy="3426120"/>
          </a:xfrm>
          <a:prstGeom prst="rect">
            <a:avLst/>
          </a:prstGeom>
          <a:ln w="0">
            <a:noFill/>
          </a:ln>
        </p:spPr>
      </p:sp>
      <p:sp>
        <p:nvSpPr>
          <p:cNvPr id="1711"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ADV-Lehrplan: F.4.2</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712" name="PlaceHolder 3"/>
          <p:cNvSpPr>
            <a:spLocks noGrp="1"/>
          </p:cNvSpPr>
          <p:nvPr>
            <p:ph type="sldNum" idx="178"/>
          </p:nvPr>
        </p:nvSpPr>
        <p:spPr>
          <a:xfrm>
            <a:off x="3884760" y="8685360"/>
            <a:ext cx="2968920" cy="45432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BB7E50A4-0E30-4A4B-8EE7-E083F1C456E7}" type="slidenum">
              <a:rPr lang="en-US" sz="1400" b="0" strike="noStrike" spc="-1">
                <a:solidFill>
                  <a:srgbClr val="000000"/>
                </a:solidFill>
                <a:latin typeface="Wingdings"/>
              </a:rPr>
              <a:t>31</a:t>
            </a:fld>
            <a:endParaRPr lang="de-DE" sz="1400" b="0" strike="noStrike" spc="-1">
              <a:solidFill>
                <a:srgbClr val="000000"/>
              </a:solidFill>
              <a:latin typeface="Times New Roman"/>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3" name="PlaceHolder 1"/>
          <p:cNvSpPr>
            <a:spLocks noGrp="1" noRot="1" noChangeAspect="1"/>
          </p:cNvSpPr>
          <p:nvPr>
            <p:ph type="sldImg"/>
          </p:nvPr>
        </p:nvSpPr>
        <p:spPr>
          <a:xfrm>
            <a:off x="382588" y="685800"/>
            <a:ext cx="6089650" cy="3425825"/>
          </a:xfrm>
          <a:prstGeom prst="rect">
            <a:avLst/>
          </a:prstGeom>
          <a:ln w="0">
            <a:noFill/>
          </a:ln>
        </p:spPr>
      </p:sp>
      <p:sp>
        <p:nvSpPr>
          <p:cNvPr id="1714"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Syllabus: F.4.2</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715" name="PlaceHolder 3"/>
          <p:cNvSpPr>
            <a:spLocks noGrp="1"/>
          </p:cNvSpPr>
          <p:nvPr>
            <p:ph type="sldNum" idx="179"/>
          </p:nvPr>
        </p:nvSpPr>
        <p:spPr>
          <a:xfrm>
            <a:off x="3884760" y="8685360"/>
            <a:ext cx="2968920" cy="45432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59FBC596-33D8-42F4-B56D-61E27892A780}" type="slidenum">
              <a:rPr lang="en-US" sz="1400" b="0" strike="noStrike" spc="-1">
                <a:solidFill>
                  <a:srgbClr val="000000"/>
                </a:solidFill>
                <a:latin typeface="Wingdings"/>
              </a:rPr>
              <a:t>32</a:t>
            </a:fld>
            <a:endParaRPr lang="de-DE" sz="1400" b="0" strike="noStrike" spc="-1">
              <a:solidFill>
                <a:srgbClr val="000000"/>
              </a:solidFill>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7" name="PlaceHolder 1"/>
          <p:cNvSpPr>
            <a:spLocks noGrp="1" noRot="1" noChangeAspect="1"/>
          </p:cNvSpPr>
          <p:nvPr>
            <p:ph type="sldImg"/>
          </p:nvPr>
        </p:nvSpPr>
        <p:spPr>
          <a:xfrm>
            <a:off x="382588" y="685800"/>
            <a:ext cx="6089650" cy="3425825"/>
          </a:xfrm>
          <a:prstGeom prst="rect">
            <a:avLst/>
          </a:prstGeom>
          <a:ln w="0">
            <a:noFill/>
          </a:ln>
        </p:spPr>
      </p:sp>
      <p:sp>
        <p:nvSpPr>
          <p:cNvPr id="1638"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a:lnSpc>
                <a:spcPct val="100000"/>
              </a:lnSpc>
              <a:buNone/>
              <a:tabLst>
                <a:tab pos="0" algn="l"/>
              </a:tabLst>
            </a:pPr>
            <a:r>
              <a:rPr lang="en-US" sz="1200" b="0" strike="noStrike" spc="-1">
                <a:solidFill>
                  <a:schemeClr val="dk1"/>
                </a:solidFill>
                <a:latin typeface="Calibri"/>
                <a:ea typeface="Calibri"/>
              </a:rPr>
              <a:t>Vollständige Ausbildungstitel:</a:t>
            </a:r>
            <a:endParaRPr lang="de-DE" sz="1200" b="0" strike="noStrike" spc="-1">
              <a:solidFill>
                <a:srgbClr val="000000"/>
              </a:solidFill>
              <a:latin typeface="Arial"/>
            </a:endParaRPr>
          </a:p>
          <a:p>
            <a:pPr marL="171360" indent="-171360">
              <a:lnSpc>
                <a:spcPct val="100000"/>
              </a:lnSpc>
              <a:buClr>
                <a:srgbClr val="000000"/>
              </a:buClr>
              <a:buFont typeface="Arial"/>
              <a:buChar char="•"/>
              <a:tabLst>
                <a:tab pos="0" algn="l"/>
              </a:tabLst>
            </a:pPr>
            <a:r>
              <a:rPr lang="en-US" sz="1200" b="0" strike="noStrike" spc="-1">
                <a:solidFill>
                  <a:schemeClr val="dk1"/>
                </a:solidFill>
                <a:latin typeface="Calibri"/>
                <a:ea typeface="Calibri"/>
              </a:rPr>
              <a:t>Expert &amp; Auditor Schulung in IT-Service-Management nach FitSM (typischerweise 2-3 Tage)</a:t>
            </a:r>
            <a:endParaRPr lang="de-DE" sz="1200" b="0" strike="noStrike" spc="-1">
              <a:solidFill>
                <a:srgbClr val="000000"/>
              </a:solidFill>
              <a:latin typeface="Arial"/>
            </a:endParaRPr>
          </a:p>
          <a:p>
            <a:pPr marL="171360" indent="-171360">
              <a:lnSpc>
                <a:spcPct val="100000"/>
              </a:lnSpc>
              <a:buClr>
                <a:srgbClr val="000000"/>
              </a:buClr>
              <a:buFont typeface="Arial"/>
              <a:buChar char="•"/>
              <a:tabLst>
                <a:tab pos="0" algn="l"/>
              </a:tabLst>
            </a:pPr>
            <a:r>
              <a:rPr lang="en-US" sz="1200" b="0" strike="noStrike" spc="-1">
                <a:solidFill>
                  <a:schemeClr val="dk1"/>
                </a:solidFill>
                <a:latin typeface="Calibri"/>
                <a:ea typeface="Calibri"/>
              </a:rPr>
              <a:t>Advanced Schulung in Serviceplanung und Erbringung gemäß FitSM (in der Regel 2 Tage)</a:t>
            </a:r>
            <a:endParaRPr lang="de-DE" sz="1200" b="0" strike="noStrike" spc="-1">
              <a:solidFill>
                <a:srgbClr val="000000"/>
              </a:solidFill>
              <a:latin typeface="Arial"/>
            </a:endParaRPr>
          </a:p>
          <a:p>
            <a:pPr marL="171360" indent="-171360">
              <a:lnSpc>
                <a:spcPct val="100000"/>
              </a:lnSpc>
              <a:buClr>
                <a:srgbClr val="000000"/>
              </a:buClr>
              <a:buFont typeface="Arial"/>
              <a:buChar char="•"/>
              <a:tabLst>
                <a:tab pos="0" algn="l"/>
              </a:tabLst>
            </a:pPr>
            <a:r>
              <a:rPr lang="en-US" sz="1200" b="0" strike="noStrike" spc="-1">
                <a:solidFill>
                  <a:schemeClr val="dk1"/>
                </a:solidFill>
                <a:latin typeface="Calibri"/>
                <a:ea typeface="Calibri"/>
              </a:rPr>
              <a:t>Advanced Schulung in Servicebetrieb und Steuerung gemäß FitSM (in der Regel 2 Tage)</a:t>
            </a:r>
            <a:endParaRPr lang="de-DE" sz="1200" b="0" strike="noStrike" spc="-1">
              <a:solidFill>
                <a:srgbClr val="000000"/>
              </a:solidFill>
              <a:latin typeface="Arial"/>
            </a:endParaRPr>
          </a:p>
          <a:p>
            <a:pPr marL="171360" indent="-171360">
              <a:lnSpc>
                <a:spcPct val="100000"/>
              </a:lnSpc>
              <a:buClr>
                <a:srgbClr val="000000"/>
              </a:buClr>
              <a:buFont typeface="Arial"/>
              <a:buChar char="•"/>
              <a:tabLst>
                <a:tab pos="0" algn="l"/>
              </a:tabLst>
            </a:pPr>
            <a:r>
              <a:rPr lang="en-US" sz="1200" b="0" strike="noStrike" spc="-1">
                <a:solidFill>
                  <a:schemeClr val="dk1"/>
                </a:solidFill>
                <a:latin typeface="Calibri"/>
                <a:ea typeface="Calibri"/>
              </a:rPr>
              <a:t>Foundation Schulung in IT-Service-Management nach FitSM (in der Regel 1 Tag)</a:t>
            </a:r>
            <a:endParaRPr lang="de-DE" sz="1200" b="0" strike="noStrike" spc="-1">
              <a:solidFill>
                <a:srgbClr val="000000"/>
              </a:solidFill>
              <a:latin typeface="Arial"/>
            </a:endParaRPr>
          </a:p>
          <a:p>
            <a:pPr indent="0">
              <a:lnSpc>
                <a:spcPct val="100000"/>
              </a:lnSpc>
              <a:buNone/>
              <a:tabLst>
                <a:tab pos="0" algn="l"/>
              </a:tabLst>
            </a:pPr>
            <a:endParaRPr lang="de-DE" sz="1200" b="0" strike="noStrike" spc="-1">
              <a:solidFill>
                <a:srgbClr val="000000"/>
              </a:solidFill>
              <a:latin typeface="Arial"/>
            </a:endParaRPr>
          </a:p>
        </p:txBody>
      </p:sp>
      <p:sp>
        <p:nvSpPr>
          <p:cNvPr id="1639" name="PlaceHolder 3"/>
          <p:cNvSpPr>
            <a:spLocks noGrp="1"/>
          </p:cNvSpPr>
          <p:nvPr>
            <p:ph type="sldNum" idx="155"/>
          </p:nvPr>
        </p:nvSpPr>
        <p:spPr>
          <a:xfrm>
            <a:off x="3884760" y="8685360"/>
            <a:ext cx="2968920" cy="45432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EB67E53B-10DF-4812-A3DE-87B11B178849}" type="slidenum">
              <a:rPr lang="en-US" sz="1400" b="0" strike="noStrike" spc="-1">
                <a:solidFill>
                  <a:srgbClr val="000000"/>
                </a:solidFill>
                <a:latin typeface="Wingdings"/>
              </a:rPr>
              <a:t>4</a:t>
            </a:fld>
            <a:endParaRPr lang="de-DE" sz="1400" b="0" strike="noStrike" spc="-1">
              <a:solidFill>
                <a:srgbClr val="000000"/>
              </a:solidFill>
              <a:latin typeface="Times New Roman"/>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6" name="PlaceHolder 1"/>
          <p:cNvSpPr>
            <a:spLocks noGrp="1" noRot="1" noChangeAspect="1"/>
          </p:cNvSpPr>
          <p:nvPr>
            <p:ph type="sldImg"/>
          </p:nvPr>
        </p:nvSpPr>
        <p:spPr>
          <a:xfrm>
            <a:off x="382588" y="685800"/>
            <a:ext cx="6089650" cy="3425825"/>
          </a:xfrm>
          <a:prstGeom prst="rect">
            <a:avLst/>
          </a:prstGeom>
          <a:ln w="0">
            <a:noFill/>
          </a:ln>
        </p:spPr>
      </p:sp>
      <p:sp>
        <p:nvSpPr>
          <p:cNvPr id="1717"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ADV-Lehrplan: F.4.2</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718" name="PlaceHolder 3"/>
          <p:cNvSpPr>
            <a:spLocks noGrp="1"/>
          </p:cNvSpPr>
          <p:nvPr>
            <p:ph type="sldNum" idx="180"/>
          </p:nvPr>
        </p:nvSpPr>
        <p:spPr>
          <a:xfrm>
            <a:off x="3884760" y="8685360"/>
            <a:ext cx="2968920" cy="45432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7303CD7C-1F1F-4705-A8C9-816C644D2048}" type="slidenum">
              <a:rPr lang="en-US" sz="1400" b="0" strike="noStrike" spc="-1">
                <a:solidFill>
                  <a:srgbClr val="000000"/>
                </a:solidFill>
                <a:latin typeface="Wingdings"/>
              </a:rPr>
              <a:t>33</a:t>
            </a:fld>
            <a:endParaRPr lang="de-DE" sz="1400" b="0" strike="noStrike" spc="-1">
              <a:solidFill>
                <a:srgbClr val="000000"/>
              </a:solidFill>
              <a:latin typeface="Times New Roman"/>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9" name="PlaceHolder 1"/>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ADV-Lehrplan: F.4.2</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720" name="PlaceHolder 2"/>
          <p:cNvSpPr>
            <a:spLocks noGrp="1" noRot="1" noChangeAspect="1"/>
          </p:cNvSpPr>
          <p:nvPr>
            <p:ph type="sldImg"/>
          </p:nvPr>
        </p:nvSpPr>
        <p:spPr>
          <a:xfrm>
            <a:off x="380880" y="685800"/>
            <a:ext cx="6093000" cy="3426120"/>
          </a:xfrm>
          <a:prstGeom prst="rect">
            <a:avLst/>
          </a:prstGeom>
          <a:ln w="0">
            <a:noFill/>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1" name="PlaceHolder 1"/>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ADV-Lehrplan: F.4.2</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722" name="PlaceHolder 2"/>
          <p:cNvSpPr>
            <a:spLocks noGrp="1" noRot="1" noChangeAspect="1"/>
          </p:cNvSpPr>
          <p:nvPr>
            <p:ph type="sldImg"/>
          </p:nvPr>
        </p:nvSpPr>
        <p:spPr>
          <a:xfrm>
            <a:off x="380880" y="685800"/>
            <a:ext cx="6093000" cy="3426120"/>
          </a:xfrm>
          <a:prstGeom prst="rect">
            <a:avLst/>
          </a:prstGeom>
          <a:ln w="0">
            <a:noFill/>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3" name="PlaceHolder 1"/>
          <p:cNvSpPr>
            <a:spLocks noGrp="1" noRot="1" noChangeAspect="1"/>
          </p:cNvSpPr>
          <p:nvPr>
            <p:ph type="sldImg"/>
          </p:nvPr>
        </p:nvSpPr>
        <p:spPr>
          <a:xfrm>
            <a:off x="380880" y="685800"/>
            <a:ext cx="6093000" cy="3426120"/>
          </a:xfrm>
          <a:prstGeom prst="rect">
            <a:avLst/>
          </a:prstGeom>
          <a:ln w="0">
            <a:noFill/>
          </a:ln>
        </p:spPr>
      </p:sp>
      <p:sp>
        <p:nvSpPr>
          <p:cNvPr id="1724"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ADV-Lehrplan: F.5.1</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725" name="PlaceHolder 3"/>
          <p:cNvSpPr>
            <a:spLocks noGrp="1"/>
          </p:cNvSpPr>
          <p:nvPr>
            <p:ph type="sldNum" idx="181"/>
          </p:nvPr>
        </p:nvSpPr>
        <p:spPr>
          <a:xfrm>
            <a:off x="3884760" y="8685360"/>
            <a:ext cx="2968920" cy="45432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79C68E1C-8FD8-4211-80E3-6221F2ED3287}" type="slidenum">
              <a:rPr lang="en-US" sz="1400" b="0" strike="noStrike" spc="-1">
                <a:solidFill>
                  <a:srgbClr val="000000"/>
                </a:solidFill>
                <a:latin typeface="Wingdings"/>
              </a:rPr>
              <a:t>36</a:t>
            </a:fld>
            <a:endParaRPr lang="de-DE" sz="1400" b="0" strike="noStrike" spc="-1">
              <a:solidFill>
                <a:srgbClr val="000000"/>
              </a:solidFill>
              <a:latin typeface="Times New Roman"/>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6" name="PlaceHolder 1"/>
          <p:cNvSpPr>
            <a:spLocks noGrp="1" noRot="1" noChangeAspect="1"/>
          </p:cNvSpPr>
          <p:nvPr>
            <p:ph type="sldImg"/>
          </p:nvPr>
        </p:nvSpPr>
        <p:spPr>
          <a:xfrm>
            <a:off x="380880" y="685800"/>
            <a:ext cx="6093000" cy="3426120"/>
          </a:xfrm>
          <a:prstGeom prst="rect">
            <a:avLst/>
          </a:prstGeom>
          <a:ln w="0">
            <a:noFill/>
          </a:ln>
        </p:spPr>
      </p:sp>
      <p:sp>
        <p:nvSpPr>
          <p:cNvPr id="1727"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a:lnSpc>
                <a:spcPct val="100000"/>
              </a:lnSpc>
              <a:buNone/>
              <a:tabLst>
                <a:tab pos="0" algn="l"/>
              </a:tabLst>
            </a:pPr>
            <a:r>
              <a:rPr lang="en-GB" sz="1200" b="0" strike="noStrike" spc="-1">
                <a:solidFill>
                  <a:schemeClr val="dk1"/>
                </a:solidFill>
                <a:latin typeface="Calibri"/>
                <a:ea typeface="Calibri"/>
              </a:rPr>
              <a:t>ADV-Lehrplan: F.5.1</a:t>
            </a:r>
            <a:endParaRPr lang="de-DE" sz="1200" b="0" strike="noStrike" spc="-1">
              <a:solidFill>
                <a:srgbClr val="000000"/>
              </a:solidFill>
              <a:latin typeface="Arial"/>
            </a:endParaRPr>
          </a:p>
        </p:txBody>
      </p:sp>
      <p:sp>
        <p:nvSpPr>
          <p:cNvPr id="1728" name="PlaceHolder 3"/>
          <p:cNvSpPr>
            <a:spLocks noGrp="1"/>
          </p:cNvSpPr>
          <p:nvPr>
            <p:ph type="sldNum" idx="182"/>
          </p:nvPr>
        </p:nvSpPr>
        <p:spPr>
          <a:xfrm>
            <a:off x="3884760" y="8685360"/>
            <a:ext cx="2968920" cy="45432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B8712698-8F3C-43AD-8DB1-BCE910A47708}" type="slidenum">
              <a:rPr lang="en-US" sz="1400" b="0" strike="noStrike" spc="-1">
                <a:solidFill>
                  <a:srgbClr val="000000"/>
                </a:solidFill>
                <a:latin typeface="Wingdings"/>
              </a:rPr>
              <a:t>37</a:t>
            </a:fld>
            <a:endParaRPr lang="de-DE" sz="1400" b="0" strike="noStrike" spc="-1">
              <a:solidFill>
                <a:srgbClr val="000000"/>
              </a:solidFill>
              <a:latin typeface="Times New Roman"/>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9" name="PlaceHolder 1"/>
          <p:cNvSpPr>
            <a:spLocks noGrp="1" noRot="1" noChangeAspect="1"/>
          </p:cNvSpPr>
          <p:nvPr>
            <p:ph type="sldImg"/>
          </p:nvPr>
        </p:nvSpPr>
        <p:spPr>
          <a:xfrm>
            <a:off x="382588" y="685800"/>
            <a:ext cx="6089650" cy="3425825"/>
          </a:xfrm>
          <a:prstGeom prst="rect">
            <a:avLst/>
          </a:prstGeom>
          <a:ln w="0">
            <a:noFill/>
          </a:ln>
        </p:spPr>
      </p:sp>
      <p:sp>
        <p:nvSpPr>
          <p:cNvPr id="1730"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a:lnSpc>
                <a:spcPct val="100000"/>
              </a:lnSpc>
              <a:buNone/>
              <a:tabLst>
                <a:tab pos="0" algn="l"/>
              </a:tabLst>
            </a:pPr>
            <a:r>
              <a:rPr lang="en-GB" sz="1200" b="0" strike="noStrike" spc="-1">
                <a:solidFill>
                  <a:schemeClr val="dk1"/>
                </a:solidFill>
                <a:latin typeface="Calibri"/>
                <a:ea typeface="Calibri"/>
              </a:rPr>
              <a:t>Syllabus: F.5.1</a:t>
            </a:r>
            <a:endParaRPr lang="de-DE" sz="1200" b="0" strike="noStrike" spc="-1">
              <a:solidFill>
                <a:srgbClr val="000000"/>
              </a:solidFill>
              <a:latin typeface="Arial"/>
            </a:endParaRPr>
          </a:p>
        </p:txBody>
      </p:sp>
      <p:sp>
        <p:nvSpPr>
          <p:cNvPr id="1731" name="PlaceHolder 3"/>
          <p:cNvSpPr>
            <a:spLocks noGrp="1"/>
          </p:cNvSpPr>
          <p:nvPr>
            <p:ph type="sldNum" idx="183"/>
          </p:nvPr>
        </p:nvSpPr>
        <p:spPr>
          <a:xfrm>
            <a:off x="3884760" y="8685360"/>
            <a:ext cx="2968920" cy="45432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720F902A-E7EC-4396-AEEB-20B251BB2750}" type="slidenum">
              <a:rPr lang="en-US" sz="1400" b="0" strike="noStrike" spc="-1">
                <a:solidFill>
                  <a:srgbClr val="000000"/>
                </a:solidFill>
                <a:latin typeface="Wingdings"/>
              </a:rPr>
              <a:t>38</a:t>
            </a:fld>
            <a:endParaRPr lang="de-DE" sz="1400" b="0" strike="noStrike" spc="-1">
              <a:solidFill>
                <a:srgbClr val="000000"/>
              </a:solidFill>
              <a:latin typeface="Times New Roman"/>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2" name="PlaceHolder 1"/>
          <p:cNvSpPr>
            <a:spLocks noGrp="1" noRot="1" noChangeAspect="1"/>
          </p:cNvSpPr>
          <p:nvPr>
            <p:ph type="sldImg"/>
          </p:nvPr>
        </p:nvSpPr>
        <p:spPr>
          <a:xfrm>
            <a:off x="380880" y="685800"/>
            <a:ext cx="6093000" cy="3426120"/>
          </a:xfrm>
          <a:prstGeom prst="rect">
            <a:avLst/>
          </a:prstGeom>
          <a:ln w="0">
            <a:noFill/>
          </a:ln>
        </p:spPr>
      </p:sp>
      <p:sp>
        <p:nvSpPr>
          <p:cNvPr id="1733"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457200" indent="-228600" defTabSz="914400">
              <a:lnSpc>
                <a:spcPct val="100000"/>
              </a:lnSpc>
              <a:buNone/>
              <a:tabLst>
                <a:tab pos="0" algn="l"/>
              </a:tabLst>
            </a:pPr>
            <a:r>
              <a:rPr lang="en-GB" sz="1200" b="0" strike="noStrike" spc="-1">
                <a:solidFill>
                  <a:schemeClr val="dk1"/>
                </a:solidFill>
                <a:latin typeface="Calibri"/>
                <a:ea typeface="Calibri"/>
              </a:rPr>
              <a:t>ADV-Lehrplan: F.5.1</a:t>
            </a:r>
            <a:endParaRPr lang="de-DE" sz="1200" b="0" strike="noStrike" spc="-1">
              <a:solidFill>
                <a:srgbClr val="000000"/>
              </a:solidFill>
              <a:latin typeface="Arial"/>
            </a:endParaRPr>
          </a:p>
          <a:p>
            <a:pPr marL="457200" indent="-228600" defTabSz="914400">
              <a:lnSpc>
                <a:spcPct val="100000"/>
              </a:lnSpc>
              <a:buNone/>
              <a:tabLst>
                <a:tab pos="0" algn="l"/>
              </a:tabLst>
            </a:pPr>
            <a:endParaRPr lang="de-DE" sz="1200" b="0" strike="noStrike" spc="-1">
              <a:solidFill>
                <a:srgbClr val="000000"/>
              </a:solidFill>
              <a:latin typeface="Arial"/>
            </a:endParaRPr>
          </a:p>
        </p:txBody>
      </p:sp>
      <p:sp>
        <p:nvSpPr>
          <p:cNvPr id="1734" name="PlaceHolder 3"/>
          <p:cNvSpPr>
            <a:spLocks noGrp="1"/>
          </p:cNvSpPr>
          <p:nvPr>
            <p:ph type="sldNum" idx="184"/>
          </p:nvPr>
        </p:nvSpPr>
        <p:spPr>
          <a:xfrm>
            <a:off x="3884760" y="8685360"/>
            <a:ext cx="2968920" cy="45432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200" b="0" strike="noStrike" spc="-1">
                <a:solidFill>
                  <a:schemeClr val="dk1"/>
                </a:solidFill>
                <a:latin typeface="Calibri"/>
                <a:ea typeface="Calibri"/>
              </a:defRPr>
            </a:lvl1pPr>
          </a:lstStyle>
          <a:p>
            <a:pPr indent="0" algn="r">
              <a:lnSpc>
                <a:spcPct val="100000"/>
              </a:lnSpc>
              <a:buNone/>
              <a:tabLst>
                <a:tab pos="0" algn="l"/>
              </a:tabLst>
            </a:pPr>
            <a:fld id="{DA43ADC2-E447-40A9-B775-AA16A1A52593}" type="slidenum">
              <a:rPr lang="en-US" sz="1200" b="0" strike="noStrike" spc="-1">
                <a:solidFill>
                  <a:schemeClr val="dk1"/>
                </a:solidFill>
                <a:latin typeface="Calibri"/>
                <a:ea typeface="Calibri"/>
              </a:rPr>
              <a:t>39</a:t>
            </a:fld>
            <a:endParaRPr lang="de-DE" sz="1200" b="0" strike="noStrike" spc="-1">
              <a:solidFill>
                <a:srgbClr val="000000"/>
              </a:solidFill>
              <a:latin typeface="Times New Roman"/>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5" name="PlaceHolder 1"/>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a:lnSpc>
                <a:spcPct val="100000"/>
              </a:lnSpc>
              <a:buNone/>
              <a:tabLst>
                <a:tab pos="0" algn="l"/>
              </a:tabLst>
            </a:pPr>
            <a:r>
              <a:rPr lang="en-GB" sz="1200" b="0" strike="noStrike" spc="-1">
                <a:solidFill>
                  <a:schemeClr val="dk1"/>
                </a:solidFill>
                <a:latin typeface="Calibri"/>
                <a:ea typeface="Calibri"/>
              </a:rPr>
              <a:t>ADV-Lehrplan: F.5.1</a:t>
            </a:r>
            <a:endParaRPr lang="de-DE" sz="1200" b="0" strike="noStrike" spc="-1">
              <a:solidFill>
                <a:srgbClr val="000000"/>
              </a:solidFill>
              <a:latin typeface="Arial"/>
            </a:endParaRPr>
          </a:p>
        </p:txBody>
      </p:sp>
      <p:sp>
        <p:nvSpPr>
          <p:cNvPr id="1736" name="PlaceHolder 2"/>
          <p:cNvSpPr>
            <a:spLocks noGrp="1" noRot="1" noChangeAspect="1"/>
          </p:cNvSpPr>
          <p:nvPr>
            <p:ph type="sldImg"/>
          </p:nvPr>
        </p:nvSpPr>
        <p:spPr>
          <a:xfrm>
            <a:off x="380880" y="685800"/>
            <a:ext cx="6093000" cy="3426120"/>
          </a:xfrm>
          <a:prstGeom prst="rect">
            <a:avLst/>
          </a:prstGeom>
          <a:ln w="0">
            <a:noFill/>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7" name="PlaceHolder 1"/>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a:lnSpc>
                <a:spcPct val="100000"/>
              </a:lnSpc>
              <a:buNone/>
              <a:tabLst>
                <a:tab pos="0" algn="l"/>
              </a:tabLst>
            </a:pPr>
            <a:r>
              <a:rPr lang="en-GB" sz="1200" b="0" strike="noStrike" spc="-1">
                <a:solidFill>
                  <a:schemeClr val="dk1"/>
                </a:solidFill>
                <a:latin typeface="Calibri"/>
                <a:ea typeface="Calibri"/>
              </a:rPr>
              <a:t>ADV-Lehrplan: F.5.1</a:t>
            </a:r>
            <a:endParaRPr lang="de-DE" sz="1200" b="0" strike="noStrike" spc="-1">
              <a:solidFill>
                <a:srgbClr val="000000"/>
              </a:solidFill>
              <a:latin typeface="Arial"/>
            </a:endParaRPr>
          </a:p>
        </p:txBody>
      </p:sp>
      <p:sp>
        <p:nvSpPr>
          <p:cNvPr id="1738" name="PlaceHolder 2"/>
          <p:cNvSpPr>
            <a:spLocks noGrp="1" noRot="1" noChangeAspect="1"/>
          </p:cNvSpPr>
          <p:nvPr>
            <p:ph type="sldImg"/>
          </p:nvPr>
        </p:nvSpPr>
        <p:spPr>
          <a:xfrm>
            <a:off x="380880" y="685800"/>
            <a:ext cx="6093000" cy="3426120"/>
          </a:xfrm>
          <a:prstGeom prst="rect">
            <a:avLst/>
          </a:prstGeom>
          <a:ln w="0">
            <a:noFill/>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9" name="PlaceHolder 1"/>
          <p:cNvSpPr>
            <a:spLocks noGrp="1" noRot="1" noChangeAspect="1"/>
          </p:cNvSpPr>
          <p:nvPr>
            <p:ph type="sldImg"/>
          </p:nvPr>
        </p:nvSpPr>
        <p:spPr>
          <a:xfrm>
            <a:off x="380880" y="685800"/>
            <a:ext cx="6093000" cy="3426120"/>
          </a:xfrm>
          <a:prstGeom prst="rect">
            <a:avLst/>
          </a:prstGeom>
          <a:ln w="0">
            <a:noFill/>
          </a:ln>
        </p:spPr>
      </p:sp>
      <p:sp>
        <p:nvSpPr>
          <p:cNvPr id="1740"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a:lnSpc>
                <a:spcPct val="100000"/>
              </a:lnSpc>
              <a:buNone/>
              <a:tabLst>
                <a:tab pos="0" algn="l"/>
              </a:tabLst>
            </a:pPr>
            <a:r>
              <a:rPr lang="en-GB" sz="1200" b="0" strike="noStrike" spc="-1">
                <a:solidFill>
                  <a:schemeClr val="dk1"/>
                </a:solidFill>
                <a:latin typeface="Calibri"/>
                <a:ea typeface="Calibri"/>
              </a:rPr>
              <a:t>ADV-Lehrplan: F.5.2</a:t>
            </a:r>
            <a:endParaRPr lang="de-DE" sz="1200" b="0" strike="noStrike" spc="-1">
              <a:solidFill>
                <a:srgbClr val="000000"/>
              </a:solidFill>
              <a:latin typeface="Arial"/>
            </a:endParaRPr>
          </a:p>
        </p:txBody>
      </p:sp>
      <p:sp>
        <p:nvSpPr>
          <p:cNvPr id="1741" name="PlaceHolder 3"/>
          <p:cNvSpPr>
            <a:spLocks noGrp="1"/>
          </p:cNvSpPr>
          <p:nvPr>
            <p:ph type="sldNum" idx="185"/>
          </p:nvPr>
        </p:nvSpPr>
        <p:spPr>
          <a:xfrm>
            <a:off x="3884760" y="8685360"/>
            <a:ext cx="2968920" cy="45432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F8C65CBF-AF99-4C93-BB07-A0B30D6335C1}" type="slidenum">
              <a:rPr lang="en-US" sz="1400" b="0" strike="noStrike" spc="-1">
                <a:solidFill>
                  <a:srgbClr val="000000"/>
                </a:solidFill>
                <a:latin typeface="Wingdings"/>
              </a:rPr>
              <a:t>42</a:t>
            </a:fld>
            <a:endParaRPr lang="de-DE" sz="1400" b="0" strike="noStrike" spc="-1">
              <a:solidFill>
                <a:srgbClr val="000000"/>
              </a:solidFill>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0" name="PlaceHolder 1"/>
          <p:cNvSpPr>
            <a:spLocks noGrp="1" noRot="1" noChangeAspect="1"/>
          </p:cNvSpPr>
          <p:nvPr>
            <p:ph type="sldImg"/>
          </p:nvPr>
        </p:nvSpPr>
        <p:spPr>
          <a:xfrm>
            <a:off x="380880" y="685800"/>
            <a:ext cx="6093000" cy="3426120"/>
          </a:xfrm>
          <a:prstGeom prst="rect">
            <a:avLst/>
          </a:prstGeom>
          <a:ln w="0">
            <a:noFill/>
          </a:ln>
        </p:spPr>
      </p:sp>
      <p:sp>
        <p:nvSpPr>
          <p:cNvPr id="1641"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216000">
              <a:buNone/>
            </a:pPr>
            <a:endParaRPr lang="de-DE" sz="1800" b="0" strike="noStrike" spc="-1">
              <a:solidFill>
                <a:srgbClr val="000000"/>
              </a:solidFill>
              <a:latin typeface="Arial"/>
            </a:endParaRPr>
          </a:p>
        </p:txBody>
      </p:sp>
      <p:sp>
        <p:nvSpPr>
          <p:cNvPr id="1642" name="PlaceHolder 3"/>
          <p:cNvSpPr>
            <a:spLocks noGrp="1"/>
          </p:cNvSpPr>
          <p:nvPr>
            <p:ph type="sldNum" idx="156"/>
          </p:nvPr>
        </p:nvSpPr>
        <p:spPr>
          <a:xfrm>
            <a:off x="3884760" y="8685360"/>
            <a:ext cx="2968920" cy="45432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362FC0D4-6860-4991-92BA-1E6548E95420}" type="slidenum">
              <a:rPr lang="en-US" sz="1400" b="0" strike="noStrike" spc="-1">
                <a:solidFill>
                  <a:srgbClr val="000000"/>
                </a:solidFill>
                <a:latin typeface="Wingdings"/>
              </a:rPr>
              <a:t>5</a:t>
            </a:fld>
            <a:endParaRPr lang="de-DE" sz="1400" b="0" strike="noStrike" spc="-1">
              <a:solidFill>
                <a:srgbClr val="000000"/>
              </a:solidFill>
              <a:latin typeface="Times New Roman"/>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 name="PlaceHolder 1"/>
          <p:cNvSpPr>
            <a:spLocks noGrp="1" noRot="1" noChangeAspect="1"/>
          </p:cNvSpPr>
          <p:nvPr>
            <p:ph type="sldImg"/>
          </p:nvPr>
        </p:nvSpPr>
        <p:spPr>
          <a:xfrm>
            <a:off x="380880" y="685800"/>
            <a:ext cx="6093000" cy="3426120"/>
          </a:xfrm>
          <a:prstGeom prst="rect">
            <a:avLst/>
          </a:prstGeom>
          <a:ln w="0">
            <a:noFill/>
          </a:ln>
        </p:spPr>
      </p:sp>
      <p:sp>
        <p:nvSpPr>
          <p:cNvPr id="1743"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ADV-Lehrplan: F.5.2</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744" name="PlaceHolder 3"/>
          <p:cNvSpPr>
            <a:spLocks noGrp="1"/>
          </p:cNvSpPr>
          <p:nvPr>
            <p:ph type="sldNum" idx="186"/>
          </p:nvPr>
        </p:nvSpPr>
        <p:spPr>
          <a:xfrm>
            <a:off x="3884760" y="8685360"/>
            <a:ext cx="2968920" cy="45432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F2BE1596-6982-451A-A9DB-092E21BDEB71}" type="slidenum">
              <a:rPr lang="en-US" sz="1400" b="0" strike="noStrike" spc="-1">
                <a:solidFill>
                  <a:srgbClr val="000000"/>
                </a:solidFill>
                <a:latin typeface="Wingdings"/>
              </a:rPr>
              <a:t>43</a:t>
            </a:fld>
            <a:endParaRPr lang="de-DE" sz="1400" b="0" strike="noStrike" spc="-1">
              <a:solidFill>
                <a:srgbClr val="000000"/>
              </a:solidFill>
              <a:latin typeface="Times New Roman"/>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5" name="PlaceHolder 1"/>
          <p:cNvSpPr>
            <a:spLocks noGrp="1" noRot="1" noChangeAspect="1"/>
          </p:cNvSpPr>
          <p:nvPr>
            <p:ph type="sldImg"/>
          </p:nvPr>
        </p:nvSpPr>
        <p:spPr>
          <a:xfrm>
            <a:off x="382588" y="685800"/>
            <a:ext cx="6089650" cy="3425825"/>
          </a:xfrm>
          <a:prstGeom prst="rect">
            <a:avLst/>
          </a:prstGeom>
          <a:ln w="0">
            <a:noFill/>
          </a:ln>
        </p:spPr>
      </p:sp>
      <p:sp>
        <p:nvSpPr>
          <p:cNvPr id="1746"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ADV-Lehrplan: F.5.2</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747" name="PlaceHolder 3"/>
          <p:cNvSpPr>
            <a:spLocks noGrp="1"/>
          </p:cNvSpPr>
          <p:nvPr>
            <p:ph type="sldNum" idx="187"/>
          </p:nvPr>
        </p:nvSpPr>
        <p:spPr>
          <a:xfrm>
            <a:off x="3884760" y="8685360"/>
            <a:ext cx="2968920" cy="45432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4859F242-DE10-4A49-B0BD-4FA76C6E2776}" type="slidenum">
              <a:rPr lang="en-US" sz="1400" b="0" strike="noStrike" spc="-1">
                <a:solidFill>
                  <a:srgbClr val="000000"/>
                </a:solidFill>
                <a:latin typeface="Wingdings"/>
              </a:rPr>
              <a:t>44</a:t>
            </a:fld>
            <a:endParaRPr lang="de-DE" sz="1400" b="0" strike="noStrike" spc="-1">
              <a:solidFill>
                <a:srgbClr val="000000"/>
              </a:solidFill>
              <a:latin typeface="Times New Roman"/>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8" name="PlaceHolder 1"/>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ADV-Lehrplan: F.5.2</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749" name="PlaceHolder 2"/>
          <p:cNvSpPr>
            <a:spLocks noGrp="1" noRot="1" noChangeAspect="1"/>
          </p:cNvSpPr>
          <p:nvPr>
            <p:ph type="sldImg"/>
          </p:nvPr>
        </p:nvSpPr>
        <p:spPr>
          <a:xfrm>
            <a:off x="380880" y="685800"/>
            <a:ext cx="6093000" cy="3426120"/>
          </a:xfrm>
          <a:prstGeom prst="rect">
            <a:avLst/>
          </a:prstGeom>
          <a:ln w="0">
            <a:noFill/>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0" name="PlaceHolder 1"/>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ADV-Lehrplan: F.5.2</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751" name="PlaceHolder 2"/>
          <p:cNvSpPr>
            <a:spLocks noGrp="1" noRot="1" noChangeAspect="1"/>
          </p:cNvSpPr>
          <p:nvPr>
            <p:ph type="sldImg"/>
          </p:nvPr>
        </p:nvSpPr>
        <p:spPr>
          <a:xfrm>
            <a:off x="380880" y="685800"/>
            <a:ext cx="6093000" cy="3426120"/>
          </a:xfrm>
          <a:prstGeom prst="rect">
            <a:avLst/>
          </a:prstGeom>
          <a:ln w="0">
            <a:noFill/>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2" name="PlaceHolder 1"/>
          <p:cNvSpPr>
            <a:spLocks noGrp="1" noRot="1" noChangeAspect="1"/>
          </p:cNvSpPr>
          <p:nvPr>
            <p:ph type="sldImg"/>
          </p:nvPr>
        </p:nvSpPr>
        <p:spPr>
          <a:xfrm>
            <a:off x="380880" y="685800"/>
            <a:ext cx="6093000" cy="3426120"/>
          </a:xfrm>
          <a:prstGeom prst="rect">
            <a:avLst/>
          </a:prstGeom>
          <a:ln w="0">
            <a:noFill/>
          </a:ln>
        </p:spPr>
      </p:sp>
      <p:sp>
        <p:nvSpPr>
          <p:cNvPr id="1753"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ADV-Lehrplan: F.5.2</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754" name="PlaceHolder 3"/>
          <p:cNvSpPr>
            <a:spLocks noGrp="1"/>
          </p:cNvSpPr>
          <p:nvPr>
            <p:ph type="sldNum" idx="188"/>
          </p:nvPr>
        </p:nvSpPr>
        <p:spPr>
          <a:xfrm>
            <a:off x="3884760" y="8685360"/>
            <a:ext cx="2968920" cy="45432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6A1281F0-F2EC-45DB-8586-5E107EFD1118}" type="slidenum">
              <a:rPr lang="en-US" sz="1400" b="0" strike="noStrike" spc="-1">
                <a:solidFill>
                  <a:srgbClr val="000000"/>
                </a:solidFill>
                <a:latin typeface="Wingdings"/>
              </a:rPr>
              <a:t>47</a:t>
            </a:fld>
            <a:endParaRPr lang="de-DE" sz="1400" b="0" strike="noStrike" spc="-1">
              <a:solidFill>
                <a:srgbClr val="000000"/>
              </a:solidFill>
              <a:latin typeface="Times New Roman"/>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5" name="PlaceHolder 1"/>
          <p:cNvSpPr>
            <a:spLocks noGrp="1" noRot="1" noChangeAspect="1"/>
          </p:cNvSpPr>
          <p:nvPr>
            <p:ph type="sldImg"/>
          </p:nvPr>
        </p:nvSpPr>
        <p:spPr>
          <a:xfrm>
            <a:off x="380880" y="685800"/>
            <a:ext cx="6093000" cy="3426120"/>
          </a:xfrm>
          <a:prstGeom prst="rect">
            <a:avLst/>
          </a:prstGeom>
          <a:ln w="0">
            <a:noFill/>
          </a:ln>
        </p:spPr>
      </p:sp>
      <p:sp>
        <p:nvSpPr>
          <p:cNvPr id="1756"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ADV-Lehrplan: F.5.2</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757" name="PlaceHolder 3"/>
          <p:cNvSpPr>
            <a:spLocks noGrp="1"/>
          </p:cNvSpPr>
          <p:nvPr>
            <p:ph type="sldNum" idx="189"/>
          </p:nvPr>
        </p:nvSpPr>
        <p:spPr>
          <a:xfrm>
            <a:off x="3884760" y="8685360"/>
            <a:ext cx="2968920" cy="45432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23E252E9-745D-4792-86B6-BEDD66E8D2D1}" type="slidenum">
              <a:rPr lang="en-US" sz="1400" b="0" strike="noStrike" spc="-1">
                <a:solidFill>
                  <a:srgbClr val="000000"/>
                </a:solidFill>
                <a:latin typeface="Wingdings"/>
              </a:rPr>
              <a:t>48</a:t>
            </a:fld>
            <a:endParaRPr lang="de-DE" sz="1400" b="0" strike="noStrike" spc="-1">
              <a:solidFill>
                <a:srgbClr val="000000"/>
              </a:solidFill>
              <a:latin typeface="Times New Roman"/>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8" name="PlaceHolder 1"/>
          <p:cNvSpPr>
            <a:spLocks noGrp="1" noRot="1" noChangeAspect="1"/>
          </p:cNvSpPr>
          <p:nvPr>
            <p:ph type="sldImg"/>
          </p:nvPr>
        </p:nvSpPr>
        <p:spPr>
          <a:xfrm>
            <a:off x="382588" y="685800"/>
            <a:ext cx="6089650" cy="3425825"/>
          </a:xfrm>
          <a:prstGeom prst="rect">
            <a:avLst/>
          </a:prstGeom>
          <a:ln w="0">
            <a:noFill/>
          </a:ln>
        </p:spPr>
      </p:sp>
      <p:sp>
        <p:nvSpPr>
          <p:cNvPr id="1759"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ADV-Lehrplan: F.5.2</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760" name="PlaceHolder 3"/>
          <p:cNvSpPr>
            <a:spLocks noGrp="1"/>
          </p:cNvSpPr>
          <p:nvPr>
            <p:ph type="sldNum" idx="190"/>
          </p:nvPr>
        </p:nvSpPr>
        <p:spPr>
          <a:xfrm>
            <a:off x="3884760" y="8685360"/>
            <a:ext cx="2968920" cy="45432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1A4272DC-707B-43B3-9CBD-7427E085D75C}" type="slidenum">
              <a:rPr lang="en-US" sz="1400" b="0" strike="noStrike" spc="-1">
                <a:solidFill>
                  <a:srgbClr val="000000"/>
                </a:solidFill>
                <a:latin typeface="Wingdings"/>
              </a:rPr>
              <a:t>49</a:t>
            </a:fld>
            <a:endParaRPr lang="de-DE" sz="1400" b="0" strike="noStrike" spc="-1">
              <a:solidFill>
                <a:srgbClr val="000000"/>
              </a:solidFill>
              <a:latin typeface="Times New Roman"/>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 name="PlaceHolder 1"/>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ADV-Lehrplan: F.5.2</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762" name="PlaceHolder 2"/>
          <p:cNvSpPr>
            <a:spLocks noGrp="1" noRot="1" noChangeAspect="1"/>
          </p:cNvSpPr>
          <p:nvPr>
            <p:ph type="sldImg"/>
          </p:nvPr>
        </p:nvSpPr>
        <p:spPr>
          <a:xfrm>
            <a:off x="380880" y="685800"/>
            <a:ext cx="6093000" cy="3426120"/>
          </a:xfrm>
          <a:prstGeom prst="rect">
            <a:avLst/>
          </a:prstGeom>
          <a:ln w="0">
            <a:noFill/>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3" name="PlaceHolder 1"/>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ADV-Lehrplan: F.5.2</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764" name="PlaceHolder 2"/>
          <p:cNvSpPr>
            <a:spLocks noGrp="1" noRot="1" noChangeAspect="1"/>
          </p:cNvSpPr>
          <p:nvPr>
            <p:ph type="sldImg"/>
          </p:nvPr>
        </p:nvSpPr>
        <p:spPr>
          <a:xfrm>
            <a:off x="380880" y="685800"/>
            <a:ext cx="6093000" cy="3426120"/>
          </a:xfrm>
          <a:prstGeom prst="rect">
            <a:avLst/>
          </a:prstGeom>
          <a:ln w="0">
            <a:noFill/>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5" name="PlaceHolder 1"/>
          <p:cNvSpPr>
            <a:spLocks noGrp="1" noRot="1" noChangeAspect="1"/>
          </p:cNvSpPr>
          <p:nvPr>
            <p:ph type="sldImg"/>
          </p:nvPr>
        </p:nvSpPr>
        <p:spPr>
          <a:xfrm>
            <a:off x="380880" y="685800"/>
            <a:ext cx="6093000" cy="3426120"/>
          </a:xfrm>
          <a:prstGeom prst="rect">
            <a:avLst/>
          </a:prstGeom>
          <a:ln w="0">
            <a:noFill/>
          </a:ln>
        </p:spPr>
      </p:sp>
      <p:sp>
        <p:nvSpPr>
          <p:cNvPr id="1766"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ADV-Lehrplan: F.5.3</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767" name="PlaceHolder 3"/>
          <p:cNvSpPr>
            <a:spLocks noGrp="1"/>
          </p:cNvSpPr>
          <p:nvPr>
            <p:ph type="sldNum" idx="191"/>
          </p:nvPr>
        </p:nvSpPr>
        <p:spPr>
          <a:xfrm>
            <a:off x="3884760" y="8685360"/>
            <a:ext cx="2968920" cy="45432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A93F0BEA-B13A-4762-873A-E08B078B13AF}" type="slidenum">
              <a:rPr lang="en-US" sz="1400" b="0" strike="noStrike" spc="-1">
                <a:solidFill>
                  <a:srgbClr val="000000"/>
                </a:solidFill>
                <a:latin typeface="Wingdings"/>
              </a:rPr>
              <a:t>52</a:t>
            </a:fld>
            <a:endParaRPr lang="de-DE" sz="1400" b="0" strike="noStrike" spc="-1">
              <a:solidFill>
                <a:srgbClr val="000000"/>
              </a:solidFill>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3" name="PlaceHolder 1"/>
          <p:cNvSpPr>
            <a:spLocks noGrp="1" noRot="1" noChangeAspect="1"/>
          </p:cNvSpPr>
          <p:nvPr>
            <p:ph type="sldImg"/>
          </p:nvPr>
        </p:nvSpPr>
        <p:spPr>
          <a:xfrm>
            <a:off x="380880" y="685800"/>
            <a:ext cx="6093000" cy="3426120"/>
          </a:xfrm>
          <a:prstGeom prst="rect">
            <a:avLst/>
          </a:prstGeom>
          <a:ln w="0">
            <a:noFill/>
          </a:ln>
        </p:spPr>
      </p:sp>
      <p:sp>
        <p:nvSpPr>
          <p:cNvPr id="1644"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ADV-Lehrplan: F.1.1</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645" name="PlaceHolder 3"/>
          <p:cNvSpPr>
            <a:spLocks noGrp="1"/>
          </p:cNvSpPr>
          <p:nvPr>
            <p:ph type="sldNum" idx="157"/>
          </p:nvPr>
        </p:nvSpPr>
        <p:spPr>
          <a:xfrm>
            <a:off x="3884760" y="8685360"/>
            <a:ext cx="2968920" cy="45432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B129854B-EC6A-4A48-8A98-7756E8E4AA28}" type="slidenum">
              <a:rPr lang="en-US" sz="1400" b="0" strike="noStrike" spc="-1">
                <a:solidFill>
                  <a:srgbClr val="000000"/>
                </a:solidFill>
                <a:latin typeface="Wingdings"/>
              </a:rPr>
              <a:t>7</a:t>
            </a:fld>
            <a:endParaRPr lang="de-DE" sz="1400" b="0" strike="noStrike" spc="-1">
              <a:solidFill>
                <a:srgbClr val="000000"/>
              </a:solidFill>
              <a:latin typeface="Times New Roman"/>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8" name="PlaceHolder 1"/>
          <p:cNvSpPr>
            <a:spLocks noGrp="1" noRot="1" noChangeAspect="1"/>
          </p:cNvSpPr>
          <p:nvPr>
            <p:ph type="sldImg"/>
          </p:nvPr>
        </p:nvSpPr>
        <p:spPr>
          <a:xfrm>
            <a:off x="380880" y="685800"/>
            <a:ext cx="6093000" cy="3426120"/>
          </a:xfrm>
          <a:prstGeom prst="rect">
            <a:avLst/>
          </a:prstGeom>
          <a:ln w="0">
            <a:noFill/>
          </a:ln>
        </p:spPr>
      </p:sp>
      <p:sp>
        <p:nvSpPr>
          <p:cNvPr id="1769"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ADV-Lehrplan: F.5.3</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770" name="PlaceHolder 3"/>
          <p:cNvSpPr>
            <a:spLocks noGrp="1"/>
          </p:cNvSpPr>
          <p:nvPr>
            <p:ph type="sldNum" idx="192"/>
          </p:nvPr>
        </p:nvSpPr>
        <p:spPr>
          <a:xfrm>
            <a:off x="3884760" y="8685360"/>
            <a:ext cx="2968920" cy="45432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BD9E5F13-EAEA-4037-86F7-9DD83D7B58A9}" type="slidenum">
              <a:rPr lang="en-US" sz="1400" b="0" strike="noStrike" spc="-1">
                <a:solidFill>
                  <a:srgbClr val="000000"/>
                </a:solidFill>
                <a:latin typeface="Wingdings"/>
              </a:rPr>
              <a:t>53</a:t>
            </a:fld>
            <a:endParaRPr lang="de-DE" sz="1400" b="0" strike="noStrike" spc="-1">
              <a:solidFill>
                <a:srgbClr val="000000"/>
              </a:solidFill>
              <a:latin typeface="Times New Roman"/>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 name="PlaceHolder 1"/>
          <p:cNvSpPr>
            <a:spLocks noGrp="1" noRot="1" noChangeAspect="1"/>
          </p:cNvSpPr>
          <p:nvPr>
            <p:ph type="sldImg"/>
          </p:nvPr>
        </p:nvSpPr>
        <p:spPr>
          <a:xfrm>
            <a:off x="382588" y="685800"/>
            <a:ext cx="6089650" cy="3425825"/>
          </a:xfrm>
          <a:prstGeom prst="rect">
            <a:avLst/>
          </a:prstGeom>
          <a:ln w="0">
            <a:noFill/>
          </a:ln>
        </p:spPr>
      </p:sp>
      <p:sp>
        <p:nvSpPr>
          <p:cNvPr id="1772"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ADV-Lehrplan: F.5.3</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773" name="PlaceHolder 3"/>
          <p:cNvSpPr>
            <a:spLocks noGrp="1"/>
          </p:cNvSpPr>
          <p:nvPr>
            <p:ph type="sldNum" idx="193"/>
          </p:nvPr>
        </p:nvSpPr>
        <p:spPr>
          <a:xfrm>
            <a:off x="3884760" y="8685360"/>
            <a:ext cx="2968920" cy="45432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BAEB1F73-E186-4992-8EBE-7D43448A0576}" type="slidenum">
              <a:rPr lang="en-US" sz="1400" b="0" strike="noStrike" spc="-1">
                <a:solidFill>
                  <a:srgbClr val="000000"/>
                </a:solidFill>
                <a:latin typeface="Wingdings"/>
              </a:rPr>
              <a:t>54</a:t>
            </a:fld>
            <a:endParaRPr lang="de-DE" sz="1400" b="0" strike="noStrike" spc="-1">
              <a:solidFill>
                <a:srgbClr val="000000"/>
              </a:solidFill>
              <a:latin typeface="Times New Roman"/>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4" name="PlaceHolder 1"/>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ADV-Lehrplan: F.5.3</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775" name="PlaceHolder 2"/>
          <p:cNvSpPr>
            <a:spLocks noGrp="1" noRot="1" noChangeAspect="1"/>
          </p:cNvSpPr>
          <p:nvPr>
            <p:ph type="sldImg"/>
          </p:nvPr>
        </p:nvSpPr>
        <p:spPr>
          <a:xfrm>
            <a:off x="380880" y="685800"/>
            <a:ext cx="6093000" cy="3426120"/>
          </a:xfrm>
          <a:prstGeom prst="rect">
            <a:avLst/>
          </a:prstGeom>
          <a:ln w="0">
            <a:noFill/>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6" name="PlaceHolder 1"/>
          <p:cNvSpPr>
            <a:spLocks noGrp="1" noRot="1" noChangeAspect="1"/>
          </p:cNvSpPr>
          <p:nvPr>
            <p:ph type="sldImg"/>
          </p:nvPr>
        </p:nvSpPr>
        <p:spPr>
          <a:xfrm>
            <a:off x="380880" y="685800"/>
            <a:ext cx="6093000" cy="3426120"/>
          </a:xfrm>
          <a:prstGeom prst="rect">
            <a:avLst/>
          </a:prstGeom>
          <a:ln w="0">
            <a:noFill/>
          </a:ln>
        </p:spPr>
      </p:sp>
      <p:sp>
        <p:nvSpPr>
          <p:cNvPr id="1777"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457200" indent="-228600" defTabSz="914400">
              <a:lnSpc>
                <a:spcPct val="100000"/>
              </a:lnSpc>
              <a:buNone/>
              <a:tabLst>
                <a:tab pos="0" algn="l"/>
              </a:tabLst>
            </a:pPr>
            <a:r>
              <a:rPr lang="en-GB" sz="1200" b="0" strike="noStrike" spc="-1">
                <a:solidFill>
                  <a:schemeClr val="dk1"/>
                </a:solidFill>
                <a:latin typeface="Calibri"/>
                <a:ea typeface="Calibri"/>
              </a:rPr>
              <a:t>ADV-Lehrplan: F.5.3</a:t>
            </a:r>
            <a:endParaRPr lang="de-DE" sz="1200" b="0" strike="noStrike" spc="-1">
              <a:solidFill>
                <a:srgbClr val="000000"/>
              </a:solidFill>
              <a:latin typeface="Arial"/>
            </a:endParaRPr>
          </a:p>
          <a:p>
            <a:pPr marL="457200" indent="-228600" defTabSz="914400">
              <a:lnSpc>
                <a:spcPct val="100000"/>
              </a:lnSpc>
              <a:buNone/>
              <a:tabLst>
                <a:tab pos="0" algn="l"/>
              </a:tabLst>
            </a:pPr>
            <a:endParaRPr lang="de-DE" sz="1200" b="0" strike="noStrike" spc="-1">
              <a:solidFill>
                <a:srgbClr val="000000"/>
              </a:solidFill>
              <a:latin typeface="Arial"/>
            </a:endParaRPr>
          </a:p>
        </p:txBody>
      </p:sp>
      <p:sp>
        <p:nvSpPr>
          <p:cNvPr id="1778" name="PlaceHolder 3"/>
          <p:cNvSpPr>
            <a:spLocks noGrp="1"/>
          </p:cNvSpPr>
          <p:nvPr>
            <p:ph type="sldNum" idx="194"/>
          </p:nvPr>
        </p:nvSpPr>
        <p:spPr>
          <a:xfrm>
            <a:off x="3884760" y="8685360"/>
            <a:ext cx="2968920" cy="45432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200" b="0" strike="noStrike" spc="-1">
                <a:solidFill>
                  <a:schemeClr val="dk1"/>
                </a:solidFill>
                <a:latin typeface="Calibri"/>
                <a:ea typeface="Calibri"/>
              </a:defRPr>
            </a:lvl1pPr>
          </a:lstStyle>
          <a:p>
            <a:pPr indent="0" algn="r">
              <a:lnSpc>
                <a:spcPct val="100000"/>
              </a:lnSpc>
              <a:buNone/>
              <a:tabLst>
                <a:tab pos="0" algn="l"/>
              </a:tabLst>
            </a:pPr>
            <a:fld id="{0C7B2333-8087-417F-AD50-BAC3BACDD40A}" type="slidenum">
              <a:rPr lang="en-US" sz="1200" b="0" strike="noStrike" spc="-1">
                <a:solidFill>
                  <a:schemeClr val="dk1"/>
                </a:solidFill>
                <a:latin typeface="Calibri"/>
                <a:ea typeface="Calibri"/>
              </a:rPr>
              <a:t>56</a:t>
            </a:fld>
            <a:endParaRPr lang="de-DE" sz="1200" b="0" strike="noStrike" spc="-1">
              <a:solidFill>
                <a:srgbClr val="000000"/>
              </a:solidFill>
              <a:latin typeface="Times New Roman"/>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9" name="PlaceHolder 1"/>
          <p:cNvSpPr>
            <a:spLocks noGrp="1" noRot="1" noChangeAspect="1"/>
          </p:cNvSpPr>
          <p:nvPr>
            <p:ph type="sldImg"/>
          </p:nvPr>
        </p:nvSpPr>
        <p:spPr>
          <a:xfrm>
            <a:off x="380880" y="685800"/>
            <a:ext cx="6093000" cy="3426120"/>
          </a:xfrm>
          <a:prstGeom prst="rect">
            <a:avLst/>
          </a:prstGeom>
          <a:ln w="0">
            <a:noFill/>
          </a:ln>
        </p:spPr>
      </p:sp>
      <p:sp>
        <p:nvSpPr>
          <p:cNvPr id="1780"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457200" indent="-228600" defTabSz="914400">
              <a:lnSpc>
                <a:spcPct val="100000"/>
              </a:lnSpc>
              <a:buNone/>
              <a:tabLst>
                <a:tab pos="0" algn="l"/>
              </a:tabLst>
            </a:pPr>
            <a:r>
              <a:rPr lang="en-GB" sz="1200" b="0" strike="noStrike" spc="-1">
                <a:solidFill>
                  <a:schemeClr val="dk1"/>
                </a:solidFill>
                <a:latin typeface="Calibri"/>
                <a:ea typeface="Calibri"/>
              </a:rPr>
              <a:t>ADV-Lehrplan: F.5.3</a:t>
            </a:r>
            <a:endParaRPr lang="de-DE" sz="1200" b="0" strike="noStrike" spc="-1">
              <a:solidFill>
                <a:srgbClr val="000000"/>
              </a:solidFill>
              <a:latin typeface="Arial"/>
            </a:endParaRPr>
          </a:p>
        </p:txBody>
      </p:sp>
      <p:sp>
        <p:nvSpPr>
          <p:cNvPr id="1781" name="PlaceHolder 3"/>
          <p:cNvSpPr>
            <a:spLocks noGrp="1"/>
          </p:cNvSpPr>
          <p:nvPr>
            <p:ph type="sldNum" idx="195"/>
          </p:nvPr>
        </p:nvSpPr>
        <p:spPr>
          <a:xfrm>
            <a:off x="3884760" y="8685360"/>
            <a:ext cx="2968920" cy="45432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200" b="0" strike="noStrike" spc="-1">
                <a:solidFill>
                  <a:schemeClr val="dk1"/>
                </a:solidFill>
                <a:latin typeface="Calibri"/>
                <a:ea typeface="Calibri"/>
              </a:defRPr>
            </a:lvl1pPr>
          </a:lstStyle>
          <a:p>
            <a:pPr indent="0" algn="r">
              <a:lnSpc>
                <a:spcPct val="100000"/>
              </a:lnSpc>
              <a:buNone/>
              <a:tabLst>
                <a:tab pos="0" algn="l"/>
              </a:tabLst>
            </a:pPr>
            <a:fld id="{68908A70-AF8A-4C5F-AB55-21593BAE10B5}" type="slidenum">
              <a:rPr lang="en-US" sz="1200" b="0" strike="noStrike" spc="-1">
                <a:solidFill>
                  <a:schemeClr val="dk1"/>
                </a:solidFill>
                <a:latin typeface="Calibri"/>
                <a:ea typeface="Calibri"/>
              </a:rPr>
              <a:t>57</a:t>
            </a:fld>
            <a:endParaRPr lang="de-DE" sz="1200" b="0" strike="noStrike" spc="-1">
              <a:solidFill>
                <a:srgbClr val="000000"/>
              </a:solidFill>
              <a:latin typeface="Times New Roman"/>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2" name="PlaceHolder 1"/>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ADV-Lehrplan: F.5.3</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783" name="PlaceHolder 2"/>
          <p:cNvSpPr>
            <a:spLocks noGrp="1" noRot="1" noChangeAspect="1"/>
          </p:cNvSpPr>
          <p:nvPr>
            <p:ph type="sldImg"/>
          </p:nvPr>
        </p:nvSpPr>
        <p:spPr>
          <a:xfrm>
            <a:off x="380880" y="685800"/>
            <a:ext cx="6093000" cy="3426120"/>
          </a:xfrm>
          <a:prstGeom prst="rect">
            <a:avLst/>
          </a:prstGeom>
          <a:ln w="0">
            <a:noFill/>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4" name="PlaceHolder 1"/>
          <p:cNvSpPr>
            <a:spLocks noGrp="1" noRot="1" noChangeAspect="1"/>
          </p:cNvSpPr>
          <p:nvPr>
            <p:ph type="sldImg"/>
          </p:nvPr>
        </p:nvSpPr>
        <p:spPr>
          <a:xfrm>
            <a:off x="380880" y="685800"/>
            <a:ext cx="6093000" cy="3426120"/>
          </a:xfrm>
          <a:prstGeom prst="rect">
            <a:avLst/>
          </a:prstGeom>
          <a:ln w="0">
            <a:noFill/>
          </a:ln>
        </p:spPr>
      </p:sp>
      <p:sp>
        <p:nvSpPr>
          <p:cNvPr id="1785"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ADV-Lehrplan: F.5.4</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786" name="PlaceHolder 3"/>
          <p:cNvSpPr>
            <a:spLocks noGrp="1"/>
          </p:cNvSpPr>
          <p:nvPr>
            <p:ph type="sldNum" idx="196"/>
          </p:nvPr>
        </p:nvSpPr>
        <p:spPr>
          <a:xfrm>
            <a:off x="3884760" y="8685360"/>
            <a:ext cx="2968920" cy="45432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839C0888-4A12-46C4-92FF-26886EF7177A}" type="slidenum">
              <a:rPr lang="en-US" sz="1400" b="0" strike="noStrike" spc="-1">
                <a:solidFill>
                  <a:srgbClr val="000000"/>
                </a:solidFill>
                <a:latin typeface="Wingdings"/>
              </a:rPr>
              <a:t>59</a:t>
            </a:fld>
            <a:endParaRPr lang="de-DE" sz="1400" b="0" strike="noStrike" spc="-1">
              <a:solidFill>
                <a:srgbClr val="000000"/>
              </a:solidFill>
              <a:latin typeface="Times New Roman"/>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7" name="PlaceHolder 1"/>
          <p:cNvSpPr>
            <a:spLocks noGrp="1" noRot="1" noChangeAspect="1"/>
          </p:cNvSpPr>
          <p:nvPr>
            <p:ph type="sldImg"/>
          </p:nvPr>
        </p:nvSpPr>
        <p:spPr>
          <a:xfrm>
            <a:off x="380880" y="685800"/>
            <a:ext cx="6093000" cy="3426120"/>
          </a:xfrm>
          <a:prstGeom prst="rect">
            <a:avLst/>
          </a:prstGeom>
          <a:ln w="0">
            <a:noFill/>
          </a:ln>
        </p:spPr>
      </p:sp>
      <p:sp>
        <p:nvSpPr>
          <p:cNvPr id="1788"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ADV-Lehrplan: F.5.4</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789" name="PlaceHolder 3"/>
          <p:cNvSpPr>
            <a:spLocks noGrp="1"/>
          </p:cNvSpPr>
          <p:nvPr>
            <p:ph type="sldNum" idx="197"/>
          </p:nvPr>
        </p:nvSpPr>
        <p:spPr>
          <a:xfrm>
            <a:off x="3884760" y="8685360"/>
            <a:ext cx="2968920" cy="45432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7FBAF19B-F9D5-43FB-81AA-2B2A168B45C3}" type="slidenum">
              <a:rPr lang="en-US" sz="1400" b="0" strike="noStrike" spc="-1">
                <a:solidFill>
                  <a:srgbClr val="000000"/>
                </a:solidFill>
                <a:latin typeface="Wingdings"/>
              </a:rPr>
              <a:t>60</a:t>
            </a:fld>
            <a:endParaRPr lang="de-DE" sz="1400" b="0" strike="noStrike" spc="-1">
              <a:solidFill>
                <a:srgbClr val="000000"/>
              </a:solidFill>
              <a:latin typeface="Times New Roman"/>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0" name="PlaceHolder 1"/>
          <p:cNvSpPr>
            <a:spLocks noGrp="1" noRot="1" noChangeAspect="1"/>
          </p:cNvSpPr>
          <p:nvPr>
            <p:ph type="sldImg"/>
          </p:nvPr>
        </p:nvSpPr>
        <p:spPr>
          <a:xfrm>
            <a:off x="382588" y="685800"/>
            <a:ext cx="6089650" cy="3425825"/>
          </a:xfrm>
          <a:prstGeom prst="rect">
            <a:avLst/>
          </a:prstGeom>
          <a:ln w="0">
            <a:noFill/>
          </a:ln>
        </p:spPr>
      </p:sp>
      <p:sp>
        <p:nvSpPr>
          <p:cNvPr id="1791"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ADV-Lehrplan: F.5.4</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792" name="PlaceHolder 3"/>
          <p:cNvSpPr>
            <a:spLocks noGrp="1"/>
          </p:cNvSpPr>
          <p:nvPr>
            <p:ph type="sldNum" idx="198"/>
          </p:nvPr>
        </p:nvSpPr>
        <p:spPr>
          <a:xfrm>
            <a:off x="3884760" y="8685360"/>
            <a:ext cx="2968920" cy="45432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FA59E922-8FAD-44BE-905B-58233E6A3123}" type="slidenum">
              <a:rPr lang="en-US" sz="1400" b="0" strike="noStrike" spc="-1">
                <a:solidFill>
                  <a:srgbClr val="000000"/>
                </a:solidFill>
                <a:latin typeface="Wingdings"/>
              </a:rPr>
              <a:t>61</a:t>
            </a:fld>
            <a:endParaRPr lang="de-DE" sz="1400" b="0" strike="noStrike" spc="-1">
              <a:solidFill>
                <a:srgbClr val="000000"/>
              </a:solidFill>
              <a:latin typeface="Times New Roman"/>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3" name="PlaceHolder 1"/>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ADV-Lehrplan: F.5.4</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794" name="PlaceHolder 2"/>
          <p:cNvSpPr>
            <a:spLocks noGrp="1" noRot="1" noChangeAspect="1"/>
          </p:cNvSpPr>
          <p:nvPr>
            <p:ph type="sldImg"/>
          </p:nvPr>
        </p:nvSpPr>
        <p:spPr>
          <a:xfrm>
            <a:off x="380880" y="685800"/>
            <a:ext cx="6093000" cy="3426120"/>
          </a:xfrm>
          <a:prstGeom prst="rect">
            <a:avLst/>
          </a:prstGeom>
          <a:ln w="0">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6" name="PlaceHolder 1"/>
          <p:cNvSpPr>
            <a:spLocks noGrp="1" noRot="1" noChangeAspect="1"/>
          </p:cNvSpPr>
          <p:nvPr>
            <p:ph type="sldImg"/>
          </p:nvPr>
        </p:nvSpPr>
        <p:spPr>
          <a:xfrm>
            <a:off x="380880" y="685800"/>
            <a:ext cx="6093000" cy="3426120"/>
          </a:xfrm>
          <a:prstGeom prst="rect">
            <a:avLst/>
          </a:prstGeom>
          <a:ln w="0">
            <a:noFill/>
          </a:ln>
        </p:spPr>
      </p:sp>
      <p:sp>
        <p:nvSpPr>
          <p:cNvPr id="1647"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ADV-Lehrplan: F.1.1</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648" name="PlaceHolder 3"/>
          <p:cNvSpPr>
            <a:spLocks noGrp="1"/>
          </p:cNvSpPr>
          <p:nvPr>
            <p:ph type="sldNum" idx="158"/>
          </p:nvPr>
        </p:nvSpPr>
        <p:spPr>
          <a:xfrm>
            <a:off x="3884760" y="8685360"/>
            <a:ext cx="2968920" cy="45432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Times New Roman"/>
              </a:defRPr>
            </a:lvl1pPr>
          </a:lstStyle>
          <a:p>
            <a:pPr indent="0" algn="r">
              <a:lnSpc>
                <a:spcPct val="100000"/>
              </a:lnSpc>
              <a:buNone/>
              <a:tabLst>
                <a:tab pos="0" algn="l"/>
              </a:tabLst>
            </a:pPr>
            <a:fld id="{31130A5F-D9D5-4A77-9A4D-99236831CD6F}" type="slidenum">
              <a:rPr lang="en-US" sz="1400" b="0" strike="noStrike" spc="-1">
                <a:solidFill>
                  <a:srgbClr val="000000"/>
                </a:solidFill>
                <a:latin typeface="Times New Roman"/>
              </a:rPr>
              <a:t>8</a:t>
            </a:fld>
            <a:endParaRPr lang="de-DE" sz="1400" b="0" strike="noStrike" spc="-1">
              <a:solidFill>
                <a:srgbClr val="000000"/>
              </a:solidFill>
              <a:latin typeface="Times New Roman"/>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5" name="PlaceHolder 1"/>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ADV-Lehrplan: F.5.4</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796" name="PlaceHolder 2"/>
          <p:cNvSpPr>
            <a:spLocks noGrp="1" noRot="1" noChangeAspect="1"/>
          </p:cNvSpPr>
          <p:nvPr>
            <p:ph type="sldImg"/>
          </p:nvPr>
        </p:nvSpPr>
        <p:spPr>
          <a:xfrm>
            <a:off x="380880" y="685800"/>
            <a:ext cx="6093000" cy="3426120"/>
          </a:xfrm>
          <a:prstGeom prst="rect">
            <a:avLst/>
          </a:prstGeom>
          <a:ln w="0">
            <a:noFill/>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7" name="PlaceHolder 1"/>
          <p:cNvSpPr>
            <a:spLocks noGrp="1" noRot="1" noChangeAspect="1"/>
          </p:cNvSpPr>
          <p:nvPr>
            <p:ph type="sldImg"/>
          </p:nvPr>
        </p:nvSpPr>
        <p:spPr>
          <a:xfrm>
            <a:off x="380880" y="685800"/>
            <a:ext cx="6093000" cy="3426120"/>
          </a:xfrm>
          <a:prstGeom prst="rect">
            <a:avLst/>
          </a:prstGeom>
          <a:ln w="0">
            <a:noFill/>
          </a:ln>
        </p:spPr>
      </p:sp>
      <p:sp>
        <p:nvSpPr>
          <p:cNvPr id="1798"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216000">
              <a:buNone/>
            </a:pPr>
            <a:endParaRPr lang="de-DE" sz="1800" b="0" strike="noStrike" spc="-1">
              <a:solidFill>
                <a:srgbClr val="000000"/>
              </a:solidFill>
              <a:latin typeface="Arial"/>
            </a:endParaRPr>
          </a:p>
        </p:txBody>
      </p:sp>
      <p:sp>
        <p:nvSpPr>
          <p:cNvPr id="1799" name="PlaceHolder 3"/>
          <p:cNvSpPr>
            <a:spLocks noGrp="1"/>
          </p:cNvSpPr>
          <p:nvPr>
            <p:ph type="sldNum" idx="199"/>
          </p:nvPr>
        </p:nvSpPr>
        <p:spPr>
          <a:xfrm>
            <a:off x="3884760" y="8685360"/>
            <a:ext cx="2968920" cy="45432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36D9715A-9DCF-4D12-96D4-F2AB054CDE94}" type="slidenum">
              <a:rPr lang="en-US" sz="1400" b="0" strike="noStrike" spc="-1">
                <a:solidFill>
                  <a:srgbClr val="000000"/>
                </a:solidFill>
                <a:latin typeface="Wingdings"/>
              </a:rPr>
              <a:t>64</a:t>
            </a:fld>
            <a:endParaRPr lang="de-DE" sz="1400" b="0" strike="noStrike" spc="-1">
              <a:solidFill>
                <a:srgbClr val="000000"/>
              </a:solidFill>
              <a:latin typeface="Times New Roman"/>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0" name="PlaceHolder 1"/>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ADV-Lehrplan: F.3.1</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801"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 name="PlaceHolder 1"/>
          <p:cNvSpPr>
            <a:spLocks noGrp="1" noRot="1" noChangeAspect="1"/>
          </p:cNvSpPr>
          <p:nvPr>
            <p:ph type="sldImg"/>
          </p:nvPr>
        </p:nvSpPr>
        <p:spPr>
          <a:xfrm>
            <a:off x="380880" y="685800"/>
            <a:ext cx="6093000" cy="3426120"/>
          </a:xfrm>
          <a:prstGeom prst="rect">
            <a:avLst/>
          </a:prstGeom>
          <a:ln w="0">
            <a:noFill/>
          </a:ln>
        </p:spPr>
      </p:sp>
      <p:sp>
        <p:nvSpPr>
          <p:cNvPr id="1803"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ADV-Lehrplan: F.3.2 / F.3.3</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804" name="PlaceHolder 3"/>
          <p:cNvSpPr>
            <a:spLocks noGrp="1"/>
          </p:cNvSpPr>
          <p:nvPr>
            <p:ph type="sldNum" idx="200"/>
          </p:nvPr>
        </p:nvSpPr>
        <p:spPr>
          <a:xfrm>
            <a:off x="3884760" y="8685360"/>
            <a:ext cx="2968920" cy="45432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2721DDF5-BD45-422E-AFED-90238272EE1D}" type="slidenum">
              <a:rPr lang="en-US" sz="1400" b="0" strike="noStrike" spc="-1">
                <a:solidFill>
                  <a:srgbClr val="000000"/>
                </a:solidFill>
                <a:latin typeface="Wingdings"/>
              </a:rPr>
              <a:t>67</a:t>
            </a:fld>
            <a:endParaRPr lang="de-DE" sz="1400" b="0" strike="noStrike" spc="-1">
              <a:solidFill>
                <a:srgbClr val="000000"/>
              </a:solidFill>
              <a:latin typeface="Times New Roman"/>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5" name="PlaceHolder 1"/>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ADV-Lehrplan: F.3.2</a:t>
            </a:r>
            <a:endParaRPr lang="de-DE" sz="1200" b="0" strike="noStrike" spc="-1">
              <a:solidFill>
                <a:srgbClr val="000000"/>
              </a:solidFill>
              <a:latin typeface="Arial"/>
            </a:endParaRPr>
          </a:p>
        </p:txBody>
      </p:sp>
      <p:sp>
        <p:nvSpPr>
          <p:cNvPr id="1806"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7" name="PlaceHolder 1"/>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ADV-Lehrplan: F.3.2</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808"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9" name="PlaceHolder 1"/>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Syllabus: F.3.3</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810"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1" name="PlaceHolder 1"/>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Syllabus: F.3.3</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812"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3" name="PlaceHolder 1"/>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Syllabus: F.3.3</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814"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5" name="PlaceHolder 1"/>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Syllabus: F.3.3</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816"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9" name="PlaceHolder 1"/>
          <p:cNvSpPr>
            <a:spLocks noGrp="1" noRot="1" noChangeAspect="1"/>
          </p:cNvSpPr>
          <p:nvPr>
            <p:ph type="sldImg"/>
          </p:nvPr>
        </p:nvSpPr>
        <p:spPr>
          <a:xfrm>
            <a:off x="382588" y="685800"/>
            <a:ext cx="6089650" cy="3425825"/>
          </a:xfrm>
          <a:prstGeom prst="rect">
            <a:avLst/>
          </a:prstGeom>
          <a:ln w="0">
            <a:noFill/>
          </a:ln>
        </p:spPr>
      </p:sp>
      <p:sp>
        <p:nvSpPr>
          <p:cNvPr id="1650"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ADV-Lehrplan: F.1.1</a:t>
            </a:r>
            <a:endParaRPr lang="de-DE" sz="1200" b="0" strike="noStrike" spc="-1">
              <a:solidFill>
                <a:srgbClr val="000000"/>
              </a:solidFill>
              <a:latin typeface="Arial"/>
            </a:endParaRPr>
          </a:p>
        </p:txBody>
      </p:sp>
      <p:sp>
        <p:nvSpPr>
          <p:cNvPr id="1651" name="PlaceHolder 3"/>
          <p:cNvSpPr>
            <a:spLocks noGrp="1"/>
          </p:cNvSpPr>
          <p:nvPr>
            <p:ph type="sldNum" idx="159"/>
          </p:nvPr>
        </p:nvSpPr>
        <p:spPr>
          <a:xfrm>
            <a:off x="3884760" y="8685360"/>
            <a:ext cx="2968920" cy="45432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Times New Roman"/>
              </a:defRPr>
            </a:lvl1pPr>
          </a:lstStyle>
          <a:p>
            <a:pPr indent="0" algn="r">
              <a:lnSpc>
                <a:spcPct val="100000"/>
              </a:lnSpc>
              <a:buNone/>
              <a:tabLst>
                <a:tab pos="0" algn="l"/>
              </a:tabLst>
            </a:pPr>
            <a:fld id="{677C77C8-30AF-4A0C-BBF5-B0DF7AE51B55}" type="slidenum">
              <a:rPr lang="en-US" sz="1400" b="0" strike="noStrike" spc="-1">
                <a:solidFill>
                  <a:srgbClr val="000000"/>
                </a:solidFill>
                <a:latin typeface="Times New Roman"/>
              </a:rPr>
              <a:t>9</a:t>
            </a:fld>
            <a:endParaRPr lang="de-DE" sz="1400" b="0" strike="noStrike" spc="-1">
              <a:solidFill>
                <a:srgbClr val="000000"/>
              </a:solidFill>
              <a:latin typeface="Times New Roman"/>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7" name="PlaceHolder 1"/>
          <p:cNvSpPr>
            <a:spLocks noGrp="1" noRot="1" noChangeAspect="1"/>
          </p:cNvSpPr>
          <p:nvPr>
            <p:ph type="sldImg"/>
          </p:nvPr>
        </p:nvSpPr>
        <p:spPr>
          <a:xfrm>
            <a:off x="382588" y="685800"/>
            <a:ext cx="6089650" cy="3425825"/>
          </a:xfrm>
          <a:prstGeom prst="rect">
            <a:avLst/>
          </a:prstGeom>
          <a:ln w="0">
            <a:noFill/>
          </a:ln>
        </p:spPr>
      </p:sp>
      <p:sp>
        <p:nvSpPr>
          <p:cNvPr id="1818"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ADV-Lehrplan: F.3.2 / F.3.3</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819" name="PlaceHolder 3"/>
          <p:cNvSpPr>
            <a:spLocks noGrp="1"/>
          </p:cNvSpPr>
          <p:nvPr>
            <p:ph type="sldNum" idx="201"/>
          </p:nvPr>
        </p:nvSpPr>
        <p:spPr>
          <a:xfrm>
            <a:off x="3884760" y="8685360"/>
            <a:ext cx="2968920" cy="45432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CDFC0B97-519D-4AF9-97B0-6BC91DCA7714}" type="slidenum">
              <a:rPr lang="en-US" sz="1400" b="0" strike="noStrike" spc="-1">
                <a:solidFill>
                  <a:srgbClr val="000000"/>
                </a:solidFill>
                <a:latin typeface="Wingdings"/>
              </a:rPr>
              <a:t>74</a:t>
            </a:fld>
            <a:endParaRPr lang="de-DE" sz="1400" b="0" strike="noStrike" spc="-1">
              <a:solidFill>
                <a:srgbClr val="000000"/>
              </a:solidFill>
              <a:latin typeface="Times New Roman"/>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0" name="PlaceHolder 1"/>
          <p:cNvSpPr>
            <a:spLocks noGrp="1" noRot="1" noChangeAspect="1"/>
          </p:cNvSpPr>
          <p:nvPr>
            <p:ph type="sldImg"/>
          </p:nvPr>
        </p:nvSpPr>
        <p:spPr>
          <a:xfrm>
            <a:off x="380880" y="685800"/>
            <a:ext cx="6093000" cy="3426120"/>
          </a:xfrm>
          <a:prstGeom prst="rect">
            <a:avLst/>
          </a:prstGeom>
          <a:ln w="0">
            <a:noFill/>
          </a:ln>
        </p:spPr>
      </p:sp>
      <p:sp>
        <p:nvSpPr>
          <p:cNvPr id="1821"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216000">
              <a:buNone/>
            </a:pPr>
            <a:endParaRPr lang="de-DE" sz="1800" b="0" strike="noStrike" spc="-1">
              <a:solidFill>
                <a:srgbClr val="000000"/>
              </a:solidFill>
              <a:latin typeface="Arial"/>
            </a:endParaRPr>
          </a:p>
        </p:txBody>
      </p:sp>
      <p:sp>
        <p:nvSpPr>
          <p:cNvPr id="1822" name="PlaceHolder 3"/>
          <p:cNvSpPr>
            <a:spLocks noGrp="1"/>
          </p:cNvSpPr>
          <p:nvPr>
            <p:ph type="sldNum" idx="202"/>
          </p:nvPr>
        </p:nvSpPr>
        <p:spPr>
          <a:xfrm>
            <a:off x="3884760" y="8685360"/>
            <a:ext cx="2968920" cy="45432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57ACB694-4219-44C7-B75B-9CF69E8B5661}" type="slidenum">
              <a:rPr lang="en-US" sz="1400" b="0" strike="noStrike" spc="-1">
                <a:solidFill>
                  <a:srgbClr val="000000"/>
                </a:solidFill>
                <a:latin typeface="Wingdings"/>
              </a:rPr>
              <a:t>77</a:t>
            </a:fld>
            <a:endParaRPr lang="de-DE" sz="1400" b="0" strike="noStrike" spc="-1">
              <a:solidFill>
                <a:srgbClr val="000000"/>
              </a:solidFill>
              <a:latin typeface="Times New Roman"/>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3" name="PlaceHolder 1"/>
          <p:cNvSpPr>
            <a:spLocks noGrp="1" noRot="1" noChangeAspect="1"/>
          </p:cNvSpPr>
          <p:nvPr>
            <p:ph type="sldImg"/>
          </p:nvPr>
        </p:nvSpPr>
        <p:spPr>
          <a:xfrm>
            <a:off x="380880" y="685800"/>
            <a:ext cx="6093000" cy="3426120"/>
          </a:xfrm>
          <a:prstGeom prst="rect">
            <a:avLst/>
          </a:prstGeom>
          <a:ln w="0">
            <a:noFill/>
          </a:ln>
        </p:spPr>
      </p:sp>
      <p:sp>
        <p:nvSpPr>
          <p:cNvPr id="1824"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216000">
              <a:buNone/>
            </a:pPr>
            <a:endParaRPr lang="de-DE" sz="1800" b="0" strike="noStrike" spc="-1">
              <a:solidFill>
                <a:srgbClr val="000000"/>
              </a:solidFill>
              <a:latin typeface="Arial"/>
            </a:endParaRPr>
          </a:p>
        </p:txBody>
      </p:sp>
      <p:sp>
        <p:nvSpPr>
          <p:cNvPr id="1825" name="PlaceHolder 3"/>
          <p:cNvSpPr>
            <a:spLocks noGrp="1"/>
          </p:cNvSpPr>
          <p:nvPr>
            <p:ph type="sldNum" idx="203"/>
          </p:nvPr>
        </p:nvSpPr>
        <p:spPr>
          <a:xfrm>
            <a:off x="3884760" y="8685360"/>
            <a:ext cx="2968920" cy="45432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A8A15DB5-C853-477C-A9C7-38E8A188C519}" type="slidenum">
              <a:rPr lang="en-US" sz="1400" b="0" strike="noStrike" spc="-1">
                <a:solidFill>
                  <a:srgbClr val="000000"/>
                </a:solidFill>
                <a:latin typeface="Wingdings"/>
              </a:rPr>
              <a:t>80</a:t>
            </a:fld>
            <a:endParaRPr lang="de-DE" sz="1400" b="0" strike="noStrike" spc="-1">
              <a:solidFill>
                <a:srgbClr val="000000"/>
              </a:solidFill>
              <a:latin typeface="Times New Roman"/>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6" name="PlaceHolder 1"/>
          <p:cNvSpPr>
            <a:spLocks noGrp="1" noRot="1" noChangeAspect="1"/>
          </p:cNvSpPr>
          <p:nvPr>
            <p:ph type="sldImg"/>
          </p:nvPr>
        </p:nvSpPr>
        <p:spPr>
          <a:xfrm>
            <a:off x="380880" y="685800"/>
            <a:ext cx="6093000" cy="3426120"/>
          </a:xfrm>
          <a:prstGeom prst="rect">
            <a:avLst/>
          </a:prstGeom>
          <a:ln w="0">
            <a:noFill/>
          </a:ln>
        </p:spPr>
      </p:sp>
      <p:sp>
        <p:nvSpPr>
          <p:cNvPr id="1827"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ADV-Lehrplan: G.1.1</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828" name="PlaceHolder 3"/>
          <p:cNvSpPr>
            <a:spLocks noGrp="1"/>
          </p:cNvSpPr>
          <p:nvPr>
            <p:ph type="sldNum" idx="204"/>
          </p:nvPr>
        </p:nvSpPr>
        <p:spPr>
          <a:xfrm>
            <a:off x="3884760" y="8685360"/>
            <a:ext cx="2968920" cy="45432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F2CF3DA7-2235-464A-9475-BDFB61F02534}" type="slidenum">
              <a:rPr lang="en-US" sz="1400" b="0" strike="noStrike" spc="-1">
                <a:solidFill>
                  <a:srgbClr val="000000"/>
                </a:solidFill>
                <a:latin typeface="Wingdings"/>
              </a:rPr>
              <a:t>81</a:t>
            </a:fld>
            <a:endParaRPr lang="de-DE" sz="1400" b="0" strike="noStrike" spc="-1">
              <a:solidFill>
                <a:srgbClr val="000000"/>
              </a:solidFill>
              <a:latin typeface="Times New Roman"/>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9" name="PlaceHolder 1"/>
          <p:cNvSpPr>
            <a:spLocks noGrp="1" noRot="1" noChangeAspect="1"/>
          </p:cNvSpPr>
          <p:nvPr>
            <p:ph type="sldImg"/>
          </p:nvPr>
        </p:nvSpPr>
        <p:spPr>
          <a:xfrm>
            <a:off x="382588" y="685800"/>
            <a:ext cx="6089650" cy="3425825"/>
          </a:xfrm>
          <a:prstGeom prst="rect">
            <a:avLst/>
          </a:prstGeom>
          <a:ln w="0">
            <a:noFill/>
          </a:ln>
        </p:spPr>
      </p:sp>
      <p:sp>
        <p:nvSpPr>
          <p:cNvPr id="1830"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ADV-Lehrplan: G.1.1</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831" name="PlaceHolder 3"/>
          <p:cNvSpPr>
            <a:spLocks noGrp="1"/>
          </p:cNvSpPr>
          <p:nvPr>
            <p:ph type="sldNum" idx="205"/>
          </p:nvPr>
        </p:nvSpPr>
        <p:spPr>
          <a:xfrm>
            <a:off x="3884760" y="8685360"/>
            <a:ext cx="2968920" cy="45432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629F479E-2E13-4B2D-AB9E-ECB86B13B67A}" type="slidenum">
              <a:rPr lang="en-US" sz="1400" b="0" strike="noStrike" spc="-1">
                <a:solidFill>
                  <a:srgbClr val="000000"/>
                </a:solidFill>
                <a:latin typeface="Wingdings"/>
              </a:rPr>
              <a:t>82</a:t>
            </a:fld>
            <a:endParaRPr lang="de-DE" sz="1400" b="0" strike="noStrike" spc="-1">
              <a:solidFill>
                <a:srgbClr val="000000"/>
              </a:solidFill>
              <a:latin typeface="Times New Roman"/>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 name="PlaceHolder 1"/>
          <p:cNvSpPr>
            <a:spLocks noGrp="1" noRot="1" noChangeAspect="1"/>
          </p:cNvSpPr>
          <p:nvPr>
            <p:ph type="sldImg"/>
          </p:nvPr>
        </p:nvSpPr>
        <p:spPr>
          <a:xfrm>
            <a:off x="382588" y="685800"/>
            <a:ext cx="6089650" cy="3425825"/>
          </a:xfrm>
          <a:prstGeom prst="rect">
            <a:avLst/>
          </a:prstGeom>
          <a:ln w="0">
            <a:noFill/>
          </a:ln>
        </p:spPr>
      </p:sp>
      <p:sp>
        <p:nvSpPr>
          <p:cNvPr id="1833"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ADV-Lehrplan: G.1.1</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834" name="PlaceHolder 3"/>
          <p:cNvSpPr>
            <a:spLocks noGrp="1"/>
          </p:cNvSpPr>
          <p:nvPr>
            <p:ph type="sldNum" idx="206"/>
          </p:nvPr>
        </p:nvSpPr>
        <p:spPr>
          <a:xfrm>
            <a:off x="3884760" y="8685360"/>
            <a:ext cx="2968920" cy="45432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F5594F5C-1593-4558-80D4-8DB6BF8D5E26}" type="slidenum">
              <a:rPr lang="en-US" sz="1400" b="0" strike="noStrike" spc="-1">
                <a:solidFill>
                  <a:srgbClr val="000000"/>
                </a:solidFill>
                <a:latin typeface="Wingdings"/>
              </a:rPr>
              <a:t>83</a:t>
            </a:fld>
            <a:endParaRPr lang="de-DE" sz="1400" b="0" strike="noStrike" spc="-1">
              <a:solidFill>
                <a:srgbClr val="000000"/>
              </a:solidFill>
              <a:latin typeface="Times New Roman"/>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5" name="PlaceHolder 1"/>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ADV-Lehrplan: G.1.2</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836" name="PlaceHolder 2"/>
          <p:cNvSpPr>
            <a:spLocks noGrp="1" noRot="1" noChangeAspect="1"/>
          </p:cNvSpPr>
          <p:nvPr>
            <p:ph type="sldImg"/>
          </p:nvPr>
        </p:nvSpPr>
        <p:spPr>
          <a:xfrm>
            <a:off x="380880" y="685800"/>
            <a:ext cx="6093000" cy="3426120"/>
          </a:xfrm>
          <a:prstGeom prst="rect">
            <a:avLst/>
          </a:prstGeom>
          <a:ln w="0">
            <a:noFill/>
          </a:ln>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7" name="PlaceHolder 1"/>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ADV-Lehrplan: G.1.2</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838" name="PlaceHolder 2"/>
          <p:cNvSpPr>
            <a:spLocks noGrp="1" noRot="1" noChangeAspect="1"/>
          </p:cNvSpPr>
          <p:nvPr>
            <p:ph type="sldImg"/>
          </p:nvPr>
        </p:nvSpPr>
        <p:spPr>
          <a:xfrm>
            <a:off x="380880" y="685800"/>
            <a:ext cx="6093000" cy="3426120"/>
          </a:xfrm>
          <a:prstGeom prst="rect">
            <a:avLst/>
          </a:prstGeom>
          <a:ln w="0">
            <a:noFill/>
          </a:ln>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9" name="PlaceHolder 1"/>
          <p:cNvSpPr>
            <a:spLocks noGrp="1" noRot="1" noChangeAspect="1"/>
          </p:cNvSpPr>
          <p:nvPr>
            <p:ph type="sldImg"/>
          </p:nvPr>
        </p:nvSpPr>
        <p:spPr>
          <a:xfrm>
            <a:off x="382588" y="685800"/>
            <a:ext cx="6089650" cy="3425825"/>
          </a:xfrm>
          <a:prstGeom prst="rect">
            <a:avLst/>
          </a:prstGeom>
          <a:ln w="0">
            <a:noFill/>
          </a:ln>
        </p:spPr>
      </p:sp>
      <p:sp>
        <p:nvSpPr>
          <p:cNvPr id="1840"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ADV-Lehrplan: G.1.2</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841" name="PlaceHolder 3"/>
          <p:cNvSpPr>
            <a:spLocks noGrp="1"/>
          </p:cNvSpPr>
          <p:nvPr>
            <p:ph type="sldNum" idx="207"/>
          </p:nvPr>
        </p:nvSpPr>
        <p:spPr>
          <a:xfrm>
            <a:off x="3884760" y="8685360"/>
            <a:ext cx="2968920" cy="45432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3EE54727-D363-47B9-9868-F98A27BD26DC}" type="slidenum">
              <a:rPr lang="en-US" sz="1400" b="0" strike="noStrike" spc="-1">
                <a:solidFill>
                  <a:srgbClr val="000000"/>
                </a:solidFill>
                <a:latin typeface="Wingdings"/>
              </a:rPr>
              <a:t>86</a:t>
            </a:fld>
            <a:endParaRPr lang="de-DE" sz="1400" b="0" strike="noStrike" spc="-1">
              <a:solidFill>
                <a:srgbClr val="000000"/>
              </a:solidFill>
              <a:latin typeface="Times New Roman"/>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2" name="PlaceHolder 1"/>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ADV-Lehrplan: G.1.2</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843" name="PlaceHolder 2"/>
          <p:cNvSpPr>
            <a:spLocks noGrp="1" noRot="1" noChangeAspect="1"/>
          </p:cNvSpPr>
          <p:nvPr>
            <p:ph type="sldImg"/>
          </p:nvPr>
        </p:nvSpPr>
        <p:spPr>
          <a:xfrm>
            <a:off x="380880" y="685800"/>
            <a:ext cx="6093000" cy="3426120"/>
          </a:xfrm>
          <a:prstGeom prst="rect">
            <a:avLst/>
          </a:prstGeom>
          <a:ln w="0">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2" name="PlaceHolder 1"/>
          <p:cNvSpPr>
            <a:spLocks noGrp="1" noRot="1" noChangeAspect="1"/>
          </p:cNvSpPr>
          <p:nvPr>
            <p:ph type="sldImg"/>
          </p:nvPr>
        </p:nvSpPr>
        <p:spPr>
          <a:xfrm>
            <a:off x="380880" y="685800"/>
            <a:ext cx="6093000" cy="3426120"/>
          </a:xfrm>
          <a:prstGeom prst="rect">
            <a:avLst/>
          </a:prstGeom>
          <a:ln w="0">
            <a:noFill/>
          </a:ln>
        </p:spPr>
      </p:sp>
      <p:sp>
        <p:nvSpPr>
          <p:cNvPr id="1653"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ADV-Lehrplan: F.1.1</a:t>
            </a:r>
            <a:endParaRPr lang="de-DE" sz="1200" b="0" strike="noStrike" spc="-1">
              <a:solidFill>
                <a:srgbClr val="000000"/>
              </a:solidFill>
              <a:latin typeface="Arial"/>
            </a:endParaRPr>
          </a:p>
        </p:txBody>
      </p:sp>
      <p:sp>
        <p:nvSpPr>
          <p:cNvPr id="1654" name="PlaceHolder 3"/>
          <p:cNvSpPr>
            <a:spLocks noGrp="1"/>
          </p:cNvSpPr>
          <p:nvPr>
            <p:ph type="sldNum" idx="160"/>
          </p:nvPr>
        </p:nvSpPr>
        <p:spPr>
          <a:xfrm>
            <a:off x="3884760" y="8685360"/>
            <a:ext cx="2968920" cy="45432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Times New Roman"/>
              </a:defRPr>
            </a:lvl1pPr>
          </a:lstStyle>
          <a:p>
            <a:pPr indent="0" algn="r">
              <a:lnSpc>
                <a:spcPct val="100000"/>
              </a:lnSpc>
              <a:buNone/>
              <a:tabLst>
                <a:tab pos="0" algn="l"/>
              </a:tabLst>
            </a:pPr>
            <a:fld id="{CBF4D59C-D08B-4DEB-BDCD-2DCD35A89D6B}" type="slidenum">
              <a:rPr lang="en-US" sz="1400" b="0" strike="noStrike" spc="-1">
                <a:solidFill>
                  <a:srgbClr val="000000"/>
                </a:solidFill>
                <a:latin typeface="Times New Roman"/>
              </a:rPr>
              <a:t>10</a:t>
            </a:fld>
            <a:endParaRPr lang="de-DE" sz="1400" b="0" strike="noStrike" spc="-1">
              <a:solidFill>
                <a:srgbClr val="000000"/>
              </a:solidFill>
              <a:latin typeface="Times New Roman"/>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 name="PlaceHolder 1"/>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ADV-Lehrplan: G.1.3</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845"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6" name="PlaceHolder 1"/>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ADV-Lehrplan: G.1.2</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847" name="PlaceHolder 2"/>
          <p:cNvSpPr>
            <a:spLocks noGrp="1" noRot="1" noChangeAspect="1"/>
          </p:cNvSpPr>
          <p:nvPr>
            <p:ph type="sldImg"/>
          </p:nvPr>
        </p:nvSpPr>
        <p:spPr>
          <a:xfrm>
            <a:off x="380880" y="685800"/>
            <a:ext cx="6093000" cy="3426120"/>
          </a:xfrm>
          <a:prstGeom prst="rect">
            <a:avLst/>
          </a:prstGeom>
          <a:ln w="0">
            <a:noFill/>
          </a:ln>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8" name="PlaceHolder 1"/>
          <p:cNvSpPr>
            <a:spLocks noGrp="1" noRot="1" noChangeAspect="1"/>
          </p:cNvSpPr>
          <p:nvPr>
            <p:ph type="sldImg"/>
          </p:nvPr>
        </p:nvSpPr>
        <p:spPr>
          <a:xfrm>
            <a:off x="380880" y="685800"/>
            <a:ext cx="6093000" cy="3426120"/>
          </a:xfrm>
          <a:prstGeom prst="rect">
            <a:avLst/>
          </a:prstGeom>
          <a:ln w="0">
            <a:noFill/>
          </a:ln>
        </p:spPr>
      </p:sp>
      <p:sp>
        <p:nvSpPr>
          <p:cNvPr id="1849"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ADV-Lehrplan: G.2.1</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850" name="PlaceHolder 3"/>
          <p:cNvSpPr>
            <a:spLocks noGrp="1"/>
          </p:cNvSpPr>
          <p:nvPr>
            <p:ph type="sldNum" idx="208"/>
          </p:nvPr>
        </p:nvSpPr>
        <p:spPr>
          <a:xfrm>
            <a:off x="3884760" y="8685360"/>
            <a:ext cx="2968920" cy="45432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68C4B561-2819-4D62-AC5E-61754B4A248A}" type="slidenum">
              <a:rPr lang="en-US" sz="1400" b="0" strike="noStrike" spc="-1">
                <a:solidFill>
                  <a:srgbClr val="000000"/>
                </a:solidFill>
                <a:latin typeface="Wingdings"/>
              </a:rPr>
              <a:t>91</a:t>
            </a:fld>
            <a:endParaRPr lang="de-DE" sz="1400" b="0" strike="noStrike" spc="-1">
              <a:solidFill>
                <a:srgbClr val="000000"/>
              </a:solidFill>
              <a:latin typeface="Times New Roman"/>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1" name="PlaceHolder 1"/>
          <p:cNvSpPr>
            <a:spLocks noGrp="1" noRot="1" noChangeAspect="1"/>
          </p:cNvSpPr>
          <p:nvPr>
            <p:ph type="sldImg"/>
          </p:nvPr>
        </p:nvSpPr>
        <p:spPr>
          <a:xfrm>
            <a:off x="380880" y="685800"/>
            <a:ext cx="6093000" cy="3426120"/>
          </a:xfrm>
          <a:prstGeom prst="rect">
            <a:avLst/>
          </a:prstGeom>
          <a:ln w="0">
            <a:noFill/>
          </a:ln>
        </p:spPr>
      </p:sp>
      <p:sp>
        <p:nvSpPr>
          <p:cNvPr id="1852"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ADV-Lehrplan: G.2.1</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853" name="PlaceHolder 3"/>
          <p:cNvSpPr>
            <a:spLocks noGrp="1"/>
          </p:cNvSpPr>
          <p:nvPr>
            <p:ph type="sldNum" idx="209"/>
          </p:nvPr>
        </p:nvSpPr>
        <p:spPr>
          <a:xfrm>
            <a:off x="3884760" y="8685360"/>
            <a:ext cx="2968920" cy="45432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62CF224E-A17A-44E7-AB99-D2481F273EEF}" type="slidenum">
              <a:rPr lang="en-US" sz="1400" b="0" strike="noStrike" spc="-1">
                <a:solidFill>
                  <a:srgbClr val="000000"/>
                </a:solidFill>
                <a:latin typeface="Wingdings"/>
              </a:rPr>
              <a:t>92</a:t>
            </a:fld>
            <a:endParaRPr lang="de-DE" sz="1400" b="0" strike="noStrike" spc="-1">
              <a:solidFill>
                <a:srgbClr val="000000"/>
              </a:solidFill>
              <a:latin typeface="Times New Roman"/>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4" name="PlaceHolder 1"/>
          <p:cNvSpPr>
            <a:spLocks noGrp="1" noRot="1" noChangeAspect="1"/>
          </p:cNvSpPr>
          <p:nvPr>
            <p:ph type="sldImg"/>
          </p:nvPr>
        </p:nvSpPr>
        <p:spPr>
          <a:xfrm>
            <a:off x="382588" y="685800"/>
            <a:ext cx="6089650" cy="3425825"/>
          </a:xfrm>
          <a:prstGeom prst="rect">
            <a:avLst/>
          </a:prstGeom>
          <a:ln w="0">
            <a:noFill/>
          </a:ln>
        </p:spPr>
      </p:sp>
      <p:sp>
        <p:nvSpPr>
          <p:cNvPr id="1855"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ADV-Lehrplan: G.2.1</a:t>
            </a:r>
            <a:endParaRPr lang="de-DE" sz="1200" b="0" strike="noStrike" spc="-1">
              <a:solidFill>
                <a:srgbClr val="000000"/>
              </a:solidFill>
              <a:latin typeface="Arial"/>
            </a:endParaRPr>
          </a:p>
        </p:txBody>
      </p:sp>
      <p:sp>
        <p:nvSpPr>
          <p:cNvPr id="1856" name="PlaceHolder 3"/>
          <p:cNvSpPr>
            <a:spLocks noGrp="1"/>
          </p:cNvSpPr>
          <p:nvPr>
            <p:ph type="sldNum" idx="210"/>
          </p:nvPr>
        </p:nvSpPr>
        <p:spPr>
          <a:xfrm>
            <a:off x="3884760" y="8685360"/>
            <a:ext cx="2968920" cy="45432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A6FF145E-E87A-4FE8-9820-E8EC2CC3B2D2}" type="slidenum">
              <a:rPr lang="en-US" sz="1400" b="0" strike="noStrike" spc="-1">
                <a:solidFill>
                  <a:srgbClr val="000000"/>
                </a:solidFill>
                <a:latin typeface="Wingdings"/>
              </a:rPr>
              <a:t>93</a:t>
            </a:fld>
            <a:endParaRPr lang="de-DE" sz="1400" b="0" strike="noStrike" spc="-1">
              <a:solidFill>
                <a:srgbClr val="000000"/>
              </a:solidFill>
              <a:latin typeface="Times New Roman"/>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7" name="PlaceHolder 1"/>
          <p:cNvSpPr>
            <a:spLocks noGrp="1" noRot="1" noChangeAspect="1"/>
          </p:cNvSpPr>
          <p:nvPr>
            <p:ph type="sldImg"/>
          </p:nvPr>
        </p:nvSpPr>
        <p:spPr>
          <a:xfrm>
            <a:off x="382588" y="685800"/>
            <a:ext cx="6089650" cy="3425825"/>
          </a:xfrm>
          <a:prstGeom prst="rect">
            <a:avLst/>
          </a:prstGeom>
          <a:ln w="0">
            <a:noFill/>
          </a:ln>
        </p:spPr>
      </p:sp>
      <p:sp>
        <p:nvSpPr>
          <p:cNvPr id="1858"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ADV-Lehrplan: G.2.1</a:t>
            </a:r>
            <a:endParaRPr lang="de-DE" sz="1200" b="0" strike="noStrike" spc="-1">
              <a:solidFill>
                <a:srgbClr val="000000"/>
              </a:solidFill>
              <a:latin typeface="Arial"/>
            </a:endParaRPr>
          </a:p>
        </p:txBody>
      </p:sp>
      <p:sp>
        <p:nvSpPr>
          <p:cNvPr id="1859" name="PlaceHolder 3"/>
          <p:cNvSpPr>
            <a:spLocks noGrp="1"/>
          </p:cNvSpPr>
          <p:nvPr>
            <p:ph type="sldNum" idx="211"/>
          </p:nvPr>
        </p:nvSpPr>
        <p:spPr>
          <a:xfrm>
            <a:off x="3884760" y="8685360"/>
            <a:ext cx="2968920" cy="45432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BED6458B-6D0E-4D6C-8574-BD8D1F5D3A3B}" type="slidenum">
              <a:rPr lang="en-US" sz="1400" b="0" strike="noStrike" spc="-1">
                <a:solidFill>
                  <a:srgbClr val="000000"/>
                </a:solidFill>
                <a:latin typeface="Wingdings"/>
              </a:rPr>
              <a:t>94</a:t>
            </a:fld>
            <a:endParaRPr lang="de-DE" sz="1400" b="0" strike="noStrike" spc="-1">
              <a:solidFill>
                <a:srgbClr val="000000"/>
              </a:solidFill>
              <a:latin typeface="Times New Roman"/>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0" name="PlaceHolder 1"/>
          <p:cNvSpPr>
            <a:spLocks noGrp="1" noRot="1" noChangeAspect="1"/>
          </p:cNvSpPr>
          <p:nvPr>
            <p:ph type="sldImg"/>
          </p:nvPr>
        </p:nvSpPr>
        <p:spPr>
          <a:xfrm>
            <a:off x="380880" y="685800"/>
            <a:ext cx="6093000" cy="3426120"/>
          </a:xfrm>
          <a:prstGeom prst="rect">
            <a:avLst/>
          </a:prstGeom>
          <a:ln w="0">
            <a:noFill/>
          </a:ln>
        </p:spPr>
      </p:sp>
      <p:sp>
        <p:nvSpPr>
          <p:cNvPr id="1861"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ADV-Lehrplan: G.2.1</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862" name="PlaceHolder 3"/>
          <p:cNvSpPr>
            <a:spLocks noGrp="1"/>
          </p:cNvSpPr>
          <p:nvPr>
            <p:ph type="sldNum" idx="212"/>
          </p:nvPr>
        </p:nvSpPr>
        <p:spPr>
          <a:xfrm>
            <a:off x="3884760" y="8685360"/>
            <a:ext cx="2968920" cy="45432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93607E52-D105-496D-9880-22DFFE542A87}" type="slidenum">
              <a:rPr lang="en-US" sz="1400" b="0" strike="noStrike" spc="-1">
                <a:solidFill>
                  <a:srgbClr val="000000"/>
                </a:solidFill>
                <a:latin typeface="Wingdings"/>
              </a:rPr>
              <a:t>95</a:t>
            </a:fld>
            <a:endParaRPr lang="de-DE" sz="1400" b="0" strike="noStrike" spc="-1">
              <a:solidFill>
                <a:srgbClr val="000000"/>
              </a:solidFill>
              <a:latin typeface="Times New Roman"/>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 name="PlaceHolder 1"/>
          <p:cNvSpPr>
            <a:spLocks noGrp="1" noRot="1" noChangeAspect="1"/>
          </p:cNvSpPr>
          <p:nvPr>
            <p:ph type="sldImg"/>
          </p:nvPr>
        </p:nvSpPr>
        <p:spPr>
          <a:xfrm>
            <a:off x="382588" y="685800"/>
            <a:ext cx="6089650" cy="3425825"/>
          </a:xfrm>
          <a:prstGeom prst="rect">
            <a:avLst/>
          </a:prstGeom>
          <a:ln w="0">
            <a:noFill/>
          </a:ln>
        </p:spPr>
      </p:sp>
      <p:sp>
        <p:nvSpPr>
          <p:cNvPr id="1864"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ADV-Lehrplan: G.2.1</a:t>
            </a:r>
            <a:endParaRPr lang="de-DE" sz="1200" b="0" strike="noStrike" spc="-1">
              <a:solidFill>
                <a:srgbClr val="000000"/>
              </a:solidFill>
              <a:latin typeface="Arial"/>
            </a:endParaRPr>
          </a:p>
        </p:txBody>
      </p:sp>
      <p:sp>
        <p:nvSpPr>
          <p:cNvPr id="1865" name="PlaceHolder 3"/>
          <p:cNvSpPr>
            <a:spLocks noGrp="1"/>
          </p:cNvSpPr>
          <p:nvPr>
            <p:ph type="sldNum" idx="213"/>
          </p:nvPr>
        </p:nvSpPr>
        <p:spPr>
          <a:xfrm>
            <a:off x="3884760" y="8685360"/>
            <a:ext cx="2968920" cy="45432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4FBC71B4-59DC-4282-AF8B-D44459294820}" type="slidenum">
              <a:rPr lang="en-US" sz="1400" b="0" strike="noStrike" spc="-1">
                <a:solidFill>
                  <a:srgbClr val="000000"/>
                </a:solidFill>
                <a:latin typeface="Wingdings"/>
              </a:rPr>
              <a:t>96</a:t>
            </a:fld>
            <a:endParaRPr lang="de-DE" sz="1400" b="0" strike="noStrike" spc="-1">
              <a:solidFill>
                <a:srgbClr val="000000"/>
              </a:solidFill>
              <a:latin typeface="Times New Roman"/>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6" name="PlaceHolder 1"/>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ADV-Lehrplan: G.2.2</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867" name="PlaceHolder 2"/>
          <p:cNvSpPr>
            <a:spLocks noGrp="1" noRot="1" noChangeAspect="1"/>
          </p:cNvSpPr>
          <p:nvPr>
            <p:ph type="sldImg"/>
          </p:nvPr>
        </p:nvSpPr>
        <p:spPr>
          <a:xfrm>
            <a:off x="380880" y="685800"/>
            <a:ext cx="6093000" cy="3426120"/>
          </a:xfrm>
          <a:prstGeom prst="rect">
            <a:avLst/>
          </a:prstGeom>
          <a:ln w="0">
            <a:noFill/>
          </a:ln>
        </p:spPr>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8" name="PlaceHolder 1"/>
          <p:cNvSpPr>
            <a:spLocks noGrp="1" noRot="1" noChangeAspect="1"/>
          </p:cNvSpPr>
          <p:nvPr>
            <p:ph type="sldImg"/>
          </p:nvPr>
        </p:nvSpPr>
        <p:spPr>
          <a:xfrm>
            <a:off x="382588" y="685800"/>
            <a:ext cx="6089650" cy="3425825"/>
          </a:xfrm>
          <a:prstGeom prst="rect">
            <a:avLst/>
          </a:prstGeom>
          <a:ln w="0">
            <a:noFill/>
          </a:ln>
        </p:spPr>
      </p:sp>
      <p:sp>
        <p:nvSpPr>
          <p:cNvPr id="1869"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457200" indent="-228600" defTabSz="914400">
              <a:lnSpc>
                <a:spcPct val="100000"/>
              </a:lnSpc>
              <a:buNone/>
              <a:tabLst>
                <a:tab pos="0" algn="l"/>
              </a:tabLst>
            </a:pPr>
            <a:r>
              <a:rPr lang="en-GB" sz="1200" b="0" strike="noStrike" spc="-1">
                <a:solidFill>
                  <a:schemeClr val="dk1"/>
                </a:solidFill>
                <a:latin typeface="Calibri"/>
                <a:ea typeface="Calibri"/>
              </a:rPr>
              <a:t>ADV-Lehrplan: G.2.2</a:t>
            </a:r>
            <a:endParaRPr lang="de-DE" sz="1200" b="0" strike="noStrike" spc="-1">
              <a:solidFill>
                <a:srgbClr val="000000"/>
              </a:solidFill>
              <a:latin typeface="Arial"/>
            </a:endParaRPr>
          </a:p>
          <a:p>
            <a:pPr marL="457200" indent="-228600" defTabSz="914400">
              <a:lnSpc>
                <a:spcPct val="100000"/>
              </a:lnSpc>
              <a:buNone/>
              <a:tabLst>
                <a:tab pos="0" algn="l"/>
              </a:tabLst>
            </a:pPr>
            <a:endParaRPr lang="de-DE" sz="1200" b="0" strike="noStrike" spc="-1">
              <a:solidFill>
                <a:srgbClr val="000000"/>
              </a:solidFill>
              <a:latin typeface="Arial"/>
            </a:endParaRPr>
          </a:p>
        </p:txBody>
      </p:sp>
      <p:sp>
        <p:nvSpPr>
          <p:cNvPr id="1870" name="PlaceHolder 3"/>
          <p:cNvSpPr>
            <a:spLocks noGrp="1"/>
          </p:cNvSpPr>
          <p:nvPr>
            <p:ph type="sldNum" idx="214"/>
          </p:nvPr>
        </p:nvSpPr>
        <p:spPr>
          <a:xfrm>
            <a:off x="3884760" y="8685360"/>
            <a:ext cx="2968920" cy="45432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200" b="0" strike="noStrike" spc="-1">
                <a:solidFill>
                  <a:schemeClr val="dk1"/>
                </a:solidFill>
                <a:latin typeface="Calibri"/>
                <a:ea typeface="Calibri"/>
              </a:defRPr>
            </a:lvl1pPr>
          </a:lstStyle>
          <a:p>
            <a:pPr indent="0" algn="r">
              <a:lnSpc>
                <a:spcPct val="100000"/>
              </a:lnSpc>
              <a:buNone/>
              <a:tabLst>
                <a:tab pos="0" algn="l"/>
              </a:tabLst>
            </a:pPr>
            <a:fld id="{225F9A82-9C01-455F-836B-72F790B85724}" type="slidenum">
              <a:rPr lang="en-US" sz="1200" b="0" strike="noStrike" spc="-1">
                <a:solidFill>
                  <a:schemeClr val="dk1"/>
                </a:solidFill>
                <a:latin typeface="Calibri"/>
                <a:ea typeface="Calibri"/>
              </a:rPr>
              <a:t>98</a:t>
            </a:fld>
            <a:endParaRPr lang="de-DE" sz="1200" b="0" strike="noStrike" spc="-1">
              <a:solidFill>
                <a:srgbClr val="000000"/>
              </a:solidFill>
              <a:latin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5" name="PlaceHolder 1"/>
          <p:cNvSpPr>
            <a:spLocks noGrp="1" noRot="1" noChangeAspect="1"/>
          </p:cNvSpPr>
          <p:nvPr>
            <p:ph type="sldImg"/>
          </p:nvPr>
        </p:nvSpPr>
        <p:spPr>
          <a:xfrm>
            <a:off x="382588" y="685800"/>
            <a:ext cx="6089650" cy="3425825"/>
          </a:xfrm>
          <a:prstGeom prst="rect">
            <a:avLst/>
          </a:prstGeom>
          <a:ln w="0">
            <a:noFill/>
          </a:ln>
        </p:spPr>
      </p:sp>
      <p:sp>
        <p:nvSpPr>
          <p:cNvPr id="1656"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ADV-Lehrplan: F.1.1</a:t>
            </a:r>
            <a:endParaRPr lang="de-DE" sz="1200" b="0" strike="noStrike" spc="-1">
              <a:solidFill>
                <a:srgbClr val="000000"/>
              </a:solidFill>
              <a:latin typeface="Arial"/>
            </a:endParaRPr>
          </a:p>
        </p:txBody>
      </p:sp>
      <p:sp>
        <p:nvSpPr>
          <p:cNvPr id="1657" name="PlaceHolder 3"/>
          <p:cNvSpPr>
            <a:spLocks noGrp="1"/>
          </p:cNvSpPr>
          <p:nvPr>
            <p:ph type="sldNum" idx="161"/>
          </p:nvPr>
        </p:nvSpPr>
        <p:spPr>
          <a:xfrm>
            <a:off x="3884760" y="8685360"/>
            <a:ext cx="2968920" cy="45432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Times New Roman"/>
              </a:defRPr>
            </a:lvl1pPr>
          </a:lstStyle>
          <a:p>
            <a:pPr indent="0" algn="r">
              <a:lnSpc>
                <a:spcPct val="100000"/>
              </a:lnSpc>
              <a:buNone/>
              <a:tabLst>
                <a:tab pos="0" algn="l"/>
              </a:tabLst>
            </a:pPr>
            <a:fld id="{A270E8D0-859F-46F9-9287-B196A09C1D84}" type="slidenum">
              <a:rPr lang="en-US" sz="1400" b="0" strike="noStrike" spc="-1">
                <a:solidFill>
                  <a:srgbClr val="000000"/>
                </a:solidFill>
                <a:latin typeface="Times New Roman"/>
              </a:rPr>
              <a:t>11</a:t>
            </a:fld>
            <a:endParaRPr lang="de-DE" sz="1400" b="0" strike="noStrike" spc="-1">
              <a:solidFill>
                <a:srgbClr val="000000"/>
              </a:solidFill>
              <a:latin typeface="Times New Roman"/>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1" name="PlaceHolder 1"/>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ADV-Lehrplan: G.2.2</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872" name="PlaceHolder 2"/>
          <p:cNvSpPr>
            <a:spLocks noGrp="1" noRot="1" noChangeAspect="1"/>
          </p:cNvSpPr>
          <p:nvPr>
            <p:ph type="sldImg"/>
          </p:nvPr>
        </p:nvSpPr>
        <p:spPr>
          <a:xfrm>
            <a:off x="380880" y="685800"/>
            <a:ext cx="6093000" cy="3426120"/>
          </a:xfrm>
          <a:prstGeom prst="rect">
            <a:avLst/>
          </a:prstGeom>
          <a:ln w="0">
            <a:noFill/>
          </a:ln>
        </p:spPr>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 name="PlaceHolder 1"/>
          <p:cNvSpPr>
            <a:spLocks noGrp="1" noRot="1" noChangeAspect="1"/>
          </p:cNvSpPr>
          <p:nvPr>
            <p:ph type="sldImg"/>
          </p:nvPr>
        </p:nvSpPr>
        <p:spPr>
          <a:xfrm>
            <a:off x="380880" y="685800"/>
            <a:ext cx="6093000" cy="3426120"/>
          </a:xfrm>
          <a:prstGeom prst="rect">
            <a:avLst/>
          </a:prstGeom>
          <a:ln w="0">
            <a:noFill/>
          </a:ln>
        </p:spPr>
      </p:sp>
      <p:sp>
        <p:nvSpPr>
          <p:cNvPr id="1874"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ADV-Lehrplan: G.2.2</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875" name="PlaceHolder 3"/>
          <p:cNvSpPr>
            <a:spLocks noGrp="1"/>
          </p:cNvSpPr>
          <p:nvPr>
            <p:ph type="sldNum" idx="215"/>
          </p:nvPr>
        </p:nvSpPr>
        <p:spPr>
          <a:xfrm>
            <a:off x="3884760" y="8685360"/>
            <a:ext cx="2968920" cy="45432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67C32F36-32B8-4A89-BA2B-CAFD8758740D}" type="slidenum">
              <a:rPr lang="en-US" sz="1400" b="0" strike="noStrike" spc="-1">
                <a:solidFill>
                  <a:srgbClr val="000000"/>
                </a:solidFill>
                <a:latin typeface="Wingdings"/>
              </a:rPr>
              <a:t>100</a:t>
            </a:fld>
            <a:endParaRPr lang="de-DE" sz="1400" b="0" strike="noStrike" spc="-1">
              <a:solidFill>
                <a:srgbClr val="000000"/>
              </a:solidFill>
              <a:latin typeface="Times New Roman"/>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6" name="PlaceHolder 1"/>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ADV-Lehrplan: G.2.2</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877" name="PlaceHolder 2"/>
          <p:cNvSpPr>
            <a:spLocks noGrp="1" noRot="1" noChangeAspect="1"/>
          </p:cNvSpPr>
          <p:nvPr>
            <p:ph type="sldImg"/>
          </p:nvPr>
        </p:nvSpPr>
        <p:spPr>
          <a:xfrm>
            <a:off x="380880" y="685800"/>
            <a:ext cx="6093000" cy="3426120"/>
          </a:xfrm>
          <a:prstGeom prst="rect">
            <a:avLst/>
          </a:prstGeom>
          <a:ln w="0">
            <a:noFill/>
          </a:ln>
        </p:spPr>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8" name="PlaceHolder 1"/>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ADV-Lehrplan: G.2.3</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879"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0" name="PlaceHolder 1"/>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ADV-Lehrplan: G.2.3</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881" name="PlaceHolder 2"/>
          <p:cNvSpPr>
            <a:spLocks noGrp="1" noRot="1" noChangeAspect="1"/>
          </p:cNvSpPr>
          <p:nvPr>
            <p:ph type="sldImg"/>
          </p:nvPr>
        </p:nvSpPr>
        <p:spPr>
          <a:xfrm>
            <a:off x="382588" y="685800"/>
            <a:ext cx="6089650" cy="3425825"/>
          </a:xfrm>
          <a:prstGeom prst="rect">
            <a:avLst/>
          </a:prstGeom>
          <a:ln w="0">
            <a:noFill/>
          </a:ln>
        </p:spPr>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2" name="PlaceHolder 1"/>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ADV-Lehrplan: G.2.2</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883" name="PlaceHolder 2"/>
          <p:cNvSpPr>
            <a:spLocks noGrp="1" noRot="1" noChangeAspect="1"/>
          </p:cNvSpPr>
          <p:nvPr>
            <p:ph type="sldImg"/>
          </p:nvPr>
        </p:nvSpPr>
        <p:spPr>
          <a:xfrm>
            <a:off x="380880" y="685800"/>
            <a:ext cx="6093000" cy="3426120"/>
          </a:xfrm>
          <a:prstGeom prst="rect">
            <a:avLst/>
          </a:prstGeom>
          <a:ln w="0">
            <a:noFill/>
          </a:ln>
        </p:spPr>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 name="PlaceHolder 1"/>
          <p:cNvSpPr>
            <a:spLocks noGrp="1" noRot="1" noChangeAspect="1"/>
          </p:cNvSpPr>
          <p:nvPr>
            <p:ph type="sldImg"/>
          </p:nvPr>
        </p:nvSpPr>
        <p:spPr>
          <a:xfrm>
            <a:off x="380880" y="685800"/>
            <a:ext cx="6093000" cy="3426120"/>
          </a:xfrm>
          <a:prstGeom prst="rect">
            <a:avLst/>
          </a:prstGeom>
          <a:ln w="0">
            <a:noFill/>
          </a:ln>
        </p:spPr>
      </p:sp>
      <p:sp>
        <p:nvSpPr>
          <p:cNvPr id="1885"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ADV-Lehrplan: G.3.1</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886" name="PlaceHolder 3"/>
          <p:cNvSpPr>
            <a:spLocks noGrp="1"/>
          </p:cNvSpPr>
          <p:nvPr>
            <p:ph type="sldNum" idx="216"/>
          </p:nvPr>
        </p:nvSpPr>
        <p:spPr>
          <a:xfrm>
            <a:off x="3884760" y="8685360"/>
            <a:ext cx="2968920" cy="45432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F3245E9F-8A53-4A51-AA0F-12D0F5367702}" type="slidenum">
              <a:rPr lang="en-US" sz="1400" b="0" strike="noStrike" spc="-1">
                <a:solidFill>
                  <a:srgbClr val="000000"/>
                </a:solidFill>
                <a:latin typeface="Wingdings"/>
              </a:rPr>
              <a:t>105</a:t>
            </a:fld>
            <a:endParaRPr lang="de-DE" sz="1400" b="0" strike="noStrike" spc="-1">
              <a:solidFill>
                <a:srgbClr val="000000"/>
              </a:solidFill>
              <a:latin typeface="Times New Roman"/>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7" name="PlaceHolder 1"/>
          <p:cNvSpPr>
            <a:spLocks noGrp="1" noRot="1" noChangeAspect="1"/>
          </p:cNvSpPr>
          <p:nvPr>
            <p:ph type="sldImg"/>
          </p:nvPr>
        </p:nvSpPr>
        <p:spPr>
          <a:xfrm>
            <a:off x="380880" y="685800"/>
            <a:ext cx="6093000" cy="3426120"/>
          </a:xfrm>
          <a:prstGeom prst="rect">
            <a:avLst/>
          </a:prstGeom>
          <a:ln w="0">
            <a:noFill/>
          </a:ln>
        </p:spPr>
      </p:sp>
      <p:sp>
        <p:nvSpPr>
          <p:cNvPr id="1888"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ADV-Lehrplan: G.3.1</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889" name="PlaceHolder 3"/>
          <p:cNvSpPr>
            <a:spLocks noGrp="1"/>
          </p:cNvSpPr>
          <p:nvPr>
            <p:ph type="sldNum" idx="217"/>
          </p:nvPr>
        </p:nvSpPr>
        <p:spPr>
          <a:xfrm>
            <a:off x="3884760" y="8685360"/>
            <a:ext cx="2968920" cy="45432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19164E37-40A5-432B-AE4B-3257F7C64798}" type="slidenum">
              <a:rPr lang="en-US" sz="1400" b="0" strike="noStrike" spc="-1">
                <a:solidFill>
                  <a:srgbClr val="000000"/>
                </a:solidFill>
                <a:latin typeface="Wingdings"/>
              </a:rPr>
              <a:t>106</a:t>
            </a:fld>
            <a:endParaRPr lang="de-DE" sz="1400" b="0" strike="noStrike" spc="-1">
              <a:solidFill>
                <a:srgbClr val="000000"/>
              </a:solidFill>
              <a:latin typeface="Times New Roman"/>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0" name="PlaceHolder 1"/>
          <p:cNvSpPr>
            <a:spLocks noGrp="1" noRot="1" noChangeAspect="1"/>
          </p:cNvSpPr>
          <p:nvPr>
            <p:ph type="sldImg"/>
          </p:nvPr>
        </p:nvSpPr>
        <p:spPr>
          <a:xfrm>
            <a:off x="382588" y="685800"/>
            <a:ext cx="6089650" cy="3425825"/>
          </a:xfrm>
          <a:prstGeom prst="rect">
            <a:avLst/>
          </a:prstGeom>
          <a:ln w="0">
            <a:noFill/>
          </a:ln>
        </p:spPr>
      </p:sp>
      <p:sp>
        <p:nvSpPr>
          <p:cNvPr id="1891"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ADV-Lehrplan: G.3.1</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892" name="PlaceHolder 3"/>
          <p:cNvSpPr>
            <a:spLocks noGrp="1"/>
          </p:cNvSpPr>
          <p:nvPr>
            <p:ph type="sldNum" idx="218"/>
          </p:nvPr>
        </p:nvSpPr>
        <p:spPr>
          <a:xfrm>
            <a:off x="3884760" y="8685360"/>
            <a:ext cx="2968920" cy="45432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D3359AF0-4686-48AE-A1CC-39EAFFCF7ABC}" type="slidenum">
              <a:rPr lang="en-US" sz="1400" b="0" strike="noStrike" spc="-1">
                <a:solidFill>
                  <a:srgbClr val="000000"/>
                </a:solidFill>
                <a:latin typeface="Wingdings"/>
              </a:rPr>
              <a:t>107</a:t>
            </a:fld>
            <a:endParaRPr lang="de-DE" sz="1400" b="0" strike="noStrike" spc="-1">
              <a:solidFill>
                <a:srgbClr val="000000"/>
              </a:solidFill>
              <a:latin typeface="Times New Roman"/>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3" name="PlaceHolder 1"/>
          <p:cNvSpPr>
            <a:spLocks noGrp="1" noRot="1" noChangeAspect="1"/>
          </p:cNvSpPr>
          <p:nvPr>
            <p:ph type="sldImg"/>
          </p:nvPr>
        </p:nvSpPr>
        <p:spPr>
          <a:xfrm>
            <a:off x="382588" y="685800"/>
            <a:ext cx="6089650" cy="3425825"/>
          </a:xfrm>
          <a:prstGeom prst="rect">
            <a:avLst/>
          </a:prstGeom>
          <a:ln w="0">
            <a:noFill/>
          </a:ln>
        </p:spPr>
      </p:sp>
      <p:sp>
        <p:nvSpPr>
          <p:cNvPr id="1894" name="PlaceHolder 2"/>
          <p:cNvSpPr>
            <a:spLocks noGrp="1"/>
          </p:cNvSpPr>
          <p:nvPr>
            <p:ph type="body"/>
          </p:nvPr>
        </p:nvSpPr>
        <p:spPr>
          <a:xfrm>
            <a:off x="685800" y="4343400"/>
            <a:ext cx="5483520" cy="411192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200" b="0" strike="noStrike" spc="-1">
                <a:solidFill>
                  <a:schemeClr val="dk1"/>
                </a:solidFill>
                <a:latin typeface="Calibri"/>
                <a:ea typeface="Calibri"/>
              </a:rPr>
              <a:t>ADV-Lehrplan: G.3.1</a:t>
            </a:r>
            <a:endParaRPr lang="de-DE" sz="1200" b="0" strike="noStrike" spc="-1">
              <a:solidFill>
                <a:srgbClr val="000000"/>
              </a:solidFill>
              <a:latin typeface="Arial"/>
            </a:endParaRPr>
          </a:p>
          <a:p>
            <a:pPr marL="216000" indent="0" defTabSz="914400">
              <a:lnSpc>
                <a:spcPct val="100000"/>
              </a:lnSpc>
              <a:buNone/>
              <a:tabLst>
                <a:tab pos="0" algn="l"/>
              </a:tabLst>
            </a:pPr>
            <a:endParaRPr lang="de-DE" sz="1200" b="0" strike="noStrike" spc="-1">
              <a:solidFill>
                <a:srgbClr val="000000"/>
              </a:solidFill>
              <a:latin typeface="Arial"/>
            </a:endParaRPr>
          </a:p>
        </p:txBody>
      </p:sp>
      <p:sp>
        <p:nvSpPr>
          <p:cNvPr id="1895" name="PlaceHolder 3"/>
          <p:cNvSpPr>
            <a:spLocks noGrp="1"/>
          </p:cNvSpPr>
          <p:nvPr>
            <p:ph type="sldNum" idx="219"/>
          </p:nvPr>
        </p:nvSpPr>
        <p:spPr>
          <a:xfrm>
            <a:off x="3884760" y="8685360"/>
            <a:ext cx="2968920" cy="45432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strike="noStrike" spc="-1">
                <a:solidFill>
                  <a:srgbClr val="000000"/>
                </a:solidFill>
                <a:latin typeface="Wingdings"/>
              </a:defRPr>
            </a:lvl1pPr>
          </a:lstStyle>
          <a:p>
            <a:pPr indent="0" algn="r">
              <a:lnSpc>
                <a:spcPct val="100000"/>
              </a:lnSpc>
              <a:buNone/>
              <a:tabLst>
                <a:tab pos="0" algn="l"/>
              </a:tabLst>
            </a:pPr>
            <a:fld id="{A8D53861-5DB1-484D-BABD-28E15FF5C9E4}" type="slidenum">
              <a:rPr lang="en-US" sz="1400" b="0" strike="noStrike" spc="-1">
                <a:solidFill>
                  <a:srgbClr val="000000"/>
                </a:solidFill>
                <a:latin typeface="Wingdings"/>
              </a:rPr>
              <a:t>108</a:t>
            </a:fld>
            <a:endParaRPr lang="de-DE" sz="1400" b="0" strike="noStrike" spc="-1">
              <a:solidFill>
                <a:srgbClr val="000000"/>
              </a:solidFill>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4680"/>
            <a:ext cx="9055080" cy="104508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Arial"/>
            </a:endParaRPr>
          </a:p>
        </p:txBody>
      </p:sp>
      <p:sp>
        <p:nvSpPr>
          <p:cNvPr id="12" name="PlaceHolder 2"/>
          <p:cNvSpPr>
            <a:spLocks noGrp="1"/>
          </p:cNvSpPr>
          <p:nvPr>
            <p:ph type="subTitle"/>
          </p:nvPr>
        </p:nvSpPr>
        <p:spPr>
          <a:xfrm>
            <a:off x="609480" y="1696680"/>
            <a:ext cx="10969920" cy="4623120"/>
          </a:xfrm>
          <a:prstGeom prst="rect">
            <a:avLst/>
          </a:prstGeom>
          <a:noFill/>
          <a:ln w="0">
            <a:noFill/>
          </a:ln>
        </p:spPr>
        <p:txBody>
          <a:bodyPr lIns="0" tIns="0" rIns="0" bIns="0" anchor="ctr">
            <a:noAutofit/>
          </a:bodyPr>
          <a:lstStyle/>
          <a:p>
            <a:pPr indent="0" algn="ctr">
              <a:buNone/>
            </a:pPr>
            <a:endParaRPr lang="de-DE" sz="3200" b="0" strike="noStrike" spc="-1">
              <a:solidFill>
                <a:srgbClr val="000000"/>
              </a:solidFill>
              <a:latin typeface="Arial"/>
            </a:endParaRPr>
          </a:p>
        </p:txBody>
      </p:sp>
      <p:sp>
        <p:nvSpPr>
          <p:cNvPr id="4" name="PlaceHolder 3"/>
          <p:cNvSpPr>
            <a:spLocks noGrp="1"/>
          </p:cNvSpPr>
          <p:nvPr>
            <p:ph type="ftr" idx="1"/>
          </p:nvPr>
        </p:nvSpPr>
        <p:spPr/>
        <p:txBody>
          <a:bodyPr/>
          <a:lstStyle/>
          <a:p>
            <a:r>
              <a:t>Footer</a:t>
            </a:r>
          </a:p>
        </p:txBody>
      </p:sp>
      <p:sp>
        <p:nvSpPr>
          <p:cNvPr id="5" name="PlaceHolder 4"/>
          <p:cNvSpPr>
            <a:spLocks noGrp="1"/>
          </p:cNvSpPr>
          <p:nvPr>
            <p:ph type="sldNum" idx="2"/>
          </p:nvPr>
        </p:nvSpPr>
        <p:spPr/>
        <p:txBody>
          <a:bodyPr/>
          <a:lstStyle/>
          <a:p>
            <a:fld id="{42AB3F98-9873-4D25-B7E7-0671626A8F32}" type="slidenum">
              <a:t>‹#›</a:t>
            </a:fld>
            <a:endParaRPr/>
          </a:p>
        </p:txBody>
      </p:sp>
      <p:sp>
        <p:nvSpPr>
          <p:cNvPr id="6" name="PlaceHolder 5"/>
          <p:cNvSpPr>
            <a:spLocks noGrp="1"/>
          </p:cNvSpPr>
          <p:nvPr>
            <p:ph type="dt" idx="3"/>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BJECT">
    <p:spTree>
      <p:nvGrpSpPr>
        <p:cNvPr id="1" name=""/>
        <p:cNvGrpSpPr/>
        <p:nvPr/>
      </p:nvGrpSpPr>
      <p:grpSpPr>
        <a:xfrm>
          <a:off x="0" y="0"/>
          <a:ext cx="0" cy="0"/>
          <a:chOff x="0" y="0"/>
          <a:chExt cx="0" cy="0"/>
        </a:xfrm>
      </p:grpSpPr>
      <p:sp>
        <p:nvSpPr>
          <p:cNvPr id="21" name="PlaceHolder 1"/>
          <p:cNvSpPr>
            <a:spLocks noGrp="1"/>
          </p:cNvSpPr>
          <p:nvPr>
            <p:ph type="title"/>
          </p:nvPr>
        </p:nvSpPr>
        <p:spPr>
          <a:xfrm>
            <a:off x="609480" y="274680"/>
            <a:ext cx="9055080" cy="104508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Arial"/>
            </a:endParaRPr>
          </a:p>
        </p:txBody>
      </p:sp>
      <p:sp>
        <p:nvSpPr>
          <p:cNvPr id="22" name="PlaceHolder 2"/>
          <p:cNvSpPr>
            <a:spLocks noGrp="1"/>
          </p:cNvSpPr>
          <p:nvPr>
            <p:ph/>
          </p:nvPr>
        </p:nvSpPr>
        <p:spPr>
          <a:xfrm>
            <a:off x="609480" y="1696680"/>
            <a:ext cx="10969920" cy="4623120"/>
          </a:xfrm>
          <a:prstGeom prst="rect">
            <a:avLst/>
          </a:prstGeom>
          <a:noFill/>
          <a:ln w="0">
            <a:noFill/>
          </a:ln>
        </p:spPr>
        <p:txBody>
          <a:bodyPr lIns="0" tIns="0" rIns="0" bIns="0" anchor="t">
            <a:normAutofit/>
          </a:bodyPr>
          <a:lstStyle/>
          <a:p>
            <a:pPr indent="0">
              <a:spcBef>
                <a:spcPts val="1417"/>
              </a:spcBef>
              <a:buNone/>
            </a:pPr>
            <a:endParaRPr lang="de-DE" sz="3200" b="0" strike="noStrike" spc="-1">
              <a:solidFill>
                <a:srgbClr val="000000"/>
              </a:solidFill>
              <a:latin typeface="Arial"/>
            </a:endParaRPr>
          </a:p>
        </p:txBody>
      </p:sp>
      <p:sp>
        <p:nvSpPr>
          <p:cNvPr id="4" name="PlaceHolder 3"/>
          <p:cNvSpPr>
            <a:spLocks noGrp="1"/>
          </p:cNvSpPr>
          <p:nvPr>
            <p:ph type="ftr" idx="4"/>
          </p:nvPr>
        </p:nvSpPr>
        <p:spPr/>
        <p:txBody>
          <a:bodyPr/>
          <a:lstStyle/>
          <a:p>
            <a:r>
              <a:t>Footer</a:t>
            </a:r>
          </a:p>
        </p:txBody>
      </p:sp>
      <p:sp>
        <p:nvSpPr>
          <p:cNvPr id="5" name="PlaceHolder 4"/>
          <p:cNvSpPr>
            <a:spLocks noGrp="1"/>
          </p:cNvSpPr>
          <p:nvPr>
            <p:ph type="sldNum" idx="5"/>
          </p:nvPr>
        </p:nvSpPr>
        <p:spPr/>
        <p:txBody>
          <a:bodyPr/>
          <a:lstStyle/>
          <a:p>
            <a:fld id="{2F46E989-6C32-4B96-A508-6C42DC0EB58C}" type="slidenum">
              <a:t>‹#›</a:t>
            </a:fld>
            <a:endParaRPr/>
          </a:p>
        </p:txBody>
      </p:sp>
      <p:sp>
        <p:nvSpPr>
          <p:cNvPr id="6" name="PlaceHolder 5"/>
          <p:cNvSpPr>
            <a:spLocks noGrp="1"/>
          </p:cNvSpPr>
          <p:nvPr>
            <p:ph type="dt" idx="6"/>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11" name="Google Shape;10;p156" descr="Backdrop.png"/>
          <p:cNvPicPr/>
          <p:nvPr/>
        </p:nvPicPr>
        <p:blipFill>
          <a:blip r:embed="rId3"/>
          <a:stretch/>
        </p:blipFill>
        <p:spPr>
          <a:xfrm>
            <a:off x="0" y="0"/>
            <a:ext cx="12189240" cy="6855120"/>
          </a:xfrm>
          <a:prstGeom prst="rect">
            <a:avLst/>
          </a:prstGeom>
          <a:ln w="0">
            <a:noFill/>
          </a:ln>
        </p:spPr>
      </p:pic>
      <p:pic>
        <p:nvPicPr>
          <p:cNvPr id="12" name="Google Shape;16;p156" descr="bar.png"/>
          <p:cNvPicPr/>
          <p:nvPr/>
        </p:nvPicPr>
        <p:blipFill>
          <a:blip r:embed="rId4"/>
          <a:stretch/>
        </p:blipFill>
        <p:spPr>
          <a:xfrm>
            <a:off x="-22680" y="1447200"/>
            <a:ext cx="12211560" cy="126720"/>
          </a:xfrm>
          <a:prstGeom prst="rect">
            <a:avLst/>
          </a:prstGeom>
          <a:ln w="0">
            <a:noFill/>
          </a:ln>
        </p:spPr>
      </p:pic>
      <p:pic>
        <p:nvPicPr>
          <p:cNvPr id="2" name="Google Shape;17;p156" descr="Macintosh HD:Users:owen:Google Drive:ETL online:FedSM:Branding:FitSm logo:FitSM logo-woutname.png"/>
          <p:cNvPicPr/>
          <p:nvPr/>
        </p:nvPicPr>
        <p:blipFill>
          <a:blip r:embed="rId5"/>
          <a:stretch/>
        </p:blipFill>
        <p:spPr>
          <a:xfrm>
            <a:off x="10760760" y="190440"/>
            <a:ext cx="1077480" cy="1077480"/>
          </a:xfrm>
          <a:prstGeom prst="rect">
            <a:avLst/>
          </a:prstGeom>
          <a:ln w="0">
            <a:noFill/>
          </a:ln>
        </p:spPr>
      </p:pic>
      <p:pic>
        <p:nvPicPr>
          <p:cNvPr id="3" name="Google Shape;19;p157" descr="TitlePage2.png"/>
          <p:cNvPicPr/>
          <p:nvPr/>
        </p:nvPicPr>
        <p:blipFill>
          <a:blip r:embed="rId6"/>
          <a:stretch/>
        </p:blipFill>
        <p:spPr>
          <a:xfrm>
            <a:off x="0" y="0"/>
            <a:ext cx="12189240" cy="6855120"/>
          </a:xfrm>
          <a:prstGeom prst="rect">
            <a:avLst/>
          </a:prstGeom>
          <a:ln w="0">
            <a:noFill/>
          </a:ln>
        </p:spPr>
      </p:pic>
      <p:pic>
        <p:nvPicPr>
          <p:cNvPr id="4" name="Google Shape;25;p157" descr="bar.png"/>
          <p:cNvPicPr/>
          <p:nvPr/>
        </p:nvPicPr>
        <p:blipFill>
          <a:blip r:embed="rId4"/>
          <a:stretch/>
        </p:blipFill>
        <p:spPr>
          <a:xfrm>
            <a:off x="719640" y="3674520"/>
            <a:ext cx="10749960" cy="111600"/>
          </a:xfrm>
          <a:prstGeom prst="rect">
            <a:avLst/>
          </a:prstGeom>
          <a:ln w="0">
            <a:noFill/>
          </a:ln>
        </p:spPr>
      </p:pic>
      <p:pic>
        <p:nvPicPr>
          <p:cNvPr id="5" name="Google Shape;26;p157" descr="http://www.fedsm.eu/sites/default/files/FitSM%20logo-name-1.2.png"/>
          <p:cNvPicPr/>
          <p:nvPr/>
        </p:nvPicPr>
        <p:blipFill>
          <a:blip r:embed="rId7"/>
          <a:stretch/>
        </p:blipFill>
        <p:spPr>
          <a:xfrm>
            <a:off x="3682440" y="433800"/>
            <a:ext cx="4824000" cy="1260000"/>
          </a:xfrm>
          <a:prstGeom prst="rect">
            <a:avLst/>
          </a:prstGeom>
          <a:ln w="0">
            <a:noFill/>
          </a:ln>
        </p:spPr>
      </p:pic>
      <p:sp>
        <p:nvSpPr>
          <p:cNvPr id="6" name="PlaceHolder 1"/>
          <p:cNvSpPr>
            <a:spLocks noGrp="1"/>
          </p:cNvSpPr>
          <p:nvPr>
            <p:ph type="title"/>
          </p:nvPr>
        </p:nvSpPr>
        <p:spPr>
          <a:xfrm>
            <a:off x="609480" y="274680"/>
            <a:ext cx="9055080" cy="1045080"/>
          </a:xfrm>
          <a:prstGeom prst="rect">
            <a:avLst/>
          </a:prstGeom>
          <a:noFill/>
          <a:ln w="0">
            <a:noFill/>
          </a:ln>
        </p:spPr>
        <p:txBody>
          <a:bodyPr lIns="0" tIns="0" rIns="0" bIns="0" anchor="ctr">
            <a:noAutofit/>
          </a:bodyPr>
          <a:lstStyle/>
          <a:p>
            <a:pPr indent="0">
              <a:buNone/>
            </a:pPr>
            <a:r>
              <a:rPr lang="de-DE" sz="1800" b="0" strike="noStrike" spc="-1">
                <a:solidFill>
                  <a:srgbClr val="000000"/>
                </a:solidFill>
                <a:latin typeface="Arial"/>
              </a:rPr>
              <a:t>Format des Titeltextes durch Klicken bearbeiten</a:t>
            </a:r>
          </a:p>
        </p:txBody>
      </p:sp>
      <p:sp>
        <p:nvSpPr>
          <p:cNvPr id="7" name="PlaceHolder 2"/>
          <p:cNvSpPr>
            <a:spLocks noGrp="1"/>
          </p:cNvSpPr>
          <p:nvPr>
            <p:ph type="ftr" idx="1"/>
          </p:nvPr>
        </p:nvSpPr>
        <p:spPr>
          <a:xfrm>
            <a:off x="4165560" y="6430680"/>
            <a:ext cx="3857760" cy="36216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de-DE" sz="1400" b="0" strike="noStrike" spc="-1">
                <a:solidFill>
                  <a:srgbClr val="000000"/>
                </a:solidFill>
                <a:latin typeface="Times New Roman"/>
              </a:defRPr>
            </a:lvl1pPr>
          </a:lstStyle>
          <a:p>
            <a:pPr indent="0" algn="ctr">
              <a:lnSpc>
                <a:spcPct val="100000"/>
              </a:lnSpc>
              <a:buNone/>
              <a:tabLst>
                <a:tab pos="0" algn="l"/>
              </a:tabLst>
            </a:pPr>
            <a:r>
              <a:rPr lang="de-DE" sz="1400" b="0" strike="noStrike" spc="-1">
                <a:solidFill>
                  <a:srgbClr val="000000"/>
                </a:solidFill>
                <a:latin typeface="Times New Roman"/>
              </a:rPr>
              <a:t>&lt;Fußzeile&gt;</a:t>
            </a:r>
          </a:p>
        </p:txBody>
      </p:sp>
      <p:sp>
        <p:nvSpPr>
          <p:cNvPr id="8" name="PlaceHolder 3"/>
          <p:cNvSpPr>
            <a:spLocks noGrp="1"/>
          </p:cNvSpPr>
          <p:nvPr>
            <p:ph type="sldNum" idx="2"/>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FFFFFF"/>
                </a:solidFill>
                <a:latin typeface="Calibri"/>
                <a:ea typeface="Calibri"/>
              </a:defRPr>
            </a:lvl1pPr>
          </a:lstStyle>
          <a:p>
            <a:pPr indent="0" algn="r">
              <a:lnSpc>
                <a:spcPct val="100000"/>
              </a:lnSpc>
              <a:buNone/>
              <a:tabLst>
                <a:tab pos="0" algn="l"/>
              </a:tabLst>
            </a:pPr>
            <a:fld id="{2612562A-2ABB-492A-A179-B5C3C2326FA3}" type="slidenum">
              <a:rPr lang="en-US" sz="1200" b="0" strike="noStrike" spc="-1">
                <a:solidFill>
                  <a:srgbClr val="FFFFFF"/>
                </a:solidFill>
                <a:latin typeface="Calibri"/>
                <a:ea typeface="Calibri"/>
              </a:rPr>
              <a:t>‹#›</a:t>
            </a:fld>
            <a:endParaRPr lang="de-DE" sz="1200" b="0" strike="noStrike" spc="-1">
              <a:solidFill>
                <a:srgbClr val="000000"/>
              </a:solidFill>
              <a:latin typeface="Times New Roman"/>
            </a:endParaRPr>
          </a:p>
        </p:txBody>
      </p:sp>
      <p:sp>
        <p:nvSpPr>
          <p:cNvPr id="9" name="PlaceHolder 4"/>
          <p:cNvSpPr>
            <a:spLocks noGrp="1"/>
          </p:cNvSpPr>
          <p:nvPr>
            <p:ph type="dt" idx="3"/>
          </p:nvPr>
        </p:nvSpPr>
        <p:spPr>
          <a:xfrm>
            <a:off x="609480" y="6430680"/>
            <a:ext cx="2841840" cy="362160"/>
          </a:xfrm>
          <a:prstGeom prst="rect">
            <a:avLst/>
          </a:prstGeom>
          <a:noFill/>
          <a:ln w="0">
            <a:noFill/>
          </a:ln>
        </p:spPr>
        <p:txBody>
          <a:bodyPr lIns="91440" tIns="45720" rIns="91440" bIns="45720" anchor="ctr">
            <a:noAutofit/>
          </a:bodyPr>
          <a:lstStyle>
            <a:lvl1pPr indent="0">
              <a:buNone/>
              <a:defRPr lang="de-DE" sz="1400" b="0" strike="noStrike" spc="-1">
                <a:solidFill>
                  <a:srgbClr val="000000"/>
                </a:solidFill>
                <a:latin typeface="Times New Roman"/>
              </a:defRPr>
            </a:lvl1pPr>
          </a:lstStyle>
          <a:p>
            <a:pPr indent="0">
              <a:buNone/>
            </a:pPr>
            <a:r>
              <a:rPr lang="de-DE" sz="1400" b="0" strike="noStrike" spc="-1">
                <a:solidFill>
                  <a:srgbClr val="000000"/>
                </a:solidFill>
                <a:latin typeface="Times New Roman"/>
              </a:rPr>
              <a:t>&lt;Datum/Uhrzeit&gt;</a:t>
            </a:r>
          </a:p>
        </p:txBody>
      </p:sp>
      <p:sp>
        <p:nvSpPr>
          <p:cNvPr id="10"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de-DE" sz="3200" b="0" strike="noStrike" spc="-1">
                <a:solidFill>
                  <a:srgbClr val="000000"/>
                </a:solidFill>
                <a:latin typeface="Arial"/>
              </a:rPr>
              <a:t>Format des Gliederungstextes durch Klicken bearbeiten</a:t>
            </a:r>
          </a:p>
          <a:p>
            <a:pPr marL="864000" lvl="1" indent="-324000">
              <a:spcBef>
                <a:spcPts val="1134"/>
              </a:spcBef>
              <a:buClr>
                <a:srgbClr val="000000"/>
              </a:buClr>
              <a:buSzPct val="75000"/>
              <a:buFont typeface="Symbol" charset="2"/>
              <a:buChar char=""/>
            </a:pPr>
            <a:r>
              <a:rPr lang="de-DE" sz="2800" b="0" strike="noStrike" spc="-1">
                <a:solidFill>
                  <a:srgbClr val="000000"/>
                </a:solidFill>
                <a:latin typeface="Arial"/>
              </a:rPr>
              <a:t>Zweite Gliederungsebene</a:t>
            </a:r>
          </a:p>
          <a:p>
            <a:pPr marL="1296000" lvl="2" indent="-288000">
              <a:spcBef>
                <a:spcPts val="850"/>
              </a:spcBef>
              <a:buClr>
                <a:srgbClr val="000000"/>
              </a:buClr>
              <a:buSzPct val="45000"/>
              <a:buFont typeface="Wingdings" charset="2"/>
              <a:buChar char=""/>
            </a:pPr>
            <a:r>
              <a:rPr lang="de-DE" sz="2400" b="0" strike="noStrike" spc="-1">
                <a:solidFill>
                  <a:srgbClr val="000000"/>
                </a:solidFill>
                <a:latin typeface="Arial"/>
              </a:rPr>
              <a:t>Dritte Gliederungsebene</a:t>
            </a:r>
          </a:p>
          <a:p>
            <a:pPr marL="1728000" lvl="3" indent="-216000">
              <a:spcBef>
                <a:spcPts val="567"/>
              </a:spcBef>
              <a:buClr>
                <a:srgbClr val="000000"/>
              </a:buClr>
              <a:buSzPct val="75000"/>
              <a:buFont typeface="Symbol" charset="2"/>
              <a:buChar char=""/>
            </a:pPr>
            <a:r>
              <a:rPr lang="de-DE" sz="2000" b="0" strike="noStrike" spc="-1">
                <a:solidFill>
                  <a:srgbClr val="000000"/>
                </a:solidFill>
                <a:latin typeface="Arial"/>
              </a:rPr>
              <a:t>Vierte Gliederungsebene</a:t>
            </a:r>
          </a:p>
          <a:p>
            <a:pPr marL="2160000" lvl="4" indent="-216000">
              <a:spcBef>
                <a:spcPts val="283"/>
              </a:spcBef>
              <a:buClr>
                <a:srgbClr val="000000"/>
              </a:buClr>
              <a:buSzPct val="45000"/>
              <a:buFont typeface="Wingdings" charset="2"/>
              <a:buChar char=""/>
            </a:pPr>
            <a:r>
              <a:rPr lang="de-DE" sz="2000" b="0" strike="noStrike" spc="-1">
                <a:solidFill>
                  <a:srgbClr val="000000"/>
                </a:solidFill>
                <a:latin typeface="Arial"/>
              </a:rPr>
              <a:t>Fünfte Gliederungsebene</a:t>
            </a:r>
          </a:p>
          <a:p>
            <a:pPr marL="2592000" lvl="5" indent="-216000">
              <a:spcBef>
                <a:spcPts val="283"/>
              </a:spcBef>
              <a:buClr>
                <a:srgbClr val="000000"/>
              </a:buClr>
              <a:buSzPct val="45000"/>
              <a:buFont typeface="Wingdings" charset="2"/>
              <a:buChar char=""/>
            </a:pPr>
            <a:r>
              <a:rPr lang="de-DE" sz="2000" b="0" strike="noStrike" spc="-1">
                <a:solidFill>
                  <a:srgbClr val="000000"/>
                </a:solidFill>
                <a:latin typeface="Arial"/>
              </a:rPr>
              <a:t>Sechste Gliederungsebene</a:t>
            </a:r>
          </a:p>
          <a:p>
            <a:pPr marL="3024000" lvl="6" indent="-216000">
              <a:spcBef>
                <a:spcPts val="283"/>
              </a:spcBef>
              <a:buClr>
                <a:srgbClr val="000000"/>
              </a:buClr>
              <a:buSzPct val="45000"/>
              <a:buFont typeface="Wingdings" charset="2"/>
              <a:buChar char=""/>
            </a:pPr>
            <a:r>
              <a:rPr lang="de-DE" sz="2000" b="0" strike="noStrike" spc="-1">
                <a:solidFill>
                  <a:srgbClr val="000000"/>
                </a:solidFill>
                <a:latin typeface="Arial"/>
              </a:rPr>
              <a:t>Siebte Gliederungsebene</a:t>
            </a:r>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13" name="Google Shape;10;p156" descr="Backdrop.png"/>
          <p:cNvPicPr/>
          <p:nvPr/>
        </p:nvPicPr>
        <p:blipFill>
          <a:blip r:embed="rId3"/>
          <a:stretch/>
        </p:blipFill>
        <p:spPr>
          <a:xfrm>
            <a:off x="0" y="0"/>
            <a:ext cx="12189240" cy="6855120"/>
          </a:xfrm>
          <a:prstGeom prst="rect">
            <a:avLst/>
          </a:prstGeom>
          <a:ln w="0">
            <a:noFill/>
          </a:ln>
        </p:spPr>
      </p:pic>
      <p:pic>
        <p:nvPicPr>
          <p:cNvPr id="14" name="Google Shape;16;p156" descr="bar.png"/>
          <p:cNvPicPr/>
          <p:nvPr/>
        </p:nvPicPr>
        <p:blipFill>
          <a:blip r:embed="rId4"/>
          <a:stretch/>
        </p:blipFill>
        <p:spPr>
          <a:xfrm>
            <a:off x="-22680" y="1447200"/>
            <a:ext cx="12211560" cy="126720"/>
          </a:xfrm>
          <a:prstGeom prst="rect">
            <a:avLst/>
          </a:prstGeom>
          <a:ln w="0">
            <a:noFill/>
          </a:ln>
        </p:spPr>
      </p:pic>
      <p:pic>
        <p:nvPicPr>
          <p:cNvPr id="15" name="Google Shape;17;p156" descr="Macintosh HD:Users:owen:Google Drive:ETL online:FedSM:Branding:FitSm logo:FitSM logo-woutname.png"/>
          <p:cNvPicPr/>
          <p:nvPr/>
        </p:nvPicPr>
        <p:blipFill>
          <a:blip r:embed="rId5"/>
          <a:stretch/>
        </p:blipFill>
        <p:spPr>
          <a:xfrm>
            <a:off x="10760760" y="190440"/>
            <a:ext cx="1077480" cy="1077480"/>
          </a:xfrm>
          <a:prstGeom prst="rect">
            <a:avLst/>
          </a:prstGeom>
          <a:ln w="0">
            <a:noFill/>
          </a:ln>
        </p:spPr>
      </p:pic>
      <p:sp>
        <p:nvSpPr>
          <p:cNvPr id="16" name="PlaceHolder 1"/>
          <p:cNvSpPr>
            <a:spLocks noGrp="1"/>
          </p:cNvSpPr>
          <p:nvPr>
            <p:ph type="title"/>
          </p:nvPr>
        </p:nvSpPr>
        <p:spPr>
          <a:xfrm>
            <a:off x="609480" y="274680"/>
            <a:ext cx="9055080" cy="1045080"/>
          </a:xfrm>
          <a:prstGeom prst="rect">
            <a:avLst/>
          </a:prstGeom>
          <a:noFill/>
          <a:ln w="0">
            <a:noFill/>
          </a:ln>
        </p:spPr>
        <p:txBody>
          <a:bodyPr lIns="0" tIns="0" rIns="0" bIns="0" anchor="ctr">
            <a:noAutofit/>
          </a:bodyPr>
          <a:lstStyle/>
          <a:p>
            <a:pPr indent="0">
              <a:buNone/>
            </a:pPr>
            <a:r>
              <a:rPr lang="de-DE" sz="1800" b="0" strike="noStrike" spc="-1">
                <a:solidFill>
                  <a:srgbClr val="000000"/>
                </a:solidFill>
                <a:latin typeface="Arial"/>
              </a:rPr>
              <a:t>Format des Titeltextes durch Klicken bearbeiten</a:t>
            </a:r>
          </a:p>
        </p:txBody>
      </p:sp>
      <p:sp>
        <p:nvSpPr>
          <p:cNvPr id="17" name="PlaceHolder 2"/>
          <p:cNvSpPr>
            <a:spLocks noGrp="1"/>
          </p:cNvSpPr>
          <p:nvPr>
            <p:ph type="body"/>
          </p:nvPr>
        </p:nvSpPr>
        <p:spPr>
          <a:xfrm>
            <a:off x="609480" y="1696680"/>
            <a:ext cx="10969920" cy="462312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de-DE" sz="1800" b="0" strike="noStrike" spc="-1">
                <a:solidFill>
                  <a:srgbClr val="000000"/>
                </a:solidFill>
                <a:latin typeface="Arial"/>
              </a:rPr>
              <a:t>Format des Gliederungstextes durch Klicken bearbeiten</a:t>
            </a:r>
          </a:p>
          <a:p>
            <a:pPr marL="864000" lvl="1" indent="-324000">
              <a:spcBef>
                <a:spcPts val="1134"/>
              </a:spcBef>
              <a:buClr>
                <a:srgbClr val="000000"/>
              </a:buClr>
              <a:buSzPct val="75000"/>
              <a:buFont typeface="Symbol" charset="2"/>
              <a:buChar char=""/>
            </a:pPr>
            <a:r>
              <a:rPr lang="de-DE" sz="1800" b="0" strike="noStrike" spc="-1">
                <a:solidFill>
                  <a:srgbClr val="000000"/>
                </a:solidFill>
                <a:latin typeface="Arial"/>
              </a:rPr>
              <a:t>Zweite Gliederungsebene</a:t>
            </a:r>
          </a:p>
          <a:p>
            <a:pPr marL="1296000" lvl="2" indent="-288000">
              <a:spcBef>
                <a:spcPts val="850"/>
              </a:spcBef>
              <a:buClr>
                <a:srgbClr val="000000"/>
              </a:buClr>
              <a:buSzPct val="45000"/>
              <a:buFont typeface="Wingdings" charset="2"/>
              <a:buChar char=""/>
            </a:pPr>
            <a:r>
              <a:rPr lang="de-DE" sz="1800" b="0" strike="noStrike" spc="-1">
                <a:solidFill>
                  <a:srgbClr val="000000"/>
                </a:solidFill>
                <a:latin typeface="Arial"/>
              </a:rPr>
              <a:t>Dritte Gliederungsebene</a:t>
            </a:r>
          </a:p>
          <a:p>
            <a:pPr marL="1728000" lvl="3" indent="-216000">
              <a:spcBef>
                <a:spcPts val="567"/>
              </a:spcBef>
              <a:buClr>
                <a:srgbClr val="000000"/>
              </a:buClr>
              <a:buSzPct val="75000"/>
              <a:buFont typeface="Symbol" charset="2"/>
              <a:buChar char=""/>
            </a:pPr>
            <a:r>
              <a:rPr lang="de-DE" sz="1800" b="0" strike="noStrike" spc="-1">
                <a:solidFill>
                  <a:srgbClr val="000000"/>
                </a:solidFill>
                <a:latin typeface="Arial"/>
              </a:rPr>
              <a:t>Vierte Gliederungsebene</a:t>
            </a:r>
          </a:p>
          <a:p>
            <a:pPr marL="2160000" lvl="4" indent="-216000">
              <a:spcBef>
                <a:spcPts val="283"/>
              </a:spcBef>
              <a:buClr>
                <a:srgbClr val="000000"/>
              </a:buClr>
              <a:buSzPct val="45000"/>
              <a:buFont typeface="Wingdings" charset="2"/>
              <a:buChar char=""/>
            </a:pPr>
            <a:r>
              <a:rPr lang="de-DE" sz="1800" b="0" strike="noStrike" spc="-1">
                <a:solidFill>
                  <a:srgbClr val="000000"/>
                </a:solidFill>
                <a:latin typeface="Arial"/>
              </a:rPr>
              <a:t>Fünfte Gliederungsebene</a:t>
            </a:r>
          </a:p>
          <a:p>
            <a:pPr marL="2592000" lvl="5" indent="-216000">
              <a:spcBef>
                <a:spcPts val="283"/>
              </a:spcBef>
              <a:buClr>
                <a:srgbClr val="000000"/>
              </a:buClr>
              <a:buSzPct val="45000"/>
              <a:buFont typeface="Wingdings" charset="2"/>
              <a:buChar char=""/>
            </a:pPr>
            <a:r>
              <a:rPr lang="de-DE" sz="1800" b="0" strike="noStrike" spc="-1">
                <a:solidFill>
                  <a:srgbClr val="000000"/>
                </a:solidFill>
                <a:latin typeface="Arial"/>
              </a:rPr>
              <a:t>Sechste Gliederungsebene</a:t>
            </a:r>
          </a:p>
          <a:p>
            <a:pPr marL="3024000" lvl="6" indent="-216000">
              <a:spcBef>
                <a:spcPts val="283"/>
              </a:spcBef>
              <a:buClr>
                <a:srgbClr val="000000"/>
              </a:buClr>
              <a:buSzPct val="45000"/>
              <a:buFont typeface="Wingdings" charset="2"/>
              <a:buChar char=""/>
            </a:pPr>
            <a:r>
              <a:rPr lang="de-DE" sz="1800" b="0" strike="noStrike" spc="-1">
                <a:solidFill>
                  <a:srgbClr val="000000"/>
                </a:solidFill>
                <a:latin typeface="Arial"/>
              </a:rPr>
              <a:t>Siebte Gliederungsebene</a:t>
            </a:r>
          </a:p>
        </p:txBody>
      </p:sp>
      <p:sp>
        <p:nvSpPr>
          <p:cNvPr id="18" name="PlaceHolder 3"/>
          <p:cNvSpPr>
            <a:spLocks noGrp="1"/>
          </p:cNvSpPr>
          <p:nvPr>
            <p:ph type="ftr" idx="4"/>
          </p:nvPr>
        </p:nvSpPr>
        <p:spPr>
          <a:xfrm>
            <a:off x="4165560" y="6430680"/>
            <a:ext cx="3857760" cy="36216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de-DE" sz="1400" b="0" strike="noStrike" spc="-1">
                <a:solidFill>
                  <a:srgbClr val="000000"/>
                </a:solidFill>
                <a:latin typeface="Times New Roman"/>
              </a:defRPr>
            </a:lvl1pPr>
          </a:lstStyle>
          <a:p>
            <a:pPr indent="0" algn="ctr">
              <a:lnSpc>
                <a:spcPct val="100000"/>
              </a:lnSpc>
              <a:buNone/>
              <a:tabLst>
                <a:tab pos="0" algn="l"/>
              </a:tabLst>
            </a:pPr>
            <a:r>
              <a:rPr lang="de-DE" sz="1400" b="0" strike="noStrike" spc="-1">
                <a:solidFill>
                  <a:srgbClr val="000000"/>
                </a:solidFill>
                <a:latin typeface="Times New Roman"/>
              </a:rPr>
              <a:t>&lt;Fußzeile&gt;</a:t>
            </a:r>
          </a:p>
        </p:txBody>
      </p:sp>
      <p:sp>
        <p:nvSpPr>
          <p:cNvPr id="19" name="PlaceHolder 4"/>
          <p:cNvSpPr>
            <a:spLocks noGrp="1"/>
          </p:cNvSpPr>
          <p:nvPr>
            <p:ph type="sldNum" idx="5"/>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E2A92F04-FFA4-4A7D-9C58-74953627AB3C}" type="slidenum">
              <a:rPr lang="en-US" sz="1200" b="0" strike="noStrike" spc="-1">
                <a:solidFill>
                  <a:srgbClr val="888888"/>
                </a:solidFill>
                <a:latin typeface="Calibri"/>
                <a:ea typeface="Calibri"/>
              </a:rPr>
              <a:t>‹#›</a:t>
            </a:fld>
            <a:endParaRPr lang="de-DE" sz="1200" b="0" strike="noStrike" spc="-1">
              <a:solidFill>
                <a:srgbClr val="000000"/>
              </a:solidFill>
              <a:latin typeface="Times New Roman"/>
            </a:endParaRPr>
          </a:p>
        </p:txBody>
      </p:sp>
      <p:sp>
        <p:nvSpPr>
          <p:cNvPr id="20" name="PlaceHolder 5"/>
          <p:cNvSpPr>
            <a:spLocks noGrp="1"/>
          </p:cNvSpPr>
          <p:nvPr>
            <p:ph type="dt" idx="6"/>
          </p:nvPr>
        </p:nvSpPr>
        <p:spPr>
          <a:xfrm>
            <a:off x="609480" y="6430680"/>
            <a:ext cx="2841840" cy="362160"/>
          </a:xfrm>
          <a:prstGeom prst="rect">
            <a:avLst/>
          </a:prstGeom>
          <a:noFill/>
          <a:ln w="0">
            <a:noFill/>
          </a:ln>
        </p:spPr>
        <p:txBody>
          <a:bodyPr lIns="91440" tIns="45720" rIns="91440" bIns="45720" anchor="ctr">
            <a:noAutofit/>
          </a:bodyPr>
          <a:lstStyle>
            <a:lvl1pPr indent="0">
              <a:buNone/>
              <a:defRPr lang="de-DE" sz="1400" b="0" strike="noStrike" spc="-1">
                <a:solidFill>
                  <a:srgbClr val="000000"/>
                </a:solidFill>
                <a:latin typeface="Times New Roman"/>
              </a:defRPr>
            </a:lvl1pPr>
          </a:lstStyle>
          <a:p>
            <a:pPr indent="0">
              <a:buNone/>
            </a:pPr>
            <a:r>
              <a:rPr lang="de-DE" sz="1400" b="0" strike="noStrike" spc="-1">
                <a:solidFill>
                  <a:srgbClr val="000000"/>
                </a:solidFill>
                <a:latin typeface="Times New Roman"/>
              </a:rPr>
              <a:t>&lt;Datum/Uhrzeit&gt;</a:t>
            </a:r>
          </a:p>
        </p:txBody>
      </p:sp>
    </p:spTree>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1.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11.png"/></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PlaceHolder 1"/>
          <p:cNvSpPr>
            <a:spLocks noGrp="1"/>
          </p:cNvSpPr>
          <p:nvPr>
            <p:ph type="title"/>
          </p:nvPr>
        </p:nvSpPr>
        <p:spPr>
          <a:xfrm>
            <a:off x="914400" y="2130480"/>
            <a:ext cx="10360440" cy="1467000"/>
          </a:xfrm>
          <a:prstGeom prst="rect">
            <a:avLst/>
          </a:prstGeom>
          <a:noFill/>
          <a:ln w="0">
            <a:noFill/>
          </a:ln>
        </p:spPr>
        <p:txBody>
          <a:bodyPr lIns="91440" tIns="45720" rIns="91440" bIns="45720" anchor="ctr">
            <a:noAutofit/>
          </a:bodyPr>
          <a:lstStyle/>
          <a:p>
            <a:pPr indent="0" algn="ctr">
              <a:lnSpc>
                <a:spcPct val="100000"/>
              </a:lnSpc>
              <a:buNone/>
              <a:tabLst>
                <a:tab pos="0" algn="l"/>
              </a:tabLst>
            </a:pPr>
            <a:r>
              <a:rPr lang="en-US" sz="3200" b="1" strike="noStrike" spc="-1">
                <a:solidFill>
                  <a:srgbClr val="205595"/>
                </a:solidFill>
                <a:latin typeface="Calibri"/>
                <a:ea typeface="Calibri"/>
              </a:rPr>
              <a:t>FitSM Serviceplanung &amp; Erbringung (Service Planning &amp; Delivery)</a:t>
            </a:r>
            <a:endParaRPr lang="de-DE" sz="3200" b="0" strike="noStrike" spc="-1">
              <a:solidFill>
                <a:srgbClr val="000000"/>
              </a:solidFill>
              <a:latin typeface="Arial"/>
            </a:endParaRPr>
          </a:p>
        </p:txBody>
      </p:sp>
      <p:sp>
        <p:nvSpPr>
          <p:cNvPr id="30" name="PlaceHolder 2"/>
          <p:cNvSpPr>
            <a:spLocks noGrp="1"/>
          </p:cNvSpPr>
          <p:nvPr>
            <p:ph type="sldNum" idx="10"/>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FFFFFF"/>
                </a:solidFill>
                <a:latin typeface="Calibri"/>
                <a:ea typeface="Calibri"/>
              </a:defRPr>
            </a:lvl1pPr>
          </a:lstStyle>
          <a:p>
            <a:pPr indent="0" algn="r">
              <a:lnSpc>
                <a:spcPct val="100000"/>
              </a:lnSpc>
              <a:buNone/>
              <a:tabLst>
                <a:tab pos="0" algn="l"/>
              </a:tabLst>
            </a:pPr>
            <a:fld id="{DE770FC2-1C67-4328-9BD0-77DCBE3AD556}" type="slidenum">
              <a:rPr lang="en-US" sz="1200" b="0" strike="noStrike" spc="-1">
                <a:solidFill>
                  <a:srgbClr val="FFFFFF"/>
                </a:solidFill>
                <a:latin typeface="Calibri"/>
                <a:ea typeface="Calibri"/>
              </a:rPr>
              <a:t>1</a:t>
            </a:fld>
            <a:endParaRPr lang="de-DE" sz="1200" b="0" strike="noStrike" spc="-1">
              <a:solidFill>
                <a:srgbClr val="000000"/>
              </a:solidFill>
              <a:latin typeface="Times New Roman"/>
            </a:endParaRPr>
          </a:p>
        </p:txBody>
      </p:sp>
      <p:sp>
        <p:nvSpPr>
          <p:cNvPr id="31" name="PlaceHolder 3"/>
          <p:cNvSpPr>
            <a:spLocks noGrp="1"/>
          </p:cNvSpPr>
          <p:nvPr>
            <p:ph type="subTitle"/>
          </p:nvPr>
        </p:nvSpPr>
        <p:spPr>
          <a:xfrm>
            <a:off x="1828800" y="3886200"/>
            <a:ext cx="8531640" cy="1749600"/>
          </a:xfrm>
          <a:prstGeom prst="rect">
            <a:avLst/>
          </a:prstGeom>
          <a:noFill/>
          <a:ln w="0">
            <a:noFill/>
          </a:ln>
        </p:spPr>
        <p:txBody>
          <a:bodyPr lIns="91440" tIns="45720" rIns="91440" bIns="45720" anchor="t">
            <a:normAutofit/>
          </a:bodyPr>
          <a:lstStyle/>
          <a:p>
            <a:pPr indent="0" algn="ctr">
              <a:lnSpc>
                <a:spcPct val="100000"/>
              </a:lnSpc>
              <a:buNone/>
              <a:tabLst>
                <a:tab pos="0" algn="l"/>
              </a:tabLst>
            </a:pPr>
            <a:r>
              <a:rPr lang="en-US" sz="2800" b="0" strike="noStrike" spc="-1">
                <a:solidFill>
                  <a:schemeClr val="dk1"/>
                </a:solidFill>
                <a:latin typeface="Calibri"/>
                <a:ea typeface="Calibri"/>
              </a:rPr>
              <a:t>Advanced Training in Serviceplanung und Erbringung gemäß FitSM</a:t>
            </a:r>
            <a:endParaRPr lang="de-DE" sz="2800" b="0" strike="noStrike" spc="-1">
              <a:solidFill>
                <a:srgbClr val="000000"/>
              </a:solidFill>
              <a:latin typeface="Arial"/>
            </a:endParaRPr>
          </a:p>
          <a:p>
            <a:pPr indent="0" algn="ctr">
              <a:lnSpc>
                <a:spcPct val="100000"/>
              </a:lnSpc>
              <a:spcBef>
                <a:spcPts val="201"/>
              </a:spcBef>
              <a:buNone/>
              <a:tabLst>
                <a:tab pos="0" algn="l"/>
              </a:tabLst>
            </a:pPr>
            <a:r>
              <a:rPr lang="en-US" sz="1000" b="0" strike="noStrike" spc="-1">
                <a:solidFill>
                  <a:schemeClr val="dk1"/>
                </a:solidFill>
                <a:latin typeface="Calibri"/>
                <a:ea typeface="Calibri"/>
              </a:rPr>
              <a:t>Version 3.4.1</a:t>
            </a:r>
            <a:endParaRPr lang="de-DE" sz="1000" b="0" strike="noStrike" spc="-1">
              <a:solidFill>
                <a:srgbClr val="000000"/>
              </a:solidFill>
              <a:latin typeface="Arial"/>
            </a:endParaRPr>
          </a:p>
        </p:txBody>
      </p:sp>
      <p:grpSp>
        <p:nvGrpSpPr>
          <p:cNvPr id="32" name="Google Shape;41;p1"/>
          <p:cNvGrpSpPr/>
          <p:nvPr/>
        </p:nvGrpSpPr>
        <p:grpSpPr>
          <a:xfrm>
            <a:off x="4545720" y="5133240"/>
            <a:ext cx="3935880" cy="569160"/>
            <a:chOff x="4545720" y="5133240"/>
            <a:chExt cx="3935880" cy="569160"/>
          </a:xfrm>
        </p:grpSpPr>
        <p:sp>
          <p:nvSpPr>
            <p:cNvPr id="33" name="Google Shape;42;p1"/>
            <p:cNvSpPr/>
            <p:nvPr/>
          </p:nvSpPr>
          <p:spPr>
            <a:xfrm>
              <a:off x="4545720" y="5133240"/>
              <a:ext cx="3326040" cy="569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tabLst>
                  <a:tab pos="0" algn="l"/>
                </a:tabLst>
              </a:pPr>
              <a:r>
                <a:rPr lang="en-US" sz="1050" b="0" strike="noStrike" spc="-1">
                  <a:solidFill>
                    <a:schemeClr val="dk1"/>
                  </a:solidFill>
                  <a:latin typeface="Calibri"/>
                  <a:ea typeface="Calibri"/>
                </a:rPr>
                <a:t>Diese Arbeit wurde von der Europäischen Kommission finanziert. Sie ist lizenziert unter einer </a:t>
              </a:r>
              <a:r>
                <a:rPr lang="en-US" sz="1050" b="0" u="sng" strike="noStrike" spc="-1">
                  <a:solidFill>
                    <a:schemeClr val="dk1"/>
                  </a:solidFill>
                  <a:uFillTx/>
                  <a:latin typeface="Calibri"/>
                  <a:ea typeface="Calibri"/>
                  <a:hlinkClick r:id="rId3"/>
                </a:rPr>
                <a:t>Creative Commons Attribution 4.0 International License</a:t>
              </a:r>
              <a:r>
                <a:rPr lang="en-US" sz="1050" b="0" strike="noStrike" spc="-1">
                  <a:solidFill>
                    <a:schemeClr val="dk1"/>
                  </a:solidFill>
                  <a:latin typeface="Calibri"/>
                  <a:ea typeface="Calibri"/>
                </a:rPr>
                <a:t>.</a:t>
              </a:r>
              <a:endParaRPr lang="de-DE" sz="1050" b="0" strike="noStrike" spc="-1">
                <a:solidFill>
                  <a:srgbClr val="000000"/>
                </a:solidFill>
                <a:latin typeface="Arial"/>
              </a:endParaRPr>
            </a:p>
          </p:txBody>
        </p:sp>
        <p:pic>
          <p:nvPicPr>
            <p:cNvPr id="34" name="Google Shape;43;p1" descr="Macintosh HD:Users:owen:Google Drive:ETL online:FedSM:Branding:Useful logos etc:EC_logo.jpeg"/>
            <p:cNvPicPr/>
            <p:nvPr/>
          </p:nvPicPr>
          <p:blipFill>
            <a:blip r:embed="rId4"/>
            <a:stretch/>
          </p:blipFill>
          <p:spPr>
            <a:xfrm>
              <a:off x="7858440" y="5197320"/>
              <a:ext cx="623160" cy="423000"/>
            </a:xfrm>
            <a:prstGeom prst="rect">
              <a:avLst/>
            </a:prstGeom>
            <a:ln w="0">
              <a:noFill/>
            </a:ln>
          </p:spPr>
        </p:pic>
      </p:grpSp>
      <p:pic>
        <p:nvPicPr>
          <p:cNvPr id="35" name="Google Shape;44;p1" descr="Creative Commons License"/>
          <p:cNvPicPr/>
          <p:nvPr/>
        </p:nvPicPr>
        <p:blipFill>
          <a:blip r:embed="rId5"/>
          <a:stretch/>
        </p:blipFill>
        <p:spPr>
          <a:xfrm>
            <a:off x="3707640" y="5262480"/>
            <a:ext cx="835200" cy="292320"/>
          </a:xfrm>
          <a:prstGeom prst="rect">
            <a:avLst/>
          </a:prstGeom>
          <a:ln w="0">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PlaceHolder 7"/>
          <p:cNvSpPr/>
          <p:nvPr/>
        </p:nvSpPr>
        <p:spPr>
          <a:xfrm>
            <a:off x="609840" y="275040"/>
            <a:ext cx="9053640" cy="1043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Lst>
            </a:pPr>
            <a:r>
              <a:rPr lang="en-US" sz="3200" b="0" strike="noStrike" spc="-1">
                <a:solidFill>
                  <a:srgbClr val="205595"/>
                </a:solidFill>
                <a:latin typeface="Calibri"/>
                <a:ea typeface="Calibri"/>
              </a:rPr>
              <a:t>ITSM-Prinzipien: Plan-Do-Check-Act-Zyklus (PDCA)</a:t>
            </a:r>
            <a:endParaRPr lang="de-DE" sz="3200" b="0" strike="noStrike" spc="-1">
              <a:solidFill>
                <a:srgbClr val="000000"/>
              </a:solidFill>
              <a:latin typeface="Arial"/>
            </a:endParaRPr>
          </a:p>
        </p:txBody>
      </p:sp>
      <p:sp>
        <p:nvSpPr>
          <p:cNvPr id="112" name="PlaceHolder 8"/>
          <p:cNvSpPr/>
          <p:nvPr/>
        </p:nvSpPr>
        <p:spPr>
          <a:xfrm>
            <a:off x="8737920" y="6431040"/>
            <a:ext cx="2840400" cy="360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defTabSz="914400">
              <a:lnSpc>
                <a:spcPct val="100000"/>
              </a:lnSpc>
              <a:tabLst>
                <a:tab pos="0" algn="l"/>
              </a:tabLst>
            </a:pPr>
            <a:fld id="{DFA60CFB-8DAA-4E0F-AE0B-FAFA32FB8973}" type="slidenum">
              <a:rPr lang="en-US" sz="1200" b="0" strike="noStrike" spc="-1">
                <a:solidFill>
                  <a:srgbClr val="888888"/>
                </a:solidFill>
                <a:latin typeface="Calibri"/>
                <a:ea typeface="Calibri"/>
              </a:rPr>
              <a:t>10</a:t>
            </a:fld>
            <a:endParaRPr lang="de-DE" sz="1200" b="0" strike="noStrike" spc="-1">
              <a:solidFill>
                <a:srgbClr val="000000"/>
              </a:solidFill>
              <a:latin typeface="Arial"/>
            </a:endParaRPr>
          </a:p>
        </p:txBody>
      </p:sp>
      <p:sp>
        <p:nvSpPr>
          <p:cNvPr id="113" name="PlaceHolder 9"/>
          <p:cNvSpPr/>
          <p:nvPr/>
        </p:nvSpPr>
        <p:spPr>
          <a:xfrm>
            <a:off x="1120320" y="5005080"/>
            <a:ext cx="9866880" cy="1370520"/>
          </a:xfrm>
          <a:prstGeom prst="rect">
            <a:avLst/>
          </a:prstGeom>
          <a:noFill/>
          <a:ln w="0">
            <a:noFill/>
          </a:ln>
        </p:spPr>
        <p:style>
          <a:lnRef idx="0">
            <a:scrgbClr r="0" g="0" b="0"/>
          </a:lnRef>
          <a:fillRef idx="0">
            <a:scrgbClr r="0" g="0" b="0"/>
          </a:fillRef>
          <a:effectRef idx="0">
            <a:scrgbClr r="0" g="0" b="0"/>
          </a:effectRef>
          <a:fontRef idx="minor"/>
        </p:style>
        <p:txBody>
          <a:bodyPr lIns="90000" tIns="45000" rIns="117000" bIns="45000" anchor="t">
            <a:normAutofit fontScale="87222"/>
          </a:bodyPr>
          <a:lstStyle/>
          <a:p>
            <a:pPr marL="268920" indent="-241200">
              <a:lnSpc>
                <a:spcPct val="90000"/>
              </a:lnSpc>
              <a:buClr>
                <a:srgbClr val="000000"/>
              </a:buClr>
              <a:buFont typeface="Arial"/>
              <a:buChar char="•"/>
            </a:pPr>
            <a:r>
              <a:rPr lang="en-US" sz="2400" b="0" strike="noStrike" spc="-1">
                <a:solidFill>
                  <a:schemeClr val="dk1"/>
                </a:solidFill>
                <a:latin typeface="Calibri"/>
                <a:ea typeface="Calibri"/>
              </a:rPr>
              <a:t>Ansatz des Qualitätsmanagements nach W. E. Deming</a:t>
            </a:r>
            <a:endParaRPr lang="de-DE" sz="2400" b="0" strike="noStrike" spc="-1">
              <a:solidFill>
                <a:srgbClr val="000000"/>
              </a:solidFill>
              <a:latin typeface="Arial"/>
            </a:endParaRPr>
          </a:p>
          <a:p>
            <a:pPr marL="268920" indent="-241200">
              <a:lnSpc>
                <a:spcPct val="90000"/>
              </a:lnSpc>
              <a:spcBef>
                <a:spcPts val="479"/>
              </a:spcBef>
              <a:buClr>
                <a:srgbClr val="000000"/>
              </a:buClr>
              <a:buFont typeface="Arial"/>
              <a:buChar char="•"/>
            </a:pPr>
            <a:r>
              <a:rPr lang="en-US" sz="2400" b="0" strike="noStrike" spc="-1">
                <a:solidFill>
                  <a:schemeClr val="dk1"/>
                </a:solidFill>
                <a:latin typeface="Calibri"/>
                <a:ea typeface="Calibri"/>
              </a:rPr>
              <a:t>Wichtigstes Prinzip: Kontinuierliche Verbesserung</a:t>
            </a:r>
            <a:endParaRPr lang="de-DE" sz="2400" b="0" strike="noStrike" spc="-1">
              <a:solidFill>
                <a:srgbClr val="000000"/>
              </a:solidFill>
              <a:latin typeface="Arial"/>
            </a:endParaRPr>
          </a:p>
          <a:p>
            <a:pPr marL="268920" indent="-241200">
              <a:lnSpc>
                <a:spcPct val="90000"/>
              </a:lnSpc>
              <a:spcBef>
                <a:spcPts val="479"/>
              </a:spcBef>
              <a:buClr>
                <a:srgbClr val="000000"/>
              </a:buClr>
              <a:buFont typeface="Arial"/>
              <a:buChar char="•"/>
            </a:pPr>
            <a:r>
              <a:rPr lang="en-US" sz="2400" b="0" strike="noStrike" spc="-1">
                <a:solidFill>
                  <a:schemeClr val="dk1"/>
                </a:solidFill>
                <a:latin typeface="Calibri"/>
                <a:ea typeface="Calibri"/>
              </a:rPr>
              <a:t>Plan-Do-Check-Act kann auf das gesamte Service-Management-System angewendet werden</a:t>
            </a:r>
            <a:endParaRPr lang="de-DE" sz="2400" b="0" strike="noStrike" spc="-1">
              <a:solidFill>
                <a:srgbClr val="000000"/>
              </a:solidFill>
              <a:latin typeface="Arial"/>
            </a:endParaRPr>
          </a:p>
        </p:txBody>
      </p:sp>
      <p:cxnSp>
        <p:nvCxnSpPr>
          <p:cNvPr id="114" name="Google Shape;374;p9"/>
          <p:cNvCxnSpPr/>
          <p:nvPr/>
        </p:nvCxnSpPr>
        <p:spPr>
          <a:xfrm flipV="1">
            <a:off x="2259720" y="4391280"/>
            <a:ext cx="2353680" cy="10080"/>
          </a:xfrm>
          <a:prstGeom prst="straightConnector1">
            <a:avLst/>
          </a:prstGeom>
          <a:ln w="12700">
            <a:solidFill>
              <a:srgbClr val="000000"/>
            </a:solidFill>
            <a:round/>
            <a:tailEnd type="triangle" w="med" len="med"/>
          </a:ln>
        </p:spPr>
      </p:cxnSp>
      <p:sp>
        <p:nvSpPr>
          <p:cNvPr id="115" name="Google Shape;375;p9"/>
          <p:cNvSpPr/>
          <p:nvPr/>
        </p:nvSpPr>
        <p:spPr>
          <a:xfrm rot="16200000">
            <a:off x="1531800" y="2972520"/>
            <a:ext cx="1170360" cy="2739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defTabSz="914400">
              <a:lnSpc>
                <a:spcPct val="100000"/>
              </a:lnSpc>
              <a:tabLst>
                <a:tab pos="0" algn="l"/>
              </a:tabLst>
            </a:pPr>
            <a:r>
              <a:rPr lang="en-US" sz="1800" b="0" strike="noStrike" spc="-1">
                <a:solidFill>
                  <a:schemeClr val="dk1"/>
                </a:solidFill>
                <a:latin typeface="Calibri"/>
                <a:ea typeface="Calibri"/>
              </a:rPr>
              <a:t>Reifegrad</a:t>
            </a:r>
            <a:endParaRPr lang="de-DE" sz="1800" b="0" strike="noStrike" spc="-1">
              <a:solidFill>
                <a:srgbClr val="000000"/>
              </a:solidFill>
              <a:latin typeface="Arial"/>
            </a:endParaRPr>
          </a:p>
        </p:txBody>
      </p:sp>
      <p:cxnSp>
        <p:nvCxnSpPr>
          <p:cNvPr id="116" name="Google Shape;376;p9"/>
          <p:cNvCxnSpPr/>
          <p:nvPr/>
        </p:nvCxnSpPr>
        <p:spPr>
          <a:xfrm flipV="1">
            <a:off x="2259720" y="2096640"/>
            <a:ext cx="5400" cy="2306880"/>
          </a:xfrm>
          <a:prstGeom prst="straightConnector1">
            <a:avLst/>
          </a:prstGeom>
          <a:ln w="12700">
            <a:solidFill>
              <a:srgbClr val="000000"/>
            </a:solidFill>
            <a:round/>
            <a:tailEnd type="triangle" w="med" len="med"/>
          </a:ln>
        </p:spPr>
      </p:cxnSp>
      <p:sp>
        <p:nvSpPr>
          <p:cNvPr id="117" name="Google Shape;377;p9"/>
          <p:cNvSpPr/>
          <p:nvPr/>
        </p:nvSpPr>
        <p:spPr>
          <a:xfrm>
            <a:off x="3202200" y="4533120"/>
            <a:ext cx="460440" cy="2739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defTabSz="914400">
              <a:lnSpc>
                <a:spcPct val="100000"/>
              </a:lnSpc>
              <a:tabLst>
                <a:tab pos="0" algn="l"/>
              </a:tabLst>
            </a:pPr>
            <a:r>
              <a:rPr lang="en-US" sz="1800" b="0" strike="noStrike" spc="-1">
                <a:solidFill>
                  <a:schemeClr val="dk1"/>
                </a:solidFill>
                <a:latin typeface="Calibri"/>
                <a:ea typeface="Calibri"/>
              </a:rPr>
              <a:t>Zeit</a:t>
            </a:r>
            <a:endParaRPr lang="de-DE" sz="1800" b="0" strike="noStrike" spc="-1">
              <a:solidFill>
                <a:srgbClr val="000000"/>
              </a:solidFill>
              <a:latin typeface="Arial"/>
            </a:endParaRPr>
          </a:p>
        </p:txBody>
      </p:sp>
      <p:cxnSp>
        <p:nvCxnSpPr>
          <p:cNvPr id="118" name="Google Shape;378;p9"/>
          <p:cNvCxnSpPr/>
          <p:nvPr/>
        </p:nvCxnSpPr>
        <p:spPr>
          <a:xfrm flipV="1">
            <a:off x="2256840" y="2762640"/>
            <a:ext cx="2356560" cy="1640880"/>
          </a:xfrm>
          <a:prstGeom prst="straightConnector1">
            <a:avLst/>
          </a:prstGeom>
          <a:ln w="25400">
            <a:solidFill>
              <a:srgbClr val="4F81BD"/>
            </a:solidFill>
            <a:round/>
            <a:tailEnd type="stealth" w="med" len="med"/>
          </a:ln>
        </p:spPr>
      </p:cxnSp>
      <p:grpSp>
        <p:nvGrpSpPr>
          <p:cNvPr id="119" name="Google Shape;379;p9"/>
          <p:cNvGrpSpPr/>
          <p:nvPr/>
        </p:nvGrpSpPr>
        <p:grpSpPr>
          <a:xfrm>
            <a:off x="6049800" y="1902600"/>
            <a:ext cx="2999160" cy="2665080"/>
            <a:chOff x="6049800" y="1902600"/>
            <a:chExt cx="2999160" cy="2665080"/>
          </a:xfrm>
        </p:grpSpPr>
        <p:sp>
          <p:nvSpPr>
            <p:cNvPr id="120" name="Google Shape;380;p9"/>
            <p:cNvSpPr/>
            <p:nvPr/>
          </p:nvSpPr>
          <p:spPr>
            <a:xfrm>
              <a:off x="7074360" y="1902600"/>
              <a:ext cx="950040" cy="615960"/>
            </a:xfrm>
            <a:prstGeom prst="roundRect">
              <a:avLst>
                <a:gd name="adj" fmla="val 16667"/>
              </a:avLst>
            </a:prstGeom>
            <a:solidFill>
              <a:schemeClr val="accent3"/>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n-US" sz="1800" b="0" strike="noStrike" spc="-1">
                <a:solidFill>
                  <a:schemeClr val="dk1"/>
                </a:solidFill>
                <a:latin typeface="Calibri"/>
              </a:endParaRPr>
            </a:p>
          </p:txBody>
        </p:sp>
        <p:sp>
          <p:nvSpPr>
            <p:cNvPr id="121" name="Google Shape;381;p9"/>
            <p:cNvSpPr/>
            <p:nvPr/>
          </p:nvSpPr>
          <p:spPr>
            <a:xfrm>
              <a:off x="7104600" y="1932840"/>
              <a:ext cx="889560" cy="555480"/>
            </a:xfrm>
            <a:prstGeom prst="rect">
              <a:avLst/>
            </a:prstGeom>
            <a:noFill/>
            <a:ln w="0">
              <a:noFill/>
            </a:ln>
          </p:spPr>
          <p:style>
            <a:lnRef idx="0">
              <a:scrgbClr r="0" g="0" b="0"/>
            </a:lnRef>
            <a:fillRef idx="0">
              <a:scrgbClr r="0" g="0" b="0"/>
            </a:fillRef>
            <a:effectRef idx="0">
              <a:scrgbClr r="0" g="0" b="0"/>
            </a:effectRef>
            <a:fontRef idx="minor"/>
          </p:style>
          <p:txBody>
            <a:bodyPr lIns="87480" tIns="87480" rIns="87480" bIns="87480" anchor="ctr">
              <a:noAutofit/>
            </a:bodyPr>
            <a:lstStyle/>
            <a:p>
              <a:pPr algn="ctr" defTabSz="914400">
                <a:lnSpc>
                  <a:spcPct val="90000"/>
                </a:lnSpc>
                <a:tabLst>
                  <a:tab pos="0" algn="l"/>
                </a:tabLst>
              </a:pPr>
              <a:r>
                <a:rPr lang="en-US" sz="2300" b="0" strike="noStrike" spc="-1">
                  <a:solidFill>
                    <a:schemeClr val="lt1"/>
                  </a:solidFill>
                  <a:latin typeface="Calibri"/>
                  <a:ea typeface="Calibri"/>
                </a:rPr>
                <a:t>Plan</a:t>
              </a:r>
              <a:endParaRPr lang="de-DE" sz="2300" b="0" strike="noStrike" spc="-1">
                <a:solidFill>
                  <a:srgbClr val="000000"/>
                </a:solidFill>
                <a:latin typeface="Arial"/>
              </a:endParaRPr>
            </a:p>
          </p:txBody>
        </p:sp>
        <p:sp>
          <p:nvSpPr>
            <p:cNvPr id="122" name="Google Shape;382;p9"/>
            <p:cNvSpPr/>
            <p:nvPr/>
          </p:nvSpPr>
          <p:spPr>
            <a:xfrm>
              <a:off x="6527160" y="2212560"/>
              <a:ext cx="2044800" cy="2044800"/>
            </a:xfrm>
            <a:custGeom>
              <a:avLst/>
              <a:gdLst>
                <a:gd name="textAreaLeft" fmla="*/ 0 w 2044800"/>
                <a:gd name="textAreaRight" fmla="*/ 2049120 w 2044800"/>
                <a:gd name="textAreaTop" fmla="*/ 0 h 2044800"/>
                <a:gd name="textAreaBottom" fmla="*/ 2049120 h 2044800"/>
              </a:gdLst>
              <a:ahLst/>
              <a:cxnLst/>
              <a:rect l="textAreaLeft" t="textAreaTop" r="textAreaRight" b="textAreaBottom"/>
              <a:pathLst>
                <a:path w="120000" h="120000">
                  <a:moveTo>
                    <a:pt x="95656" y="11744"/>
                  </a:moveTo>
                  <a:lnTo>
                    <a:pt x="95656" y="11744"/>
                  </a:lnTo>
                  <a:cubicBezTo>
                    <a:pt x="103333" y="17416"/>
                    <a:pt x="109545" y="24838"/>
                    <a:pt x="113778" y="33394"/>
                  </a:cubicBezTo>
                </a:path>
              </a:pathLst>
            </a:custGeom>
            <a:noFill/>
            <a:ln w="38100">
              <a:solidFill>
                <a:srgbClr val="4F81BD"/>
              </a:solidFill>
              <a:round/>
            </a:ln>
            <a:effectLst>
              <a:outerShdw blurRad="39960" dist="23040" dir="5400000" rotWithShape="0">
                <a:srgbClr val="000000">
                  <a:alpha val="35000"/>
                </a:srgbClr>
              </a:outerShdw>
            </a:effectLst>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n-US" sz="1800" b="0" strike="noStrike" spc="-1">
                <a:solidFill>
                  <a:schemeClr val="dk1"/>
                </a:solidFill>
                <a:latin typeface="Calibri"/>
              </a:endParaRPr>
            </a:p>
          </p:txBody>
        </p:sp>
        <p:sp>
          <p:nvSpPr>
            <p:cNvPr id="123" name="Google Shape;383;p9"/>
            <p:cNvSpPr/>
            <p:nvPr/>
          </p:nvSpPr>
          <p:spPr>
            <a:xfrm>
              <a:off x="8098920" y="2927160"/>
              <a:ext cx="950040" cy="615960"/>
            </a:xfrm>
            <a:prstGeom prst="roundRect">
              <a:avLst>
                <a:gd name="adj" fmla="val 16667"/>
              </a:avLst>
            </a:prstGeom>
            <a:solidFill>
              <a:srgbClr val="5BB27B"/>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n-US" sz="1800" b="0" strike="noStrike" spc="-1">
                <a:solidFill>
                  <a:schemeClr val="dk1"/>
                </a:solidFill>
                <a:latin typeface="Calibri"/>
              </a:endParaRPr>
            </a:p>
          </p:txBody>
        </p:sp>
        <p:sp>
          <p:nvSpPr>
            <p:cNvPr id="124" name="Google Shape;384;p9"/>
            <p:cNvSpPr/>
            <p:nvPr/>
          </p:nvSpPr>
          <p:spPr>
            <a:xfrm>
              <a:off x="8129520" y="2957400"/>
              <a:ext cx="889560" cy="555480"/>
            </a:xfrm>
            <a:prstGeom prst="rect">
              <a:avLst/>
            </a:prstGeom>
            <a:noFill/>
            <a:ln w="0">
              <a:noFill/>
            </a:ln>
          </p:spPr>
          <p:style>
            <a:lnRef idx="0">
              <a:scrgbClr r="0" g="0" b="0"/>
            </a:lnRef>
            <a:fillRef idx="0">
              <a:scrgbClr r="0" g="0" b="0"/>
            </a:fillRef>
            <a:effectRef idx="0">
              <a:scrgbClr r="0" g="0" b="0"/>
            </a:effectRef>
            <a:fontRef idx="minor"/>
          </p:style>
          <p:txBody>
            <a:bodyPr lIns="87480" tIns="87480" rIns="87480" bIns="87480" anchor="ctr">
              <a:noAutofit/>
            </a:bodyPr>
            <a:lstStyle/>
            <a:p>
              <a:pPr algn="ctr" defTabSz="914400">
                <a:lnSpc>
                  <a:spcPct val="90000"/>
                </a:lnSpc>
                <a:tabLst>
                  <a:tab pos="0" algn="l"/>
                </a:tabLst>
              </a:pPr>
              <a:r>
                <a:rPr lang="en-US" sz="2300" b="0" strike="noStrike" spc="-1">
                  <a:solidFill>
                    <a:schemeClr val="lt1"/>
                  </a:solidFill>
                  <a:latin typeface="Calibri"/>
                  <a:ea typeface="Calibri"/>
                </a:rPr>
                <a:t>Do</a:t>
              </a:r>
              <a:endParaRPr lang="de-DE" sz="2300" b="0" strike="noStrike" spc="-1">
                <a:solidFill>
                  <a:srgbClr val="000000"/>
                </a:solidFill>
                <a:latin typeface="Arial"/>
              </a:endParaRPr>
            </a:p>
          </p:txBody>
        </p:sp>
        <p:sp>
          <p:nvSpPr>
            <p:cNvPr id="125" name="Google Shape;385;p9"/>
            <p:cNvSpPr/>
            <p:nvPr/>
          </p:nvSpPr>
          <p:spPr>
            <a:xfrm>
              <a:off x="6527160" y="2212560"/>
              <a:ext cx="2044800" cy="2044800"/>
            </a:xfrm>
            <a:custGeom>
              <a:avLst/>
              <a:gdLst>
                <a:gd name="textAreaLeft" fmla="*/ 0 w 2044800"/>
                <a:gd name="textAreaRight" fmla="*/ 2049120 w 2044800"/>
                <a:gd name="textAreaTop" fmla="*/ 0 h 2044800"/>
                <a:gd name="textAreaBottom" fmla="*/ 2049120 h 2044800"/>
              </a:gdLst>
              <a:ahLst/>
              <a:cxnLst/>
              <a:rect l="textAreaLeft" t="textAreaTop" r="textAreaRight" b="textAreaBottom"/>
              <a:pathLst>
                <a:path w="120000" h="120000">
                  <a:moveTo>
                    <a:pt x="113778" y="86606"/>
                  </a:moveTo>
                  <a:cubicBezTo>
                    <a:pt x="109545" y="95161"/>
                    <a:pt x="103333" y="102583"/>
                    <a:pt x="95656" y="108256"/>
                  </a:cubicBezTo>
                </a:path>
              </a:pathLst>
            </a:custGeom>
            <a:noFill/>
            <a:ln w="38100">
              <a:solidFill>
                <a:srgbClr val="4F81BD"/>
              </a:solidFill>
              <a:round/>
            </a:ln>
            <a:effectLst>
              <a:outerShdw blurRad="39960" dist="23040" dir="5400000" rotWithShape="0">
                <a:srgbClr val="000000">
                  <a:alpha val="35000"/>
                </a:srgbClr>
              </a:outerShdw>
            </a:effectLst>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n-US" sz="1800" b="0" strike="noStrike" spc="-1">
                <a:solidFill>
                  <a:schemeClr val="dk1"/>
                </a:solidFill>
                <a:latin typeface="Calibri"/>
              </a:endParaRPr>
            </a:p>
          </p:txBody>
        </p:sp>
        <p:sp>
          <p:nvSpPr>
            <p:cNvPr id="126" name="Google Shape;386;p9"/>
            <p:cNvSpPr/>
            <p:nvPr/>
          </p:nvSpPr>
          <p:spPr>
            <a:xfrm>
              <a:off x="7074360" y="3951720"/>
              <a:ext cx="950040" cy="615960"/>
            </a:xfrm>
            <a:prstGeom prst="roundRect">
              <a:avLst>
                <a:gd name="adj" fmla="val 16667"/>
              </a:avLst>
            </a:prstGeom>
            <a:solidFill>
              <a:srgbClr val="5F8AA9"/>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n-US" sz="1800" b="0" strike="noStrike" spc="-1">
                <a:solidFill>
                  <a:schemeClr val="dk1"/>
                </a:solidFill>
                <a:latin typeface="Calibri"/>
              </a:endParaRPr>
            </a:p>
          </p:txBody>
        </p:sp>
        <p:sp>
          <p:nvSpPr>
            <p:cNvPr id="127" name="Google Shape;387;p9"/>
            <p:cNvSpPr/>
            <p:nvPr/>
          </p:nvSpPr>
          <p:spPr>
            <a:xfrm>
              <a:off x="7104600" y="3981960"/>
              <a:ext cx="889560" cy="555480"/>
            </a:xfrm>
            <a:prstGeom prst="rect">
              <a:avLst/>
            </a:prstGeom>
            <a:noFill/>
            <a:ln w="0">
              <a:noFill/>
            </a:ln>
          </p:spPr>
          <p:style>
            <a:lnRef idx="0">
              <a:scrgbClr r="0" g="0" b="0"/>
            </a:lnRef>
            <a:fillRef idx="0">
              <a:scrgbClr r="0" g="0" b="0"/>
            </a:fillRef>
            <a:effectRef idx="0">
              <a:scrgbClr r="0" g="0" b="0"/>
            </a:effectRef>
            <a:fontRef idx="minor"/>
          </p:style>
          <p:txBody>
            <a:bodyPr lIns="87480" tIns="87480" rIns="87480" bIns="87480" anchor="ctr">
              <a:noAutofit/>
            </a:bodyPr>
            <a:lstStyle/>
            <a:p>
              <a:pPr algn="ctr" defTabSz="914400">
                <a:lnSpc>
                  <a:spcPct val="90000"/>
                </a:lnSpc>
                <a:tabLst>
                  <a:tab pos="0" algn="l"/>
                </a:tabLst>
              </a:pPr>
              <a:r>
                <a:rPr lang="en-US" sz="2300" b="0" strike="noStrike" spc="-1">
                  <a:solidFill>
                    <a:schemeClr val="lt1"/>
                  </a:solidFill>
                  <a:latin typeface="Calibri"/>
                  <a:ea typeface="Calibri"/>
                </a:rPr>
                <a:t>Check</a:t>
              </a:r>
              <a:endParaRPr lang="de-DE" sz="2300" b="0" strike="noStrike" spc="-1">
                <a:solidFill>
                  <a:srgbClr val="000000"/>
                </a:solidFill>
                <a:latin typeface="Arial"/>
              </a:endParaRPr>
            </a:p>
          </p:txBody>
        </p:sp>
        <p:sp>
          <p:nvSpPr>
            <p:cNvPr id="128" name="Google Shape;388;p9"/>
            <p:cNvSpPr/>
            <p:nvPr/>
          </p:nvSpPr>
          <p:spPr>
            <a:xfrm>
              <a:off x="6527160" y="2212560"/>
              <a:ext cx="2044800" cy="2044800"/>
            </a:xfrm>
            <a:custGeom>
              <a:avLst/>
              <a:gdLst>
                <a:gd name="textAreaLeft" fmla="*/ 0 w 2044800"/>
                <a:gd name="textAreaRight" fmla="*/ 2049120 w 2044800"/>
                <a:gd name="textAreaTop" fmla="*/ 0 h 2044800"/>
                <a:gd name="textAreaBottom" fmla="*/ 2049120 h 2044800"/>
              </a:gdLst>
              <a:ahLst/>
              <a:cxnLst/>
              <a:rect l="textAreaLeft" t="textAreaTop" r="textAreaRight" b="textAreaBottom"/>
              <a:pathLst>
                <a:path w="120000" h="120000">
                  <a:moveTo>
                    <a:pt x="24343" y="108256"/>
                  </a:moveTo>
                  <a:lnTo>
                    <a:pt x="24343" y="108256"/>
                  </a:lnTo>
                  <a:cubicBezTo>
                    <a:pt x="16666" y="102584"/>
                    <a:pt x="10454" y="95162"/>
                    <a:pt x="6221" y="86606"/>
                  </a:cubicBezTo>
                </a:path>
              </a:pathLst>
            </a:custGeom>
            <a:noFill/>
            <a:ln w="38100">
              <a:solidFill>
                <a:srgbClr val="4F81BD"/>
              </a:solidFill>
              <a:round/>
            </a:ln>
            <a:effectLst>
              <a:outerShdw blurRad="39960" dist="23040" dir="5400000" rotWithShape="0">
                <a:srgbClr val="000000">
                  <a:alpha val="35000"/>
                </a:srgbClr>
              </a:outerShdw>
            </a:effectLst>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n-US" sz="1800" b="0" strike="noStrike" spc="-1">
                <a:solidFill>
                  <a:schemeClr val="dk1"/>
                </a:solidFill>
                <a:latin typeface="Calibri"/>
              </a:endParaRPr>
            </a:p>
          </p:txBody>
        </p:sp>
        <p:sp>
          <p:nvSpPr>
            <p:cNvPr id="129" name="Google Shape;389;p9"/>
            <p:cNvSpPr/>
            <p:nvPr/>
          </p:nvSpPr>
          <p:spPr>
            <a:xfrm>
              <a:off x="6049800" y="2927160"/>
              <a:ext cx="950040" cy="615960"/>
            </a:xfrm>
            <a:prstGeom prst="roundRect">
              <a:avLst>
                <a:gd name="adj" fmla="val 16667"/>
              </a:avLst>
            </a:prstGeom>
            <a:solidFill>
              <a:srgbClr val="7F63A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n-US" sz="1800" b="0" strike="noStrike" spc="-1">
                <a:solidFill>
                  <a:schemeClr val="dk1"/>
                </a:solidFill>
                <a:latin typeface="Calibri"/>
              </a:endParaRPr>
            </a:p>
          </p:txBody>
        </p:sp>
        <p:sp>
          <p:nvSpPr>
            <p:cNvPr id="130" name="Google Shape;390;p9"/>
            <p:cNvSpPr/>
            <p:nvPr/>
          </p:nvSpPr>
          <p:spPr>
            <a:xfrm>
              <a:off x="6080040" y="2957400"/>
              <a:ext cx="889560" cy="555480"/>
            </a:xfrm>
            <a:prstGeom prst="rect">
              <a:avLst/>
            </a:prstGeom>
            <a:noFill/>
            <a:ln w="0">
              <a:noFill/>
            </a:ln>
          </p:spPr>
          <p:style>
            <a:lnRef idx="0">
              <a:scrgbClr r="0" g="0" b="0"/>
            </a:lnRef>
            <a:fillRef idx="0">
              <a:scrgbClr r="0" g="0" b="0"/>
            </a:fillRef>
            <a:effectRef idx="0">
              <a:scrgbClr r="0" g="0" b="0"/>
            </a:effectRef>
            <a:fontRef idx="minor"/>
          </p:style>
          <p:txBody>
            <a:bodyPr lIns="87480" tIns="87480" rIns="87480" bIns="87480" anchor="ctr">
              <a:noAutofit/>
            </a:bodyPr>
            <a:lstStyle/>
            <a:p>
              <a:pPr algn="ctr" defTabSz="914400">
                <a:lnSpc>
                  <a:spcPct val="90000"/>
                </a:lnSpc>
                <a:tabLst>
                  <a:tab pos="0" algn="l"/>
                </a:tabLst>
              </a:pPr>
              <a:r>
                <a:rPr lang="en-US" sz="2300" b="0" strike="noStrike" spc="-1">
                  <a:solidFill>
                    <a:schemeClr val="lt1"/>
                  </a:solidFill>
                  <a:latin typeface="Calibri"/>
                  <a:ea typeface="Calibri"/>
                </a:rPr>
                <a:t>Act</a:t>
              </a:r>
              <a:endParaRPr lang="de-DE" sz="2300" b="0" strike="noStrike" spc="-1">
                <a:solidFill>
                  <a:srgbClr val="000000"/>
                </a:solidFill>
                <a:latin typeface="Arial"/>
              </a:endParaRPr>
            </a:p>
          </p:txBody>
        </p:sp>
        <p:sp>
          <p:nvSpPr>
            <p:cNvPr id="131" name="Google Shape;391;p9"/>
            <p:cNvSpPr/>
            <p:nvPr/>
          </p:nvSpPr>
          <p:spPr>
            <a:xfrm>
              <a:off x="6527160" y="2212560"/>
              <a:ext cx="2044800" cy="2044800"/>
            </a:xfrm>
            <a:custGeom>
              <a:avLst/>
              <a:gdLst>
                <a:gd name="textAreaLeft" fmla="*/ 0 w 2044800"/>
                <a:gd name="textAreaRight" fmla="*/ 2049120 w 2044800"/>
                <a:gd name="textAreaTop" fmla="*/ 0 h 2044800"/>
                <a:gd name="textAreaBottom" fmla="*/ 2049120 h 2044800"/>
              </a:gdLst>
              <a:ahLst/>
              <a:cxnLst/>
              <a:rect l="textAreaLeft" t="textAreaTop" r="textAreaRight" b="textAreaBottom"/>
              <a:pathLst>
                <a:path w="120000" h="120000">
                  <a:moveTo>
                    <a:pt x="6221" y="33394"/>
                  </a:moveTo>
                  <a:cubicBezTo>
                    <a:pt x="10454" y="24839"/>
                    <a:pt x="16666" y="17417"/>
                    <a:pt x="24343" y="11744"/>
                  </a:cubicBezTo>
                </a:path>
              </a:pathLst>
            </a:custGeom>
            <a:noFill/>
            <a:ln w="38100">
              <a:solidFill>
                <a:srgbClr val="4F81BD"/>
              </a:solidFill>
              <a:round/>
            </a:ln>
            <a:effectLst>
              <a:outerShdw blurRad="39960" dist="23040" dir="5400000" rotWithShape="0">
                <a:srgbClr val="000000">
                  <a:alpha val="35000"/>
                </a:srgbClr>
              </a:outerShdw>
            </a:effectLst>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n-US" sz="1800" b="0" strike="noStrike" spc="-1">
                <a:solidFill>
                  <a:schemeClr val="dk1"/>
                </a:solidFill>
                <a:latin typeface="Calibri"/>
              </a:endParaRPr>
            </a:p>
          </p:txBody>
        </p:sp>
      </p:gr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7"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SLM: Prozessdiagramm </a:t>
            </a:r>
            <a:r>
              <a:rPr lang="en-US" sz="2000" b="0" strike="noStrike" spc="-1">
                <a:solidFill>
                  <a:srgbClr val="7F7F7F"/>
                </a:solidFill>
                <a:latin typeface="Calibri"/>
                <a:ea typeface="Calibri"/>
              </a:rPr>
              <a:t>nach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sp>
        <p:nvSpPr>
          <p:cNvPr id="938" name="PlaceHolder 2"/>
          <p:cNvSpPr>
            <a:spLocks noGrp="1"/>
          </p:cNvSpPr>
          <p:nvPr>
            <p:ph type="sldNum" idx="85"/>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AC2295FF-9625-4924-9374-DC6AD13E66EB}" type="slidenum">
              <a:rPr lang="en-US" sz="1200" b="0" strike="noStrike" spc="-1">
                <a:solidFill>
                  <a:srgbClr val="888888"/>
                </a:solidFill>
                <a:latin typeface="Calibri"/>
                <a:ea typeface="Calibri"/>
              </a:rPr>
              <a:t>100</a:t>
            </a:fld>
            <a:endParaRPr lang="de-DE" sz="1200" b="0" strike="noStrike" spc="-1">
              <a:solidFill>
                <a:srgbClr val="000000"/>
              </a:solidFill>
              <a:latin typeface="Times New Roman"/>
            </a:endParaRPr>
          </a:p>
        </p:txBody>
      </p:sp>
      <p:sp>
        <p:nvSpPr>
          <p:cNvPr id="939" name="Rectangle 18"/>
          <p:cNvSpPr/>
          <p:nvPr/>
        </p:nvSpPr>
        <p:spPr>
          <a:xfrm>
            <a:off x="4612320" y="3321360"/>
            <a:ext cx="3356280" cy="1702800"/>
          </a:xfrm>
          <a:prstGeom prst="rect">
            <a:avLst/>
          </a:prstGeom>
          <a:solidFill>
            <a:schemeClr val="accent1"/>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t">
            <a:noAutofit/>
          </a:bodyPr>
          <a:lstStyle/>
          <a:p>
            <a:pPr algn="ctr">
              <a:lnSpc>
                <a:spcPct val="100000"/>
              </a:lnSpc>
            </a:pPr>
            <a:endParaRPr lang="de-DE" sz="600" b="0" strike="noStrike" spc="-1">
              <a:solidFill>
                <a:srgbClr val="000000"/>
              </a:solidFill>
              <a:latin typeface="Arial"/>
            </a:endParaRPr>
          </a:p>
          <a:p>
            <a:pPr algn="ctr">
              <a:lnSpc>
                <a:spcPct val="100000"/>
              </a:lnSpc>
            </a:pPr>
            <a:r>
              <a:rPr lang="en-GB" sz="1200" b="0" strike="noStrike" spc="-1">
                <a:solidFill>
                  <a:schemeClr val="lt1"/>
                </a:solidFill>
                <a:latin typeface="Calibri"/>
                <a:ea typeface="Arial"/>
              </a:rPr>
              <a:t>SLAs aufrechterhalten</a:t>
            </a:r>
            <a:endParaRPr lang="de-DE" sz="1200" b="0" strike="noStrike" spc="-1">
              <a:solidFill>
                <a:srgbClr val="000000"/>
              </a:solidFill>
              <a:latin typeface="Arial"/>
            </a:endParaRPr>
          </a:p>
        </p:txBody>
      </p:sp>
      <p:sp>
        <p:nvSpPr>
          <p:cNvPr id="940" name="Rectangle 23"/>
          <p:cNvSpPr/>
          <p:nvPr/>
        </p:nvSpPr>
        <p:spPr>
          <a:xfrm>
            <a:off x="4613760" y="1905840"/>
            <a:ext cx="3356280" cy="1062720"/>
          </a:xfrm>
          <a:prstGeom prst="rect">
            <a:avLst/>
          </a:prstGeom>
          <a:solidFill>
            <a:schemeClr val="accent1"/>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t">
            <a:noAutofit/>
          </a:bodyPr>
          <a:lstStyle/>
          <a:p>
            <a:pPr algn="ctr">
              <a:lnSpc>
                <a:spcPct val="100000"/>
              </a:lnSpc>
            </a:pPr>
            <a:endParaRPr lang="de-DE" sz="600" b="0" strike="noStrike" spc="-1">
              <a:solidFill>
                <a:srgbClr val="000000"/>
              </a:solidFill>
              <a:latin typeface="Arial"/>
            </a:endParaRPr>
          </a:p>
          <a:p>
            <a:pPr algn="ctr">
              <a:lnSpc>
                <a:spcPct val="100000"/>
              </a:lnSpc>
            </a:pPr>
            <a:r>
              <a:rPr lang="en-US" sz="1200" b="0" strike="noStrike" spc="-1">
                <a:solidFill>
                  <a:schemeClr val="lt1"/>
                </a:solidFill>
                <a:latin typeface="Calibri"/>
                <a:ea typeface="Arial"/>
              </a:rPr>
              <a:t>Management von Service-Katalogen</a:t>
            </a:r>
            <a:endParaRPr lang="de-DE" sz="1200" b="0" strike="noStrike" spc="-1">
              <a:solidFill>
                <a:srgbClr val="000000"/>
              </a:solidFill>
              <a:latin typeface="Arial"/>
            </a:endParaRPr>
          </a:p>
        </p:txBody>
      </p:sp>
      <p:sp>
        <p:nvSpPr>
          <p:cNvPr id="941" name="Rectangle 30"/>
          <p:cNvSpPr/>
          <p:nvPr/>
        </p:nvSpPr>
        <p:spPr>
          <a:xfrm>
            <a:off x="4612320" y="5376600"/>
            <a:ext cx="3356280" cy="425160"/>
          </a:xfrm>
          <a:prstGeom prst="rect">
            <a:avLst/>
          </a:prstGeom>
          <a:solidFill>
            <a:schemeClr val="accent1"/>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a:lnSpc>
                <a:spcPct val="100000"/>
              </a:lnSpc>
            </a:pPr>
            <a:r>
              <a:rPr lang="en-GB" sz="1200" b="0" strike="noStrike" spc="-1">
                <a:solidFill>
                  <a:schemeClr val="lt1"/>
                </a:solidFill>
                <a:latin typeface="Calibri"/>
                <a:ea typeface="Arial"/>
              </a:rPr>
              <a:t>Pflegen Sie unterstützende Vereinbarungen</a:t>
            </a:r>
            <a:endParaRPr lang="de-DE" sz="1200" b="0" strike="noStrike" spc="-1">
              <a:solidFill>
                <a:srgbClr val="000000"/>
              </a:solidFill>
              <a:latin typeface="Arial"/>
            </a:endParaRPr>
          </a:p>
        </p:txBody>
      </p:sp>
      <p:cxnSp>
        <p:nvCxnSpPr>
          <p:cNvPr id="942" name="Gerade Verbindung mit Pfeil 111"/>
          <p:cNvCxnSpPr>
            <a:stCxn id="943" idx="3"/>
            <a:endCxn id="944" idx="1"/>
          </p:cNvCxnSpPr>
          <p:nvPr/>
        </p:nvCxnSpPr>
        <p:spPr>
          <a:xfrm flipV="1">
            <a:off x="4231440" y="2608920"/>
            <a:ext cx="540360" cy="6840"/>
          </a:xfrm>
          <a:prstGeom prst="straightConnector1">
            <a:avLst/>
          </a:prstGeom>
          <a:ln w="19050">
            <a:solidFill>
              <a:srgbClr val="000000"/>
            </a:solidFill>
            <a:prstDash val="sysDash"/>
            <a:round/>
            <a:tailEnd type="arrow" w="med" len="med"/>
          </a:ln>
        </p:spPr>
      </p:cxnSp>
      <p:cxnSp>
        <p:nvCxnSpPr>
          <p:cNvPr id="945" name="Gerade Verbindung mit Pfeil 117"/>
          <p:cNvCxnSpPr>
            <a:stCxn id="940" idx="2"/>
            <a:endCxn id="939" idx="0"/>
          </p:cNvCxnSpPr>
          <p:nvPr/>
        </p:nvCxnSpPr>
        <p:spPr>
          <a:xfrm flipH="1">
            <a:off x="6290280" y="2968560"/>
            <a:ext cx="1800" cy="353160"/>
          </a:xfrm>
          <a:prstGeom prst="straightConnector1">
            <a:avLst/>
          </a:prstGeom>
          <a:ln w="19050">
            <a:solidFill>
              <a:srgbClr val="000000"/>
            </a:solidFill>
            <a:round/>
            <a:headEnd type="arrow" w="med" len="med"/>
            <a:tailEnd type="arrow" w="med" len="med"/>
          </a:ln>
        </p:spPr>
      </p:cxnSp>
      <p:sp>
        <p:nvSpPr>
          <p:cNvPr id="946" name="Flussdiagramm: Dokument 121"/>
          <p:cNvSpPr/>
          <p:nvPr/>
        </p:nvSpPr>
        <p:spPr>
          <a:xfrm>
            <a:off x="8352000" y="2404800"/>
            <a:ext cx="1196640" cy="420120"/>
          </a:xfrm>
          <a:prstGeom prst="flowChartDocument">
            <a:avLst/>
          </a:prstGeom>
          <a:solidFill>
            <a:schemeClr val="bg1"/>
          </a:solidFill>
          <a:ln w="19050">
            <a:solidFill>
              <a:srgbClr val="4A7EBB"/>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pPr>
            <a:r>
              <a:rPr lang="en-GB" sz="1100" b="0" strike="noStrike" spc="-1">
                <a:solidFill>
                  <a:schemeClr val="dk1"/>
                </a:solidFill>
                <a:latin typeface="Calibri"/>
                <a:ea typeface="Arial"/>
              </a:rPr>
              <a:t>Service-Katalog</a:t>
            </a:r>
            <a:endParaRPr lang="de-DE" sz="1100" b="0" strike="noStrike" spc="-1">
              <a:solidFill>
                <a:srgbClr val="000000"/>
              </a:solidFill>
              <a:latin typeface="Arial"/>
            </a:endParaRPr>
          </a:p>
        </p:txBody>
      </p:sp>
      <p:sp>
        <p:nvSpPr>
          <p:cNvPr id="943" name="Flussdiagramm: Dokument 128"/>
          <p:cNvSpPr/>
          <p:nvPr/>
        </p:nvSpPr>
        <p:spPr>
          <a:xfrm>
            <a:off x="3034800" y="2405520"/>
            <a:ext cx="1196640" cy="420120"/>
          </a:xfrm>
          <a:prstGeom prst="flowChartDocument">
            <a:avLst/>
          </a:prstGeom>
          <a:solidFill>
            <a:schemeClr val="bg1"/>
          </a:solidFill>
          <a:ln w="19050">
            <a:solidFill>
              <a:srgbClr val="4A7EBB"/>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pPr>
            <a:r>
              <a:rPr lang="en-GB" sz="1100" b="0" strike="noStrike" spc="-1">
                <a:solidFill>
                  <a:schemeClr val="dk1"/>
                </a:solidFill>
                <a:latin typeface="Calibri"/>
                <a:ea typeface="Arial"/>
              </a:rPr>
              <a:t>Spezifikation des Services</a:t>
            </a:r>
            <a:endParaRPr lang="de-DE" sz="1100" b="0" strike="noStrike" spc="-1">
              <a:solidFill>
                <a:srgbClr val="000000"/>
              </a:solidFill>
              <a:latin typeface="Arial"/>
            </a:endParaRPr>
          </a:p>
        </p:txBody>
      </p:sp>
      <p:cxnSp>
        <p:nvCxnSpPr>
          <p:cNvPr id="947" name="Verbinder: gekrümmt 148"/>
          <p:cNvCxnSpPr/>
          <p:nvPr/>
        </p:nvCxnSpPr>
        <p:spPr>
          <a:xfrm rot="10800000" flipV="1">
            <a:off x="7970040" y="2798280"/>
            <a:ext cx="983160" cy="753120"/>
          </a:xfrm>
          <a:prstGeom prst="curvedConnector3">
            <a:avLst>
              <a:gd name="adj1" fmla="val 25018"/>
            </a:avLst>
          </a:prstGeom>
          <a:ln w="19050">
            <a:solidFill>
              <a:srgbClr val="000000"/>
            </a:solidFill>
            <a:prstDash val="sysDash"/>
            <a:round/>
            <a:tailEnd type="arrow" w="med" len="med"/>
          </a:ln>
        </p:spPr>
      </p:cxnSp>
      <p:cxnSp>
        <p:nvCxnSpPr>
          <p:cNvPr id="948" name="Verbinder: gekrümmt 154"/>
          <p:cNvCxnSpPr>
            <a:stCxn id="949" idx="2"/>
            <a:endCxn id="950" idx="1"/>
          </p:cNvCxnSpPr>
          <p:nvPr/>
        </p:nvCxnSpPr>
        <p:spPr>
          <a:xfrm rot="16200000" flipH="1">
            <a:off x="4147200" y="4036320"/>
            <a:ext cx="109800" cy="1137960"/>
          </a:xfrm>
          <a:prstGeom prst="curvedConnector4">
            <a:avLst>
              <a:gd name="adj1" fmla="val 196381"/>
              <a:gd name="adj2" fmla="val 54272"/>
            </a:avLst>
          </a:prstGeom>
          <a:ln w="19050">
            <a:solidFill>
              <a:srgbClr val="000000"/>
            </a:solidFill>
            <a:prstDash val="sysDash"/>
            <a:round/>
            <a:tailEnd type="arrow" w="med" len="med"/>
          </a:ln>
        </p:spPr>
      </p:cxnSp>
      <p:cxnSp>
        <p:nvCxnSpPr>
          <p:cNvPr id="951" name="Verbinder: gekrümmt 162"/>
          <p:cNvCxnSpPr>
            <a:stCxn id="943" idx="1"/>
            <a:endCxn id="952" idx="3"/>
          </p:cNvCxnSpPr>
          <p:nvPr/>
        </p:nvCxnSpPr>
        <p:spPr>
          <a:xfrm rot="10800000" flipH="1">
            <a:off x="3034800" y="1981800"/>
            <a:ext cx="1197000" cy="633960"/>
          </a:xfrm>
          <a:prstGeom prst="curvedConnector5">
            <a:avLst>
              <a:gd name="adj1" fmla="val -11522"/>
              <a:gd name="adj2" fmla="val -61590"/>
              <a:gd name="adj3" fmla="val 111522"/>
            </a:avLst>
          </a:prstGeom>
          <a:ln w="19050">
            <a:solidFill>
              <a:srgbClr val="000000"/>
            </a:solidFill>
            <a:prstDash val="sysDash"/>
            <a:round/>
          </a:ln>
        </p:spPr>
      </p:cxnSp>
      <p:sp>
        <p:nvSpPr>
          <p:cNvPr id="952" name="Zylinder 38"/>
          <p:cNvSpPr/>
          <p:nvPr/>
        </p:nvSpPr>
        <p:spPr>
          <a:xfrm>
            <a:off x="3034800" y="1739160"/>
            <a:ext cx="1196640" cy="485640"/>
          </a:xfrm>
          <a:prstGeom prst="can">
            <a:avLst>
              <a:gd name="adj" fmla="val 25000"/>
            </a:avLst>
          </a:prstGeom>
          <a:solidFill>
            <a:schemeClr val="bg1"/>
          </a:solidFill>
          <a:ln w="19050">
            <a:solidFill>
              <a:srgbClr val="4A7EBB"/>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horzOverflow="overflow" lIns="90000" tIns="45000" rIns="90000" bIns="45000" numCol="1" spcCol="0" anchor="ctr">
            <a:noAutofit/>
          </a:bodyPr>
          <a:lstStyle/>
          <a:p>
            <a:pPr algn="ctr">
              <a:lnSpc>
                <a:spcPct val="100000"/>
              </a:lnSpc>
            </a:pPr>
            <a:r>
              <a:rPr lang="en-GB" sz="1100" b="0" strike="noStrike" spc="-1">
                <a:solidFill>
                  <a:schemeClr val="dk1"/>
                </a:solidFill>
                <a:latin typeface="Calibri"/>
                <a:ea typeface="Arial"/>
              </a:rPr>
              <a:t>Service-Portfolio</a:t>
            </a:r>
            <a:endParaRPr lang="de-DE" sz="1100" b="0" strike="noStrike" spc="-1">
              <a:solidFill>
                <a:srgbClr val="000000"/>
              </a:solidFill>
              <a:latin typeface="Arial"/>
            </a:endParaRPr>
          </a:p>
        </p:txBody>
      </p:sp>
      <p:sp>
        <p:nvSpPr>
          <p:cNvPr id="944" name="Rectangle 18"/>
          <p:cNvSpPr/>
          <p:nvPr/>
        </p:nvSpPr>
        <p:spPr>
          <a:xfrm>
            <a:off x="4771440" y="2396520"/>
            <a:ext cx="1329120" cy="42516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a:lnSpc>
                <a:spcPct val="100000"/>
              </a:lnSpc>
            </a:pPr>
            <a:r>
              <a:rPr lang="en-GB" sz="1100" b="0" strike="noStrike" spc="-1">
                <a:solidFill>
                  <a:schemeClr val="dk1"/>
                </a:solidFill>
                <a:latin typeface="Calibri"/>
                <a:ea typeface="Arial"/>
              </a:rPr>
              <a:t>Erstellen eines neuen Service-Katalogs</a:t>
            </a:r>
            <a:endParaRPr lang="de-DE" sz="1100" b="0" strike="noStrike" spc="-1">
              <a:solidFill>
                <a:srgbClr val="000000"/>
              </a:solidFill>
              <a:latin typeface="Arial"/>
            </a:endParaRPr>
          </a:p>
        </p:txBody>
      </p:sp>
      <p:sp>
        <p:nvSpPr>
          <p:cNvPr id="953" name="Rectangle 18"/>
          <p:cNvSpPr/>
          <p:nvPr/>
        </p:nvSpPr>
        <p:spPr>
          <a:xfrm>
            <a:off x="6487920" y="2403000"/>
            <a:ext cx="1329120" cy="42516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a:lnSpc>
                <a:spcPct val="100000"/>
              </a:lnSpc>
            </a:pPr>
            <a:r>
              <a:rPr lang="en-GB" sz="1000" b="0" strike="noStrike" spc="-1">
                <a:solidFill>
                  <a:schemeClr val="dk1"/>
                </a:solidFill>
                <a:latin typeface="Calibri"/>
                <a:ea typeface="Arial"/>
              </a:rPr>
              <a:t>Service hinzufügen / aktualisieren / entfernen</a:t>
            </a:r>
            <a:endParaRPr lang="de-DE" sz="1000" b="0" strike="noStrike" spc="-1">
              <a:solidFill>
                <a:srgbClr val="000000"/>
              </a:solidFill>
              <a:latin typeface="Arial"/>
            </a:endParaRPr>
          </a:p>
        </p:txBody>
      </p:sp>
      <p:cxnSp>
        <p:nvCxnSpPr>
          <p:cNvPr id="954" name="Gerade Verbindung mit Pfeil 64"/>
          <p:cNvCxnSpPr>
            <a:stCxn id="944" idx="3"/>
            <a:endCxn id="953" idx="1"/>
          </p:cNvCxnSpPr>
          <p:nvPr/>
        </p:nvCxnSpPr>
        <p:spPr>
          <a:xfrm>
            <a:off x="6100560" y="2608920"/>
            <a:ext cx="387720" cy="6840"/>
          </a:xfrm>
          <a:prstGeom prst="straightConnector1">
            <a:avLst/>
          </a:prstGeom>
          <a:ln w="19050">
            <a:solidFill>
              <a:srgbClr val="000000"/>
            </a:solidFill>
            <a:round/>
            <a:tailEnd type="arrow" w="med" len="med"/>
          </a:ln>
        </p:spPr>
      </p:cxnSp>
      <p:cxnSp>
        <p:nvCxnSpPr>
          <p:cNvPr id="955" name="Verbinder: gekrümmt 119"/>
          <p:cNvCxnSpPr>
            <a:endCxn id="946" idx="1"/>
          </p:cNvCxnSpPr>
          <p:nvPr/>
        </p:nvCxnSpPr>
        <p:spPr>
          <a:xfrm flipV="1">
            <a:off x="7971480" y="2614680"/>
            <a:ext cx="380880" cy="5040"/>
          </a:xfrm>
          <a:prstGeom prst="curvedConnector3">
            <a:avLst>
              <a:gd name="adj1" fmla="val 100000"/>
            </a:avLst>
          </a:prstGeom>
          <a:ln w="19050">
            <a:solidFill>
              <a:srgbClr val="000000"/>
            </a:solidFill>
            <a:prstDash val="sysDash"/>
            <a:round/>
            <a:headEnd type="arrow" w="med" len="med"/>
            <a:tailEnd type="arrow" w="med" len="med"/>
          </a:ln>
        </p:spPr>
      </p:cxnSp>
      <p:sp>
        <p:nvSpPr>
          <p:cNvPr id="956" name="Rectangle 18"/>
          <p:cNvSpPr/>
          <p:nvPr/>
        </p:nvSpPr>
        <p:spPr>
          <a:xfrm>
            <a:off x="4771440" y="3781440"/>
            <a:ext cx="1329120" cy="42516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a:lnSpc>
                <a:spcPct val="100000"/>
              </a:lnSpc>
            </a:pPr>
            <a:r>
              <a:rPr lang="en-GB" sz="1050" b="0" strike="noStrike" spc="-1">
                <a:solidFill>
                  <a:schemeClr val="dk1"/>
                </a:solidFill>
                <a:latin typeface="Calibri"/>
                <a:ea typeface="Arial"/>
              </a:rPr>
              <a:t>Neue SLA definieren/vereinbaren</a:t>
            </a:r>
            <a:endParaRPr lang="de-DE" sz="1050" b="0" strike="noStrike" spc="-1">
              <a:solidFill>
                <a:srgbClr val="000000"/>
              </a:solidFill>
              <a:latin typeface="Arial"/>
            </a:endParaRPr>
          </a:p>
        </p:txBody>
      </p:sp>
      <p:sp>
        <p:nvSpPr>
          <p:cNvPr id="957" name="Rectangle 18"/>
          <p:cNvSpPr/>
          <p:nvPr/>
        </p:nvSpPr>
        <p:spPr>
          <a:xfrm>
            <a:off x="6487920" y="3788280"/>
            <a:ext cx="1329120" cy="42516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a:lnSpc>
                <a:spcPct val="100000"/>
              </a:lnSpc>
            </a:pPr>
            <a:r>
              <a:rPr lang="en-GB" sz="1100" b="0" strike="noStrike" spc="-1">
                <a:solidFill>
                  <a:schemeClr val="dk1"/>
                </a:solidFill>
                <a:latin typeface="Calibri"/>
                <a:ea typeface="Arial"/>
              </a:rPr>
              <a:t>Bewertung der SLA-Erfüllung</a:t>
            </a:r>
            <a:endParaRPr lang="de-DE" sz="1100" b="0" strike="noStrike" spc="-1">
              <a:solidFill>
                <a:srgbClr val="000000"/>
              </a:solidFill>
              <a:latin typeface="Arial"/>
            </a:endParaRPr>
          </a:p>
        </p:txBody>
      </p:sp>
      <p:cxnSp>
        <p:nvCxnSpPr>
          <p:cNvPr id="958" name="Gerade Verbindung mit Pfeil 133"/>
          <p:cNvCxnSpPr>
            <a:stCxn id="956" idx="3"/>
            <a:endCxn id="957" idx="1"/>
          </p:cNvCxnSpPr>
          <p:nvPr/>
        </p:nvCxnSpPr>
        <p:spPr>
          <a:xfrm>
            <a:off x="6100560" y="3993840"/>
            <a:ext cx="387720" cy="7200"/>
          </a:xfrm>
          <a:prstGeom prst="straightConnector1">
            <a:avLst/>
          </a:prstGeom>
          <a:ln w="19050">
            <a:solidFill>
              <a:srgbClr val="000000"/>
            </a:solidFill>
            <a:round/>
            <a:tailEnd type="arrow" w="med" len="med"/>
          </a:ln>
        </p:spPr>
      </p:cxnSp>
      <p:cxnSp>
        <p:nvCxnSpPr>
          <p:cNvPr id="959" name="Gerade Verbindung mit Pfeil 147"/>
          <p:cNvCxnSpPr>
            <a:stCxn id="956" idx="2"/>
            <a:endCxn id="950" idx="0"/>
          </p:cNvCxnSpPr>
          <p:nvPr/>
        </p:nvCxnSpPr>
        <p:spPr>
          <a:xfrm flipH="1">
            <a:off x="5435280" y="4206600"/>
            <a:ext cx="1080" cy="241200"/>
          </a:xfrm>
          <a:prstGeom prst="straightConnector1">
            <a:avLst/>
          </a:prstGeom>
          <a:ln w="19050">
            <a:solidFill>
              <a:srgbClr val="000000"/>
            </a:solidFill>
            <a:round/>
            <a:tailEnd type="arrow" w="med" len="med"/>
          </a:ln>
        </p:spPr>
      </p:cxnSp>
      <p:sp>
        <p:nvSpPr>
          <p:cNvPr id="950" name="Rectangle 18"/>
          <p:cNvSpPr/>
          <p:nvPr/>
        </p:nvSpPr>
        <p:spPr>
          <a:xfrm>
            <a:off x="4770720" y="4447440"/>
            <a:ext cx="1329120" cy="42516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a:lnSpc>
                <a:spcPct val="100000"/>
              </a:lnSpc>
            </a:pPr>
            <a:r>
              <a:rPr lang="en-GB" sz="1000" b="0" strike="noStrike" spc="-1">
                <a:solidFill>
                  <a:schemeClr val="dk1"/>
                </a:solidFill>
                <a:latin typeface="Calibri"/>
                <a:ea typeface="Arial"/>
              </a:rPr>
              <a:t>SLA überprüfen/aktualisieren/beenden</a:t>
            </a:r>
            <a:endParaRPr lang="de-DE" sz="1000" b="0" strike="noStrike" spc="-1">
              <a:solidFill>
                <a:srgbClr val="000000"/>
              </a:solidFill>
              <a:latin typeface="Arial"/>
            </a:endParaRPr>
          </a:p>
        </p:txBody>
      </p:sp>
      <p:sp>
        <p:nvSpPr>
          <p:cNvPr id="960" name="Rectangle 18"/>
          <p:cNvSpPr/>
          <p:nvPr/>
        </p:nvSpPr>
        <p:spPr>
          <a:xfrm>
            <a:off x="6487920" y="4444200"/>
            <a:ext cx="1329120" cy="42516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a:lnSpc>
                <a:spcPct val="100000"/>
              </a:lnSpc>
            </a:pPr>
            <a:r>
              <a:rPr lang="en-GB" sz="1000" b="0" strike="noStrike" spc="-1">
                <a:solidFill>
                  <a:schemeClr val="dk1"/>
                </a:solidFill>
                <a:latin typeface="Calibri"/>
                <a:ea typeface="Arial"/>
              </a:rPr>
              <a:t>Benachrichtigung des Kunden bei SLA-Verletzung</a:t>
            </a:r>
            <a:endParaRPr lang="de-DE" sz="1000" b="0" strike="noStrike" spc="-1">
              <a:solidFill>
                <a:srgbClr val="000000"/>
              </a:solidFill>
              <a:latin typeface="Arial"/>
            </a:endParaRPr>
          </a:p>
        </p:txBody>
      </p:sp>
      <p:sp>
        <p:nvSpPr>
          <p:cNvPr id="961" name="Flussdiagramm: Dokument 158"/>
          <p:cNvSpPr/>
          <p:nvPr/>
        </p:nvSpPr>
        <p:spPr>
          <a:xfrm>
            <a:off x="3037680" y="3030480"/>
            <a:ext cx="1196640" cy="765720"/>
          </a:xfrm>
          <a:prstGeom prst="flowChartDocument">
            <a:avLst/>
          </a:prstGeom>
          <a:solidFill>
            <a:schemeClr val="bg1">
              <a:lumMod val="85000"/>
            </a:schemeClr>
          </a:solidFill>
          <a:ln w="19050">
            <a:noFill/>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pPr>
            <a:r>
              <a:rPr lang="en-GB" sz="900" b="0" strike="noStrike" spc="-1">
                <a:solidFill>
                  <a:schemeClr val="dk1"/>
                </a:solidFill>
                <a:latin typeface="Calibri"/>
                <a:ea typeface="Arial"/>
              </a:rPr>
              <a:t>Kundenfeedback und andere Quellen für Anforderungen an den Service</a:t>
            </a:r>
            <a:endParaRPr lang="de-DE" sz="900" b="0" strike="noStrike" spc="-1">
              <a:solidFill>
                <a:srgbClr val="000000"/>
              </a:solidFill>
              <a:latin typeface="Arial"/>
            </a:endParaRPr>
          </a:p>
        </p:txBody>
      </p:sp>
      <p:cxnSp>
        <p:nvCxnSpPr>
          <p:cNvPr id="962" name="Verbinder: gekrümmt 159"/>
          <p:cNvCxnSpPr>
            <a:stCxn id="961" idx="3"/>
          </p:cNvCxnSpPr>
          <p:nvPr/>
        </p:nvCxnSpPr>
        <p:spPr>
          <a:xfrm>
            <a:off x="4234320" y="3413160"/>
            <a:ext cx="539280" cy="442080"/>
          </a:xfrm>
          <a:prstGeom prst="curvedConnector3">
            <a:avLst>
              <a:gd name="adj1" fmla="val 100000"/>
            </a:avLst>
          </a:prstGeom>
          <a:ln w="19050">
            <a:solidFill>
              <a:srgbClr val="000000"/>
            </a:solidFill>
            <a:prstDash val="sysDash"/>
            <a:round/>
            <a:tailEnd type="arrow" w="med" len="med"/>
          </a:ln>
        </p:spPr>
      </p:cxnSp>
      <p:sp>
        <p:nvSpPr>
          <p:cNvPr id="949" name="Flussdiagramm: Dokument 168"/>
          <p:cNvSpPr/>
          <p:nvPr/>
        </p:nvSpPr>
        <p:spPr>
          <a:xfrm>
            <a:off x="3034800" y="4130280"/>
            <a:ext cx="1196640" cy="420120"/>
          </a:xfrm>
          <a:prstGeom prst="flowChartDocument">
            <a:avLst/>
          </a:prstGeom>
          <a:solidFill>
            <a:schemeClr val="bg1"/>
          </a:solidFill>
          <a:ln w="19050">
            <a:solidFill>
              <a:srgbClr val="4A7EBB"/>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pPr>
            <a:r>
              <a:rPr lang="en-GB" sz="1100" b="0" strike="noStrike" spc="-1">
                <a:solidFill>
                  <a:schemeClr val="dk1"/>
                </a:solidFill>
                <a:latin typeface="Calibri"/>
                <a:ea typeface="Arial"/>
              </a:rPr>
              <a:t>SLA</a:t>
            </a:r>
            <a:endParaRPr lang="de-DE" sz="1100" b="0" strike="noStrike" spc="-1">
              <a:solidFill>
                <a:srgbClr val="000000"/>
              </a:solidFill>
              <a:latin typeface="Arial"/>
            </a:endParaRPr>
          </a:p>
        </p:txBody>
      </p:sp>
      <p:cxnSp>
        <p:nvCxnSpPr>
          <p:cNvPr id="963" name="Verbinder: gekrümmt 169"/>
          <p:cNvCxnSpPr/>
          <p:nvPr/>
        </p:nvCxnSpPr>
        <p:spPr>
          <a:xfrm flipV="1">
            <a:off x="3634560" y="3995280"/>
            <a:ext cx="1139400" cy="137520"/>
          </a:xfrm>
          <a:prstGeom prst="curvedConnector3">
            <a:avLst>
              <a:gd name="adj1" fmla="val 25000"/>
            </a:avLst>
          </a:prstGeom>
          <a:ln w="19050">
            <a:solidFill>
              <a:srgbClr val="000000"/>
            </a:solidFill>
            <a:prstDash val="sysDash"/>
            <a:round/>
          </a:ln>
        </p:spPr>
      </p:cxnSp>
      <p:cxnSp>
        <p:nvCxnSpPr>
          <p:cNvPr id="964" name="Gerade Verbindung mit Pfeil 187"/>
          <p:cNvCxnSpPr>
            <a:stCxn id="957" idx="2"/>
            <a:endCxn id="960" idx="0"/>
          </p:cNvCxnSpPr>
          <p:nvPr/>
        </p:nvCxnSpPr>
        <p:spPr>
          <a:xfrm>
            <a:off x="7152480" y="4213440"/>
            <a:ext cx="360" cy="231120"/>
          </a:xfrm>
          <a:prstGeom prst="straightConnector1">
            <a:avLst/>
          </a:prstGeom>
          <a:ln w="19050">
            <a:solidFill>
              <a:srgbClr val="000000"/>
            </a:solidFill>
            <a:round/>
            <a:tailEnd type="arrow" w="med" len="med"/>
          </a:ln>
        </p:spPr>
      </p:cxnSp>
      <p:cxnSp>
        <p:nvCxnSpPr>
          <p:cNvPr id="965" name="Verbinder: gekrümmt 190"/>
          <p:cNvCxnSpPr>
            <a:stCxn id="949" idx="2"/>
            <a:endCxn id="941" idx="1"/>
          </p:cNvCxnSpPr>
          <p:nvPr/>
        </p:nvCxnSpPr>
        <p:spPr>
          <a:xfrm rot="16200000" flipH="1">
            <a:off x="3603600" y="4579920"/>
            <a:ext cx="1038960" cy="979560"/>
          </a:xfrm>
          <a:prstGeom prst="curvedConnector2">
            <a:avLst/>
          </a:prstGeom>
          <a:ln w="19050">
            <a:solidFill>
              <a:srgbClr val="000000"/>
            </a:solidFill>
            <a:prstDash val="sysDash"/>
            <a:round/>
            <a:tailEnd type="arrow" w="med" len="med"/>
          </a:ln>
        </p:spPr>
      </p:cxnSp>
      <p:cxnSp>
        <p:nvCxnSpPr>
          <p:cNvPr id="966" name="Gerade Verbindung mit Pfeil 193"/>
          <p:cNvCxnSpPr>
            <a:stCxn id="939" idx="2"/>
            <a:endCxn id="941" idx="0"/>
          </p:cNvCxnSpPr>
          <p:nvPr/>
        </p:nvCxnSpPr>
        <p:spPr>
          <a:xfrm>
            <a:off x="6290280" y="5024160"/>
            <a:ext cx="360" cy="352800"/>
          </a:xfrm>
          <a:prstGeom prst="straightConnector1">
            <a:avLst/>
          </a:prstGeom>
          <a:ln w="19050">
            <a:solidFill>
              <a:srgbClr val="000000"/>
            </a:solidFill>
            <a:round/>
            <a:headEnd type="arrow" w="med" len="med"/>
            <a:tailEnd type="arrow" w="med" len="med"/>
          </a:ln>
        </p:spPr>
      </p:cxnSp>
      <p:sp>
        <p:nvSpPr>
          <p:cNvPr id="967" name="Flussdiagramm: Dokument 205"/>
          <p:cNvSpPr/>
          <p:nvPr/>
        </p:nvSpPr>
        <p:spPr>
          <a:xfrm>
            <a:off x="4837320" y="6160320"/>
            <a:ext cx="1196640" cy="420120"/>
          </a:xfrm>
          <a:prstGeom prst="flowChartDocument">
            <a:avLst/>
          </a:prstGeom>
          <a:solidFill>
            <a:schemeClr val="bg1"/>
          </a:solidFill>
          <a:ln w="19050">
            <a:solidFill>
              <a:srgbClr val="4A7EBB"/>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pPr>
            <a:r>
              <a:rPr lang="en-GB" sz="1100" b="0" strike="noStrike" spc="-1">
                <a:solidFill>
                  <a:schemeClr val="dk1"/>
                </a:solidFill>
                <a:latin typeface="Calibri"/>
                <a:ea typeface="Arial"/>
              </a:rPr>
              <a:t>OLA</a:t>
            </a:r>
            <a:endParaRPr lang="de-DE" sz="1100" b="0" strike="noStrike" spc="-1">
              <a:solidFill>
                <a:srgbClr val="000000"/>
              </a:solidFill>
              <a:latin typeface="Arial"/>
            </a:endParaRPr>
          </a:p>
        </p:txBody>
      </p:sp>
      <p:sp>
        <p:nvSpPr>
          <p:cNvPr id="968" name="Flussdiagramm: Dokument 206"/>
          <p:cNvSpPr/>
          <p:nvPr/>
        </p:nvSpPr>
        <p:spPr>
          <a:xfrm>
            <a:off x="6554160" y="6160320"/>
            <a:ext cx="1196640" cy="420120"/>
          </a:xfrm>
          <a:prstGeom prst="flowChartDocument">
            <a:avLst/>
          </a:prstGeom>
          <a:solidFill>
            <a:schemeClr val="bg1"/>
          </a:solidFill>
          <a:ln w="19050">
            <a:solidFill>
              <a:srgbClr val="4A7EBB"/>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pPr>
            <a:r>
              <a:rPr lang="en-GB" sz="1100" b="0" strike="noStrike" spc="-1">
                <a:solidFill>
                  <a:schemeClr val="dk1"/>
                </a:solidFill>
                <a:latin typeface="Calibri"/>
                <a:ea typeface="Arial"/>
              </a:rPr>
              <a:t>UA</a:t>
            </a:r>
            <a:endParaRPr lang="de-DE" sz="1100" b="0" strike="noStrike" spc="-1">
              <a:solidFill>
                <a:srgbClr val="000000"/>
              </a:solidFill>
              <a:latin typeface="Arial"/>
            </a:endParaRPr>
          </a:p>
        </p:txBody>
      </p:sp>
      <p:cxnSp>
        <p:nvCxnSpPr>
          <p:cNvPr id="969" name="Verbinder: gekrümmt 213"/>
          <p:cNvCxnSpPr>
            <a:endCxn id="968" idx="0"/>
          </p:cNvCxnSpPr>
          <p:nvPr/>
        </p:nvCxnSpPr>
        <p:spPr>
          <a:xfrm rot="16200000" flipH="1">
            <a:off x="6970680" y="5978160"/>
            <a:ext cx="358560" cy="6120"/>
          </a:xfrm>
          <a:prstGeom prst="curvedConnector3">
            <a:avLst>
              <a:gd name="adj1" fmla="val 100000"/>
            </a:avLst>
          </a:prstGeom>
          <a:ln w="19050">
            <a:solidFill>
              <a:srgbClr val="000000"/>
            </a:solidFill>
            <a:prstDash val="sysDash"/>
            <a:round/>
            <a:headEnd type="arrow" w="med" len="med"/>
            <a:tailEnd type="arrow" w="med" len="med"/>
          </a:ln>
        </p:spPr>
      </p:cxnSp>
      <p:cxnSp>
        <p:nvCxnSpPr>
          <p:cNvPr id="970" name="Verbinder: gekrümmt 216"/>
          <p:cNvCxnSpPr>
            <a:endCxn id="967" idx="0"/>
          </p:cNvCxnSpPr>
          <p:nvPr/>
        </p:nvCxnSpPr>
        <p:spPr>
          <a:xfrm rot="5400000" flipH="1" flipV="1">
            <a:off x="5434920" y="6160320"/>
            <a:ext cx="1080" cy="1080"/>
          </a:xfrm>
          <a:prstGeom prst="curvedConnector3">
            <a:avLst>
              <a:gd name="adj1" fmla="val 28250000"/>
            </a:avLst>
          </a:prstGeom>
          <a:ln w="19050">
            <a:solidFill>
              <a:srgbClr val="000000"/>
            </a:solidFill>
            <a:prstDash val="sysDash"/>
            <a:round/>
            <a:headEnd type="arrow" w="med" len="med"/>
            <a:tailEnd type="arrow" w="med" len="med"/>
          </a:ln>
        </p:spPr>
      </p:cxn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1"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SLM: Aktivitäten </a:t>
            </a:r>
            <a:r>
              <a:rPr lang="en-US" sz="2000" b="0" strike="noStrike" spc="-1">
                <a:solidFill>
                  <a:srgbClr val="7F7F7F"/>
                </a:solidFill>
                <a:latin typeface="Calibri"/>
                <a:ea typeface="Calibri"/>
              </a:rPr>
              <a:t>gemäß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grpSp>
        <p:nvGrpSpPr>
          <p:cNvPr id="972" name="Google Shape;1153;p89"/>
          <p:cNvGrpSpPr/>
          <p:nvPr/>
        </p:nvGrpSpPr>
        <p:grpSpPr>
          <a:xfrm>
            <a:off x="609480" y="1725480"/>
            <a:ext cx="10969920" cy="4565520"/>
            <a:chOff x="609480" y="1725480"/>
            <a:chExt cx="10969920" cy="4565520"/>
          </a:xfrm>
        </p:grpSpPr>
        <p:sp>
          <p:nvSpPr>
            <p:cNvPr id="973" name="Google Shape;1154;p89"/>
            <p:cNvSpPr/>
            <p:nvPr/>
          </p:nvSpPr>
          <p:spPr>
            <a:xfrm>
              <a:off x="609480" y="1946880"/>
              <a:ext cx="10969920" cy="4344120"/>
            </a:xfrm>
            <a:prstGeom prst="rect">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600" b="0" strike="noStrike" spc="-1">
                <a:solidFill>
                  <a:srgbClr val="000000"/>
                </a:solidFill>
                <a:latin typeface="Wingdings"/>
                <a:ea typeface="Arial"/>
              </a:endParaRPr>
            </a:p>
          </p:txBody>
        </p:sp>
        <p:sp>
          <p:nvSpPr>
            <p:cNvPr id="974" name="Google Shape;1155;p89"/>
            <p:cNvSpPr/>
            <p:nvPr/>
          </p:nvSpPr>
          <p:spPr>
            <a:xfrm>
              <a:off x="609480" y="1946880"/>
              <a:ext cx="10969920" cy="4344120"/>
            </a:xfrm>
            <a:prstGeom prst="rect">
              <a:avLst/>
            </a:prstGeom>
            <a:noFill/>
            <a:ln w="0">
              <a:noFill/>
            </a:ln>
          </p:spPr>
          <p:style>
            <a:lnRef idx="0">
              <a:scrgbClr r="0" g="0" b="0"/>
            </a:lnRef>
            <a:fillRef idx="0">
              <a:scrgbClr r="0" g="0" b="0"/>
            </a:fillRef>
            <a:effectRef idx="0">
              <a:scrgbClr r="0" g="0" b="0"/>
            </a:effectRef>
            <a:fontRef idx="minor"/>
          </p:style>
          <p:txBody>
            <a:bodyPr lIns="851760" tIns="312480" rIns="851760" bIns="106560" anchor="t">
              <a:noAutofit/>
            </a:bodyPr>
            <a:lstStyle/>
            <a:p>
              <a:pPr marL="114480" lvl="1" indent="-114480">
                <a:lnSpc>
                  <a:spcPct val="90000"/>
                </a:lnSpc>
                <a:buClr>
                  <a:srgbClr val="000000"/>
                </a:buClr>
                <a:buFont typeface="Calibri"/>
                <a:buChar char="•"/>
              </a:pPr>
              <a:r>
                <a:rPr lang="en-US" sz="1600" b="1" strike="noStrike" spc="-1">
                  <a:solidFill>
                    <a:schemeClr val="dk1"/>
                  </a:solidFill>
                  <a:latin typeface="Calibri"/>
                  <a:ea typeface="Calibri"/>
                </a:rPr>
                <a:t>Pflege von Service-Katalogen</a:t>
              </a:r>
              <a:endParaRPr lang="de-DE" sz="16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pPr>
              <a:r>
                <a:rPr lang="en-US" sz="1400" b="0" strike="noStrike" spc="-1">
                  <a:solidFill>
                    <a:schemeClr val="dk1"/>
                  </a:solidFill>
                  <a:latin typeface="Calibri"/>
                  <a:ea typeface="Arial"/>
                </a:rPr>
                <a:t>Erstellen eines neuen Service-Katalogs</a:t>
              </a:r>
              <a:endParaRPr lang="de-DE" sz="14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pPr>
              <a:r>
                <a:rPr lang="en-US" sz="1400" b="0" strike="noStrike" spc="-1">
                  <a:solidFill>
                    <a:schemeClr val="dk1"/>
                  </a:solidFill>
                  <a:latin typeface="Calibri"/>
                  <a:ea typeface="Arial"/>
                </a:rPr>
                <a:t>Hinzufügen, Aktualisieren oder Entfernen von Services aus einem Katalog</a:t>
              </a:r>
              <a:endParaRPr lang="de-DE" sz="14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pPr>
              <a:r>
                <a:rPr lang="en-US" sz="1400" b="0" strike="noStrike" spc="-1">
                  <a:solidFill>
                    <a:schemeClr val="dk1"/>
                  </a:solidFill>
                  <a:latin typeface="Calibri"/>
                  <a:ea typeface="Arial"/>
                </a:rPr>
                <a:t>Einen Service-Katalog aufgeben</a:t>
              </a:r>
              <a:endParaRPr lang="de-DE" sz="1400" b="0" strike="noStrike" spc="-1">
                <a:solidFill>
                  <a:srgbClr val="000000"/>
                </a:solidFill>
                <a:latin typeface="Arial"/>
              </a:endParaRPr>
            </a:p>
            <a:p>
              <a:pPr marL="114480" indent="-19080">
                <a:lnSpc>
                  <a:spcPct val="90000"/>
                </a:lnSpc>
                <a:spcBef>
                  <a:spcPts val="224"/>
                </a:spcBef>
                <a:tabLst>
                  <a:tab pos="0" algn="l"/>
                </a:tabLst>
              </a:pPr>
              <a:endParaRPr lang="de-DE" sz="1600" b="0" strike="noStrike" spc="-1">
                <a:solidFill>
                  <a:srgbClr val="000000"/>
                </a:solidFill>
                <a:latin typeface="Arial"/>
              </a:endParaRPr>
            </a:p>
            <a:p>
              <a:pPr marL="114480" lvl="1" indent="-114480">
                <a:lnSpc>
                  <a:spcPct val="90000"/>
                </a:lnSpc>
                <a:spcBef>
                  <a:spcPts val="224"/>
                </a:spcBef>
                <a:buClr>
                  <a:srgbClr val="000000"/>
                </a:buClr>
                <a:buFont typeface="Calibri"/>
                <a:buChar char="•"/>
                <a:tabLst>
                  <a:tab pos="0" algn="l"/>
                </a:tabLst>
              </a:pPr>
              <a:r>
                <a:rPr lang="en-US" sz="1600" b="1" strike="noStrike" spc="-1">
                  <a:solidFill>
                    <a:schemeClr val="dk1"/>
                  </a:solidFill>
                  <a:latin typeface="Calibri"/>
                  <a:ea typeface="Calibri"/>
                </a:rPr>
                <a:t>SLAs aufrechterhalten</a:t>
              </a:r>
              <a:endParaRPr lang="de-DE" sz="16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tabLst>
                  <a:tab pos="0" algn="l"/>
                </a:tabLst>
              </a:pPr>
              <a:r>
                <a:rPr lang="en-US" sz="1400" b="0" strike="noStrike" spc="-1">
                  <a:solidFill>
                    <a:schemeClr val="dk1"/>
                  </a:solidFill>
                  <a:latin typeface="Calibri"/>
                  <a:ea typeface="Arial"/>
                </a:rPr>
                <a:t>Definition und Aushandlung/Vereinbarung eines neuen SLA</a:t>
              </a:r>
              <a:endParaRPr lang="de-DE" sz="14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tabLst>
                  <a:tab pos="0" algn="l"/>
                </a:tabLst>
              </a:pPr>
              <a:r>
                <a:rPr lang="en-US" sz="1400" b="0" strike="noStrike" spc="-1">
                  <a:solidFill>
                    <a:schemeClr val="dk1"/>
                  </a:solidFill>
                  <a:latin typeface="Calibri"/>
                  <a:ea typeface="Arial"/>
                </a:rPr>
                <a:t>Bewertung der SLA-Erfüllung</a:t>
              </a:r>
              <a:endParaRPr lang="de-DE" sz="14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tabLst>
                  <a:tab pos="0" algn="l"/>
                </a:tabLst>
              </a:pPr>
              <a:r>
                <a:rPr lang="en-US" sz="1400" b="0" strike="noStrike" spc="-1">
                  <a:solidFill>
                    <a:schemeClr val="dk1"/>
                  </a:solidFill>
                  <a:latin typeface="Calibri"/>
                  <a:ea typeface="Arial"/>
                </a:rPr>
                <a:t>Benachrichtigung des Kunden über eine SLA-Verletzung</a:t>
              </a:r>
              <a:endParaRPr lang="de-DE" sz="14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tabLst>
                  <a:tab pos="0" algn="l"/>
                </a:tabLst>
              </a:pPr>
              <a:r>
                <a:rPr lang="en-US" sz="1400" b="0" strike="noStrike" spc="-1">
                  <a:solidFill>
                    <a:schemeClr val="dk1"/>
                  </a:solidFill>
                  <a:latin typeface="Calibri"/>
                  <a:ea typeface="Arial"/>
                </a:rPr>
                <a:t>Review, Aktualisierung oder Beendigung eines SLA</a:t>
              </a:r>
              <a:endParaRPr lang="de-DE" sz="1400" b="0" strike="noStrike" spc="-1">
                <a:solidFill>
                  <a:srgbClr val="000000"/>
                </a:solidFill>
                <a:latin typeface="Arial"/>
              </a:endParaRPr>
            </a:p>
            <a:p>
              <a:pPr marL="114480" indent="-19080">
                <a:lnSpc>
                  <a:spcPct val="90000"/>
                </a:lnSpc>
                <a:spcBef>
                  <a:spcPts val="224"/>
                </a:spcBef>
                <a:tabLst>
                  <a:tab pos="0" algn="l"/>
                </a:tabLst>
              </a:pPr>
              <a:endParaRPr lang="de-DE" sz="1600" b="0" strike="noStrike" spc="-1">
                <a:solidFill>
                  <a:srgbClr val="000000"/>
                </a:solidFill>
                <a:latin typeface="Arial"/>
              </a:endParaRPr>
            </a:p>
            <a:p>
              <a:pPr marL="114480" lvl="1" indent="-114480">
                <a:lnSpc>
                  <a:spcPct val="90000"/>
                </a:lnSpc>
                <a:spcBef>
                  <a:spcPts val="224"/>
                </a:spcBef>
                <a:buClr>
                  <a:srgbClr val="000000"/>
                </a:buClr>
                <a:buFont typeface="Calibri"/>
                <a:buChar char="•"/>
                <a:tabLst>
                  <a:tab pos="0" algn="l"/>
                </a:tabLst>
              </a:pPr>
              <a:r>
                <a:rPr lang="en-US" sz="1600" b="1" strike="noStrike" spc="-1">
                  <a:solidFill>
                    <a:schemeClr val="dk1"/>
                  </a:solidFill>
                  <a:latin typeface="Calibri"/>
                  <a:ea typeface="Calibri"/>
                </a:rPr>
                <a:t>Pflege der unterstützenden Vereinbarungen (OLAs und UAs)</a:t>
              </a:r>
              <a:endParaRPr lang="de-DE" sz="16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tabLst>
                  <a:tab pos="0" algn="l"/>
                </a:tabLst>
              </a:pPr>
              <a:r>
                <a:rPr lang="en-US" sz="1400" b="0" strike="noStrike" spc="-1">
                  <a:solidFill>
                    <a:schemeClr val="dk1"/>
                  </a:solidFill>
                  <a:latin typeface="Calibri"/>
                  <a:ea typeface="Arial"/>
                </a:rPr>
                <a:t>Definition und Verhandlung/Vereinbarung einer neuen OLA/UA</a:t>
              </a:r>
              <a:endParaRPr lang="de-DE" sz="14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tabLst>
                  <a:tab pos="0" algn="l"/>
                </a:tabLst>
              </a:pPr>
              <a:r>
                <a:rPr lang="en-US" sz="1400" b="0" strike="noStrike" spc="-1">
                  <a:solidFill>
                    <a:schemeClr val="dk1"/>
                  </a:solidFill>
                  <a:latin typeface="Calibri"/>
                  <a:ea typeface="Arial"/>
                </a:rPr>
                <a:t>OLA / UA-Erfüllung evaluieren</a:t>
              </a:r>
              <a:endParaRPr lang="de-DE" sz="14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tabLst>
                  <a:tab pos="0" algn="l"/>
                </a:tabLst>
              </a:pPr>
              <a:r>
                <a:rPr lang="en-US" sz="1400" b="0" strike="noStrike" spc="-1">
                  <a:solidFill>
                    <a:schemeClr val="dk1"/>
                  </a:solidFill>
                  <a:latin typeface="Calibri"/>
                  <a:ea typeface="Arial"/>
                </a:rPr>
                <a:t>Eskalieren Sie eine OLA-/UA-Verletzung an den Zulieferer</a:t>
              </a:r>
              <a:endParaRPr lang="de-DE" sz="14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tabLst>
                  <a:tab pos="0" algn="l"/>
                </a:tabLst>
              </a:pPr>
              <a:r>
                <a:rPr lang="en-US" sz="1400" b="0" strike="noStrike" spc="-1">
                  <a:solidFill>
                    <a:schemeClr val="dk1"/>
                  </a:solidFill>
                  <a:latin typeface="Calibri"/>
                  <a:ea typeface="Arial"/>
                </a:rPr>
                <a:t>Review, Aktualisierung oder Beendigung eines OLA / UA</a:t>
              </a:r>
              <a:endParaRPr lang="de-DE" sz="1400" b="0" strike="noStrike" spc="-1">
                <a:solidFill>
                  <a:srgbClr val="000000"/>
                </a:solidFill>
                <a:latin typeface="Arial"/>
              </a:endParaRPr>
            </a:p>
          </p:txBody>
        </p:sp>
        <p:sp>
          <p:nvSpPr>
            <p:cNvPr id="975" name="Google Shape;1156;p89"/>
            <p:cNvSpPr/>
            <p:nvPr/>
          </p:nvSpPr>
          <p:spPr>
            <a:xfrm>
              <a:off x="1158120" y="1725480"/>
              <a:ext cx="7678080" cy="439920"/>
            </a:xfrm>
            <a:prstGeom prst="roundRect">
              <a:avLst>
                <a:gd name="adj" fmla="val 16667"/>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600" b="0" strike="noStrike" spc="-1">
                <a:solidFill>
                  <a:srgbClr val="000000"/>
                </a:solidFill>
                <a:latin typeface="Wingdings"/>
                <a:ea typeface="Arial"/>
              </a:endParaRPr>
            </a:p>
          </p:txBody>
        </p:sp>
        <p:sp>
          <p:nvSpPr>
            <p:cNvPr id="976" name="Google Shape;1157;p89"/>
            <p:cNvSpPr/>
            <p:nvPr/>
          </p:nvSpPr>
          <p:spPr>
            <a:xfrm>
              <a:off x="1179720" y="1747080"/>
              <a:ext cx="7634880" cy="396720"/>
            </a:xfrm>
            <a:prstGeom prst="rect">
              <a:avLst/>
            </a:prstGeom>
            <a:noFill/>
            <a:ln w="0">
              <a:noFill/>
            </a:ln>
          </p:spPr>
          <p:style>
            <a:lnRef idx="0">
              <a:scrgbClr r="0" g="0" b="0"/>
            </a:lnRef>
            <a:fillRef idx="0">
              <a:scrgbClr r="0" g="0" b="0"/>
            </a:fillRef>
            <a:effectRef idx="0">
              <a:scrgbClr r="0" g="0" b="0"/>
            </a:effectRef>
            <a:fontRef idx="minor"/>
          </p:style>
          <p:txBody>
            <a:bodyPr lIns="290160" tIns="0" rIns="290160" bIns="0" anchor="ctr">
              <a:noAutofit/>
            </a:bodyPr>
            <a:lstStyle/>
            <a:p>
              <a:pPr>
                <a:lnSpc>
                  <a:spcPct val="90000"/>
                </a:lnSpc>
                <a:tabLst>
                  <a:tab pos="0" algn="l"/>
                </a:tabLst>
              </a:pPr>
              <a:r>
                <a:rPr lang="en-US" sz="1600" b="0" strike="noStrike" spc="-1">
                  <a:solidFill>
                    <a:schemeClr val="lt1"/>
                  </a:solidFill>
                  <a:latin typeface="Calibri"/>
                  <a:ea typeface="Calibri"/>
                </a:rPr>
                <a:t>Laufende Ausführung von Prozessen</a:t>
              </a:r>
              <a:endParaRPr lang="de-DE" sz="1600" b="0" strike="noStrike" spc="-1">
                <a:solidFill>
                  <a:srgbClr val="000000"/>
                </a:solidFill>
                <a:latin typeface="Arial"/>
              </a:endParaRPr>
            </a:p>
          </p:txBody>
        </p:sp>
      </p:grpSp>
      <p:sp>
        <p:nvSpPr>
          <p:cNvPr id="977" name="PlaceHolder 2"/>
          <p:cNvSpPr>
            <a:spLocks noGrp="1"/>
          </p:cNvSpPr>
          <p:nvPr>
            <p:ph type="sldNum" idx="86"/>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D1245546-52FC-4068-9CC6-008140C7D5BD}" type="slidenum">
              <a:rPr lang="en-US" sz="1200" b="0" strike="noStrike" spc="-1">
                <a:solidFill>
                  <a:srgbClr val="888888"/>
                </a:solidFill>
                <a:latin typeface="Calibri"/>
                <a:ea typeface="Calibri"/>
              </a:rPr>
              <a:t>101</a:t>
            </a:fld>
            <a:endParaRPr lang="de-DE" sz="1200" b="0" strike="noStrike" spc="-1">
              <a:solidFill>
                <a:srgbClr val="000000"/>
              </a:solidFill>
              <a:latin typeface="Times New Roman"/>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8" name="Google Shape;1163;p90"/>
          <p:cNvGraphicFramePr/>
          <p:nvPr/>
        </p:nvGraphicFramePr>
        <p:xfrm>
          <a:off x="1080000" y="1697040"/>
          <a:ext cx="9900000" cy="4145280"/>
        </p:xfrm>
        <a:graphic>
          <a:graphicData uri="http://schemas.openxmlformats.org/drawingml/2006/table">
            <a:tbl>
              <a:tblPr/>
              <a:tblGrid>
                <a:gridCol w="1947240">
                  <a:extLst>
                    <a:ext uri="{9D8B030D-6E8A-4147-A177-3AD203B41FA5}">
                      <a16:colId xmlns:a16="http://schemas.microsoft.com/office/drawing/2014/main" val="20000"/>
                    </a:ext>
                  </a:extLst>
                </a:gridCol>
                <a:gridCol w="5694840">
                  <a:extLst>
                    <a:ext uri="{9D8B030D-6E8A-4147-A177-3AD203B41FA5}">
                      <a16:colId xmlns:a16="http://schemas.microsoft.com/office/drawing/2014/main" val="20001"/>
                    </a:ext>
                  </a:extLst>
                </a:gridCol>
                <a:gridCol w="2257920">
                  <a:extLst>
                    <a:ext uri="{9D8B030D-6E8A-4147-A177-3AD203B41FA5}">
                      <a16:colId xmlns:a16="http://schemas.microsoft.com/office/drawing/2014/main" val="20002"/>
                    </a:ext>
                  </a:extLst>
                </a:gridCol>
              </a:tblGrid>
              <a:tr h="445320">
                <a:tc>
                  <a:txBody>
                    <a:bodyPr/>
                    <a:lstStyle/>
                    <a:p>
                      <a:pPr>
                        <a:lnSpc>
                          <a:spcPct val="100000"/>
                        </a:lnSpc>
                        <a:tabLst>
                          <a:tab pos="0" algn="l"/>
                        </a:tabLst>
                      </a:pPr>
                      <a:r>
                        <a:rPr lang="en-US" sz="1800" b="1" strike="noStrike" spc="-1">
                          <a:solidFill>
                            <a:srgbClr val="FFFFFF"/>
                          </a:solidFill>
                          <a:latin typeface="Calibri"/>
                          <a:ea typeface="Calibri"/>
                        </a:rPr>
                        <a:t>Rolle</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rgbClr val="4F81BD"/>
                    </a:solidFill>
                  </a:tcPr>
                </a:tc>
                <a:tc>
                  <a:txBody>
                    <a:bodyPr/>
                    <a:lstStyle/>
                    <a:p>
                      <a:pPr>
                        <a:lnSpc>
                          <a:spcPct val="100000"/>
                        </a:lnSpc>
                        <a:tabLst>
                          <a:tab pos="0" algn="l"/>
                        </a:tabLst>
                      </a:pPr>
                      <a:r>
                        <a:rPr lang="en-US" sz="1800" b="1" strike="noStrike" spc="-1" dirty="0" err="1">
                          <a:solidFill>
                            <a:srgbClr val="FFFFFF"/>
                          </a:solidFill>
                          <a:latin typeface="Calibri"/>
                          <a:ea typeface="Calibri"/>
                        </a:rPr>
                        <a:t>Aufgaben</a:t>
                      </a:r>
                      <a:endParaRPr lang="de-DE" sz="1800" b="0" strike="noStrike" spc="-1" dirty="0">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rgbClr val="4F81BD"/>
                    </a:solidFill>
                  </a:tcPr>
                </a:tc>
                <a:tc>
                  <a:txBody>
                    <a:bodyPr/>
                    <a:lstStyle/>
                    <a:p>
                      <a:pPr>
                        <a:lnSpc>
                          <a:spcPct val="100000"/>
                        </a:lnSpc>
                        <a:tabLst>
                          <a:tab pos="0" algn="l"/>
                        </a:tabLst>
                      </a:pPr>
                      <a:r>
                        <a:rPr lang="en-US" sz="1400" b="1" strike="noStrike" spc="-1">
                          <a:solidFill>
                            <a:srgbClr val="FFFFFF"/>
                          </a:solidFill>
                          <a:latin typeface="Calibri"/>
                          <a:ea typeface="Calibri"/>
                        </a:rPr>
                        <a:t>Anzahl der umgesetzten Rollen</a:t>
                      </a:r>
                      <a:endParaRPr lang="de-DE" sz="14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rgbClr val="4F81BD"/>
                    </a:solidFill>
                  </a:tcPr>
                </a:tc>
                <a:extLst>
                  <a:ext uri="{0D108BD9-81ED-4DB2-BD59-A6C34878D82A}">
                    <a16:rowId xmlns:a16="http://schemas.microsoft.com/office/drawing/2014/main" val="10000"/>
                  </a:ext>
                </a:extLst>
              </a:tr>
              <a:tr h="493920">
                <a:tc>
                  <a:txBody>
                    <a:bodyPr/>
                    <a:lstStyle/>
                    <a:p>
                      <a:pPr>
                        <a:lnSpc>
                          <a:spcPct val="100000"/>
                        </a:lnSpc>
                        <a:tabLst>
                          <a:tab pos="0" algn="l"/>
                        </a:tabLst>
                      </a:pPr>
                      <a:r>
                        <a:rPr lang="en-US" sz="1500" b="1" strike="noStrike" spc="-1">
                          <a:solidFill>
                            <a:srgbClr val="000000"/>
                          </a:solidFill>
                          <a:latin typeface="Calibri"/>
                          <a:ea typeface="Calibri"/>
                        </a:rPr>
                        <a:t>Prozess-Verantwortlicher SLM</a:t>
                      </a:r>
                      <a:endParaRPr lang="de-DE" sz="1500" b="0" strike="noStrike" spc="-1">
                        <a:solidFill>
                          <a:srgbClr val="000000"/>
                        </a:solidFill>
                        <a:latin typeface="Arial"/>
                      </a:endParaRPr>
                    </a:p>
                  </a:txBody>
                  <a:tcP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rgbClr val="D0D8E7"/>
                    </a:solidFill>
                  </a:tcPr>
                </a:tc>
                <a:tc>
                  <a:txBody>
                    <a:bodyPr/>
                    <a:lstStyle/>
                    <a:p>
                      <a:pPr>
                        <a:lnSpc>
                          <a:spcPct val="100000"/>
                        </a:lnSpc>
                        <a:tabLst>
                          <a:tab pos="0" algn="l"/>
                        </a:tabLst>
                      </a:pPr>
                      <a:r>
                        <a:rPr lang="en-US" sz="1500" b="0" i="1" strike="noStrike" spc="-1">
                          <a:solidFill>
                            <a:srgbClr val="000000"/>
                          </a:solidFill>
                          <a:latin typeface="Calibri"/>
                          <a:ea typeface="Calibri"/>
                        </a:rPr>
                        <a:t>Allgemeine Aufgaben eines Prozess-Verantwortlichen im Kontext von SLM</a:t>
                      </a:r>
                      <a:endParaRPr lang="de-DE" sz="1500" b="0" strike="noStrike" spc="-1">
                        <a:solidFill>
                          <a:srgbClr val="000000"/>
                        </a:solidFill>
                        <a:latin typeface="Arial"/>
                      </a:endParaRPr>
                    </a:p>
                  </a:txBody>
                  <a:tcP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rgbClr val="D0D8E7"/>
                    </a:solidFill>
                  </a:tcPr>
                </a:tc>
                <a:tc>
                  <a:txBody>
                    <a:bodyPr/>
                    <a:lstStyle/>
                    <a:p>
                      <a:pPr>
                        <a:lnSpc>
                          <a:spcPct val="100000"/>
                        </a:lnSpc>
                        <a:tabLst>
                          <a:tab pos="0" algn="l"/>
                        </a:tabLst>
                      </a:pPr>
                      <a:r>
                        <a:rPr lang="en-US" sz="1500" b="0" strike="noStrike" spc="-1">
                          <a:solidFill>
                            <a:srgbClr val="000000"/>
                          </a:solidFill>
                          <a:latin typeface="Calibri"/>
                          <a:ea typeface="Calibri"/>
                        </a:rPr>
                        <a:t>1 insgesamt</a:t>
                      </a:r>
                      <a:endParaRPr lang="de-DE" sz="1500" b="0" strike="noStrike" spc="-1">
                        <a:solidFill>
                          <a:srgbClr val="000000"/>
                        </a:solidFill>
                        <a:latin typeface="Arial"/>
                      </a:endParaRPr>
                    </a:p>
                  </a:txBody>
                  <a:tcP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rgbClr val="D0D8E7"/>
                    </a:solidFill>
                  </a:tcPr>
                </a:tc>
                <a:extLst>
                  <a:ext uri="{0D108BD9-81ED-4DB2-BD59-A6C34878D82A}">
                    <a16:rowId xmlns:a16="http://schemas.microsoft.com/office/drawing/2014/main" val="10001"/>
                  </a:ext>
                </a:extLst>
              </a:tr>
              <a:tr h="2908800">
                <a:tc>
                  <a:txBody>
                    <a:bodyPr/>
                    <a:lstStyle/>
                    <a:p>
                      <a:pPr>
                        <a:lnSpc>
                          <a:spcPct val="100000"/>
                        </a:lnSpc>
                        <a:tabLst>
                          <a:tab pos="0" algn="l"/>
                        </a:tabLst>
                      </a:pPr>
                      <a:r>
                        <a:rPr lang="en-US" sz="1500" b="1" strike="noStrike" spc="-1">
                          <a:solidFill>
                            <a:srgbClr val="000000"/>
                          </a:solidFill>
                          <a:latin typeface="Calibri"/>
                          <a:ea typeface="Calibri"/>
                        </a:rPr>
                        <a:t>Prozess-Manager SLM</a:t>
                      </a:r>
                      <a:endParaRPr lang="de-DE" sz="15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CF3"/>
                    </a:solidFill>
                  </a:tcPr>
                </a:tc>
                <a:tc>
                  <a:txBody>
                    <a:bodyPr/>
                    <a:lstStyle/>
                    <a:p>
                      <a:pPr>
                        <a:lnSpc>
                          <a:spcPct val="100000"/>
                        </a:lnSpc>
                        <a:tabLst>
                          <a:tab pos="0" algn="l"/>
                        </a:tabLst>
                      </a:pPr>
                      <a:r>
                        <a:rPr lang="en-US" sz="1400" b="0" i="1" strike="noStrike" spc="-1" dirty="0">
                          <a:solidFill>
                            <a:srgbClr val="000000"/>
                          </a:solidFill>
                          <a:latin typeface="Calibri"/>
                          <a:ea typeface="Calibri"/>
                        </a:rPr>
                        <a:t>Allgemeine </a:t>
                      </a:r>
                      <a:r>
                        <a:rPr lang="en-US" sz="1400" b="0" i="1" strike="noStrike" spc="-1" dirty="0" err="1">
                          <a:solidFill>
                            <a:srgbClr val="000000"/>
                          </a:solidFill>
                          <a:latin typeface="Calibri"/>
                          <a:ea typeface="Calibri"/>
                        </a:rPr>
                        <a:t>Aufgaben</a:t>
                      </a:r>
                      <a:r>
                        <a:rPr lang="en-US" sz="1400" b="0" i="1" strike="noStrike" spc="-1" dirty="0">
                          <a:solidFill>
                            <a:srgbClr val="000000"/>
                          </a:solidFill>
                          <a:latin typeface="Calibri"/>
                          <a:ea typeface="Calibri"/>
                        </a:rPr>
                        <a:t> </a:t>
                      </a:r>
                      <a:r>
                        <a:rPr lang="en-US" sz="1400" b="0" i="1" strike="noStrike" spc="-1" dirty="0" err="1">
                          <a:solidFill>
                            <a:srgbClr val="000000"/>
                          </a:solidFill>
                          <a:latin typeface="Calibri"/>
                          <a:ea typeface="Calibri"/>
                        </a:rPr>
                        <a:t>eines</a:t>
                      </a:r>
                      <a:r>
                        <a:rPr lang="en-US" sz="1400" b="0" i="1" strike="noStrike" spc="-1" dirty="0">
                          <a:solidFill>
                            <a:srgbClr val="000000"/>
                          </a:solidFill>
                          <a:latin typeface="Calibri"/>
                          <a:ea typeface="Calibri"/>
                        </a:rPr>
                        <a:t> </a:t>
                      </a:r>
                      <a:r>
                        <a:rPr lang="en-US" sz="1400" b="0" i="1" strike="noStrike" spc="-1" dirty="0" err="1">
                          <a:solidFill>
                            <a:srgbClr val="000000"/>
                          </a:solidFill>
                          <a:latin typeface="Calibri"/>
                          <a:ea typeface="Calibri"/>
                        </a:rPr>
                        <a:t>Prozess</a:t>
                      </a:r>
                      <a:r>
                        <a:rPr lang="en-US" sz="1400" b="0" i="1" strike="noStrike" spc="-1" dirty="0">
                          <a:solidFill>
                            <a:srgbClr val="000000"/>
                          </a:solidFill>
                          <a:latin typeface="Calibri"/>
                          <a:ea typeface="Calibri"/>
                        </a:rPr>
                        <a:t>-Managers, plus:</a:t>
                      </a:r>
                      <a:endParaRPr lang="de-DE" sz="1400" b="0" strike="noStrike" spc="-1" dirty="0">
                        <a:solidFill>
                          <a:srgbClr val="000000"/>
                        </a:solidFill>
                        <a:latin typeface="Arial"/>
                      </a:endParaRPr>
                    </a:p>
                    <a:p>
                      <a:pPr marL="285840" indent="-285480">
                        <a:lnSpc>
                          <a:spcPct val="100000"/>
                        </a:lnSpc>
                        <a:buClr>
                          <a:srgbClr val="000000"/>
                        </a:buClr>
                        <a:buFont typeface="Arial"/>
                        <a:buChar char="•"/>
                        <a:tabLst>
                          <a:tab pos="0" algn="l"/>
                        </a:tabLst>
                      </a:pPr>
                      <a:r>
                        <a:rPr lang="en-GB" sz="1400" b="0" strike="noStrike" spc="-1" dirty="0" err="1">
                          <a:solidFill>
                            <a:srgbClr val="000000"/>
                          </a:solidFill>
                          <a:latin typeface="Calibri"/>
                          <a:ea typeface="Calibri"/>
                        </a:rPr>
                        <a:t>Pflegen</a:t>
                      </a:r>
                      <a:r>
                        <a:rPr lang="en-GB" sz="1400" b="0" strike="noStrike" spc="-1" dirty="0">
                          <a:solidFill>
                            <a:srgbClr val="000000"/>
                          </a:solidFill>
                          <a:latin typeface="Calibri"/>
                          <a:ea typeface="Calibri"/>
                        </a:rPr>
                        <a:t> Sie den Service-</a:t>
                      </a:r>
                      <a:r>
                        <a:rPr lang="en-GB" sz="1400" b="0" strike="noStrike" spc="-1" dirty="0" err="1">
                          <a:solidFill>
                            <a:srgbClr val="000000"/>
                          </a:solidFill>
                          <a:latin typeface="Calibri"/>
                          <a:ea typeface="Calibri"/>
                        </a:rPr>
                        <a:t>Katalog</a:t>
                      </a:r>
                      <a:r>
                        <a:rPr lang="en-GB" sz="1400" b="0" strike="noStrike" spc="-1" dirty="0">
                          <a:solidFill>
                            <a:srgbClr val="000000"/>
                          </a:solidFill>
                          <a:latin typeface="Calibri"/>
                          <a:ea typeface="Calibri"/>
                        </a:rPr>
                        <a:t>.</a:t>
                      </a:r>
                      <a:endParaRPr lang="de-DE" sz="1400" b="0" strike="noStrike" spc="-1" dirty="0">
                        <a:solidFill>
                          <a:srgbClr val="000000"/>
                        </a:solidFill>
                        <a:latin typeface="Arial"/>
                      </a:endParaRPr>
                    </a:p>
                    <a:p>
                      <a:pPr marL="285840" indent="-285480">
                        <a:lnSpc>
                          <a:spcPct val="100000"/>
                        </a:lnSpc>
                        <a:buClr>
                          <a:srgbClr val="000000"/>
                        </a:buClr>
                        <a:buFont typeface="Arial"/>
                        <a:buChar char="•"/>
                        <a:tabLst>
                          <a:tab pos="0" algn="l"/>
                        </a:tabLst>
                      </a:pPr>
                      <a:r>
                        <a:rPr lang="en-GB" sz="1400" b="0" strike="noStrike" spc="-1" dirty="0">
                          <a:solidFill>
                            <a:srgbClr val="000000"/>
                          </a:solidFill>
                          <a:latin typeface="Calibri"/>
                          <a:ea typeface="Calibri"/>
                        </a:rPr>
                        <a:t>Management von </a:t>
                      </a:r>
                      <a:r>
                        <a:rPr lang="en-GB" sz="1400" b="0" strike="noStrike" spc="-1" dirty="0" err="1">
                          <a:solidFill>
                            <a:srgbClr val="000000"/>
                          </a:solidFill>
                          <a:latin typeface="Calibri"/>
                          <a:ea typeface="Calibri"/>
                        </a:rPr>
                        <a:t>Aktualisierungen</a:t>
                      </a:r>
                      <a:r>
                        <a:rPr lang="en-GB" sz="1400" b="0" strike="noStrike" spc="-1" dirty="0">
                          <a:solidFill>
                            <a:srgbClr val="000000"/>
                          </a:solidFill>
                          <a:latin typeface="Calibri"/>
                          <a:ea typeface="Calibri"/>
                        </a:rPr>
                        <a:t> des Service-</a:t>
                      </a:r>
                      <a:r>
                        <a:rPr lang="en-GB" sz="1400" b="0" strike="noStrike" spc="-1" dirty="0" err="1">
                          <a:solidFill>
                            <a:srgbClr val="000000"/>
                          </a:solidFill>
                          <a:latin typeface="Calibri"/>
                          <a:ea typeface="Calibri"/>
                        </a:rPr>
                        <a:t>Katalogs</a:t>
                      </a:r>
                      <a:r>
                        <a:rPr lang="en-GB" sz="1400" b="0" strike="noStrike" spc="-1" dirty="0">
                          <a:solidFill>
                            <a:srgbClr val="000000"/>
                          </a:solidFill>
                          <a:latin typeface="Calibri"/>
                          <a:ea typeface="Calibri"/>
                        </a:rPr>
                        <a:t>.</a:t>
                      </a:r>
                      <a:endParaRPr lang="de-DE" sz="1400" b="0" strike="noStrike" spc="-1" dirty="0">
                        <a:solidFill>
                          <a:srgbClr val="000000"/>
                        </a:solidFill>
                        <a:latin typeface="Arial"/>
                      </a:endParaRPr>
                    </a:p>
                    <a:p>
                      <a:pPr marL="285840" indent="-285480">
                        <a:lnSpc>
                          <a:spcPct val="100000"/>
                        </a:lnSpc>
                        <a:buClr>
                          <a:srgbClr val="000000"/>
                        </a:buClr>
                        <a:buFont typeface="Arial"/>
                        <a:buChar char="•"/>
                        <a:tabLst>
                          <a:tab pos="0" algn="l"/>
                        </a:tabLst>
                      </a:pPr>
                      <a:r>
                        <a:rPr lang="en-GB" sz="1400" b="0" strike="noStrike" spc="-1" dirty="0" err="1">
                          <a:solidFill>
                            <a:srgbClr val="000000"/>
                          </a:solidFill>
                          <a:latin typeface="Calibri"/>
                          <a:ea typeface="Calibri"/>
                        </a:rPr>
                        <a:t>Sicherstellen</a:t>
                      </a:r>
                      <a:r>
                        <a:rPr lang="en-GB" sz="1400" b="0" strike="noStrike" spc="-1" dirty="0">
                          <a:solidFill>
                            <a:srgbClr val="000000"/>
                          </a:solidFill>
                          <a:latin typeface="Calibri"/>
                          <a:ea typeface="Calibri"/>
                        </a:rPr>
                        <a:t>, </a:t>
                      </a:r>
                      <a:r>
                        <a:rPr lang="en-GB" sz="1400" b="0" strike="noStrike" spc="-1" dirty="0" err="1">
                          <a:solidFill>
                            <a:srgbClr val="000000"/>
                          </a:solidFill>
                          <a:latin typeface="Calibri"/>
                          <a:ea typeface="Calibri"/>
                        </a:rPr>
                        <a:t>dass</a:t>
                      </a:r>
                      <a:r>
                        <a:rPr lang="en-GB" sz="1400" b="0" strike="noStrike" spc="-1" dirty="0">
                          <a:solidFill>
                            <a:srgbClr val="000000"/>
                          </a:solidFill>
                          <a:latin typeface="Calibri"/>
                          <a:ea typeface="Calibri"/>
                        </a:rPr>
                        <a:t> der Service-</a:t>
                      </a:r>
                      <a:r>
                        <a:rPr lang="en-GB" sz="1400" b="0" strike="noStrike" spc="-1" dirty="0" err="1">
                          <a:solidFill>
                            <a:srgbClr val="000000"/>
                          </a:solidFill>
                          <a:latin typeface="Calibri"/>
                          <a:ea typeface="Calibri"/>
                        </a:rPr>
                        <a:t>Katalog</a:t>
                      </a:r>
                      <a:r>
                        <a:rPr lang="en-GB" sz="1400" b="0" strike="noStrike" spc="-1" dirty="0">
                          <a:solidFill>
                            <a:srgbClr val="000000"/>
                          </a:solidFill>
                          <a:latin typeface="Calibri"/>
                          <a:ea typeface="Calibri"/>
                        </a:rPr>
                        <a:t> auf das Service-Portfolio </a:t>
                      </a:r>
                      <a:r>
                        <a:rPr lang="en-GB" sz="1400" b="0" strike="noStrike" spc="-1" dirty="0" err="1">
                          <a:solidFill>
                            <a:srgbClr val="000000"/>
                          </a:solidFill>
                          <a:latin typeface="Calibri"/>
                          <a:ea typeface="Calibri"/>
                        </a:rPr>
                        <a:t>abgestimmt</a:t>
                      </a:r>
                      <a:r>
                        <a:rPr lang="en-GB" sz="1400" b="0" strike="noStrike" spc="-1" dirty="0">
                          <a:solidFill>
                            <a:srgbClr val="000000"/>
                          </a:solidFill>
                          <a:latin typeface="Calibri"/>
                          <a:ea typeface="Calibri"/>
                        </a:rPr>
                        <a:t> </a:t>
                      </a:r>
                      <a:r>
                        <a:rPr lang="en-GB" sz="1400" b="0" strike="noStrike" spc="-1" dirty="0" err="1">
                          <a:solidFill>
                            <a:srgbClr val="000000"/>
                          </a:solidFill>
                          <a:latin typeface="Calibri"/>
                          <a:ea typeface="Calibri"/>
                        </a:rPr>
                        <a:t>ist</a:t>
                      </a:r>
                      <a:r>
                        <a:rPr lang="en-GB" sz="1400" b="0" strike="noStrike" spc="-1" dirty="0">
                          <a:solidFill>
                            <a:srgbClr val="000000"/>
                          </a:solidFill>
                          <a:latin typeface="Calibri"/>
                          <a:ea typeface="Calibri"/>
                        </a:rPr>
                        <a:t>.</a:t>
                      </a:r>
                      <a:endParaRPr lang="de-DE" sz="1400" b="0" strike="noStrike" spc="-1" dirty="0">
                        <a:solidFill>
                          <a:srgbClr val="000000"/>
                        </a:solidFill>
                        <a:latin typeface="Arial"/>
                      </a:endParaRPr>
                    </a:p>
                    <a:p>
                      <a:pPr marL="285840" indent="-285480">
                        <a:lnSpc>
                          <a:spcPct val="100000"/>
                        </a:lnSpc>
                        <a:buClr>
                          <a:srgbClr val="000000"/>
                        </a:buClr>
                        <a:buFont typeface="Arial"/>
                        <a:buChar char="•"/>
                        <a:tabLst>
                          <a:tab pos="0" algn="l"/>
                        </a:tabLst>
                      </a:pPr>
                      <a:r>
                        <a:rPr lang="en-GB" sz="1400" b="0" strike="noStrike" spc="-1" dirty="0">
                          <a:solidFill>
                            <a:srgbClr val="000000"/>
                          </a:solidFill>
                          <a:latin typeface="Calibri"/>
                          <a:ea typeface="Calibri"/>
                        </a:rPr>
                        <a:t>SLAs </a:t>
                      </a:r>
                      <a:r>
                        <a:rPr lang="en-GB" sz="1400" b="0" strike="noStrike" spc="-1" dirty="0" err="1">
                          <a:solidFill>
                            <a:srgbClr val="000000"/>
                          </a:solidFill>
                          <a:latin typeface="Calibri"/>
                          <a:ea typeface="Calibri"/>
                        </a:rPr>
                        <a:t>mit</a:t>
                      </a:r>
                      <a:r>
                        <a:rPr lang="en-GB" sz="1400" b="0" strike="noStrike" spc="-1" dirty="0">
                          <a:solidFill>
                            <a:srgbClr val="000000"/>
                          </a:solidFill>
                          <a:latin typeface="Calibri"/>
                          <a:ea typeface="Calibri"/>
                        </a:rPr>
                        <a:t> </a:t>
                      </a:r>
                      <a:r>
                        <a:rPr lang="en-GB" sz="1400" b="0" strike="noStrike" spc="-1" dirty="0" err="1">
                          <a:solidFill>
                            <a:srgbClr val="000000"/>
                          </a:solidFill>
                          <a:latin typeface="Calibri"/>
                          <a:ea typeface="Calibri"/>
                        </a:rPr>
                        <a:t>Kunden</a:t>
                      </a:r>
                      <a:r>
                        <a:rPr lang="en-GB" sz="1400" b="0" strike="noStrike" spc="-1" dirty="0">
                          <a:solidFill>
                            <a:srgbClr val="000000"/>
                          </a:solidFill>
                          <a:latin typeface="Calibri"/>
                          <a:ea typeface="Calibri"/>
                        </a:rPr>
                        <a:t> </a:t>
                      </a:r>
                      <a:r>
                        <a:rPr lang="en-GB" sz="1400" b="0" strike="noStrike" spc="-1" dirty="0" err="1">
                          <a:solidFill>
                            <a:srgbClr val="000000"/>
                          </a:solidFill>
                          <a:latin typeface="Calibri"/>
                          <a:ea typeface="Calibri"/>
                        </a:rPr>
                        <a:t>aushandeln</a:t>
                      </a:r>
                      <a:r>
                        <a:rPr lang="en-GB" sz="1400" b="0" strike="noStrike" spc="-1" dirty="0">
                          <a:solidFill>
                            <a:srgbClr val="000000"/>
                          </a:solidFill>
                          <a:latin typeface="Calibri"/>
                          <a:ea typeface="Calibri"/>
                        </a:rPr>
                        <a:t>.</a:t>
                      </a:r>
                      <a:endParaRPr lang="de-DE" sz="1400" b="0" strike="noStrike" spc="-1" dirty="0">
                        <a:solidFill>
                          <a:srgbClr val="000000"/>
                        </a:solidFill>
                        <a:latin typeface="Arial"/>
                      </a:endParaRPr>
                    </a:p>
                    <a:p>
                      <a:pPr marL="285840" indent="-285480">
                        <a:lnSpc>
                          <a:spcPct val="100000"/>
                        </a:lnSpc>
                        <a:buClr>
                          <a:srgbClr val="000000"/>
                        </a:buClr>
                        <a:buFont typeface="Arial"/>
                        <a:buChar char="•"/>
                        <a:tabLst>
                          <a:tab pos="0" algn="l"/>
                        </a:tabLst>
                      </a:pPr>
                      <a:r>
                        <a:rPr lang="en-GB" sz="1400" b="0" strike="noStrike" spc="-1" dirty="0" err="1">
                          <a:solidFill>
                            <a:srgbClr val="000000"/>
                          </a:solidFill>
                          <a:latin typeface="Calibri"/>
                          <a:ea typeface="Calibri"/>
                        </a:rPr>
                        <a:t>Vorschlagen</a:t>
                      </a:r>
                      <a:r>
                        <a:rPr lang="en-GB" sz="1400" b="0" strike="noStrike" spc="-1" dirty="0">
                          <a:solidFill>
                            <a:srgbClr val="000000"/>
                          </a:solidFill>
                          <a:latin typeface="Calibri"/>
                          <a:ea typeface="Calibri"/>
                        </a:rPr>
                        <a:t> und </a:t>
                      </a:r>
                      <a:r>
                        <a:rPr lang="en-GB" sz="1400" b="0" strike="noStrike" spc="-1" dirty="0" err="1">
                          <a:solidFill>
                            <a:srgbClr val="000000"/>
                          </a:solidFill>
                          <a:latin typeface="Calibri"/>
                          <a:ea typeface="Calibri"/>
                        </a:rPr>
                        <a:t>Aushandeln</a:t>
                      </a:r>
                      <a:r>
                        <a:rPr lang="en-GB" sz="1400" b="0" strike="noStrike" spc="-1" dirty="0">
                          <a:solidFill>
                            <a:srgbClr val="000000"/>
                          </a:solidFill>
                          <a:latin typeface="Calibri"/>
                          <a:ea typeface="Calibri"/>
                        </a:rPr>
                        <a:t> von OLAs </a:t>
                      </a:r>
                      <a:r>
                        <a:rPr lang="en-GB" sz="1400" b="0" strike="noStrike" spc="-1" dirty="0" err="1">
                          <a:solidFill>
                            <a:srgbClr val="000000"/>
                          </a:solidFill>
                          <a:latin typeface="Calibri"/>
                          <a:ea typeface="Calibri"/>
                        </a:rPr>
                        <a:t>mit</a:t>
                      </a:r>
                      <a:r>
                        <a:rPr lang="en-GB" sz="1400" b="0" strike="noStrike" spc="-1" dirty="0">
                          <a:solidFill>
                            <a:srgbClr val="000000"/>
                          </a:solidFill>
                          <a:latin typeface="Calibri"/>
                          <a:ea typeface="Calibri"/>
                        </a:rPr>
                        <a:t> </a:t>
                      </a:r>
                      <a:r>
                        <a:rPr lang="en-GB" sz="1400" b="0" strike="noStrike" spc="-1" dirty="0" err="1">
                          <a:solidFill>
                            <a:srgbClr val="000000"/>
                          </a:solidFill>
                          <a:latin typeface="Calibri"/>
                          <a:ea typeface="Calibri"/>
                        </a:rPr>
                        <a:t>internen</a:t>
                      </a:r>
                      <a:r>
                        <a:rPr lang="en-GB" sz="1400" b="0" strike="noStrike" spc="-1" dirty="0">
                          <a:solidFill>
                            <a:srgbClr val="000000"/>
                          </a:solidFill>
                          <a:latin typeface="Calibri"/>
                          <a:ea typeface="Calibri"/>
                        </a:rPr>
                        <a:t> Gruppen </a:t>
                      </a:r>
                      <a:r>
                        <a:rPr lang="en-GB" sz="1400" b="0" strike="noStrike" spc="-1" dirty="0" err="1">
                          <a:solidFill>
                            <a:srgbClr val="000000"/>
                          </a:solidFill>
                          <a:latin typeface="Calibri"/>
                          <a:ea typeface="Calibri"/>
                        </a:rPr>
                        <a:t>oder</a:t>
                      </a:r>
                      <a:r>
                        <a:rPr lang="en-GB" sz="1400" b="0" strike="noStrike" spc="-1" dirty="0">
                          <a:solidFill>
                            <a:srgbClr val="000000"/>
                          </a:solidFill>
                          <a:latin typeface="Calibri"/>
                          <a:ea typeface="Calibri"/>
                        </a:rPr>
                        <a:t> </a:t>
                      </a:r>
                      <a:r>
                        <a:rPr lang="en-GB" sz="1400" b="0" strike="noStrike" spc="-1" dirty="0" err="1">
                          <a:solidFill>
                            <a:srgbClr val="000000"/>
                          </a:solidFill>
                          <a:latin typeface="Calibri"/>
                          <a:ea typeface="Calibri"/>
                        </a:rPr>
                        <a:t>Föderationsmitgliedern</a:t>
                      </a:r>
                      <a:r>
                        <a:rPr lang="en-GB" sz="1400" b="0" strike="noStrike" spc="-1" dirty="0">
                          <a:solidFill>
                            <a:srgbClr val="000000"/>
                          </a:solidFill>
                          <a:latin typeface="Calibri"/>
                          <a:ea typeface="Calibri"/>
                        </a:rPr>
                        <a:t>.</a:t>
                      </a:r>
                      <a:endParaRPr lang="de-DE" sz="1400" b="0" strike="noStrike" spc="-1" dirty="0">
                        <a:solidFill>
                          <a:srgbClr val="000000"/>
                        </a:solidFill>
                        <a:latin typeface="Arial"/>
                      </a:endParaRPr>
                    </a:p>
                    <a:p>
                      <a:pPr marL="285840" indent="-285480">
                        <a:lnSpc>
                          <a:spcPct val="100000"/>
                        </a:lnSpc>
                        <a:buClr>
                          <a:srgbClr val="000000"/>
                        </a:buClr>
                        <a:buFont typeface="Arial"/>
                        <a:buChar char="•"/>
                        <a:tabLst>
                          <a:tab pos="0" algn="l"/>
                        </a:tabLst>
                      </a:pPr>
                      <a:r>
                        <a:rPr lang="en-GB" sz="1400" b="0" strike="noStrike" spc="-1" dirty="0" err="1">
                          <a:solidFill>
                            <a:srgbClr val="000000"/>
                          </a:solidFill>
                          <a:latin typeface="Calibri"/>
                          <a:ea typeface="Calibri"/>
                        </a:rPr>
                        <a:t>Vorschlagen</a:t>
                      </a:r>
                      <a:r>
                        <a:rPr lang="en-GB" sz="1400" b="0" strike="noStrike" spc="-1" dirty="0">
                          <a:solidFill>
                            <a:srgbClr val="000000"/>
                          </a:solidFill>
                          <a:latin typeface="Calibri"/>
                          <a:ea typeface="Calibri"/>
                        </a:rPr>
                        <a:t> und </a:t>
                      </a:r>
                      <a:r>
                        <a:rPr lang="en-GB" sz="1400" b="0" strike="noStrike" spc="-1" dirty="0" err="1">
                          <a:solidFill>
                            <a:srgbClr val="000000"/>
                          </a:solidFill>
                          <a:latin typeface="Calibri"/>
                          <a:ea typeface="Calibri"/>
                        </a:rPr>
                        <a:t>Verhandeln</a:t>
                      </a:r>
                      <a:r>
                        <a:rPr lang="en-GB" sz="1400" b="0" strike="noStrike" spc="-1" dirty="0">
                          <a:solidFill>
                            <a:srgbClr val="000000"/>
                          </a:solidFill>
                          <a:latin typeface="Calibri"/>
                          <a:ea typeface="Calibri"/>
                        </a:rPr>
                        <a:t> von UAs </a:t>
                      </a:r>
                      <a:r>
                        <a:rPr lang="en-GB" sz="1400" b="0" strike="noStrike" spc="-1" dirty="0" err="1">
                          <a:solidFill>
                            <a:srgbClr val="000000"/>
                          </a:solidFill>
                          <a:latin typeface="Calibri"/>
                          <a:ea typeface="Calibri"/>
                        </a:rPr>
                        <a:t>mit</a:t>
                      </a:r>
                      <a:r>
                        <a:rPr lang="en-GB" sz="1400" b="0" strike="noStrike" spc="-1" dirty="0">
                          <a:solidFill>
                            <a:srgbClr val="000000"/>
                          </a:solidFill>
                          <a:latin typeface="Calibri"/>
                          <a:ea typeface="Calibri"/>
                        </a:rPr>
                        <a:t> </a:t>
                      </a:r>
                      <a:r>
                        <a:rPr lang="en-GB" sz="1400" b="0" strike="noStrike" spc="-1" dirty="0" err="1">
                          <a:solidFill>
                            <a:srgbClr val="000000"/>
                          </a:solidFill>
                          <a:latin typeface="Calibri"/>
                          <a:ea typeface="Calibri"/>
                        </a:rPr>
                        <a:t>externen</a:t>
                      </a:r>
                      <a:r>
                        <a:rPr lang="en-GB" sz="1400" b="0" strike="noStrike" spc="-1" dirty="0">
                          <a:solidFill>
                            <a:srgbClr val="000000"/>
                          </a:solidFill>
                          <a:latin typeface="Calibri"/>
                          <a:ea typeface="Calibri"/>
                        </a:rPr>
                        <a:t> </a:t>
                      </a:r>
                      <a:r>
                        <a:rPr lang="en-GB" sz="1400" b="0" strike="noStrike" spc="-1" dirty="0" err="1">
                          <a:solidFill>
                            <a:srgbClr val="000000"/>
                          </a:solidFill>
                          <a:latin typeface="Calibri"/>
                          <a:ea typeface="Calibri"/>
                        </a:rPr>
                        <a:t>Zulieferern</a:t>
                      </a:r>
                      <a:r>
                        <a:rPr lang="en-GB" sz="1400" b="0" strike="noStrike" spc="-1" dirty="0">
                          <a:solidFill>
                            <a:srgbClr val="000000"/>
                          </a:solidFill>
                          <a:latin typeface="Calibri"/>
                          <a:ea typeface="Calibri"/>
                        </a:rPr>
                        <a:t>.</a:t>
                      </a:r>
                      <a:endParaRPr lang="de-DE" sz="1400" b="0" strike="noStrike" spc="-1" dirty="0">
                        <a:solidFill>
                          <a:srgbClr val="000000"/>
                        </a:solidFill>
                        <a:latin typeface="Arial"/>
                      </a:endParaRPr>
                    </a:p>
                    <a:p>
                      <a:pPr marL="285840" indent="-285480">
                        <a:lnSpc>
                          <a:spcPct val="100000"/>
                        </a:lnSpc>
                        <a:buClr>
                          <a:srgbClr val="000000"/>
                        </a:buClr>
                        <a:buFont typeface="Arial"/>
                        <a:buChar char="•"/>
                        <a:tabLst>
                          <a:tab pos="0" algn="l"/>
                        </a:tabLst>
                      </a:pPr>
                      <a:r>
                        <a:rPr lang="en-GB" sz="1400" b="0" strike="noStrike" spc="-1" dirty="0" err="1">
                          <a:solidFill>
                            <a:srgbClr val="000000"/>
                          </a:solidFill>
                          <a:latin typeface="Calibri"/>
                          <a:ea typeface="Calibri"/>
                        </a:rPr>
                        <a:t>Sicherstellen</a:t>
                      </a:r>
                      <a:r>
                        <a:rPr lang="en-GB" sz="1400" b="0" strike="noStrike" spc="-1" dirty="0">
                          <a:solidFill>
                            <a:srgbClr val="000000"/>
                          </a:solidFill>
                          <a:latin typeface="Calibri"/>
                          <a:ea typeface="Calibri"/>
                        </a:rPr>
                        <a:t>, </a:t>
                      </a:r>
                      <a:r>
                        <a:rPr lang="en-GB" sz="1400" b="0" strike="noStrike" spc="-1" dirty="0" err="1">
                          <a:solidFill>
                            <a:srgbClr val="000000"/>
                          </a:solidFill>
                          <a:latin typeface="Calibri"/>
                          <a:ea typeface="Calibri"/>
                        </a:rPr>
                        <a:t>dass</a:t>
                      </a:r>
                      <a:r>
                        <a:rPr lang="en-GB" sz="1400" b="0" strike="noStrike" spc="-1" dirty="0">
                          <a:solidFill>
                            <a:srgbClr val="000000"/>
                          </a:solidFill>
                          <a:latin typeface="Calibri"/>
                          <a:ea typeface="Calibri"/>
                        </a:rPr>
                        <a:t> alle SLAs, OLAs und UAs auf </a:t>
                      </a:r>
                      <a:r>
                        <a:rPr lang="en-GB" sz="1400" b="0" strike="noStrike" spc="-1" dirty="0" err="1">
                          <a:solidFill>
                            <a:srgbClr val="000000"/>
                          </a:solidFill>
                          <a:latin typeface="Calibri"/>
                          <a:ea typeface="Calibri"/>
                        </a:rPr>
                        <a:t>konsistente</a:t>
                      </a:r>
                      <a:r>
                        <a:rPr lang="en-GB" sz="1400" b="0" strike="noStrike" spc="-1" dirty="0">
                          <a:solidFill>
                            <a:srgbClr val="000000"/>
                          </a:solidFill>
                          <a:latin typeface="Calibri"/>
                          <a:ea typeface="Calibri"/>
                        </a:rPr>
                        <a:t> Art und Weise </a:t>
                      </a:r>
                      <a:r>
                        <a:rPr lang="en-GB" sz="1400" b="0" strike="noStrike" spc="-1" dirty="0" err="1">
                          <a:solidFill>
                            <a:srgbClr val="000000"/>
                          </a:solidFill>
                          <a:latin typeface="Calibri"/>
                          <a:ea typeface="Calibri"/>
                        </a:rPr>
                        <a:t>dokumentiert</a:t>
                      </a:r>
                      <a:r>
                        <a:rPr lang="en-GB" sz="1400" b="0" strike="noStrike" spc="-1" dirty="0">
                          <a:solidFill>
                            <a:srgbClr val="000000"/>
                          </a:solidFill>
                          <a:latin typeface="Calibri"/>
                          <a:ea typeface="Calibri"/>
                        </a:rPr>
                        <a:t> </a:t>
                      </a:r>
                      <a:r>
                        <a:rPr lang="en-GB" sz="1400" b="0" strike="noStrike" spc="-1" dirty="0" err="1">
                          <a:solidFill>
                            <a:srgbClr val="000000"/>
                          </a:solidFill>
                          <a:latin typeface="Calibri"/>
                          <a:ea typeface="Calibri"/>
                        </a:rPr>
                        <a:t>werden</a:t>
                      </a:r>
                      <a:r>
                        <a:rPr lang="en-GB" sz="1400" b="0" strike="noStrike" spc="-1" dirty="0">
                          <a:solidFill>
                            <a:srgbClr val="000000"/>
                          </a:solidFill>
                          <a:latin typeface="Calibri"/>
                          <a:ea typeface="Calibri"/>
                        </a:rPr>
                        <a:t>, z. B. </a:t>
                      </a:r>
                      <a:r>
                        <a:rPr lang="en-GB" sz="1400" b="0" strike="noStrike" spc="-1" dirty="0" err="1">
                          <a:solidFill>
                            <a:srgbClr val="000000"/>
                          </a:solidFill>
                          <a:latin typeface="Calibri"/>
                          <a:ea typeface="Calibri"/>
                        </a:rPr>
                        <a:t>durch</a:t>
                      </a:r>
                      <a:r>
                        <a:rPr lang="en-GB" sz="1400" b="0" strike="noStrike" spc="-1" dirty="0">
                          <a:solidFill>
                            <a:srgbClr val="000000"/>
                          </a:solidFill>
                          <a:latin typeface="Calibri"/>
                          <a:ea typeface="Calibri"/>
                        </a:rPr>
                        <a:t> die </a:t>
                      </a:r>
                      <a:r>
                        <a:rPr lang="en-GB" sz="1400" b="0" strike="noStrike" spc="-1" dirty="0" err="1">
                          <a:solidFill>
                            <a:srgbClr val="000000"/>
                          </a:solidFill>
                          <a:latin typeface="Calibri"/>
                          <a:ea typeface="Calibri"/>
                        </a:rPr>
                        <a:t>Pflege</a:t>
                      </a:r>
                      <a:r>
                        <a:rPr lang="en-GB" sz="1400" b="0" strike="noStrike" spc="-1" dirty="0">
                          <a:solidFill>
                            <a:srgbClr val="000000"/>
                          </a:solidFill>
                          <a:latin typeface="Calibri"/>
                          <a:ea typeface="Calibri"/>
                        </a:rPr>
                        <a:t> von </a:t>
                      </a:r>
                      <a:r>
                        <a:rPr lang="en-GB" sz="1400" b="0" strike="noStrike" spc="-1" dirty="0" err="1">
                          <a:solidFill>
                            <a:srgbClr val="000000"/>
                          </a:solidFill>
                          <a:latin typeface="Calibri"/>
                          <a:ea typeface="Calibri"/>
                        </a:rPr>
                        <a:t>Vertragsvorlagen</a:t>
                      </a:r>
                      <a:r>
                        <a:rPr lang="en-GB" sz="1400" b="0" strike="noStrike" spc="-1" dirty="0">
                          <a:solidFill>
                            <a:srgbClr val="000000"/>
                          </a:solidFill>
                          <a:latin typeface="Calibri"/>
                          <a:ea typeface="Calibri"/>
                        </a:rPr>
                        <a:t>.</a:t>
                      </a:r>
                      <a:endParaRPr lang="de-DE" sz="1400" b="0" strike="noStrike" spc="-1" dirty="0">
                        <a:solidFill>
                          <a:srgbClr val="000000"/>
                        </a:solidFill>
                        <a:latin typeface="Arial"/>
                      </a:endParaRPr>
                    </a:p>
                    <a:p>
                      <a:pPr marL="285840" indent="-285480">
                        <a:lnSpc>
                          <a:spcPct val="100000"/>
                        </a:lnSpc>
                        <a:buClr>
                          <a:srgbClr val="000000"/>
                        </a:buClr>
                        <a:buFont typeface="Arial"/>
                        <a:buChar char="•"/>
                        <a:tabLst>
                          <a:tab pos="0" algn="l"/>
                        </a:tabLst>
                      </a:pPr>
                      <a:r>
                        <a:rPr lang="en-GB" sz="1400" b="0" strike="noStrike" spc="-1" dirty="0" err="1">
                          <a:solidFill>
                            <a:srgbClr val="000000"/>
                          </a:solidFill>
                          <a:latin typeface="Calibri"/>
                          <a:ea typeface="Calibri"/>
                        </a:rPr>
                        <a:t>Genehmigen</a:t>
                      </a:r>
                      <a:r>
                        <a:rPr lang="en-GB" sz="1400" b="0" strike="noStrike" spc="-1" dirty="0">
                          <a:solidFill>
                            <a:srgbClr val="000000"/>
                          </a:solidFill>
                          <a:latin typeface="Calibri"/>
                          <a:ea typeface="Calibri"/>
                        </a:rPr>
                        <a:t> Sie </a:t>
                      </a:r>
                      <a:r>
                        <a:rPr lang="en-GB" sz="1400" b="0" strike="noStrike" spc="-1" dirty="0" err="1">
                          <a:solidFill>
                            <a:srgbClr val="000000"/>
                          </a:solidFill>
                          <a:latin typeface="Calibri"/>
                          <a:ea typeface="Calibri"/>
                        </a:rPr>
                        <a:t>neue</a:t>
                      </a:r>
                      <a:r>
                        <a:rPr lang="en-GB" sz="1400" b="0" strike="noStrike" spc="-1" dirty="0">
                          <a:solidFill>
                            <a:srgbClr val="000000"/>
                          </a:solidFill>
                          <a:latin typeface="Calibri"/>
                          <a:ea typeface="Calibri"/>
                        </a:rPr>
                        <a:t> </a:t>
                      </a:r>
                      <a:r>
                        <a:rPr lang="en-GB" sz="1400" b="0" strike="noStrike" spc="-1" dirty="0" err="1">
                          <a:solidFill>
                            <a:srgbClr val="000000"/>
                          </a:solidFill>
                          <a:latin typeface="Calibri"/>
                          <a:ea typeface="Calibri"/>
                        </a:rPr>
                        <a:t>oder</a:t>
                      </a:r>
                      <a:r>
                        <a:rPr lang="en-GB" sz="1400" b="0" strike="noStrike" spc="-1" dirty="0">
                          <a:solidFill>
                            <a:srgbClr val="000000"/>
                          </a:solidFill>
                          <a:latin typeface="Calibri"/>
                          <a:ea typeface="Calibri"/>
                        </a:rPr>
                        <a:t> </a:t>
                      </a:r>
                      <a:r>
                        <a:rPr lang="en-GB" sz="1400" b="0" strike="noStrike" spc="-1" dirty="0" err="1">
                          <a:solidFill>
                            <a:srgbClr val="000000"/>
                          </a:solidFill>
                          <a:latin typeface="Calibri"/>
                          <a:ea typeface="Calibri"/>
                        </a:rPr>
                        <a:t>geänderte</a:t>
                      </a:r>
                      <a:r>
                        <a:rPr lang="en-GB" sz="1400" b="0" strike="noStrike" spc="-1" dirty="0">
                          <a:solidFill>
                            <a:srgbClr val="000000"/>
                          </a:solidFill>
                          <a:latin typeface="Calibri"/>
                          <a:ea typeface="Calibri"/>
                        </a:rPr>
                        <a:t> SLAs, OLAs und UAs.</a:t>
                      </a:r>
                      <a:endParaRPr lang="de-DE" sz="1400" b="0" strike="noStrike" spc="-1" dirty="0">
                        <a:solidFill>
                          <a:srgbClr val="000000"/>
                        </a:solidFill>
                        <a:latin typeface="Arial"/>
                      </a:endParaRPr>
                    </a:p>
                    <a:p>
                      <a:pPr marL="285840" indent="-285480">
                        <a:lnSpc>
                          <a:spcPct val="100000"/>
                        </a:lnSpc>
                        <a:buClr>
                          <a:srgbClr val="000000"/>
                        </a:buClr>
                        <a:buFont typeface="Arial"/>
                        <a:buChar char="•"/>
                        <a:tabLst>
                          <a:tab pos="0" algn="l"/>
                        </a:tabLst>
                      </a:pPr>
                      <a:r>
                        <a:rPr lang="en-GB" sz="1400" b="0" strike="noStrike" spc="-1" dirty="0" err="1">
                          <a:solidFill>
                            <a:srgbClr val="000000"/>
                          </a:solidFill>
                          <a:latin typeface="Calibri"/>
                          <a:ea typeface="Calibri"/>
                        </a:rPr>
                        <a:t>Sicherstellen</a:t>
                      </a:r>
                      <a:r>
                        <a:rPr lang="en-GB" sz="1400" b="0" strike="noStrike" spc="-1" dirty="0">
                          <a:solidFill>
                            <a:srgbClr val="000000"/>
                          </a:solidFill>
                          <a:latin typeface="Calibri"/>
                          <a:ea typeface="Calibri"/>
                        </a:rPr>
                        <a:t>, </a:t>
                      </a:r>
                      <a:r>
                        <a:rPr lang="en-GB" sz="1400" b="0" strike="noStrike" spc="-1" dirty="0" err="1">
                          <a:solidFill>
                            <a:srgbClr val="000000"/>
                          </a:solidFill>
                          <a:latin typeface="Calibri"/>
                          <a:ea typeface="Calibri"/>
                        </a:rPr>
                        <a:t>dass</a:t>
                      </a:r>
                      <a:r>
                        <a:rPr lang="en-GB" sz="1400" b="0" strike="noStrike" spc="-1" dirty="0">
                          <a:solidFill>
                            <a:srgbClr val="000000"/>
                          </a:solidFill>
                          <a:latin typeface="Calibri"/>
                          <a:ea typeface="Calibri"/>
                        </a:rPr>
                        <a:t> SLAs, OLAs und UAs </a:t>
                      </a:r>
                      <a:r>
                        <a:rPr lang="en-GB" sz="1400" b="0" strike="noStrike" spc="-1" dirty="0" err="1">
                          <a:solidFill>
                            <a:srgbClr val="000000"/>
                          </a:solidFill>
                          <a:latin typeface="Calibri"/>
                          <a:ea typeface="Calibri"/>
                        </a:rPr>
                        <a:t>aufeinander</a:t>
                      </a:r>
                      <a:r>
                        <a:rPr lang="en-GB" sz="1400" b="0" strike="noStrike" spc="-1" dirty="0">
                          <a:solidFill>
                            <a:srgbClr val="000000"/>
                          </a:solidFill>
                          <a:latin typeface="Calibri"/>
                          <a:ea typeface="Calibri"/>
                        </a:rPr>
                        <a:t> </a:t>
                      </a:r>
                      <a:r>
                        <a:rPr lang="en-GB" sz="1400" b="0" strike="noStrike" spc="-1" dirty="0" err="1">
                          <a:solidFill>
                            <a:srgbClr val="000000"/>
                          </a:solidFill>
                          <a:latin typeface="Calibri"/>
                          <a:ea typeface="Calibri"/>
                        </a:rPr>
                        <a:t>abgestimmt</a:t>
                      </a:r>
                      <a:r>
                        <a:rPr lang="en-GB" sz="1400" b="0" strike="noStrike" spc="-1" dirty="0">
                          <a:solidFill>
                            <a:srgbClr val="000000"/>
                          </a:solidFill>
                          <a:latin typeface="Calibri"/>
                          <a:ea typeface="Calibri"/>
                        </a:rPr>
                        <a:t> </a:t>
                      </a:r>
                      <a:r>
                        <a:rPr lang="en-GB" sz="1400" b="0" strike="noStrike" spc="-1" dirty="0" err="1">
                          <a:solidFill>
                            <a:srgbClr val="000000"/>
                          </a:solidFill>
                          <a:latin typeface="Calibri"/>
                          <a:ea typeface="Calibri"/>
                        </a:rPr>
                        <a:t>sind</a:t>
                      </a:r>
                      <a:r>
                        <a:rPr lang="en-GB" sz="1400" b="0" strike="noStrike" spc="-1" dirty="0">
                          <a:solidFill>
                            <a:srgbClr val="000000"/>
                          </a:solidFill>
                          <a:latin typeface="Calibri"/>
                          <a:ea typeface="Calibri"/>
                        </a:rPr>
                        <a:t>.</a:t>
                      </a:r>
                      <a:endParaRPr lang="de-DE" sz="1400" b="0" strike="noStrike" spc="-1" dirty="0">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CF3"/>
                    </a:solidFill>
                  </a:tcPr>
                </a:tc>
                <a:tc>
                  <a:txBody>
                    <a:bodyPr/>
                    <a:lstStyle/>
                    <a:p>
                      <a:pPr>
                        <a:lnSpc>
                          <a:spcPct val="100000"/>
                        </a:lnSpc>
                        <a:tabLst>
                          <a:tab pos="0" algn="l"/>
                        </a:tabLst>
                      </a:pPr>
                      <a:r>
                        <a:rPr lang="en-US" sz="1500" b="0" strike="noStrike" spc="-1" dirty="0">
                          <a:solidFill>
                            <a:srgbClr val="000000"/>
                          </a:solidFill>
                          <a:latin typeface="Calibri"/>
                          <a:ea typeface="Calibri"/>
                        </a:rPr>
                        <a:t>1 </a:t>
                      </a:r>
                      <a:r>
                        <a:rPr lang="en-US" sz="1500" b="0" strike="noStrike" spc="-1" dirty="0" err="1">
                          <a:solidFill>
                            <a:srgbClr val="000000"/>
                          </a:solidFill>
                          <a:latin typeface="Calibri"/>
                          <a:ea typeface="Calibri"/>
                        </a:rPr>
                        <a:t>insgesamt</a:t>
                      </a:r>
                      <a:endParaRPr lang="de-DE" sz="1500" b="0" strike="noStrike" spc="-1" dirty="0">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CF3"/>
                    </a:solidFill>
                  </a:tcPr>
                </a:tc>
                <a:extLst>
                  <a:ext uri="{0D108BD9-81ED-4DB2-BD59-A6C34878D82A}">
                    <a16:rowId xmlns:a16="http://schemas.microsoft.com/office/drawing/2014/main" val="10002"/>
                  </a:ext>
                </a:extLst>
              </a:tr>
            </a:tbl>
          </a:graphicData>
        </a:graphic>
      </p:graphicFrame>
      <p:sp>
        <p:nvSpPr>
          <p:cNvPr id="979" name="Google Shape;1164;p90"/>
          <p:cNvSpPr/>
          <p:nvPr/>
        </p:nvSpPr>
        <p:spPr>
          <a:xfrm>
            <a:off x="8076960" y="6430680"/>
            <a:ext cx="2130480" cy="361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tabLst>
                <a:tab pos="0" algn="l"/>
              </a:tabLst>
            </a:pPr>
            <a:fld id="{0D635091-9A40-4A5E-8119-FD9E31BEE425}" type="slidenum">
              <a:rPr lang="en-US" sz="1200" b="0" strike="noStrike" spc="-1">
                <a:solidFill>
                  <a:srgbClr val="8B8B8B"/>
                </a:solidFill>
                <a:latin typeface="Calibri"/>
                <a:ea typeface="Calibri"/>
              </a:rPr>
              <a:t>102</a:t>
            </a:fld>
            <a:endParaRPr lang="de-DE" sz="1200" b="0" strike="noStrike" spc="-1">
              <a:solidFill>
                <a:srgbClr val="000000"/>
              </a:solidFill>
              <a:latin typeface="Arial"/>
            </a:endParaRPr>
          </a:p>
        </p:txBody>
      </p:sp>
      <p:sp>
        <p:nvSpPr>
          <p:cNvPr id="980"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SLM: Rollen </a:t>
            </a:r>
            <a:r>
              <a:rPr lang="en-US" sz="2000" b="0" strike="noStrike" spc="-1">
                <a:solidFill>
                  <a:srgbClr val="7F7F7F"/>
                </a:solidFill>
                <a:latin typeface="Calibri"/>
                <a:ea typeface="Calibri"/>
              </a:rPr>
              <a:t>nach </a:t>
            </a:r>
            <a:r>
              <a:rPr lang="en-US" sz="2000" b="1" strike="noStrike" spc="-1">
                <a:solidFill>
                  <a:srgbClr val="7F7F7F"/>
                </a:solidFill>
                <a:latin typeface="Calibri"/>
                <a:ea typeface="Calibri"/>
              </a:rPr>
              <a:t>FitSM-3</a:t>
            </a:r>
            <a:endParaRPr lang="de-DE" sz="2000" b="0" strike="noStrike" spc="-1">
              <a:solidFill>
                <a:srgbClr val="000000"/>
              </a:solidFill>
              <a:latin typeface="Arial"/>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1" name="Google Shape;1170;p91"/>
          <p:cNvGraphicFramePr/>
          <p:nvPr/>
        </p:nvGraphicFramePr>
        <p:xfrm>
          <a:off x="1080000" y="1697040"/>
          <a:ext cx="10079280" cy="3779520"/>
        </p:xfrm>
        <a:graphic>
          <a:graphicData uri="http://schemas.openxmlformats.org/drawingml/2006/table">
            <a:tbl>
              <a:tblPr/>
              <a:tblGrid>
                <a:gridCol w="2213280">
                  <a:extLst>
                    <a:ext uri="{9D8B030D-6E8A-4147-A177-3AD203B41FA5}">
                      <a16:colId xmlns:a16="http://schemas.microsoft.com/office/drawing/2014/main" val="20000"/>
                    </a:ext>
                  </a:extLst>
                </a:gridCol>
                <a:gridCol w="5578560">
                  <a:extLst>
                    <a:ext uri="{9D8B030D-6E8A-4147-A177-3AD203B41FA5}">
                      <a16:colId xmlns:a16="http://schemas.microsoft.com/office/drawing/2014/main" val="20001"/>
                    </a:ext>
                  </a:extLst>
                </a:gridCol>
                <a:gridCol w="2287440">
                  <a:extLst>
                    <a:ext uri="{9D8B030D-6E8A-4147-A177-3AD203B41FA5}">
                      <a16:colId xmlns:a16="http://schemas.microsoft.com/office/drawing/2014/main" val="20002"/>
                    </a:ext>
                  </a:extLst>
                </a:gridCol>
              </a:tblGrid>
              <a:tr h="445320">
                <a:tc>
                  <a:txBody>
                    <a:bodyPr/>
                    <a:lstStyle/>
                    <a:p>
                      <a:pPr>
                        <a:lnSpc>
                          <a:spcPct val="100000"/>
                        </a:lnSpc>
                        <a:tabLst>
                          <a:tab pos="0" algn="l"/>
                        </a:tabLst>
                      </a:pPr>
                      <a:r>
                        <a:rPr lang="en-US" sz="1800" b="1" strike="noStrike" spc="-1">
                          <a:solidFill>
                            <a:srgbClr val="FFFFFF"/>
                          </a:solidFill>
                          <a:latin typeface="Calibri"/>
                          <a:ea typeface="Calibri"/>
                        </a:rPr>
                        <a:t>Rolle</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rgbClr val="4F81BD"/>
                    </a:solidFill>
                  </a:tcPr>
                </a:tc>
                <a:tc>
                  <a:txBody>
                    <a:bodyPr/>
                    <a:lstStyle/>
                    <a:p>
                      <a:pPr>
                        <a:lnSpc>
                          <a:spcPct val="100000"/>
                        </a:lnSpc>
                        <a:tabLst>
                          <a:tab pos="0" algn="l"/>
                        </a:tabLst>
                      </a:pPr>
                      <a:r>
                        <a:rPr lang="en-US" sz="1800" b="1" strike="noStrike" spc="-1" dirty="0" err="1">
                          <a:solidFill>
                            <a:srgbClr val="FFFFFF"/>
                          </a:solidFill>
                          <a:latin typeface="Calibri"/>
                          <a:ea typeface="Calibri"/>
                        </a:rPr>
                        <a:t>Aufgaben</a:t>
                      </a:r>
                      <a:endParaRPr lang="de-DE" sz="1800" b="0" strike="noStrike" spc="-1" dirty="0">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rgbClr val="4F81BD"/>
                    </a:solidFill>
                  </a:tcPr>
                </a:tc>
                <a:tc>
                  <a:txBody>
                    <a:bodyPr/>
                    <a:lstStyle/>
                    <a:p>
                      <a:pPr>
                        <a:lnSpc>
                          <a:spcPct val="100000"/>
                        </a:lnSpc>
                        <a:tabLst>
                          <a:tab pos="0" algn="l"/>
                        </a:tabLst>
                      </a:pPr>
                      <a:r>
                        <a:rPr lang="en-US" sz="1400" b="1" strike="noStrike" spc="-1">
                          <a:solidFill>
                            <a:srgbClr val="FFFFFF"/>
                          </a:solidFill>
                          <a:latin typeface="Calibri"/>
                          <a:ea typeface="Calibri"/>
                        </a:rPr>
                        <a:t>Anzahl der umgesetzten Rollen</a:t>
                      </a:r>
                      <a:endParaRPr lang="de-DE" sz="14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rgbClr val="4F81BD"/>
                    </a:solidFill>
                  </a:tcPr>
                </a:tc>
                <a:extLst>
                  <a:ext uri="{0D108BD9-81ED-4DB2-BD59-A6C34878D82A}">
                    <a16:rowId xmlns:a16="http://schemas.microsoft.com/office/drawing/2014/main" val="10000"/>
                  </a:ext>
                </a:extLst>
              </a:tr>
              <a:tr h="2506320">
                <a:tc>
                  <a:txBody>
                    <a:bodyPr/>
                    <a:lstStyle/>
                    <a:p>
                      <a:pPr>
                        <a:lnSpc>
                          <a:spcPct val="100000"/>
                        </a:lnSpc>
                        <a:tabLst>
                          <a:tab pos="0" algn="l"/>
                        </a:tabLst>
                      </a:pPr>
                      <a:r>
                        <a:rPr lang="en-US" sz="1600" b="0" i="1" strike="noStrike" spc="-1">
                          <a:solidFill>
                            <a:srgbClr val="000000"/>
                          </a:solidFill>
                          <a:latin typeface="Calibri"/>
                          <a:ea typeface="Calibri"/>
                        </a:rPr>
                        <a:t>Case-Verantwortlicher: </a:t>
                      </a:r>
                      <a:r>
                        <a:rPr lang="en-US" sz="1600" b="1" strike="noStrike" spc="-1">
                          <a:solidFill>
                            <a:srgbClr val="000000"/>
                          </a:solidFill>
                          <a:latin typeface="Calibri"/>
                          <a:ea typeface="Calibri"/>
                        </a:rPr>
                        <a:t>SLA / OLA / UA-Eigentümer</a:t>
                      </a:r>
                      <a:endParaRPr lang="de-DE" sz="1600" b="0" strike="noStrike" spc="-1">
                        <a:solidFill>
                          <a:srgbClr val="000000"/>
                        </a:solidFill>
                        <a:latin typeface="Arial"/>
                      </a:endParaRPr>
                    </a:p>
                  </a:txBody>
                  <a:tcP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rgbClr val="D0D8E7"/>
                    </a:solidFill>
                  </a:tcPr>
                </a:tc>
                <a:tc>
                  <a:txBody>
                    <a:bodyPr/>
                    <a:lstStyle/>
                    <a:p>
                      <a:pPr marL="285840" indent="-285480">
                        <a:lnSpc>
                          <a:spcPct val="100000"/>
                        </a:lnSpc>
                        <a:buClr>
                          <a:srgbClr val="000000"/>
                        </a:buClr>
                        <a:buFont typeface="Arial"/>
                        <a:buChar char="•"/>
                      </a:pPr>
                      <a:r>
                        <a:rPr lang="en-GB" sz="1600" b="0" strike="noStrike" spc="-1" dirty="0">
                          <a:solidFill>
                            <a:srgbClr val="000000"/>
                          </a:solidFill>
                          <a:latin typeface="Calibri"/>
                          <a:ea typeface="Calibri"/>
                        </a:rPr>
                        <a:t>Sie </a:t>
                      </a:r>
                      <a:r>
                        <a:rPr lang="en-GB" sz="1600" b="0" strike="noStrike" spc="-1" dirty="0" err="1">
                          <a:solidFill>
                            <a:srgbClr val="000000"/>
                          </a:solidFill>
                          <a:latin typeface="Calibri"/>
                          <a:ea typeface="Calibri"/>
                        </a:rPr>
                        <a:t>pflegen</a:t>
                      </a:r>
                      <a:r>
                        <a:rPr lang="en-GB" sz="1600" b="0" strike="noStrike" spc="-1" dirty="0">
                          <a:solidFill>
                            <a:srgbClr val="000000"/>
                          </a:solidFill>
                          <a:latin typeface="Calibri"/>
                          <a:ea typeface="Calibri"/>
                        </a:rPr>
                        <a:t> die SLA, OLA </a:t>
                      </a:r>
                      <a:r>
                        <a:rPr lang="en-GB" sz="1600" b="0" strike="noStrike" spc="-1" dirty="0" err="1">
                          <a:solidFill>
                            <a:srgbClr val="000000"/>
                          </a:solidFill>
                          <a:latin typeface="Calibri"/>
                          <a:ea typeface="Calibri"/>
                        </a:rPr>
                        <a:t>oder</a:t>
                      </a:r>
                      <a:r>
                        <a:rPr lang="en-GB" sz="1600" b="0" strike="noStrike" spc="-1" dirty="0">
                          <a:solidFill>
                            <a:srgbClr val="000000"/>
                          </a:solidFill>
                          <a:latin typeface="Calibri"/>
                          <a:ea typeface="Calibri"/>
                        </a:rPr>
                        <a:t> UA in </a:t>
                      </a:r>
                      <a:r>
                        <a:rPr lang="en-GB" sz="1600" b="0" strike="noStrike" spc="-1" dirty="0" err="1">
                          <a:solidFill>
                            <a:srgbClr val="000000"/>
                          </a:solidFill>
                          <a:latin typeface="Calibri"/>
                          <a:ea typeface="Calibri"/>
                        </a:rPr>
                        <a:t>ihrem</a:t>
                      </a:r>
                      <a:r>
                        <a:rPr lang="en-GB" sz="1600" b="0" strike="noStrike" spc="-1" dirty="0">
                          <a:solidFill>
                            <a:srgbClr val="000000"/>
                          </a:solidFill>
                          <a:latin typeface="Calibri"/>
                          <a:ea typeface="Calibri"/>
                        </a:rPr>
                        <a:t> </a:t>
                      </a:r>
                      <a:r>
                        <a:rPr lang="en-GB" sz="1600" b="0" strike="noStrike" spc="-1" dirty="0" err="1">
                          <a:solidFill>
                            <a:srgbClr val="000000"/>
                          </a:solidFill>
                          <a:latin typeface="Calibri"/>
                          <a:ea typeface="Calibri"/>
                        </a:rPr>
                        <a:t>Verantwortungsbereich</a:t>
                      </a:r>
                      <a:r>
                        <a:rPr lang="en-GB" sz="1600" b="0" strike="noStrike" spc="-1" dirty="0">
                          <a:solidFill>
                            <a:srgbClr val="000000"/>
                          </a:solidFill>
                          <a:latin typeface="Calibri"/>
                          <a:ea typeface="Calibri"/>
                        </a:rPr>
                        <a:t> und </a:t>
                      </a:r>
                      <a:r>
                        <a:rPr lang="en-GB" sz="1600" b="0" strike="noStrike" spc="-1" dirty="0" err="1">
                          <a:solidFill>
                            <a:srgbClr val="000000"/>
                          </a:solidFill>
                          <a:latin typeface="Calibri"/>
                          <a:ea typeface="Calibri"/>
                        </a:rPr>
                        <a:t>stellen</a:t>
                      </a:r>
                      <a:r>
                        <a:rPr lang="en-GB" sz="1600" b="0" strike="noStrike" spc="-1" dirty="0">
                          <a:solidFill>
                            <a:srgbClr val="000000"/>
                          </a:solidFill>
                          <a:latin typeface="Calibri"/>
                          <a:ea typeface="Calibri"/>
                        </a:rPr>
                        <a:t> </a:t>
                      </a:r>
                      <a:r>
                        <a:rPr lang="en-GB" sz="1600" b="0" strike="noStrike" spc="-1" dirty="0" err="1">
                          <a:solidFill>
                            <a:srgbClr val="000000"/>
                          </a:solidFill>
                          <a:latin typeface="Calibri"/>
                          <a:ea typeface="Calibri"/>
                        </a:rPr>
                        <a:t>sicher</a:t>
                      </a:r>
                      <a:r>
                        <a:rPr lang="en-GB" sz="1600" b="0" strike="noStrike" spc="-1" dirty="0">
                          <a:solidFill>
                            <a:srgbClr val="000000"/>
                          </a:solidFill>
                          <a:latin typeface="Calibri"/>
                          <a:ea typeface="Calibri"/>
                        </a:rPr>
                        <a:t>, </a:t>
                      </a:r>
                      <a:r>
                        <a:rPr lang="en-GB" sz="1600" b="0" strike="noStrike" spc="-1" dirty="0" err="1">
                          <a:solidFill>
                            <a:srgbClr val="000000"/>
                          </a:solidFill>
                          <a:latin typeface="Calibri"/>
                          <a:ea typeface="Calibri"/>
                        </a:rPr>
                        <a:t>dass</a:t>
                      </a:r>
                      <a:r>
                        <a:rPr lang="en-GB" sz="1600" b="0" strike="noStrike" spc="-1" dirty="0">
                          <a:solidFill>
                            <a:srgbClr val="000000"/>
                          </a:solidFill>
                          <a:latin typeface="Calibri"/>
                          <a:ea typeface="Calibri"/>
                        </a:rPr>
                        <a:t> </a:t>
                      </a:r>
                      <a:r>
                        <a:rPr lang="en-GB" sz="1600" b="0" strike="noStrike" spc="-1" dirty="0" err="1">
                          <a:solidFill>
                            <a:srgbClr val="000000"/>
                          </a:solidFill>
                          <a:latin typeface="Calibri"/>
                          <a:ea typeface="Calibri"/>
                        </a:rPr>
                        <a:t>sie</a:t>
                      </a:r>
                      <a:r>
                        <a:rPr lang="en-GB" sz="1600" b="0" strike="noStrike" spc="-1" dirty="0">
                          <a:solidFill>
                            <a:srgbClr val="000000"/>
                          </a:solidFill>
                          <a:latin typeface="Calibri"/>
                          <a:ea typeface="Calibri"/>
                        </a:rPr>
                        <a:t> </a:t>
                      </a:r>
                      <a:r>
                        <a:rPr lang="en-GB" sz="1600" b="0" strike="noStrike" spc="-1" dirty="0" err="1">
                          <a:solidFill>
                            <a:srgbClr val="000000"/>
                          </a:solidFill>
                          <a:latin typeface="Calibri"/>
                          <a:ea typeface="Calibri"/>
                        </a:rPr>
                        <a:t>gemäß</a:t>
                      </a:r>
                      <a:r>
                        <a:rPr lang="en-GB" sz="1600" b="0" strike="noStrike" spc="-1" dirty="0">
                          <a:solidFill>
                            <a:srgbClr val="000000"/>
                          </a:solidFill>
                          <a:latin typeface="Calibri"/>
                          <a:ea typeface="Calibri"/>
                        </a:rPr>
                        <a:t> den </a:t>
                      </a:r>
                      <a:r>
                        <a:rPr lang="en-GB" sz="1600" b="0" strike="noStrike" spc="-1" dirty="0" err="1">
                          <a:solidFill>
                            <a:srgbClr val="000000"/>
                          </a:solidFill>
                          <a:latin typeface="Calibri"/>
                          <a:ea typeface="Calibri"/>
                        </a:rPr>
                        <a:t>einschlägigen</a:t>
                      </a:r>
                      <a:r>
                        <a:rPr lang="en-GB" sz="1600" b="0" strike="noStrike" spc="-1" dirty="0">
                          <a:solidFill>
                            <a:srgbClr val="000000"/>
                          </a:solidFill>
                          <a:latin typeface="Calibri"/>
                          <a:ea typeface="Calibri"/>
                        </a:rPr>
                        <a:t> </a:t>
                      </a:r>
                      <a:r>
                        <a:rPr lang="en-GB" sz="1600" b="0" strike="noStrike" spc="-1" dirty="0" err="1">
                          <a:solidFill>
                            <a:srgbClr val="000000"/>
                          </a:solidFill>
                          <a:latin typeface="Calibri"/>
                          <a:ea typeface="Calibri"/>
                        </a:rPr>
                        <a:t>Spezifikationen</a:t>
                      </a:r>
                      <a:r>
                        <a:rPr lang="en-GB" sz="1600" b="0" strike="noStrike" spc="-1" dirty="0">
                          <a:solidFill>
                            <a:srgbClr val="000000"/>
                          </a:solidFill>
                          <a:latin typeface="Calibri"/>
                          <a:ea typeface="Calibri"/>
                        </a:rPr>
                        <a:t> </a:t>
                      </a:r>
                      <a:r>
                        <a:rPr lang="en-GB" sz="1600" b="0" strike="noStrike" spc="-1" dirty="0" err="1">
                          <a:solidFill>
                            <a:srgbClr val="000000"/>
                          </a:solidFill>
                          <a:latin typeface="Calibri"/>
                          <a:ea typeface="Calibri"/>
                        </a:rPr>
                        <a:t>spezifiziert</a:t>
                      </a:r>
                      <a:r>
                        <a:rPr lang="en-GB" sz="1600" b="0" strike="noStrike" spc="-1" dirty="0">
                          <a:solidFill>
                            <a:srgbClr val="000000"/>
                          </a:solidFill>
                          <a:latin typeface="Calibri"/>
                          <a:ea typeface="Calibri"/>
                        </a:rPr>
                        <a:t> und </a:t>
                      </a:r>
                      <a:r>
                        <a:rPr lang="en-GB" sz="1600" b="0" strike="noStrike" spc="-1" dirty="0" err="1">
                          <a:solidFill>
                            <a:srgbClr val="000000"/>
                          </a:solidFill>
                          <a:latin typeface="Calibri"/>
                          <a:ea typeface="Calibri"/>
                        </a:rPr>
                        <a:t>dokumentiert</a:t>
                      </a:r>
                      <a:r>
                        <a:rPr lang="en-GB" sz="1600" b="0" strike="noStrike" spc="-1" dirty="0">
                          <a:solidFill>
                            <a:srgbClr val="000000"/>
                          </a:solidFill>
                          <a:latin typeface="Calibri"/>
                          <a:ea typeface="Calibri"/>
                        </a:rPr>
                        <a:t> </a:t>
                      </a:r>
                      <a:r>
                        <a:rPr lang="en-GB" sz="1600" b="0" strike="noStrike" spc="-1" dirty="0" err="1">
                          <a:solidFill>
                            <a:srgbClr val="000000"/>
                          </a:solidFill>
                          <a:latin typeface="Calibri"/>
                          <a:ea typeface="Calibri"/>
                        </a:rPr>
                        <a:t>sind</a:t>
                      </a:r>
                      <a:r>
                        <a:rPr lang="en-GB" sz="1600" b="0" strike="noStrike" spc="-1" dirty="0">
                          <a:solidFill>
                            <a:srgbClr val="000000"/>
                          </a:solidFill>
                          <a:latin typeface="Calibri"/>
                          <a:ea typeface="Calibri"/>
                        </a:rPr>
                        <a:t>.</a:t>
                      </a:r>
                      <a:endParaRPr lang="de-DE" sz="1600" b="0" strike="noStrike" spc="-1" dirty="0">
                        <a:solidFill>
                          <a:srgbClr val="000000"/>
                        </a:solidFill>
                        <a:latin typeface="Arial"/>
                      </a:endParaRPr>
                    </a:p>
                    <a:p>
                      <a:pPr marL="285840" indent="-285480">
                        <a:lnSpc>
                          <a:spcPct val="100000"/>
                        </a:lnSpc>
                        <a:buClr>
                          <a:srgbClr val="000000"/>
                        </a:buClr>
                        <a:buFont typeface="Arial"/>
                        <a:buChar char="•"/>
                      </a:pPr>
                      <a:r>
                        <a:rPr lang="en-GB" sz="1600" b="0" strike="noStrike" spc="-1" dirty="0" err="1">
                          <a:solidFill>
                            <a:srgbClr val="000000"/>
                          </a:solidFill>
                          <a:latin typeface="Calibri"/>
                          <a:ea typeface="Calibri"/>
                        </a:rPr>
                        <a:t>Bewerten</a:t>
                      </a:r>
                      <a:r>
                        <a:rPr lang="en-GB" sz="1600" b="0" strike="noStrike" spc="-1" dirty="0">
                          <a:solidFill>
                            <a:srgbClr val="000000"/>
                          </a:solidFill>
                          <a:latin typeface="Calibri"/>
                          <a:ea typeface="Calibri"/>
                        </a:rPr>
                        <a:t> Sie die </a:t>
                      </a:r>
                      <a:r>
                        <a:rPr lang="en-GB" sz="1600" b="0" strike="noStrike" spc="-1" dirty="0" err="1">
                          <a:solidFill>
                            <a:srgbClr val="000000"/>
                          </a:solidFill>
                          <a:latin typeface="Calibri"/>
                          <a:ea typeface="Calibri"/>
                        </a:rPr>
                        <a:t>Erfüllung</a:t>
                      </a:r>
                      <a:r>
                        <a:rPr lang="en-GB" sz="1600" b="0" strike="noStrike" spc="-1" dirty="0">
                          <a:solidFill>
                            <a:srgbClr val="000000"/>
                          </a:solidFill>
                          <a:latin typeface="Calibri"/>
                          <a:ea typeface="Calibri"/>
                        </a:rPr>
                        <a:t> der SLA, OLA </a:t>
                      </a:r>
                      <a:r>
                        <a:rPr lang="en-GB" sz="1600" b="0" strike="noStrike" spc="-1" dirty="0" err="1">
                          <a:solidFill>
                            <a:srgbClr val="000000"/>
                          </a:solidFill>
                          <a:latin typeface="Calibri"/>
                          <a:ea typeface="Calibri"/>
                        </a:rPr>
                        <a:t>oder</a:t>
                      </a:r>
                      <a:r>
                        <a:rPr lang="en-GB" sz="1600" b="0" strike="noStrike" spc="-1" dirty="0">
                          <a:solidFill>
                            <a:srgbClr val="000000"/>
                          </a:solidFill>
                          <a:latin typeface="Calibri"/>
                          <a:ea typeface="Calibri"/>
                        </a:rPr>
                        <a:t> UA.</a:t>
                      </a:r>
                      <a:endParaRPr lang="de-DE" sz="1600" b="0" strike="noStrike" spc="-1" dirty="0">
                        <a:solidFill>
                          <a:srgbClr val="000000"/>
                        </a:solidFill>
                        <a:latin typeface="Arial"/>
                      </a:endParaRPr>
                    </a:p>
                    <a:p>
                      <a:pPr marL="285840" indent="-285480">
                        <a:lnSpc>
                          <a:spcPct val="100000"/>
                        </a:lnSpc>
                        <a:buClr>
                          <a:srgbClr val="000000"/>
                        </a:buClr>
                        <a:buFont typeface="Arial"/>
                        <a:buChar char="•"/>
                      </a:pPr>
                      <a:r>
                        <a:rPr lang="en-GB" sz="1600" b="0" strike="noStrike" spc="-1" dirty="0" err="1">
                          <a:solidFill>
                            <a:srgbClr val="000000"/>
                          </a:solidFill>
                          <a:latin typeface="Calibri"/>
                          <a:ea typeface="Calibri"/>
                        </a:rPr>
                        <a:t>Sicherstellen</a:t>
                      </a:r>
                      <a:r>
                        <a:rPr lang="en-GB" sz="1600" b="0" strike="noStrike" spc="-1" dirty="0">
                          <a:solidFill>
                            <a:srgbClr val="000000"/>
                          </a:solidFill>
                          <a:latin typeface="Calibri"/>
                          <a:ea typeface="Calibri"/>
                        </a:rPr>
                        <a:t>, </a:t>
                      </a:r>
                      <a:r>
                        <a:rPr lang="en-GB" sz="1600" b="0" strike="noStrike" spc="-1" dirty="0" err="1">
                          <a:solidFill>
                            <a:srgbClr val="000000"/>
                          </a:solidFill>
                          <a:latin typeface="Calibri"/>
                          <a:ea typeface="Calibri"/>
                        </a:rPr>
                        <a:t>dass</a:t>
                      </a:r>
                      <a:r>
                        <a:rPr lang="en-GB" sz="1600" b="0" strike="noStrike" spc="-1" dirty="0">
                          <a:solidFill>
                            <a:srgbClr val="000000"/>
                          </a:solidFill>
                          <a:latin typeface="Calibri"/>
                          <a:ea typeface="Calibri"/>
                        </a:rPr>
                        <a:t> </a:t>
                      </a:r>
                      <a:r>
                        <a:rPr lang="en-GB" sz="1600" b="0" strike="noStrike" spc="-1" dirty="0" err="1">
                          <a:solidFill>
                            <a:srgbClr val="000000"/>
                          </a:solidFill>
                          <a:latin typeface="Calibri"/>
                          <a:ea typeface="Calibri"/>
                        </a:rPr>
                        <a:t>Verstöße</a:t>
                      </a:r>
                      <a:r>
                        <a:rPr lang="en-GB" sz="1600" b="0" strike="noStrike" spc="-1" dirty="0">
                          <a:solidFill>
                            <a:srgbClr val="000000"/>
                          </a:solidFill>
                          <a:latin typeface="Calibri"/>
                          <a:ea typeface="Calibri"/>
                        </a:rPr>
                        <a:t> </a:t>
                      </a:r>
                      <a:r>
                        <a:rPr lang="en-GB" sz="1600" b="0" strike="noStrike" spc="-1" dirty="0" err="1">
                          <a:solidFill>
                            <a:srgbClr val="000000"/>
                          </a:solidFill>
                          <a:latin typeface="Calibri"/>
                          <a:ea typeface="Calibri"/>
                        </a:rPr>
                        <a:t>gegen</a:t>
                      </a:r>
                      <a:r>
                        <a:rPr lang="en-GB" sz="1600" b="0" strike="noStrike" spc="-1" dirty="0">
                          <a:solidFill>
                            <a:srgbClr val="000000"/>
                          </a:solidFill>
                          <a:latin typeface="Calibri"/>
                          <a:ea typeface="Calibri"/>
                        </a:rPr>
                        <a:t> die in der SLA, OLA </a:t>
                      </a:r>
                      <a:r>
                        <a:rPr lang="en-GB" sz="1600" b="0" strike="noStrike" spc="-1" dirty="0" err="1">
                          <a:solidFill>
                            <a:srgbClr val="000000"/>
                          </a:solidFill>
                          <a:latin typeface="Calibri"/>
                          <a:ea typeface="Calibri"/>
                        </a:rPr>
                        <a:t>oder</a:t>
                      </a:r>
                      <a:r>
                        <a:rPr lang="en-GB" sz="1600" b="0" strike="noStrike" spc="-1" dirty="0">
                          <a:solidFill>
                            <a:srgbClr val="000000"/>
                          </a:solidFill>
                          <a:latin typeface="Calibri"/>
                          <a:ea typeface="Calibri"/>
                        </a:rPr>
                        <a:t> UA </a:t>
                      </a:r>
                      <a:r>
                        <a:rPr lang="en-GB" sz="1600" b="0" strike="noStrike" spc="-1" dirty="0" err="1">
                          <a:solidFill>
                            <a:srgbClr val="000000"/>
                          </a:solidFill>
                          <a:latin typeface="Calibri"/>
                          <a:ea typeface="Calibri"/>
                        </a:rPr>
                        <a:t>definierten</a:t>
                      </a:r>
                      <a:r>
                        <a:rPr lang="en-GB" sz="1600" b="0" strike="noStrike" spc="-1" dirty="0">
                          <a:solidFill>
                            <a:srgbClr val="000000"/>
                          </a:solidFill>
                          <a:latin typeface="Calibri"/>
                          <a:ea typeface="Calibri"/>
                        </a:rPr>
                        <a:t> </a:t>
                      </a:r>
                      <a:r>
                        <a:rPr lang="en-GB" sz="1600" b="0" strike="noStrike" spc="-1" dirty="0" err="1">
                          <a:solidFill>
                            <a:srgbClr val="000000"/>
                          </a:solidFill>
                          <a:latin typeface="Calibri"/>
                          <a:ea typeface="Calibri"/>
                        </a:rPr>
                        <a:t>Ziele</a:t>
                      </a:r>
                      <a:r>
                        <a:rPr lang="en-GB" sz="1600" b="0" strike="noStrike" spc="-1" dirty="0">
                          <a:solidFill>
                            <a:srgbClr val="000000"/>
                          </a:solidFill>
                          <a:latin typeface="Calibri"/>
                          <a:ea typeface="Calibri"/>
                        </a:rPr>
                        <a:t> </a:t>
                      </a:r>
                      <a:r>
                        <a:rPr lang="en-GB" sz="1600" b="0" strike="noStrike" spc="-1" dirty="0" err="1">
                          <a:solidFill>
                            <a:srgbClr val="000000"/>
                          </a:solidFill>
                          <a:latin typeface="Calibri"/>
                          <a:ea typeface="Calibri"/>
                        </a:rPr>
                        <a:t>identifiziert</a:t>
                      </a:r>
                      <a:r>
                        <a:rPr lang="en-GB" sz="1600" b="0" strike="noStrike" spc="-1" dirty="0">
                          <a:solidFill>
                            <a:srgbClr val="000000"/>
                          </a:solidFill>
                          <a:latin typeface="Calibri"/>
                          <a:ea typeface="Calibri"/>
                        </a:rPr>
                        <a:t> und </a:t>
                      </a:r>
                      <a:r>
                        <a:rPr lang="en-GB" sz="1600" b="0" strike="noStrike" spc="-1" dirty="0" err="1">
                          <a:solidFill>
                            <a:srgbClr val="000000"/>
                          </a:solidFill>
                          <a:latin typeface="Calibri"/>
                          <a:ea typeface="Calibri"/>
                        </a:rPr>
                        <a:t>untersucht</a:t>
                      </a:r>
                      <a:r>
                        <a:rPr lang="en-GB" sz="1600" b="0" strike="noStrike" spc="-1" dirty="0">
                          <a:solidFill>
                            <a:srgbClr val="000000"/>
                          </a:solidFill>
                          <a:latin typeface="Calibri"/>
                          <a:ea typeface="Calibri"/>
                        </a:rPr>
                        <a:t> </a:t>
                      </a:r>
                      <a:r>
                        <a:rPr lang="en-GB" sz="1600" b="0" strike="noStrike" spc="-1" dirty="0" err="1">
                          <a:solidFill>
                            <a:srgbClr val="000000"/>
                          </a:solidFill>
                          <a:latin typeface="Calibri"/>
                          <a:ea typeface="Calibri"/>
                        </a:rPr>
                        <a:t>werden</a:t>
                      </a:r>
                      <a:r>
                        <a:rPr lang="en-GB" sz="1600" b="0" strike="noStrike" spc="-1" dirty="0">
                          <a:solidFill>
                            <a:srgbClr val="000000"/>
                          </a:solidFill>
                          <a:latin typeface="Calibri"/>
                          <a:ea typeface="Calibri"/>
                        </a:rPr>
                        <a:t>, um </a:t>
                      </a:r>
                      <a:r>
                        <a:rPr lang="en-GB" sz="1600" b="0" strike="noStrike" spc="-1" dirty="0" err="1">
                          <a:solidFill>
                            <a:srgbClr val="000000"/>
                          </a:solidFill>
                          <a:latin typeface="Calibri"/>
                          <a:ea typeface="Calibri"/>
                        </a:rPr>
                        <a:t>ein</a:t>
                      </a:r>
                      <a:r>
                        <a:rPr lang="en-GB" sz="1600" b="0" strike="noStrike" spc="-1" dirty="0">
                          <a:solidFill>
                            <a:srgbClr val="000000"/>
                          </a:solidFill>
                          <a:latin typeface="Calibri"/>
                          <a:ea typeface="Calibri"/>
                        </a:rPr>
                        <a:t> </a:t>
                      </a:r>
                      <a:r>
                        <a:rPr lang="en-GB" sz="1600" b="0" strike="noStrike" spc="-1" dirty="0" err="1">
                          <a:solidFill>
                            <a:srgbClr val="000000"/>
                          </a:solidFill>
                          <a:latin typeface="Calibri"/>
                          <a:ea typeface="Calibri"/>
                        </a:rPr>
                        <a:t>erneutes</a:t>
                      </a:r>
                      <a:r>
                        <a:rPr lang="en-GB" sz="1600" b="0" strike="noStrike" spc="-1" dirty="0">
                          <a:solidFill>
                            <a:srgbClr val="000000"/>
                          </a:solidFill>
                          <a:latin typeface="Calibri"/>
                          <a:ea typeface="Calibri"/>
                        </a:rPr>
                        <a:t> </a:t>
                      </a:r>
                      <a:r>
                        <a:rPr lang="en-GB" sz="1600" b="0" strike="noStrike" spc="-1" dirty="0" err="1">
                          <a:solidFill>
                            <a:srgbClr val="000000"/>
                          </a:solidFill>
                          <a:latin typeface="Calibri"/>
                          <a:ea typeface="Calibri"/>
                        </a:rPr>
                        <a:t>Auftreten</a:t>
                      </a:r>
                      <a:r>
                        <a:rPr lang="en-GB" sz="1600" b="0" strike="noStrike" spc="-1" dirty="0">
                          <a:solidFill>
                            <a:srgbClr val="000000"/>
                          </a:solidFill>
                          <a:latin typeface="Calibri"/>
                          <a:ea typeface="Calibri"/>
                        </a:rPr>
                        <a:t> </a:t>
                      </a:r>
                      <a:r>
                        <a:rPr lang="en-GB" sz="1600" b="0" strike="noStrike" spc="-1" dirty="0" err="1">
                          <a:solidFill>
                            <a:srgbClr val="000000"/>
                          </a:solidFill>
                          <a:latin typeface="Calibri"/>
                          <a:ea typeface="Calibri"/>
                        </a:rPr>
                        <a:t>zu</a:t>
                      </a:r>
                      <a:r>
                        <a:rPr lang="en-GB" sz="1600" b="0" strike="noStrike" spc="-1" dirty="0">
                          <a:solidFill>
                            <a:srgbClr val="000000"/>
                          </a:solidFill>
                          <a:latin typeface="Calibri"/>
                          <a:ea typeface="Calibri"/>
                        </a:rPr>
                        <a:t> </a:t>
                      </a:r>
                      <a:r>
                        <a:rPr lang="en-GB" sz="1600" b="0" strike="noStrike" spc="-1" dirty="0" err="1">
                          <a:solidFill>
                            <a:srgbClr val="000000"/>
                          </a:solidFill>
                          <a:latin typeface="Calibri"/>
                          <a:ea typeface="Calibri"/>
                        </a:rPr>
                        <a:t>verhindern</a:t>
                      </a:r>
                      <a:r>
                        <a:rPr lang="en-GB" sz="1600" b="0" strike="noStrike" spc="-1" dirty="0">
                          <a:solidFill>
                            <a:srgbClr val="000000"/>
                          </a:solidFill>
                          <a:latin typeface="Calibri"/>
                          <a:ea typeface="Calibri"/>
                        </a:rPr>
                        <a:t>.</a:t>
                      </a:r>
                      <a:endParaRPr lang="de-DE" sz="1600" b="0" strike="noStrike" spc="-1" dirty="0">
                        <a:solidFill>
                          <a:srgbClr val="000000"/>
                        </a:solidFill>
                        <a:latin typeface="Arial"/>
                      </a:endParaRPr>
                    </a:p>
                    <a:p>
                      <a:pPr marL="285840" indent="-285480">
                        <a:lnSpc>
                          <a:spcPct val="100000"/>
                        </a:lnSpc>
                        <a:buClr>
                          <a:srgbClr val="000000"/>
                        </a:buClr>
                        <a:buFont typeface="Arial"/>
                        <a:buChar char="•"/>
                      </a:pPr>
                      <a:r>
                        <a:rPr lang="en-GB" sz="1600" b="0" strike="noStrike" spc="-1" dirty="0" err="1">
                          <a:solidFill>
                            <a:srgbClr val="000000"/>
                          </a:solidFill>
                          <a:latin typeface="Calibri"/>
                          <a:ea typeface="Calibri"/>
                        </a:rPr>
                        <a:t>Regelmäßige</a:t>
                      </a:r>
                      <a:r>
                        <a:rPr lang="en-GB" sz="1600" b="0" strike="noStrike" spc="-1" dirty="0">
                          <a:solidFill>
                            <a:srgbClr val="000000"/>
                          </a:solidFill>
                          <a:latin typeface="Calibri"/>
                          <a:ea typeface="Calibri"/>
                        </a:rPr>
                        <a:t> Reviews der SLA, OLA </a:t>
                      </a:r>
                      <a:r>
                        <a:rPr lang="en-GB" sz="1600" b="0" strike="noStrike" spc="-1" dirty="0" err="1">
                          <a:solidFill>
                            <a:srgbClr val="000000"/>
                          </a:solidFill>
                          <a:latin typeface="Calibri"/>
                          <a:ea typeface="Calibri"/>
                        </a:rPr>
                        <a:t>oder</a:t>
                      </a:r>
                      <a:r>
                        <a:rPr lang="en-GB" sz="1600" b="0" strike="noStrike" spc="-1" dirty="0">
                          <a:solidFill>
                            <a:srgbClr val="000000"/>
                          </a:solidFill>
                          <a:latin typeface="Calibri"/>
                          <a:ea typeface="Calibri"/>
                        </a:rPr>
                        <a:t> UA </a:t>
                      </a:r>
                      <a:r>
                        <a:rPr lang="en-GB" sz="1600" b="0" strike="noStrike" spc="-1" dirty="0" err="1">
                          <a:solidFill>
                            <a:srgbClr val="000000"/>
                          </a:solidFill>
                          <a:latin typeface="Calibri"/>
                          <a:ea typeface="Calibri"/>
                        </a:rPr>
                        <a:t>durchführen</a:t>
                      </a:r>
                      <a:r>
                        <a:rPr lang="en-GB" sz="1600" b="0" strike="noStrike" spc="-1" dirty="0">
                          <a:solidFill>
                            <a:srgbClr val="000000"/>
                          </a:solidFill>
                          <a:latin typeface="Calibri"/>
                          <a:ea typeface="Calibri"/>
                        </a:rPr>
                        <a:t>.</a:t>
                      </a:r>
                      <a:endParaRPr lang="de-DE" sz="1600" b="0" strike="noStrike" spc="-1" dirty="0">
                        <a:solidFill>
                          <a:srgbClr val="000000"/>
                        </a:solidFill>
                        <a:latin typeface="Arial"/>
                      </a:endParaRPr>
                    </a:p>
                    <a:p>
                      <a:pPr marL="285840" indent="-285480">
                        <a:lnSpc>
                          <a:spcPct val="100000"/>
                        </a:lnSpc>
                        <a:buClr>
                          <a:srgbClr val="000000"/>
                        </a:buClr>
                        <a:buFont typeface="Arial"/>
                        <a:buChar char="•"/>
                      </a:pPr>
                      <a:r>
                        <a:rPr lang="en-GB" sz="1600" b="0" strike="noStrike" spc="-1" dirty="0">
                          <a:solidFill>
                            <a:srgbClr val="000000"/>
                          </a:solidFill>
                          <a:latin typeface="Calibri"/>
                          <a:ea typeface="Calibri"/>
                        </a:rPr>
                        <a:t>Sie verstehen </a:t>
                      </a:r>
                      <a:r>
                        <a:rPr lang="en-GB" sz="1600" b="0" strike="noStrike" spc="-1" dirty="0" err="1">
                          <a:solidFill>
                            <a:srgbClr val="000000"/>
                          </a:solidFill>
                          <a:latin typeface="Calibri"/>
                          <a:ea typeface="Calibri"/>
                        </a:rPr>
                        <a:t>neue</a:t>
                      </a:r>
                      <a:r>
                        <a:rPr lang="en-GB" sz="1600" b="0" strike="noStrike" spc="-1" dirty="0">
                          <a:solidFill>
                            <a:srgbClr val="000000"/>
                          </a:solidFill>
                          <a:latin typeface="Calibri"/>
                          <a:ea typeface="Calibri"/>
                        </a:rPr>
                        <a:t> </a:t>
                      </a:r>
                      <a:r>
                        <a:rPr lang="en-GB" sz="1600" b="0" strike="noStrike" spc="-1" dirty="0" err="1">
                          <a:solidFill>
                            <a:srgbClr val="000000"/>
                          </a:solidFill>
                          <a:latin typeface="Calibri"/>
                          <a:ea typeface="Calibri"/>
                        </a:rPr>
                        <a:t>oder</a:t>
                      </a:r>
                      <a:r>
                        <a:rPr lang="en-GB" sz="1600" b="0" strike="noStrike" spc="-1" dirty="0">
                          <a:solidFill>
                            <a:srgbClr val="000000"/>
                          </a:solidFill>
                          <a:latin typeface="Calibri"/>
                          <a:ea typeface="Calibri"/>
                        </a:rPr>
                        <a:t> </a:t>
                      </a:r>
                      <a:r>
                        <a:rPr lang="en-GB" sz="1600" b="0" strike="noStrike" spc="-1" dirty="0" err="1">
                          <a:solidFill>
                            <a:srgbClr val="000000"/>
                          </a:solidFill>
                          <a:latin typeface="Calibri"/>
                          <a:ea typeface="Calibri"/>
                        </a:rPr>
                        <a:t>geänderte</a:t>
                      </a:r>
                      <a:r>
                        <a:rPr lang="en-GB" sz="1600" b="0" strike="noStrike" spc="-1" dirty="0">
                          <a:solidFill>
                            <a:srgbClr val="000000"/>
                          </a:solidFill>
                          <a:latin typeface="Calibri"/>
                          <a:ea typeface="Calibri"/>
                        </a:rPr>
                        <a:t> </a:t>
                      </a:r>
                      <a:r>
                        <a:rPr lang="en-GB" sz="1600" b="0" strike="noStrike" spc="-1" dirty="0" err="1">
                          <a:solidFill>
                            <a:srgbClr val="000000"/>
                          </a:solidFill>
                          <a:latin typeface="Calibri"/>
                          <a:ea typeface="Calibri"/>
                        </a:rPr>
                        <a:t>Anforderungen</a:t>
                      </a:r>
                      <a:r>
                        <a:rPr lang="en-GB" sz="1600" b="0" strike="noStrike" spc="-1" dirty="0">
                          <a:solidFill>
                            <a:srgbClr val="000000"/>
                          </a:solidFill>
                          <a:latin typeface="Calibri"/>
                          <a:ea typeface="Calibri"/>
                        </a:rPr>
                        <a:t> an die SLA, OLA </a:t>
                      </a:r>
                      <a:r>
                        <a:rPr lang="en-GB" sz="1600" b="0" strike="noStrike" spc="-1" dirty="0" err="1">
                          <a:solidFill>
                            <a:srgbClr val="000000"/>
                          </a:solidFill>
                          <a:latin typeface="Calibri"/>
                          <a:ea typeface="Calibri"/>
                        </a:rPr>
                        <a:t>oder</a:t>
                      </a:r>
                      <a:r>
                        <a:rPr lang="en-GB" sz="1600" b="0" strike="noStrike" spc="-1" dirty="0">
                          <a:solidFill>
                            <a:srgbClr val="000000"/>
                          </a:solidFill>
                          <a:latin typeface="Calibri"/>
                          <a:ea typeface="Calibri"/>
                        </a:rPr>
                        <a:t> UA, für die </a:t>
                      </a:r>
                      <a:r>
                        <a:rPr lang="en-GB" sz="1600" b="0" strike="noStrike" spc="-1" dirty="0" err="1">
                          <a:solidFill>
                            <a:srgbClr val="000000"/>
                          </a:solidFill>
                          <a:latin typeface="Calibri"/>
                          <a:ea typeface="Calibri"/>
                        </a:rPr>
                        <a:t>sie</a:t>
                      </a:r>
                      <a:r>
                        <a:rPr lang="en-GB" sz="1600" b="0" strike="noStrike" spc="-1" dirty="0">
                          <a:solidFill>
                            <a:srgbClr val="000000"/>
                          </a:solidFill>
                          <a:latin typeface="Calibri"/>
                          <a:ea typeface="Calibri"/>
                        </a:rPr>
                        <a:t> </a:t>
                      </a:r>
                      <a:r>
                        <a:rPr lang="en-GB" sz="1600" b="0" strike="noStrike" spc="-1" dirty="0" err="1">
                          <a:solidFill>
                            <a:srgbClr val="000000"/>
                          </a:solidFill>
                          <a:latin typeface="Calibri"/>
                          <a:ea typeface="Calibri"/>
                        </a:rPr>
                        <a:t>verantwortlich</a:t>
                      </a:r>
                      <a:r>
                        <a:rPr lang="en-GB" sz="1600" b="0" strike="noStrike" spc="-1" dirty="0">
                          <a:solidFill>
                            <a:srgbClr val="000000"/>
                          </a:solidFill>
                          <a:latin typeface="Calibri"/>
                          <a:ea typeface="Calibri"/>
                        </a:rPr>
                        <a:t> </a:t>
                      </a:r>
                      <a:r>
                        <a:rPr lang="en-GB" sz="1600" b="0" strike="noStrike" spc="-1" dirty="0" err="1">
                          <a:solidFill>
                            <a:srgbClr val="000000"/>
                          </a:solidFill>
                          <a:latin typeface="Calibri"/>
                          <a:ea typeface="Calibri"/>
                        </a:rPr>
                        <a:t>sind</a:t>
                      </a:r>
                      <a:r>
                        <a:rPr lang="en-GB" sz="1600" b="0" strike="noStrike" spc="-1" dirty="0">
                          <a:solidFill>
                            <a:srgbClr val="000000"/>
                          </a:solidFill>
                          <a:latin typeface="Calibri"/>
                          <a:ea typeface="Calibri"/>
                        </a:rPr>
                        <a:t>, und </a:t>
                      </a:r>
                      <a:r>
                        <a:rPr lang="en-GB" sz="1600" b="0" strike="noStrike" spc="-1" dirty="0" err="1">
                          <a:solidFill>
                            <a:srgbClr val="000000"/>
                          </a:solidFill>
                          <a:latin typeface="Calibri"/>
                          <a:ea typeface="Calibri"/>
                        </a:rPr>
                        <a:t>leiten</a:t>
                      </a:r>
                      <a:r>
                        <a:rPr lang="en-GB" sz="1600" b="0" strike="noStrike" spc="-1" dirty="0">
                          <a:solidFill>
                            <a:srgbClr val="000000"/>
                          </a:solidFill>
                          <a:latin typeface="Calibri"/>
                          <a:ea typeface="Calibri"/>
                        </a:rPr>
                        <a:t> </a:t>
                      </a:r>
                      <a:r>
                        <a:rPr lang="en-GB" sz="1600" b="0" strike="noStrike" spc="-1" dirty="0" err="1">
                          <a:solidFill>
                            <a:srgbClr val="000000"/>
                          </a:solidFill>
                          <a:latin typeface="Calibri"/>
                          <a:ea typeface="Calibri"/>
                        </a:rPr>
                        <a:t>notwendige</a:t>
                      </a:r>
                      <a:r>
                        <a:rPr lang="en-GB" sz="1600" b="0" strike="noStrike" spc="-1" dirty="0">
                          <a:solidFill>
                            <a:srgbClr val="000000"/>
                          </a:solidFill>
                          <a:latin typeface="Calibri"/>
                          <a:ea typeface="Calibri"/>
                        </a:rPr>
                        <a:t> </a:t>
                      </a:r>
                      <a:r>
                        <a:rPr lang="en-GB" sz="1600" b="0" strike="noStrike" spc="-1" dirty="0" err="1">
                          <a:solidFill>
                            <a:srgbClr val="000000"/>
                          </a:solidFill>
                          <a:latin typeface="Calibri"/>
                          <a:ea typeface="Calibri"/>
                        </a:rPr>
                        <a:t>Aktualisierungen</a:t>
                      </a:r>
                      <a:r>
                        <a:rPr lang="en-GB" sz="1600" b="0" strike="noStrike" spc="-1" dirty="0">
                          <a:solidFill>
                            <a:srgbClr val="000000"/>
                          </a:solidFill>
                          <a:latin typeface="Calibri"/>
                          <a:ea typeface="Calibri"/>
                        </a:rPr>
                        <a:t> </a:t>
                      </a:r>
                      <a:r>
                        <a:rPr lang="en-GB" sz="1600" b="0" strike="noStrike" spc="-1" dirty="0" err="1">
                          <a:solidFill>
                            <a:srgbClr val="000000"/>
                          </a:solidFill>
                          <a:latin typeface="Calibri"/>
                          <a:ea typeface="Calibri"/>
                        </a:rPr>
                        <a:t>oder</a:t>
                      </a:r>
                      <a:r>
                        <a:rPr lang="en-GB" sz="1600" b="0" strike="noStrike" spc="-1" dirty="0">
                          <a:solidFill>
                            <a:srgbClr val="000000"/>
                          </a:solidFill>
                          <a:latin typeface="Calibri"/>
                          <a:ea typeface="Calibri"/>
                        </a:rPr>
                        <a:t> </a:t>
                      </a:r>
                      <a:r>
                        <a:rPr lang="en-GB" sz="1600" b="0" strike="noStrike" spc="-1" dirty="0" err="1">
                          <a:solidFill>
                            <a:srgbClr val="000000"/>
                          </a:solidFill>
                          <a:latin typeface="Calibri"/>
                          <a:ea typeface="Calibri"/>
                        </a:rPr>
                        <a:t>andere</a:t>
                      </a:r>
                      <a:r>
                        <a:rPr lang="en-GB" sz="1600" b="0" strike="noStrike" spc="-1" dirty="0">
                          <a:solidFill>
                            <a:srgbClr val="000000"/>
                          </a:solidFill>
                          <a:latin typeface="Calibri"/>
                          <a:ea typeface="Calibri"/>
                        </a:rPr>
                        <a:t> </a:t>
                      </a:r>
                      <a:r>
                        <a:rPr lang="en-GB" sz="1600" b="0" strike="noStrike" spc="-1" dirty="0" err="1">
                          <a:solidFill>
                            <a:srgbClr val="000000"/>
                          </a:solidFill>
                          <a:latin typeface="Calibri"/>
                          <a:ea typeface="Calibri"/>
                        </a:rPr>
                        <a:t>Folgemaßnahmen</a:t>
                      </a:r>
                      <a:r>
                        <a:rPr lang="en-GB" sz="1600" b="0" strike="noStrike" spc="-1" dirty="0">
                          <a:solidFill>
                            <a:srgbClr val="000000"/>
                          </a:solidFill>
                          <a:latin typeface="Calibri"/>
                          <a:ea typeface="Calibri"/>
                        </a:rPr>
                        <a:t> </a:t>
                      </a:r>
                      <a:r>
                        <a:rPr lang="en-GB" sz="1600" b="0" strike="noStrike" spc="-1" dirty="0" err="1">
                          <a:solidFill>
                            <a:srgbClr val="000000"/>
                          </a:solidFill>
                          <a:latin typeface="Calibri"/>
                          <a:ea typeface="Calibri"/>
                        </a:rPr>
                        <a:t>ein</a:t>
                      </a:r>
                      <a:r>
                        <a:rPr lang="en-GB" sz="1600" b="0" strike="noStrike" spc="-1" dirty="0">
                          <a:solidFill>
                            <a:srgbClr val="000000"/>
                          </a:solidFill>
                          <a:latin typeface="Calibri"/>
                          <a:ea typeface="Calibri"/>
                        </a:rPr>
                        <a:t>.</a:t>
                      </a:r>
                      <a:endParaRPr lang="de-DE" sz="1600" b="0" strike="noStrike" spc="-1" dirty="0">
                        <a:solidFill>
                          <a:srgbClr val="000000"/>
                        </a:solidFill>
                        <a:latin typeface="Arial"/>
                      </a:endParaRPr>
                    </a:p>
                  </a:txBody>
                  <a:tcP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rgbClr val="D0D8E7"/>
                    </a:solidFill>
                  </a:tcPr>
                </a:tc>
                <a:tc>
                  <a:txBody>
                    <a:bodyPr/>
                    <a:lstStyle/>
                    <a:p>
                      <a:pPr>
                        <a:lnSpc>
                          <a:spcPct val="100000"/>
                        </a:lnSpc>
                        <a:tabLst>
                          <a:tab pos="0" algn="l"/>
                        </a:tabLst>
                      </a:pPr>
                      <a:r>
                        <a:rPr lang="en-US" sz="1600" b="0" strike="noStrike" spc="-1" dirty="0">
                          <a:solidFill>
                            <a:srgbClr val="000000"/>
                          </a:solidFill>
                          <a:latin typeface="Calibri"/>
                          <a:ea typeface="Calibri"/>
                        </a:rPr>
                        <a:t>1 pro SLA, OLA und UA</a:t>
                      </a:r>
                      <a:endParaRPr lang="de-DE" sz="1600" b="0" strike="noStrike" spc="-1" dirty="0">
                        <a:solidFill>
                          <a:srgbClr val="000000"/>
                        </a:solidFill>
                        <a:latin typeface="Arial"/>
                      </a:endParaRPr>
                    </a:p>
                  </a:txBody>
                  <a:tcP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rgbClr val="D0D8E7"/>
                    </a:solidFill>
                  </a:tcPr>
                </a:tc>
                <a:extLst>
                  <a:ext uri="{0D108BD9-81ED-4DB2-BD59-A6C34878D82A}">
                    <a16:rowId xmlns:a16="http://schemas.microsoft.com/office/drawing/2014/main" val="10001"/>
                  </a:ext>
                </a:extLst>
              </a:tr>
            </a:tbl>
          </a:graphicData>
        </a:graphic>
      </p:graphicFrame>
      <p:sp>
        <p:nvSpPr>
          <p:cNvPr id="982" name="Google Shape;1171;p91"/>
          <p:cNvSpPr/>
          <p:nvPr/>
        </p:nvSpPr>
        <p:spPr>
          <a:xfrm>
            <a:off x="8076960" y="6430680"/>
            <a:ext cx="2130480" cy="361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tabLst>
                <a:tab pos="0" algn="l"/>
              </a:tabLst>
            </a:pPr>
            <a:fld id="{2FAA4833-AE5A-438C-96C7-8647E9FA99EC}" type="slidenum">
              <a:rPr lang="en-US" sz="1200" b="0" strike="noStrike" spc="-1">
                <a:solidFill>
                  <a:srgbClr val="8B8B8B"/>
                </a:solidFill>
                <a:latin typeface="Calibri"/>
                <a:ea typeface="Calibri"/>
              </a:rPr>
              <a:t>103</a:t>
            </a:fld>
            <a:endParaRPr lang="de-DE" sz="1200" b="0" strike="noStrike" spc="-1">
              <a:solidFill>
                <a:srgbClr val="000000"/>
              </a:solidFill>
              <a:latin typeface="Arial"/>
            </a:endParaRPr>
          </a:p>
        </p:txBody>
      </p:sp>
      <p:sp>
        <p:nvSpPr>
          <p:cNvPr id="983"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SLM: Rollen </a:t>
            </a:r>
            <a:r>
              <a:rPr lang="en-US" sz="2000" b="0" strike="noStrike" spc="-1">
                <a:solidFill>
                  <a:srgbClr val="7F7F7F"/>
                </a:solidFill>
                <a:latin typeface="Calibri"/>
                <a:ea typeface="Calibri"/>
              </a:rPr>
              <a:t>nach </a:t>
            </a:r>
            <a:r>
              <a:rPr lang="en-US" sz="2000" b="1" strike="noStrike" spc="-1">
                <a:solidFill>
                  <a:srgbClr val="7F7F7F"/>
                </a:solidFill>
                <a:latin typeface="Calibri"/>
                <a:ea typeface="Calibri"/>
              </a:rPr>
              <a:t>FitSM-3</a:t>
            </a:r>
            <a:endParaRPr lang="de-DE" sz="2000" b="0" strike="noStrike" spc="-1">
              <a:solidFill>
                <a:srgbClr val="000000"/>
              </a:solidFill>
              <a:latin typeface="Arial"/>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4"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SLM: Schnittstellen </a:t>
            </a:r>
            <a:r>
              <a:rPr lang="en-US" sz="2000" b="0" strike="noStrike" spc="-1">
                <a:solidFill>
                  <a:srgbClr val="7F7F7F"/>
                </a:solidFill>
                <a:latin typeface="Calibri"/>
                <a:ea typeface="Calibri"/>
              </a:rPr>
              <a:t>nach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sp>
        <p:nvSpPr>
          <p:cNvPr id="985" name="PlaceHolder 2"/>
          <p:cNvSpPr>
            <a:spLocks noGrp="1"/>
          </p:cNvSpPr>
          <p:nvPr>
            <p:ph type="sldNum" idx="87"/>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2EAFD749-1B7A-4AA1-B62E-FE677BB7FD70}" type="slidenum">
              <a:rPr lang="en-US" sz="1200" b="0" strike="noStrike" spc="-1">
                <a:solidFill>
                  <a:srgbClr val="888888"/>
                </a:solidFill>
                <a:latin typeface="Calibri"/>
                <a:ea typeface="Calibri"/>
              </a:rPr>
              <a:t>104</a:t>
            </a:fld>
            <a:endParaRPr lang="de-DE" sz="1200" b="0" strike="noStrike" spc="-1">
              <a:solidFill>
                <a:srgbClr val="000000"/>
              </a:solidFill>
              <a:latin typeface="Times New Roman"/>
            </a:endParaRPr>
          </a:p>
        </p:txBody>
      </p:sp>
      <p:grpSp>
        <p:nvGrpSpPr>
          <p:cNvPr id="986" name="Diagram3"/>
          <p:cNvGrpSpPr/>
          <p:nvPr/>
        </p:nvGrpSpPr>
        <p:grpSpPr>
          <a:xfrm>
            <a:off x="60840" y="1397520"/>
            <a:ext cx="11156760" cy="5047200"/>
            <a:chOff x="60840" y="1397520"/>
            <a:chExt cx="11156760" cy="5047200"/>
          </a:xfrm>
        </p:grpSpPr>
        <p:sp>
          <p:nvSpPr>
            <p:cNvPr id="987" name="Rectangle 986"/>
            <p:cNvSpPr/>
            <p:nvPr/>
          </p:nvSpPr>
          <p:spPr>
            <a:xfrm>
              <a:off x="60840" y="1397520"/>
              <a:ext cx="11156760" cy="4975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988" name="Rectangle 987"/>
            <p:cNvSpPr/>
            <p:nvPr/>
          </p:nvSpPr>
          <p:spPr>
            <a:xfrm rot="16200000">
              <a:off x="-1461240" y="3944160"/>
              <a:ext cx="3880800" cy="819000"/>
            </a:xfrm>
            <a:prstGeom prst="rect">
              <a:avLst/>
            </a:prstGeom>
            <a:noFill/>
            <a:ln w="0">
              <a:noFill/>
            </a:ln>
          </p:spPr>
          <p:style>
            <a:lnRef idx="0">
              <a:scrgbClr r="0" g="0" b="0"/>
            </a:lnRef>
            <a:fillRef idx="0">
              <a:scrgbClr r="0" g="0" b="0"/>
            </a:fillRef>
            <a:effectRef idx="0">
              <a:scrgbClr r="0" g="0" b="0"/>
            </a:effectRef>
            <a:fontRef idx="minor"/>
          </p:style>
          <p:txBody>
            <a:bodyPr lIns="0" tIns="0" rIns="724680" bIns="0" numCol="1" spcCol="1440" anchor="t">
              <a:noAutofit/>
            </a:bodyPr>
            <a:lstStyle/>
            <a:p>
              <a:pPr algn="r" defTabSz="2666880">
                <a:lnSpc>
                  <a:spcPct val="90000"/>
                </a:lnSpc>
                <a:spcAft>
                  <a:spcPts val="2100"/>
                </a:spcAft>
                <a:tabLst>
                  <a:tab pos="0" algn="l"/>
                </a:tabLst>
              </a:pPr>
              <a:r>
                <a:rPr lang="en-GB" sz="4400" b="0" strike="noStrike" spc="-1">
                  <a:solidFill>
                    <a:srgbClr val="000000"/>
                  </a:solidFill>
                  <a:latin typeface="Arial"/>
                </a:rPr>
                <a:t>Eingehend</a:t>
              </a:r>
              <a:endParaRPr lang="de-DE" sz="4400" b="0" strike="noStrike" spc="-1">
                <a:solidFill>
                  <a:srgbClr val="000000"/>
                </a:solidFill>
                <a:latin typeface="Arial"/>
              </a:endParaRPr>
            </a:p>
          </p:txBody>
        </p:sp>
        <p:sp>
          <p:nvSpPr>
            <p:cNvPr id="989" name="Rectangle 988"/>
            <p:cNvSpPr/>
            <p:nvPr/>
          </p:nvSpPr>
          <p:spPr>
            <a:xfrm>
              <a:off x="888480" y="2262240"/>
              <a:ext cx="4204800" cy="4178520"/>
            </a:xfrm>
            <a:prstGeom prst="rect">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113760" tIns="724680" rIns="113760" bIns="113760" numCol="1" spcCol="1440" anchor="t">
              <a:noAutofit/>
            </a:bodyPr>
            <a:lstStyle/>
            <a:p>
              <a:pPr marL="171360" lvl="1" indent="-171360" defTabSz="711360">
                <a:lnSpc>
                  <a:spcPct val="90000"/>
                </a:lnSpc>
                <a:spcAft>
                  <a:spcPts val="601"/>
                </a:spcAft>
                <a:buClr>
                  <a:srgbClr val="FFFFFF"/>
                </a:buClr>
                <a:buFont typeface="Symbol"/>
                <a:buChar char=""/>
              </a:pPr>
              <a:r>
                <a:rPr lang="en-GB" sz="1500" b="1" strike="noStrike" spc="-1" dirty="0">
                  <a:solidFill>
                    <a:schemeClr val="lt1"/>
                  </a:solidFill>
                  <a:latin typeface="Calibri"/>
                </a:rPr>
                <a:t>SPM: </a:t>
              </a:r>
              <a:r>
                <a:rPr lang="en-GB" sz="1500" b="0" strike="noStrike" spc="-1" dirty="0">
                  <a:solidFill>
                    <a:schemeClr val="lt1"/>
                  </a:solidFill>
                  <a:latin typeface="Calibri"/>
                </a:rPr>
                <a:t>Service-Portfolio </a:t>
              </a:r>
              <a:r>
                <a:rPr lang="en-GB" sz="1500" b="0" strike="noStrike" spc="-1" dirty="0" err="1">
                  <a:solidFill>
                    <a:schemeClr val="lt1"/>
                  </a:solidFill>
                  <a:latin typeface="Calibri"/>
                </a:rPr>
                <a:t>zusammen</a:t>
              </a:r>
              <a:r>
                <a:rPr lang="en-GB" sz="1500" b="0" strike="noStrike" spc="-1" dirty="0">
                  <a:solidFill>
                    <a:schemeClr val="lt1"/>
                  </a:solidFill>
                  <a:latin typeface="Calibri"/>
                </a:rPr>
                <a:t> </a:t>
              </a:r>
              <a:r>
                <a:rPr lang="en-GB" sz="1500" b="0" strike="noStrike" spc="-1" dirty="0" err="1">
                  <a:solidFill>
                    <a:schemeClr val="lt1"/>
                  </a:solidFill>
                  <a:latin typeface="Calibri"/>
                </a:rPr>
                <a:t>mit</a:t>
              </a:r>
              <a:r>
                <a:rPr lang="en-GB" sz="1500" b="0" strike="noStrike" spc="-1" dirty="0">
                  <a:solidFill>
                    <a:schemeClr val="lt1"/>
                  </a:solidFill>
                  <a:latin typeface="Calibri"/>
                </a:rPr>
                <a:t> Service-</a:t>
              </a:r>
              <a:r>
                <a:rPr lang="en-GB" sz="1500" b="0" strike="noStrike" spc="-1" dirty="0" err="1">
                  <a:solidFill>
                    <a:schemeClr val="lt1"/>
                  </a:solidFill>
                  <a:latin typeface="Calibri"/>
                </a:rPr>
                <a:t>Spezifikationen</a:t>
              </a:r>
              <a:r>
                <a:rPr lang="en-GB" sz="1500" b="0" strike="noStrike" spc="-1" dirty="0">
                  <a:solidFill>
                    <a:schemeClr val="lt1"/>
                  </a:solidFill>
                  <a:latin typeface="Calibri"/>
                </a:rPr>
                <a:t> </a:t>
              </a:r>
              <a:r>
                <a:rPr lang="en-GB" sz="1500" b="0" strike="noStrike" spc="-1" dirty="0" err="1">
                  <a:solidFill>
                    <a:schemeClr val="lt1"/>
                  </a:solidFill>
                  <a:latin typeface="Calibri"/>
                </a:rPr>
                <a:t>als</a:t>
              </a:r>
              <a:r>
                <a:rPr lang="en-GB" sz="1500" b="0" strike="noStrike" spc="-1" dirty="0">
                  <a:solidFill>
                    <a:schemeClr val="lt1"/>
                  </a:solidFill>
                  <a:latin typeface="Calibri"/>
                </a:rPr>
                <a:t> </a:t>
              </a:r>
              <a:r>
                <a:rPr lang="en-GB" sz="1500" b="0" strike="noStrike" spc="-1" dirty="0" err="1">
                  <a:solidFill>
                    <a:schemeClr val="lt1"/>
                  </a:solidFill>
                  <a:latin typeface="Calibri"/>
                </a:rPr>
                <a:t>Grundlage</a:t>
              </a:r>
              <a:r>
                <a:rPr lang="en-GB" sz="1500" b="0" strike="noStrike" spc="-1" dirty="0">
                  <a:solidFill>
                    <a:schemeClr val="lt1"/>
                  </a:solidFill>
                  <a:latin typeface="Calibri"/>
                </a:rPr>
                <a:t> für die </a:t>
              </a:r>
              <a:r>
                <a:rPr lang="en-GB" sz="1500" b="0" strike="noStrike" spc="-1" dirty="0" err="1">
                  <a:solidFill>
                    <a:schemeClr val="lt1"/>
                  </a:solidFill>
                  <a:latin typeface="Calibri"/>
                </a:rPr>
                <a:t>Erstellung</a:t>
              </a:r>
              <a:r>
                <a:rPr lang="en-GB" sz="1500" b="0" strike="noStrike" spc="-1" dirty="0">
                  <a:solidFill>
                    <a:schemeClr val="lt1"/>
                  </a:solidFill>
                  <a:latin typeface="Calibri"/>
                </a:rPr>
                <a:t> des Service-</a:t>
              </a:r>
              <a:r>
                <a:rPr lang="en-GB" sz="1500" b="0" strike="noStrike" spc="-1" dirty="0" err="1">
                  <a:solidFill>
                    <a:schemeClr val="lt1"/>
                  </a:solidFill>
                  <a:latin typeface="Calibri"/>
                </a:rPr>
                <a:t>Katalogs</a:t>
              </a:r>
              <a:endParaRPr lang="de-DE" sz="1500" b="0" strike="noStrike" spc="-1" dirty="0">
                <a:solidFill>
                  <a:srgbClr val="000000"/>
                </a:solidFill>
                <a:latin typeface="Arial"/>
              </a:endParaRPr>
            </a:p>
            <a:p>
              <a:pPr marL="171360" lvl="1" indent="-171360" defTabSz="711360">
                <a:lnSpc>
                  <a:spcPct val="90000"/>
                </a:lnSpc>
                <a:spcAft>
                  <a:spcPts val="601"/>
                </a:spcAft>
                <a:buClr>
                  <a:srgbClr val="FFFFFF"/>
                </a:buClr>
                <a:buFont typeface="Symbol"/>
                <a:buChar char=""/>
              </a:pPr>
              <a:r>
                <a:rPr lang="en-GB" sz="1500" b="1" strike="noStrike" spc="-1" dirty="0">
                  <a:solidFill>
                    <a:schemeClr val="lt1"/>
                  </a:solidFill>
                  <a:latin typeface="Calibri"/>
                </a:rPr>
                <a:t>CRM</a:t>
              </a:r>
              <a:r>
                <a:rPr lang="en-GB" sz="1500" b="0" strike="noStrike" spc="-1" dirty="0">
                  <a:solidFill>
                    <a:schemeClr val="lt1"/>
                  </a:solidFill>
                  <a:latin typeface="Calibri"/>
                </a:rPr>
                <a:t>: </a:t>
              </a:r>
              <a:r>
                <a:rPr lang="en-GB" sz="1500" b="0" strike="noStrike" spc="-1" dirty="0" err="1">
                  <a:solidFill>
                    <a:schemeClr val="lt1"/>
                  </a:solidFill>
                  <a:latin typeface="Calibri"/>
                </a:rPr>
                <a:t>Informationen</a:t>
              </a:r>
              <a:r>
                <a:rPr lang="en-GB" sz="1500" b="0" strike="noStrike" spc="-1" dirty="0">
                  <a:solidFill>
                    <a:schemeClr val="lt1"/>
                  </a:solidFill>
                  <a:latin typeface="Calibri"/>
                </a:rPr>
                <a:t> </a:t>
              </a:r>
              <a:r>
                <a:rPr lang="en-GB" sz="1500" b="0" strike="noStrike" spc="-1" dirty="0" err="1">
                  <a:solidFill>
                    <a:schemeClr val="lt1"/>
                  </a:solidFill>
                  <a:latin typeface="Calibri"/>
                </a:rPr>
                <a:t>über</a:t>
              </a:r>
              <a:r>
                <a:rPr lang="en-GB" sz="1500" b="0" strike="noStrike" spc="-1" dirty="0">
                  <a:solidFill>
                    <a:schemeClr val="lt1"/>
                  </a:solidFill>
                  <a:latin typeface="Calibri"/>
                </a:rPr>
                <a:t> </a:t>
              </a:r>
              <a:r>
                <a:rPr lang="en-GB" sz="1500" b="0" strike="noStrike" spc="-1" dirty="0" err="1">
                  <a:solidFill>
                    <a:schemeClr val="lt1"/>
                  </a:solidFill>
                  <a:latin typeface="Calibri"/>
                </a:rPr>
                <a:t>Kunden</a:t>
              </a:r>
              <a:r>
                <a:rPr lang="en-GB" sz="1500" b="0" strike="noStrike" spc="-1" dirty="0">
                  <a:solidFill>
                    <a:schemeClr val="lt1"/>
                  </a:solidFill>
                  <a:latin typeface="Calibri"/>
                </a:rPr>
                <a:t> und </a:t>
              </a:r>
              <a:r>
                <a:rPr lang="en-GB" sz="1500" b="0" strike="noStrike" spc="-1" dirty="0" err="1">
                  <a:solidFill>
                    <a:schemeClr val="lt1"/>
                  </a:solidFill>
                  <a:latin typeface="Calibri"/>
                </a:rPr>
                <a:t>identifizierte</a:t>
              </a:r>
              <a:r>
                <a:rPr lang="en-GB" sz="1500" b="0" strike="noStrike" spc="-1" dirty="0">
                  <a:solidFill>
                    <a:schemeClr val="lt1"/>
                  </a:solidFill>
                  <a:latin typeface="Calibri"/>
                </a:rPr>
                <a:t> </a:t>
              </a:r>
              <a:r>
                <a:rPr lang="en-GB" sz="1500" b="0" strike="noStrike" spc="-1" dirty="0" err="1">
                  <a:solidFill>
                    <a:schemeClr val="lt1"/>
                  </a:solidFill>
                  <a:latin typeface="Calibri"/>
                </a:rPr>
                <a:t>kundenspezifische</a:t>
              </a:r>
              <a:r>
                <a:rPr lang="en-GB" sz="1500" b="0" strike="noStrike" spc="-1" dirty="0">
                  <a:solidFill>
                    <a:schemeClr val="lt1"/>
                  </a:solidFill>
                  <a:latin typeface="Calibri"/>
                </a:rPr>
                <a:t> Service-Level-</a:t>
              </a:r>
              <a:r>
                <a:rPr lang="en-GB" sz="1500" b="0" strike="noStrike" spc="-1" dirty="0" err="1">
                  <a:solidFill>
                    <a:schemeClr val="lt1"/>
                  </a:solidFill>
                  <a:latin typeface="Calibri"/>
                </a:rPr>
                <a:t>Anforderungen</a:t>
              </a:r>
              <a:r>
                <a:rPr lang="en-GB" sz="1500" b="0" strike="noStrike" spc="-1" dirty="0">
                  <a:solidFill>
                    <a:schemeClr val="lt1"/>
                  </a:solidFill>
                  <a:latin typeface="Calibri"/>
                </a:rPr>
                <a:t> (</a:t>
              </a:r>
              <a:r>
                <a:rPr lang="en-GB" sz="1500" b="0" strike="noStrike" spc="-1" dirty="0" err="1">
                  <a:solidFill>
                    <a:schemeClr val="lt1"/>
                  </a:solidFill>
                  <a:latin typeface="Calibri"/>
                </a:rPr>
                <a:t>z.B.</a:t>
              </a:r>
              <a:r>
                <a:rPr lang="en-GB" sz="1500" b="0" strike="noStrike" spc="-1" dirty="0">
                  <a:solidFill>
                    <a:schemeClr val="lt1"/>
                  </a:solidFill>
                  <a:latin typeface="Calibri"/>
                </a:rPr>
                <a:t> </a:t>
              </a:r>
              <a:r>
                <a:rPr lang="en-GB" sz="1500" b="0" strike="noStrike" spc="-1" dirty="0" err="1">
                  <a:solidFill>
                    <a:schemeClr val="lt1"/>
                  </a:solidFill>
                  <a:latin typeface="Calibri"/>
                </a:rPr>
                <a:t>basierend</a:t>
              </a:r>
              <a:r>
                <a:rPr lang="en-GB" sz="1500" b="0" strike="noStrike" spc="-1" dirty="0">
                  <a:solidFill>
                    <a:schemeClr val="lt1"/>
                  </a:solidFill>
                  <a:latin typeface="Calibri"/>
                </a:rPr>
                <a:t> auf </a:t>
              </a:r>
              <a:r>
                <a:rPr lang="en-GB" sz="1500" b="0" strike="noStrike" spc="-1" dirty="0" err="1">
                  <a:solidFill>
                    <a:schemeClr val="lt1"/>
                  </a:solidFill>
                  <a:latin typeface="Calibri"/>
                </a:rPr>
                <a:t>Kundenfeedback</a:t>
              </a:r>
              <a:r>
                <a:rPr lang="en-GB" sz="1500" b="0" strike="noStrike" spc="-1" dirty="0">
                  <a:solidFill>
                    <a:schemeClr val="lt1"/>
                  </a:solidFill>
                  <a:latin typeface="Calibri"/>
                </a:rPr>
                <a:t> </a:t>
              </a:r>
              <a:r>
                <a:rPr lang="en-GB" sz="1500" b="0" strike="noStrike" spc="-1" dirty="0" err="1">
                  <a:solidFill>
                    <a:schemeClr val="lt1"/>
                  </a:solidFill>
                  <a:latin typeface="Calibri"/>
                </a:rPr>
                <a:t>oder</a:t>
              </a:r>
              <a:r>
                <a:rPr lang="en-GB" sz="1500" b="0" strike="noStrike" spc="-1" dirty="0">
                  <a:solidFill>
                    <a:schemeClr val="lt1"/>
                  </a:solidFill>
                  <a:latin typeface="Calibri"/>
                </a:rPr>
                <a:t> </a:t>
              </a:r>
              <a:r>
                <a:rPr lang="en-GB" sz="1500" b="0" strike="noStrike" spc="-1" dirty="0" err="1">
                  <a:solidFill>
                    <a:schemeClr val="lt1"/>
                  </a:solidFill>
                  <a:latin typeface="Calibri"/>
                </a:rPr>
                <a:t>resultierend</a:t>
              </a:r>
              <a:r>
                <a:rPr lang="en-GB" sz="1500" b="0" strike="noStrike" spc="-1" dirty="0">
                  <a:solidFill>
                    <a:schemeClr val="lt1"/>
                  </a:solidFill>
                  <a:latin typeface="Calibri"/>
                </a:rPr>
                <a:t> </a:t>
              </a:r>
              <a:r>
                <a:rPr lang="en-GB" sz="1500" b="0" strike="noStrike" spc="-1" dirty="0" err="1">
                  <a:solidFill>
                    <a:schemeClr val="lt1"/>
                  </a:solidFill>
                  <a:latin typeface="Calibri"/>
                </a:rPr>
                <a:t>aus</a:t>
              </a:r>
              <a:r>
                <a:rPr lang="en-GB" sz="1500" b="0" strike="noStrike" spc="-1" dirty="0">
                  <a:solidFill>
                    <a:schemeClr val="lt1"/>
                  </a:solidFill>
                  <a:latin typeface="Calibri"/>
                </a:rPr>
                <a:t> Service-Reviews </a:t>
              </a:r>
              <a:r>
                <a:rPr lang="en-GB" sz="1500" b="0" strike="noStrike" spc="-1" dirty="0" err="1">
                  <a:solidFill>
                    <a:schemeClr val="lt1"/>
                  </a:solidFill>
                  <a:latin typeface="Calibri"/>
                </a:rPr>
                <a:t>mit</a:t>
              </a:r>
              <a:r>
                <a:rPr lang="en-GB" sz="1500" b="0" strike="noStrike" spc="-1" dirty="0">
                  <a:solidFill>
                    <a:schemeClr val="lt1"/>
                  </a:solidFill>
                  <a:latin typeface="Calibri"/>
                </a:rPr>
                <a:t> </a:t>
              </a:r>
              <a:r>
                <a:rPr lang="en-GB" sz="1500" b="0" strike="noStrike" spc="-1" dirty="0" err="1">
                  <a:solidFill>
                    <a:schemeClr val="lt1"/>
                  </a:solidFill>
                  <a:latin typeface="Calibri"/>
                </a:rPr>
                <a:t>Kunden</a:t>
              </a:r>
              <a:r>
                <a:rPr lang="en-GB" sz="1500" b="0" strike="noStrike" spc="-1" dirty="0">
                  <a:solidFill>
                    <a:schemeClr val="lt1"/>
                  </a:solidFill>
                  <a:latin typeface="Calibri"/>
                </a:rPr>
                <a:t>) </a:t>
              </a:r>
              <a:r>
                <a:rPr lang="en-GB" sz="1500" b="0" strike="noStrike" spc="-1" dirty="0" err="1">
                  <a:solidFill>
                    <a:schemeClr val="lt1"/>
                  </a:solidFill>
                  <a:latin typeface="Calibri"/>
                </a:rPr>
                <a:t>als</a:t>
              </a:r>
              <a:r>
                <a:rPr lang="en-GB" sz="1500" b="0" strike="noStrike" spc="-1" dirty="0">
                  <a:solidFill>
                    <a:schemeClr val="lt1"/>
                  </a:solidFill>
                  <a:latin typeface="Calibri"/>
                </a:rPr>
                <a:t> </a:t>
              </a:r>
              <a:r>
                <a:rPr lang="en-GB" sz="1500" b="0" strike="noStrike" spc="-1" dirty="0" err="1">
                  <a:solidFill>
                    <a:schemeClr val="lt1"/>
                  </a:solidFill>
                  <a:latin typeface="Calibri"/>
                </a:rPr>
                <a:t>Grundlage</a:t>
              </a:r>
              <a:r>
                <a:rPr lang="en-GB" sz="1500" b="0" strike="noStrike" spc="-1" dirty="0">
                  <a:solidFill>
                    <a:schemeClr val="lt1"/>
                  </a:solidFill>
                  <a:latin typeface="Calibri"/>
                </a:rPr>
                <a:t> für die Definition von SLAs</a:t>
              </a:r>
              <a:endParaRPr lang="de-DE" sz="1500" b="0" strike="noStrike" spc="-1" dirty="0">
                <a:solidFill>
                  <a:srgbClr val="000000"/>
                </a:solidFill>
                <a:latin typeface="Arial"/>
              </a:endParaRPr>
            </a:p>
            <a:p>
              <a:pPr marL="171360" lvl="1" indent="-171360" defTabSz="711360">
                <a:lnSpc>
                  <a:spcPct val="90000"/>
                </a:lnSpc>
                <a:spcAft>
                  <a:spcPts val="601"/>
                </a:spcAft>
                <a:buClr>
                  <a:srgbClr val="FFFFFF"/>
                </a:buClr>
                <a:buFont typeface="Symbol"/>
                <a:buChar char=""/>
              </a:pPr>
              <a:r>
                <a:rPr lang="en-GB" sz="1500" b="1" strike="noStrike" spc="-1" dirty="0">
                  <a:solidFill>
                    <a:schemeClr val="lt1"/>
                  </a:solidFill>
                  <a:latin typeface="Calibri"/>
                </a:rPr>
                <a:t>SUPPM: </a:t>
              </a:r>
              <a:r>
                <a:rPr lang="en-GB" sz="1500" b="0" strike="noStrike" spc="-1" dirty="0" err="1">
                  <a:solidFill>
                    <a:schemeClr val="lt1"/>
                  </a:solidFill>
                  <a:latin typeface="Calibri"/>
                </a:rPr>
                <a:t>Informationen</a:t>
              </a:r>
              <a:r>
                <a:rPr lang="en-GB" sz="1500" b="0" strike="noStrike" spc="-1" dirty="0">
                  <a:solidFill>
                    <a:schemeClr val="lt1"/>
                  </a:solidFill>
                  <a:latin typeface="Calibri"/>
                </a:rPr>
                <a:t> </a:t>
              </a:r>
              <a:r>
                <a:rPr lang="en-GB" sz="1500" b="0" strike="noStrike" spc="-1" dirty="0" err="1">
                  <a:solidFill>
                    <a:schemeClr val="lt1"/>
                  </a:solidFill>
                  <a:latin typeface="Calibri"/>
                </a:rPr>
                <a:t>über</a:t>
              </a:r>
              <a:r>
                <a:rPr lang="en-GB" sz="1500" b="0" strike="noStrike" spc="-1" dirty="0">
                  <a:solidFill>
                    <a:schemeClr val="lt1"/>
                  </a:solidFill>
                  <a:latin typeface="Calibri"/>
                </a:rPr>
                <a:t> </a:t>
              </a:r>
              <a:r>
                <a:rPr lang="en-GB" sz="1500" b="0" strike="noStrike" spc="-1" dirty="0" err="1">
                  <a:solidFill>
                    <a:schemeClr val="lt1"/>
                  </a:solidFill>
                  <a:latin typeface="Calibri"/>
                </a:rPr>
                <a:t>Zulieferer</a:t>
              </a:r>
              <a:r>
                <a:rPr lang="en-GB" sz="1500" b="0" strike="noStrike" spc="-1" dirty="0">
                  <a:solidFill>
                    <a:schemeClr val="lt1"/>
                  </a:solidFill>
                  <a:latin typeface="Calibri"/>
                </a:rPr>
                <a:t> </a:t>
              </a:r>
              <a:r>
                <a:rPr lang="en-GB" sz="1500" b="0" strike="noStrike" spc="-1" dirty="0" err="1">
                  <a:solidFill>
                    <a:schemeClr val="lt1"/>
                  </a:solidFill>
                  <a:latin typeface="Calibri"/>
                </a:rPr>
                <a:t>als</a:t>
              </a:r>
              <a:r>
                <a:rPr lang="en-GB" sz="1500" b="0" strike="noStrike" spc="-1" dirty="0">
                  <a:solidFill>
                    <a:schemeClr val="lt1"/>
                  </a:solidFill>
                  <a:latin typeface="Calibri"/>
                </a:rPr>
                <a:t> </a:t>
              </a:r>
              <a:r>
                <a:rPr lang="en-GB" sz="1500" b="0" strike="noStrike" spc="-1" dirty="0" err="1">
                  <a:solidFill>
                    <a:schemeClr val="lt1"/>
                  </a:solidFill>
                  <a:latin typeface="Calibri"/>
                </a:rPr>
                <a:t>Grundlage</a:t>
              </a:r>
              <a:r>
                <a:rPr lang="en-GB" sz="1500" b="0" strike="noStrike" spc="-1" dirty="0">
                  <a:solidFill>
                    <a:schemeClr val="lt1"/>
                  </a:solidFill>
                  <a:latin typeface="Calibri"/>
                </a:rPr>
                <a:t> für die Definition von OLAs und UAs</a:t>
              </a:r>
              <a:endParaRPr lang="de-DE" sz="1500" b="0" strike="noStrike" spc="-1" dirty="0">
                <a:solidFill>
                  <a:srgbClr val="000000"/>
                </a:solidFill>
                <a:latin typeface="Arial"/>
              </a:endParaRPr>
            </a:p>
          </p:txBody>
        </p:sp>
        <p:sp>
          <p:nvSpPr>
            <p:cNvPr id="990" name="Rectangle 989"/>
            <p:cNvSpPr/>
            <p:nvPr/>
          </p:nvSpPr>
          <p:spPr>
            <a:xfrm rot="16200000">
              <a:off x="4654440" y="3944160"/>
              <a:ext cx="3880800" cy="819000"/>
            </a:xfrm>
            <a:prstGeom prst="rect">
              <a:avLst/>
            </a:prstGeom>
            <a:noFill/>
            <a:ln w="0">
              <a:noFill/>
            </a:ln>
          </p:spPr>
          <p:style>
            <a:lnRef idx="0">
              <a:scrgbClr r="0" g="0" b="0"/>
            </a:lnRef>
            <a:fillRef idx="0">
              <a:scrgbClr r="0" g="0" b="0"/>
            </a:fillRef>
            <a:effectRef idx="0">
              <a:scrgbClr r="0" g="0" b="0"/>
            </a:effectRef>
            <a:fontRef idx="minor"/>
          </p:style>
          <p:txBody>
            <a:bodyPr lIns="0" tIns="0" rIns="724680" bIns="0" numCol="1" spcCol="1440" anchor="t">
              <a:noAutofit/>
            </a:bodyPr>
            <a:lstStyle/>
            <a:p>
              <a:pPr algn="r" defTabSz="2666880">
                <a:lnSpc>
                  <a:spcPct val="90000"/>
                </a:lnSpc>
                <a:spcAft>
                  <a:spcPts val="2100"/>
                </a:spcAft>
                <a:tabLst>
                  <a:tab pos="0" algn="l"/>
                </a:tabLst>
              </a:pPr>
              <a:r>
                <a:rPr lang="en-GB" sz="4400" b="0" strike="noStrike" spc="-1">
                  <a:solidFill>
                    <a:srgbClr val="000000"/>
                  </a:solidFill>
                  <a:latin typeface="Arial"/>
                </a:rPr>
                <a:t>Ausgehend</a:t>
              </a:r>
              <a:endParaRPr lang="de-DE" sz="4400" b="0" strike="noStrike" spc="-1">
                <a:solidFill>
                  <a:srgbClr val="000000"/>
                </a:solidFill>
                <a:latin typeface="Arial"/>
              </a:endParaRPr>
            </a:p>
          </p:txBody>
        </p:sp>
        <p:sp>
          <p:nvSpPr>
            <p:cNvPr id="991" name="Rectangle 990"/>
            <p:cNvSpPr/>
            <p:nvPr/>
          </p:nvSpPr>
          <p:spPr>
            <a:xfrm>
              <a:off x="7007040" y="2257560"/>
              <a:ext cx="4204800" cy="4187160"/>
            </a:xfrm>
            <a:prstGeom prst="rect">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78120" tIns="724680" rIns="78120" bIns="78120" numCol="1" spcCol="1440" anchor="t">
              <a:noAutofit/>
            </a:bodyPr>
            <a:lstStyle/>
            <a:p>
              <a:pPr marL="57240" lvl="1" indent="-57240" defTabSz="488880">
                <a:lnSpc>
                  <a:spcPct val="90000"/>
                </a:lnSpc>
                <a:spcAft>
                  <a:spcPts val="601"/>
                </a:spcAft>
                <a:buClr>
                  <a:srgbClr val="FFFFFF"/>
                </a:buClr>
                <a:buFont typeface="Symbol"/>
                <a:buChar char=""/>
              </a:pPr>
              <a:r>
                <a:rPr lang="en-GB" sz="1050" b="1" strike="noStrike" spc="-1">
                  <a:solidFill>
                    <a:schemeClr val="lt1"/>
                  </a:solidFill>
                  <a:latin typeface="Calibri"/>
                </a:rPr>
                <a:t>SRM: </a:t>
              </a:r>
              <a:r>
                <a:rPr lang="en-GB" sz="1050" b="0" strike="noStrike" spc="-1">
                  <a:solidFill>
                    <a:schemeClr val="lt1"/>
                  </a:solidFill>
                  <a:latin typeface="Calibri"/>
                </a:rPr>
                <a:t>SLAs mit vereinbarten Service-Zielen als Grundlage für die Identifizierung von Service-Reporting-Anforderungen, d.h. das Verständnis der in SLAs vereinbarten Reporting-Anforderungen</a:t>
              </a:r>
              <a:endParaRPr lang="de-DE" sz="1050" b="0" strike="noStrike" spc="-1">
                <a:solidFill>
                  <a:srgbClr val="000000"/>
                </a:solidFill>
                <a:latin typeface="Arial"/>
              </a:endParaRPr>
            </a:p>
            <a:p>
              <a:pPr marL="57240" lvl="1" indent="-57240" defTabSz="488880">
                <a:lnSpc>
                  <a:spcPct val="90000"/>
                </a:lnSpc>
                <a:spcAft>
                  <a:spcPts val="601"/>
                </a:spcAft>
                <a:buClr>
                  <a:srgbClr val="FFFFFF"/>
                </a:buClr>
                <a:buFont typeface="Symbol"/>
                <a:buChar char=""/>
              </a:pPr>
              <a:r>
                <a:rPr lang="en-GB" sz="1050" b="1" strike="noStrike" spc="-1">
                  <a:solidFill>
                    <a:schemeClr val="lt1"/>
                  </a:solidFill>
                  <a:latin typeface="Calibri"/>
                </a:rPr>
                <a:t>SRM: </a:t>
              </a:r>
              <a:r>
                <a:rPr lang="en-GB" sz="1050" b="0" strike="noStrike" spc="-1">
                  <a:solidFill>
                    <a:schemeClr val="lt1"/>
                  </a:solidFill>
                  <a:latin typeface="Calibri"/>
                </a:rPr>
                <a:t>Daten aus der Bewertung von SLAs, OLAs und UAs als Grundlage für Berichte</a:t>
              </a:r>
              <a:endParaRPr lang="de-DE" sz="1050" b="0" strike="noStrike" spc="-1">
                <a:solidFill>
                  <a:srgbClr val="000000"/>
                </a:solidFill>
                <a:latin typeface="Arial"/>
              </a:endParaRPr>
            </a:p>
            <a:p>
              <a:pPr marL="57240" lvl="1" indent="-57240" defTabSz="488880">
                <a:lnSpc>
                  <a:spcPct val="90000"/>
                </a:lnSpc>
                <a:spcAft>
                  <a:spcPts val="601"/>
                </a:spcAft>
                <a:buClr>
                  <a:srgbClr val="FFFFFF"/>
                </a:buClr>
                <a:buFont typeface="Symbol"/>
                <a:buChar char=""/>
              </a:pPr>
              <a:r>
                <a:rPr lang="en-GB" sz="1050" b="1" strike="noStrike" spc="-1">
                  <a:solidFill>
                    <a:schemeClr val="lt1"/>
                  </a:solidFill>
                  <a:latin typeface="Calibri"/>
                </a:rPr>
                <a:t>SACM: </a:t>
              </a:r>
              <a:r>
                <a:rPr lang="en-GB" sz="1050" b="0" strike="noStrike" spc="-1">
                  <a:solidFill>
                    <a:schemeClr val="lt1"/>
                  </a:solidFill>
                  <a:latin typeface="Calibri"/>
                </a:rPr>
                <a:t>SLAs mit vereinbarten Zielen für die Verfügbarkeit und Kontinuität der Services als Grundlage für die Identifizierung von Anforderungen an die Gesamtverfügbarkeit und -kontinuität</a:t>
              </a:r>
              <a:endParaRPr lang="de-DE" sz="1050" b="0" strike="noStrike" spc="-1">
                <a:solidFill>
                  <a:srgbClr val="000000"/>
                </a:solidFill>
                <a:latin typeface="Arial"/>
              </a:endParaRPr>
            </a:p>
            <a:p>
              <a:pPr marL="57240" lvl="1" indent="-57240" defTabSz="488880">
                <a:lnSpc>
                  <a:spcPct val="90000"/>
                </a:lnSpc>
                <a:spcAft>
                  <a:spcPts val="601"/>
                </a:spcAft>
                <a:buClr>
                  <a:srgbClr val="FFFFFF"/>
                </a:buClr>
                <a:buFont typeface="Symbol"/>
                <a:buChar char=""/>
              </a:pPr>
              <a:r>
                <a:rPr lang="en-GB" sz="1050" b="1" strike="noStrike" spc="-1">
                  <a:solidFill>
                    <a:schemeClr val="lt1"/>
                  </a:solidFill>
                  <a:latin typeface="Calibri"/>
                </a:rPr>
                <a:t>CAPM: </a:t>
              </a:r>
              <a:r>
                <a:rPr lang="en-GB" sz="1050" b="0" strike="noStrike" spc="-1">
                  <a:solidFill>
                    <a:schemeClr val="lt1"/>
                  </a:solidFill>
                  <a:latin typeface="Calibri"/>
                </a:rPr>
                <a:t>SLAs mit vereinbarten Kapazitäts- und Leistungszielen als Grundlage zur Identifizierung des Gesamtkapazitäts- und Leistungsbedarfs</a:t>
              </a:r>
              <a:endParaRPr lang="de-DE" sz="1050" b="0" strike="noStrike" spc="-1">
                <a:solidFill>
                  <a:srgbClr val="000000"/>
                </a:solidFill>
                <a:latin typeface="Arial"/>
              </a:endParaRPr>
            </a:p>
            <a:p>
              <a:pPr marL="57240" lvl="1" indent="-57240" defTabSz="488880">
                <a:lnSpc>
                  <a:spcPct val="90000"/>
                </a:lnSpc>
                <a:spcAft>
                  <a:spcPts val="601"/>
                </a:spcAft>
                <a:buClr>
                  <a:srgbClr val="FFFFFF"/>
                </a:buClr>
                <a:buFont typeface="Symbol"/>
                <a:buChar char=""/>
              </a:pPr>
              <a:r>
                <a:rPr lang="en-GB" sz="1050" b="1" strike="noStrike" spc="-1">
                  <a:solidFill>
                    <a:schemeClr val="lt1"/>
                  </a:solidFill>
                  <a:latin typeface="Calibri"/>
                </a:rPr>
                <a:t>ISM</a:t>
              </a:r>
              <a:r>
                <a:rPr lang="en-GB" sz="1050" b="0" strike="noStrike" spc="-1">
                  <a:solidFill>
                    <a:schemeClr val="lt1"/>
                  </a:solidFill>
                  <a:latin typeface="Calibri"/>
                </a:rPr>
                <a:t>: SLAs mit vereinbarten Informationssicherheitszielen als Grundlage für die Identifizierung der allgemeinen Sicherheitsanforderungen</a:t>
              </a:r>
              <a:endParaRPr lang="de-DE" sz="1050" b="0" strike="noStrike" spc="-1">
                <a:solidFill>
                  <a:srgbClr val="000000"/>
                </a:solidFill>
                <a:latin typeface="Arial"/>
              </a:endParaRPr>
            </a:p>
            <a:p>
              <a:pPr marL="57240" lvl="1" indent="-57240" defTabSz="488880">
                <a:lnSpc>
                  <a:spcPct val="90000"/>
                </a:lnSpc>
                <a:spcAft>
                  <a:spcPts val="601"/>
                </a:spcAft>
                <a:buClr>
                  <a:srgbClr val="FFFFFF"/>
                </a:buClr>
                <a:buFont typeface="Symbol"/>
                <a:buChar char=""/>
              </a:pPr>
              <a:r>
                <a:rPr lang="en-GB" sz="1050" b="1" strike="noStrike" spc="-1">
                  <a:solidFill>
                    <a:schemeClr val="lt1"/>
                  </a:solidFill>
                  <a:latin typeface="Calibri"/>
                </a:rPr>
                <a:t>CRM</a:t>
              </a:r>
              <a:r>
                <a:rPr lang="en-GB" sz="1050" b="0" strike="noStrike" spc="-1">
                  <a:solidFill>
                    <a:schemeClr val="lt1"/>
                  </a:solidFill>
                  <a:latin typeface="Calibri"/>
                </a:rPr>
                <a:t>: Service-Katalog für verfügbare Services, die den Kunden angeboten werden</a:t>
              </a:r>
              <a:endParaRPr lang="de-DE" sz="1050" b="0" strike="noStrike" spc="-1">
                <a:solidFill>
                  <a:srgbClr val="000000"/>
                </a:solidFill>
                <a:latin typeface="Arial"/>
              </a:endParaRPr>
            </a:p>
            <a:p>
              <a:pPr marL="57240" lvl="1" indent="-57240" defTabSz="488880">
                <a:lnSpc>
                  <a:spcPct val="90000"/>
                </a:lnSpc>
                <a:spcAft>
                  <a:spcPts val="601"/>
                </a:spcAft>
                <a:buClr>
                  <a:srgbClr val="FFFFFF"/>
                </a:buClr>
                <a:buFont typeface="Symbol"/>
                <a:buChar char=""/>
              </a:pPr>
              <a:r>
                <a:rPr lang="en-GB" sz="1050" b="1" strike="noStrike" spc="-1">
                  <a:solidFill>
                    <a:schemeClr val="lt1"/>
                  </a:solidFill>
                  <a:latin typeface="Calibri"/>
                </a:rPr>
                <a:t>CRM</a:t>
              </a:r>
              <a:r>
                <a:rPr lang="en-GB" sz="1050" b="0" strike="noStrike" spc="-1">
                  <a:solidFill>
                    <a:schemeClr val="lt1"/>
                  </a:solidFill>
                  <a:latin typeface="Calibri"/>
                </a:rPr>
                <a:t>: SLAs, die widerspiegeln müssen, was mit Kunden vereinbart wurde, zusammen mit Service-Reports zur Unterstützung von Service-Reviews mit Kunden</a:t>
              </a:r>
              <a:endParaRPr lang="de-DE" sz="1050" b="0" strike="noStrike" spc="-1">
                <a:solidFill>
                  <a:srgbClr val="000000"/>
                </a:solidFill>
                <a:latin typeface="Arial"/>
              </a:endParaRPr>
            </a:p>
            <a:p>
              <a:pPr marL="57240" lvl="1" indent="-57240" defTabSz="488880">
                <a:lnSpc>
                  <a:spcPct val="90000"/>
                </a:lnSpc>
                <a:spcAft>
                  <a:spcPts val="601"/>
                </a:spcAft>
                <a:buClr>
                  <a:srgbClr val="FFFFFF"/>
                </a:buClr>
                <a:buFont typeface="Symbol"/>
                <a:buChar char=""/>
              </a:pPr>
              <a:r>
                <a:rPr lang="en-GB" sz="1050" b="1" strike="noStrike" spc="-1">
                  <a:solidFill>
                    <a:schemeClr val="lt1"/>
                  </a:solidFill>
                  <a:latin typeface="Calibri"/>
                </a:rPr>
                <a:t>SUPPM</a:t>
              </a:r>
              <a:r>
                <a:rPr lang="en-GB" sz="1050" b="0" strike="noStrike" spc="-1">
                  <a:solidFill>
                    <a:schemeClr val="lt1"/>
                  </a:solidFill>
                  <a:latin typeface="Calibri"/>
                </a:rPr>
                <a:t>: OLAs und UAs zusammen mit Berichten über operative Ziele zur Unterstützung der Leistungsbewertung von Zulieferern</a:t>
              </a:r>
              <a:endParaRPr lang="de-DE" sz="1050" b="0" strike="noStrike" spc="-1">
                <a:solidFill>
                  <a:srgbClr val="000000"/>
                </a:solidFill>
                <a:latin typeface="Arial"/>
              </a:endParaRPr>
            </a:p>
            <a:p>
              <a:pPr defTabSz="488880">
                <a:lnSpc>
                  <a:spcPct val="90000"/>
                </a:lnSpc>
                <a:spcAft>
                  <a:spcPts val="601"/>
                </a:spcAft>
              </a:pPr>
              <a:endParaRPr lang="de-DE" sz="1100" b="0" strike="noStrike" spc="-1">
                <a:solidFill>
                  <a:srgbClr val="000000"/>
                </a:solidFill>
                <a:latin typeface="Arial"/>
              </a:endParaRPr>
            </a:p>
          </p:txBody>
        </p:sp>
      </p:grpSp>
      <p:sp>
        <p:nvSpPr>
          <p:cNvPr id="992" name="Rectangle 991"/>
          <p:cNvSpPr/>
          <p:nvPr/>
        </p:nvSpPr>
        <p:spPr>
          <a:xfrm>
            <a:off x="6185520" y="1800000"/>
            <a:ext cx="1194120" cy="1059480"/>
          </a:xfrm>
          <a:prstGeom prst="rect">
            <a:avLst/>
          </a:prstGeom>
          <a:blipFill rotWithShape="0">
            <a:blip r:embed="rId3"/>
            <a:srcRect/>
            <a:stretch/>
          </a:blipFill>
          <a:ln>
            <a:solidFill>
              <a:srgbClr val="B9CDE5"/>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993" name="Rectangle 992"/>
          <p:cNvSpPr/>
          <p:nvPr/>
        </p:nvSpPr>
        <p:spPr>
          <a:xfrm>
            <a:off x="191160" y="1728720"/>
            <a:ext cx="1176480" cy="1222920"/>
          </a:xfrm>
          <a:prstGeom prst="rect">
            <a:avLst/>
          </a:prstGeom>
          <a:blipFill rotWithShape="0">
            <a:blip r:embed="rId4"/>
            <a:srcRect/>
            <a:stretch/>
          </a:blipFill>
          <a:ln>
            <a:solidFill>
              <a:srgbClr val="FFFFFF"/>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4" name="PlaceHolder 1"/>
          <p:cNvSpPr>
            <a:spLocks noGrp="1"/>
          </p:cNvSpPr>
          <p:nvPr>
            <p:ph type="title"/>
          </p:nvPr>
        </p:nvSpPr>
        <p:spPr>
          <a:xfrm>
            <a:off x="914400" y="2130480"/>
            <a:ext cx="10360440" cy="1467000"/>
          </a:xfrm>
          <a:prstGeom prst="rect">
            <a:avLst/>
          </a:prstGeom>
          <a:noFill/>
          <a:ln w="0">
            <a:noFill/>
          </a:ln>
        </p:spPr>
        <p:txBody>
          <a:bodyPr lIns="91440" tIns="45720" rIns="91440" bIns="45720" anchor="ctr">
            <a:noAutofit/>
          </a:bodyPr>
          <a:lstStyle/>
          <a:p>
            <a:pPr indent="0" algn="ctr">
              <a:lnSpc>
                <a:spcPct val="100000"/>
              </a:lnSpc>
              <a:buNone/>
              <a:tabLst>
                <a:tab pos="0" algn="l"/>
              </a:tabLst>
            </a:pPr>
            <a:r>
              <a:rPr lang="en-US" sz="3200" b="1" strike="noStrike" spc="-1">
                <a:solidFill>
                  <a:srgbClr val="205595"/>
                </a:solidFill>
                <a:latin typeface="Calibri"/>
                <a:ea typeface="Calibri"/>
              </a:rPr>
              <a:t>Service-Reporting Management (SRM)</a:t>
            </a:r>
            <a:endParaRPr lang="de-DE" sz="3200" b="0" strike="noStrike" spc="-1">
              <a:solidFill>
                <a:srgbClr val="000000"/>
              </a:solidFill>
              <a:latin typeface="Arial"/>
            </a:endParaRPr>
          </a:p>
        </p:txBody>
      </p:sp>
      <p:sp>
        <p:nvSpPr>
          <p:cNvPr id="995" name="PlaceHolder 2"/>
          <p:cNvSpPr>
            <a:spLocks noGrp="1"/>
          </p:cNvSpPr>
          <p:nvPr>
            <p:ph type="sldNum" idx="88"/>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FFFFFF"/>
                </a:solidFill>
                <a:latin typeface="Calibri"/>
                <a:ea typeface="Calibri"/>
              </a:defRPr>
            </a:lvl1pPr>
          </a:lstStyle>
          <a:p>
            <a:pPr indent="0" algn="r">
              <a:lnSpc>
                <a:spcPct val="100000"/>
              </a:lnSpc>
              <a:buNone/>
              <a:tabLst>
                <a:tab pos="0" algn="l"/>
              </a:tabLst>
            </a:pPr>
            <a:fld id="{2C039612-8327-49F7-9A01-E15BEF862E07}" type="slidenum">
              <a:rPr lang="en-US" sz="1200" b="0" strike="noStrike" spc="-1">
                <a:solidFill>
                  <a:srgbClr val="FFFFFF"/>
                </a:solidFill>
                <a:latin typeface="Calibri"/>
                <a:ea typeface="Calibri"/>
              </a:rPr>
              <a:t>105</a:t>
            </a:fld>
            <a:endParaRPr lang="de-DE" sz="1200" b="0" strike="noStrike" spc="-1">
              <a:solidFill>
                <a:srgbClr val="000000"/>
              </a:solidFill>
              <a:latin typeface="Times New Roman"/>
            </a:endParaRPr>
          </a:p>
        </p:txBody>
      </p:sp>
      <p:sp>
        <p:nvSpPr>
          <p:cNvPr id="996" name="Google Shape;1187;p93"/>
          <p:cNvSpPr/>
          <p:nvPr/>
        </p:nvSpPr>
        <p:spPr>
          <a:xfrm>
            <a:off x="2895480" y="3933720"/>
            <a:ext cx="6397920" cy="1702080"/>
          </a:xfrm>
          <a:prstGeom prst="snip1Rect">
            <a:avLst>
              <a:gd name="adj" fmla="val 16667"/>
            </a:avLst>
          </a:prstGeom>
          <a:solidFill>
            <a:srgbClr val="93B3D7">
              <a:alpha val="37000"/>
            </a:srgbClr>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Lst>
            </a:pPr>
            <a:endParaRPr lang="de-DE" sz="1800" b="0" strike="noStrike" spc="-1">
              <a:solidFill>
                <a:schemeClr val="lt1"/>
              </a:solidFill>
              <a:latin typeface="Calibri"/>
              <a:ea typeface="Calibri"/>
            </a:endParaRPr>
          </a:p>
        </p:txBody>
      </p:sp>
      <p:sp>
        <p:nvSpPr>
          <p:cNvPr id="997" name="Google Shape;1188;p93"/>
          <p:cNvSpPr/>
          <p:nvPr/>
        </p:nvSpPr>
        <p:spPr>
          <a:xfrm>
            <a:off x="2969640" y="4040640"/>
            <a:ext cx="1703520" cy="326520"/>
          </a:xfrm>
          <a:prstGeom prst="rect">
            <a:avLst/>
          </a:prstGeom>
          <a:solidFill>
            <a:schemeClr val="accent1"/>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US" sz="1800" b="0" strike="noStrike" spc="-1">
                <a:solidFill>
                  <a:schemeClr val="lt1"/>
                </a:solidFill>
                <a:latin typeface="Calibri"/>
                <a:ea typeface="Calibri"/>
              </a:rPr>
              <a:t>Zielsetzung</a:t>
            </a:r>
            <a:endParaRPr lang="de-DE" sz="1800" b="0" strike="noStrike" spc="-1">
              <a:solidFill>
                <a:srgbClr val="000000"/>
              </a:solidFill>
              <a:latin typeface="Arial"/>
            </a:endParaRPr>
          </a:p>
        </p:txBody>
      </p:sp>
      <p:sp>
        <p:nvSpPr>
          <p:cNvPr id="998" name="Google Shape;1189;p93"/>
          <p:cNvSpPr/>
          <p:nvPr/>
        </p:nvSpPr>
        <p:spPr>
          <a:xfrm>
            <a:off x="2969640" y="4448520"/>
            <a:ext cx="6230160" cy="63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en-US" sz="1800" b="0" strike="noStrike" spc="-1">
                <a:solidFill>
                  <a:srgbClr val="000000"/>
                </a:solidFill>
                <a:latin typeface="Calibri"/>
                <a:ea typeface="Calibri"/>
              </a:rPr>
              <a:t>Spezifizieren von Berichten über Services und Prozesse und Sicherstellen, dass diese erstellt und geliefert werden</a:t>
            </a:r>
            <a:endParaRPr lang="de-DE" sz="1800" b="0" strike="noStrike" spc="-1">
              <a:solidFill>
                <a:srgbClr val="000000"/>
              </a:solidFill>
              <a:latin typeface="Arial"/>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9"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SRM: Schlüsselfragen</a:t>
            </a:r>
            <a:endParaRPr lang="de-DE" sz="3200" b="0" strike="noStrike" spc="-1">
              <a:solidFill>
                <a:srgbClr val="000000"/>
              </a:solidFill>
              <a:latin typeface="Arial"/>
            </a:endParaRPr>
          </a:p>
        </p:txBody>
      </p:sp>
      <p:grpSp>
        <p:nvGrpSpPr>
          <p:cNvPr id="1000" name="Google Shape;1196;p94"/>
          <p:cNvGrpSpPr/>
          <p:nvPr/>
        </p:nvGrpSpPr>
        <p:grpSpPr>
          <a:xfrm>
            <a:off x="2211480" y="1698840"/>
            <a:ext cx="8025120" cy="4619160"/>
            <a:chOff x="2211480" y="1698840"/>
            <a:chExt cx="8025120" cy="4619160"/>
          </a:xfrm>
        </p:grpSpPr>
        <p:sp>
          <p:nvSpPr>
            <p:cNvPr id="1001" name="Google Shape;1197;p94"/>
            <p:cNvSpPr/>
            <p:nvPr/>
          </p:nvSpPr>
          <p:spPr>
            <a:xfrm rot="10800000">
              <a:off x="2702160" y="1698480"/>
              <a:ext cx="7534440" cy="94140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002" name="Google Shape;1198;p94"/>
            <p:cNvSpPr/>
            <p:nvPr/>
          </p:nvSpPr>
          <p:spPr>
            <a:xfrm>
              <a:off x="2943000" y="1698840"/>
              <a:ext cx="7290720" cy="941400"/>
            </a:xfrm>
            <a:prstGeom prst="rect">
              <a:avLst/>
            </a:prstGeom>
            <a:noFill/>
            <a:ln w="0">
              <a:noFill/>
            </a:ln>
          </p:spPr>
          <p:style>
            <a:lnRef idx="0">
              <a:scrgbClr r="0" g="0" b="0"/>
            </a:lnRef>
            <a:fillRef idx="0">
              <a:scrgbClr r="0" g="0" b="0"/>
            </a:fillRef>
            <a:effectRef idx="0">
              <a:scrgbClr r="0" g="0" b="0"/>
            </a:effectRef>
            <a:fontRef idx="minor"/>
          </p:style>
          <p:txBody>
            <a:bodyPr lIns="416160" tIns="91440" rIns="170640" bIns="91440" anchor="ctr">
              <a:noAutofit/>
            </a:bodyPr>
            <a:lstStyle/>
            <a:p>
              <a:pPr algn="ctr">
                <a:lnSpc>
                  <a:spcPct val="90000"/>
                </a:lnSpc>
                <a:tabLst>
                  <a:tab pos="0" algn="l"/>
                </a:tabLst>
              </a:pPr>
              <a:r>
                <a:rPr lang="en-US" sz="2400" b="0" strike="noStrike" spc="-1">
                  <a:solidFill>
                    <a:schemeClr val="lt1"/>
                  </a:solidFill>
                  <a:latin typeface="Calibri"/>
                  <a:ea typeface="Calibri"/>
                </a:rPr>
                <a:t>Welche Berichte werden von Kunden und anderen interessierten Parteien verlangt?</a:t>
              </a:r>
              <a:endParaRPr lang="de-DE" sz="2400" b="0" strike="noStrike" spc="-1">
                <a:solidFill>
                  <a:srgbClr val="000000"/>
                </a:solidFill>
                <a:latin typeface="Arial"/>
              </a:endParaRPr>
            </a:p>
          </p:txBody>
        </p:sp>
        <p:sp>
          <p:nvSpPr>
            <p:cNvPr id="1003" name="Google Shape;1199;p94"/>
            <p:cNvSpPr/>
            <p:nvPr/>
          </p:nvSpPr>
          <p:spPr>
            <a:xfrm>
              <a:off x="2211480" y="1698840"/>
              <a:ext cx="972360" cy="94140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004" name="Google Shape;1200;p94"/>
            <p:cNvSpPr/>
            <p:nvPr/>
          </p:nvSpPr>
          <p:spPr>
            <a:xfrm rot="10800000">
              <a:off x="2702160" y="2924280"/>
              <a:ext cx="7534440" cy="94140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005" name="Google Shape;1201;p94"/>
            <p:cNvSpPr/>
            <p:nvPr/>
          </p:nvSpPr>
          <p:spPr>
            <a:xfrm>
              <a:off x="2943000" y="2924640"/>
              <a:ext cx="7290720" cy="941400"/>
            </a:xfrm>
            <a:prstGeom prst="rect">
              <a:avLst/>
            </a:prstGeom>
            <a:noFill/>
            <a:ln w="0">
              <a:noFill/>
            </a:ln>
          </p:spPr>
          <p:style>
            <a:lnRef idx="0">
              <a:scrgbClr r="0" g="0" b="0"/>
            </a:lnRef>
            <a:fillRef idx="0">
              <a:scrgbClr r="0" g="0" b="0"/>
            </a:fillRef>
            <a:effectRef idx="0">
              <a:scrgbClr r="0" g="0" b="0"/>
            </a:effectRef>
            <a:fontRef idx="minor"/>
          </p:style>
          <p:txBody>
            <a:bodyPr lIns="416160" tIns="91440" rIns="170640" bIns="91440" anchor="ctr">
              <a:noAutofit/>
            </a:bodyPr>
            <a:lstStyle/>
            <a:p>
              <a:pPr algn="ctr">
                <a:lnSpc>
                  <a:spcPct val="90000"/>
                </a:lnSpc>
                <a:tabLst>
                  <a:tab pos="0" algn="l"/>
                </a:tabLst>
              </a:pPr>
              <a:r>
                <a:rPr lang="en-US" sz="2200" b="0" strike="noStrike" spc="-1">
                  <a:solidFill>
                    <a:schemeClr val="lt1"/>
                  </a:solidFill>
                  <a:latin typeface="Calibri"/>
                  <a:ea typeface="Calibri"/>
                </a:rPr>
                <a:t>Welche Services werden von den internen Stakeholdern für ein effektives Management des SMS benötigt?</a:t>
              </a:r>
              <a:endParaRPr lang="de-DE" sz="2200" b="0" strike="noStrike" spc="-1">
                <a:solidFill>
                  <a:srgbClr val="000000"/>
                </a:solidFill>
                <a:latin typeface="Arial"/>
              </a:endParaRPr>
            </a:p>
          </p:txBody>
        </p:sp>
        <p:sp>
          <p:nvSpPr>
            <p:cNvPr id="1006" name="Google Shape;1202;p94"/>
            <p:cNvSpPr/>
            <p:nvPr/>
          </p:nvSpPr>
          <p:spPr>
            <a:xfrm>
              <a:off x="2211480" y="2924640"/>
              <a:ext cx="972360" cy="94140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007" name="Google Shape;1203;p94"/>
            <p:cNvSpPr/>
            <p:nvPr/>
          </p:nvSpPr>
          <p:spPr>
            <a:xfrm rot="10800000">
              <a:off x="2702160" y="4150440"/>
              <a:ext cx="7534440" cy="94140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008" name="Google Shape;1204;p94"/>
            <p:cNvSpPr/>
            <p:nvPr/>
          </p:nvSpPr>
          <p:spPr>
            <a:xfrm>
              <a:off x="2943000" y="4150440"/>
              <a:ext cx="7290720" cy="941400"/>
            </a:xfrm>
            <a:prstGeom prst="rect">
              <a:avLst/>
            </a:prstGeom>
            <a:noFill/>
            <a:ln w="0">
              <a:noFill/>
            </a:ln>
          </p:spPr>
          <p:style>
            <a:lnRef idx="0">
              <a:scrgbClr r="0" g="0" b="0"/>
            </a:lnRef>
            <a:fillRef idx="0">
              <a:scrgbClr r="0" g="0" b="0"/>
            </a:fillRef>
            <a:effectRef idx="0">
              <a:scrgbClr r="0" g="0" b="0"/>
            </a:effectRef>
            <a:fontRef idx="minor"/>
          </p:style>
          <p:txBody>
            <a:bodyPr lIns="416160" tIns="91440" rIns="170640" bIns="91440" anchor="ctr">
              <a:noAutofit/>
            </a:bodyPr>
            <a:lstStyle/>
            <a:p>
              <a:pPr algn="ctr">
                <a:lnSpc>
                  <a:spcPct val="90000"/>
                </a:lnSpc>
                <a:tabLst>
                  <a:tab pos="0" algn="l"/>
                </a:tabLst>
              </a:pPr>
              <a:r>
                <a:rPr lang="en-US" sz="2400" b="0" strike="noStrike" spc="-1">
                  <a:solidFill>
                    <a:schemeClr val="lt1"/>
                  </a:solidFill>
                  <a:latin typeface="Calibri"/>
                  <a:ea typeface="Calibri"/>
                </a:rPr>
                <a:t>Wie häufig und mit welchem Inhalt müssen diese Berichte erstellt werden?</a:t>
              </a:r>
              <a:endParaRPr lang="de-DE" sz="2400" b="0" strike="noStrike" spc="-1">
                <a:solidFill>
                  <a:srgbClr val="000000"/>
                </a:solidFill>
                <a:latin typeface="Arial"/>
              </a:endParaRPr>
            </a:p>
          </p:txBody>
        </p:sp>
        <p:sp>
          <p:nvSpPr>
            <p:cNvPr id="1009" name="Google Shape;1205;p94"/>
            <p:cNvSpPr/>
            <p:nvPr/>
          </p:nvSpPr>
          <p:spPr>
            <a:xfrm>
              <a:off x="2211480" y="4150440"/>
              <a:ext cx="972360" cy="94140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010" name="Google Shape;1206;p94"/>
            <p:cNvSpPr/>
            <p:nvPr/>
          </p:nvSpPr>
          <p:spPr>
            <a:xfrm rot="10800000">
              <a:off x="2702160" y="5376240"/>
              <a:ext cx="7534440" cy="94140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011" name="Google Shape;1207;p94"/>
            <p:cNvSpPr/>
            <p:nvPr/>
          </p:nvSpPr>
          <p:spPr>
            <a:xfrm>
              <a:off x="2943000" y="5376600"/>
              <a:ext cx="7290720" cy="941400"/>
            </a:xfrm>
            <a:prstGeom prst="rect">
              <a:avLst/>
            </a:prstGeom>
            <a:noFill/>
            <a:ln w="0">
              <a:noFill/>
            </a:ln>
          </p:spPr>
          <p:style>
            <a:lnRef idx="0">
              <a:scrgbClr r="0" g="0" b="0"/>
            </a:lnRef>
            <a:fillRef idx="0">
              <a:scrgbClr r="0" g="0" b="0"/>
            </a:fillRef>
            <a:effectRef idx="0">
              <a:scrgbClr r="0" g="0" b="0"/>
            </a:effectRef>
            <a:fontRef idx="minor"/>
          </p:style>
          <p:txBody>
            <a:bodyPr lIns="416160" tIns="91440" rIns="170640" bIns="91440" anchor="ctr">
              <a:noAutofit/>
            </a:bodyPr>
            <a:lstStyle/>
            <a:p>
              <a:pPr algn="ctr">
                <a:lnSpc>
                  <a:spcPct val="90000"/>
                </a:lnSpc>
                <a:tabLst>
                  <a:tab pos="0" algn="l"/>
                </a:tabLst>
              </a:pPr>
              <a:r>
                <a:rPr lang="en-US" sz="2400" b="0" strike="noStrike" spc="-1">
                  <a:solidFill>
                    <a:schemeClr val="lt1"/>
                  </a:solidFill>
                  <a:latin typeface="Calibri"/>
                  <a:ea typeface="Calibri"/>
                </a:rPr>
                <a:t>Werden die Berichte tatsächlich wie vorgeschrieben und vereinbart erstellt und verteilt?</a:t>
              </a:r>
              <a:endParaRPr lang="de-DE" sz="2400" b="0" strike="noStrike" spc="-1">
                <a:solidFill>
                  <a:srgbClr val="000000"/>
                </a:solidFill>
                <a:latin typeface="Arial"/>
              </a:endParaRPr>
            </a:p>
          </p:txBody>
        </p:sp>
        <p:sp>
          <p:nvSpPr>
            <p:cNvPr id="1012" name="Google Shape;1208;p94"/>
            <p:cNvSpPr/>
            <p:nvPr/>
          </p:nvSpPr>
          <p:spPr>
            <a:xfrm>
              <a:off x="2211480" y="5376600"/>
              <a:ext cx="972360" cy="94140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grpSp>
      <p:sp>
        <p:nvSpPr>
          <p:cNvPr id="1013" name="PlaceHolder 2"/>
          <p:cNvSpPr>
            <a:spLocks noGrp="1"/>
          </p:cNvSpPr>
          <p:nvPr>
            <p:ph type="sldNum" idx="89"/>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E4541D6B-5CBA-4B1F-A66F-1E9F690862A8}" type="slidenum">
              <a:rPr lang="en-US" sz="1200" b="0" strike="noStrike" spc="-1">
                <a:solidFill>
                  <a:srgbClr val="888888"/>
                </a:solidFill>
                <a:latin typeface="Calibri"/>
                <a:ea typeface="Calibri"/>
              </a:rPr>
              <a:t>106</a:t>
            </a:fld>
            <a:endParaRPr lang="de-DE" sz="1200" b="0" strike="noStrike" spc="-1">
              <a:solidFill>
                <a:srgbClr val="000000"/>
              </a:solidFill>
              <a:latin typeface="Times New Roman"/>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4"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SRM: Wichtige Begriffe </a:t>
            </a:r>
            <a:r>
              <a:rPr lang="en-US" sz="2000" b="0" strike="noStrike" spc="-1">
                <a:solidFill>
                  <a:srgbClr val="7F7F7F"/>
                </a:solidFill>
                <a:latin typeface="Calibri"/>
                <a:ea typeface="Calibri"/>
              </a:rPr>
              <a:t>nach </a:t>
            </a:r>
            <a:r>
              <a:rPr lang="en-US" sz="2000" b="1" strike="noStrike" spc="-1">
                <a:solidFill>
                  <a:srgbClr val="7F7F7F"/>
                </a:solidFill>
                <a:latin typeface="Calibri"/>
                <a:ea typeface="Calibri"/>
              </a:rPr>
              <a:t>FitSM-0</a:t>
            </a:r>
            <a:endParaRPr lang="de-DE" sz="2000" b="0" strike="noStrike" spc="-1">
              <a:solidFill>
                <a:srgbClr val="000000"/>
              </a:solidFill>
              <a:latin typeface="Arial"/>
            </a:endParaRPr>
          </a:p>
        </p:txBody>
      </p:sp>
      <p:sp>
        <p:nvSpPr>
          <p:cNvPr id="1015" name="PlaceHolder 2"/>
          <p:cNvSpPr>
            <a:spLocks noGrp="1"/>
          </p:cNvSpPr>
          <p:nvPr>
            <p:ph type="sldNum" idx="90"/>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64DC156A-3809-4391-8D16-60D27F1326A0}" type="slidenum">
              <a:rPr lang="en-US" sz="1200" b="0" strike="noStrike" spc="-1">
                <a:solidFill>
                  <a:srgbClr val="888888"/>
                </a:solidFill>
                <a:latin typeface="Calibri"/>
                <a:ea typeface="Calibri"/>
              </a:rPr>
              <a:t>107</a:t>
            </a:fld>
            <a:endParaRPr lang="de-DE" sz="1200" b="0" strike="noStrike" spc="-1">
              <a:solidFill>
                <a:srgbClr val="000000"/>
              </a:solidFill>
              <a:latin typeface="Times New Roman"/>
            </a:endParaRPr>
          </a:p>
        </p:txBody>
      </p:sp>
      <p:graphicFrame>
        <p:nvGraphicFramePr>
          <p:cNvPr id="1016" name="Google Shape;1217;p95"/>
          <p:cNvGraphicFramePr/>
          <p:nvPr>
            <p:extLst>
              <p:ext uri="{D42A27DB-BD31-4B8C-83A1-F6EECF244321}">
                <p14:modId xmlns:p14="http://schemas.microsoft.com/office/powerpoint/2010/main" val="3798158446"/>
              </p:ext>
            </p:extLst>
          </p:nvPr>
        </p:nvGraphicFramePr>
        <p:xfrm>
          <a:off x="609480" y="1696680"/>
          <a:ext cx="10972440" cy="2621280"/>
        </p:xfrm>
        <a:graphic>
          <a:graphicData uri="http://schemas.openxmlformats.org/drawingml/2006/table">
            <a:tbl>
              <a:tblPr/>
              <a:tblGrid>
                <a:gridCol w="10972440">
                  <a:extLst>
                    <a:ext uri="{9D8B030D-6E8A-4147-A177-3AD203B41FA5}">
                      <a16:colId xmlns:a16="http://schemas.microsoft.com/office/drawing/2014/main" val="20000"/>
                    </a:ext>
                  </a:extLst>
                </a:gridCol>
              </a:tblGrid>
              <a:tr h="195480">
                <a:tc>
                  <a:txBody>
                    <a:bodyPr/>
                    <a:lstStyle/>
                    <a:p>
                      <a:pPr>
                        <a:lnSpc>
                          <a:spcPct val="100000"/>
                        </a:lnSpc>
                        <a:tabLst>
                          <a:tab pos="0" algn="l"/>
                        </a:tabLst>
                      </a:pPr>
                      <a:r>
                        <a:rPr lang="en-US" sz="1400" b="1" strike="noStrike" spc="-1">
                          <a:solidFill>
                            <a:schemeClr val="lt1"/>
                          </a:solidFill>
                          <a:latin typeface="Calibri" panose="020F0502020204030204" pitchFamily="34" charset="0"/>
                          <a:ea typeface="Arial"/>
                          <a:cs typeface="Calibri" panose="020F0502020204030204" pitchFamily="34" charset="0"/>
                        </a:rPr>
                        <a:t>Definition nach FitSM-0:</a:t>
                      </a:r>
                      <a:endParaRPr lang="de-DE" sz="1400" b="0" strike="noStrike" spc="-1">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solidFill>
                  </a:tcPr>
                </a:tc>
                <a:extLst>
                  <a:ext uri="{0D108BD9-81ED-4DB2-BD59-A6C34878D82A}">
                    <a16:rowId xmlns:a16="http://schemas.microsoft.com/office/drawing/2014/main" val="10000"/>
                  </a:ext>
                </a:extLst>
              </a:tr>
              <a:tr h="932760">
                <a:tc>
                  <a:txBody>
                    <a:bodyPr/>
                    <a:lstStyle/>
                    <a:p>
                      <a:pPr>
                        <a:lnSpc>
                          <a:spcPct val="100000"/>
                        </a:lnSpc>
                        <a:tabLst>
                          <a:tab pos="0" algn="l"/>
                        </a:tabLst>
                      </a:pPr>
                      <a:r>
                        <a:rPr lang="en-US" sz="2000" b="1" strike="noStrike" spc="-1" dirty="0" err="1">
                          <a:solidFill>
                            <a:schemeClr val="dk1"/>
                          </a:solidFill>
                          <a:latin typeface="Calibri" panose="020F0502020204030204" pitchFamily="34" charset="0"/>
                          <a:ea typeface="Calibri"/>
                          <a:cs typeface="Calibri" panose="020F0502020204030204" pitchFamily="34" charset="0"/>
                        </a:rPr>
                        <a:t>Bericht</a:t>
                      </a:r>
                      <a:r>
                        <a:rPr lang="en-US" sz="2000" b="1" strike="noStrike" spc="-1" dirty="0">
                          <a:solidFill>
                            <a:schemeClr val="dk1"/>
                          </a:solidFill>
                          <a:latin typeface="Calibri" panose="020F0502020204030204" pitchFamily="34" charset="0"/>
                          <a:ea typeface="Calibri"/>
                          <a:cs typeface="Calibri" panose="020F0502020204030204" pitchFamily="34" charset="0"/>
                        </a:rPr>
                        <a:t>:</a:t>
                      </a:r>
                      <a:endParaRPr lang="de-DE" sz="20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spcAft>
                          <a:spcPts val="601"/>
                        </a:spcAft>
                        <a:tabLst>
                          <a:tab pos="0" algn="l"/>
                        </a:tabLst>
                      </a:pPr>
                      <a:r>
                        <a:rPr lang="en-GB" sz="1800" b="0" strike="noStrike" spc="-1" dirty="0">
                          <a:solidFill>
                            <a:schemeClr val="dk1"/>
                          </a:solidFill>
                          <a:latin typeface="Calibri" panose="020F0502020204030204" pitchFamily="34" charset="0"/>
                          <a:ea typeface="Arial"/>
                          <a:cs typeface="Calibri" panose="020F0502020204030204" pitchFamily="34" charset="0"/>
                        </a:rPr>
                        <a:t>Eine </a:t>
                      </a:r>
                      <a:r>
                        <a:rPr lang="en-GB" sz="1800" b="0" strike="noStrike" spc="-1" dirty="0" err="1">
                          <a:solidFill>
                            <a:schemeClr val="dk1"/>
                          </a:solidFill>
                          <a:latin typeface="Calibri" panose="020F0502020204030204" pitchFamily="34" charset="0"/>
                          <a:ea typeface="Arial"/>
                          <a:cs typeface="Calibri" panose="020F0502020204030204" pitchFamily="34" charset="0"/>
                        </a:rPr>
                        <a:t>strukturierte</a:t>
                      </a:r>
                      <a:r>
                        <a:rPr lang="en-GB" sz="1800" b="0" strike="noStrike" spc="-1" dirty="0">
                          <a:solidFill>
                            <a:schemeClr val="dk1"/>
                          </a:solidFill>
                          <a:latin typeface="Calibri" panose="020F0502020204030204" pitchFamily="34" charset="0"/>
                          <a:ea typeface="Arial"/>
                          <a:cs typeface="Calibri" panose="020F0502020204030204" pitchFamily="34" charset="0"/>
                        </a:rPr>
                        <a:t> </a:t>
                      </a:r>
                      <a:r>
                        <a:rPr lang="en-GB" sz="1800" b="0" strike="noStrike" spc="-1" dirty="0" err="1">
                          <a:solidFill>
                            <a:schemeClr val="dk1"/>
                          </a:solidFill>
                          <a:latin typeface="Calibri" panose="020F0502020204030204" pitchFamily="34" charset="0"/>
                          <a:ea typeface="Arial"/>
                          <a:cs typeface="Calibri" panose="020F0502020204030204" pitchFamily="34" charset="0"/>
                        </a:rPr>
                        <a:t>Aufzeichnung</a:t>
                      </a:r>
                      <a:r>
                        <a:rPr lang="en-GB" sz="1800" b="0" strike="noStrike" spc="-1" dirty="0">
                          <a:solidFill>
                            <a:schemeClr val="dk1"/>
                          </a:solidFill>
                          <a:latin typeface="Calibri" panose="020F0502020204030204" pitchFamily="34" charset="0"/>
                          <a:ea typeface="Arial"/>
                          <a:cs typeface="Calibri" panose="020F0502020204030204" pitchFamily="34" charset="0"/>
                        </a:rPr>
                        <a:t>, die die </a:t>
                      </a:r>
                      <a:r>
                        <a:rPr lang="en-GB" sz="1800" b="0" strike="noStrike" spc="-1" dirty="0" err="1">
                          <a:solidFill>
                            <a:schemeClr val="dk1"/>
                          </a:solidFill>
                          <a:latin typeface="Calibri" panose="020F0502020204030204" pitchFamily="34" charset="0"/>
                          <a:ea typeface="Arial"/>
                          <a:cs typeface="Calibri" panose="020F0502020204030204" pitchFamily="34" charset="0"/>
                        </a:rPr>
                        <a:t>durch</a:t>
                      </a:r>
                      <a:r>
                        <a:rPr lang="en-GB" sz="1800" b="0" strike="noStrike" spc="-1" dirty="0">
                          <a:solidFill>
                            <a:schemeClr val="dk1"/>
                          </a:solidFill>
                          <a:latin typeface="Calibri" panose="020F0502020204030204" pitchFamily="34" charset="0"/>
                          <a:ea typeface="Arial"/>
                          <a:cs typeface="Calibri" panose="020F0502020204030204" pitchFamily="34" charset="0"/>
                        </a:rPr>
                        <a:t> </a:t>
                      </a:r>
                      <a:r>
                        <a:rPr lang="en-GB" sz="1800" b="0" strike="noStrike" spc="-1" dirty="0" err="1">
                          <a:solidFill>
                            <a:schemeClr val="dk1"/>
                          </a:solidFill>
                          <a:latin typeface="Calibri" panose="020F0502020204030204" pitchFamily="34" charset="0"/>
                          <a:ea typeface="Arial"/>
                          <a:cs typeface="Calibri" panose="020F0502020204030204" pitchFamily="34" charset="0"/>
                        </a:rPr>
                        <a:t>Messung</a:t>
                      </a:r>
                      <a:r>
                        <a:rPr lang="en-GB" sz="1800" b="0" strike="noStrike" spc="-1" dirty="0">
                          <a:solidFill>
                            <a:schemeClr val="dk1"/>
                          </a:solidFill>
                          <a:latin typeface="Calibri" panose="020F0502020204030204" pitchFamily="34" charset="0"/>
                          <a:ea typeface="Arial"/>
                          <a:cs typeface="Calibri" panose="020F0502020204030204" pitchFamily="34" charset="0"/>
                        </a:rPr>
                        <a:t>, </a:t>
                      </a:r>
                      <a:r>
                        <a:rPr lang="en-GB" sz="1800" b="0" strike="noStrike" spc="-1" dirty="0" err="1">
                          <a:solidFill>
                            <a:schemeClr val="dk1"/>
                          </a:solidFill>
                          <a:latin typeface="Calibri" panose="020F0502020204030204" pitchFamily="34" charset="0"/>
                          <a:ea typeface="Arial"/>
                          <a:cs typeface="Calibri" panose="020F0502020204030204" pitchFamily="34" charset="0"/>
                        </a:rPr>
                        <a:t>Überwachung</a:t>
                      </a:r>
                      <a:r>
                        <a:rPr lang="en-GB" sz="1800" b="0" strike="noStrike" spc="-1" dirty="0">
                          <a:solidFill>
                            <a:schemeClr val="dk1"/>
                          </a:solidFill>
                          <a:latin typeface="Calibri" panose="020F0502020204030204" pitchFamily="34" charset="0"/>
                          <a:ea typeface="Arial"/>
                          <a:cs typeface="Calibri" panose="020F0502020204030204" pitchFamily="34" charset="0"/>
                        </a:rPr>
                        <a:t>, </a:t>
                      </a:r>
                      <a:r>
                        <a:rPr lang="en-GB" sz="1800" b="0" strike="noStrike" spc="-1" dirty="0" err="1">
                          <a:solidFill>
                            <a:schemeClr val="dk1"/>
                          </a:solidFill>
                          <a:latin typeface="Calibri" panose="020F0502020204030204" pitchFamily="34" charset="0"/>
                          <a:ea typeface="Arial"/>
                          <a:cs typeface="Calibri" panose="020F0502020204030204" pitchFamily="34" charset="0"/>
                        </a:rPr>
                        <a:t>Beurteilung</a:t>
                      </a:r>
                      <a:r>
                        <a:rPr lang="en-GB" sz="1800" b="0" strike="noStrike" spc="-1" dirty="0">
                          <a:solidFill>
                            <a:schemeClr val="dk1"/>
                          </a:solidFill>
                          <a:latin typeface="Calibri" panose="020F0502020204030204" pitchFamily="34" charset="0"/>
                          <a:ea typeface="Arial"/>
                          <a:cs typeface="Calibri" panose="020F0502020204030204" pitchFamily="34" charset="0"/>
                        </a:rPr>
                        <a:t>, Audit </a:t>
                      </a:r>
                      <a:r>
                        <a:rPr lang="en-GB" sz="1800" b="0" strike="noStrike" spc="-1" dirty="0" err="1">
                          <a:solidFill>
                            <a:schemeClr val="dk1"/>
                          </a:solidFill>
                          <a:latin typeface="Calibri" panose="020F0502020204030204" pitchFamily="34" charset="0"/>
                          <a:ea typeface="Arial"/>
                          <a:cs typeface="Calibri" panose="020F0502020204030204" pitchFamily="34" charset="0"/>
                        </a:rPr>
                        <a:t>oder</a:t>
                      </a:r>
                      <a:r>
                        <a:rPr lang="en-GB" sz="1800" b="0" strike="noStrike" spc="-1" dirty="0">
                          <a:solidFill>
                            <a:schemeClr val="dk1"/>
                          </a:solidFill>
                          <a:latin typeface="Calibri" panose="020F0502020204030204" pitchFamily="34" charset="0"/>
                          <a:ea typeface="Arial"/>
                          <a:cs typeface="Calibri" panose="020F0502020204030204" pitchFamily="34" charset="0"/>
                        </a:rPr>
                        <a:t> </a:t>
                      </a:r>
                      <a:r>
                        <a:rPr lang="en-GB" sz="1800" b="0" strike="noStrike" spc="-1" dirty="0" err="1">
                          <a:solidFill>
                            <a:schemeClr val="dk1"/>
                          </a:solidFill>
                          <a:latin typeface="Calibri" panose="020F0502020204030204" pitchFamily="34" charset="0"/>
                          <a:ea typeface="Arial"/>
                          <a:cs typeface="Calibri" panose="020F0502020204030204" pitchFamily="34" charset="0"/>
                        </a:rPr>
                        <a:t>Beobachtung</a:t>
                      </a:r>
                      <a:r>
                        <a:rPr lang="en-GB" sz="1800" b="0" strike="noStrike" spc="-1" dirty="0">
                          <a:solidFill>
                            <a:schemeClr val="dk1"/>
                          </a:solidFill>
                          <a:latin typeface="Calibri" panose="020F0502020204030204" pitchFamily="34" charset="0"/>
                          <a:ea typeface="Arial"/>
                          <a:cs typeface="Calibri" panose="020F0502020204030204" pitchFamily="34" charset="0"/>
                        </a:rPr>
                        <a:t> </a:t>
                      </a:r>
                      <a:r>
                        <a:rPr lang="en-GB" sz="1800" b="0" strike="noStrike" spc="-1" dirty="0" err="1">
                          <a:solidFill>
                            <a:schemeClr val="dk1"/>
                          </a:solidFill>
                          <a:latin typeface="Calibri" panose="020F0502020204030204" pitchFamily="34" charset="0"/>
                          <a:ea typeface="Arial"/>
                          <a:cs typeface="Calibri" panose="020F0502020204030204" pitchFamily="34" charset="0"/>
                        </a:rPr>
                        <a:t>gewonnenen</a:t>
                      </a:r>
                      <a:r>
                        <a:rPr lang="en-GB" sz="1800" b="0" strike="noStrike" spc="-1" dirty="0">
                          <a:solidFill>
                            <a:schemeClr val="dk1"/>
                          </a:solidFill>
                          <a:latin typeface="Calibri" panose="020F0502020204030204" pitchFamily="34" charset="0"/>
                          <a:ea typeface="Arial"/>
                          <a:cs typeface="Calibri" panose="020F0502020204030204" pitchFamily="34" charset="0"/>
                        </a:rPr>
                        <a:t> </a:t>
                      </a:r>
                      <a:r>
                        <a:rPr lang="en-GB" sz="1800" b="0" strike="noStrike" spc="-1" dirty="0" err="1">
                          <a:solidFill>
                            <a:schemeClr val="dk1"/>
                          </a:solidFill>
                          <a:latin typeface="Calibri" panose="020F0502020204030204" pitchFamily="34" charset="0"/>
                          <a:ea typeface="Arial"/>
                          <a:cs typeface="Calibri" panose="020F0502020204030204" pitchFamily="34" charset="0"/>
                        </a:rPr>
                        <a:t>Ergebnisse</a:t>
                      </a:r>
                      <a:r>
                        <a:rPr lang="en-GB" sz="1800" b="0" strike="noStrike" spc="-1" dirty="0">
                          <a:solidFill>
                            <a:schemeClr val="dk1"/>
                          </a:solidFill>
                          <a:latin typeface="Calibri" panose="020F0502020204030204" pitchFamily="34" charset="0"/>
                          <a:ea typeface="Arial"/>
                          <a:cs typeface="Calibri" panose="020F0502020204030204" pitchFamily="34" charset="0"/>
                        </a:rPr>
                        <a:t> </a:t>
                      </a:r>
                      <a:r>
                        <a:rPr lang="en-GB" sz="1800" b="0" strike="noStrike" spc="-1" dirty="0" err="1">
                          <a:solidFill>
                            <a:schemeClr val="dk1"/>
                          </a:solidFill>
                          <a:latin typeface="Calibri" panose="020F0502020204030204" pitchFamily="34" charset="0"/>
                          <a:ea typeface="Arial"/>
                          <a:cs typeface="Calibri" panose="020F0502020204030204" pitchFamily="34" charset="0"/>
                        </a:rPr>
                        <a:t>kommuniziert</a:t>
                      </a:r>
                      <a:endParaRPr lang="de-DE" sz="18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spcAft>
                          <a:spcPts val="601"/>
                        </a:spcAft>
                        <a:tabLst>
                          <a:tab pos="0" algn="l"/>
                        </a:tabLst>
                      </a:pPr>
                      <a:r>
                        <a:rPr lang="en-GB" sz="1600" b="0" strike="noStrike" spc="-1" dirty="0" err="1">
                          <a:solidFill>
                            <a:schemeClr val="dk1"/>
                          </a:solidFill>
                          <a:latin typeface="Calibri" panose="020F0502020204030204" pitchFamily="34" charset="0"/>
                          <a:ea typeface="Arial"/>
                          <a:cs typeface="Calibri" panose="020F0502020204030204" pitchFamily="34" charset="0"/>
                        </a:rPr>
                        <a:t>Anmerkung</a:t>
                      </a:r>
                      <a:r>
                        <a:rPr lang="en-GB" sz="1600" b="0" strike="noStrike" spc="-1" dirty="0">
                          <a:solidFill>
                            <a:schemeClr val="dk1"/>
                          </a:solidFill>
                          <a:latin typeface="Calibri" panose="020F0502020204030204" pitchFamily="34" charset="0"/>
                          <a:ea typeface="Arial"/>
                          <a:cs typeface="Calibri" panose="020F0502020204030204" pitchFamily="34" charset="0"/>
                        </a:rPr>
                        <a:t> 1: Ein </a:t>
                      </a:r>
                      <a:r>
                        <a:rPr lang="en-GB" sz="1600" b="0" strike="noStrike" spc="-1" dirty="0" err="1">
                          <a:solidFill>
                            <a:schemeClr val="dk1"/>
                          </a:solidFill>
                          <a:latin typeface="Calibri" panose="020F0502020204030204" pitchFamily="34" charset="0"/>
                          <a:ea typeface="Arial"/>
                          <a:cs typeface="Calibri" panose="020F0502020204030204" pitchFamily="34" charset="0"/>
                        </a:rPr>
                        <a:t>üblicher</a:t>
                      </a:r>
                      <a:r>
                        <a:rPr lang="en-GB" sz="1600" b="0" strike="noStrike" spc="-1" dirty="0">
                          <a:solidFill>
                            <a:schemeClr val="dk1"/>
                          </a:solidFill>
                          <a:latin typeface="Calibri" panose="020F0502020204030204" pitchFamily="34" charset="0"/>
                          <a:ea typeface="Arial"/>
                          <a:cs typeface="Calibri" panose="020F0502020204030204" pitchFamily="34" charset="0"/>
                        </a:rPr>
                        <a:t> </a:t>
                      </a:r>
                      <a:r>
                        <a:rPr lang="en-GB" sz="1600" b="0" strike="noStrike" spc="-1" dirty="0" err="1">
                          <a:solidFill>
                            <a:schemeClr val="dk1"/>
                          </a:solidFill>
                          <a:latin typeface="Calibri" panose="020F0502020204030204" pitchFamily="34" charset="0"/>
                          <a:ea typeface="Arial"/>
                          <a:cs typeface="Calibri" panose="020F0502020204030204" pitchFamily="34" charset="0"/>
                        </a:rPr>
                        <a:t>Bericht</a:t>
                      </a:r>
                      <a:r>
                        <a:rPr lang="en-GB" sz="1600" b="0" strike="noStrike" spc="-1" dirty="0">
                          <a:solidFill>
                            <a:schemeClr val="dk1"/>
                          </a:solidFill>
                          <a:latin typeface="Calibri" panose="020F0502020204030204" pitchFamily="34" charset="0"/>
                          <a:ea typeface="Arial"/>
                          <a:cs typeface="Calibri" panose="020F0502020204030204" pitchFamily="34" charset="0"/>
                        </a:rPr>
                        <a:t>, der von </a:t>
                      </a:r>
                      <a:r>
                        <a:rPr lang="en-GB" sz="1600" b="0" strike="noStrike" spc="-1" dirty="0" err="1">
                          <a:solidFill>
                            <a:schemeClr val="dk1"/>
                          </a:solidFill>
                          <a:latin typeface="Calibri" panose="020F0502020204030204" pitchFamily="34" charset="0"/>
                          <a:ea typeface="Arial"/>
                          <a:cs typeface="Calibri" panose="020F0502020204030204" pitchFamily="34" charset="0"/>
                        </a:rPr>
                        <a:t>einem</a:t>
                      </a:r>
                      <a:r>
                        <a:rPr lang="en-GB" sz="1600" b="0" strike="noStrike" spc="-1" dirty="0">
                          <a:solidFill>
                            <a:schemeClr val="dk1"/>
                          </a:solidFill>
                          <a:latin typeface="Calibri" panose="020F0502020204030204" pitchFamily="34" charset="0"/>
                          <a:ea typeface="Arial"/>
                          <a:cs typeface="Calibri" panose="020F0502020204030204" pitchFamily="34" charset="0"/>
                        </a:rPr>
                        <a:t> Service-Management-System </a:t>
                      </a:r>
                      <a:r>
                        <a:rPr lang="en-GB" sz="1600" b="0" strike="noStrike" spc="-1" dirty="0" err="1">
                          <a:solidFill>
                            <a:schemeClr val="dk1"/>
                          </a:solidFill>
                          <a:latin typeface="Calibri" panose="020F0502020204030204" pitchFamily="34" charset="0"/>
                          <a:ea typeface="Arial"/>
                          <a:cs typeface="Calibri" panose="020F0502020204030204" pitchFamily="34" charset="0"/>
                        </a:rPr>
                        <a:t>erstellt</a:t>
                      </a:r>
                      <a:r>
                        <a:rPr lang="en-GB" sz="1600" b="0" strike="noStrike" spc="-1" dirty="0">
                          <a:solidFill>
                            <a:schemeClr val="dk1"/>
                          </a:solidFill>
                          <a:latin typeface="Calibri" panose="020F0502020204030204" pitchFamily="34" charset="0"/>
                          <a:ea typeface="Arial"/>
                          <a:cs typeface="Calibri" panose="020F0502020204030204" pitchFamily="34" charset="0"/>
                        </a:rPr>
                        <a:t> </a:t>
                      </a:r>
                      <a:r>
                        <a:rPr lang="en-GB" sz="1600" b="0" strike="noStrike" spc="-1" dirty="0" err="1">
                          <a:solidFill>
                            <a:schemeClr val="dk1"/>
                          </a:solidFill>
                          <a:latin typeface="Calibri" panose="020F0502020204030204" pitchFamily="34" charset="0"/>
                          <a:ea typeface="Arial"/>
                          <a:cs typeface="Calibri" panose="020F0502020204030204" pitchFamily="34" charset="0"/>
                        </a:rPr>
                        <a:t>wird</a:t>
                      </a:r>
                      <a:r>
                        <a:rPr lang="en-GB" sz="1600" b="0" strike="noStrike" spc="-1" dirty="0">
                          <a:solidFill>
                            <a:schemeClr val="dk1"/>
                          </a:solidFill>
                          <a:latin typeface="Calibri" panose="020F0502020204030204" pitchFamily="34" charset="0"/>
                          <a:ea typeface="Arial"/>
                          <a:cs typeface="Calibri" panose="020F0502020204030204" pitchFamily="34" charset="0"/>
                        </a:rPr>
                        <a:t>, </a:t>
                      </a:r>
                      <a:r>
                        <a:rPr lang="en-GB" sz="1600" b="0" strike="noStrike" spc="-1" dirty="0" err="1">
                          <a:solidFill>
                            <a:schemeClr val="dk1"/>
                          </a:solidFill>
                          <a:latin typeface="Calibri" panose="020F0502020204030204" pitchFamily="34" charset="0"/>
                          <a:ea typeface="Arial"/>
                          <a:cs typeface="Calibri" panose="020F0502020204030204" pitchFamily="34" charset="0"/>
                        </a:rPr>
                        <a:t>ist</a:t>
                      </a:r>
                      <a:r>
                        <a:rPr lang="en-GB" sz="1600" b="0" strike="noStrike" spc="-1" dirty="0">
                          <a:solidFill>
                            <a:schemeClr val="dk1"/>
                          </a:solidFill>
                          <a:latin typeface="Calibri" panose="020F0502020204030204" pitchFamily="34" charset="0"/>
                          <a:ea typeface="Arial"/>
                          <a:cs typeface="Calibri" panose="020F0502020204030204" pitchFamily="34" charset="0"/>
                        </a:rPr>
                        <a:t> </a:t>
                      </a:r>
                      <a:r>
                        <a:rPr lang="en-GB" sz="1600" b="0" strike="noStrike" spc="-1" dirty="0" err="1">
                          <a:solidFill>
                            <a:schemeClr val="dk1"/>
                          </a:solidFill>
                          <a:latin typeface="Calibri" panose="020F0502020204030204" pitchFamily="34" charset="0"/>
                          <a:ea typeface="Arial"/>
                          <a:cs typeface="Calibri" panose="020F0502020204030204" pitchFamily="34" charset="0"/>
                        </a:rPr>
                        <a:t>ein</a:t>
                      </a:r>
                      <a:r>
                        <a:rPr lang="en-GB" sz="1600" b="0" strike="noStrike" spc="-1" dirty="0">
                          <a:solidFill>
                            <a:schemeClr val="dk1"/>
                          </a:solidFill>
                          <a:latin typeface="Calibri" panose="020F0502020204030204" pitchFamily="34" charset="0"/>
                          <a:ea typeface="Arial"/>
                          <a:cs typeface="Calibri" panose="020F0502020204030204" pitchFamily="34" charset="0"/>
                        </a:rPr>
                        <a:t> Service-Report, der </a:t>
                      </a:r>
                      <a:r>
                        <a:rPr lang="en-GB" sz="1600" b="0" strike="noStrike" spc="-1" dirty="0" err="1">
                          <a:solidFill>
                            <a:schemeClr val="dk1"/>
                          </a:solidFill>
                          <a:latin typeface="Calibri" panose="020F0502020204030204" pitchFamily="34" charset="0"/>
                          <a:ea typeface="Arial"/>
                          <a:cs typeface="Calibri" panose="020F0502020204030204" pitchFamily="34" charset="0"/>
                        </a:rPr>
                        <a:t>sich</a:t>
                      </a:r>
                      <a:r>
                        <a:rPr lang="en-GB" sz="1600" b="0" strike="noStrike" spc="-1" dirty="0">
                          <a:solidFill>
                            <a:schemeClr val="dk1"/>
                          </a:solidFill>
                          <a:latin typeface="Calibri" panose="020F0502020204030204" pitchFamily="34" charset="0"/>
                          <a:ea typeface="Arial"/>
                          <a:cs typeface="Calibri" panose="020F0502020204030204" pitchFamily="34" charset="0"/>
                        </a:rPr>
                        <a:t> an die </a:t>
                      </a:r>
                      <a:r>
                        <a:rPr lang="en-GB" sz="1600" b="0" strike="noStrike" spc="-1" dirty="0" err="1">
                          <a:solidFill>
                            <a:schemeClr val="dk1"/>
                          </a:solidFill>
                          <a:latin typeface="Calibri" panose="020F0502020204030204" pitchFamily="34" charset="0"/>
                          <a:ea typeface="Arial"/>
                          <a:cs typeface="Calibri" panose="020F0502020204030204" pitchFamily="34" charset="0"/>
                        </a:rPr>
                        <a:t>Kunden</a:t>
                      </a:r>
                      <a:r>
                        <a:rPr lang="en-GB" sz="1600" b="0" strike="noStrike" spc="-1" dirty="0">
                          <a:solidFill>
                            <a:schemeClr val="dk1"/>
                          </a:solidFill>
                          <a:latin typeface="Calibri" panose="020F0502020204030204" pitchFamily="34" charset="0"/>
                          <a:ea typeface="Arial"/>
                          <a:cs typeface="Calibri" panose="020F0502020204030204" pitchFamily="34" charset="0"/>
                        </a:rPr>
                        <a:t> </a:t>
                      </a:r>
                      <a:r>
                        <a:rPr lang="en-GB" sz="1600" b="0" strike="noStrike" spc="-1" dirty="0" err="1">
                          <a:solidFill>
                            <a:schemeClr val="dk1"/>
                          </a:solidFill>
                          <a:latin typeface="Calibri" panose="020F0502020204030204" pitchFamily="34" charset="0"/>
                          <a:ea typeface="Arial"/>
                          <a:cs typeface="Calibri" panose="020F0502020204030204" pitchFamily="34" charset="0"/>
                        </a:rPr>
                        <a:t>eines</a:t>
                      </a:r>
                      <a:r>
                        <a:rPr lang="en-GB" sz="1600" b="0" strike="noStrike" spc="-1" dirty="0">
                          <a:solidFill>
                            <a:schemeClr val="dk1"/>
                          </a:solidFill>
                          <a:latin typeface="Calibri" panose="020F0502020204030204" pitchFamily="34" charset="0"/>
                          <a:ea typeface="Arial"/>
                          <a:cs typeface="Calibri" panose="020F0502020204030204" pitchFamily="34" charset="0"/>
                        </a:rPr>
                        <a:t> Services </a:t>
                      </a:r>
                      <a:r>
                        <a:rPr lang="en-GB" sz="1600" b="0" strike="noStrike" spc="-1" dirty="0" err="1">
                          <a:solidFill>
                            <a:schemeClr val="dk1"/>
                          </a:solidFill>
                          <a:latin typeface="Calibri" panose="020F0502020204030204" pitchFamily="34" charset="0"/>
                          <a:ea typeface="Arial"/>
                          <a:cs typeface="Calibri" panose="020F0502020204030204" pitchFamily="34" charset="0"/>
                        </a:rPr>
                        <a:t>richtet</a:t>
                      </a:r>
                      <a:r>
                        <a:rPr lang="en-GB" sz="1600" b="0" strike="noStrike" spc="-1" dirty="0">
                          <a:solidFill>
                            <a:schemeClr val="dk1"/>
                          </a:solidFill>
                          <a:latin typeface="Calibri" panose="020F0502020204030204" pitchFamily="34" charset="0"/>
                          <a:ea typeface="Arial"/>
                          <a:cs typeface="Calibri" panose="020F0502020204030204" pitchFamily="34" charset="0"/>
                        </a:rPr>
                        <a:t> und die </a:t>
                      </a:r>
                      <a:r>
                        <a:rPr lang="en-GB" sz="1600" b="0" strike="noStrike" spc="-1" dirty="0" err="1">
                          <a:solidFill>
                            <a:schemeClr val="dk1"/>
                          </a:solidFill>
                          <a:latin typeface="Calibri" panose="020F0502020204030204" pitchFamily="34" charset="0"/>
                          <a:ea typeface="Arial"/>
                          <a:cs typeface="Calibri" panose="020F0502020204030204" pitchFamily="34" charset="0"/>
                        </a:rPr>
                        <a:t>Leistung</a:t>
                      </a:r>
                      <a:r>
                        <a:rPr lang="en-GB" sz="1600" b="0" strike="noStrike" spc="-1" dirty="0">
                          <a:solidFill>
                            <a:schemeClr val="dk1"/>
                          </a:solidFill>
                          <a:latin typeface="Calibri" panose="020F0502020204030204" pitchFamily="34" charset="0"/>
                          <a:ea typeface="Arial"/>
                          <a:cs typeface="Calibri" panose="020F0502020204030204" pitchFamily="34" charset="0"/>
                        </a:rPr>
                        <a:t> dieses Services </a:t>
                      </a:r>
                      <a:r>
                        <a:rPr lang="en-GB" sz="1600" b="0" strike="noStrike" spc="-1" dirty="0" err="1">
                          <a:solidFill>
                            <a:schemeClr val="dk1"/>
                          </a:solidFill>
                          <a:latin typeface="Calibri" panose="020F0502020204030204" pitchFamily="34" charset="0"/>
                          <a:ea typeface="Arial"/>
                          <a:cs typeface="Calibri" panose="020F0502020204030204" pitchFamily="34" charset="0"/>
                        </a:rPr>
                        <a:t>im</a:t>
                      </a:r>
                      <a:r>
                        <a:rPr lang="en-GB" sz="1600" b="0" strike="noStrike" spc="-1" dirty="0">
                          <a:solidFill>
                            <a:schemeClr val="dk1"/>
                          </a:solidFill>
                          <a:latin typeface="Calibri" panose="020F0502020204030204" pitchFamily="34" charset="0"/>
                          <a:ea typeface="Arial"/>
                          <a:cs typeface="Calibri" panose="020F0502020204030204" pitchFamily="34" charset="0"/>
                        </a:rPr>
                        <a:t> </a:t>
                      </a:r>
                      <a:r>
                        <a:rPr lang="en-GB" sz="1600" b="0" strike="noStrike" spc="-1" dirty="0" err="1">
                          <a:solidFill>
                            <a:schemeClr val="dk1"/>
                          </a:solidFill>
                          <a:latin typeface="Calibri" panose="020F0502020204030204" pitchFamily="34" charset="0"/>
                          <a:ea typeface="Arial"/>
                          <a:cs typeface="Calibri" panose="020F0502020204030204" pitchFamily="34" charset="0"/>
                        </a:rPr>
                        <a:t>Vergleich</a:t>
                      </a:r>
                      <a:r>
                        <a:rPr lang="en-GB" sz="1600" b="0" strike="noStrike" spc="-1" dirty="0">
                          <a:solidFill>
                            <a:schemeClr val="dk1"/>
                          </a:solidFill>
                          <a:latin typeface="Calibri" panose="020F0502020204030204" pitchFamily="34" charset="0"/>
                          <a:ea typeface="Arial"/>
                          <a:cs typeface="Calibri" panose="020F0502020204030204" pitchFamily="34" charset="0"/>
                        </a:rPr>
                        <a:t> </a:t>
                      </a:r>
                      <a:r>
                        <a:rPr lang="en-GB" sz="1600" b="0" strike="noStrike" spc="-1" dirty="0" err="1">
                          <a:solidFill>
                            <a:schemeClr val="dk1"/>
                          </a:solidFill>
                          <a:latin typeface="Calibri" panose="020F0502020204030204" pitchFamily="34" charset="0"/>
                          <a:ea typeface="Arial"/>
                          <a:cs typeface="Calibri" panose="020F0502020204030204" pitchFamily="34" charset="0"/>
                        </a:rPr>
                        <a:t>zu</a:t>
                      </a:r>
                      <a:r>
                        <a:rPr lang="en-GB" sz="1600" b="0" strike="noStrike" spc="-1" dirty="0">
                          <a:solidFill>
                            <a:schemeClr val="dk1"/>
                          </a:solidFill>
                          <a:latin typeface="Calibri" panose="020F0502020204030204" pitchFamily="34" charset="0"/>
                          <a:ea typeface="Arial"/>
                          <a:cs typeface="Calibri" panose="020F0502020204030204" pitchFamily="34" charset="0"/>
                        </a:rPr>
                        <a:t> den in </a:t>
                      </a:r>
                      <a:r>
                        <a:rPr lang="en-GB" sz="1600" b="0" strike="noStrike" spc="-1" dirty="0" err="1">
                          <a:solidFill>
                            <a:schemeClr val="dk1"/>
                          </a:solidFill>
                          <a:latin typeface="Calibri" panose="020F0502020204030204" pitchFamily="34" charset="0"/>
                          <a:ea typeface="Arial"/>
                          <a:cs typeface="Calibri" panose="020F0502020204030204" pitchFamily="34" charset="0"/>
                        </a:rPr>
                        <a:t>einer</a:t>
                      </a:r>
                      <a:r>
                        <a:rPr lang="en-GB" sz="1600" b="0" strike="noStrike" spc="-1" dirty="0">
                          <a:solidFill>
                            <a:schemeClr val="dk1"/>
                          </a:solidFill>
                          <a:latin typeface="Calibri" panose="020F0502020204030204" pitchFamily="34" charset="0"/>
                          <a:ea typeface="Arial"/>
                          <a:cs typeface="Calibri" panose="020F0502020204030204" pitchFamily="34" charset="0"/>
                        </a:rPr>
                        <a:t> Service-Level-</a:t>
                      </a:r>
                      <a:r>
                        <a:rPr lang="en-GB" sz="1600" b="0" strike="noStrike" spc="-1" dirty="0" err="1">
                          <a:solidFill>
                            <a:schemeClr val="dk1"/>
                          </a:solidFill>
                          <a:latin typeface="Calibri" panose="020F0502020204030204" pitchFamily="34" charset="0"/>
                          <a:ea typeface="Arial"/>
                          <a:cs typeface="Calibri" panose="020F0502020204030204" pitchFamily="34" charset="0"/>
                        </a:rPr>
                        <a:t>Vereinbarung</a:t>
                      </a:r>
                      <a:r>
                        <a:rPr lang="en-GB" sz="1600" b="0" strike="noStrike" spc="-1" dirty="0">
                          <a:solidFill>
                            <a:schemeClr val="dk1"/>
                          </a:solidFill>
                          <a:latin typeface="Calibri" panose="020F0502020204030204" pitchFamily="34" charset="0"/>
                          <a:ea typeface="Arial"/>
                          <a:cs typeface="Calibri" panose="020F0502020204030204" pitchFamily="34" charset="0"/>
                        </a:rPr>
                        <a:t> (SLA) </a:t>
                      </a:r>
                      <a:r>
                        <a:rPr lang="en-GB" sz="1600" b="0" strike="noStrike" spc="-1" dirty="0" err="1">
                          <a:solidFill>
                            <a:schemeClr val="dk1"/>
                          </a:solidFill>
                          <a:latin typeface="Calibri" panose="020F0502020204030204" pitchFamily="34" charset="0"/>
                          <a:ea typeface="Arial"/>
                          <a:cs typeface="Calibri" panose="020F0502020204030204" pitchFamily="34" charset="0"/>
                        </a:rPr>
                        <a:t>definierten</a:t>
                      </a:r>
                      <a:r>
                        <a:rPr lang="en-GB" sz="1600" b="0" strike="noStrike" spc="-1" dirty="0">
                          <a:solidFill>
                            <a:schemeClr val="dk1"/>
                          </a:solidFill>
                          <a:latin typeface="Calibri" panose="020F0502020204030204" pitchFamily="34" charset="0"/>
                          <a:ea typeface="Arial"/>
                          <a:cs typeface="Calibri" panose="020F0502020204030204" pitchFamily="34" charset="0"/>
                        </a:rPr>
                        <a:t> Service-</a:t>
                      </a:r>
                      <a:r>
                        <a:rPr lang="en-GB" sz="1600" b="0" strike="noStrike" spc="-1" dirty="0" err="1">
                          <a:solidFill>
                            <a:schemeClr val="dk1"/>
                          </a:solidFill>
                          <a:latin typeface="Calibri" panose="020F0502020204030204" pitchFamily="34" charset="0"/>
                          <a:ea typeface="Arial"/>
                          <a:cs typeface="Calibri" panose="020F0502020204030204" pitchFamily="34" charset="0"/>
                        </a:rPr>
                        <a:t>Zielen</a:t>
                      </a:r>
                      <a:r>
                        <a:rPr lang="en-GB" sz="1600" b="0" strike="noStrike" spc="-1" dirty="0">
                          <a:solidFill>
                            <a:schemeClr val="dk1"/>
                          </a:solidFill>
                          <a:latin typeface="Calibri" panose="020F0502020204030204" pitchFamily="34" charset="0"/>
                          <a:ea typeface="Arial"/>
                          <a:cs typeface="Calibri" panose="020F0502020204030204" pitchFamily="34" charset="0"/>
                        </a:rPr>
                        <a:t> </a:t>
                      </a:r>
                      <a:r>
                        <a:rPr lang="en-GB" sz="1600" b="0" strike="noStrike" spc="-1" dirty="0" err="1">
                          <a:solidFill>
                            <a:schemeClr val="dk1"/>
                          </a:solidFill>
                          <a:latin typeface="Calibri" panose="020F0502020204030204" pitchFamily="34" charset="0"/>
                          <a:ea typeface="Arial"/>
                          <a:cs typeface="Calibri" panose="020F0502020204030204" pitchFamily="34" charset="0"/>
                        </a:rPr>
                        <a:t>detailliert</a:t>
                      </a:r>
                      <a:r>
                        <a:rPr lang="en-GB" sz="1600" b="0" strike="noStrike" spc="-1" dirty="0">
                          <a:solidFill>
                            <a:schemeClr val="dk1"/>
                          </a:solidFill>
                          <a:latin typeface="Calibri" panose="020F0502020204030204" pitchFamily="34" charset="0"/>
                          <a:ea typeface="Arial"/>
                          <a:cs typeface="Calibri" panose="020F0502020204030204" pitchFamily="34" charset="0"/>
                        </a:rPr>
                        <a:t> </a:t>
                      </a:r>
                      <a:r>
                        <a:rPr lang="en-GB" sz="1600" b="0" strike="noStrike" spc="-1" dirty="0" err="1">
                          <a:solidFill>
                            <a:schemeClr val="dk1"/>
                          </a:solidFill>
                          <a:latin typeface="Calibri" panose="020F0502020204030204" pitchFamily="34" charset="0"/>
                          <a:ea typeface="Arial"/>
                          <a:cs typeface="Calibri" panose="020F0502020204030204" pitchFamily="34" charset="0"/>
                        </a:rPr>
                        <a:t>darstellt</a:t>
                      </a:r>
                      <a:r>
                        <a:rPr lang="en-GB" sz="1600" b="0" strike="noStrike" spc="-1" dirty="0">
                          <a:solidFill>
                            <a:schemeClr val="dk1"/>
                          </a:solidFill>
                          <a:latin typeface="Calibri" panose="020F0502020204030204" pitchFamily="34" charset="0"/>
                          <a:ea typeface="Arial"/>
                          <a:cs typeface="Calibri" panose="020F0502020204030204" pitchFamily="34" charset="0"/>
                        </a:rPr>
                        <a:t>.</a:t>
                      </a:r>
                      <a:endParaRPr lang="de-DE" sz="16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spcAft>
                          <a:spcPts val="601"/>
                        </a:spcAft>
                        <a:tabLst>
                          <a:tab pos="0" algn="l"/>
                        </a:tabLst>
                      </a:pPr>
                      <a:r>
                        <a:rPr lang="en-GB" sz="1600" b="0" strike="noStrike" spc="-1" dirty="0" err="1">
                          <a:solidFill>
                            <a:schemeClr val="dk1"/>
                          </a:solidFill>
                          <a:latin typeface="Calibri" panose="020F0502020204030204" pitchFamily="34" charset="0"/>
                          <a:ea typeface="Arial"/>
                          <a:cs typeface="Calibri" panose="020F0502020204030204" pitchFamily="34" charset="0"/>
                        </a:rPr>
                        <a:t>Anmerkung</a:t>
                      </a:r>
                      <a:r>
                        <a:rPr lang="en-GB" sz="1600" b="0" strike="noStrike" spc="-1" dirty="0">
                          <a:solidFill>
                            <a:schemeClr val="dk1"/>
                          </a:solidFill>
                          <a:latin typeface="Calibri" panose="020F0502020204030204" pitchFamily="34" charset="0"/>
                          <a:ea typeface="Arial"/>
                          <a:cs typeface="Calibri" panose="020F0502020204030204" pitchFamily="34" charset="0"/>
                        </a:rPr>
                        <a:t> 2: Die </a:t>
                      </a:r>
                      <a:r>
                        <a:rPr lang="en-GB" sz="1600" b="0" strike="noStrike" spc="-1" dirty="0" err="1">
                          <a:solidFill>
                            <a:schemeClr val="dk1"/>
                          </a:solidFill>
                          <a:latin typeface="Calibri" panose="020F0502020204030204" pitchFamily="34" charset="0"/>
                          <a:ea typeface="Arial"/>
                          <a:cs typeface="Calibri" panose="020F0502020204030204" pitchFamily="34" charset="0"/>
                        </a:rPr>
                        <a:t>Empfänger</a:t>
                      </a:r>
                      <a:r>
                        <a:rPr lang="en-GB" sz="1600" b="0" strike="noStrike" spc="-1" dirty="0">
                          <a:solidFill>
                            <a:schemeClr val="dk1"/>
                          </a:solidFill>
                          <a:latin typeface="Calibri" panose="020F0502020204030204" pitchFamily="34" charset="0"/>
                          <a:ea typeface="Arial"/>
                          <a:cs typeface="Calibri" panose="020F0502020204030204" pitchFamily="34" charset="0"/>
                        </a:rPr>
                        <a:t> der </a:t>
                      </a:r>
                      <a:r>
                        <a:rPr lang="en-GB" sz="1600" b="0" strike="noStrike" spc="-1" dirty="0" err="1">
                          <a:solidFill>
                            <a:schemeClr val="dk1"/>
                          </a:solidFill>
                          <a:latin typeface="Calibri" panose="020F0502020204030204" pitchFamily="34" charset="0"/>
                          <a:ea typeface="Arial"/>
                          <a:cs typeface="Calibri" panose="020F0502020204030204" pitchFamily="34" charset="0"/>
                        </a:rPr>
                        <a:t>Berichte</a:t>
                      </a:r>
                      <a:r>
                        <a:rPr lang="en-GB" sz="1600" b="0" strike="noStrike" spc="-1" dirty="0">
                          <a:solidFill>
                            <a:schemeClr val="dk1"/>
                          </a:solidFill>
                          <a:latin typeface="Calibri" panose="020F0502020204030204" pitchFamily="34" charset="0"/>
                          <a:ea typeface="Arial"/>
                          <a:cs typeface="Calibri" panose="020F0502020204030204" pitchFamily="34" charset="0"/>
                        </a:rPr>
                        <a:t> </a:t>
                      </a:r>
                      <a:r>
                        <a:rPr lang="en-GB" sz="1600" b="0" strike="noStrike" spc="-1" dirty="0" err="1">
                          <a:solidFill>
                            <a:schemeClr val="dk1"/>
                          </a:solidFill>
                          <a:latin typeface="Calibri" panose="020F0502020204030204" pitchFamily="34" charset="0"/>
                          <a:ea typeface="Arial"/>
                          <a:cs typeface="Calibri" panose="020F0502020204030204" pitchFamily="34" charset="0"/>
                        </a:rPr>
                        <a:t>können</a:t>
                      </a:r>
                      <a:r>
                        <a:rPr lang="en-GB" sz="1600" b="0" strike="noStrike" spc="-1" dirty="0">
                          <a:solidFill>
                            <a:schemeClr val="dk1"/>
                          </a:solidFill>
                          <a:latin typeface="Calibri" panose="020F0502020204030204" pitchFamily="34" charset="0"/>
                          <a:ea typeface="Arial"/>
                          <a:cs typeface="Calibri" panose="020F0502020204030204" pitchFamily="34" charset="0"/>
                        </a:rPr>
                        <a:t> intern </a:t>
                      </a:r>
                      <a:r>
                        <a:rPr lang="en-GB" sz="1600" b="0" strike="noStrike" spc="-1" dirty="0" err="1">
                          <a:solidFill>
                            <a:schemeClr val="dk1"/>
                          </a:solidFill>
                          <a:latin typeface="Calibri" panose="020F0502020204030204" pitchFamily="34" charset="0"/>
                          <a:ea typeface="Arial"/>
                          <a:cs typeface="Calibri" panose="020F0502020204030204" pitchFamily="34" charset="0"/>
                        </a:rPr>
                        <a:t>oder</a:t>
                      </a:r>
                      <a:r>
                        <a:rPr lang="en-GB" sz="1600" b="0" strike="noStrike" spc="-1" dirty="0">
                          <a:solidFill>
                            <a:schemeClr val="dk1"/>
                          </a:solidFill>
                          <a:latin typeface="Calibri" panose="020F0502020204030204" pitchFamily="34" charset="0"/>
                          <a:ea typeface="Arial"/>
                          <a:cs typeface="Calibri" panose="020F0502020204030204" pitchFamily="34" charset="0"/>
                        </a:rPr>
                        <a:t> extern sein, </a:t>
                      </a:r>
                      <a:r>
                        <a:rPr lang="en-GB" sz="1600" b="0" strike="noStrike" spc="-1" dirty="0" err="1">
                          <a:solidFill>
                            <a:schemeClr val="dk1"/>
                          </a:solidFill>
                          <a:latin typeface="Calibri" panose="020F0502020204030204" pitchFamily="34" charset="0"/>
                          <a:ea typeface="Arial"/>
                          <a:cs typeface="Calibri" panose="020F0502020204030204" pitchFamily="34" charset="0"/>
                        </a:rPr>
                        <a:t>einschließlich</a:t>
                      </a:r>
                      <a:r>
                        <a:rPr lang="en-GB" sz="1600" b="0" strike="noStrike" spc="-1" dirty="0">
                          <a:solidFill>
                            <a:schemeClr val="dk1"/>
                          </a:solidFill>
                          <a:latin typeface="Calibri" panose="020F0502020204030204" pitchFamily="34" charset="0"/>
                          <a:ea typeface="Arial"/>
                          <a:cs typeface="Calibri" panose="020F0502020204030204" pitchFamily="34" charset="0"/>
                        </a:rPr>
                        <a:t> </a:t>
                      </a:r>
                      <a:r>
                        <a:rPr lang="en-GB" sz="1600" b="0" strike="noStrike" spc="-1" dirty="0" err="1">
                          <a:solidFill>
                            <a:schemeClr val="dk1"/>
                          </a:solidFill>
                          <a:latin typeface="Calibri" panose="020F0502020204030204" pitchFamily="34" charset="0"/>
                          <a:ea typeface="Arial"/>
                          <a:cs typeface="Calibri" panose="020F0502020204030204" pitchFamily="34" charset="0"/>
                        </a:rPr>
                        <a:t>Kunden</a:t>
                      </a:r>
                      <a:r>
                        <a:rPr lang="en-GB" sz="1600" b="0" strike="noStrike" spc="-1" dirty="0">
                          <a:solidFill>
                            <a:schemeClr val="dk1"/>
                          </a:solidFill>
                          <a:latin typeface="Calibri" panose="020F0502020204030204" pitchFamily="34" charset="0"/>
                          <a:ea typeface="Arial"/>
                          <a:cs typeface="Calibri" panose="020F0502020204030204" pitchFamily="34" charset="0"/>
                        </a:rPr>
                        <a:t>, </a:t>
                      </a:r>
                      <a:r>
                        <a:rPr lang="en-GB" sz="1600" b="0" strike="noStrike" spc="-1" dirty="0" err="1">
                          <a:solidFill>
                            <a:schemeClr val="dk1"/>
                          </a:solidFill>
                          <a:latin typeface="Calibri" panose="020F0502020204030204" pitchFamily="34" charset="0"/>
                          <a:ea typeface="Arial"/>
                          <a:cs typeface="Calibri" panose="020F0502020204030204" pitchFamily="34" charset="0"/>
                        </a:rPr>
                        <a:t>Zulieferer</a:t>
                      </a:r>
                      <a:r>
                        <a:rPr lang="en-GB" sz="1600" b="0" strike="noStrike" spc="-1" dirty="0">
                          <a:solidFill>
                            <a:schemeClr val="dk1"/>
                          </a:solidFill>
                          <a:latin typeface="Calibri" panose="020F0502020204030204" pitchFamily="34" charset="0"/>
                          <a:ea typeface="Arial"/>
                          <a:cs typeface="Calibri" panose="020F0502020204030204" pitchFamily="34" charset="0"/>
                        </a:rPr>
                        <a:t>, </a:t>
                      </a:r>
                      <a:r>
                        <a:rPr lang="en-GB" sz="1600" b="0" strike="noStrike" spc="-1" dirty="0" err="1">
                          <a:solidFill>
                            <a:schemeClr val="dk1"/>
                          </a:solidFill>
                          <a:latin typeface="Calibri" panose="020F0502020204030204" pitchFamily="34" charset="0"/>
                          <a:ea typeface="Arial"/>
                          <a:cs typeface="Calibri" panose="020F0502020204030204" pitchFamily="34" charset="0"/>
                        </a:rPr>
                        <a:t>Föderationsmitglieder</a:t>
                      </a:r>
                      <a:r>
                        <a:rPr lang="en-GB" sz="1600" b="0" strike="noStrike" spc="-1" dirty="0">
                          <a:solidFill>
                            <a:schemeClr val="dk1"/>
                          </a:solidFill>
                          <a:latin typeface="Calibri" panose="020F0502020204030204" pitchFamily="34" charset="0"/>
                          <a:ea typeface="Arial"/>
                          <a:cs typeface="Calibri" panose="020F0502020204030204" pitchFamily="34" charset="0"/>
                        </a:rPr>
                        <a:t>, Service-</a:t>
                      </a:r>
                      <a:r>
                        <a:rPr lang="en-GB" sz="1600" b="0" strike="noStrike" spc="-1" dirty="0" err="1">
                          <a:solidFill>
                            <a:schemeClr val="dk1"/>
                          </a:solidFill>
                          <a:latin typeface="Calibri" panose="020F0502020204030204" pitchFamily="34" charset="0"/>
                          <a:ea typeface="Arial"/>
                          <a:cs typeface="Calibri" panose="020F0502020204030204" pitchFamily="34" charset="0"/>
                        </a:rPr>
                        <a:t>Verantwortliche</a:t>
                      </a:r>
                      <a:r>
                        <a:rPr lang="en-GB" sz="1600" b="0" strike="noStrike" spc="-1" dirty="0">
                          <a:solidFill>
                            <a:schemeClr val="dk1"/>
                          </a:solidFill>
                          <a:latin typeface="Calibri" panose="020F0502020204030204" pitchFamily="34" charset="0"/>
                          <a:ea typeface="Arial"/>
                          <a:cs typeface="Calibri" panose="020F0502020204030204" pitchFamily="34" charset="0"/>
                        </a:rPr>
                        <a:t> und der SMS-</a:t>
                      </a:r>
                      <a:r>
                        <a:rPr lang="en-GB" sz="1600" b="0" strike="noStrike" spc="-1" dirty="0" err="1">
                          <a:solidFill>
                            <a:schemeClr val="dk1"/>
                          </a:solidFill>
                          <a:latin typeface="Calibri" panose="020F0502020204030204" pitchFamily="34" charset="0"/>
                          <a:ea typeface="Arial"/>
                          <a:cs typeface="Calibri" panose="020F0502020204030204" pitchFamily="34" charset="0"/>
                        </a:rPr>
                        <a:t>Verantwortliche</a:t>
                      </a:r>
                      <a:r>
                        <a:rPr lang="en-GB" sz="1600" b="0" strike="noStrike" spc="-1" dirty="0">
                          <a:solidFill>
                            <a:schemeClr val="dk1"/>
                          </a:solidFill>
                          <a:latin typeface="Calibri" panose="020F0502020204030204" pitchFamily="34" charset="0"/>
                          <a:ea typeface="Arial"/>
                          <a:cs typeface="Calibri" panose="020F0502020204030204" pitchFamily="34" charset="0"/>
                        </a:rPr>
                        <a:t>.</a:t>
                      </a:r>
                      <a:endParaRPr lang="de-DE" sz="1600" b="0" strike="noStrike" spc="-1" dirty="0">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rgbClr val="E8ECF4"/>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7"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SRM: Anforderungen </a:t>
            </a:r>
            <a:r>
              <a:rPr lang="en-US" sz="2000" b="0" strike="noStrike" spc="-1">
                <a:solidFill>
                  <a:srgbClr val="7F7F7F"/>
                </a:solidFill>
                <a:latin typeface="Calibri"/>
                <a:ea typeface="Calibri"/>
              </a:rPr>
              <a:t>gemäß </a:t>
            </a:r>
            <a:r>
              <a:rPr lang="en-US" sz="2000" b="1" strike="noStrike" spc="-1">
                <a:solidFill>
                  <a:srgbClr val="7F7F7F"/>
                </a:solidFill>
                <a:latin typeface="Calibri"/>
                <a:ea typeface="Calibri"/>
              </a:rPr>
              <a:t>FitSM-1</a:t>
            </a:r>
            <a:endParaRPr lang="de-DE" sz="2000" b="0" strike="noStrike" spc="-1">
              <a:solidFill>
                <a:srgbClr val="000000"/>
              </a:solidFill>
              <a:latin typeface="Arial"/>
            </a:endParaRPr>
          </a:p>
        </p:txBody>
      </p:sp>
      <p:graphicFrame>
        <p:nvGraphicFramePr>
          <p:cNvPr id="1018" name="Google Shape;1224;p96"/>
          <p:cNvGraphicFramePr/>
          <p:nvPr/>
        </p:nvGraphicFramePr>
        <p:xfrm>
          <a:off x="1981080" y="1697040"/>
          <a:ext cx="8229600" cy="3017774"/>
        </p:xfrm>
        <a:graphic>
          <a:graphicData uri="http://schemas.openxmlformats.org/drawingml/2006/table">
            <a:tbl>
              <a:tblPr/>
              <a:tblGrid>
                <a:gridCol w="8229600">
                  <a:extLst>
                    <a:ext uri="{9D8B030D-6E8A-4147-A177-3AD203B41FA5}">
                      <a16:colId xmlns:a16="http://schemas.microsoft.com/office/drawing/2014/main" val="20000"/>
                    </a:ext>
                  </a:extLst>
                </a:gridCol>
              </a:tblGrid>
              <a:tr h="178920">
                <a:tc>
                  <a:txBody>
                    <a:bodyPr/>
                    <a:lstStyle/>
                    <a:p>
                      <a:pPr>
                        <a:lnSpc>
                          <a:spcPct val="100000"/>
                        </a:lnSpc>
                        <a:tabLst>
                          <a:tab pos="0" algn="l"/>
                        </a:tabLst>
                      </a:pPr>
                      <a:r>
                        <a:rPr lang="en-US" sz="1600" b="0" strike="noStrike" spc="-1">
                          <a:solidFill>
                            <a:srgbClr val="FFFFFF"/>
                          </a:solidFill>
                          <a:latin typeface="Calibri"/>
                          <a:ea typeface="Calibri"/>
                        </a:rPr>
                        <a:t>PR3 Service-Reporting</a:t>
                      </a:r>
                      <a:endParaRPr lang="de-DE" sz="16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0B578C"/>
                    </a:solidFill>
                  </a:tcPr>
                </a:tc>
                <a:extLst>
                  <a:ext uri="{0D108BD9-81ED-4DB2-BD59-A6C34878D82A}">
                    <a16:rowId xmlns:a16="http://schemas.microsoft.com/office/drawing/2014/main" val="10000"/>
                  </a:ext>
                </a:extLst>
              </a:tr>
              <a:tr h="201600">
                <a:tc>
                  <a:txBody>
                    <a:bodyPr/>
                    <a:lstStyle/>
                    <a:p>
                      <a:pPr>
                        <a:lnSpc>
                          <a:spcPct val="100000"/>
                        </a:lnSpc>
                        <a:tabLst>
                          <a:tab pos="0" algn="l"/>
                        </a:tabLst>
                      </a:pPr>
                      <a:r>
                        <a:rPr lang="en-US" sz="1800" b="0" strike="noStrike" spc="-1">
                          <a:solidFill>
                            <a:srgbClr val="FFFFFF"/>
                          </a:solidFill>
                          <a:latin typeface="Calibri"/>
                          <a:ea typeface="Calibri"/>
                        </a:rPr>
                        <a:t>VORAUSSETZUNGEN</a:t>
                      </a:r>
                      <a:endParaRPr lang="de-DE" sz="18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8DCAF6"/>
                    </a:solidFill>
                  </a:tcPr>
                </a:tc>
                <a:extLst>
                  <a:ext uri="{0D108BD9-81ED-4DB2-BD59-A6C34878D82A}">
                    <a16:rowId xmlns:a16="http://schemas.microsoft.com/office/drawing/2014/main" val="10001"/>
                  </a:ext>
                </a:extLst>
              </a:tr>
              <a:tr h="1279440">
                <a:tc>
                  <a:txBody>
                    <a:bodyPr/>
                    <a:lstStyle/>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PR3.1 Die erforderlichen Berichte müssen identifiziert werden. Das Berichtswesen muss die Leistung von Services und Prozessen im Vergleich zu definierten Zielen, signifikanten Ereignissen und festgestellten Nichtkonformitäten abdecken. </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PR3.2 Berichte müssen mit ihren Empfängern vereinbart und spezifiziert werden. Die Spezifikation eines jeden Berichts muss seine Identität, seinen Zweck, seine Zielgruppe, seine Häufigkeit, seinen Inhalt, sein Format und die Art der Übermittlung enthalten.</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PR3.3 Die Berichte müssen gemäß den Vorgaben erstellt und an die Empfänger geliefert werden.</a:t>
                      </a:r>
                      <a:endParaRPr lang="de-DE" sz="16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2"/>
                  </a:ext>
                </a:extLst>
              </a:tr>
            </a:tbl>
          </a:graphicData>
        </a:graphic>
      </p:graphicFrame>
      <p:sp>
        <p:nvSpPr>
          <p:cNvPr id="1019" name="PlaceHolder 2"/>
          <p:cNvSpPr>
            <a:spLocks noGrp="1"/>
          </p:cNvSpPr>
          <p:nvPr>
            <p:ph type="sldNum" idx="91"/>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C284F5EB-C1FE-455B-8C54-EEBD2BA1B68A}" type="slidenum">
              <a:rPr lang="en-US" sz="1200" b="0" strike="noStrike" spc="-1">
                <a:solidFill>
                  <a:srgbClr val="888888"/>
                </a:solidFill>
                <a:latin typeface="Calibri"/>
                <a:ea typeface="Calibri"/>
              </a:rPr>
              <a:t>108</a:t>
            </a:fld>
            <a:endParaRPr lang="de-DE" sz="1200" b="0" strike="noStrike" spc="-1">
              <a:solidFill>
                <a:srgbClr val="000000"/>
              </a:solidFill>
              <a:latin typeface="Times New Roman"/>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0"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SRM: Aktivitäten </a:t>
            </a:r>
            <a:r>
              <a:rPr lang="en-US" sz="2000" b="0" strike="noStrike" spc="-1">
                <a:solidFill>
                  <a:srgbClr val="7F7F7F"/>
                </a:solidFill>
                <a:latin typeface="Calibri"/>
                <a:ea typeface="Calibri"/>
              </a:rPr>
              <a:t>gemäß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grpSp>
        <p:nvGrpSpPr>
          <p:cNvPr id="1021" name="Google Shape;1231;p97"/>
          <p:cNvGrpSpPr/>
          <p:nvPr/>
        </p:nvGrpSpPr>
        <p:grpSpPr>
          <a:xfrm>
            <a:off x="609480" y="1933920"/>
            <a:ext cx="10969920" cy="4148280"/>
            <a:chOff x="609480" y="1933920"/>
            <a:chExt cx="10969920" cy="4148280"/>
          </a:xfrm>
        </p:grpSpPr>
        <p:sp>
          <p:nvSpPr>
            <p:cNvPr id="1022" name="Google Shape;1232;p97"/>
            <p:cNvSpPr/>
            <p:nvPr/>
          </p:nvSpPr>
          <p:spPr>
            <a:xfrm>
              <a:off x="609480" y="2317680"/>
              <a:ext cx="10969920" cy="3764520"/>
            </a:xfrm>
            <a:prstGeom prst="rect">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023" name="Google Shape;1233;p97"/>
            <p:cNvSpPr/>
            <p:nvPr/>
          </p:nvSpPr>
          <p:spPr>
            <a:xfrm>
              <a:off x="609480" y="2317680"/>
              <a:ext cx="10969920" cy="3764520"/>
            </a:xfrm>
            <a:prstGeom prst="rect">
              <a:avLst/>
            </a:prstGeom>
            <a:noFill/>
            <a:ln w="0">
              <a:noFill/>
            </a:ln>
          </p:spPr>
          <p:style>
            <a:lnRef idx="0">
              <a:scrgbClr r="0" g="0" b="0"/>
            </a:lnRef>
            <a:fillRef idx="0">
              <a:scrgbClr r="0" g="0" b="0"/>
            </a:fillRef>
            <a:effectRef idx="0">
              <a:scrgbClr r="0" g="0" b="0"/>
            </a:effectRef>
            <a:fontRef idx="minor"/>
          </p:style>
          <p:txBody>
            <a:bodyPr lIns="851760" tIns="541440" rIns="851760" bIns="185040" anchor="t">
              <a:noAutofit/>
            </a:bodyPr>
            <a:lstStyle/>
            <a:p>
              <a:pPr marL="228600" lvl="1" indent="-222120">
                <a:lnSpc>
                  <a:spcPct val="90000"/>
                </a:lnSpc>
                <a:buClr>
                  <a:srgbClr val="000000"/>
                </a:buClr>
                <a:buFont typeface="Calibri"/>
                <a:buChar char="•"/>
              </a:pPr>
              <a:r>
                <a:rPr lang="en-US" sz="2200" b="0" strike="noStrike" spc="-1">
                  <a:solidFill>
                    <a:schemeClr val="dk1"/>
                  </a:solidFill>
                  <a:latin typeface="Calibri"/>
                  <a:ea typeface="Calibri"/>
                </a:rPr>
                <a:t>Erstellen Sie eine Liste mit allen Berichten, die derzeit erstellt werden oder regelmäßig erstellt werden sollen.</a:t>
              </a:r>
              <a:endParaRPr lang="de-DE" sz="2200" b="0" strike="noStrike" spc="-1">
                <a:solidFill>
                  <a:srgbClr val="000000"/>
                </a:solidFill>
                <a:latin typeface="Arial"/>
              </a:endParaRPr>
            </a:p>
            <a:p>
              <a:pPr marL="228600" lvl="1" indent="-222120">
                <a:lnSpc>
                  <a:spcPct val="90000"/>
                </a:lnSpc>
                <a:spcBef>
                  <a:spcPts val="391"/>
                </a:spcBef>
                <a:buClr>
                  <a:srgbClr val="000000"/>
                </a:buClr>
                <a:buFont typeface="Calibri"/>
                <a:buChar char="•"/>
              </a:pPr>
              <a:r>
                <a:rPr lang="en-US" sz="2200" b="0" strike="noStrike" spc="-1">
                  <a:solidFill>
                    <a:schemeClr val="dk1"/>
                  </a:solidFill>
                  <a:latin typeface="Calibri"/>
                  <a:ea typeface="Calibri"/>
                </a:rPr>
                <a:t>Spezifizieren Sie jeden identifizierten Bericht, indem Sie dem Bericht einen besonderen Namen (ID) geben, den Zweck des Berichts beschreiben, seine Zielgruppe / seinen Adressaten identifizieren, seine Häufigkeit festlegen, den beabsichtigten Inhalt des Berichts umreißen und sein Format und die Art der Übermittlung definieren.</a:t>
              </a:r>
              <a:endParaRPr lang="de-DE" sz="2200" b="0" strike="noStrike" spc="-1">
                <a:solidFill>
                  <a:srgbClr val="000000"/>
                </a:solidFill>
                <a:latin typeface="Arial"/>
              </a:endParaRPr>
            </a:p>
            <a:p>
              <a:pPr marL="228600" lvl="1" indent="-222120">
                <a:lnSpc>
                  <a:spcPct val="90000"/>
                </a:lnSpc>
                <a:spcBef>
                  <a:spcPts val="391"/>
                </a:spcBef>
                <a:buClr>
                  <a:srgbClr val="000000"/>
                </a:buClr>
                <a:buFont typeface="Calibri"/>
                <a:buChar char="•"/>
              </a:pPr>
              <a:r>
                <a:rPr lang="en-US" sz="2200" b="0" strike="noStrike" spc="-1">
                  <a:solidFill>
                    <a:schemeClr val="dk1"/>
                  </a:solidFill>
                  <a:latin typeface="Calibri"/>
                  <a:ea typeface="Calibri"/>
                </a:rPr>
                <a:t>Definition von Vorlagen für Berichte zur Standardisierung / Vereinheitlichung der Berichtsstruktur und zur Unterstützung einer effektiven und wiederholbaren Berichterstattung.</a:t>
              </a:r>
              <a:endParaRPr lang="de-DE" sz="2200" b="0" strike="noStrike" spc="-1">
                <a:solidFill>
                  <a:srgbClr val="000000"/>
                </a:solidFill>
                <a:latin typeface="Arial"/>
              </a:endParaRPr>
            </a:p>
          </p:txBody>
        </p:sp>
        <p:sp>
          <p:nvSpPr>
            <p:cNvPr id="1024" name="Google Shape;1234;p97"/>
            <p:cNvSpPr/>
            <p:nvPr/>
          </p:nvSpPr>
          <p:spPr>
            <a:xfrm>
              <a:off x="1158120" y="1933920"/>
              <a:ext cx="7678080" cy="764640"/>
            </a:xfrm>
            <a:prstGeom prst="roundRect">
              <a:avLst>
                <a:gd name="adj" fmla="val 16667"/>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025" name="Google Shape;1235;p97"/>
            <p:cNvSpPr/>
            <p:nvPr/>
          </p:nvSpPr>
          <p:spPr>
            <a:xfrm>
              <a:off x="1195560" y="1971360"/>
              <a:ext cx="7603200" cy="689760"/>
            </a:xfrm>
            <a:prstGeom prst="rect">
              <a:avLst/>
            </a:prstGeom>
            <a:noFill/>
            <a:ln w="0">
              <a:noFill/>
            </a:ln>
          </p:spPr>
          <p:style>
            <a:lnRef idx="0">
              <a:scrgbClr r="0" g="0" b="0"/>
            </a:lnRef>
            <a:fillRef idx="0">
              <a:scrgbClr r="0" g="0" b="0"/>
            </a:fillRef>
            <a:effectRef idx="0">
              <a:scrgbClr r="0" g="0" b="0"/>
            </a:effectRef>
            <a:fontRef idx="minor"/>
          </p:style>
          <p:txBody>
            <a:bodyPr lIns="290160" tIns="0" rIns="290160" bIns="0" anchor="ctr">
              <a:noAutofit/>
            </a:bodyPr>
            <a:lstStyle/>
            <a:p>
              <a:pPr>
                <a:lnSpc>
                  <a:spcPct val="90000"/>
                </a:lnSpc>
                <a:tabLst>
                  <a:tab pos="0" algn="l"/>
                </a:tabLst>
              </a:pPr>
              <a:r>
                <a:rPr lang="en-US" sz="2600" b="0" strike="noStrike" spc="-1">
                  <a:solidFill>
                    <a:schemeClr val="lt1"/>
                  </a:solidFill>
                  <a:latin typeface="Calibri"/>
                  <a:ea typeface="Calibri"/>
                </a:rPr>
                <a:t>Erstmalige Einrichtung des Prozesses</a:t>
              </a:r>
              <a:endParaRPr lang="de-DE" sz="2600" b="0" strike="noStrike" spc="-1">
                <a:solidFill>
                  <a:srgbClr val="000000"/>
                </a:solidFill>
                <a:latin typeface="Arial"/>
              </a:endParaRPr>
            </a:p>
          </p:txBody>
        </p:sp>
      </p:grpSp>
      <p:sp>
        <p:nvSpPr>
          <p:cNvPr id="1026" name="PlaceHolder 2"/>
          <p:cNvSpPr>
            <a:spLocks noGrp="1"/>
          </p:cNvSpPr>
          <p:nvPr>
            <p:ph type="sldNum" idx="92"/>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3BE8C01F-E7CF-43DF-97F3-CD0279E93089}" type="slidenum">
              <a:rPr lang="en-US" sz="1200" b="0" strike="noStrike" spc="-1">
                <a:solidFill>
                  <a:srgbClr val="888888"/>
                </a:solidFill>
                <a:latin typeface="Calibri"/>
                <a:ea typeface="Calibri"/>
              </a:rPr>
              <a:t>109</a:t>
            </a:fld>
            <a:endParaRPr lang="de-DE" sz="1200" b="0" strike="noStrike" spc="-1">
              <a:solidFill>
                <a:srgbClr val="000000"/>
              </a:solidFill>
              <a:latin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FitSM-Prinzipien</a:t>
            </a:r>
            <a:endParaRPr lang="de-DE" sz="3200" b="0" strike="noStrike" spc="-1">
              <a:solidFill>
                <a:srgbClr val="000000"/>
              </a:solidFill>
              <a:latin typeface="Arial"/>
            </a:endParaRPr>
          </a:p>
        </p:txBody>
      </p:sp>
      <p:graphicFrame>
        <p:nvGraphicFramePr>
          <p:cNvPr id="133" name="Google Shape;398;p22"/>
          <p:cNvGraphicFramePr/>
          <p:nvPr>
            <p:extLst>
              <p:ext uri="{D42A27DB-BD31-4B8C-83A1-F6EECF244321}">
                <p14:modId xmlns:p14="http://schemas.microsoft.com/office/powerpoint/2010/main" val="127178333"/>
              </p:ext>
            </p:extLst>
          </p:nvPr>
        </p:nvGraphicFramePr>
        <p:xfrm>
          <a:off x="609480" y="1697040"/>
          <a:ext cx="10972440" cy="2123280"/>
        </p:xfrm>
        <a:graphic>
          <a:graphicData uri="http://schemas.openxmlformats.org/drawingml/2006/table">
            <a:tbl>
              <a:tblPr/>
              <a:tblGrid>
                <a:gridCol w="3263400">
                  <a:extLst>
                    <a:ext uri="{9D8B030D-6E8A-4147-A177-3AD203B41FA5}">
                      <a16:colId xmlns:a16="http://schemas.microsoft.com/office/drawing/2014/main" val="20000"/>
                    </a:ext>
                  </a:extLst>
                </a:gridCol>
                <a:gridCol w="7709040">
                  <a:extLst>
                    <a:ext uri="{9D8B030D-6E8A-4147-A177-3AD203B41FA5}">
                      <a16:colId xmlns:a16="http://schemas.microsoft.com/office/drawing/2014/main" val="20001"/>
                    </a:ext>
                  </a:extLst>
                </a:gridCol>
              </a:tblGrid>
              <a:tr h="370800">
                <a:tc>
                  <a:txBody>
                    <a:bodyPr/>
                    <a:lstStyle/>
                    <a:p>
                      <a:pPr>
                        <a:lnSpc>
                          <a:spcPct val="100000"/>
                        </a:lnSpc>
                        <a:tabLst>
                          <a:tab pos="0" algn="l"/>
                        </a:tabLst>
                      </a:pPr>
                      <a:r>
                        <a:rPr lang="en-US" sz="1800" b="1" strike="noStrike" spc="-1">
                          <a:solidFill>
                            <a:schemeClr val="lt1"/>
                          </a:solidFill>
                          <a:latin typeface="Calibri" panose="020F0502020204030204" pitchFamily="34" charset="0"/>
                          <a:ea typeface="Arial"/>
                          <a:cs typeface="Calibri" panose="020F0502020204030204" pitchFamily="34" charset="0"/>
                        </a:rPr>
                        <a:t>Prinzip</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nSpc>
                          <a:spcPct val="100000"/>
                        </a:lnSpc>
                        <a:tabLst>
                          <a:tab pos="0" algn="l"/>
                        </a:tabLst>
                      </a:pPr>
                      <a:r>
                        <a:rPr lang="en-US" sz="1800" b="1" strike="noStrike" spc="-1">
                          <a:solidFill>
                            <a:schemeClr val="lt1"/>
                          </a:solidFill>
                          <a:latin typeface="Calibri" panose="020F0502020204030204" pitchFamily="34" charset="0"/>
                          <a:ea typeface="Arial"/>
                          <a:cs typeface="Calibri" panose="020F0502020204030204" pitchFamily="34" charset="0"/>
                        </a:rPr>
                        <a:t>Erläuterung</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extLst>
                  <a:ext uri="{0D108BD9-81ED-4DB2-BD59-A6C34878D82A}">
                    <a16:rowId xmlns:a16="http://schemas.microsoft.com/office/drawing/2014/main" val="10000"/>
                  </a:ext>
                </a:extLst>
              </a:tr>
              <a:tr h="370800">
                <a:tc>
                  <a:txBody>
                    <a:bodyPr/>
                    <a:lstStyle/>
                    <a:p>
                      <a:pPr>
                        <a:lnSpc>
                          <a:spcPct val="100000"/>
                        </a:lnSpc>
                        <a:tabLst>
                          <a:tab pos="0" algn="l"/>
                        </a:tabLst>
                      </a:pPr>
                      <a:r>
                        <a:rPr lang="en-US" sz="1800" b="1" strike="noStrike" spc="-1">
                          <a:solidFill>
                            <a:schemeClr val="dk1"/>
                          </a:solidFill>
                          <a:latin typeface="Calibri" panose="020F0502020204030204" pitchFamily="34" charset="0"/>
                          <a:ea typeface="Arial"/>
                          <a:cs typeface="Calibri" panose="020F0502020204030204" pitchFamily="34" charset="0"/>
                        </a:rPr>
                        <a:t>Praktikabilität</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rgbClr val="CFD7E7"/>
                    </a:solidFill>
                  </a:tcPr>
                </a:tc>
                <a:tc>
                  <a:txBody>
                    <a:bodyPr/>
                    <a:lstStyle/>
                    <a:p>
                      <a:pPr>
                        <a:lnSpc>
                          <a:spcPct val="100000"/>
                        </a:lnSpc>
                        <a:tabLst>
                          <a:tab pos="0" algn="l"/>
                        </a:tabLst>
                      </a:pPr>
                      <a:r>
                        <a:rPr lang="en-US" sz="1800" b="0" strike="noStrike" spc="-1">
                          <a:solidFill>
                            <a:schemeClr val="dk1"/>
                          </a:solidFill>
                          <a:latin typeface="Calibri" panose="020F0502020204030204" pitchFamily="34" charset="0"/>
                          <a:ea typeface="Arial"/>
                          <a:cs typeface="Calibri" panose="020F0502020204030204" pitchFamily="34" charset="0"/>
                        </a:rPr>
                        <a:t>Anwendung einfacher, bewährter Anleitungen, anstatt sich in theoretischen Best Practices zu verlieren</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rgbClr val="CFD7E7"/>
                    </a:solidFill>
                  </a:tcPr>
                </a:tc>
                <a:extLst>
                  <a:ext uri="{0D108BD9-81ED-4DB2-BD59-A6C34878D82A}">
                    <a16:rowId xmlns:a16="http://schemas.microsoft.com/office/drawing/2014/main" val="10001"/>
                  </a:ext>
                </a:extLst>
              </a:tr>
              <a:tr h="370800">
                <a:tc>
                  <a:txBody>
                    <a:bodyPr/>
                    <a:lstStyle/>
                    <a:p>
                      <a:pPr>
                        <a:lnSpc>
                          <a:spcPct val="100000"/>
                        </a:lnSpc>
                        <a:tabLst>
                          <a:tab pos="0" algn="l"/>
                        </a:tabLst>
                      </a:pPr>
                      <a:r>
                        <a:rPr lang="en-US" sz="1800" b="1" strike="noStrike" spc="-1">
                          <a:solidFill>
                            <a:schemeClr val="dk1"/>
                          </a:solidFill>
                          <a:latin typeface="Calibri" panose="020F0502020204030204" pitchFamily="34" charset="0"/>
                          <a:ea typeface="Arial"/>
                          <a:cs typeface="Calibri" panose="020F0502020204030204" pitchFamily="34" charset="0"/>
                        </a:rPr>
                        <a:t>Konsistenz</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8ECF4"/>
                    </a:solidFill>
                  </a:tcPr>
                </a:tc>
                <a:tc>
                  <a:txBody>
                    <a:bodyPr/>
                    <a:lstStyle/>
                    <a:p>
                      <a:pPr>
                        <a:lnSpc>
                          <a:spcPct val="100000"/>
                        </a:lnSpc>
                        <a:tabLst>
                          <a:tab pos="0" algn="l"/>
                        </a:tabLst>
                      </a:pPr>
                      <a:r>
                        <a:rPr lang="en-US" sz="1800" b="0" strike="noStrike" spc="-1">
                          <a:solidFill>
                            <a:schemeClr val="dk1"/>
                          </a:solidFill>
                          <a:latin typeface="Calibri" panose="020F0502020204030204" pitchFamily="34" charset="0"/>
                          <a:ea typeface="Arial"/>
                          <a:cs typeface="Calibri" panose="020F0502020204030204" pitchFamily="34" charset="0"/>
                        </a:rPr>
                        <a:t>Wiederholbare Leistung vor detaillierter Dokumentation</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8ECF4"/>
                    </a:solidFill>
                  </a:tcPr>
                </a:tc>
                <a:extLst>
                  <a:ext uri="{0D108BD9-81ED-4DB2-BD59-A6C34878D82A}">
                    <a16:rowId xmlns:a16="http://schemas.microsoft.com/office/drawing/2014/main" val="10002"/>
                  </a:ext>
                </a:extLst>
              </a:tr>
              <a:tr h="370800">
                <a:tc>
                  <a:txBody>
                    <a:bodyPr/>
                    <a:lstStyle/>
                    <a:p>
                      <a:pPr>
                        <a:lnSpc>
                          <a:spcPct val="100000"/>
                        </a:lnSpc>
                        <a:tabLst>
                          <a:tab pos="0" algn="l"/>
                        </a:tabLst>
                      </a:pPr>
                      <a:r>
                        <a:rPr lang="en-US" sz="1800" b="1" strike="noStrike" spc="-1">
                          <a:solidFill>
                            <a:schemeClr val="dk1"/>
                          </a:solidFill>
                          <a:latin typeface="Calibri" panose="020F0502020204030204" pitchFamily="34" charset="0"/>
                          <a:ea typeface="Arial"/>
                          <a:cs typeface="Calibri" panose="020F0502020204030204" pitchFamily="34" charset="0"/>
                        </a:rPr>
                        <a:t>Hinlänglichkeit</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FD7E7"/>
                    </a:solidFill>
                  </a:tcPr>
                </a:tc>
                <a:tc>
                  <a:txBody>
                    <a:bodyPr/>
                    <a:lstStyle/>
                    <a:p>
                      <a:pPr>
                        <a:lnSpc>
                          <a:spcPct val="100000"/>
                        </a:lnSpc>
                        <a:tabLst>
                          <a:tab pos="0" algn="l"/>
                        </a:tabLst>
                      </a:pPr>
                      <a:r>
                        <a:rPr lang="en-US" sz="1800" b="0" strike="noStrike" spc="-1">
                          <a:solidFill>
                            <a:schemeClr val="dk1"/>
                          </a:solidFill>
                          <a:latin typeface="Calibri" panose="020F0502020204030204" pitchFamily="34" charset="0"/>
                          <a:ea typeface="Arial"/>
                          <a:cs typeface="Calibri" panose="020F0502020204030204" pitchFamily="34" charset="0"/>
                        </a:rPr>
                        <a:t>Gut genug und funktionierend statt Suche nach der perfekten Lösung</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FD7E7"/>
                    </a:solidFill>
                  </a:tcPr>
                </a:tc>
                <a:extLst>
                  <a:ext uri="{0D108BD9-81ED-4DB2-BD59-A6C34878D82A}">
                    <a16:rowId xmlns:a16="http://schemas.microsoft.com/office/drawing/2014/main" val="10003"/>
                  </a:ext>
                </a:extLst>
              </a:tr>
              <a:tr h="370800">
                <a:tc>
                  <a:txBody>
                    <a:bodyPr/>
                    <a:lstStyle/>
                    <a:p>
                      <a:pPr>
                        <a:lnSpc>
                          <a:spcPct val="100000"/>
                        </a:lnSpc>
                        <a:tabLst>
                          <a:tab pos="0" algn="l"/>
                        </a:tabLst>
                      </a:pPr>
                      <a:r>
                        <a:rPr lang="en-US" sz="1800" b="1" strike="noStrike" spc="-1">
                          <a:solidFill>
                            <a:schemeClr val="dk1"/>
                          </a:solidFill>
                          <a:latin typeface="Calibri" panose="020F0502020204030204" pitchFamily="34" charset="0"/>
                          <a:ea typeface="Arial"/>
                          <a:cs typeface="Calibri" panose="020F0502020204030204" pitchFamily="34" charset="0"/>
                        </a:rPr>
                        <a:t>Erweiterbarkeit</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8ECF4"/>
                    </a:solidFill>
                  </a:tcPr>
                </a:tc>
                <a:tc>
                  <a:txBody>
                    <a:bodyPr/>
                    <a:lstStyle/>
                    <a:p>
                      <a:pPr>
                        <a:lnSpc>
                          <a:spcPct val="100000"/>
                        </a:lnSpc>
                        <a:tabLst>
                          <a:tab pos="0" algn="l"/>
                        </a:tabLst>
                      </a:pPr>
                      <a:r>
                        <a:rPr lang="en-US" sz="1800" b="0" strike="noStrike" spc="-1" dirty="0" err="1">
                          <a:solidFill>
                            <a:schemeClr val="dk1"/>
                          </a:solidFill>
                          <a:latin typeface="Calibri" panose="020F0502020204030204" pitchFamily="34" charset="0"/>
                          <a:ea typeface="Arial"/>
                          <a:cs typeface="Calibri" panose="020F0502020204030204" pitchFamily="34" charset="0"/>
                        </a:rPr>
                        <a:t>Viele</a:t>
                      </a:r>
                      <a:r>
                        <a:rPr lang="en-US" sz="1800" b="0" strike="noStrike" spc="-1" dirty="0">
                          <a:solidFill>
                            <a:schemeClr val="dk1"/>
                          </a:solidFill>
                          <a:latin typeface="Calibri" panose="020F0502020204030204" pitchFamily="34" charset="0"/>
                          <a:ea typeface="Arial"/>
                          <a:cs typeface="Calibri" panose="020F0502020204030204" pitchFamily="34" charset="0"/>
                        </a:rPr>
                        <a:t> </a:t>
                      </a:r>
                      <a:r>
                        <a:rPr lang="en-US" sz="1800" b="0" strike="noStrike" spc="-1" dirty="0" err="1">
                          <a:solidFill>
                            <a:schemeClr val="dk1"/>
                          </a:solidFill>
                          <a:latin typeface="Calibri" panose="020F0502020204030204" pitchFamily="34" charset="0"/>
                          <a:ea typeface="Arial"/>
                          <a:cs typeface="Calibri" panose="020F0502020204030204" pitchFamily="34" charset="0"/>
                        </a:rPr>
                        <a:t>Wissensquellen</a:t>
                      </a:r>
                      <a:r>
                        <a:rPr lang="en-US" sz="1800" b="0" strike="noStrike" spc="-1" dirty="0">
                          <a:solidFill>
                            <a:schemeClr val="dk1"/>
                          </a:solidFill>
                          <a:latin typeface="Calibri" panose="020F0502020204030204" pitchFamily="34" charset="0"/>
                          <a:ea typeface="Arial"/>
                          <a:cs typeface="Calibri" panose="020F0502020204030204" pitchFamily="34" charset="0"/>
                        </a:rPr>
                        <a:t> </a:t>
                      </a:r>
                      <a:r>
                        <a:rPr lang="en-US" sz="1800" b="0" strike="noStrike" spc="-1" dirty="0" err="1">
                          <a:solidFill>
                            <a:schemeClr val="dk1"/>
                          </a:solidFill>
                          <a:latin typeface="Calibri" panose="020F0502020204030204" pitchFamily="34" charset="0"/>
                          <a:ea typeface="Arial"/>
                          <a:cs typeface="Calibri" panose="020F0502020204030204" pitchFamily="34" charset="0"/>
                        </a:rPr>
                        <a:t>nutzen</a:t>
                      </a:r>
                      <a:r>
                        <a:rPr lang="en-US" sz="1800" b="0" strike="noStrike" spc="-1" dirty="0">
                          <a:solidFill>
                            <a:schemeClr val="dk1"/>
                          </a:solidFill>
                          <a:latin typeface="Calibri" panose="020F0502020204030204" pitchFamily="34" charset="0"/>
                          <a:ea typeface="Arial"/>
                          <a:cs typeface="Calibri" panose="020F0502020204030204" pitchFamily="34" charset="0"/>
                        </a:rPr>
                        <a:t>, </a:t>
                      </a:r>
                      <a:r>
                        <a:rPr lang="en-US" sz="1800" b="0" strike="noStrike" spc="-1" dirty="0" err="1">
                          <a:solidFill>
                            <a:schemeClr val="dk1"/>
                          </a:solidFill>
                          <a:latin typeface="Calibri" panose="020F0502020204030204" pitchFamily="34" charset="0"/>
                          <a:ea typeface="Arial"/>
                          <a:cs typeface="Calibri" panose="020F0502020204030204" pitchFamily="34" charset="0"/>
                        </a:rPr>
                        <a:t>anstatt</a:t>
                      </a:r>
                      <a:r>
                        <a:rPr lang="en-US" sz="1800" b="0" strike="noStrike" spc="-1" dirty="0">
                          <a:solidFill>
                            <a:schemeClr val="dk1"/>
                          </a:solidFill>
                          <a:latin typeface="Calibri" panose="020F0502020204030204" pitchFamily="34" charset="0"/>
                          <a:ea typeface="Arial"/>
                          <a:cs typeface="Calibri" panose="020F0502020204030204" pitchFamily="34" charset="0"/>
                        </a:rPr>
                        <a:t> in </a:t>
                      </a:r>
                      <a:r>
                        <a:rPr lang="en-US" sz="1800" b="0" strike="noStrike" spc="-1" dirty="0" err="1">
                          <a:solidFill>
                            <a:schemeClr val="dk1"/>
                          </a:solidFill>
                          <a:latin typeface="Calibri" panose="020F0502020204030204" pitchFamily="34" charset="0"/>
                          <a:ea typeface="Arial"/>
                          <a:cs typeface="Calibri" panose="020F0502020204030204" pitchFamily="34" charset="0"/>
                        </a:rPr>
                        <a:t>einem</a:t>
                      </a:r>
                      <a:r>
                        <a:rPr lang="en-US" sz="1800" b="0" strike="noStrike" spc="-1" dirty="0">
                          <a:solidFill>
                            <a:schemeClr val="dk1"/>
                          </a:solidFill>
                          <a:latin typeface="Calibri" panose="020F0502020204030204" pitchFamily="34" charset="0"/>
                          <a:ea typeface="Arial"/>
                          <a:cs typeface="Calibri" panose="020F0502020204030204" pitchFamily="34" charset="0"/>
                        </a:rPr>
                        <a:t> </a:t>
                      </a:r>
                      <a:r>
                        <a:rPr lang="en-US" sz="1800" b="0" strike="noStrike" spc="-1" dirty="0" err="1">
                          <a:solidFill>
                            <a:schemeClr val="dk1"/>
                          </a:solidFill>
                          <a:latin typeface="Calibri" panose="020F0502020204030204" pitchFamily="34" charset="0"/>
                          <a:ea typeface="Arial"/>
                          <a:cs typeface="Calibri" panose="020F0502020204030204" pitchFamily="34" charset="0"/>
                        </a:rPr>
                        <a:t>geschlossenen</a:t>
                      </a:r>
                      <a:r>
                        <a:rPr lang="en-US" sz="1800" b="0" strike="noStrike" spc="-1" dirty="0">
                          <a:solidFill>
                            <a:schemeClr val="dk1"/>
                          </a:solidFill>
                          <a:latin typeface="Calibri" panose="020F0502020204030204" pitchFamily="34" charset="0"/>
                          <a:ea typeface="Arial"/>
                          <a:cs typeface="Calibri" panose="020F0502020204030204" pitchFamily="34" charset="0"/>
                        </a:rPr>
                        <a:t> Garten </a:t>
                      </a:r>
                      <a:r>
                        <a:rPr lang="en-US" sz="1800" b="0" strike="noStrike" spc="-1" dirty="0" err="1">
                          <a:solidFill>
                            <a:schemeClr val="dk1"/>
                          </a:solidFill>
                          <a:latin typeface="Calibri" panose="020F0502020204030204" pitchFamily="34" charset="0"/>
                          <a:ea typeface="Arial"/>
                          <a:cs typeface="Calibri" panose="020F0502020204030204" pitchFamily="34" charset="0"/>
                        </a:rPr>
                        <a:t>zu</a:t>
                      </a:r>
                      <a:r>
                        <a:rPr lang="en-US" sz="1800" b="0" strike="noStrike" spc="-1" dirty="0">
                          <a:solidFill>
                            <a:schemeClr val="dk1"/>
                          </a:solidFill>
                          <a:latin typeface="Calibri" panose="020F0502020204030204" pitchFamily="34" charset="0"/>
                          <a:ea typeface="Arial"/>
                          <a:cs typeface="Calibri" panose="020F0502020204030204" pitchFamily="34" charset="0"/>
                        </a:rPr>
                        <a:t> leben</a:t>
                      </a:r>
                      <a:endParaRPr lang="de-DE" sz="1800" b="0" strike="noStrike" spc="-1" dirty="0">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8ECF4"/>
                    </a:solidFill>
                  </a:tcPr>
                </a:tc>
                <a:extLst>
                  <a:ext uri="{0D108BD9-81ED-4DB2-BD59-A6C34878D82A}">
                    <a16:rowId xmlns:a16="http://schemas.microsoft.com/office/drawing/2014/main" val="10004"/>
                  </a:ext>
                </a:extLst>
              </a:tr>
            </a:tbl>
          </a:graphicData>
        </a:graphic>
      </p:graphicFrame>
      <p:sp>
        <p:nvSpPr>
          <p:cNvPr id="134" name="PlaceHolder 2"/>
          <p:cNvSpPr>
            <a:spLocks noGrp="1"/>
          </p:cNvSpPr>
          <p:nvPr>
            <p:ph type="sldNum" idx="16"/>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1A337EDF-3A7D-457E-9168-01FC4ADFC855}" type="slidenum">
              <a:rPr lang="en-US" sz="1200" b="0" strike="noStrike" spc="-1">
                <a:solidFill>
                  <a:srgbClr val="888888"/>
                </a:solidFill>
                <a:latin typeface="Calibri"/>
                <a:ea typeface="Calibri"/>
              </a:rPr>
              <a:t>11</a:t>
            </a:fld>
            <a:endParaRPr lang="de-DE" sz="1200" b="0" strike="noStrike" spc="-1">
              <a:solidFill>
                <a:srgbClr val="000000"/>
              </a:solidFill>
              <a:latin typeface="Times New Roman"/>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SRM: Inputs und Outputs </a:t>
            </a:r>
            <a:r>
              <a:rPr lang="en-US" sz="2000" b="0" strike="noStrike" spc="-1">
                <a:solidFill>
                  <a:srgbClr val="7F7F7F"/>
                </a:solidFill>
                <a:latin typeface="Calibri"/>
                <a:ea typeface="Calibri"/>
              </a:rPr>
              <a:t>gemäß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grpSp>
        <p:nvGrpSpPr>
          <p:cNvPr id="1028" name="Google Shape;1242;p98"/>
          <p:cNvGrpSpPr/>
          <p:nvPr/>
        </p:nvGrpSpPr>
        <p:grpSpPr>
          <a:xfrm>
            <a:off x="1981080" y="2008440"/>
            <a:ext cx="8227080" cy="3999600"/>
            <a:chOff x="1981080" y="2008440"/>
            <a:chExt cx="8227080" cy="3999600"/>
          </a:xfrm>
        </p:grpSpPr>
        <p:sp>
          <p:nvSpPr>
            <p:cNvPr id="1029" name="Google Shape;1243;p98"/>
            <p:cNvSpPr/>
            <p:nvPr/>
          </p:nvSpPr>
          <p:spPr>
            <a:xfrm>
              <a:off x="1981080" y="2008440"/>
              <a:ext cx="8226720" cy="1195920"/>
            </a:xfrm>
            <a:prstGeom prst="rightArrow">
              <a:avLst>
                <a:gd name="adj1" fmla="val 50000"/>
                <a:gd name="adj2"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030" name="Google Shape;1244;p98"/>
            <p:cNvSpPr/>
            <p:nvPr/>
          </p:nvSpPr>
          <p:spPr>
            <a:xfrm>
              <a:off x="1981080" y="2308320"/>
              <a:ext cx="7927200" cy="596520"/>
            </a:xfrm>
            <a:prstGeom prst="rect">
              <a:avLst/>
            </a:prstGeom>
            <a:noFill/>
            <a:ln w="0">
              <a:noFill/>
            </a:ln>
          </p:spPr>
          <p:style>
            <a:lnRef idx="0">
              <a:scrgbClr r="0" g="0" b="0"/>
            </a:lnRef>
            <a:fillRef idx="0">
              <a:scrgbClr r="0" g="0" b="0"/>
            </a:fillRef>
            <a:effectRef idx="0">
              <a:scrgbClr r="0" g="0" b="0"/>
            </a:effectRef>
            <a:fontRef idx="minor"/>
          </p:style>
          <p:txBody>
            <a:bodyPr lIns="87480" tIns="87480" rIns="254160" bIns="190440" anchor="ctr">
              <a:noAutofit/>
            </a:bodyPr>
            <a:lstStyle/>
            <a:p>
              <a:pPr>
                <a:lnSpc>
                  <a:spcPct val="90000"/>
                </a:lnSpc>
                <a:tabLst>
                  <a:tab pos="0" algn="l"/>
                </a:tabLst>
              </a:pPr>
              <a:r>
                <a:rPr lang="en-US" sz="2300" b="0" strike="noStrike" spc="-1">
                  <a:solidFill>
                    <a:schemeClr val="lt1"/>
                  </a:solidFill>
                  <a:latin typeface="Calibri"/>
                  <a:ea typeface="Calibri"/>
                </a:rPr>
                <a:t>Inputs</a:t>
              </a:r>
              <a:endParaRPr lang="de-DE" sz="2300" b="0" strike="noStrike" spc="-1">
                <a:solidFill>
                  <a:srgbClr val="000000"/>
                </a:solidFill>
                <a:latin typeface="Arial"/>
              </a:endParaRPr>
            </a:p>
          </p:txBody>
        </p:sp>
        <p:sp>
          <p:nvSpPr>
            <p:cNvPr id="1031" name="Google Shape;1245;p98"/>
            <p:cNvSpPr/>
            <p:nvPr/>
          </p:nvSpPr>
          <p:spPr>
            <a:xfrm>
              <a:off x="1981080" y="2935800"/>
              <a:ext cx="3799080" cy="2672640"/>
            </a:xfrm>
            <a:prstGeom prst="rect">
              <a:avLst/>
            </a:prstGeom>
            <a:solidFill>
              <a:schemeClr val="lt1"/>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032" name="Google Shape;1246;p98"/>
            <p:cNvSpPr/>
            <p:nvPr/>
          </p:nvSpPr>
          <p:spPr>
            <a:xfrm>
              <a:off x="1981080" y="2935800"/>
              <a:ext cx="3799080" cy="2672640"/>
            </a:xfrm>
            <a:prstGeom prst="rect">
              <a:avLst/>
            </a:prstGeom>
            <a:noFill/>
            <a:ln w="0">
              <a:noFill/>
            </a:ln>
          </p:spPr>
          <p:style>
            <a:lnRef idx="0">
              <a:scrgbClr r="0" g="0" b="0"/>
            </a:lnRef>
            <a:fillRef idx="0">
              <a:scrgbClr r="0" g="0" b="0"/>
            </a:fillRef>
            <a:effectRef idx="0">
              <a:scrgbClr r="0" g="0" b="0"/>
            </a:effectRef>
            <a:fontRef idx="minor"/>
          </p:style>
          <p:txBody>
            <a:bodyPr lIns="87480" tIns="87480" rIns="87480" bIns="87480" anchor="t">
              <a:noAutofit/>
            </a:bodyPr>
            <a:lstStyle/>
            <a:p>
              <a:pPr>
                <a:lnSpc>
                  <a:spcPct val="90000"/>
                </a:lnSpc>
                <a:tabLst>
                  <a:tab pos="0" algn="l"/>
                </a:tabLst>
              </a:pPr>
              <a:r>
                <a:rPr lang="en-US" sz="2300" b="0" strike="noStrike" spc="-1">
                  <a:solidFill>
                    <a:schemeClr val="dk1"/>
                  </a:solidFill>
                  <a:latin typeface="Calibri"/>
                  <a:ea typeface="Calibri"/>
                </a:rPr>
                <a:t>Berichtsanforderungen (z. B. aus SLAs)</a:t>
              </a:r>
              <a:endParaRPr lang="de-DE" sz="2300" b="0" strike="noStrike" spc="-1">
                <a:solidFill>
                  <a:srgbClr val="000000"/>
                </a:solidFill>
                <a:latin typeface="Arial"/>
              </a:endParaRPr>
            </a:p>
          </p:txBody>
        </p:sp>
        <p:sp>
          <p:nvSpPr>
            <p:cNvPr id="1033" name="Google Shape;1247;p98"/>
            <p:cNvSpPr/>
            <p:nvPr/>
          </p:nvSpPr>
          <p:spPr>
            <a:xfrm>
              <a:off x="5783400" y="2408040"/>
              <a:ext cx="4424760" cy="1195920"/>
            </a:xfrm>
            <a:prstGeom prst="rightArrow">
              <a:avLst>
                <a:gd name="adj1" fmla="val 50000"/>
                <a:gd name="adj2"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034" name="Google Shape;1248;p98"/>
            <p:cNvSpPr/>
            <p:nvPr/>
          </p:nvSpPr>
          <p:spPr>
            <a:xfrm>
              <a:off x="5783400" y="2707560"/>
              <a:ext cx="4124880" cy="596520"/>
            </a:xfrm>
            <a:prstGeom prst="rect">
              <a:avLst/>
            </a:prstGeom>
            <a:noFill/>
            <a:ln w="0">
              <a:noFill/>
            </a:ln>
          </p:spPr>
          <p:style>
            <a:lnRef idx="0">
              <a:scrgbClr r="0" g="0" b="0"/>
            </a:lnRef>
            <a:fillRef idx="0">
              <a:scrgbClr r="0" g="0" b="0"/>
            </a:fillRef>
            <a:effectRef idx="0">
              <a:scrgbClr r="0" g="0" b="0"/>
            </a:effectRef>
            <a:fontRef idx="minor"/>
          </p:style>
          <p:txBody>
            <a:bodyPr lIns="87480" tIns="87480" rIns="254160" bIns="190440" anchor="ctr">
              <a:noAutofit/>
            </a:bodyPr>
            <a:lstStyle/>
            <a:p>
              <a:pPr>
                <a:lnSpc>
                  <a:spcPct val="90000"/>
                </a:lnSpc>
                <a:tabLst>
                  <a:tab pos="0" algn="l"/>
                </a:tabLst>
              </a:pPr>
              <a:r>
                <a:rPr lang="en-US" sz="2300" b="0" strike="noStrike" spc="-1">
                  <a:solidFill>
                    <a:schemeClr val="lt1"/>
                  </a:solidFill>
                  <a:latin typeface="Calibri"/>
                  <a:ea typeface="Calibri"/>
                </a:rPr>
                <a:t>Outputs</a:t>
              </a:r>
              <a:endParaRPr lang="de-DE" sz="2300" b="0" strike="noStrike" spc="-1">
                <a:solidFill>
                  <a:srgbClr val="000000"/>
                </a:solidFill>
                <a:latin typeface="Arial"/>
              </a:endParaRPr>
            </a:p>
          </p:txBody>
        </p:sp>
        <p:sp>
          <p:nvSpPr>
            <p:cNvPr id="1035" name="Google Shape;1249;p98"/>
            <p:cNvSpPr/>
            <p:nvPr/>
          </p:nvSpPr>
          <p:spPr>
            <a:xfrm>
              <a:off x="5783400" y="3335400"/>
              <a:ext cx="3799080" cy="2672640"/>
            </a:xfrm>
            <a:prstGeom prst="rect">
              <a:avLst/>
            </a:prstGeom>
            <a:solidFill>
              <a:schemeClr val="lt1"/>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036" name="Google Shape;1250;p98"/>
            <p:cNvSpPr/>
            <p:nvPr/>
          </p:nvSpPr>
          <p:spPr>
            <a:xfrm>
              <a:off x="5783400" y="3335400"/>
              <a:ext cx="3799080" cy="2672640"/>
            </a:xfrm>
            <a:prstGeom prst="rect">
              <a:avLst/>
            </a:prstGeom>
            <a:noFill/>
            <a:ln w="0">
              <a:noFill/>
            </a:ln>
          </p:spPr>
          <p:style>
            <a:lnRef idx="0">
              <a:scrgbClr r="0" g="0" b="0"/>
            </a:lnRef>
            <a:fillRef idx="0">
              <a:scrgbClr r="0" g="0" b="0"/>
            </a:fillRef>
            <a:effectRef idx="0">
              <a:scrgbClr r="0" g="0" b="0"/>
            </a:effectRef>
            <a:fontRef idx="minor"/>
          </p:style>
          <p:txBody>
            <a:bodyPr lIns="87480" tIns="87480" rIns="87480" bIns="87480" anchor="t">
              <a:noAutofit/>
            </a:bodyPr>
            <a:lstStyle/>
            <a:p>
              <a:pPr>
                <a:lnSpc>
                  <a:spcPct val="90000"/>
                </a:lnSpc>
                <a:tabLst>
                  <a:tab pos="0" algn="l"/>
                </a:tabLst>
              </a:pPr>
              <a:r>
                <a:rPr lang="en-US" sz="2300" b="0" strike="noStrike" spc="-1">
                  <a:solidFill>
                    <a:schemeClr val="dk1"/>
                  </a:solidFill>
                  <a:latin typeface="Calibri"/>
                  <a:ea typeface="Calibri"/>
                </a:rPr>
                <a:t>Liste aller (vereinbarten) Berichte</a:t>
              </a:r>
              <a:endParaRPr lang="de-DE" sz="2300" b="0" strike="noStrike" spc="-1">
                <a:solidFill>
                  <a:srgbClr val="000000"/>
                </a:solidFill>
                <a:latin typeface="Arial"/>
              </a:endParaRPr>
            </a:p>
            <a:p>
              <a:pPr>
                <a:lnSpc>
                  <a:spcPct val="90000"/>
                </a:lnSpc>
                <a:spcBef>
                  <a:spcPts val="805"/>
                </a:spcBef>
                <a:tabLst>
                  <a:tab pos="0" algn="l"/>
                </a:tabLst>
              </a:pPr>
              <a:r>
                <a:rPr lang="en-US" sz="2300" b="0" strike="noStrike" spc="-1">
                  <a:solidFill>
                    <a:schemeClr val="dk1"/>
                  </a:solidFill>
                  <a:latin typeface="Calibri"/>
                  <a:ea typeface="Calibri"/>
                </a:rPr>
                <a:t>Spezifikation aller Berichte</a:t>
              </a:r>
              <a:endParaRPr lang="de-DE" sz="2300" b="0" strike="noStrike" spc="-1">
                <a:solidFill>
                  <a:srgbClr val="000000"/>
                </a:solidFill>
                <a:latin typeface="Arial"/>
              </a:endParaRPr>
            </a:p>
            <a:p>
              <a:pPr>
                <a:lnSpc>
                  <a:spcPct val="90000"/>
                </a:lnSpc>
                <a:spcBef>
                  <a:spcPts val="805"/>
                </a:spcBef>
                <a:tabLst>
                  <a:tab pos="0" algn="l"/>
                </a:tabLst>
              </a:pPr>
              <a:r>
                <a:rPr lang="en-US" sz="2300" b="0" strike="noStrike" spc="-1">
                  <a:solidFill>
                    <a:schemeClr val="dk1"/>
                  </a:solidFill>
                  <a:latin typeface="Calibri"/>
                  <a:ea typeface="Calibri"/>
                </a:rPr>
                <a:t>Informationen (Nachweise) über tatsächlich erstellte und gelieferte Berichte</a:t>
              </a:r>
              <a:endParaRPr lang="de-DE" sz="2300" b="0" strike="noStrike" spc="-1">
                <a:solidFill>
                  <a:srgbClr val="000000"/>
                </a:solidFill>
                <a:latin typeface="Arial"/>
              </a:endParaRPr>
            </a:p>
          </p:txBody>
        </p:sp>
      </p:grpSp>
      <p:sp>
        <p:nvSpPr>
          <p:cNvPr id="1037" name="PlaceHolder 2"/>
          <p:cNvSpPr>
            <a:spLocks noGrp="1"/>
          </p:cNvSpPr>
          <p:nvPr>
            <p:ph type="sldNum" idx="93"/>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74D979A2-6D8B-486C-9E39-2B6B49F899E2}" type="slidenum">
              <a:rPr lang="en-US" sz="1200" b="0" strike="noStrike" spc="-1">
                <a:solidFill>
                  <a:srgbClr val="888888"/>
                </a:solidFill>
                <a:latin typeface="Calibri"/>
                <a:ea typeface="Calibri"/>
              </a:rPr>
              <a:t>110</a:t>
            </a:fld>
            <a:endParaRPr lang="de-DE" sz="1200" b="0" strike="noStrike" spc="-1">
              <a:solidFill>
                <a:srgbClr val="000000"/>
              </a:solidFill>
              <a:latin typeface="Times New Roman"/>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8"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SRM: Prozessdiagramm </a:t>
            </a:r>
            <a:r>
              <a:rPr lang="en-US" sz="2000" b="0" strike="noStrike" spc="-1">
                <a:solidFill>
                  <a:srgbClr val="7F7F7F"/>
                </a:solidFill>
                <a:latin typeface="Calibri"/>
                <a:ea typeface="Calibri"/>
              </a:rPr>
              <a:t>nach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sp>
        <p:nvSpPr>
          <p:cNvPr id="1039" name="PlaceHolder 2"/>
          <p:cNvSpPr>
            <a:spLocks noGrp="1"/>
          </p:cNvSpPr>
          <p:nvPr>
            <p:ph type="sldNum" idx="94"/>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4FC7840C-045F-4D86-9142-B61C50C7A11F}" type="slidenum">
              <a:rPr lang="en-US" sz="1200" b="0" strike="noStrike" spc="-1">
                <a:solidFill>
                  <a:srgbClr val="888888"/>
                </a:solidFill>
                <a:latin typeface="Calibri"/>
                <a:ea typeface="Calibri"/>
              </a:rPr>
              <a:t>111</a:t>
            </a:fld>
            <a:endParaRPr lang="de-DE" sz="1200" b="0" strike="noStrike" spc="-1">
              <a:solidFill>
                <a:srgbClr val="000000"/>
              </a:solidFill>
              <a:latin typeface="Times New Roman"/>
            </a:endParaRPr>
          </a:p>
        </p:txBody>
      </p:sp>
      <p:sp>
        <p:nvSpPr>
          <p:cNvPr id="1040" name="Flussdiagramm: Dokument 28"/>
          <p:cNvSpPr/>
          <p:nvPr/>
        </p:nvSpPr>
        <p:spPr>
          <a:xfrm>
            <a:off x="5564160" y="5050800"/>
            <a:ext cx="1196640" cy="420120"/>
          </a:xfrm>
          <a:prstGeom prst="flowChartDocument">
            <a:avLst/>
          </a:prstGeom>
          <a:solidFill>
            <a:schemeClr val="bg1"/>
          </a:solidFill>
          <a:ln w="19050">
            <a:solidFill>
              <a:srgbClr val="4A7EBB"/>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pPr>
            <a:endParaRPr lang="en-GB" sz="1200" b="0" strike="noStrike" spc="-1">
              <a:solidFill>
                <a:schemeClr val="dk1"/>
              </a:solidFill>
              <a:latin typeface="Calibri"/>
              <a:ea typeface="Arial"/>
            </a:endParaRPr>
          </a:p>
        </p:txBody>
      </p:sp>
      <p:sp>
        <p:nvSpPr>
          <p:cNvPr id="1041" name="Flussdiagramm: Dokument 27"/>
          <p:cNvSpPr/>
          <p:nvPr/>
        </p:nvSpPr>
        <p:spPr>
          <a:xfrm>
            <a:off x="2911320" y="3931200"/>
            <a:ext cx="1196640" cy="420120"/>
          </a:xfrm>
          <a:prstGeom prst="flowChartDocument">
            <a:avLst/>
          </a:prstGeom>
          <a:solidFill>
            <a:schemeClr val="bg1"/>
          </a:solidFill>
          <a:ln w="19050">
            <a:solidFill>
              <a:srgbClr val="4A7EBB"/>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pPr>
            <a:endParaRPr lang="en-GB" sz="1200" b="0" strike="noStrike" spc="-1">
              <a:solidFill>
                <a:schemeClr val="dk1"/>
              </a:solidFill>
              <a:latin typeface="Calibri"/>
              <a:ea typeface="Arial"/>
            </a:endParaRPr>
          </a:p>
        </p:txBody>
      </p:sp>
      <p:sp>
        <p:nvSpPr>
          <p:cNvPr id="1042" name="Rectangle 18"/>
          <p:cNvSpPr/>
          <p:nvPr/>
        </p:nvSpPr>
        <p:spPr>
          <a:xfrm>
            <a:off x="4415040" y="4229640"/>
            <a:ext cx="3358080" cy="425160"/>
          </a:xfrm>
          <a:prstGeom prst="rect">
            <a:avLst/>
          </a:prstGeom>
          <a:solidFill>
            <a:schemeClr val="accent1"/>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a:lnSpc>
                <a:spcPct val="100000"/>
              </a:lnSpc>
            </a:pPr>
            <a:r>
              <a:rPr lang="en-GB" sz="1400" b="0" strike="noStrike" spc="-1">
                <a:solidFill>
                  <a:schemeClr val="lt1"/>
                </a:solidFill>
                <a:latin typeface="Calibri"/>
                <a:ea typeface="Arial"/>
              </a:rPr>
              <a:t>Erstellung und Verteilung von Berichten</a:t>
            </a:r>
            <a:endParaRPr lang="de-DE" sz="1400" b="0" strike="noStrike" spc="-1">
              <a:solidFill>
                <a:srgbClr val="000000"/>
              </a:solidFill>
              <a:latin typeface="Arial"/>
            </a:endParaRPr>
          </a:p>
        </p:txBody>
      </p:sp>
      <p:sp>
        <p:nvSpPr>
          <p:cNvPr id="1043" name="Rectangle 23"/>
          <p:cNvSpPr/>
          <p:nvPr/>
        </p:nvSpPr>
        <p:spPr>
          <a:xfrm>
            <a:off x="4416120" y="2655720"/>
            <a:ext cx="3356640" cy="425160"/>
          </a:xfrm>
          <a:prstGeom prst="rect">
            <a:avLst/>
          </a:prstGeom>
          <a:solidFill>
            <a:schemeClr val="accent1"/>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a:lnSpc>
                <a:spcPct val="100000"/>
              </a:lnSpc>
            </a:pPr>
            <a:r>
              <a:rPr lang="en-GB" sz="1400" b="0" strike="noStrike" spc="-1">
                <a:solidFill>
                  <a:schemeClr val="lt1"/>
                </a:solidFill>
                <a:latin typeface="Calibri"/>
                <a:ea typeface="Arial"/>
              </a:rPr>
              <a:t>Identifizierung von Meldepflichten</a:t>
            </a:r>
            <a:endParaRPr lang="de-DE" sz="1400" b="0" strike="noStrike" spc="-1">
              <a:solidFill>
                <a:srgbClr val="000000"/>
              </a:solidFill>
              <a:latin typeface="Arial"/>
            </a:endParaRPr>
          </a:p>
        </p:txBody>
      </p:sp>
      <p:cxnSp>
        <p:nvCxnSpPr>
          <p:cNvPr id="1044" name="Gerade Verbindung mit Pfeil 46"/>
          <p:cNvCxnSpPr>
            <a:stCxn id="1045" idx="2"/>
            <a:endCxn id="1042" idx="0"/>
          </p:cNvCxnSpPr>
          <p:nvPr/>
        </p:nvCxnSpPr>
        <p:spPr>
          <a:xfrm flipH="1">
            <a:off x="6094080" y="3862800"/>
            <a:ext cx="720" cy="367200"/>
          </a:xfrm>
          <a:prstGeom prst="straightConnector1">
            <a:avLst/>
          </a:prstGeom>
          <a:ln w="19050">
            <a:solidFill>
              <a:srgbClr val="000000"/>
            </a:solidFill>
            <a:round/>
            <a:tailEnd type="arrow" w="med" len="med"/>
          </a:ln>
        </p:spPr>
      </p:cxnSp>
      <p:sp>
        <p:nvSpPr>
          <p:cNvPr id="1045" name="Rectangle 23"/>
          <p:cNvSpPr/>
          <p:nvPr/>
        </p:nvSpPr>
        <p:spPr>
          <a:xfrm>
            <a:off x="4416120" y="3437640"/>
            <a:ext cx="3356640" cy="425160"/>
          </a:xfrm>
          <a:prstGeom prst="rect">
            <a:avLst/>
          </a:prstGeom>
          <a:solidFill>
            <a:schemeClr val="accent1"/>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a:lnSpc>
                <a:spcPct val="100000"/>
              </a:lnSpc>
            </a:pPr>
            <a:r>
              <a:rPr lang="en-GB" sz="1400" b="0" strike="noStrike" spc="-1">
                <a:solidFill>
                  <a:schemeClr val="lt1"/>
                </a:solidFill>
                <a:latin typeface="Calibri"/>
                <a:ea typeface="Arial"/>
              </a:rPr>
              <a:t>Pflege von Berichtsspezifikationen</a:t>
            </a:r>
            <a:endParaRPr lang="de-DE" sz="1400" b="0" strike="noStrike" spc="-1">
              <a:solidFill>
                <a:srgbClr val="000000"/>
              </a:solidFill>
              <a:latin typeface="Arial"/>
            </a:endParaRPr>
          </a:p>
        </p:txBody>
      </p:sp>
      <p:cxnSp>
        <p:nvCxnSpPr>
          <p:cNvPr id="1046" name="Gerade Verbindung mit Pfeil 117"/>
          <p:cNvCxnSpPr>
            <a:stCxn id="1043" idx="2"/>
            <a:endCxn id="1045" idx="0"/>
          </p:cNvCxnSpPr>
          <p:nvPr/>
        </p:nvCxnSpPr>
        <p:spPr>
          <a:xfrm>
            <a:off x="6094440" y="3080880"/>
            <a:ext cx="360" cy="357120"/>
          </a:xfrm>
          <a:prstGeom prst="straightConnector1">
            <a:avLst/>
          </a:prstGeom>
          <a:ln w="19050">
            <a:solidFill>
              <a:srgbClr val="000000"/>
            </a:solidFill>
            <a:round/>
            <a:tailEnd type="arrow" w="med" len="med"/>
          </a:ln>
        </p:spPr>
      </p:cxnSp>
      <p:cxnSp>
        <p:nvCxnSpPr>
          <p:cNvPr id="1047" name="Verbinder: gekrümmt 292869"/>
          <p:cNvCxnSpPr>
            <a:stCxn id="1045" idx="1"/>
            <a:endCxn id="1048" idx="0"/>
          </p:cNvCxnSpPr>
          <p:nvPr/>
        </p:nvCxnSpPr>
        <p:spPr>
          <a:xfrm rot="10800000" flipV="1">
            <a:off x="3438360" y="3649680"/>
            <a:ext cx="977760" cy="215280"/>
          </a:xfrm>
          <a:prstGeom prst="curvedConnector2">
            <a:avLst/>
          </a:prstGeom>
          <a:ln w="19050">
            <a:solidFill>
              <a:srgbClr val="000000"/>
            </a:solidFill>
            <a:prstDash val="sysDash"/>
            <a:round/>
          </a:ln>
        </p:spPr>
      </p:cxnSp>
      <p:sp>
        <p:nvSpPr>
          <p:cNvPr id="1048" name="Flussdiagramm: Dokument 121"/>
          <p:cNvSpPr/>
          <p:nvPr/>
        </p:nvSpPr>
        <p:spPr>
          <a:xfrm>
            <a:off x="2840400" y="3864960"/>
            <a:ext cx="1196640" cy="420120"/>
          </a:xfrm>
          <a:prstGeom prst="flowChartDocument">
            <a:avLst/>
          </a:prstGeom>
          <a:solidFill>
            <a:schemeClr val="bg1"/>
          </a:solidFill>
          <a:ln w="19050">
            <a:solidFill>
              <a:srgbClr val="4A7EBB"/>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pPr>
            <a:r>
              <a:rPr lang="en-GB" sz="1200" b="0" strike="noStrike" spc="-1">
                <a:solidFill>
                  <a:schemeClr val="dk1"/>
                </a:solidFill>
                <a:latin typeface="Calibri"/>
                <a:ea typeface="Arial"/>
              </a:rPr>
              <a:t>Spezifikationen des Berichts</a:t>
            </a:r>
            <a:endParaRPr lang="de-DE" sz="1200" b="0" strike="noStrike" spc="-1">
              <a:solidFill>
                <a:srgbClr val="000000"/>
              </a:solidFill>
              <a:latin typeface="Arial"/>
            </a:endParaRPr>
          </a:p>
        </p:txBody>
      </p:sp>
      <p:cxnSp>
        <p:nvCxnSpPr>
          <p:cNvPr id="1049" name="Verbinder: gekrümmt 148"/>
          <p:cNvCxnSpPr>
            <a:stCxn id="1048" idx="2"/>
            <a:endCxn id="1042" idx="1"/>
          </p:cNvCxnSpPr>
          <p:nvPr/>
        </p:nvCxnSpPr>
        <p:spPr>
          <a:xfrm rot="16200000" flipH="1">
            <a:off x="3848400" y="3875400"/>
            <a:ext cx="157320" cy="976680"/>
          </a:xfrm>
          <a:prstGeom prst="curvedConnector4">
            <a:avLst>
              <a:gd name="adj1" fmla="val 138990"/>
              <a:gd name="adj2" fmla="val 58075"/>
            </a:avLst>
          </a:prstGeom>
          <a:ln w="19050">
            <a:solidFill>
              <a:srgbClr val="000000"/>
            </a:solidFill>
            <a:prstDash val="sysDash"/>
            <a:round/>
            <a:tailEnd type="arrow" w="med" len="med"/>
          </a:ln>
        </p:spPr>
      </p:cxnSp>
      <p:sp>
        <p:nvSpPr>
          <p:cNvPr id="1050" name="Flussdiagramm: Dokument 17"/>
          <p:cNvSpPr/>
          <p:nvPr/>
        </p:nvSpPr>
        <p:spPr>
          <a:xfrm>
            <a:off x="2911320" y="2535840"/>
            <a:ext cx="1196640" cy="420120"/>
          </a:xfrm>
          <a:prstGeom prst="flowChartDocument">
            <a:avLst/>
          </a:prstGeom>
          <a:solidFill>
            <a:schemeClr val="bg1"/>
          </a:solidFill>
          <a:ln w="19050">
            <a:solidFill>
              <a:srgbClr val="4A7EBB"/>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pPr>
            <a:endParaRPr lang="en-GB" sz="1200" b="0" strike="noStrike" spc="-1">
              <a:solidFill>
                <a:schemeClr val="dk1"/>
              </a:solidFill>
              <a:latin typeface="Calibri"/>
              <a:ea typeface="Arial"/>
            </a:endParaRPr>
          </a:p>
        </p:txBody>
      </p:sp>
      <p:sp>
        <p:nvSpPr>
          <p:cNvPr id="1051" name="Flussdiagramm: Dokument 18"/>
          <p:cNvSpPr/>
          <p:nvPr/>
        </p:nvSpPr>
        <p:spPr>
          <a:xfrm>
            <a:off x="2842920" y="2467080"/>
            <a:ext cx="1196640" cy="420120"/>
          </a:xfrm>
          <a:prstGeom prst="flowChartDocument">
            <a:avLst/>
          </a:prstGeom>
          <a:solidFill>
            <a:schemeClr val="bg1"/>
          </a:solidFill>
          <a:ln w="19050">
            <a:solidFill>
              <a:srgbClr val="4A7EBB"/>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pPr>
            <a:r>
              <a:rPr lang="en-GB" sz="1200" b="0" strike="noStrike" spc="-1">
                <a:solidFill>
                  <a:schemeClr val="dk1"/>
                </a:solidFill>
                <a:latin typeface="Calibri"/>
                <a:ea typeface="Arial"/>
              </a:rPr>
              <a:t>SLAs</a:t>
            </a:r>
            <a:endParaRPr lang="de-DE" sz="1200" b="0" strike="noStrike" spc="-1">
              <a:solidFill>
                <a:srgbClr val="000000"/>
              </a:solidFill>
              <a:latin typeface="Arial"/>
            </a:endParaRPr>
          </a:p>
        </p:txBody>
      </p:sp>
      <p:cxnSp>
        <p:nvCxnSpPr>
          <p:cNvPr id="1052" name="Gerade Verbindung mit Pfeil 111"/>
          <p:cNvCxnSpPr>
            <a:stCxn id="1051" idx="3"/>
            <a:endCxn id="1043" idx="1"/>
          </p:cNvCxnSpPr>
          <p:nvPr/>
        </p:nvCxnSpPr>
        <p:spPr>
          <a:xfrm>
            <a:off x="4039560" y="2676960"/>
            <a:ext cx="376920" cy="191520"/>
          </a:xfrm>
          <a:prstGeom prst="curvedConnector3">
            <a:avLst>
              <a:gd name="adj1" fmla="val 25047"/>
            </a:avLst>
          </a:prstGeom>
          <a:ln w="19050">
            <a:solidFill>
              <a:srgbClr val="000000"/>
            </a:solidFill>
            <a:prstDash val="sysDash"/>
            <a:round/>
            <a:tailEnd type="arrow" w="med" len="med"/>
          </a:ln>
        </p:spPr>
      </p:cxnSp>
      <p:sp>
        <p:nvSpPr>
          <p:cNvPr id="1053" name="Flussdiagramm: Dokument 21"/>
          <p:cNvSpPr/>
          <p:nvPr/>
        </p:nvSpPr>
        <p:spPr>
          <a:xfrm>
            <a:off x="5495760" y="4984920"/>
            <a:ext cx="1196640" cy="420120"/>
          </a:xfrm>
          <a:prstGeom prst="flowChartDocument">
            <a:avLst/>
          </a:prstGeom>
          <a:solidFill>
            <a:schemeClr val="bg1"/>
          </a:solidFill>
          <a:ln w="19050">
            <a:solidFill>
              <a:srgbClr val="4A7EBB"/>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pPr>
            <a:r>
              <a:rPr lang="en-GB" sz="1200" b="0" strike="noStrike" spc="-1">
                <a:solidFill>
                  <a:schemeClr val="dk1"/>
                </a:solidFill>
                <a:latin typeface="Calibri"/>
                <a:ea typeface="Arial"/>
              </a:rPr>
              <a:t>Berichte</a:t>
            </a:r>
            <a:endParaRPr lang="de-DE" sz="1200" b="0" strike="noStrike" spc="-1">
              <a:solidFill>
                <a:srgbClr val="000000"/>
              </a:solidFill>
              <a:latin typeface="Arial"/>
            </a:endParaRPr>
          </a:p>
        </p:txBody>
      </p:sp>
      <p:sp>
        <p:nvSpPr>
          <p:cNvPr id="1054" name="Flussdiagramm: Dokument 20"/>
          <p:cNvSpPr/>
          <p:nvPr/>
        </p:nvSpPr>
        <p:spPr>
          <a:xfrm>
            <a:off x="2840400" y="3057840"/>
            <a:ext cx="1196640" cy="575640"/>
          </a:xfrm>
          <a:prstGeom prst="flowChartDocument">
            <a:avLst/>
          </a:prstGeom>
          <a:solidFill>
            <a:schemeClr val="bg1">
              <a:lumMod val="85000"/>
            </a:schemeClr>
          </a:solidFill>
          <a:ln w="19050">
            <a:noFill/>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pPr>
            <a:r>
              <a:rPr lang="en-GB" sz="1000" b="0" strike="noStrike" spc="-1">
                <a:solidFill>
                  <a:schemeClr val="dk1"/>
                </a:solidFill>
                <a:latin typeface="Calibri"/>
                <a:ea typeface="Arial"/>
              </a:rPr>
              <a:t>Andere Quellen für Meldepflichten</a:t>
            </a:r>
            <a:endParaRPr lang="de-DE" sz="1000" b="0" strike="noStrike" spc="-1">
              <a:solidFill>
                <a:srgbClr val="000000"/>
              </a:solidFill>
              <a:latin typeface="Arial"/>
            </a:endParaRPr>
          </a:p>
        </p:txBody>
      </p:sp>
      <p:cxnSp>
        <p:nvCxnSpPr>
          <p:cNvPr id="1055" name="Gerade Verbindung mit Pfeil 111"/>
          <p:cNvCxnSpPr>
            <a:stCxn id="1054" idx="3"/>
          </p:cNvCxnSpPr>
          <p:nvPr/>
        </p:nvCxnSpPr>
        <p:spPr>
          <a:xfrm flipV="1">
            <a:off x="4037040" y="2865600"/>
            <a:ext cx="195120" cy="480240"/>
          </a:xfrm>
          <a:prstGeom prst="curvedConnector3">
            <a:avLst>
              <a:gd name="adj1" fmla="val 104066"/>
            </a:avLst>
          </a:prstGeom>
          <a:ln w="19050">
            <a:solidFill>
              <a:srgbClr val="000000"/>
            </a:solidFill>
            <a:prstDash val="sysDash"/>
            <a:round/>
          </a:ln>
        </p:spPr>
      </p:cxnSp>
      <p:cxnSp>
        <p:nvCxnSpPr>
          <p:cNvPr id="1056" name="Gerade Verbindung mit Pfeil 29"/>
          <p:cNvCxnSpPr>
            <a:stCxn id="1042" idx="2"/>
            <a:endCxn id="1053" idx="0"/>
          </p:cNvCxnSpPr>
          <p:nvPr/>
        </p:nvCxnSpPr>
        <p:spPr>
          <a:xfrm>
            <a:off x="6094080" y="4654800"/>
            <a:ext cx="360" cy="330480"/>
          </a:xfrm>
          <a:prstGeom prst="straightConnector1">
            <a:avLst/>
          </a:prstGeom>
          <a:ln w="19050">
            <a:solidFill>
              <a:srgbClr val="000000"/>
            </a:solidFill>
            <a:prstDash val="sysDash"/>
            <a:round/>
            <a:tailEnd type="arrow" w="med" len="med"/>
          </a:ln>
        </p:spPr>
      </p:cxn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7"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SRM: Aktivitäten </a:t>
            </a:r>
            <a:r>
              <a:rPr lang="en-US" sz="2000" b="0" strike="noStrike" spc="-1">
                <a:solidFill>
                  <a:srgbClr val="7F7F7F"/>
                </a:solidFill>
                <a:latin typeface="Calibri"/>
                <a:ea typeface="Calibri"/>
              </a:rPr>
              <a:t>gemäß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grpSp>
        <p:nvGrpSpPr>
          <p:cNvPr id="1058" name="Google Shape;1280;p100"/>
          <p:cNvGrpSpPr/>
          <p:nvPr/>
        </p:nvGrpSpPr>
        <p:grpSpPr>
          <a:xfrm>
            <a:off x="609480" y="1722240"/>
            <a:ext cx="10969920" cy="4755600"/>
            <a:chOff x="609480" y="1722240"/>
            <a:chExt cx="10969920" cy="4755600"/>
          </a:xfrm>
        </p:grpSpPr>
        <p:sp>
          <p:nvSpPr>
            <p:cNvPr id="1059" name="Google Shape;1281;p100"/>
            <p:cNvSpPr/>
            <p:nvPr/>
          </p:nvSpPr>
          <p:spPr>
            <a:xfrm>
              <a:off x="609480" y="1998720"/>
              <a:ext cx="10969920" cy="4479120"/>
            </a:xfrm>
            <a:prstGeom prst="rect">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600" b="0" strike="noStrike" spc="-1">
                <a:solidFill>
                  <a:srgbClr val="000000"/>
                </a:solidFill>
                <a:latin typeface="Wingdings"/>
                <a:ea typeface="Arial"/>
              </a:endParaRPr>
            </a:p>
          </p:txBody>
        </p:sp>
        <p:sp>
          <p:nvSpPr>
            <p:cNvPr id="1060" name="Google Shape;1282;p100"/>
            <p:cNvSpPr/>
            <p:nvPr/>
          </p:nvSpPr>
          <p:spPr>
            <a:xfrm>
              <a:off x="609480" y="1998720"/>
              <a:ext cx="10969920" cy="4479120"/>
            </a:xfrm>
            <a:prstGeom prst="rect">
              <a:avLst/>
            </a:prstGeom>
            <a:noFill/>
            <a:ln w="0">
              <a:noFill/>
            </a:ln>
          </p:spPr>
          <p:style>
            <a:lnRef idx="0">
              <a:scrgbClr r="0" g="0" b="0"/>
            </a:lnRef>
            <a:fillRef idx="0">
              <a:scrgbClr r="0" g="0" b="0"/>
            </a:fillRef>
            <a:effectRef idx="0">
              <a:scrgbClr r="0" g="0" b="0"/>
            </a:effectRef>
            <a:fontRef idx="minor"/>
          </p:style>
          <p:txBody>
            <a:bodyPr lIns="851760" tIns="374760" rIns="851760" bIns="128160" anchor="t">
              <a:noAutofit/>
            </a:bodyPr>
            <a:lstStyle/>
            <a:p>
              <a:pPr marL="171360" lvl="1" indent="-171360">
                <a:lnSpc>
                  <a:spcPct val="90000"/>
                </a:lnSpc>
                <a:buClr>
                  <a:srgbClr val="000000"/>
                </a:buClr>
                <a:buFont typeface="Calibri"/>
                <a:buChar char="•"/>
              </a:pPr>
              <a:r>
                <a:rPr lang="en-US" sz="2000" b="1" strike="noStrike" spc="-1">
                  <a:solidFill>
                    <a:schemeClr val="dk1"/>
                  </a:solidFill>
                  <a:latin typeface="Calibri"/>
                  <a:ea typeface="Calibri"/>
                </a:rPr>
                <a:t>Identifizierung von Meldepflichten</a:t>
              </a:r>
              <a:endParaRPr lang="de-DE" sz="20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pPr>
              <a:r>
                <a:rPr lang="en-US" sz="1800" b="0" strike="noStrike" spc="-1">
                  <a:solidFill>
                    <a:schemeClr val="dk1"/>
                  </a:solidFill>
                  <a:latin typeface="Calibri"/>
                  <a:ea typeface="Arial"/>
                </a:rPr>
                <a:t>Ableitung von Zielen, Ereignissen und Nichtkonformitäten, die den Kunden auf der Grundlage von SLAs zu melden sind </a:t>
              </a:r>
              <a:endParaRPr lang="de-DE" sz="18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pPr>
              <a:r>
                <a:rPr lang="en-US" sz="1800" b="0" strike="noStrike" spc="-1">
                  <a:solidFill>
                    <a:schemeClr val="dk1"/>
                  </a:solidFill>
                  <a:latin typeface="Calibri"/>
                  <a:ea typeface="Arial"/>
                </a:rPr>
                <a:t>Identifizierung von Zielen, Ereignissen und Nichtkonformitäten, die den internen Beteiligten zur Unterstützung des Managements des SMS zu melden sind</a:t>
              </a:r>
              <a:endParaRPr lang="de-DE" sz="1800" b="0" strike="noStrike" spc="-1">
                <a:solidFill>
                  <a:srgbClr val="000000"/>
                </a:solidFill>
                <a:latin typeface="Arial"/>
              </a:endParaRPr>
            </a:p>
            <a:p>
              <a:pPr marL="171360" indent="-57240">
                <a:lnSpc>
                  <a:spcPct val="90000"/>
                </a:lnSpc>
                <a:spcBef>
                  <a:spcPts val="269"/>
                </a:spcBef>
                <a:tabLst>
                  <a:tab pos="0" algn="l"/>
                </a:tabLst>
              </a:pPr>
              <a:endParaRPr lang="de-DE" sz="2000" b="0" strike="noStrike" spc="-1">
                <a:solidFill>
                  <a:srgbClr val="000000"/>
                </a:solidFill>
                <a:latin typeface="Arial"/>
              </a:endParaRPr>
            </a:p>
            <a:p>
              <a:pPr marL="171360" lvl="1" indent="-171360">
                <a:lnSpc>
                  <a:spcPct val="90000"/>
                </a:lnSpc>
                <a:spcBef>
                  <a:spcPts val="269"/>
                </a:spcBef>
                <a:buClr>
                  <a:srgbClr val="000000"/>
                </a:buClr>
                <a:buFont typeface="Calibri"/>
                <a:buChar char="•"/>
                <a:tabLst>
                  <a:tab pos="0" algn="l"/>
                </a:tabLst>
              </a:pPr>
              <a:r>
                <a:rPr lang="en-US" sz="2000" b="1" strike="noStrike" spc="-1">
                  <a:solidFill>
                    <a:schemeClr val="dk1"/>
                  </a:solidFill>
                  <a:latin typeface="Calibri"/>
                  <a:ea typeface="Calibri"/>
                </a:rPr>
                <a:t>Pflege von Berichtsspezifikationen</a:t>
              </a:r>
              <a:endParaRPr lang="de-DE" sz="20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tabLst>
                  <a:tab pos="0" algn="l"/>
                </a:tabLst>
              </a:pPr>
              <a:r>
                <a:rPr lang="en-US" sz="1800" b="0" strike="noStrike" spc="-1">
                  <a:solidFill>
                    <a:schemeClr val="dk1"/>
                  </a:solidFill>
                  <a:latin typeface="Calibri"/>
                  <a:ea typeface="Arial"/>
                </a:rPr>
                <a:t>Definieren/Spezifizieren eines neuen Berichts </a:t>
              </a:r>
              <a:endParaRPr lang="de-DE" sz="18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tabLst>
                  <a:tab pos="0" algn="l"/>
                </a:tabLst>
              </a:pPr>
              <a:r>
                <a:rPr lang="en-US" sz="1800" b="0" strike="noStrike" spc="-1">
                  <a:solidFill>
                    <a:schemeClr val="dk1"/>
                  </a:solidFill>
                  <a:latin typeface="Calibri"/>
                  <a:ea typeface="Arial"/>
                </a:rPr>
                <a:t>Aktualisieren einer Berichtsspezifikation</a:t>
              </a:r>
              <a:endParaRPr lang="de-DE" sz="18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tabLst>
                  <a:tab pos="0" algn="l"/>
                </a:tabLst>
              </a:pPr>
              <a:r>
                <a:rPr lang="en-US" sz="1800" b="0" strike="noStrike" spc="-1">
                  <a:solidFill>
                    <a:schemeClr val="dk1"/>
                  </a:solidFill>
                  <a:latin typeface="Calibri"/>
                  <a:ea typeface="Arial"/>
                </a:rPr>
                <a:t>Beenden eines Berichts</a:t>
              </a:r>
              <a:endParaRPr lang="de-DE" sz="1800" b="0" strike="noStrike" spc="-1">
                <a:solidFill>
                  <a:srgbClr val="000000"/>
                </a:solidFill>
                <a:latin typeface="Arial"/>
              </a:endParaRPr>
            </a:p>
            <a:p>
              <a:pPr marL="171360" indent="-57240">
                <a:lnSpc>
                  <a:spcPct val="90000"/>
                </a:lnSpc>
                <a:spcBef>
                  <a:spcPts val="269"/>
                </a:spcBef>
                <a:tabLst>
                  <a:tab pos="0" algn="l"/>
                </a:tabLst>
              </a:pPr>
              <a:endParaRPr lang="de-DE" sz="2000" b="0" strike="noStrike" spc="-1">
                <a:solidFill>
                  <a:srgbClr val="000000"/>
                </a:solidFill>
                <a:latin typeface="Arial"/>
              </a:endParaRPr>
            </a:p>
            <a:p>
              <a:pPr marL="171360" lvl="1" indent="-171360">
                <a:lnSpc>
                  <a:spcPct val="90000"/>
                </a:lnSpc>
                <a:spcBef>
                  <a:spcPts val="269"/>
                </a:spcBef>
                <a:buClr>
                  <a:srgbClr val="000000"/>
                </a:buClr>
                <a:buFont typeface="Calibri"/>
                <a:buChar char="•"/>
                <a:tabLst>
                  <a:tab pos="0" algn="l"/>
                </a:tabLst>
              </a:pPr>
              <a:r>
                <a:rPr lang="en-US" sz="2000" b="1" strike="noStrike" spc="-1">
                  <a:solidFill>
                    <a:schemeClr val="dk1"/>
                  </a:solidFill>
                  <a:latin typeface="Calibri"/>
                  <a:ea typeface="Calibri"/>
                </a:rPr>
                <a:t>Überwachung der Produktion und Verteilung von Berichten</a:t>
              </a:r>
              <a:endParaRPr lang="de-DE" sz="20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tabLst>
                  <a:tab pos="0" algn="l"/>
                </a:tabLst>
              </a:pPr>
              <a:r>
                <a:rPr lang="en-US" sz="1800" b="0" strike="noStrike" spc="-1">
                  <a:solidFill>
                    <a:schemeClr val="dk1"/>
                  </a:solidFill>
                  <a:latin typeface="Calibri"/>
                  <a:ea typeface="Arial"/>
                </a:rPr>
                <a:t>Überprüfung der Produktion und Verteilung von Berichten gemäß den Spezifikationen</a:t>
              </a:r>
              <a:endParaRPr lang="de-DE" sz="18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tabLst>
                  <a:tab pos="0" algn="l"/>
                </a:tabLst>
              </a:pPr>
              <a:r>
                <a:rPr lang="en-US" sz="1800" b="0" strike="noStrike" spc="-1">
                  <a:solidFill>
                    <a:schemeClr val="dk1"/>
                  </a:solidFill>
                  <a:latin typeface="Calibri"/>
                  <a:ea typeface="Arial"/>
                </a:rPr>
                <a:t>Einleitung von Folgemaßnahmen im Falle einer ungenauen Berichterstattung</a:t>
              </a:r>
              <a:endParaRPr lang="de-DE" sz="1800" b="0" strike="noStrike" spc="-1">
                <a:solidFill>
                  <a:srgbClr val="000000"/>
                </a:solidFill>
                <a:latin typeface="Arial"/>
              </a:endParaRPr>
            </a:p>
          </p:txBody>
        </p:sp>
        <p:sp>
          <p:nvSpPr>
            <p:cNvPr id="1061" name="Google Shape;1283;p100"/>
            <p:cNvSpPr/>
            <p:nvPr/>
          </p:nvSpPr>
          <p:spPr>
            <a:xfrm>
              <a:off x="1158120" y="1722240"/>
              <a:ext cx="7678080" cy="549720"/>
            </a:xfrm>
            <a:prstGeom prst="roundRect">
              <a:avLst>
                <a:gd name="adj" fmla="val 16667"/>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600" b="0" strike="noStrike" spc="-1">
                <a:solidFill>
                  <a:srgbClr val="000000"/>
                </a:solidFill>
                <a:latin typeface="Wingdings"/>
                <a:ea typeface="Arial"/>
              </a:endParaRPr>
            </a:p>
          </p:txBody>
        </p:sp>
        <p:sp>
          <p:nvSpPr>
            <p:cNvPr id="1062" name="Google Shape;1284;p100"/>
            <p:cNvSpPr/>
            <p:nvPr/>
          </p:nvSpPr>
          <p:spPr>
            <a:xfrm>
              <a:off x="1184040" y="1749240"/>
              <a:ext cx="7626240" cy="495720"/>
            </a:xfrm>
            <a:prstGeom prst="rect">
              <a:avLst/>
            </a:prstGeom>
            <a:noFill/>
            <a:ln w="0">
              <a:noFill/>
            </a:ln>
          </p:spPr>
          <p:style>
            <a:lnRef idx="0">
              <a:scrgbClr r="0" g="0" b="0"/>
            </a:lnRef>
            <a:fillRef idx="0">
              <a:scrgbClr r="0" g="0" b="0"/>
            </a:fillRef>
            <a:effectRef idx="0">
              <a:scrgbClr r="0" g="0" b="0"/>
            </a:effectRef>
            <a:fontRef idx="minor"/>
          </p:style>
          <p:txBody>
            <a:bodyPr lIns="290160" tIns="0" rIns="290160" bIns="0" anchor="ctr">
              <a:noAutofit/>
            </a:bodyPr>
            <a:lstStyle/>
            <a:p>
              <a:pPr>
                <a:lnSpc>
                  <a:spcPct val="90000"/>
                </a:lnSpc>
                <a:tabLst>
                  <a:tab pos="0" algn="l"/>
                </a:tabLst>
              </a:pPr>
              <a:r>
                <a:rPr lang="en-US" sz="2000" b="0" strike="noStrike" spc="-1">
                  <a:solidFill>
                    <a:schemeClr val="lt1"/>
                  </a:solidFill>
                  <a:latin typeface="Calibri"/>
                  <a:ea typeface="Calibri"/>
                </a:rPr>
                <a:t>Laufende Ausführung von Prozessen</a:t>
              </a:r>
              <a:endParaRPr lang="de-DE" sz="2000" b="0" strike="noStrike" spc="-1">
                <a:solidFill>
                  <a:srgbClr val="000000"/>
                </a:solidFill>
                <a:latin typeface="Arial"/>
              </a:endParaRPr>
            </a:p>
          </p:txBody>
        </p:sp>
      </p:grpSp>
      <p:sp>
        <p:nvSpPr>
          <p:cNvPr id="1063" name="PlaceHolder 2"/>
          <p:cNvSpPr>
            <a:spLocks noGrp="1"/>
          </p:cNvSpPr>
          <p:nvPr>
            <p:ph type="sldNum" idx="95"/>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729E53AA-973F-453E-B0A1-31F2D13D48B5}" type="slidenum">
              <a:rPr lang="en-US" sz="1200" b="0" strike="noStrike" spc="-1">
                <a:solidFill>
                  <a:srgbClr val="888888"/>
                </a:solidFill>
                <a:latin typeface="Calibri"/>
                <a:ea typeface="Calibri"/>
              </a:rPr>
              <a:t>112</a:t>
            </a:fld>
            <a:endParaRPr lang="de-DE" sz="1200" b="0" strike="noStrike" spc="-1">
              <a:solidFill>
                <a:srgbClr val="000000"/>
              </a:solidFill>
              <a:latin typeface="Times New Roman"/>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SRM: Rollen </a:t>
            </a:r>
            <a:r>
              <a:rPr lang="en-US" sz="2000" b="0" strike="noStrike" spc="-1">
                <a:solidFill>
                  <a:srgbClr val="7F7F7F"/>
                </a:solidFill>
                <a:latin typeface="Calibri"/>
                <a:ea typeface="Calibri"/>
              </a:rPr>
              <a:t>gemäß </a:t>
            </a:r>
            <a:r>
              <a:rPr lang="en-US" sz="2000" b="1" strike="noStrike" spc="-1">
                <a:solidFill>
                  <a:srgbClr val="7F7F7F"/>
                </a:solidFill>
                <a:latin typeface="Calibri"/>
                <a:ea typeface="Calibri"/>
              </a:rPr>
              <a:t>FitSM-3</a:t>
            </a:r>
            <a:endParaRPr lang="de-DE" sz="2000" b="0" strike="noStrike" spc="-1">
              <a:solidFill>
                <a:srgbClr val="000000"/>
              </a:solidFill>
              <a:latin typeface="Arial"/>
            </a:endParaRPr>
          </a:p>
        </p:txBody>
      </p:sp>
      <p:sp>
        <p:nvSpPr>
          <p:cNvPr id="1065" name="PlaceHolder 2"/>
          <p:cNvSpPr>
            <a:spLocks noGrp="1"/>
          </p:cNvSpPr>
          <p:nvPr>
            <p:ph type="sldNum" idx="96"/>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72C46C2E-A587-4255-AD2E-4331F571A04D}" type="slidenum">
              <a:rPr lang="en-US" sz="1200" b="0" strike="noStrike" spc="-1">
                <a:solidFill>
                  <a:srgbClr val="888888"/>
                </a:solidFill>
                <a:latin typeface="Calibri"/>
                <a:ea typeface="Calibri"/>
              </a:rPr>
              <a:t>113</a:t>
            </a:fld>
            <a:endParaRPr lang="de-DE" sz="1200" b="0" strike="noStrike" spc="-1">
              <a:solidFill>
                <a:srgbClr val="000000"/>
              </a:solidFill>
              <a:latin typeface="Times New Roman"/>
            </a:endParaRPr>
          </a:p>
        </p:txBody>
      </p:sp>
      <p:graphicFrame>
        <p:nvGraphicFramePr>
          <p:cNvPr id="1066" name="Google Shape;1292;p101"/>
          <p:cNvGraphicFramePr/>
          <p:nvPr/>
        </p:nvGraphicFramePr>
        <p:xfrm>
          <a:off x="1080000" y="1697040"/>
          <a:ext cx="10080000" cy="4693920"/>
        </p:xfrm>
        <a:graphic>
          <a:graphicData uri="http://schemas.openxmlformats.org/drawingml/2006/table">
            <a:tbl>
              <a:tblPr/>
              <a:tblGrid>
                <a:gridCol w="2006280">
                  <a:extLst>
                    <a:ext uri="{9D8B030D-6E8A-4147-A177-3AD203B41FA5}">
                      <a16:colId xmlns:a16="http://schemas.microsoft.com/office/drawing/2014/main" val="20000"/>
                    </a:ext>
                  </a:extLst>
                </a:gridCol>
                <a:gridCol w="5797800">
                  <a:extLst>
                    <a:ext uri="{9D8B030D-6E8A-4147-A177-3AD203B41FA5}">
                      <a16:colId xmlns:a16="http://schemas.microsoft.com/office/drawing/2014/main" val="20001"/>
                    </a:ext>
                  </a:extLst>
                </a:gridCol>
                <a:gridCol w="2275920">
                  <a:extLst>
                    <a:ext uri="{9D8B030D-6E8A-4147-A177-3AD203B41FA5}">
                      <a16:colId xmlns:a16="http://schemas.microsoft.com/office/drawing/2014/main" val="20002"/>
                    </a:ext>
                  </a:extLst>
                </a:gridCol>
              </a:tblGrid>
              <a:tr h="445320">
                <a:tc>
                  <a:txBody>
                    <a:bodyPr/>
                    <a:lstStyle/>
                    <a:p>
                      <a:pPr>
                        <a:lnSpc>
                          <a:spcPct val="100000"/>
                        </a:lnSpc>
                        <a:tabLst>
                          <a:tab pos="0" algn="l"/>
                        </a:tabLst>
                      </a:pPr>
                      <a:r>
                        <a:rPr lang="en-US" sz="1800" b="1" strike="noStrike" spc="-1">
                          <a:solidFill>
                            <a:srgbClr val="FFFFFF"/>
                          </a:solidFill>
                          <a:latin typeface="Calibri"/>
                          <a:ea typeface="Calibri"/>
                        </a:rPr>
                        <a:t>Rolle</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rgbClr val="4F81BD"/>
                    </a:solidFill>
                  </a:tcPr>
                </a:tc>
                <a:tc>
                  <a:txBody>
                    <a:bodyPr/>
                    <a:lstStyle/>
                    <a:p>
                      <a:pPr>
                        <a:lnSpc>
                          <a:spcPct val="100000"/>
                        </a:lnSpc>
                        <a:tabLst>
                          <a:tab pos="0" algn="l"/>
                        </a:tabLst>
                      </a:pPr>
                      <a:r>
                        <a:rPr lang="en-US" sz="1800" b="1" strike="noStrike" spc="-1">
                          <a:solidFill>
                            <a:srgbClr val="FFFFFF"/>
                          </a:solidFill>
                          <a:latin typeface="Calibri"/>
                          <a:ea typeface="Calibri"/>
                        </a:rPr>
                        <a:t>Aufgaben</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rgbClr val="4F81BD"/>
                    </a:solidFill>
                  </a:tcPr>
                </a:tc>
                <a:tc>
                  <a:txBody>
                    <a:bodyPr/>
                    <a:lstStyle/>
                    <a:p>
                      <a:pPr>
                        <a:lnSpc>
                          <a:spcPct val="100000"/>
                        </a:lnSpc>
                        <a:tabLst>
                          <a:tab pos="0" algn="l"/>
                        </a:tabLst>
                      </a:pPr>
                      <a:r>
                        <a:rPr lang="en-US" sz="1400" b="1" strike="noStrike" spc="-1">
                          <a:solidFill>
                            <a:srgbClr val="FFFFFF"/>
                          </a:solidFill>
                          <a:latin typeface="Calibri"/>
                          <a:ea typeface="Calibri"/>
                        </a:rPr>
                        <a:t>Anzahl der umgesetzten Rollen</a:t>
                      </a:r>
                      <a:endParaRPr lang="de-DE" sz="14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rgbClr val="4F81BD"/>
                    </a:solidFill>
                  </a:tcPr>
                </a:tc>
                <a:extLst>
                  <a:ext uri="{0D108BD9-81ED-4DB2-BD59-A6C34878D82A}">
                    <a16:rowId xmlns:a16="http://schemas.microsoft.com/office/drawing/2014/main" val="10000"/>
                  </a:ext>
                </a:extLst>
              </a:tr>
              <a:tr h="493920">
                <a:tc>
                  <a:txBody>
                    <a:bodyPr/>
                    <a:lstStyle/>
                    <a:p>
                      <a:pPr>
                        <a:lnSpc>
                          <a:spcPct val="100000"/>
                        </a:lnSpc>
                        <a:tabLst>
                          <a:tab pos="0" algn="l"/>
                        </a:tabLst>
                      </a:pPr>
                      <a:r>
                        <a:rPr lang="en-US" sz="1600" b="1" strike="noStrike" spc="-1">
                          <a:solidFill>
                            <a:srgbClr val="000000"/>
                          </a:solidFill>
                          <a:latin typeface="Calibri"/>
                          <a:ea typeface="Calibri"/>
                        </a:rPr>
                        <a:t>Prozess-Verantwortlicher SRM</a:t>
                      </a:r>
                      <a:endParaRPr lang="de-DE" sz="1600" b="0" strike="noStrike" spc="-1">
                        <a:solidFill>
                          <a:srgbClr val="000000"/>
                        </a:solidFill>
                        <a:latin typeface="Arial"/>
                      </a:endParaRPr>
                    </a:p>
                  </a:txBody>
                  <a:tcP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rgbClr val="D0D8E7"/>
                    </a:solidFill>
                  </a:tcPr>
                </a:tc>
                <a:tc>
                  <a:txBody>
                    <a:bodyPr/>
                    <a:lstStyle/>
                    <a:p>
                      <a:pPr>
                        <a:lnSpc>
                          <a:spcPct val="100000"/>
                        </a:lnSpc>
                        <a:tabLst>
                          <a:tab pos="0" algn="l"/>
                        </a:tabLst>
                      </a:pPr>
                      <a:r>
                        <a:rPr lang="en-US" sz="1600" b="0" i="1" strike="noStrike" spc="-1">
                          <a:solidFill>
                            <a:srgbClr val="000000"/>
                          </a:solidFill>
                          <a:latin typeface="Calibri"/>
                          <a:ea typeface="Calibri"/>
                        </a:rPr>
                        <a:t>Allgemeine Aufgaben eines Prozess-Verantwortlichen im Kontext von SRM</a:t>
                      </a:r>
                      <a:endParaRPr lang="de-DE" sz="1600" b="0" strike="noStrike" spc="-1">
                        <a:solidFill>
                          <a:srgbClr val="000000"/>
                        </a:solidFill>
                        <a:latin typeface="Arial"/>
                      </a:endParaRPr>
                    </a:p>
                  </a:txBody>
                  <a:tcP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rgbClr val="D0D8E7"/>
                    </a:solidFill>
                  </a:tcPr>
                </a:tc>
                <a:tc>
                  <a:txBody>
                    <a:bodyPr/>
                    <a:lstStyle/>
                    <a:p>
                      <a:pPr>
                        <a:lnSpc>
                          <a:spcPct val="100000"/>
                        </a:lnSpc>
                        <a:tabLst>
                          <a:tab pos="0" algn="l"/>
                        </a:tabLst>
                      </a:pPr>
                      <a:r>
                        <a:rPr lang="en-US" sz="1600" b="0" strike="noStrike" spc="-1">
                          <a:solidFill>
                            <a:srgbClr val="000000"/>
                          </a:solidFill>
                          <a:latin typeface="Calibri"/>
                          <a:ea typeface="Calibri"/>
                        </a:rPr>
                        <a:t>1 insgesamt</a:t>
                      </a:r>
                      <a:endParaRPr lang="de-DE" sz="1600" b="0" strike="noStrike" spc="-1">
                        <a:solidFill>
                          <a:srgbClr val="000000"/>
                        </a:solidFill>
                        <a:latin typeface="Arial"/>
                      </a:endParaRPr>
                    </a:p>
                  </a:txBody>
                  <a:tcP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rgbClr val="D0D8E7"/>
                    </a:solidFill>
                  </a:tcPr>
                </a:tc>
                <a:extLst>
                  <a:ext uri="{0D108BD9-81ED-4DB2-BD59-A6C34878D82A}">
                    <a16:rowId xmlns:a16="http://schemas.microsoft.com/office/drawing/2014/main" val="10001"/>
                  </a:ext>
                </a:extLst>
              </a:tr>
              <a:tr h="1299240">
                <a:tc>
                  <a:txBody>
                    <a:bodyPr/>
                    <a:lstStyle/>
                    <a:p>
                      <a:pPr>
                        <a:lnSpc>
                          <a:spcPct val="100000"/>
                        </a:lnSpc>
                        <a:tabLst>
                          <a:tab pos="0" algn="l"/>
                        </a:tabLst>
                      </a:pPr>
                      <a:r>
                        <a:rPr lang="en-US" sz="1600" b="1" strike="noStrike" spc="-1">
                          <a:solidFill>
                            <a:srgbClr val="000000"/>
                          </a:solidFill>
                          <a:latin typeface="Calibri"/>
                          <a:ea typeface="Calibri"/>
                        </a:rPr>
                        <a:t>Prozess-Manager SRM</a:t>
                      </a:r>
                      <a:endParaRPr lang="de-DE" sz="16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CF3"/>
                    </a:solidFill>
                  </a:tcPr>
                </a:tc>
                <a:tc>
                  <a:txBody>
                    <a:bodyPr/>
                    <a:lstStyle/>
                    <a:p>
                      <a:pPr>
                        <a:lnSpc>
                          <a:spcPct val="100000"/>
                        </a:lnSpc>
                        <a:tabLst>
                          <a:tab pos="0" algn="l"/>
                        </a:tabLst>
                      </a:pPr>
                      <a:r>
                        <a:rPr lang="en-US" sz="1600" b="0" i="1" strike="noStrike" spc="-1">
                          <a:solidFill>
                            <a:srgbClr val="000000"/>
                          </a:solidFill>
                          <a:latin typeface="Calibri"/>
                          <a:ea typeface="Calibri"/>
                        </a:rPr>
                        <a:t>Allgemeine Aufgaben eines Prozess-Managers, plus:</a:t>
                      </a:r>
                      <a:endParaRPr lang="de-DE" sz="1600" b="0" strike="noStrike" spc="-1">
                        <a:solidFill>
                          <a:srgbClr val="000000"/>
                        </a:solidFill>
                        <a:latin typeface="Arial"/>
                      </a:endParaRPr>
                    </a:p>
                    <a:p>
                      <a:pPr marL="285840" indent="-285480">
                        <a:lnSpc>
                          <a:spcPct val="100000"/>
                        </a:lnSpc>
                        <a:buClr>
                          <a:srgbClr val="000000"/>
                        </a:buClr>
                        <a:buFont typeface="Arial"/>
                        <a:buChar char="•"/>
                        <a:tabLst>
                          <a:tab pos="0" algn="l"/>
                        </a:tabLst>
                      </a:pPr>
                      <a:r>
                        <a:rPr lang="en-US" sz="1600" b="0" strike="noStrike" spc="-1">
                          <a:solidFill>
                            <a:srgbClr val="000000"/>
                          </a:solidFill>
                          <a:latin typeface="Calibri"/>
                          <a:ea typeface="Calibri"/>
                        </a:rPr>
                        <a:t>Pflegen Sie die Liste der Berichte.</a:t>
                      </a:r>
                      <a:endParaRPr lang="de-DE" sz="1600" b="0" strike="noStrike" spc="-1">
                        <a:solidFill>
                          <a:srgbClr val="000000"/>
                        </a:solidFill>
                        <a:latin typeface="Arial"/>
                      </a:endParaRPr>
                    </a:p>
                    <a:p>
                      <a:pPr marL="285840" indent="-285480">
                        <a:lnSpc>
                          <a:spcPct val="100000"/>
                        </a:lnSpc>
                        <a:buClr>
                          <a:srgbClr val="000000"/>
                        </a:buClr>
                        <a:buFont typeface="Arial"/>
                        <a:buChar char="•"/>
                        <a:tabLst>
                          <a:tab pos="0" algn="l"/>
                        </a:tabLst>
                      </a:pPr>
                      <a:r>
                        <a:rPr lang="en-US" sz="1600" b="0" strike="noStrike" spc="-1">
                          <a:solidFill>
                            <a:srgbClr val="000000"/>
                          </a:solidFill>
                          <a:latin typeface="Calibri"/>
                          <a:ea typeface="Calibri"/>
                        </a:rPr>
                        <a:t>Review der Berichtsspezifikationen in regelmäßigen Abständen.</a:t>
                      </a:r>
                      <a:endParaRPr lang="de-DE" sz="1600" b="0" strike="noStrike" spc="-1">
                        <a:solidFill>
                          <a:srgbClr val="000000"/>
                        </a:solidFill>
                        <a:latin typeface="Arial"/>
                      </a:endParaRPr>
                    </a:p>
                    <a:p>
                      <a:pPr marL="285840" indent="-285480">
                        <a:lnSpc>
                          <a:spcPct val="100000"/>
                        </a:lnSpc>
                        <a:buClr>
                          <a:srgbClr val="000000"/>
                        </a:buClr>
                        <a:buFont typeface="Arial"/>
                        <a:buChar char="•"/>
                        <a:tabLst>
                          <a:tab pos="0" algn="l"/>
                        </a:tabLst>
                      </a:pPr>
                      <a:r>
                        <a:rPr lang="en-US" sz="1600" b="0" strike="noStrike" spc="-1">
                          <a:solidFill>
                            <a:srgbClr val="000000"/>
                          </a:solidFill>
                          <a:latin typeface="Calibri"/>
                          <a:ea typeface="Calibri"/>
                        </a:rPr>
                        <a:t>Überwachung der Produktion von genauen Berichten gemäß den Spezifikationen.</a:t>
                      </a:r>
                      <a:endParaRPr lang="de-DE" sz="16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CF3"/>
                    </a:solidFill>
                  </a:tcPr>
                </a:tc>
                <a:tc>
                  <a:txBody>
                    <a:bodyPr/>
                    <a:lstStyle/>
                    <a:p>
                      <a:pPr>
                        <a:lnSpc>
                          <a:spcPct val="100000"/>
                        </a:lnSpc>
                        <a:tabLst>
                          <a:tab pos="0" algn="l"/>
                        </a:tabLst>
                      </a:pPr>
                      <a:r>
                        <a:rPr lang="en-US" sz="1600" b="0" strike="noStrike" spc="-1">
                          <a:solidFill>
                            <a:srgbClr val="000000"/>
                          </a:solidFill>
                          <a:latin typeface="Calibri"/>
                          <a:ea typeface="Calibri"/>
                        </a:rPr>
                        <a:t>1 insgesamt</a:t>
                      </a:r>
                      <a:endParaRPr lang="de-DE" sz="16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CF3"/>
                    </a:solidFill>
                  </a:tcPr>
                </a:tc>
                <a:extLst>
                  <a:ext uri="{0D108BD9-81ED-4DB2-BD59-A6C34878D82A}">
                    <a16:rowId xmlns:a16="http://schemas.microsoft.com/office/drawing/2014/main" val="10002"/>
                  </a:ext>
                </a:extLst>
              </a:tr>
              <a:tr h="1902600">
                <a:tc>
                  <a:txBody>
                    <a:bodyPr/>
                    <a:lstStyle/>
                    <a:p>
                      <a:pPr>
                        <a:lnSpc>
                          <a:spcPct val="100000"/>
                        </a:lnSpc>
                        <a:tabLst>
                          <a:tab pos="0" algn="l"/>
                        </a:tabLst>
                      </a:pPr>
                      <a:r>
                        <a:rPr lang="en-US" sz="1600" b="0" i="1" strike="noStrike" spc="-1">
                          <a:solidFill>
                            <a:srgbClr val="000000"/>
                          </a:solidFill>
                          <a:latin typeface="Calibri"/>
                          <a:ea typeface="Calibri"/>
                        </a:rPr>
                        <a:t>Case-Verantwortlicher: </a:t>
                      </a:r>
                      <a:r>
                        <a:rPr lang="en-US" sz="1600" b="1" strike="noStrike" spc="-1">
                          <a:solidFill>
                            <a:srgbClr val="000000"/>
                          </a:solidFill>
                          <a:latin typeface="Calibri"/>
                          <a:ea typeface="Calibri"/>
                        </a:rPr>
                        <a:t>Eigentümer des Berichts</a:t>
                      </a:r>
                      <a:endParaRPr lang="de-DE" sz="16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0D8E7"/>
                    </a:solidFill>
                  </a:tcPr>
                </a:tc>
                <a:tc>
                  <a:txBody>
                    <a:bodyPr/>
                    <a:lstStyle/>
                    <a:p>
                      <a:pPr marL="285840" indent="-285480">
                        <a:lnSpc>
                          <a:spcPct val="100000"/>
                        </a:lnSpc>
                        <a:buClr>
                          <a:srgbClr val="000000"/>
                        </a:buClr>
                        <a:buFont typeface="Arial"/>
                        <a:buChar char="•"/>
                      </a:pPr>
                      <a:r>
                        <a:rPr lang="en-GB" sz="1600" b="0" strike="noStrike" spc="-1">
                          <a:solidFill>
                            <a:srgbClr val="000000"/>
                          </a:solidFill>
                          <a:latin typeface="Calibri"/>
                          <a:ea typeface="Calibri"/>
                        </a:rPr>
                        <a:t>Pflege von Berichtsspezifikationen für den Bericht, für den sie verantwortlich sind.</a:t>
                      </a:r>
                      <a:endParaRPr lang="de-DE" sz="1600" b="0" strike="noStrike" spc="-1">
                        <a:solidFill>
                          <a:srgbClr val="000000"/>
                        </a:solidFill>
                        <a:latin typeface="Arial"/>
                      </a:endParaRPr>
                    </a:p>
                    <a:p>
                      <a:pPr marL="285840" indent="-285480">
                        <a:lnSpc>
                          <a:spcPct val="100000"/>
                        </a:lnSpc>
                        <a:buClr>
                          <a:srgbClr val="000000"/>
                        </a:buClr>
                        <a:buFont typeface="Arial"/>
                        <a:buChar char="•"/>
                      </a:pPr>
                      <a:r>
                        <a:rPr lang="en-GB" sz="1600" b="0" strike="noStrike" spc="-1">
                          <a:solidFill>
                            <a:srgbClr val="000000"/>
                          </a:solidFill>
                          <a:latin typeface="Calibri"/>
                          <a:ea typeface="Calibri"/>
                        </a:rPr>
                        <a:t>Erstellung und Lieferung des Berichts gemäß der Spezifikation.</a:t>
                      </a:r>
                      <a:endParaRPr lang="de-DE" sz="1600" b="0" strike="noStrike" spc="-1">
                        <a:solidFill>
                          <a:srgbClr val="000000"/>
                        </a:solidFill>
                        <a:latin typeface="Arial"/>
                      </a:endParaRPr>
                    </a:p>
                    <a:p>
                      <a:pPr marL="285840" indent="-285480">
                        <a:lnSpc>
                          <a:spcPct val="100000"/>
                        </a:lnSpc>
                        <a:buClr>
                          <a:srgbClr val="000000"/>
                        </a:buClr>
                        <a:buFont typeface="Arial"/>
                        <a:buChar char="•"/>
                      </a:pPr>
                      <a:r>
                        <a:rPr lang="en-GB" sz="1600" b="0" strike="noStrike" spc="-1">
                          <a:solidFill>
                            <a:srgbClr val="000000"/>
                          </a:solidFill>
                          <a:latin typeface="Calibri"/>
                          <a:ea typeface="Calibri"/>
                        </a:rPr>
                        <a:t>Sicherstellen, dass die für die Erstellung des Berichts erforderlichen Inputs/Beiträge rechtzeitig geliefert werden.</a:t>
                      </a:r>
                      <a:endParaRPr lang="de-DE" sz="1600" b="0" strike="noStrike" spc="-1">
                        <a:solidFill>
                          <a:srgbClr val="000000"/>
                        </a:solidFill>
                        <a:latin typeface="Arial"/>
                      </a:endParaRPr>
                    </a:p>
                    <a:p>
                      <a:pPr marL="285840" indent="-285480">
                        <a:lnSpc>
                          <a:spcPct val="100000"/>
                        </a:lnSpc>
                        <a:buClr>
                          <a:srgbClr val="000000"/>
                        </a:buClr>
                        <a:buFont typeface="Arial"/>
                        <a:buChar char="•"/>
                      </a:pPr>
                      <a:r>
                        <a:rPr lang="en-GB" sz="1600" b="0" strike="noStrike" spc="-1">
                          <a:solidFill>
                            <a:srgbClr val="000000"/>
                          </a:solidFill>
                          <a:latin typeface="Calibri"/>
                          <a:ea typeface="Calibri"/>
                        </a:rPr>
                        <a:t>neue oder geänderte Anforderungen an den Bericht, für den sie verantwortlich sind, zu verstehen und die Berichtsspezifikation entsprechend zu aktualisieren.</a:t>
                      </a:r>
                      <a:endParaRPr lang="de-DE" sz="16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0D8E7"/>
                    </a:solidFill>
                  </a:tcPr>
                </a:tc>
                <a:tc>
                  <a:txBody>
                    <a:bodyPr/>
                    <a:lstStyle/>
                    <a:p>
                      <a:pPr>
                        <a:lnSpc>
                          <a:spcPct val="100000"/>
                        </a:lnSpc>
                        <a:tabLst>
                          <a:tab pos="0" algn="l"/>
                        </a:tabLst>
                      </a:pPr>
                      <a:r>
                        <a:rPr lang="en-US" sz="1600" b="0" strike="noStrike" spc="-1">
                          <a:solidFill>
                            <a:srgbClr val="000000"/>
                          </a:solidFill>
                          <a:latin typeface="Calibri"/>
                          <a:ea typeface="Calibri"/>
                        </a:rPr>
                        <a:t>1 pro Bericht</a:t>
                      </a:r>
                      <a:endParaRPr lang="de-DE" sz="16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0D8E7"/>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7"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SRM: Schnittstellen </a:t>
            </a:r>
            <a:r>
              <a:rPr lang="en-US" sz="2000" b="0" strike="noStrike" spc="-1">
                <a:solidFill>
                  <a:srgbClr val="7F7F7F"/>
                </a:solidFill>
                <a:latin typeface="Calibri"/>
                <a:ea typeface="Calibri"/>
              </a:rPr>
              <a:t>gemäß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sp>
        <p:nvSpPr>
          <p:cNvPr id="1068" name="PlaceHolder 2"/>
          <p:cNvSpPr>
            <a:spLocks noGrp="1"/>
          </p:cNvSpPr>
          <p:nvPr>
            <p:ph type="sldNum" idx="97"/>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E52F4622-49C2-4F20-AB26-1C4C46C076D1}" type="slidenum">
              <a:rPr lang="en-US" sz="1200" b="0" strike="noStrike" spc="-1">
                <a:solidFill>
                  <a:srgbClr val="888888"/>
                </a:solidFill>
                <a:latin typeface="Calibri"/>
                <a:ea typeface="Calibri"/>
              </a:rPr>
              <a:t>114</a:t>
            </a:fld>
            <a:endParaRPr lang="de-DE" sz="1200" b="0" strike="noStrike" spc="-1">
              <a:solidFill>
                <a:srgbClr val="000000"/>
              </a:solidFill>
              <a:latin typeface="Times New Roman"/>
            </a:endParaRPr>
          </a:p>
        </p:txBody>
      </p:sp>
      <p:grpSp>
        <p:nvGrpSpPr>
          <p:cNvPr id="1069" name="Diagram4"/>
          <p:cNvGrpSpPr/>
          <p:nvPr/>
        </p:nvGrpSpPr>
        <p:grpSpPr>
          <a:xfrm>
            <a:off x="1427040" y="1701000"/>
            <a:ext cx="9899280" cy="4434480"/>
            <a:chOff x="1427040" y="1701000"/>
            <a:chExt cx="9899280" cy="4434480"/>
          </a:xfrm>
        </p:grpSpPr>
        <p:sp>
          <p:nvSpPr>
            <p:cNvPr id="1070" name="Rectangle 1069"/>
            <p:cNvSpPr/>
            <p:nvPr/>
          </p:nvSpPr>
          <p:spPr>
            <a:xfrm>
              <a:off x="1427040" y="1701000"/>
              <a:ext cx="9899280" cy="4434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1071" name="Rectangle 1070"/>
            <p:cNvSpPr/>
            <p:nvPr/>
          </p:nvSpPr>
          <p:spPr>
            <a:xfrm rot="16200000">
              <a:off x="63720" y="4039200"/>
              <a:ext cx="3458520" cy="729720"/>
            </a:xfrm>
            <a:prstGeom prst="rect">
              <a:avLst/>
            </a:prstGeom>
            <a:noFill/>
            <a:ln w="0">
              <a:noFill/>
            </a:ln>
          </p:spPr>
          <p:style>
            <a:lnRef idx="0">
              <a:scrgbClr r="0" g="0" b="0"/>
            </a:lnRef>
            <a:fillRef idx="0">
              <a:scrgbClr r="0" g="0" b="0"/>
            </a:fillRef>
            <a:effectRef idx="0">
              <a:scrgbClr r="0" g="0" b="0"/>
            </a:effectRef>
            <a:fontRef idx="minor"/>
          </p:style>
          <p:txBody>
            <a:bodyPr lIns="0" tIns="0" rIns="645840" bIns="0" numCol="1" spcCol="1440" anchor="t">
              <a:noAutofit/>
            </a:bodyPr>
            <a:lstStyle/>
            <a:p>
              <a:pPr algn="r" defTabSz="2400480">
                <a:lnSpc>
                  <a:spcPct val="90000"/>
                </a:lnSpc>
                <a:spcAft>
                  <a:spcPts val="1891"/>
                </a:spcAft>
                <a:tabLst>
                  <a:tab pos="0" algn="l"/>
                </a:tabLst>
              </a:pPr>
              <a:r>
                <a:rPr lang="en-GB" sz="4200" b="0" strike="noStrike" spc="-1">
                  <a:solidFill>
                    <a:srgbClr val="000000"/>
                  </a:solidFill>
                  <a:latin typeface="Arial"/>
                </a:rPr>
                <a:t>Eingehend</a:t>
              </a:r>
              <a:endParaRPr lang="de-DE" sz="4200" b="0" strike="noStrike" spc="-1">
                <a:solidFill>
                  <a:srgbClr val="000000"/>
                </a:solidFill>
                <a:latin typeface="Arial"/>
              </a:endParaRPr>
            </a:p>
          </p:txBody>
        </p:sp>
        <p:sp>
          <p:nvSpPr>
            <p:cNvPr id="1072" name="Rectangle 1071"/>
            <p:cNvSpPr/>
            <p:nvPr/>
          </p:nvSpPr>
          <p:spPr>
            <a:xfrm>
              <a:off x="2160360" y="2672280"/>
              <a:ext cx="3731760" cy="3458520"/>
            </a:xfrm>
            <a:prstGeom prst="rect">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135000" tIns="645840" rIns="135000" bIns="135000" numCol="1" spcCol="1440" anchor="t">
              <a:noAutofit/>
            </a:bodyPr>
            <a:lstStyle/>
            <a:p>
              <a:pPr marL="114480" lvl="1" indent="-114480" defTabSz="666720">
                <a:lnSpc>
                  <a:spcPct val="90000"/>
                </a:lnSpc>
                <a:spcAft>
                  <a:spcPts val="601"/>
                </a:spcAft>
                <a:buClr>
                  <a:srgbClr val="FFFFFF"/>
                </a:buClr>
                <a:buFont typeface="Symbol"/>
                <a:buChar char=""/>
              </a:pPr>
              <a:r>
                <a:rPr lang="en-GB" sz="1400" b="1" strike="noStrike" spc="-1">
                  <a:solidFill>
                    <a:schemeClr val="lt1"/>
                  </a:solidFill>
                  <a:latin typeface="Calibri"/>
                </a:rPr>
                <a:t>SLM: </a:t>
              </a:r>
              <a:r>
                <a:rPr lang="en-GB" sz="1400" b="0" strike="noStrike" spc="-1">
                  <a:solidFill>
                    <a:schemeClr val="lt1"/>
                  </a:solidFill>
                  <a:latin typeface="Calibri"/>
                </a:rPr>
                <a:t>SLAs mit vereinbarten Service-Zielen als Grundlage für die Identifizierung von Service-Reporting-Anforderungen, d.h. das Verständnis der in SLAs vereinbarten Reporting-Anforderungen</a:t>
              </a:r>
              <a:endParaRPr lang="de-DE" sz="1400" b="0" strike="noStrike" spc="-1">
                <a:solidFill>
                  <a:srgbClr val="000000"/>
                </a:solidFill>
                <a:latin typeface="Arial"/>
              </a:endParaRPr>
            </a:p>
            <a:p>
              <a:pPr marL="114480" lvl="1" indent="-114480" defTabSz="666720">
                <a:lnSpc>
                  <a:spcPct val="90000"/>
                </a:lnSpc>
                <a:spcAft>
                  <a:spcPts val="601"/>
                </a:spcAft>
                <a:buClr>
                  <a:srgbClr val="FFFFFF"/>
                </a:buClr>
                <a:buFont typeface="Symbol"/>
                <a:buChar char=""/>
              </a:pPr>
              <a:r>
                <a:rPr lang="en-GB" sz="1400" b="1" strike="noStrike" spc="-1">
                  <a:solidFill>
                    <a:schemeClr val="lt1"/>
                  </a:solidFill>
                  <a:latin typeface="Calibri"/>
                </a:rPr>
                <a:t>SLM: </a:t>
              </a:r>
              <a:r>
                <a:rPr lang="en-GB" sz="1400" b="0" strike="noStrike" spc="-1">
                  <a:solidFill>
                    <a:schemeClr val="lt1"/>
                  </a:solidFill>
                  <a:latin typeface="Calibri"/>
                </a:rPr>
                <a:t>Daten aus der Auswertung von SLAs, OLAs und UAs als Grundlage für Berichte</a:t>
              </a:r>
              <a:endParaRPr lang="de-DE" sz="1400" b="0" strike="noStrike" spc="-1">
                <a:solidFill>
                  <a:srgbClr val="000000"/>
                </a:solidFill>
                <a:latin typeface="Arial"/>
              </a:endParaRPr>
            </a:p>
            <a:p>
              <a:pPr marL="114480" lvl="1" indent="-114480" defTabSz="666720">
                <a:lnSpc>
                  <a:spcPct val="90000"/>
                </a:lnSpc>
                <a:spcAft>
                  <a:spcPts val="601"/>
                </a:spcAft>
                <a:buClr>
                  <a:srgbClr val="FFFFFF"/>
                </a:buClr>
                <a:buFont typeface="Symbol"/>
                <a:buChar char=""/>
              </a:pPr>
              <a:r>
                <a:rPr lang="en-GB" sz="1400" b="1" strike="noStrike" spc="-1">
                  <a:solidFill>
                    <a:schemeClr val="lt1"/>
                  </a:solidFill>
                  <a:latin typeface="Calibri"/>
                </a:rPr>
                <a:t>SACM</a:t>
              </a:r>
              <a:r>
                <a:rPr lang="en-GB" sz="1400" b="0" strike="noStrike" spc="-1">
                  <a:solidFill>
                    <a:schemeClr val="lt1"/>
                  </a:solidFill>
                  <a:latin typeface="Calibri"/>
                </a:rPr>
                <a:t>: Daten zur Verfügbarkeit von Services als Grundlage für Berichte</a:t>
              </a:r>
              <a:endParaRPr lang="de-DE" sz="1400" b="0" strike="noStrike" spc="-1">
                <a:solidFill>
                  <a:srgbClr val="000000"/>
                </a:solidFill>
                <a:latin typeface="Arial"/>
              </a:endParaRPr>
            </a:p>
            <a:p>
              <a:pPr marL="114480" lvl="1" indent="-114480" defTabSz="666720">
                <a:lnSpc>
                  <a:spcPct val="90000"/>
                </a:lnSpc>
                <a:spcAft>
                  <a:spcPts val="601"/>
                </a:spcAft>
                <a:buClr>
                  <a:srgbClr val="FFFFFF"/>
                </a:buClr>
                <a:buFont typeface="Symbol"/>
                <a:buChar char=""/>
              </a:pPr>
              <a:r>
                <a:rPr lang="en-GB" sz="1400" b="1" strike="noStrike" spc="-1">
                  <a:solidFill>
                    <a:schemeClr val="lt1"/>
                  </a:solidFill>
                  <a:latin typeface="Calibri"/>
                </a:rPr>
                <a:t>CAPM</a:t>
              </a:r>
              <a:r>
                <a:rPr lang="en-GB" sz="1400" b="0" strike="noStrike" spc="-1">
                  <a:solidFill>
                    <a:schemeClr val="lt1"/>
                  </a:solidFill>
                  <a:latin typeface="Calibri"/>
                </a:rPr>
                <a:t>: Leistungs- und Nutzungsdaten als Grundlage für Berichte</a:t>
              </a:r>
              <a:endParaRPr lang="de-DE" sz="1400" b="0" strike="noStrike" spc="-1">
                <a:solidFill>
                  <a:srgbClr val="000000"/>
                </a:solidFill>
                <a:latin typeface="Arial"/>
              </a:endParaRPr>
            </a:p>
          </p:txBody>
        </p:sp>
        <p:sp>
          <p:nvSpPr>
            <p:cNvPr id="1073" name="Rectangle 1072"/>
            <p:cNvSpPr/>
            <p:nvPr/>
          </p:nvSpPr>
          <p:spPr>
            <a:xfrm>
              <a:off x="1428120" y="1706040"/>
              <a:ext cx="1461960" cy="1461960"/>
            </a:xfrm>
            <a:prstGeom prst="rect">
              <a:avLst/>
            </a:prstGeom>
            <a:blipFill rotWithShape="0">
              <a:blip r:embed="rId3"/>
              <a:srcRect/>
              <a:stretch/>
            </a:blipFill>
            <a:ln>
              <a:solidFill>
                <a:srgbClr val="B9CDE5"/>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1074" name="Rectangle 1073"/>
            <p:cNvSpPr/>
            <p:nvPr/>
          </p:nvSpPr>
          <p:spPr>
            <a:xfrm rot="16200000">
              <a:off x="5497200" y="4039200"/>
              <a:ext cx="3458520" cy="729720"/>
            </a:xfrm>
            <a:prstGeom prst="rect">
              <a:avLst/>
            </a:prstGeom>
            <a:noFill/>
            <a:ln w="0">
              <a:noFill/>
            </a:ln>
          </p:spPr>
          <p:style>
            <a:lnRef idx="0">
              <a:scrgbClr r="0" g="0" b="0"/>
            </a:lnRef>
            <a:fillRef idx="0">
              <a:scrgbClr r="0" g="0" b="0"/>
            </a:fillRef>
            <a:effectRef idx="0">
              <a:scrgbClr r="0" g="0" b="0"/>
            </a:effectRef>
            <a:fontRef idx="minor"/>
          </p:style>
          <p:txBody>
            <a:bodyPr lIns="0" tIns="0" rIns="645840" bIns="0" numCol="1" spcCol="1440" anchor="t">
              <a:noAutofit/>
            </a:bodyPr>
            <a:lstStyle/>
            <a:p>
              <a:pPr algn="r" defTabSz="2400480">
                <a:lnSpc>
                  <a:spcPct val="90000"/>
                </a:lnSpc>
                <a:spcAft>
                  <a:spcPts val="1891"/>
                </a:spcAft>
                <a:tabLst>
                  <a:tab pos="0" algn="l"/>
                </a:tabLst>
              </a:pPr>
              <a:r>
                <a:rPr lang="en-GB" sz="4200" b="0" strike="noStrike" spc="-1">
                  <a:solidFill>
                    <a:srgbClr val="000000"/>
                  </a:solidFill>
                  <a:latin typeface="Arial"/>
                </a:rPr>
                <a:t>Ausgehend</a:t>
              </a:r>
              <a:endParaRPr lang="de-DE" sz="4200" b="0" strike="noStrike" spc="-1">
                <a:solidFill>
                  <a:srgbClr val="000000"/>
                </a:solidFill>
                <a:latin typeface="Arial"/>
              </a:endParaRPr>
            </a:p>
          </p:txBody>
        </p:sp>
        <p:sp>
          <p:nvSpPr>
            <p:cNvPr id="1075" name="Rectangle 1074"/>
            <p:cNvSpPr/>
            <p:nvPr/>
          </p:nvSpPr>
          <p:spPr>
            <a:xfrm>
              <a:off x="7593840" y="2672280"/>
              <a:ext cx="3731760" cy="3458520"/>
            </a:xfrm>
            <a:prstGeom prst="rect">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113760" tIns="645840" rIns="113760" bIns="113760" numCol="1" spcCol="1440" anchor="t">
              <a:noAutofit/>
            </a:bodyPr>
            <a:lstStyle/>
            <a:p>
              <a:pPr marL="171360" lvl="1" indent="-171360" defTabSz="711360">
                <a:lnSpc>
                  <a:spcPct val="90000"/>
                </a:lnSpc>
                <a:spcAft>
                  <a:spcPts val="601"/>
                </a:spcAft>
                <a:buClr>
                  <a:srgbClr val="FFFFFF"/>
                </a:buClr>
                <a:buFont typeface="Symbol"/>
                <a:buChar char=""/>
              </a:pPr>
              <a:r>
                <a:rPr lang="en-GB" sz="1500" b="1" strike="noStrike" spc="-1">
                  <a:solidFill>
                    <a:schemeClr val="lt1"/>
                  </a:solidFill>
                  <a:latin typeface="Calibri"/>
                </a:rPr>
                <a:t>CRM: </a:t>
              </a:r>
              <a:r>
                <a:rPr lang="en-GB" sz="1500" b="0" strike="noStrike" spc="-1">
                  <a:solidFill>
                    <a:schemeClr val="lt1"/>
                  </a:solidFill>
                  <a:latin typeface="Calibri"/>
                </a:rPr>
                <a:t>Relevante Berichte als Grundlage für das Management von Kundenbeziehungen und Kundenzufriedenheit</a:t>
              </a:r>
              <a:endParaRPr lang="de-DE" sz="1500" b="0" strike="noStrike" spc="-1">
                <a:solidFill>
                  <a:srgbClr val="000000"/>
                </a:solidFill>
                <a:latin typeface="Arial"/>
              </a:endParaRPr>
            </a:p>
            <a:p>
              <a:pPr marL="171360" lvl="1" indent="-171360" defTabSz="711360">
                <a:lnSpc>
                  <a:spcPct val="90000"/>
                </a:lnSpc>
                <a:spcAft>
                  <a:spcPts val="601"/>
                </a:spcAft>
                <a:buClr>
                  <a:srgbClr val="FFFFFF"/>
                </a:buClr>
                <a:buFont typeface="Symbol"/>
                <a:buChar char=""/>
              </a:pPr>
              <a:r>
                <a:rPr lang="en-GB" sz="1500" b="1" strike="noStrike" spc="-1">
                  <a:solidFill>
                    <a:schemeClr val="lt1"/>
                  </a:solidFill>
                  <a:latin typeface="Calibri"/>
                </a:rPr>
                <a:t>CSI: </a:t>
              </a:r>
              <a:r>
                <a:rPr lang="en-GB" sz="1500" b="0" strike="noStrike" spc="-1">
                  <a:solidFill>
                    <a:schemeClr val="lt1"/>
                  </a:solidFill>
                  <a:latin typeface="Calibri"/>
                </a:rPr>
                <a:t>Berichte als Informationsgrundlage in Bezug auf Möglichkeiten zur Verbesserung der Services und des SMS</a:t>
              </a:r>
              <a:endParaRPr lang="de-DE" sz="1500" b="0" strike="noStrike" spc="-1">
                <a:solidFill>
                  <a:srgbClr val="000000"/>
                </a:solidFill>
                <a:latin typeface="Arial"/>
              </a:endParaRPr>
            </a:p>
            <a:p>
              <a:pPr defTabSz="666720">
                <a:lnSpc>
                  <a:spcPct val="90000"/>
                </a:lnSpc>
                <a:spcAft>
                  <a:spcPts val="601"/>
                </a:spcAft>
              </a:pPr>
              <a:endParaRPr lang="de-DE" sz="1500" b="0" strike="noStrike" spc="-1">
                <a:solidFill>
                  <a:srgbClr val="000000"/>
                </a:solidFill>
                <a:latin typeface="Arial"/>
              </a:endParaRPr>
            </a:p>
          </p:txBody>
        </p:sp>
      </p:grpSp>
      <p:sp>
        <p:nvSpPr>
          <p:cNvPr id="1076" name="Rectangle 1075"/>
          <p:cNvSpPr/>
          <p:nvPr/>
        </p:nvSpPr>
        <p:spPr>
          <a:xfrm>
            <a:off x="6300000" y="1701000"/>
            <a:ext cx="1619280" cy="1410480"/>
          </a:xfrm>
          <a:prstGeom prst="rect">
            <a:avLst/>
          </a:prstGeom>
          <a:blipFill rotWithShape="0">
            <a:blip r:embed="rId4"/>
            <a:srcRect/>
            <a:stretch/>
          </a:blipFill>
          <a:ln>
            <a:solidFill>
              <a:srgbClr val="B9CDE5"/>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7" name="PlaceHolder 1"/>
          <p:cNvSpPr>
            <a:spLocks noGrp="1"/>
          </p:cNvSpPr>
          <p:nvPr>
            <p:ph type="title"/>
          </p:nvPr>
        </p:nvSpPr>
        <p:spPr>
          <a:xfrm>
            <a:off x="914400" y="2130480"/>
            <a:ext cx="10360440" cy="1467000"/>
          </a:xfrm>
          <a:prstGeom prst="rect">
            <a:avLst/>
          </a:prstGeom>
          <a:noFill/>
          <a:ln w="0">
            <a:noFill/>
          </a:ln>
        </p:spPr>
        <p:txBody>
          <a:bodyPr lIns="91440" tIns="45720" rIns="91440" bIns="45720" anchor="ctr">
            <a:noAutofit/>
          </a:bodyPr>
          <a:lstStyle/>
          <a:p>
            <a:pPr indent="0" algn="ctr">
              <a:lnSpc>
                <a:spcPct val="100000"/>
              </a:lnSpc>
              <a:buNone/>
              <a:tabLst>
                <a:tab pos="0" algn="l"/>
              </a:tabLst>
            </a:pPr>
            <a:r>
              <a:rPr lang="en-US" sz="3200" b="1" strike="noStrike" spc="-1">
                <a:solidFill>
                  <a:srgbClr val="205595"/>
                </a:solidFill>
                <a:latin typeface="Calibri"/>
                <a:ea typeface="Calibri"/>
              </a:rPr>
              <a:t>Service Availability &amp; Continuity Management (SACM)</a:t>
            </a:r>
            <a:endParaRPr lang="de-DE" sz="3200" b="0" strike="noStrike" spc="-1">
              <a:solidFill>
                <a:srgbClr val="000000"/>
              </a:solidFill>
              <a:latin typeface="Arial"/>
            </a:endParaRPr>
          </a:p>
        </p:txBody>
      </p:sp>
      <p:sp>
        <p:nvSpPr>
          <p:cNvPr id="1078" name="PlaceHolder 2"/>
          <p:cNvSpPr>
            <a:spLocks noGrp="1"/>
          </p:cNvSpPr>
          <p:nvPr>
            <p:ph type="sldNum" idx="98"/>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FFFFFF"/>
                </a:solidFill>
                <a:latin typeface="Calibri"/>
                <a:ea typeface="Calibri"/>
              </a:defRPr>
            </a:lvl1pPr>
          </a:lstStyle>
          <a:p>
            <a:pPr indent="0" algn="r">
              <a:lnSpc>
                <a:spcPct val="100000"/>
              </a:lnSpc>
              <a:buNone/>
              <a:tabLst>
                <a:tab pos="0" algn="l"/>
              </a:tabLst>
            </a:pPr>
            <a:fld id="{2EE8D586-3412-44E6-8629-AE88EC0298C6}" type="slidenum">
              <a:rPr lang="en-US" sz="1200" b="0" strike="noStrike" spc="-1">
                <a:solidFill>
                  <a:srgbClr val="FFFFFF"/>
                </a:solidFill>
                <a:latin typeface="Calibri"/>
                <a:ea typeface="Calibri"/>
              </a:rPr>
              <a:t>115</a:t>
            </a:fld>
            <a:endParaRPr lang="de-DE" sz="1200" b="0" strike="noStrike" spc="-1">
              <a:solidFill>
                <a:srgbClr val="000000"/>
              </a:solidFill>
              <a:latin typeface="Times New Roman"/>
            </a:endParaRPr>
          </a:p>
        </p:txBody>
      </p:sp>
      <p:sp>
        <p:nvSpPr>
          <p:cNvPr id="1079" name="Google Shape;1308;p103"/>
          <p:cNvSpPr/>
          <p:nvPr/>
        </p:nvSpPr>
        <p:spPr>
          <a:xfrm>
            <a:off x="2895480" y="3933720"/>
            <a:ext cx="6397920" cy="1702080"/>
          </a:xfrm>
          <a:prstGeom prst="snip1Rect">
            <a:avLst>
              <a:gd name="adj" fmla="val 16667"/>
            </a:avLst>
          </a:prstGeom>
          <a:solidFill>
            <a:srgbClr val="93B3D7">
              <a:alpha val="37000"/>
            </a:srgbClr>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Lst>
            </a:pPr>
            <a:endParaRPr lang="de-DE" sz="1800" b="0" strike="noStrike" spc="-1">
              <a:solidFill>
                <a:schemeClr val="lt1"/>
              </a:solidFill>
              <a:latin typeface="Calibri"/>
              <a:ea typeface="Calibri"/>
            </a:endParaRPr>
          </a:p>
        </p:txBody>
      </p:sp>
      <p:sp>
        <p:nvSpPr>
          <p:cNvPr id="1080" name="Google Shape;1309;p103"/>
          <p:cNvSpPr/>
          <p:nvPr/>
        </p:nvSpPr>
        <p:spPr>
          <a:xfrm>
            <a:off x="2969640" y="4040640"/>
            <a:ext cx="1703520" cy="326520"/>
          </a:xfrm>
          <a:prstGeom prst="rect">
            <a:avLst/>
          </a:prstGeom>
          <a:solidFill>
            <a:schemeClr val="accent1"/>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US" sz="1800" b="0" strike="noStrike" spc="-1">
                <a:solidFill>
                  <a:schemeClr val="lt1"/>
                </a:solidFill>
                <a:latin typeface="Calibri"/>
                <a:ea typeface="Calibri"/>
              </a:rPr>
              <a:t>Zielsetzung</a:t>
            </a:r>
            <a:endParaRPr lang="de-DE" sz="1800" b="0" strike="noStrike" spc="-1">
              <a:solidFill>
                <a:srgbClr val="000000"/>
              </a:solidFill>
              <a:latin typeface="Arial"/>
            </a:endParaRPr>
          </a:p>
        </p:txBody>
      </p:sp>
      <p:sp>
        <p:nvSpPr>
          <p:cNvPr id="1081" name="Google Shape;1310;p103"/>
          <p:cNvSpPr/>
          <p:nvPr/>
        </p:nvSpPr>
        <p:spPr>
          <a:xfrm>
            <a:off x="2969640" y="4448520"/>
            <a:ext cx="6230160" cy="63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en-US" sz="1800" b="0" strike="noStrike" spc="-1">
                <a:solidFill>
                  <a:srgbClr val="000000"/>
                </a:solidFill>
                <a:latin typeface="Calibri"/>
                <a:ea typeface="Calibri"/>
              </a:rPr>
              <a:t>Gewährleistung einer ausreichenden Verfügbarkeit und Kontinuität der Services, um die Service-Ziele zu erreichen</a:t>
            </a:r>
            <a:endParaRPr lang="de-DE" sz="1800" b="0" strike="noStrike" spc="-1">
              <a:solidFill>
                <a:srgbClr val="000000"/>
              </a:solidFill>
              <a:latin typeface="Arial"/>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2"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SACM: Schlüsselfragen</a:t>
            </a:r>
            <a:endParaRPr lang="de-DE" sz="3200" b="0" strike="noStrike" spc="-1">
              <a:solidFill>
                <a:srgbClr val="000000"/>
              </a:solidFill>
              <a:latin typeface="Arial"/>
            </a:endParaRPr>
          </a:p>
        </p:txBody>
      </p:sp>
      <p:grpSp>
        <p:nvGrpSpPr>
          <p:cNvPr id="1083" name="Google Shape;1317;p104"/>
          <p:cNvGrpSpPr/>
          <p:nvPr/>
        </p:nvGrpSpPr>
        <p:grpSpPr>
          <a:xfrm>
            <a:off x="2126160" y="1698480"/>
            <a:ext cx="7939440" cy="4619880"/>
            <a:chOff x="2126160" y="1698480"/>
            <a:chExt cx="7939440" cy="4619880"/>
          </a:xfrm>
        </p:grpSpPr>
        <p:sp>
          <p:nvSpPr>
            <p:cNvPr id="1084" name="Google Shape;1318;p104"/>
            <p:cNvSpPr/>
            <p:nvPr/>
          </p:nvSpPr>
          <p:spPr>
            <a:xfrm rot="10800000">
              <a:off x="2771640" y="1698120"/>
              <a:ext cx="7293960" cy="128232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085" name="Google Shape;1319;p104"/>
            <p:cNvSpPr/>
            <p:nvPr/>
          </p:nvSpPr>
          <p:spPr>
            <a:xfrm>
              <a:off x="3090240" y="1698480"/>
              <a:ext cx="6972840" cy="1282320"/>
            </a:xfrm>
            <a:prstGeom prst="rect">
              <a:avLst/>
            </a:prstGeom>
            <a:noFill/>
            <a:ln w="0">
              <a:noFill/>
            </a:ln>
          </p:spPr>
          <p:style>
            <a:lnRef idx="0">
              <a:scrgbClr r="0" g="0" b="0"/>
            </a:lnRef>
            <a:fillRef idx="0">
              <a:scrgbClr r="0" g="0" b="0"/>
            </a:fillRef>
            <a:effectRef idx="0">
              <a:scrgbClr r="0" g="0" b="0"/>
            </a:effectRef>
            <a:fontRef idx="minor"/>
          </p:style>
          <p:txBody>
            <a:bodyPr lIns="566640" tIns="110520" rIns="206280" bIns="110520" anchor="ctr">
              <a:noAutofit/>
            </a:bodyPr>
            <a:lstStyle/>
            <a:p>
              <a:pPr algn="ctr">
                <a:lnSpc>
                  <a:spcPct val="90000"/>
                </a:lnSpc>
                <a:tabLst>
                  <a:tab pos="0" algn="l"/>
                </a:tabLst>
              </a:pPr>
              <a:r>
                <a:rPr lang="en-US" sz="2800" b="0" strike="noStrike" spc="-1">
                  <a:solidFill>
                    <a:schemeClr val="lt1"/>
                  </a:solidFill>
                  <a:latin typeface="Calibri"/>
                  <a:ea typeface="Calibri"/>
                </a:rPr>
                <a:t>Wie werden die Anforderungen an die Verfügbarkeit und Kontinuität der Services ermittelt?</a:t>
              </a:r>
              <a:endParaRPr lang="de-DE" sz="2800" b="0" strike="noStrike" spc="-1">
                <a:solidFill>
                  <a:srgbClr val="000000"/>
                </a:solidFill>
                <a:latin typeface="Arial"/>
              </a:endParaRPr>
            </a:p>
          </p:txBody>
        </p:sp>
        <p:sp>
          <p:nvSpPr>
            <p:cNvPr id="1086" name="Google Shape;1320;p104"/>
            <p:cNvSpPr/>
            <p:nvPr/>
          </p:nvSpPr>
          <p:spPr>
            <a:xfrm>
              <a:off x="2126160" y="1698480"/>
              <a:ext cx="1282320" cy="128232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087" name="Google Shape;1321;p104"/>
            <p:cNvSpPr/>
            <p:nvPr/>
          </p:nvSpPr>
          <p:spPr>
            <a:xfrm rot="10800000">
              <a:off x="2771640" y="3367080"/>
              <a:ext cx="7293960" cy="128232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088" name="Google Shape;1322;p104"/>
            <p:cNvSpPr/>
            <p:nvPr/>
          </p:nvSpPr>
          <p:spPr>
            <a:xfrm>
              <a:off x="3090240" y="3367080"/>
              <a:ext cx="6972840" cy="1282320"/>
            </a:xfrm>
            <a:prstGeom prst="rect">
              <a:avLst/>
            </a:prstGeom>
            <a:noFill/>
            <a:ln w="0">
              <a:noFill/>
            </a:ln>
          </p:spPr>
          <p:style>
            <a:lnRef idx="0">
              <a:scrgbClr r="0" g="0" b="0"/>
            </a:lnRef>
            <a:fillRef idx="0">
              <a:scrgbClr r="0" g="0" b="0"/>
            </a:fillRef>
            <a:effectRef idx="0">
              <a:scrgbClr r="0" g="0" b="0"/>
            </a:effectRef>
            <a:fontRef idx="minor"/>
          </p:style>
          <p:txBody>
            <a:bodyPr lIns="566640" tIns="110520" rIns="206280" bIns="110520" anchor="ctr">
              <a:noAutofit/>
            </a:bodyPr>
            <a:lstStyle/>
            <a:p>
              <a:pPr algn="ctr">
                <a:lnSpc>
                  <a:spcPct val="90000"/>
                </a:lnSpc>
                <a:tabLst>
                  <a:tab pos="0" algn="l"/>
                </a:tabLst>
              </a:pPr>
              <a:r>
                <a:rPr lang="en-US" sz="2800" b="0" strike="noStrike" spc="-1">
                  <a:solidFill>
                    <a:schemeClr val="lt1"/>
                  </a:solidFill>
                  <a:latin typeface="Calibri"/>
                  <a:ea typeface="Calibri"/>
                </a:rPr>
                <a:t>Wie sind die Maßnahmen geplant, die ergriffen werden müssen, um die Anforderungen zu erfüllen?</a:t>
              </a:r>
              <a:endParaRPr lang="de-DE" sz="2800" b="0" strike="noStrike" spc="-1">
                <a:solidFill>
                  <a:srgbClr val="000000"/>
                </a:solidFill>
                <a:latin typeface="Arial"/>
              </a:endParaRPr>
            </a:p>
          </p:txBody>
        </p:sp>
        <p:sp>
          <p:nvSpPr>
            <p:cNvPr id="1089" name="Google Shape;1323;p104"/>
            <p:cNvSpPr/>
            <p:nvPr/>
          </p:nvSpPr>
          <p:spPr>
            <a:xfrm>
              <a:off x="2126160" y="3367080"/>
              <a:ext cx="1282320" cy="128232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090" name="Google Shape;1324;p104"/>
            <p:cNvSpPr/>
            <p:nvPr/>
          </p:nvSpPr>
          <p:spPr>
            <a:xfrm rot="10800000">
              <a:off x="2771640" y="5035680"/>
              <a:ext cx="7293960" cy="128232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091" name="Google Shape;1325;p104"/>
            <p:cNvSpPr/>
            <p:nvPr/>
          </p:nvSpPr>
          <p:spPr>
            <a:xfrm>
              <a:off x="3090240" y="5035680"/>
              <a:ext cx="6972840" cy="1282320"/>
            </a:xfrm>
            <a:prstGeom prst="rect">
              <a:avLst/>
            </a:prstGeom>
            <a:noFill/>
            <a:ln w="0">
              <a:noFill/>
            </a:ln>
          </p:spPr>
          <p:style>
            <a:lnRef idx="0">
              <a:scrgbClr r="0" g="0" b="0"/>
            </a:lnRef>
            <a:fillRef idx="0">
              <a:scrgbClr r="0" g="0" b="0"/>
            </a:fillRef>
            <a:effectRef idx="0">
              <a:scrgbClr r="0" g="0" b="0"/>
            </a:effectRef>
            <a:fontRef idx="minor"/>
          </p:style>
          <p:txBody>
            <a:bodyPr lIns="566640" tIns="110520" rIns="206280" bIns="110520" anchor="ctr">
              <a:noAutofit/>
            </a:bodyPr>
            <a:lstStyle/>
            <a:p>
              <a:pPr algn="ctr">
                <a:lnSpc>
                  <a:spcPct val="90000"/>
                </a:lnSpc>
                <a:tabLst>
                  <a:tab pos="0" algn="l"/>
                </a:tabLst>
              </a:pPr>
              <a:r>
                <a:rPr lang="en-US" sz="2800" b="0" strike="noStrike" spc="-1">
                  <a:solidFill>
                    <a:schemeClr val="lt1"/>
                  </a:solidFill>
                  <a:latin typeface="Calibri"/>
                  <a:ea typeface="Calibri"/>
                </a:rPr>
                <a:t>Wie wird die Verfügbarkeit des Service überwacht?</a:t>
              </a:r>
              <a:endParaRPr lang="de-DE" sz="2800" b="0" strike="noStrike" spc="-1">
                <a:solidFill>
                  <a:srgbClr val="000000"/>
                </a:solidFill>
                <a:latin typeface="Arial"/>
              </a:endParaRPr>
            </a:p>
          </p:txBody>
        </p:sp>
        <p:sp>
          <p:nvSpPr>
            <p:cNvPr id="1092" name="Google Shape;1326;p104"/>
            <p:cNvSpPr/>
            <p:nvPr/>
          </p:nvSpPr>
          <p:spPr>
            <a:xfrm>
              <a:off x="2126160" y="5035680"/>
              <a:ext cx="1282320" cy="128232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grpSp>
      <p:sp>
        <p:nvSpPr>
          <p:cNvPr id="1093" name="PlaceHolder 2"/>
          <p:cNvSpPr>
            <a:spLocks noGrp="1"/>
          </p:cNvSpPr>
          <p:nvPr>
            <p:ph type="sldNum" idx="99"/>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59D88680-46F4-4BA4-B267-ABD8573BC795}" type="slidenum">
              <a:rPr lang="en-US" sz="1200" b="0" strike="noStrike" spc="-1">
                <a:solidFill>
                  <a:srgbClr val="888888"/>
                </a:solidFill>
                <a:latin typeface="Calibri"/>
                <a:ea typeface="Calibri"/>
              </a:rPr>
              <a:t>116</a:t>
            </a:fld>
            <a:endParaRPr lang="de-DE" sz="1200" b="0" strike="noStrike" spc="-1">
              <a:solidFill>
                <a:srgbClr val="000000"/>
              </a:solidFill>
              <a:latin typeface="Times New Roman"/>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4"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panose="020F0502020204030204" pitchFamily="34" charset="0"/>
                <a:ea typeface="Calibri"/>
                <a:cs typeface="Calibri" panose="020F0502020204030204" pitchFamily="34" charset="0"/>
              </a:rPr>
              <a:t>SACM: Warum Verfügbarkeit UND Kontinuität?</a:t>
            </a:r>
            <a:endParaRPr lang="de-DE" sz="3200" b="0" strike="noStrike" spc="-1">
              <a:solidFill>
                <a:srgbClr val="000000"/>
              </a:solidFill>
              <a:latin typeface="Calibri" panose="020F0502020204030204" pitchFamily="34" charset="0"/>
              <a:cs typeface="Calibri" panose="020F0502020204030204" pitchFamily="34" charset="0"/>
            </a:endParaRPr>
          </a:p>
        </p:txBody>
      </p:sp>
      <p:sp>
        <p:nvSpPr>
          <p:cNvPr id="1095" name="PlaceHolder 2"/>
          <p:cNvSpPr>
            <a:spLocks noGrp="1"/>
          </p:cNvSpPr>
          <p:nvPr>
            <p:ph type="sldNum" idx="100"/>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67DC29CA-C21F-40D3-BB64-92DA3EB6F274}" type="slidenum">
              <a:rPr lang="en-US" sz="1200" b="0" strike="noStrike" spc="-1">
                <a:solidFill>
                  <a:srgbClr val="888888"/>
                </a:solidFill>
                <a:latin typeface="Calibri" panose="020F0502020204030204" pitchFamily="34" charset="0"/>
                <a:cs typeface="Calibri" panose="020F0502020204030204" pitchFamily="34" charset="0"/>
              </a:rPr>
              <a:t>117</a:t>
            </a:fld>
            <a:endParaRPr lang="de-DE" sz="1200" b="0" strike="noStrike" spc="-1">
              <a:solidFill>
                <a:srgbClr val="000000"/>
              </a:solidFill>
              <a:latin typeface="Calibri" panose="020F0502020204030204" pitchFamily="34" charset="0"/>
              <a:cs typeface="Calibri" panose="020F0502020204030204" pitchFamily="34" charset="0"/>
            </a:endParaRPr>
          </a:p>
        </p:txBody>
      </p:sp>
      <p:cxnSp>
        <p:nvCxnSpPr>
          <p:cNvPr id="1096" name="Google Shape;1335;p105"/>
          <p:cNvCxnSpPr/>
          <p:nvPr/>
        </p:nvCxnSpPr>
        <p:spPr>
          <a:xfrm>
            <a:off x="6006240" y="1792800"/>
            <a:ext cx="2880" cy="4798800"/>
          </a:xfrm>
          <a:prstGeom prst="straightConnector1">
            <a:avLst/>
          </a:prstGeom>
          <a:ln w="25400">
            <a:solidFill>
              <a:srgbClr val="4F81BD"/>
            </a:solidFill>
            <a:round/>
          </a:ln>
        </p:spPr>
      </p:cxnSp>
      <p:sp>
        <p:nvSpPr>
          <p:cNvPr id="1097" name="Google Shape;1336;p105"/>
          <p:cNvSpPr/>
          <p:nvPr/>
        </p:nvSpPr>
        <p:spPr>
          <a:xfrm>
            <a:off x="1822680" y="1927440"/>
            <a:ext cx="4016160" cy="399964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en-US" sz="2600" b="1" strike="noStrike" spc="-1">
                <a:solidFill>
                  <a:schemeClr val="dk2"/>
                </a:solidFill>
                <a:latin typeface="Calibri" panose="020F0502020204030204" pitchFamily="34" charset="0"/>
                <a:ea typeface="Calibri"/>
                <a:cs typeface="Calibri" panose="020F0502020204030204" pitchFamily="34" charset="0"/>
              </a:rPr>
              <a:t>Verfügbarkeit</a:t>
            </a:r>
            <a:endParaRPr lang="de-DE" sz="2600" b="0" strike="noStrike" spc="-1">
              <a:solidFill>
                <a:srgbClr val="000000"/>
              </a:solidFill>
              <a:latin typeface="Calibri" panose="020F0502020204030204" pitchFamily="34" charset="0"/>
              <a:cs typeface="Calibri" panose="020F0502020204030204" pitchFamily="34" charset="0"/>
            </a:endParaRPr>
          </a:p>
          <a:p>
            <a:pPr>
              <a:lnSpc>
                <a:spcPct val="100000"/>
              </a:lnSpc>
              <a:tabLst>
                <a:tab pos="0" algn="l"/>
              </a:tabLst>
            </a:pPr>
            <a:endParaRPr lang="de-DE" sz="2400" b="0" strike="noStrike" spc="-1">
              <a:solidFill>
                <a:srgbClr val="000000"/>
              </a:solidFill>
              <a:latin typeface="Calibri" panose="020F0502020204030204" pitchFamily="34" charset="0"/>
              <a:cs typeface="Calibri" panose="020F0502020204030204" pitchFamily="34" charset="0"/>
            </a:endParaRPr>
          </a:p>
          <a:p>
            <a:pPr>
              <a:lnSpc>
                <a:spcPct val="100000"/>
              </a:lnSpc>
              <a:tabLst>
                <a:tab pos="0" algn="l"/>
              </a:tabLst>
            </a:pPr>
            <a:r>
              <a:rPr lang="en-US" sz="1800" b="1" strike="noStrike" spc="-1">
                <a:solidFill>
                  <a:schemeClr val="dk1"/>
                </a:solidFill>
                <a:latin typeface="Calibri" panose="020F0502020204030204" pitchFamily="34" charset="0"/>
                <a:ea typeface="Calibri"/>
                <a:cs typeface="Calibri" panose="020F0502020204030204" pitchFamily="34" charset="0"/>
              </a:rPr>
              <a:t>Ziel</a:t>
            </a:r>
            <a:r>
              <a:rPr lang="en-US" sz="1800" b="0" strike="noStrike" spc="-1">
                <a:solidFill>
                  <a:schemeClr val="dk1"/>
                </a:solidFill>
                <a:latin typeface="Calibri" panose="020F0502020204030204" pitchFamily="34" charset="0"/>
                <a:ea typeface="Calibri"/>
                <a:cs typeface="Calibri" panose="020F0502020204030204" pitchFamily="34" charset="0"/>
              </a:rPr>
              <a:t>: Der Service ist häufig genug verfügbar, um die Kundenbedürfnisse zu erfüllen -&gt; kontinuierlicher Betrieb</a:t>
            </a:r>
            <a:endParaRPr lang="de-DE" sz="1800" b="0" strike="noStrike" spc="-1">
              <a:solidFill>
                <a:srgbClr val="000000"/>
              </a:solidFill>
              <a:latin typeface="Calibri" panose="020F0502020204030204" pitchFamily="34" charset="0"/>
              <a:cs typeface="Calibri" panose="020F0502020204030204" pitchFamily="34" charset="0"/>
            </a:endParaRPr>
          </a:p>
          <a:p>
            <a:pPr>
              <a:lnSpc>
                <a:spcPct val="100000"/>
              </a:lnSpc>
              <a:tabLst>
                <a:tab pos="0" algn="l"/>
              </a:tabLst>
            </a:pPr>
            <a:endParaRPr lang="de-DE" sz="2000" b="0" strike="noStrike" spc="-1">
              <a:solidFill>
                <a:srgbClr val="000000"/>
              </a:solidFill>
              <a:latin typeface="Calibri" panose="020F0502020204030204" pitchFamily="34" charset="0"/>
              <a:cs typeface="Calibri" panose="020F0502020204030204" pitchFamily="34" charset="0"/>
            </a:endParaRPr>
          </a:p>
          <a:p>
            <a:pPr>
              <a:lnSpc>
                <a:spcPct val="100000"/>
              </a:lnSpc>
              <a:tabLst>
                <a:tab pos="0" algn="l"/>
              </a:tabLst>
            </a:pPr>
            <a:r>
              <a:rPr lang="en-US" sz="1800" b="1" strike="noStrike" spc="-1">
                <a:solidFill>
                  <a:schemeClr val="dk1"/>
                </a:solidFill>
                <a:latin typeface="Calibri" panose="020F0502020204030204" pitchFamily="34" charset="0"/>
                <a:ea typeface="Calibri"/>
                <a:cs typeface="Calibri" panose="020F0502020204030204" pitchFamily="34" charset="0"/>
              </a:rPr>
              <a:t>Schutz vor</a:t>
            </a:r>
            <a:r>
              <a:rPr lang="en-US" sz="1800" b="0" strike="noStrike" spc="-1">
                <a:solidFill>
                  <a:schemeClr val="dk1"/>
                </a:solidFill>
                <a:latin typeface="Calibri" panose="020F0502020204030204" pitchFamily="34" charset="0"/>
                <a:ea typeface="Calibri"/>
                <a:cs typeface="Calibri" panose="020F0502020204030204" pitchFamily="34" charset="0"/>
              </a:rPr>
              <a:t>: Ausfallzeiten/Nichtverfügbarkeit durch "normale" Ausfälle und Probleme</a:t>
            </a:r>
            <a:endParaRPr lang="de-DE" sz="1800" b="0" strike="noStrike" spc="-1">
              <a:solidFill>
                <a:srgbClr val="000000"/>
              </a:solidFill>
              <a:latin typeface="Calibri" panose="020F0502020204030204" pitchFamily="34" charset="0"/>
              <a:cs typeface="Calibri" panose="020F0502020204030204" pitchFamily="34" charset="0"/>
            </a:endParaRPr>
          </a:p>
          <a:p>
            <a:pPr>
              <a:lnSpc>
                <a:spcPct val="100000"/>
              </a:lnSpc>
              <a:tabLst>
                <a:tab pos="0" algn="l"/>
              </a:tabLst>
            </a:pPr>
            <a:endParaRPr lang="de-DE" sz="2000" b="0" strike="noStrike" spc="-1">
              <a:solidFill>
                <a:srgbClr val="000000"/>
              </a:solidFill>
              <a:latin typeface="Calibri" panose="020F0502020204030204" pitchFamily="34" charset="0"/>
              <a:cs typeface="Calibri" panose="020F0502020204030204" pitchFamily="34" charset="0"/>
            </a:endParaRPr>
          </a:p>
          <a:p>
            <a:pPr>
              <a:lnSpc>
                <a:spcPct val="100000"/>
              </a:lnSpc>
              <a:tabLst>
                <a:tab pos="0" algn="l"/>
              </a:tabLst>
            </a:pPr>
            <a:r>
              <a:rPr lang="en-US" sz="1800" b="1" strike="noStrike" spc="-1">
                <a:solidFill>
                  <a:schemeClr val="dk1"/>
                </a:solidFill>
                <a:latin typeface="Calibri" panose="020F0502020204030204" pitchFamily="34" charset="0"/>
                <a:ea typeface="Calibri"/>
                <a:cs typeface="Calibri" panose="020F0502020204030204" pitchFamily="34" charset="0"/>
              </a:rPr>
              <a:t>Input</a:t>
            </a:r>
            <a:r>
              <a:rPr lang="en-US" sz="1800" b="0" strike="noStrike" spc="-1">
                <a:solidFill>
                  <a:schemeClr val="dk1"/>
                </a:solidFill>
                <a:latin typeface="Calibri" panose="020F0502020204030204" pitchFamily="34" charset="0"/>
                <a:ea typeface="Calibri"/>
                <a:cs typeface="Calibri" panose="020F0502020204030204" pitchFamily="34" charset="0"/>
              </a:rPr>
              <a:t>: SLA</a:t>
            </a:r>
            <a:endParaRPr lang="de-DE" sz="1800" b="0" strike="noStrike" spc="-1">
              <a:solidFill>
                <a:srgbClr val="000000"/>
              </a:solidFill>
              <a:latin typeface="Calibri" panose="020F0502020204030204" pitchFamily="34" charset="0"/>
              <a:cs typeface="Calibri" panose="020F0502020204030204" pitchFamily="34" charset="0"/>
            </a:endParaRPr>
          </a:p>
          <a:p>
            <a:pPr>
              <a:lnSpc>
                <a:spcPct val="100000"/>
              </a:lnSpc>
              <a:tabLst>
                <a:tab pos="0" algn="l"/>
              </a:tabLst>
            </a:pPr>
            <a:endParaRPr lang="de-DE" sz="2000" b="0" strike="noStrike" spc="-1">
              <a:solidFill>
                <a:srgbClr val="000000"/>
              </a:solidFill>
              <a:latin typeface="Calibri" panose="020F0502020204030204" pitchFamily="34" charset="0"/>
              <a:cs typeface="Calibri" panose="020F0502020204030204" pitchFamily="34" charset="0"/>
            </a:endParaRPr>
          </a:p>
          <a:p>
            <a:pPr>
              <a:lnSpc>
                <a:spcPct val="100000"/>
              </a:lnSpc>
              <a:tabLst>
                <a:tab pos="0" algn="l"/>
              </a:tabLst>
            </a:pPr>
            <a:r>
              <a:rPr lang="en-US" sz="1800" b="1" strike="noStrike" spc="-1">
                <a:solidFill>
                  <a:schemeClr val="dk1"/>
                </a:solidFill>
                <a:latin typeface="Calibri" panose="020F0502020204030204" pitchFamily="34" charset="0"/>
                <a:ea typeface="Calibri"/>
                <a:cs typeface="Calibri" panose="020F0502020204030204" pitchFamily="34" charset="0"/>
              </a:rPr>
              <a:t>Output</a:t>
            </a:r>
            <a:r>
              <a:rPr lang="en-US" sz="1800" b="0" strike="noStrike" spc="-1">
                <a:solidFill>
                  <a:schemeClr val="dk1"/>
                </a:solidFill>
                <a:latin typeface="Calibri" panose="020F0502020204030204" pitchFamily="34" charset="0"/>
                <a:ea typeface="Calibri"/>
                <a:cs typeface="Calibri" panose="020F0502020204030204" pitchFamily="34" charset="0"/>
              </a:rPr>
              <a:t>: Pläne</a:t>
            </a:r>
            <a:endParaRPr lang="de-DE" sz="1800" b="0" strike="noStrike" spc="-1">
              <a:solidFill>
                <a:srgbClr val="000000"/>
              </a:solidFill>
              <a:latin typeface="Calibri" panose="020F0502020204030204" pitchFamily="34" charset="0"/>
              <a:cs typeface="Calibri" panose="020F0502020204030204" pitchFamily="34" charset="0"/>
            </a:endParaRPr>
          </a:p>
        </p:txBody>
      </p:sp>
      <p:sp>
        <p:nvSpPr>
          <p:cNvPr id="1098" name="Google Shape;1337;p105"/>
          <p:cNvSpPr/>
          <p:nvPr/>
        </p:nvSpPr>
        <p:spPr>
          <a:xfrm>
            <a:off x="6155640" y="1912320"/>
            <a:ext cx="4159800" cy="4553639"/>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en-US" sz="2600" b="1" strike="noStrike" spc="-1">
                <a:solidFill>
                  <a:schemeClr val="dk2"/>
                </a:solidFill>
                <a:latin typeface="Calibri" panose="020F0502020204030204" pitchFamily="34" charset="0"/>
                <a:ea typeface="Calibri"/>
                <a:cs typeface="Calibri" panose="020F0502020204030204" pitchFamily="34" charset="0"/>
              </a:rPr>
              <a:t>Kontinuität</a:t>
            </a:r>
            <a:endParaRPr lang="de-DE" sz="2600" b="0" strike="noStrike" spc="-1">
              <a:solidFill>
                <a:srgbClr val="000000"/>
              </a:solidFill>
              <a:latin typeface="Calibri" panose="020F0502020204030204" pitchFamily="34" charset="0"/>
              <a:cs typeface="Calibri" panose="020F0502020204030204" pitchFamily="34" charset="0"/>
            </a:endParaRPr>
          </a:p>
          <a:p>
            <a:pPr>
              <a:lnSpc>
                <a:spcPct val="100000"/>
              </a:lnSpc>
              <a:tabLst>
                <a:tab pos="0" algn="l"/>
              </a:tabLst>
            </a:pPr>
            <a:endParaRPr lang="de-DE" sz="2400" b="0" strike="noStrike" spc="-1">
              <a:solidFill>
                <a:srgbClr val="000000"/>
              </a:solidFill>
              <a:latin typeface="Calibri" panose="020F0502020204030204" pitchFamily="34" charset="0"/>
              <a:cs typeface="Calibri" panose="020F0502020204030204" pitchFamily="34" charset="0"/>
            </a:endParaRPr>
          </a:p>
          <a:p>
            <a:pPr>
              <a:lnSpc>
                <a:spcPct val="100000"/>
              </a:lnSpc>
              <a:tabLst>
                <a:tab pos="0" algn="l"/>
              </a:tabLst>
            </a:pPr>
            <a:r>
              <a:rPr lang="en-US" sz="1800" b="1" strike="noStrike" spc="-1">
                <a:solidFill>
                  <a:schemeClr val="dk1"/>
                </a:solidFill>
                <a:latin typeface="Calibri" panose="020F0502020204030204" pitchFamily="34" charset="0"/>
                <a:ea typeface="Calibri"/>
                <a:cs typeface="Calibri" panose="020F0502020204030204" pitchFamily="34" charset="0"/>
              </a:rPr>
              <a:t>Ziel</a:t>
            </a:r>
            <a:r>
              <a:rPr lang="en-US" sz="1800" b="0" strike="noStrike" spc="-1">
                <a:solidFill>
                  <a:schemeClr val="dk1"/>
                </a:solidFill>
                <a:latin typeface="Calibri" panose="020F0502020204030204" pitchFamily="34" charset="0"/>
                <a:ea typeface="Calibri"/>
                <a:cs typeface="Calibri" panose="020F0502020204030204" pitchFamily="34" charset="0"/>
              </a:rPr>
              <a:t>: Ausreichender Katastrophenschutz, um den kontinuierlichen Betrieb der wichtigsten Services unter allen Umständen zu gewährleisten </a:t>
            </a:r>
            <a:endParaRPr lang="de-DE" sz="1800" b="0" strike="noStrike" spc="-1">
              <a:solidFill>
                <a:srgbClr val="000000"/>
              </a:solidFill>
              <a:latin typeface="Calibri" panose="020F0502020204030204" pitchFamily="34" charset="0"/>
              <a:cs typeface="Calibri" panose="020F0502020204030204" pitchFamily="34" charset="0"/>
            </a:endParaRPr>
          </a:p>
          <a:p>
            <a:pPr>
              <a:lnSpc>
                <a:spcPct val="100000"/>
              </a:lnSpc>
              <a:tabLst>
                <a:tab pos="0" algn="l"/>
              </a:tabLst>
            </a:pPr>
            <a:endParaRPr lang="de-DE" sz="2000" b="0" strike="noStrike" spc="-1">
              <a:solidFill>
                <a:srgbClr val="000000"/>
              </a:solidFill>
              <a:latin typeface="Calibri" panose="020F0502020204030204" pitchFamily="34" charset="0"/>
              <a:cs typeface="Calibri" panose="020F0502020204030204" pitchFamily="34" charset="0"/>
            </a:endParaRPr>
          </a:p>
          <a:p>
            <a:pPr>
              <a:lnSpc>
                <a:spcPct val="100000"/>
              </a:lnSpc>
              <a:tabLst>
                <a:tab pos="0" algn="l"/>
              </a:tabLst>
            </a:pPr>
            <a:r>
              <a:rPr lang="en-US" sz="1800" b="1" strike="noStrike" spc="-1">
                <a:solidFill>
                  <a:schemeClr val="dk1"/>
                </a:solidFill>
                <a:latin typeface="Calibri" panose="020F0502020204030204" pitchFamily="34" charset="0"/>
                <a:ea typeface="Calibri"/>
                <a:cs typeface="Calibri" panose="020F0502020204030204" pitchFamily="34" charset="0"/>
              </a:rPr>
              <a:t>Schutz vor</a:t>
            </a:r>
            <a:r>
              <a:rPr lang="en-US" sz="1800" b="0" strike="noStrike" spc="-1">
                <a:solidFill>
                  <a:schemeClr val="dk1"/>
                </a:solidFill>
                <a:latin typeface="Calibri" panose="020F0502020204030204" pitchFamily="34" charset="0"/>
                <a:ea typeface="Calibri"/>
                <a:cs typeface="Calibri" panose="020F0502020204030204" pitchFamily="34" charset="0"/>
              </a:rPr>
              <a:t>: Ausfallzeiten/Nichtverfügbarkeit durch "außergewöhnliche" Ausfälle, Katastrophen und Krisen </a:t>
            </a:r>
            <a:endParaRPr lang="de-DE" sz="1800" b="0" strike="noStrike" spc="-1">
              <a:solidFill>
                <a:srgbClr val="000000"/>
              </a:solidFill>
              <a:latin typeface="Calibri" panose="020F0502020204030204" pitchFamily="34" charset="0"/>
              <a:cs typeface="Calibri" panose="020F0502020204030204" pitchFamily="34" charset="0"/>
            </a:endParaRPr>
          </a:p>
          <a:p>
            <a:pPr>
              <a:lnSpc>
                <a:spcPct val="100000"/>
              </a:lnSpc>
              <a:tabLst>
                <a:tab pos="0" algn="l"/>
              </a:tabLst>
            </a:pPr>
            <a:endParaRPr lang="de-DE" sz="2000" b="0" strike="noStrike" spc="-1">
              <a:solidFill>
                <a:srgbClr val="000000"/>
              </a:solidFill>
              <a:latin typeface="Calibri" panose="020F0502020204030204" pitchFamily="34" charset="0"/>
              <a:cs typeface="Calibri" panose="020F0502020204030204" pitchFamily="34" charset="0"/>
            </a:endParaRPr>
          </a:p>
          <a:p>
            <a:pPr>
              <a:lnSpc>
                <a:spcPct val="100000"/>
              </a:lnSpc>
              <a:tabLst>
                <a:tab pos="0" algn="l"/>
              </a:tabLst>
            </a:pPr>
            <a:r>
              <a:rPr lang="en-US" sz="1800" b="1" strike="noStrike" spc="-1">
                <a:solidFill>
                  <a:schemeClr val="dk1"/>
                </a:solidFill>
                <a:latin typeface="Calibri" panose="020F0502020204030204" pitchFamily="34" charset="0"/>
                <a:ea typeface="Calibri"/>
                <a:cs typeface="Calibri" panose="020F0502020204030204" pitchFamily="34" charset="0"/>
              </a:rPr>
              <a:t>Input</a:t>
            </a:r>
            <a:r>
              <a:rPr lang="en-US" sz="1800" b="0" strike="noStrike" spc="-1">
                <a:solidFill>
                  <a:schemeClr val="dk1"/>
                </a:solidFill>
                <a:latin typeface="Calibri" panose="020F0502020204030204" pitchFamily="34" charset="0"/>
                <a:ea typeface="Calibri"/>
                <a:cs typeface="Calibri" panose="020F0502020204030204" pitchFamily="34" charset="0"/>
              </a:rPr>
              <a:t>: SLA, Beurteilung von Risiken</a:t>
            </a:r>
            <a:endParaRPr lang="de-DE" sz="1800" b="0" strike="noStrike" spc="-1">
              <a:solidFill>
                <a:srgbClr val="000000"/>
              </a:solidFill>
              <a:latin typeface="Calibri" panose="020F0502020204030204" pitchFamily="34" charset="0"/>
              <a:cs typeface="Calibri" panose="020F0502020204030204" pitchFamily="34" charset="0"/>
            </a:endParaRPr>
          </a:p>
          <a:p>
            <a:pPr>
              <a:lnSpc>
                <a:spcPct val="100000"/>
              </a:lnSpc>
              <a:tabLst>
                <a:tab pos="0" algn="l"/>
              </a:tabLst>
            </a:pPr>
            <a:endParaRPr lang="de-DE" sz="2000" b="0" strike="noStrike" spc="-1">
              <a:solidFill>
                <a:srgbClr val="000000"/>
              </a:solidFill>
              <a:latin typeface="Calibri" panose="020F0502020204030204" pitchFamily="34" charset="0"/>
              <a:cs typeface="Calibri" panose="020F0502020204030204" pitchFamily="34" charset="0"/>
            </a:endParaRPr>
          </a:p>
          <a:p>
            <a:pPr>
              <a:lnSpc>
                <a:spcPct val="100000"/>
              </a:lnSpc>
              <a:tabLst>
                <a:tab pos="0" algn="l"/>
              </a:tabLst>
            </a:pPr>
            <a:r>
              <a:rPr lang="en-US" sz="1800" b="1" strike="noStrike" spc="-1">
                <a:solidFill>
                  <a:schemeClr val="dk1"/>
                </a:solidFill>
                <a:latin typeface="Calibri" panose="020F0502020204030204" pitchFamily="34" charset="0"/>
                <a:ea typeface="Calibri"/>
                <a:cs typeface="Calibri" panose="020F0502020204030204" pitchFamily="34" charset="0"/>
              </a:rPr>
              <a:t>Output</a:t>
            </a:r>
            <a:r>
              <a:rPr lang="en-US" sz="1800" b="0" strike="noStrike" spc="-1">
                <a:solidFill>
                  <a:schemeClr val="dk1"/>
                </a:solidFill>
                <a:latin typeface="Calibri" panose="020F0502020204030204" pitchFamily="34" charset="0"/>
                <a:ea typeface="Calibri"/>
                <a:cs typeface="Calibri" panose="020F0502020204030204" pitchFamily="34" charset="0"/>
              </a:rPr>
              <a:t>: Pläne</a:t>
            </a:r>
            <a:endParaRPr lang="de-DE" sz="1800" b="0" strike="noStrike" spc="-1">
              <a:solidFill>
                <a:srgbClr val="000000"/>
              </a:solidFill>
              <a:latin typeface="Calibri" panose="020F0502020204030204" pitchFamily="34" charset="0"/>
              <a:cs typeface="Calibri" panose="020F0502020204030204" pitchFamily="34" charset="0"/>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9"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SACM: Wichtige Begriffe </a:t>
            </a:r>
            <a:r>
              <a:rPr lang="en-US" sz="2000" b="0" strike="noStrike" spc="-1">
                <a:solidFill>
                  <a:srgbClr val="7F7F7F"/>
                </a:solidFill>
                <a:latin typeface="Calibri"/>
                <a:ea typeface="Calibri"/>
              </a:rPr>
              <a:t>nach </a:t>
            </a:r>
            <a:r>
              <a:rPr lang="en-US" sz="2000" b="1" strike="noStrike" spc="-1">
                <a:solidFill>
                  <a:srgbClr val="7F7F7F"/>
                </a:solidFill>
                <a:latin typeface="Calibri"/>
                <a:ea typeface="Calibri"/>
              </a:rPr>
              <a:t>FitSM-0</a:t>
            </a:r>
            <a:endParaRPr lang="de-DE" sz="2000" b="0" strike="noStrike" spc="-1">
              <a:solidFill>
                <a:srgbClr val="000000"/>
              </a:solidFill>
              <a:latin typeface="Arial"/>
            </a:endParaRPr>
          </a:p>
        </p:txBody>
      </p:sp>
      <p:sp>
        <p:nvSpPr>
          <p:cNvPr id="1100" name="PlaceHolder 2"/>
          <p:cNvSpPr>
            <a:spLocks noGrp="1"/>
          </p:cNvSpPr>
          <p:nvPr>
            <p:ph type="sldNum" idx="101"/>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B08A2751-28CB-48C6-AC27-05E1B2D79E57}" type="slidenum">
              <a:rPr lang="en-US" sz="1200" b="0" strike="noStrike" spc="-1">
                <a:solidFill>
                  <a:srgbClr val="888888"/>
                </a:solidFill>
                <a:latin typeface="Calibri"/>
                <a:ea typeface="Calibri"/>
              </a:rPr>
              <a:t>118</a:t>
            </a:fld>
            <a:endParaRPr lang="de-DE" sz="1200" b="0" strike="noStrike" spc="-1">
              <a:solidFill>
                <a:srgbClr val="000000"/>
              </a:solidFill>
              <a:latin typeface="Times New Roman"/>
            </a:endParaRPr>
          </a:p>
        </p:txBody>
      </p:sp>
      <p:graphicFrame>
        <p:nvGraphicFramePr>
          <p:cNvPr id="1101" name="Google Shape;1345;p106"/>
          <p:cNvGraphicFramePr/>
          <p:nvPr>
            <p:extLst>
              <p:ext uri="{D42A27DB-BD31-4B8C-83A1-F6EECF244321}">
                <p14:modId xmlns:p14="http://schemas.microsoft.com/office/powerpoint/2010/main" val="4258832629"/>
              </p:ext>
            </p:extLst>
          </p:nvPr>
        </p:nvGraphicFramePr>
        <p:xfrm>
          <a:off x="609480" y="1607932"/>
          <a:ext cx="10832760" cy="1051560"/>
        </p:xfrm>
        <a:graphic>
          <a:graphicData uri="http://schemas.openxmlformats.org/drawingml/2006/table">
            <a:tbl>
              <a:tblPr/>
              <a:tblGrid>
                <a:gridCol w="10832760">
                  <a:extLst>
                    <a:ext uri="{9D8B030D-6E8A-4147-A177-3AD203B41FA5}">
                      <a16:colId xmlns:a16="http://schemas.microsoft.com/office/drawing/2014/main" val="20000"/>
                    </a:ext>
                  </a:extLst>
                </a:gridCol>
              </a:tblGrid>
              <a:tr h="189000">
                <a:tc>
                  <a:txBody>
                    <a:bodyPr/>
                    <a:lstStyle/>
                    <a:p>
                      <a:pPr>
                        <a:lnSpc>
                          <a:spcPct val="100000"/>
                        </a:lnSpc>
                        <a:tabLst>
                          <a:tab pos="0" algn="l"/>
                        </a:tabLst>
                      </a:pPr>
                      <a:r>
                        <a:rPr lang="en-US" sz="1400" b="1" strike="noStrike" spc="-1">
                          <a:solidFill>
                            <a:schemeClr val="lt1"/>
                          </a:solidFill>
                          <a:latin typeface="Calibri" panose="020F0502020204030204" pitchFamily="34" charset="0"/>
                          <a:ea typeface="Arial"/>
                          <a:cs typeface="Calibri" panose="020F0502020204030204" pitchFamily="34" charset="0"/>
                        </a:rPr>
                        <a:t>Definition nach FitSM-0:</a:t>
                      </a:r>
                      <a:endParaRPr lang="de-DE" sz="1400" b="0" strike="noStrike" spc="-1">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solidFill>
                  </a:tcPr>
                </a:tc>
                <a:extLst>
                  <a:ext uri="{0D108BD9-81ED-4DB2-BD59-A6C34878D82A}">
                    <a16:rowId xmlns:a16="http://schemas.microsoft.com/office/drawing/2014/main" val="10000"/>
                  </a:ext>
                </a:extLst>
              </a:tr>
              <a:tr h="683319">
                <a:tc>
                  <a:txBody>
                    <a:bodyPr/>
                    <a:lstStyle/>
                    <a:p>
                      <a:pPr>
                        <a:lnSpc>
                          <a:spcPct val="100000"/>
                        </a:lnSpc>
                        <a:tabLst>
                          <a:tab pos="0" algn="l"/>
                        </a:tabLst>
                      </a:pPr>
                      <a:r>
                        <a:rPr lang="en-US" sz="1500" b="1" strike="noStrike" spc="-1" dirty="0" err="1">
                          <a:solidFill>
                            <a:schemeClr val="dk1"/>
                          </a:solidFill>
                          <a:latin typeface="Calibri" panose="020F0502020204030204" pitchFamily="34" charset="0"/>
                          <a:ea typeface="Calibri"/>
                          <a:cs typeface="Calibri" panose="020F0502020204030204" pitchFamily="34" charset="0"/>
                        </a:rPr>
                        <a:t>Verfügbarkeit</a:t>
                      </a:r>
                      <a:r>
                        <a:rPr lang="en-US" sz="1500" b="1" strike="noStrike" spc="-1" dirty="0">
                          <a:solidFill>
                            <a:schemeClr val="dk1"/>
                          </a:solidFill>
                          <a:latin typeface="Calibri" panose="020F0502020204030204" pitchFamily="34" charset="0"/>
                          <a:ea typeface="Calibri"/>
                          <a:cs typeface="Calibri" panose="020F0502020204030204" pitchFamily="34" charset="0"/>
                        </a:rPr>
                        <a:t>:</a:t>
                      </a:r>
                      <a:endParaRPr lang="de-DE" sz="15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tabLst>
                          <a:tab pos="0" algn="l"/>
                        </a:tabLst>
                      </a:pPr>
                      <a:r>
                        <a:rPr lang="en-GB" sz="1400" b="0" strike="noStrike" spc="-1" dirty="0" err="1">
                          <a:solidFill>
                            <a:schemeClr val="dk1"/>
                          </a:solidFill>
                          <a:latin typeface="Calibri" panose="020F0502020204030204" pitchFamily="34" charset="0"/>
                          <a:ea typeface="Arial"/>
                          <a:cs typeface="Calibri" panose="020F0502020204030204" pitchFamily="34" charset="0"/>
                        </a:rPr>
                        <a:t>Fähigkeit</a:t>
                      </a:r>
                      <a:r>
                        <a:rPr lang="en-GB" sz="1400" b="0" strike="noStrike" spc="-1" dirty="0">
                          <a:solidFill>
                            <a:schemeClr val="dk1"/>
                          </a:solidFill>
                          <a:latin typeface="Calibri" panose="020F0502020204030204" pitchFamily="34" charset="0"/>
                          <a:ea typeface="Arial"/>
                          <a:cs typeface="Calibri" panose="020F0502020204030204" pitchFamily="34" charset="0"/>
                        </a:rPr>
                        <a:t> </a:t>
                      </a:r>
                      <a:r>
                        <a:rPr lang="en-GB" sz="1400" b="0" strike="noStrike" spc="-1" dirty="0" err="1">
                          <a:solidFill>
                            <a:schemeClr val="dk1"/>
                          </a:solidFill>
                          <a:latin typeface="Calibri" panose="020F0502020204030204" pitchFamily="34" charset="0"/>
                          <a:ea typeface="Arial"/>
                          <a:cs typeface="Calibri" panose="020F0502020204030204" pitchFamily="34" charset="0"/>
                        </a:rPr>
                        <a:t>eines</a:t>
                      </a:r>
                      <a:r>
                        <a:rPr lang="en-GB" sz="1400" b="0" strike="noStrike" spc="-1" dirty="0">
                          <a:solidFill>
                            <a:schemeClr val="dk1"/>
                          </a:solidFill>
                          <a:latin typeface="Calibri" panose="020F0502020204030204" pitchFamily="34" charset="0"/>
                          <a:ea typeface="Arial"/>
                          <a:cs typeface="Calibri" panose="020F0502020204030204" pitchFamily="34" charset="0"/>
                        </a:rPr>
                        <a:t> Services </a:t>
                      </a:r>
                      <a:r>
                        <a:rPr lang="en-GB" sz="1400" b="0" strike="noStrike" spc="-1" dirty="0" err="1">
                          <a:solidFill>
                            <a:schemeClr val="dk1"/>
                          </a:solidFill>
                          <a:latin typeface="Calibri" panose="020F0502020204030204" pitchFamily="34" charset="0"/>
                          <a:ea typeface="Arial"/>
                          <a:cs typeface="Calibri" panose="020F0502020204030204" pitchFamily="34" charset="0"/>
                        </a:rPr>
                        <a:t>oder</a:t>
                      </a:r>
                      <a:r>
                        <a:rPr lang="en-GB" sz="1400" b="0" strike="noStrike" spc="-1" dirty="0">
                          <a:solidFill>
                            <a:schemeClr val="dk1"/>
                          </a:solidFill>
                          <a:latin typeface="Calibri" panose="020F0502020204030204" pitchFamily="34" charset="0"/>
                          <a:ea typeface="Arial"/>
                          <a:cs typeface="Calibri" panose="020F0502020204030204" pitchFamily="34" charset="0"/>
                        </a:rPr>
                        <a:t> Service-</a:t>
                      </a:r>
                      <a:r>
                        <a:rPr lang="en-GB" sz="1400" b="0" strike="noStrike" spc="-1" dirty="0" err="1">
                          <a:solidFill>
                            <a:schemeClr val="dk1"/>
                          </a:solidFill>
                          <a:latin typeface="Calibri" panose="020F0502020204030204" pitchFamily="34" charset="0"/>
                          <a:ea typeface="Arial"/>
                          <a:cs typeface="Calibri" panose="020F0502020204030204" pitchFamily="34" charset="0"/>
                        </a:rPr>
                        <a:t>Komponente</a:t>
                      </a:r>
                      <a:r>
                        <a:rPr lang="en-GB" sz="1400" b="0" strike="noStrike" spc="-1" dirty="0">
                          <a:solidFill>
                            <a:schemeClr val="dk1"/>
                          </a:solidFill>
                          <a:latin typeface="Calibri" panose="020F0502020204030204" pitchFamily="34" charset="0"/>
                          <a:ea typeface="Arial"/>
                          <a:cs typeface="Calibri" panose="020F0502020204030204" pitchFamily="34" charset="0"/>
                        </a:rPr>
                        <a:t>, seine </a:t>
                      </a:r>
                      <a:r>
                        <a:rPr lang="en-GB" sz="1400" b="0" strike="noStrike" spc="-1" dirty="0" err="1">
                          <a:solidFill>
                            <a:schemeClr val="dk1"/>
                          </a:solidFill>
                          <a:latin typeface="Calibri" panose="020F0502020204030204" pitchFamily="34" charset="0"/>
                          <a:ea typeface="Arial"/>
                          <a:cs typeface="Calibri" panose="020F0502020204030204" pitchFamily="34" charset="0"/>
                        </a:rPr>
                        <a:t>beabsichtigte</a:t>
                      </a:r>
                      <a:r>
                        <a:rPr lang="en-GB" sz="1400" b="0" strike="noStrike" spc="-1" dirty="0">
                          <a:solidFill>
                            <a:schemeClr val="dk1"/>
                          </a:solidFill>
                          <a:latin typeface="Calibri" panose="020F0502020204030204" pitchFamily="34" charset="0"/>
                          <a:ea typeface="Arial"/>
                          <a:cs typeface="Calibri" panose="020F0502020204030204" pitchFamily="34" charset="0"/>
                        </a:rPr>
                        <a:t> </a:t>
                      </a:r>
                      <a:r>
                        <a:rPr lang="en-GB" sz="1400" b="0" strike="noStrike" spc="-1" dirty="0" err="1">
                          <a:solidFill>
                            <a:schemeClr val="dk1"/>
                          </a:solidFill>
                          <a:latin typeface="Calibri" panose="020F0502020204030204" pitchFamily="34" charset="0"/>
                          <a:ea typeface="Arial"/>
                          <a:cs typeface="Calibri" panose="020F0502020204030204" pitchFamily="34" charset="0"/>
                        </a:rPr>
                        <a:t>Funktion</a:t>
                      </a:r>
                      <a:r>
                        <a:rPr lang="en-GB" sz="1400" b="0" strike="noStrike" spc="-1" dirty="0">
                          <a:solidFill>
                            <a:schemeClr val="dk1"/>
                          </a:solidFill>
                          <a:latin typeface="Calibri" panose="020F0502020204030204" pitchFamily="34" charset="0"/>
                          <a:ea typeface="Arial"/>
                          <a:cs typeface="Calibri" panose="020F0502020204030204" pitchFamily="34" charset="0"/>
                        </a:rPr>
                        <a:t> </a:t>
                      </a:r>
                      <a:r>
                        <a:rPr lang="en-GB" sz="1400" b="0" strike="noStrike" spc="-1" dirty="0" err="1">
                          <a:solidFill>
                            <a:schemeClr val="dk1"/>
                          </a:solidFill>
                          <a:latin typeface="Calibri" panose="020F0502020204030204" pitchFamily="34" charset="0"/>
                          <a:ea typeface="Arial"/>
                          <a:cs typeface="Calibri" panose="020F0502020204030204" pitchFamily="34" charset="0"/>
                        </a:rPr>
                        <a:t>zu</a:t>
                      </a:r>
                      <a:r>
                        <a:rPr lang="en-GB" sz="1400" b="0" strike="noStrike" spc="-1" dirty="0">
                          <a:solidFill>
                            <a:schemeClr val="dk1"/>
                          </a:solidFill>
                          <a:latin typeface="Calibri" panose="020F0502020204030204" pitchFamily="34" charset="0"/>
                          <a:ea typeface="Arial"/>
                          <a:cs typeface="Calibri" panose="020F0502020204030204" pitchFamily="34" charset="0"/>
                        </a:rPr>
                        <a:t> </a:t>
                      </a:r>
                      <a:r>
                        <a:rPr lang="en-GB" sz="1400" b="0" strike="noStrike" spc="-1" dirty="0" err="1">
                          <a:solidFill>
                            <a:schemeClr val="dk1"/>
                          </a:solidFill>
                          <a:latin typeface="Calibri" panose="020F0502020204030204" pitchFamily="34" charset="0"/>
                          <a:ea typeface="Arial"/>
                          <a:cs typeface="Calibri" panose="020F0502020204030204" pitchFamily="34" charset="0"/>
                        </a:rPr>
                        <a:t>einem</a:t>
                      </a:r>
                      <a:r>
                        <a:rPr lang="en-GB" sz="1400" b="0" strike="noStrike" spc="-1" dirty="0">
                          <a:solidFill>
                            <a:schemeClr val="dk1"/>
                          </a:solidFill>
                          <a:latin typeface="Calibri" panose="020F0502020204030204" pitchFamily="34" charset="0"/>
                          <a:ea typeface="Arial"/>
                          <a:cs typeface="Calibri" panose="020F0502020204030204" pitchFamily="34" charset="0"/>
                        </a:rPr>
                        <a:t> </a:t>
                      </a:r>
                      <a:r>
                        <a:rPr lang="en-GB" sz="1400" b="0" strike="noStrike" spc="-1" dirty="0" err="1">
                          <a:solidFill>
                            <a:schemeClr val="dk1"/>
                          </a:solidFill>
                          <a:latin typeface="Calibri" panose="020F0502020204030204" pitchFamily="34" charset="0"/>
                          <a:ea typeface="Arial"/>
                          <a:cs typeface="Calibri" panose="020F0502020204030204" pitchFamily="34" charset="0"/>
                        </a:rPr>
                        <a:t>bestimmten</a:t>
                      </a:r>
                      <a:r>
                        <a:rPr lang="en-GB" sz="1400" b="0" strike="noStrike" spc="-1" dirty="0">
                          <a:solidFill>
                            <a:schemeClr val="dk1"/>
                          </a:solidFill>
                          <a:latin typeface="Calibri" panose="020F0502020204030204" pitchFamily="34" charset="0"/>
                          <a:ea typeface="Arial"/>
                          <a:cs typeface="Calibri" panose="020F0502020204030204" pitchFamily="34" charset="0"/>
                        </a:rPr>
                        <a:t> </a:t>
                      </a:r>
                      <a:r>
                        <a:rPr lang="en-GB" sz="1400" b="0" strike="noStrike" spc="-1" dirty="0" err="1">
                          <a:solidFill>
                            <a:schemeClr val="dk1"/>
                          </a:solidFill>
                          <a:latin typeface="Calibri" panose="020F0502020204030204" pitchFamily="34" charset="0"/>
                          <a:ea typeface="Arial"/>
                          <a:cs typeface="Calibri" panose="020F0502020204030204" pitchFamily="34" charset="0"/>
                        </a:rPr>
                        <a:t>Zeitpunkt</a:t>
                      </a:r>
                      <a:r>
                        <a:rPr lang="en-GB" sz="1400" b="0" strike="noStrike" spc="-1" dirty="0">
                          <a:solidFill>
                            <a:schemeClr val="dk1"/>
                          </a:solidFill>
                          <a:latin typeface="Calibri" panose="020F0502020204030204" pitchFamily="34" charset="0"/>
                          <a:ea typeface="Arial"/>
                          <a:cs typeface="Calibri" panose="020F0502020204030204" pitchFamily="34" charset="0"/>
                        </a:rPr>
                        <a:t> </a:t>
                      </a:r>
                      <a:r>
                        <a:rPr lang="en-GB" sz="1400" b="0" strike="noStrike" spc="-1" dirty="0" err="1">
                          <a:solidFill>
                            <a:schemeClr val="dk1"/>
                          </a:solidFill>
                          <a:latin typeface="Calibri" panose="020F0502020204030204" pitchFamily="34" charset="0"/>
                          <a:ea typeface="Arial"/>
                          <a:cs typeface="Calibri" panose="020F0502020204030204" pitchFamily="34" charset="0"/>
                        </a:rPr>
                        <a:t>oder</a:t>
                      </a:r>
                      <a:r>
                        <a:rPr lang="en-GB" sz="1400" b="0" strike="noStrike" spc="-1" dirty="0">
                          <a:solidFill>
                            <a:schemeClr val="dk1"/>
                          </a:solidFill>
                          <a:latin typeface="Calibri" panose="020F0502020204030204" pitchFamily="34" charset="0"/>
                          <a:ea typeface="Arial"/>
                          <a:cs typeface="Calibri" panose="020F0502020204030204" pitchFamily="34" charset="0"/>
                        </a:rPr>
                        <a:t> </a:t>
                      </a:r>
                      <a:r>
                        <a:rPr lang="en-GB" sz="1400" b="0" strike="noStrike" spc="-1" dirty="0" err="1">
                          <a:solidFill>
                            <a:schemeClr val="dk1"/>
                          </a:solidFill>
                          <a:latin typeface="Calibri" panose="020F0502020204030204" pitchFamily="34" charset="0"/>
                          <a:ea typeface="Arial"/>
                          <a:cs typeface="Calibri" panose="020F0502020204030204" pitchFamily="34" charset="0"/>
                        </a:rPr>
                        <a:t>über</a:t>
                      </a:r>
                      <a:r>
                        <a:rPr lang="en-GB" sz="1400" b="0" strike="noStrike" spc="-1" dirty="0">
                          <a:solidFill>
                            <a:schemeClr val="dk1"/>
                          </a:solidFill>
                          <a:latin typeface="Calibri" panose="020F0502020204030204" pitchFamily="34" charset="0"/>
                          <a:ea typeface="Arial"/>
                          <a:cs typeface="Calibri" panose="020F0502020204030204" pitchFamily="34" charset="0"/>
                        </a:rPr>
                        <a:t> </a:t>
                      </a:r>
                      <a:r>
                        <a:rPr lang="en-GB" sz="1400" b="0" strike="noStrike" spc="-1" dirty="0" err="1">
                          <a:solidFill>
                            <a:schemeClr val="dk1"/>
                          </a:solidFill>
                          <a:latin typeface="Calibri" panose="020F0502020204030204" pitchFamily="34" charset="0"/>
                          <a:ea typeface="Arial"/>
                          <a:cs typeface="Calibri" panose="020F0502020204030204" pitchFamily="34" charset="0"/>
                        </a:rPr>
                        <a:t>einen</a:t>
                      </a:r>
                      <a:r>
                        <a:rPr lang="en-GB" sz="1400" b="0" strike="noStrike" spc="-1" dirty="0">
                          <a:solidFill>
                            <a:schemeClr val="dk1"/>
                          </a:solidFill>
                          <a:latin typeface="Calibri" panose="020F0502020204030204" pitchFamily="34" charset="0"/>
                          <a:ea typeface="Arial"/>
                          <a:cs typeface="Calibri" panose="020F0502020204030204" pitchFamily="34" charset="0"/>
                        </a:rPr>
                        <a:t> </a:t>
                      </a:r>
                      <a:r>
                        <a:rPr lang="en-GB" sz="1400" b="0" strike="noStrike" spc="-1" dirty="0" err="1">
                          <a:solidFill>
                            <a:schemeClr val="dk1"/>
                          </a:solidFill>
                          <a:latin typeface="Calibri" panose="020F0502020204030204" pitchFamily="34" charset="0"/>
                          <a:ea typeface="Arial"/>
                          <a:cs typeface="Calibri" panose="020F0502020204030204" pitchFamily="34" charset="0"/>
                        </a:rPr>
                        <a:t>bestimmten</a:t>
                      </a:r>
                      <a:r>
                        <a:rPr lang="en-GB" sz="1400" b="0" strike="noStrike" spc="-1" dirty="0">
                          <a:solidFill>
                            <a:schemeClr val="dk1"/>
                          </a:solidFill>
                          <a:latin typeface="Calibri" panose="020F0502020204030204" pitchFamily="34" charset="0"/>
                          <a:ea typeface="Arial"/>
                          <a:cs typeface="Calibri" panose="020F0502020204030204" pitchFamily="34" charset="0"/>
                        </a:rPr>
                        <a:t> </a:t>
                      </a:r>
                      <a:r>
                        <a:rPr lang="en-GB" sz="1400" b="0" strike="noStrike" spc="-1" dirty="0" err="1">
                          <a:solidFill>
                            <a:schemeClr val="dk1"/>
                          </a:solidFill>
                          <a:latin typeface="Calibri" panose="020F0502020204030204" pitchFamily="34" charset="0"/>
                          <a:ea typeface="Arial"/>
                          <a:cs typeface="Calibri" panose="020F0502020204030204" pitchFamily="34" charset="0"/>
                        </a:rPr>
                        <a:t>Zeitraum</a:t>
                      </a:r>
                      <a:r>
                        <a:rPr lang="en-GB" sz="1400" b="0" strike="noStrike" spc="-1" dirty="0">
                          <a:solidFill>
                            <a:schemeClr val="dk1"/>
                          </a:solidFill>
                          <a:latin typeface="Calibri" panose="020F0502020204030204" pitchFamily="34" charset="0"/>
                          <a:ea typeface="Arial"/>
                          <a:cs typeface="Calibri" panose="020F0502020204030204" pitchFamily="34" charset="0"/>
                        </a:rPr>
                        <a:t> </a:t>
                      </a:r>
                      <a:r>
                        <a:rPr lang="en-GB" sz="1400" b="0" strike="noStrike" spc="-1" dirty="0" err="1">
                          <a:solidFill>
                            <a:schemeClr val="dk1"/>
                          </a:solidFill>
                          <a:latin typeface="Calibri" panose="020F0502020204030204" pitchFamily="34" charset="0"/>
                          <a:ea typeface="Arial"/>
                          <a:cs typeface="Calibri" panose="020F0502020204030204" pitchFamily="34" charset="0"/>
                        </a:rPr>
                        <a:t>zu</a:t>
                      </a:r>
                      <a:r>
                        <a:rPr lang="en-GB" sz="1400" b="0" strike="noStrike" spc="-1" dirty="0">
                          <a:solidFill>
                            <a:schemeClr val="dk1"/>
                          </a:solidFill>
                          <a:latin typeface="Calibri" panose="020F0502020204030204" pitchFamily="34" charset="0"/>
                          <a:ea typeface="Arial"/>
                          <a:cs typeface="Calibri" panose="020F0502020204030204" pitchFamily="34" charset="0"/>
                        </a:rPr>
                        <a:t> </a:t>
                      </a:r>
                      <a:r>
                        <a:rPr lang="en-GB" sz="1400" b="0" strike="noStrike" spc="-1" dirty="0" err="1">
                          <a:solidFill>
                            <a:schemeClr val="dk1"/>
                          </a:solidFill>
                          <a:latin typeface="Calibri" panose="020F0502020204030204" pitchFamily="34" charset="0"/>
                          <a:ea typeface="Arial"/>
                          <a:cs typeface="Calibri" panose="020F0502020204030204" pitchFamily="34" charset="0"/>
                        </a:rPr>
                        <a:t>erfüllen</a:t>
                      </a:r>
                      <a:endParaRPr lang="de-DE" sz="1400" b="0" strike="noStrike" spc="-1" dirty="0">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rgbClr val="E8ECF4"/>
                    </a:solidFill>
                  </a:tcPr>
                </a:tc>
                <a:extLst>
                  <a:ext uri="{0D108BD9-81ED-4DB2-BD59-A6C34878D82A}">
                    <a16:rowId xmlns:a16="http://schemas.microsoft.com/office/drawing/2014/main" val="10001"/>
                  </a:ext>
                </a:extLst>
              </a:tr>
            </a:tbl>
          </a:graphicData>
        </a:graphic>
      </p:graphicFrame>
      <p:grpSp>
        <p:nvGrpSpPr>
          <p:cNvPr id="1102" name="Google Shape;1346;p106"/>
          <p:cNvGrpSpPr/>
          <p:nvPr/>
        </p:nvGrpSpPr>
        <p:grpSpPr>
          <a:xfrm>
            <a:off x="3240000" y="2623680"/>
            <a:ext cx="5649840" cy="604080"/>
            <a:chOff x="3240000" y="2623680"/>
            <a:chExt cx="5649840" cy="604080"/>
          </a:xfrm>
        </p:grpSpPr>
        <p:sp>
          <p:nvSpPr>
            <p:cNvPr id="1103" name="Google Shape;1347;p106"/>
            <p:cNvSpPr/>
            <p:nvPr/>
          </p:nvSpPr>
          <p:spPr>
            <a:xfrm>
              <a:off x="5137920" y="2623680"/>
              <a:ext cx="3751920" cy="303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en-US" sz="1400" b="0" strike="noStrike" spc="-1" dirty="0" err="1">
                  <a:solidFill>
                    <a:srgbClr val="000000"/>
                  </a:solidFill>
                  <a:latin typeface="Calibri"/>
                  <a:ea typeface="Calibri"/>
                </a:rPr>
                <a:t>Vereinbarte</a:t>
              </a:r>
              <a:r>
                <a:rPr lang="en-US" sz="1400" b="0" strike="noStrike" spc="-1" dirty="0">
                  <a:solidFill>
                    <a:srgbClr val="000000"/>
                  </a:solidFill>
                  <a:latin typeface="Calibri"/>
                  <a:ea typeface="Calibri"/>
                </a:rPr>
                <a:t> </a:t>
              </a:r>
              <a:r>
                <a:rPr lang="en-US" sz="1400" b="0" strike="noStrike" spc="-1" dirty="0" err="1">
                  <a:solidFill>
                    <a:srgbClr val="000000"/>
                  </a:solidFill>
                  <a:latin typeface="Calibri"/>
                  <a:ea typeface="Calibri"/>
                </a:rPr>
                <a:t>Servicezeiten</a:t>
              </a:r>
              <a:r>
                <a:rPr lang="en-US" sz="1400" b="0" strike="noStrike" spc="-1" dirty="0">
                  <a:solidFill>
                    <a:srgbClr val="000000"/>
                  </a:solidFill>
                  <a:latin typeface="Calibri"/>
                  <a:ea typeface="Calibri"/>
                </a:rPr>
                <a:t> - </a:t>
              </a:r>
              <a:r>
                <a:rPr lang="en-US" sz="1400" b="0" strike="noStrike" spc="-1" dirty="0" err="1">
                  <a:solidFill>
                    <a:srgbClr val="000000"/>
                  </a:solidFill>
                  <a:latin typeface="Calibri"/>
                  <a:ea typeface="Calibri"/>
                </a:rPr>
                <a:t>Ausfallzeiten</a:t>
              </a:r>
              <a:endParaRPr lang="de-DE" sz="1400" b="0" strike="noStrike" spc="-1" dirty="0">
                <a:solidFill>
                  <a:srgbClr val="000000"/>
                </a:solidFill>
                <a:latin typeface="Arial"/>
              </a:endParaRPr>
            </a:p>
          </p:txBody>
        </p:sp>
        <p:sp>
          <p:nvSpPr>
            <p:cNvPr id="1104" name="Google Shape;1348;p106"/>
            <p:cNvSpPr/>
            <p:nvPr/>
          </p:nvSpPr>
          <p:spPr>
            <a:xfrm>
              <a:off x="5220000" y="2924640"/>
              <a:ext cx="2877840" cy="303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en-US" sz="1400" b="0" strike="noStrike" spc="-1">
                  <a:solidFill>
                    <a:srgbClr val="000000"/>
                  </a:solidFill>
                  <a:latin typeface="Calibri"/>
                  <a:ea typeface="Calibri"/>
                </a:rPr>
                <a:t>Vereinbarte Service-Stunden</a:t>
              </a:r>
              <a:endParaRPr lang="de-DE" sz="1400" b="0" strike="noStrike" spc="-1">
                <a:solidFill>
                  <a:srgbClr val="000000"/>
                </a:solidFill>
                <a:latin typeface="Arial"/>
              </a:endParaRPr>
            </a:p>
          </p:txBody>
        </p:sp>
        <p:sp>
          <p:nvSpPr>
            <p:cNvPr id="1105" name="Google Shape;1349;p106"/>
            <p:cNvSpPr/>
            <p:nvPr/>
          </p:nvSpPr>
          <p:spPr>
            <a:xfrm>
              <a:off x="8268120" y="2780640"/>
              <a:ext cx="614520" cy="303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en-US" sz="1400" b="0" strike="noStrike" spc="-1">
                  <a:solidFill>
                    <a:srgbClr val="000000"/>
                  </a:solidFill>
                  <a:latin typeface="Calibri"/>
                  <a:ea typeface="Calibri"/>
                </a:rPr>
                <a:t>x 100</a:t>
              </a:r>
              <a:endParaRPr lang="de-DE" sz="1400" b="0" strike="noStrike" spc="-1">
                <a:solidFill>
                  <a:srgbClr val="000000"/>
                </a:solidFill>
                <a:latin typeface="Arial"/>
              </a:endParaRPr>
            </a:p>
          </p:txBody>
        </p:sp>
        <p:cxnSp>
          <p:nvCxnSpPr>
            <p:cNvPr id="1106" name="Google Shape;1350;p106"/>
            <p:cNvCxnSpPr/>
            <p:nvPr/>
          </p:nvCxnSpPr>
          <p:spPr>
            <a:xfrm>
              <a:off x="5135400" y="2924280"/>
              <a:ext cx="3027240" cy="2880"/>
            </a:xfrm>
            <a:prstGeom prst="straightConnector1">
              <a:avLst/>
            </a:prstGeom>
            <a:ln w="19050">
              <a:solidFill>
                <a:srgbClr val="000000"/>
              </a:solidFill>
              <a:round/>
            </a:ln>
          </p:spPr>
        </p:cxnSp>
        <p:sp>
          <p:nvSpPr>
            <p:cNvPr id="1107" name="Google Shape;1351;p106"/>
            <p:cNvSpPr/>
            <p:nvPr/>
          </p:nvSpPr>
          <p:spPr>
            <a:xfrm>
              <a:off x="3240000" y="2780640"/>
              <a:ext cx="1797840" cy="303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en-US" sz="1400" b="0" strike="noStrike" spc="-1">
                  <a:solidFill>
                    <a:srgbClr val="000000"/>
                  </a:solidFill>
                  <a:latin typeface="Calibri"/>
                  <a:ea typeface="Calibri"/>
                </a:rPr>
                <a:t>Verfügbarkeit [%] =</a:t>
              </a:r>
              <a:endParaRPr lang="de-DE" sz="1400" b="0" strike="noStrike" spc="-1">
                <a:solidFill>
                  <a:srgbClr val="000000"/>
                </a:solidFill>
                <a:latin typeface="Arial"/>
              </a:endParaRPr>
            </a:p>
          </p:txBody>
        </p:sp>
      </p:grpSp>
      <p:graphicFrame>
        <p:nvGraphicFramePr>
          <p:cNvPr id="1108" name="Google Shape;1352;p106"/>
          <p:cNvGraphicFramePr/>
          <p:nvPr>
            <p:extLst>
              <p:ext uri="{D42A27DB-BD31-4B8C-83A1-F6EECF244321}">
                <p14:modId xmlns:p14="http://schemas.microsoft.com/office/powerpoint/2010/main" val="3534267784"/>
              </p:ext>
            </p:extLst>
          </p:nvPr>
        </p:nvGraphicFramePr>
        <p:xfrm>
          <a:off x="609480" y="3255120"/>
          <a:ext cx="10832760" cy="1310640"/>
        </p:xfrm>
        <a:graphic>
          <a:graphicData uri="http://schemas.openxmlformats.org/drawingml/2006/table">
            <a:tbl>
              <a:tblPr/>
              <a:tblGrid>
                <a:gridCol w="10832760">
                  <a:extLst>
                    <a:ext uri="{9D8B030D-6E8A-4147-A177-3AD203B41FA5}">
                      <a16:colId xmlns:a16="http://schemas.microsoft.com/office/drawing/2014/main" val="20000"/>
                    </a:ext>
                  </a:extLst>
                </a:gridCol>
              </a:tblGrid>
              <a:tr h="189000">
                <a:tc>
                  <a:txBody>
                    <a:bodyPr/>
                    <a:lstStyle/>
                    <a:p>
                      <a:pPr>
                        <a:lnSpc>
                          <a:spcPct val="100000"/>
                        </a:lnSpc>
                        <a:tabLst>
                          <a:tab pos="0" algn="l"/>
                        </a:tabLst>
                      </a:pPr>
                      <a:r>
                        <a:rPr lang="en-US" sz="1400" b="1" strike="noStrike" spc="-1">
                          <a:solidFill>
                            <a:schemeClr val="lt1"/>
                          </a:solidFill>
                          <a:latin typeface="Calibri" panose="020F0502020204030204" pitchFamily="34" charset="0"/>
                          <a:ea typeface="Arial"/>
                          <a:cs typeface="Calibri" panose="020F0502020204030204" pitchFamily="34" charset="0"/>
                        </a:rPr>
                        <a:t>Definition nach FitSM-0:</a:t>
                      </a:r>
                      <a:endParaRPr lang="de-DE" sz="1400" b="0" strike="noStrike" spc="-1">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solidFill>
                  </a:tcPr>
                </a:tc>
                <a:extLst>
                  <a:ext uri="{0D108BD9-81ED-4DB2-BD59-A6C34878D82A}">
                    <a16:rowId xmlns:a16="http://schemas.microsoft.com/office/drawing/2014/main" val="10000"/>
                  </a:ext>
                </a:extLst>
              </a:tr>
              <a:tr h="1000440">
                <a:tc>
                  <a:txBody>
                    <a:bodyPr/>
                    <a:lstStyle/>
                    <a:p>
                      <a:pPr>
                        <a:lnSpc>
                          <a:spcPct val="100000"/>
                        </a:lnSpc>
                        <a:tabLst>
                          <a:tab pos="0" algn="l"/>
                        </a:tabLst>
                      </a:pPr>
                      <a:r>
                        <a:rPr lang="en-US" sz="1500" b="1" strike="noStrike" spc="-1" dirty="0" err="1">
                          <a:solidFill>
                            <a:schemeClr val="dk1"/>
                          </a:solidFill>
                          <a:latin typeface="Calibri" panose="020F0502020204030204" pitchFamily="34" charset="0"/>
                          <a:ea typeface="Calibri"/>
                          <a:cs typeface="Calibri" panose="020F0502020204030204" pitchFamily="34" charset="0"/>
                        </a:rPr>
                        <a:t>Kontinuität</a:t>
                      </a:r>
                      <a:r>
                        <a:rPr lang="en-US" sz="1500" b="1" strike="noStrike" spc="-1" dirty="0">
                          <a:solidFill>
                            <a:schemeClr val="dk1"/>
                          </a:solidFill>
                          <a:latin typeface="Calibri" panose="020F0502020204030204" pitchFamily="34" charset="0"/>
                          <a:ea typeface="Calibri"/>
                          <a:cs typeface="Calibri" panose="020F0502020204030204" pitchFamily="34" charset="0"/>
                        </a:rPr>
                        <a:t>:</a:t>
                      </a:r>
                      <a:endParaRPr lang="de-DE" sz="15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spcAft>
                          <a:spcPts val="601"/>
                        </a:spcAft>
                        <a:tabLst>
                          <a:tab pos="0" algn="l"/>
                        </a:tabLst>
                      </a:pPr>
                      <a:r>
                        <a:rPr lang="en-GB" sz="1400" b="0" strike="noStrike" spc="-1" dirty="0" err="1">
                          <a:solidFill>
                            <a:schemeClr val="dk1"/>
                          </a:solidFill>
                          <a:latin typeface="Calibri" panose="020F0502020204030204" pitchFamily="34" charset="0"/>
                          <a:ea typeface="Arial"/>
                          <a:cs typeface="Calibri" panose="020F0502020204030204" pitchFamily="34" charset="0"/>
                        </a:rPr>
                        <a:t>Eigenschaft</a:t>
                      </a:r>
                      <a:r>
                        <a:rPr lang="en-GB" sz="1400" b="0" strike="noStrike" spc="-1" dirty="0">
                          <a:solidFill>
                            <a:schemeClr val="dk1"/>
                          </a:solidFill>
                          <a:latin typeface="Calibri" panose="020F0502020204030204" pitchFamily="34" charset="0"/>
                          <a:ea typeface="Arial"/>
                          <a:cs typeface="Calibri" panose="020F0502020204030204" pitchFamily="34" charset="0"/>
                        </a:rPr>
                        <a:t> </a:t>
                      </a:r>
                      <a:r>
                        <a:rPr lang="en-GB" sz="1400" b="0" strike="noStrike" spc="-1" dirty="0" err="1">
                          <a:solidFill>
                            <a:schemeClr val="dk1"/>
                          </a:solidFill>
                          <a:latin typeface="Calibri" panose="020F0502020204030204" pitchFamily="34" charset="0"/>
                          <a:ea typeface="Arial"/>
                          <a:cs typeface="Calibri" panose="020F0502020204030204" pitchFamily="34" charset="0"/>
                        </a:rPr>
                        <a:t>eines</a:t>
                      </a:r>
                      <a:r>
                        <a:rPr lang="en-GB" sz="1400" b="0" strike="noStrike" spc="-1" dirty="0">
                          <a:solidFill>
                            <a:schemeClr val="dk1"/>
                          </a:solidFill>
                          <a:latin typeface="Calibri" panose="020F0502020204030204" pitchFamily="34" charset="0"/>
                          <a:ea typeface="Arial"/>
                          <a:cs typeface="Calibri" panose="020F0502020204030204" pitchFamily="34" charset="0"/>
                        </a:rPr>
                        <a:t> Services, seine </a:t>
                      </a:r>
                      <a:r>
                        <a:rPr lang="en-GB" sz="1400" b="0" strike="noStrike" spc="-1" dirty="0" err="1">
                          <a:solidFill>
                            <a:schemeClr val="dk1"/>
                          </a:solidFill>
                          <a:latin typeface="Calibri" panose="020F0502020204030204" pitchFamily="34" charset="0"/>
                          <a:ea typeface="Arial"/>
                          <a:cs typeface="Calibri" panose="020F0502020204030204" pitchFamily="34" charset="0"/>
                        </a:rPr>
                        <a:t>Funktionen</a:t>
                      </a:r>
                      <a:r>
                        <a:rPr lang="en-GB" sz="1400" b="0" strike="noStrike" spc="-1" dirty="0">
                          <a:solidFill>
                            <a:schemeClr val="dk1"/>
                          </a:solidFill>
                          <a:latin typeface="Calibri" panose="020F0502020204030204" pitchFamily="34" charset="0"/>
                          <a:ea typeface="Arial"/>
                          <a:cs typeface="Calibri" panose="020F0502020204030204" pitchFamily="34" charset="0"/>
                        </a:rPr>
                        <a:t> </a:t>
                      </a:r>
                      <a:r>
                        <a:rPr lang="en-GB" sz="1400" b="0" strike="noStrike" spc="-1" dirty="0" err="1">
                          <a:solidFill>
                            <a:schemeClr val="dk1"/>
                          </a:solidFill>
                          <a:latin typeface="Calibri" panose="020F0502020204030204" pitchFamily="34" charset="0"/>
                          <a:ea typeface="Arial"/>
                          <a:cs typeface="Calibri" panose="020F0502020204030204" pitchFamily="34" charset="0"/>
                        </a:rPr>
                        <a:t>ganz</a:t>
                      </a:r>
                      <a:r>
                        <a:rPr lang="en-GB" sz="1400" b="0" strike="noStrike" spc="-1" dirty="0">
                          <a:solidFill>
                            <a:schemeClr val="dk1"/>
                          </a:solidFill>
                          <a:latin typeface="Calibri" panose="020F0502020204030204" pitchFamily="34" charset="0"/>
                          <a:ea typeface="Arial"/>
                          <a:cs typeface="Calibri" panose="020F0502020204030204" pitchFamily="34" charset="0"/>
                        </a:rPr>
                        <a:t> </a:t>
                      </a:r>
                      <a:r>
                        <a:rPr lang="en-GB" sz="1400" b="0" strike="noStrike" spc="-1" dirty="0" err="1">
                          <a:solidFill>
                            <a:schemeClr val="dk1"/>
                          </a:solidFill>
                          <a:latin typeface="Calibri" panose="020F0502020204030204" pitchFamily="34" charset="0"/>
                          <a:ea typeface="Arial"/>
                          <a:cs typeface="Calibri" panose="020F0502020204030204" pitchFamily="34" charset="0"/>
                        </a:rPr>
                        <a:t>oder</a:t>
                      </a:r>
                      <a:r>
                        <a:rPr lang="en-GB" sz="1400" b="0" strike="noStrike" spc="-1" dirty="0">
                          <a:solidFill>
                            <a:schemeClr val="dk1"/>
                          </a:solidFill>
                          <a:latin typeface="Calibri" panose="020F0502020204030204" pitchFamily="34" charset="0"/>
                          <a:ea typeface="Arial"/>
                          <a:cs typeface="Calibri" panose="020F0502020204030204" pitchFamily="34" charset="0"/>
                        </a:rPr>
                        <a:t> </a:t>
                      </a:r>
                      <a:r>
                        <a:rPr lang="en-GB" sz="1400" b="0" strike="noStrike" spc="-1" dirty="0" err="1">
                          <a:solidFill>
                            <a:schemeClr val="dk1"/>
                          </a:solidFill>
                          <a:latin typeface="Calibri" panose="020F0502020204030204" pitchFamily="34" charset="0"/>
                          <a:ea typeface="Arial"/>
                          <a:cs typeface="Calibri" panose="020F0502020204030204" pitchFamily="34" charset="0"/>
                        </a:rPr>
                        <a:t>teilweise</a:t>
                      </a:r>
                      <a:r>
                        <a:rPr lang="en-GB" sz="1400" b="0" strike="noStrike" spc="-1" dirty="0">
                          <a:solidFill>
                            <a:schemeClr val="dk1"/>
                          </a:solidFill>
                          <a:latin typeface="Calibri" panose="020F0502020204030204" pitchFamily="34" charset="0"/>
                          <a:ea typeface="Arial"/>
                          <a:cs typeface="Calibri" panose="020F0502020204030204" pitchFamily="34" charset="0"/>
                        </a:rPr>
                        <a:t> </a:t>
                      </a:r>
                      <a:r>
                        <a:rPr lang="en-GB" sz="1400" b="0" strike="noStrike" spc="-1" dirty="0" err="1">
                          <a:solidFill>
                            <a:schemeClr val="dk1"/>
                          </a:solidFill>
                          <a:latin typeface="Calibri" panose="020F0502020204030204" pitchFamily="34" charset="0"/>
                          <a:ea typeface="Arial"/>
                          <a:cs typeface="Calibri" panose="020F0502020204030204" pitchFamily="34" charset="0"/>
                        </a:rPr>
                        <a:t>aufrechtzuerhalten</a:t>
                      </a:r>
                      <a:r>
                        <a:rPr lang="en-GB" sz="1400" b="0" strike="noStrike" spc="-1" dirty="0">
                          <a:solidFill>
                            <a:schemeClr val="dk1"/>
                          </a:solidFill>
                          <a:latin typeface="Calibri" panose="020F0502020204030204" pitchFamily="34" charset="0"/>
                          <a:ea typeface="Arial"/>
                          <a:cs typeface="Calibri" panose="020F0502020204030204" pitchFamily="34" charset="0"/>
                        </a:rPr>
                        <a:t>, </a:t>
                      </a:r>
                      <a:r>
                        <a:rPr lang="en-GB" sz="1400" b="0" strike="noStrike" spc="-1" dirty="0" err="1">
                          <a:solidFill>
                            <a:schemeClr val="dk1"/>
                          </a:solidFill>
                          <a:latin typeface="Calibri" panose="020F0502020204030204" pitchFamily="34" charset="0"/>
                          <a:ea typeface="Arial"/>
                          <a:cs typeface="Calibri" panose="020F0502020204030204" pitchFamily="34" charset="0"/>
                        </a:rPr>
                        <a:t>auch</a:t>
                      </a:r>
                      <a:r>
                        <a:rPr lang="en-GB" sz="1400" b="0" strike="noStrike" spc="-1" dirty="0">
                          <a:solidFill>
                            <a:schemeClr val="dk1"/>
                          </a:solidFill>
                          <a:latin typeface="Calibri" panose="020F0502020204030204" pitchFamily="34" charset="0"/>
                          <a:ea typeface="Arial"/>
                          <a:cs typeface="Calibri" panose="020F0502020204030204" pitchFamily="34" charset="0"/>
                        </a:rPr>
                        <a:t> </a:t>
                      </a:r>
                      <a:r>
                        <a:rPr lang="en-GB" sz="1400" b="0" strike="noStrike" spc="-1" dirty="0" err="1">
                          <a:solidFill>
                            <a:schemeClr val="dk1"/>
                          </a:solidFill>
                          <a:latin typeface="Calibri" panose="020F0502020204030204" pitchFamily="34" charset="0"/>
                          <a:ea typeface="Arial"/>
                          <a:cs typeface="Calibri" panose="020F0502020204030204" pitchFamily="34" charset="0"/>
                        </a:rPr>
                        <a:t>unter</a:t>
                      </a:r>
                      <a:r>
                        <a:rPr lang="en-GB" sz="1400" b="0" strike="noStrike" spc="-1" dirty="0">
                          <a:solidFill>
                            <a:schemeClr val="dk1"/>
                          </a:solidFill>
                          <a:latin typeface="Calibri" panose="020F0502020204030204" pitchFamily="34" charset="0"/>
                          <a:ea typeface="Arial"/>
                          <a:cs typeface="Calibri" panose="020F0502020204030204" pitchFamily="34" charset="0"/>
                        </a:rPr>
                        <a:t> </a:t>
                      </a:r>
                      <a:r>
                        <a:rPr lang="en-GB" sz="1400" b="0" strike="noStrike" spc="-1" dirty="0" err="1">
                          <a:solidFill>
                            <a:schemeClr val="dk1"/>
                          </a:solidFill>
                          <a:latin typeface="Calibri" panose="020F0502020204030204" pitchFamily="34" charset="0"/>
                          <a:ea typeface="Arial"/>
                          <a:cs typeface="Calibri" panose="020F0502020204030204" pitchFamily="34" charset="0"/>
                        </a:rPr>
                        <a:t>außergewöhnlichen</a:t>
                      </a:r>
                      <a:r>
                        <a:rPr lang="en-GB" sz="1400" b="0" strike="noStrike" spc="-1" dirty="0">
                          <a:solidFill>
                            <a:schemeClr val="dk1"/>
                          </a:solidFill>
                          <a:latin typeface="Calibri" panose="020F0502020204030204" pitchFamily="34" charset="0"/>
                          <a:ea typeface="Arial"/>
                          <a:cs typeface="Calibri" panose="020F0502020204030204" pitchFamily="34" charset="0"/>
                        </a:rPr>
                        <a:t> </a:t>
                      </a:r>
                      <a:r>
                        <a:rPr lang="en-GB" sz="1400" b="0" strike="noStrike" spc="-1" dirty="0" err="1">
                          <a:solidFill>
                            <a:schemeClr val="dk1"/>
                          </a:solidFill>
                          <a:latin typeface="Calibri" panose="020F0502020204030204" pitchFamily="34" charset="0"/>
                          <a:ea typeface="Arial"/>
                          <a:cs typeface="Calibri" panose="020F0502020204030204" pitchFamily="34" charset="0"/>
                        </a:rPr>
                        <a:t>Umständen</a:t>
                      </a:r>
                      <a:endParaRPr lang="de-DE" sz="14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spcAft>
                          <a:spcPts val="601"/>
                        </a:spcAft>
                        <a:tabLst>
                          <a:tab pos="0" algn="l"/>
                        </a:tabLst>
                      </a:pPr>
                      <a:r>
                        <a:rPr lang="en-GB" sz="1300" b="0" strike="noStrike" spc="-1" dirty="0" err="1">
                          <a:solidFill>
                            <a:schemeClr val="dk1"/>
                          </a:solidFill>
                          <a:latin typeface="Calibri" panose="020F0502020204030204" pitchFamily="34" charset="0"/>
                          <a:ea typeface="Arial"/>
                          <a:cs typeface="Calibri" panose="020F0502020204030204" pitchFamily="34" charset="0"/>
                        </a:rPr>
                        <a:t>Hinweis</a:t>
                      </a:r>
                      <a:r>
                        <a:rPr lang="en-GB" sz="1300" b="0" strike="noStrike" spc="-1" dirty="0">
                          <a:solidFill>
                            <a:schemeClr val="dk1"/>
                          </a:solidFill>
                          <a:latin typeface="Calibri" panose="020F0502020204030204" pitchFamily="34" charset="0"/>
                          <a:ea typeface="Arial"/>
                          <a:cs typeface="Calibri" panose="020F0502020204030204" pitchFamily="34" charset="0"/>
                        </a:rPr>
                        <a:t>: Zu den </a:t>
                      </a:r>
                      <a:r>
                        <a:rPr lang="en-GB" sz="1300" b="0" strike="noStrike" spc="-1" dirty="0" err="1">
                          <a:solidFill>
                            <a:schemeClr val="dk1"/>
                          </a:solidFill>
                          <a:latin typeface="Calibri" panose="020F0502020204030204" pitchFamily="34" charset="0"/>
                          <a:ea typeface="Arial"/>
                          <a:cs typeface="Calibri" panose="020F0502020204030204" pitchFamily="34" charset="0"/>
                        </a:rPr>
                        <a:t>außergewöhnlichen</a:t>
                      </a:r>
                      <a:r>
                        <a:rPr lang="en-GB" sz="1300" b="0" strike="noStrike" spc="-1" dirty="0">
                          <a:solidFill>
                            <a:schemeClr val="dk1"/>
                          </a:solidFill>
                          <a:latin typeface="Calibri" panose="020F0502020204030204" pitchFamily="34" charset="0"/>
                          <a:ea typeface="Arial"/>
                          <a:cs typeface="Calibri" panose="020F0502020204030204" pitchFamily="34" charset="0"/>
                        </a:rPr>
                        <a:t> </a:t>
                      </a:r>
                      <a:r>
                        <a:rPr lang="en-GB" sz="1300" b="0" strike="noStrike" spc="-1" dirty="0" err="1">
                          <a:solidFill>
                            <a:schemeClr val="dk1"/>
                          </a:solidFill>
                          <a:latin typeface="Calibri" panose="020F0502020204030204" pitchFamily="34" charset="0"/>
                          <a:ea typeface="Arial"/>
                          <a:cs typeface="Calibri" panose="020F0502020204030204" pitchFamily="34" charset="0"/>
                        </a:rPr>
                        <a:t>Umständen</a:t>
                      </a:r>
                      <a:r>
                        <a:rPr lang="en-GB" sz="1300" b="0" strike="noStrike" spc="-1" dirty="0">
                          <a:solidFill>
                            <a:schemeClr val="dk1"/>
                          </a:solidFill>
                          <a:latin typeface="Calibri" panose="020F0502020204030204" pitchFamily="34" charset="0"/>
                          <a:ea typeface="Arial"/>
                          <a:cs typeface="Calibri" panose="020F0502020204030204" pitchFamily="34" charset="0"/>
                        </a:rPr>
                        <a:t> </a:t>
                      </a:r>
                      <a:r>
                        <a:rPr lang="en-GB" sz="1300" b="0" strike="noStrike" spc="-1" dirty="0" err="1">
                          <a:solidFill>
                            <a:schemeClr val="dk1"/>
                          </a:solidFill>
                          <a:latin typeface="Calibri" panose="020F0502020204030204" pitchFamily="34" charset="0"/>
                          <a:ea typeface="Arial"/>
                          <a:cs typeface="Calibri" panose="020F0502020204030204" pitchFamily="34" charset="0"/>
                        </a:rPr>
                        <a:t>zählen</a:t>
                      </a:r>
                      <a:r>
                        <a:rPr lang="en-GB" sz="1300" b="0" strike="noStrike" spc="-1" dirty="0">
                          <a:solidFill>
                            <a:schemeClr val="dk1"/>
                          </a:solidFill>
                          <a:latin typeface="Calibri" panose="020F0502020204030204" pitchFamily="34" charset="0"/>
                          <a:ea typeface="Arial"/>
                          <a:cs typeface="Calibri" panose="020F0502020204030204" pitchFamily="34" charset="0"/>
                        </a:rPr>
                        <a:t> </a:t>
                      </a:r>
                      <a:r>
                        <a:rPr lang="en-GB" sz="1300" b="0" strike="noStrike" spc="-1" dirty="0" err="1">
                          <a:solidFill>
                            <a:schemeClr val="dk1"/>
                          </a:solidFill>
                          <a:latin typeface="Calibri" panose="020F0502020204030204" pitchFamily="34" charset="0"/>
                          <a:ea typeface="Arial"/>
                          <a:cs typeface="Calibri" panose="020F0502020204030204" pitchFamily="34" charset="0"/>
                        </a:rPr>
                        <a:t>Notfälle</a:t>
                      </a:r>
                      <a:r>
                        <a:rPr lang="en-GB" sz="1300" b="0" strike="noStrike" spc="-1" dirty="0">
                          <a:solidFill>
                            <a:schemeClr val="dk1"/>
                          </a:solidFill>
                          <a:latin typeface="Calibri" panose="020F0502020204030204" pitchFamily="34" charset="0"/>
                          <a:ea typeface="Arial"/>
                          <a:cs typeface="Calibri" panose="020F0502020204030204" pitchFamily="34" charset="0"/>
                        </a:rPr>
                        <a:t>, </a:t>
                      </a:r>
                      <a:r>
                        <a:rPr lang="en-GB" sz="1300" b="0" strike="noStrike" spc="-1" dirty="0" err="1">
                          <a:solidFill>
                            <a:schemeClr val="dk1"/>
                          </a:solidFill>
                          <a:latin typeface="Calibri" panose="020F0502020204030204" pitchFamily="34" charset="0"/>
                          <a:ea typeface="Arial"/>
                          <a:cs typeface="Calibri" panose="020F0502020204030204" pitchFamily="34" charset="0"/>
                        </a:rPr>
                        <a:t>Krisen</a:t>
                      </a:r>
                      <a:r>
                        <a:rPr lang="en-GB" sz="1300" b="0" strike="noStrike" spc="-1" dirty="0">
                          <a:solidFill>
                            <a:schemeClr val="dk1"/>
                          </a:solidFill>
                          <a:latin typeface="Calibri" panose="020F0502020204030204" pitchFamily="34" charset="0"/>
                          <a:ea typeface="Arial"/>
                          <a:cs typeface="Calibri" panose="020F0502020204030204" pitchFamily="34" charset="0"/>
                        </a:rPr>
                        <a:t> </a:t>
                      </a:r>
                      <a:r>
                        <a:rPr lang="en-GB" sz="1300" b="0" strike="noStrike" spc="-1" dirty="0" err="1">
                          <a:solidFill>
                            <a:schemeClr val="dk1"/>
                          </a:solidFill>
                          <a:latin typeface="Calibri" panose="020F0502020204030204" pitchFamily="34" charset="0"/>
                          <a:ea typeface="Arial"/>
                          <a:cs typeface="Calibri" panose="020F0502020204030204" pitchFamily="34" charset="0"/>
                        </a:rPr>
                        <a:t>oder</a:t>
                      </a:r>
                      <a:r>
                        <a:rPr lang="en-GB" sz="1300" b="0" strike="noStrike" spc="-1" dirty="0">
                          <a:solidFill>
                            <a:schemeClr val="dk1"/>
                          </a:solidFill>
                          <a:latin typeface="Calibri" panose="020F0502020204030204" pitchFamily="34" charset="0"/>
                          <a:ea typeface="Arial"/>
                          <a:cs typeface="Calibri" panose="020F0502020204030204" pitchFamily="34" charset="0"/>
                        </a:rPr>
                        <a:t> </a:t>
                      </a:r>
                      <a:r>
                        <a:rPr lang="en-GB" sz="1300" b="0" strike="noStrike" spc="-1" dirty="0" err="1">
                          <a:solidFill>
                            <a:schemeClr val="dk1"/>
                          </a:solidFill>
                          <a:latin typeface="Calibri" panose="020F0502020204030204" pitchFamily="34" charset="0"/>
                          <a:ea typeface="Arial"/>
                          <a:cs typeface="Calibri" panose="020F0502020204030204" pitchFamily="34" charset="0"/>
                        </a:rPr>
                        <a:t>Katastrophen</a:t>
                      </a:r>
                      <a:r>
                        <a:rPr lang="en-GB" sz="1300" b="0" strike="noStrike" spc="-1" dirty="0">
                          <a:solidFill>
                            <a:schemeClr val="dk1"/>
                          </a:solidFill>
                          <a:latin typeface="Calibri" panose="020F0502020204030204" pitchFamily="34" charset="0"/>
                          <a:ea typeface="Arial"/>
                          <a:cs typeface="Calibri" panose="020F0502020204030204" pitchFamily="34" charset="0"/>
                        </a:rPr>
                        <a:t>, die die </a:t>
                      </a:r>
                      <a:r>
                        <a:rPr lang="en-GB" sz="1300" b="0" strike="noStrike" spc="-1" dirty="0" err="1">
                          <a:solidFill>
                            <a:schemeClr val="dk1"/>
                          </a:solidFill>
                          <a:latin typeface="Calibri" panose="020F0502020204030204" pitchFamily="34" charset="0"/>
                          <a:ea typeface="Arial"/>
                          <a:cs typeface="Calibri" panose="020F0502020204030204" pitchFamily="34" charset="0"/>
                        </a:rPr>
                        <a:t>Fähigkeit</a:t>
                      </a:r>
                      <a:r>
                        <a:rPr lang="en-GB" sz="1300" b="0" strike="noStrike" spc="-1" dirty="0">
                          <a:solidFill>
                            <a:schemeClr val="dk1"/>
                          </a:solidFill>
                          <a:latin typeface="Calibri" panose="020F0502020204030204" pitchFamily="34" charset="0"/>
                          <a:ea typeface="Arial"/>
                          <a:cs typeface="Calibri" panose="020F0502020204030204" pitchFamily="34" charset="0"/>
                        </a:rPr>
                        <a:t> </a:t>
                      </a:r>
                      <a:r>
                        <a:rPr lang="en-GB" sz="1300" b="0" strike="noStrike" spc="-1" dirty="0" err="1">
                          <a:solidFill>
                            <a:schemeClr val="dk1"/>
                          </a:solidFill>
                          <a:latin typeface="Calibri" panose="020F0502020204030204" pitchFamily="34" charset="0"/>
                          <a:ea typeface="Arial"/>
                          <a:cs typeface="Calibri" panose="020F0502020204030204" pitchFamily="34" charset="0"/>
                        </a:rPr>
                        <a:t>beeinträchtigen</a:t>
                      </a:r>
                      <a:r>
                        <a:rPr lang="en-GB" sz="1300" b="0" strike="noStrike" spc="-1" dirty="0">
                          <a:solidFill>
                            <a:schemeClr val="dk1"/>
                          </a:solidFill>
                          <a:latin typeface="Calibri" panose="020F0502020204030204" pitchFamily="34" charset="0"/>
                          <a:ea typeface="Arial"/>
                          <a:cs typeface="Calibri" panose="020F0502020204030204" pitchFamily="34" charset="0"/>
                        </a:rPr>
                        <a:t>, </a:t>
                      </a:r>
                      <a:r>
                        <a:rPr lang="en-GB" sz="1300" b="0" strike="noStrike" spc="-1" dirty="0" err="1">
                          <a:solidFill>
                            <a:schemeClr val="dk1"/>
                          </a:solidFill>
                          <a:latin typeface="Calibri" panose="020F0502020204030204" pitchFamily="34" charset="0"/>
                          <a:ea typeface="Arial"/>
                          <a:cs typeface="Calibri" panose="020F0502020204030204" pitchFamily="34" charset="0"/>
                        </a:rPr>
                        <a:t>Dienste</a:t>
                      </a:r>
                      <a:r>
                        <a:rPr lang="en-GB" sz="1300" b="0" strike="noStrike" spc="-1" dirty="0">
                          <a:solidFill>
                            <a:schemeClr val="dk1"/>
                          </a:solidFill>
                          <a:latin typeface="Calibri" panose="020F0502020204030204" pitchFamily="34" charset="0"/>
                          <a:ea typeface="Arial"/>
                          <a:cs typeface="Calibri" panose="020F0502020204030204" pitchFamily="34" charset="0"/>
                        </a:rPr>
                        <a:t> </a:t>
                      </a:r>
                      <a:r>
                        <a:rPr lang="en-GB" sz="1300" b="0" strike="noStrike" spc="-1" dirty="0" err="1">
                          <a:solidFill>
                            <a:schemeClr val="dk1"/>
                          </a:solidFill>
                          <a:latin typeface="Calibri" panose="020F0502020204030204" pitchFamily="34" charset="0"/>
                          <a:ea typeface="Arial"/>
                          <a:cs typeface="Calibri" panose="020F0502020204030204" pitchFamily="34" charset="0"/>
                        </a:rPr>
                        <a:t>über</a:t>
                      </a:r>
                      <a:r>
                        <a:rPr lang="en-GB" sz="1300" b="0" strike="noStrike" spc="-1" dirty="0">
                          <a:solidFill>
                            <a:schemeClr val="dk1"/>
                          </a:solidFill>
                          <a:latin typeface="Calibri" panose="020F0502020204030204" pitchFamily="34" charset="0"/>
                          <a:ea typeface="Arial"/>
                          <a:cs typeface="Calibri" panose="020F0502020204030204" pitchFamily="34" charset="0"/>
                        </a:rPr>
                        <a:t> </a:t>
                      </a:r>
                      <a:r>
                        <a:rPr lang="en-GB" sz="1300" b="0" strike="noStrike" spc="-1" dirty="0" err="1">
                          <a:solidFill>
                            <a:schemeClr val="dk1"/>
                          </a:solidFill>
                          <a:latin typeface="Calibri" panose="020F0502020204030204" pitchFamily="34" charset="0"/>
                          <a:ea typeface="Arial"/>
                          <a:cs typeface="Calibri" panose="020F0502020204030204" pitchFamily="34" charset="0"/>
                        </a:rPr>
                        <a:t>längere</a:t>
                      </a:r>
                      <a:r>
                        <a:rPr lang="en-GB" sz="1300" b="0" strike="noStrike" spc="-1" dirty="0">
                          <a:solidFill>
                            <a:schemeClr val="dk1"/>
                          </a:solidFill>
                          <a:latin typeface="Calibri" panose="020F0502020204030204" pitchFamily="34" charset="0"/>
                          <a:ea typeface="Arial"/>
                          <a:cs typeface="Calibri" panose="020F0502020204030204" pitchFamily="34" charset="0"/>
                        </a:rPr>
                        <a:t> </a:t>
                      </a:r>
                      <a:r>
                        <a:rPr lang="en-GB" sz="1300" b="0" strike="noStrike" spc="-1" dirty="0" err="1">
                          <a:solidFill>
                            <a:schemeClr val="dk1"/>
                          </a:solidFill>
                          <a:latin typeface="Calibri" panose="020F0502020204030204" pitchFamily="34" charset="0"/>
                          <a:ea typeface="Arial"/>
                          <a:cs typeface="Calibri" panose="020F0502020204030204" pitchFamily="34" charset="0"/>
                        </a:rPr>
                        <a:t>Zeiträume</a:t>
                      </a:r>
                      <a:r>
                        <a:rPr lang="en-GB" sz="1300" b="0" strike="noStrike" spc="-1" dirty="0">
                          <a:solidFill>
                            <a:schemeClr val="dk1"/>
                          </a:solidFill>
                          <a:latin typeface="Calibri" panose="020F0502020204030204" pitchFamily="34" charset="0"/>
                          <a:ea typeface="Arial"/>
                          <a:cs typeface="Calibri" panose="020F0502020204030204" pitchFamily="34" charset="0"/>
                        </a:rPr>
                        <a:t> </a:t>
                      </a:r>
                      <a:r>
                        <a:rPr lang="en-GB" sz="1300" b="0" strike="noStrike" spc="-1" dirty="0" err="1">
                          <a:solidFill>
                            <a:schemeClr val="dk1"/>
                          </a:solidFill>
                          <a:latin typeface="Calibri" panose="020F0502020204030204" pitchFamily="34" charset="0"/>
                          <a:ea typeface="Arial"/>
                          <a:cs typeface="Calibri" panose="020F0502020204030204" pitchFamily="34" charset="0"/>
                        </a:rPr>
                        <a:t>zu</a:t>
                      </a:r>
                      <a:r>
                        <a:rPr lang="en-GB" sz="1300" b="0" strike="noStrike" spc="-1" dirty="0">
                          <a:solidFill>
                            <a:schemeClr val="dk1"/>
                          </a:solidFill>
                          <a:latin typeface="Calibri" panose="020F0502020204030204" pitchFamily="34" charset="0"/>
                          <a:ea typeface="Arial"/>
                          <a:cs typeface="Calibri" panose="020F0502020204030204" pitchFamily="34" charset="0"/>
                        </a:rPr>
                        <a:t> </a:t>
                      </a:r>
                      <a:r>
                        <a:rPr lang="en-GB" sz="1300" b="0" strike="noStrike" spc="-1" dirty="0" err="1">
                          <a:solidFill>
                            <a:schemeClr val="dk1"/>
                          </a:solidFill>
                          <a:latin typeface="Calibri" panose="020F0502020204030204" pitchFamily="34" charset="0"/>
                          <a:ea typeface="Arial"/>
                          <a:cs typeface="Calibri" panose="020F0502020204030204" pitchFamily="34" charset="0"/>
                        </a:rPr>
                        <a:t>liefern</a:t>
                      </a:r>
                      <a:r>
                        <a:rPr lang="en-GB" sz="1300" b="0" strike="noStrike" spc="-1" dirty="0">
                          <a:solidFill>
                            <a:schemeClr val="dk1"/>
                          </a:solidFill>
                          <a:latin typeface="Calibri" panose="020F0502020204030204" pitchFamily="34" charset="0"/>
                          <a:ea typeface="Arial"/>
                          <a:cs typeface="Calibri" panose="020F0502020204030204" pitchFamily="34" charset="0"/>
                        </a:rPr>
                        <a:t>.</a:t>
                      </a:r>
                      <a:endParaRPr lang="de-DE" sz="1300" b="0" strike="noStrike" spc="-1" dirty="0">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rgbClr val="E8ECF4"/>
                    </a:solidFill>
                  </a:tcPr>
                </a:tc>
                <a:extLst>
                  <a:ext uri="{0D108BD9-81ED-4DB2-BD59-A6C34878D82A}">
                    <a16:rowId xmlns:a16="http://schemas.microsoft.com/office/drawing/2014/main" val="10001"/>
                  </a:ext>
                </a:extLst>
              </a:tr>
            </a:tbl>
          </a:graphicData>
        </a:graphic>
      </p:graphicFrame>
      <p:graphicFrame>
        <p:nvGraphicFramePr>
          <p:cNvPr id="1109" name="Google Shape;1353;p106"/>
          <p:cNvGraphicFramePr/>
          <p:nvPr>
            <p:extLst>
              <p:ext uri="{D42A27DB-BD31-4B8C-83A1-F6EECF244321}">
                <p14:modId xmlns:p14="http://schemas.microsoft.com/office/powerpoint/2010/main" val="1829172962"/>
              </p:ext>
            </p:extLst>
          </p:nvPr>
        </p:nvGraphicFramePr>
        <p:xfrm>
          <a:off x="609480" y="4846320"/>
          <a:ext cx="10832760" cy="1524000"/>
        </p:xfrm>
        <a:graphic>
          <a:graphicData uri="http://schemas.openxmlformats.org/drawingml/2006/table">
            <a:tbl>
              <a:tblPr/>
              <a:tblGrid>
                <a:gridCol w="10832760">
                  <a:extLst>
                    <a:ext uri="{9D8B030D-6E8A-4147-A177-3AD203B41FA5}">
                      <a16:colId xmlns:a16="http://schemas.microsoft.com/office/drawing/2014/main" val="20000"/>
                    </a:ext>
                  </a:extLst>
                </a:gridCol>
              </a:tblGrid>
              <a:tr h="189000">
                <a:tc>
                  <a:txBody>
                    <a:bodyPr/>
                    <a:lstStyle/>
                    <a:p>
                      <a:pPr>
                        <a:lnSpc>
                          <a:spcPct val="100000"/>
                        </a:lnSpc>
                        <a:tabLst>
                          <a:tab pos="0" algn="l"/>
                        </a:tabLst>
                      </a:pPr>
                      <a:r>
                        <a:rPr lang="en-US" sz="1400" b="1" strike="noStrike" spc="-1">
                          <a:solidFill>
                            <a:schemeClr val="lt1"/>
                          </a:solidFill>
                          <a:latin typeface="Calibri" panose="020F0502020204030204" pitchFamily="34" charset="0"/>
                          <a:ea typeface="Arial"/>
                          <a:cs typeface="Calibri" panose="020F0502020204030204" pitchFamily="34" charset="0"/>
                        </a:rPr>
                        <a:t>Definition nach FitSM-0:</a:t>
                      </a:r>
                      <a:endParaRPr lang="de-DE" sz="1400" b="0" strike="noStrike" spc="-1">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solidFill>
                  </a:tcPr>
                </a:tc>
                <a:extLst>
                  <a:ext uri="{0D108BD9-81ED-4DB2-BD59-A6C34878D82A}">
                    <a16:rowId xmlns:a16="http://schemas.microsoft.com/office/drawing/2014/main" val="10000"/>
                  </a:ext>
                </a:extLst>
              </a:tr>
              <a:tr h="1000440">
                <a:tc>
                  <a:txBody>
                    <a:bodyPr/>
                    <a:lstStyle/>
                    <a:p>
                      <a:pPr>
                        <a:lnSpc>
                          <a:spcPct val="100000"/>
                        </a:lnSpc>
                        <a:tabLst>
                          <a:tab pos="0" algn="l"/>
                        </a:tabLst>
                      </a:pPr>
                      <a:r>
                        <a:rPr lang="en-US" sz="1500" b="1" strike="noStrike" spc="-1" dirty="0" err="1">
                          <a:solidFill>
                            <a:schemeClr val="dk1"/>
                          </a:solidFill>
                          <a:latin typeface="Calibri" panose="020F0502020204030204" pitchFamily="34" charset="0"/>
                          <a:ea typeface="Calibri"/>
                          <a:cs typeface="Calibri" panose="020F0502020204030204" pitchFamily="34" charset="0"/>
                        </a:rPr>
                        <a:t>Risiko</a:t>
                      </a:r>
                      <a:r>
                        <a:rPr lang="en-US" sz="1500" b="1" strike="noStrike" spc="-1" dirty="0">
                          <a:solidFill>
                            <a:schemeClr val="dk1"/>
                          </a:solidFill>
                          <a:latin typeface="Calibri" panose="020F0502020204030204" pitchFamily="34" charset="0"/>
                          <a:ea typeface="Calibri"/>
                          <a:cs typeface="Calibri" panose="020F0502020204030204" pitchFamily="34" charset="0"/>
                        </a:rPr>
                        <a:t>:</a:t>
                      </a:r>
                      <a:endParaRPr lang="de-DE" sz="15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spcAft>
                          <a:spcPts val="601"/>
                        </a:spcAft>
                        <a:tabLst>
                          <a:tab pos="0" algn="l"/>
                        </a:tabLst>
                      </a:pPr>
                      <a:r>
                        <a:rPr lang="en-GB" sz="1400" b="0" strike="noStrike" spc="-1" dirty="0" err="1">
                          <a:solidFill>
                            <a:schemeClr val="dk1"/>
                          </a:solidFill>
                          <a:latin typeface="Calibri" panose="020F0502020204030204" pitchFamily="34" charset="0"/>
                          <a:ea typeface="Arial"/>
                          <a:cs typeface="Calibri" panose="020F0502020204030204" pitchFamily="34" charset="0"/>
                        </a:rPr>
                        <a:t>Mögliches</a:t>
                      </a:r>
                      <a:r>
                        <a:rPr lang="en-GB" sz="1400" b="0" strike="noStrike" spc="-1" dirty="0">
                          <a:solidFill>
                            <a:schemeClr val="dk1"/>
                          </a:solidFill>
                          <a:latin typeface="Calibri" panose="020F0502020204030204" pitchFamily="34" charset="0"/>
                          <a:ea typeface="Arial"/>
                          <a:cs typeface="Calibri" panose="020F0502020204030204" pitchFamily="34" charset="0"/>
                        </a:rPr>
                        <a:t> negatives </a:t>
                      </a:r>
                      <a:r>
                        <a:rPr lang="en-GB" sz="1400" b="0" strike="noStrike" spc="-1" dirty="0" err="1">
                          <a:solidFill>
                            <a:schemeClr val="dk1"/>
                          </a:solidFill>
                          <a:latin typeface="Calibri" panose="020F0502020204030204" pitchFamily="34" charset="0"/>
                          <a:ea typeface="Arial"/>
                          <a:cs typeface="Calibri" panose="020F0502020204030204" pitchFamily="34" charset="0"/>
                        </a:rPr>
                        <a:t>Ereignis</a:t>
                      </a:r>
                      <a:r>
                        <a:rPr lang="en-GB" sz="1400" b="0" strike="noStrike" spc="-1" dirty="0">
                          <a:solidFill>
                            <a:schemeClr val="dk1"/>
                          </a:solidFill>
                          <a:latin typeface="Calibri" panose="020F0502020204030204" pitchFamily="34" charset="0"/>
                          <a:ea typeface="Arial"/>
                          <a:cs typeface="Calibri" panose="020F0502020204030204" pitchFamily="34" charset="0"/>
                        </a:rPr>
                        <a:t>, das </a:t>
                      </a:r>
                      <a:r>
                        <a:rPr lang="en-GB" sz="1400" b="0" strike="noStrike" spc="-1" dirty="0" err="1">
                          <a:solidFill>
                            <a:schemeClr val="dk1"/>
                          </a:solidFill>
                          <a:latin typeface="Calibri" panose="020F0502020204030204" pitchFamily="34" charset="0"/>
                          <a:ea typeface="Arial"/>
                          <a:cs typeface="Calibri" panose="020F0502020204030204" pitchFamily="34" charset="0"/>
                        </a:rPr>
                        <a:t>sich</a:t>
                      </a:r>
                      <a:r>
                        <a:rPr lang="en-GB" sz="1400" b="0" strike="noStrike" spc="-1" dirty="0">
                          <a:solidFill>
                            <a:schemeClr val="dk1"/>
                          </a:solidFill>
                          <a:latin typeface="Calibri" panose="020F0502020204030204" pitchFamily="34" charset="0"/>
                          <a:ea typeface="Arial"/>
                          <a:cs typeface="Calibri" panose="020F0502020204030204" pitchFamily="34" charset="0"/>
                        </a:rPr>
                        <a:t> </a:t>
                      </a:r>
                      <a:r>
                        <a:rPr lang="en-GB" sz="1400" b="0" strike="noStrike" spc="-1" dirty="0" err="1">
                          <a:solidFill>
                            <a:schemeClr val="dk1"/>
                          </a:solidFill>
                          <a:latin typeface="Calibri" panose="020F0502020204030204" pitchFamily="34" charset="0"/>
                          <a:ea typeface="Arial"/>
                          <a:cs typeface="Calibri" panose="020F0502020204030204" pitchFamily="34" charset="0"/>
                        </a:rPr>
                        <a:t>negativ</a:t>
                      </a:r>
                      <a:r>
                        <a:rPr lang="en-GB" sz="1400" b="0" strike="noStrike" spc="-1" dirty="0">
                          <a:solidFill>
                            <a:schemeClr val="dk1"/>
                          </a:solidFill>
                          <a:latin typeface="Calibri" panose="020F0502020204030204" pitchFamily="34" charset="0"/>
                          <a:ea typeface="Arial"/>
                          <a:cs typeface="Calibri" panose="020F0502020204030204" pitchFamily="34" charset="0"/>
                        </a:rPr>
                        <a:t> auf die </a:t>
                      </a:r>
                      <a:r>
                        <a:rPr lang="en-GB" sz="1400" b="0" strike="noStrike" spc="-1" dirty="0" err="1">
                          <a:solidFill>
                            <a:schemeClr val="dk1"/>
                          </a:solidFill>
                          <a:latin typeface="Calibri" panose="020F0502020204030204" pitchFamily="34" charset="0"/>
                          <a:ea typeface="Arial"/>
                          <a:cs typeface="Calibri" panose="020F0502020204030204" pitchFamily="34" charset="0"/>
                        </a:rPr>
                        <a:t>Fähigkeit</a:t>
                      </a:r>
                      <a:r>
                        <a:rPr lang="en-GB" sz="1400" b="0" strike="noStrike" spc="-1" dirty="0">
                          <a:solidFill>
                            <a:schemeClr val="dk1"/>
                          </a:solidFill>
                          <a:latin typeface="Calibri" panose="020F0502020204030204" pitchFamily="34" charset="0"/>
                          <a:ea typeface="Arial"/>
                          <a:cs typeface="Calibri" panose="020F0502020204030204" pitchFamily="34" charset="0"/>
                        </a:rPr>
                        <a:t> des Service Providers </a:t>
                      </a:r>
                      <a:r>
                        <a:rPr lang="en-GB" sz="1400" b="0" strike="noStrike" spc="-1" dirty="0" err="1">
                          <a:solidFill>
                            <a:schemeClr val="dk1"/>
                          </a:solidFill>
                          <a:latin typeface="Calibri" panose="020F0502020204030204" pitchFamily="34" charset="0"/>
                          <a:ea typeface="Arial"/>
                          <a:cs typeface="Calibri" panose="020F0502020204030204" pitchFamily="34" charset="0"/>
                        </a:rPr>
                        <a:t>auswirken</a:t>
                      </a:r>
                      <a:r>
                        <a:rPr lang="en-GB" sz="1400" b="0" strike="noStrike" spc="-1" dirty="0">
                          <a:solidFill>
                            <a:schemeClr val="dk1"/>
                          </a:solidFill>
                          <a:latin typeface="Calibri" panose="020F0502020204030204" pitchFamily="34" charset="0"/>
                          <a:ea typeface="Arial"/>
                          <a:cs typeface="Calibri" panose="020F0502020204030204" pitchFamily="34" charset="0"/>
                        </a:rPr>
                        <a:t> </a:t>
                      </a:r>
                      <a:r>
                        <a:rPr lang="en-GB" sz="1400" b="0" strike="noStrike" spc="-1" dirty="0" err="1">
                          <a:solidFill>
                            <a:schemeClr val="dk1"/>
                          </a:solidFill>
                          <a:latin typeface="Calibri" panose="020F0502020204030204" pitchFamily="34" charset="0"/>
                          <a:ea typeface="Arial"/>
                          <a:cs typeface="Calibri" panose="020F0502020204030204" pitchFamily="34" charset="0"/>
                        </a:rPr>
                        <a:t>würde</a:t>
                      </a:r>
                      <a:r>
                        <a:rPr lang="en-GB" sz="1400" b="0" strike="noStrike" spc="-1" dirty="0">
                          <a:solidFill>
                            <a:schemeClr val="dk1"/>
                          </a:solidFill>
                          <a:latin typeface="Calibri" panose="020F0502020204030204" pitchFamily="34" charset="0"/>
                          <a:ea typeface="Arial"/>
                          <a:cs typeface="Calibri" panose="020F0502020204030204" pitchFamily="34" charset="0"/>
                        </a:rPr>
                        <a:t>, </a:t>
                      </a:r>
                      <a:r>
                        <a:rPr lang="en-GB" sz="1400" b="0" strike="noStrike" spc="-1" dirty="0" err="1">
                          <a:solidFill>
                            <a:schemeClr val="dk1"/>
                          </a:solidFill>
                          <a:latin typeface="Calibri" panose="020F0502020204030204" pitchFamily="34" charset="0"/>
                          <a:ea typeface="Arial"/>
                          <a:cs typeface="Calibri" panose="020F0502020204030204" pitchFamily="34" charset="0"/>
                        </a:rPr>
                        <a:t>vereinbarte</a:t>
                      </a:r>
                      <a:r>
                        <a:rPr lang="en-GB" sz="1400" b="0" strike="noStrike" spc="-1" dirty="0">
                          <a:solidFill>
                            <a:schemeClr val="dk1"/>
                          </a:solidFill>
                          <a:latin typeface="Calibri" panose="020F0502020204030204" pitchFamily="34" charset="0"/>
                          <a:ea typeface="Arial"/>
                          <a:cs typeface="Calibri" panose="020F0502020204030204" pitchFamily="34" charset="0"/>
                        </a:rPr>
                        <a:t> Services für </a:t>
                      </a:r>
                      <a:r>
                        <a:rPr lang="en-GB" sz="1400" b="0" strike="noStrike" spc="-1" dirty="0" err="1">
                          <a:solidFill>
                            <a:schemeClr val="dk1"/>
                          </a:solidFill>
                          <a:latin typeface="Calibri" panose="020F0502020204030204" pitchFamily="34" charset="0"/>
                          <a:ea typeface="Arial"/>
                          <a:cs typeface="Calibri" panose="020F0502020204030204" pitchFamily="34" charset="0"/>
                        </a:rPr>
                        <a:t>Kunden</a:t>
                      </a:r>
                      <a:r>
                        <a:rPr lang="en-GB" sz="1400" b="0" strike="noStrike" spc="-1" dirty="0">
                          <a:solidFill>
                            <a:schemeClr val="dk1"/>
                          </a:solidFill>
                          <a:latin typeface="Calibri" panose="020F0502020204030204" pitchFamily="34" charset="0"/>
                          <a:ea typeface="Arial"/>
                          <a:cs typeface="Calibri" panose="020F0502020204030204" pitchFamily="34" charset="0"/>
                        </a:rPr>
                        <a:t> </a:t>
                      </a:r>
                      <a:r>
                        <a:rPr lang="en-GB" sz="1400" b="0" strike="noStrike" spc="-1" dirty="0" err="1">
                          <a:solidFill>
                            <a:schemeClr val="dk1"/>
                          </a:solidFill>
                          <a:latin typeface="Calibri" panose="020F0502020204030204" pitchFamily="34" charset="0"/>
                          <a:ea typeface="Arial"/>
                          <a:cs typeface="Calibri" panose="020F0502020204030204" pitchFamily="34" charset="0"/>
                        </a:rPr>
                        <a:t>zu</a:t>
                      </a:r>
                      <a:r>
                        <a:rPr lang="en-GB" sz="1400" b="0" strike="noStrike" spc="-1" dirty="0">
                          <a:solidFill>
                            <a:schemeClr val="dk1"/>
                          </a:solidFill>
                          <a:latin typeface="Calibri" panose="020F0502020204030204" pitchFamily="34" charset="0"/>
                          <a:ea typeface="Arial"/>
                          <a:cs typeface="Calibri" panose="020F0502020204030204" pitchFamily="34" charset="0"/>
                        </a:rPr>
                        <a:t> </a:t>
                      </a:r>
                      <a:r>
                        <a:rPr lang="en-GB" sz="1400" b="0" strike="noStrike" spc="-1" dirty="0" err="1">
                          <a:solidFill>
                            <a:schemeClr val="dk1"/>
                          </a:solidFill>
                          <a:latin typeface="Calibri" panose="020F0502020204030204" pitchFamily="34" charset="0"/>
                          <a:ea typeface="Arial"/>
                          <a:cs typeface="Calibri" panose="020F0502020204030204" pitchFamily="34" charset="0"/>
                        </a:rPr>
                        <a:t>liefern</a:t>
                      </a:r>
                      <a:r>
                        <a:rPr lang="en-GB" sz="1400" b="0" strike="noStrike" spc="-1" dirty="0">
                          <a:solidFill>
                            <a:schemeClr val="dk1"/>
                          </a:solidFill>
                          <a:latin typeface="Calibri" panose="020F0502020204030204" pitchFamily="34" charset="0"/>
                          <a:ea typeface="Arial"/>
                          <a:cs typeface="Calibri" panose="020F0502020204030204" pitchFamily="34" charset="0"/>
                        </a:rPr>
                        <a:t>, </a:t>
                      </a:r>
                      <a:r>
                        <a:rPr lang="en-GB" sz="1400" b="0" strike="noStrike" spc="-1" dirty="0" err="1">
                          <a:solidFill>
                            <a:schemeClr val="dk1"/>
                          </a:solidFill>
                          <a:latin typeface="Calibri" panose="020F0502020204030204" pitchFamily="34" charset="0"/>
                          <a:ea typeface="Arial"/>
                          <a:cs typeface="Calibri" panose="020F0502020204030204" pitchFamily="34" charset="0"/>
                        </a:rPr>
                        <a:t>oder</a:t>
                      </a:r>
                      <a:r>
                        <a:rPr lang="en-GB" sz="1400" b="0" strike="noStrike" spc="-1" dirty="0">
                          <a:solidFill>
                            <a:schemeClr val="dk1"/>
                          </a:solidFill>
                          <a:latin typeface="Calibri" panose="020F0502020204030204" pitchFamily="34" charset="0"/>
                          <a:ea typeface="Arial"/>
                          <a:cs typeface="Calibri" panose="020F0502020204030204" pitchFamily="34" charset="0"/>
                        </a:rPr>
                        <a:t> das den </a:t>
                      </a:r>
                      <a:r>
                        <a:rPr lang="en-GB" sz="1400" b="0" strike="noStrike" spc="-1" dirty="0" err="1">
                          <a:solidFill>
                            <a:schemeClr val="dk1"/>
                          </a:solidFill>
                          <a:latin typeface="Calibri" panose="020F0502020204030204" pitchFamily="34" charset="0"/>
                          <a:ea typeface="Arial"/>
                          <a:cs typeface="Calibri" panose="020F0502020204030204" pitchFamily="34" charset="0"/>
                        </a:rPr>
                        <a:t>durch</a:t>
                      </a:r>
                      <a:r>
                        <a:rPr lang="en-GB" sz="1400" b="0" strike="noStrike" spc="-1" dirty="0">
                          <a:solidFill>
                            <a:schemeClr val="dk1"/>
                          </a:solidFill>
                          <a:latin typeface="Calibri" panose="020F0502020204030204" pitchFamily="34" charset="0"/>
                          <a:ea typeface="Arial"/>
                          <a:cs typeface="Calibri" panose="020F0502020204030204" pitchFamily="34" charset="0"/>
                        </a:rPr>
                        <a:t> </a:t>
                      </a:r>
                      <a:r>
                        <a:rPr lang="en-GB" sz="1400" b="0" strike="noStrike" spc="-1" dirty="0" err="1">
                          <a:solidFill>
                            <a:schemeClr val="dk1"/>
                          </a:solidFill>
                          <a:latin typeface="Calibri" panose="020F0502020204030204" pitchFamily="34" charset="0"/>
                          <a:ea typeface="Arial"/>
                          <a:cs typeface="Calibri" panose="020F0502020204030204" pitchFamily="34" charset="0"/>
                        </a:rPr>
                        <a:t>einen</a:t>
                      </a:r>
                      <a:r>
                        <a:rPr lang="en-GB" sz="1400" b="0" strike="noStrike" spc="-1" dirty="0">
                          <a:solidFill>
                            <a:schemeClr val="dk1"/>
                          </a:solidFill>
                          <a:latin typeface="Calibri" panose="020F0502020204030204" pitchFamily="34" charset="0"/>
                          <a:ea typeface="Arial"/>
                          <a:cs typeface="Calibri" panose="020F0502020204030204" pitchFamily="34" charset="0"/>
                        </a:rPr>
                        <a:t> </a:t>
                      </a:r>
                      <a:r>
                        <a:rPr lang="en-GB" sz="1400" b="0" strike="noStrike" spc="-1" dirty="0" err="1">
                          <a:solidFill>
                            <a:schemeClr val="dk1"/>
                          </a:solidFill>
                          <a:latin typeface="Calibri" panose="020F0502020204030204" pitchFamily="34" charset="0"/>
                          <a:ea typeface="Arial"/>
                          <a:cs typeface="Calibri" panose="020F0502020204030204" pitchFamily="34" charset="0"/>
                        </a:rPr>
                        <a:t>bestimmten</a:t>
                      </a:r>
                      <a:r>
                        <a:rPr lang="en-GB" sz="1400" b="0" strike="noStrike" spc="-1" dirty="0">
                          <a:solidFill>
                            <a:schemeClr val="dk1"/>
                          </a:solidFill>
                          <a:latin typeface="Calibri" panose="020F0502020204030204" pitchFamily="34" charset="0"/>
                          <a:ea typeface="Arial"/>
                          <a:cs typeface="Calibri" panose="020F0502020204030204" pitchFamily="34" charset="0"/>
                        </a:rPr>
                        <a:t> Service </a:t>
                      </a:r>
                      <a:r>
                        <a:rPr lang="en-GB" sz="1400" b="0" strike="noStrike" spc="-1" dirty="0" err="1">
                          <a:solidFill>
                            <a:schemeClr val="dk1"/>
                          </a:solidFill>
                          <a:latin typeface="Calibri" panose="020F0502020204030204" pitchFamily="34" charset="0"/>
                          <a:ea typeface="Arial"/>
                          <a:cs typeface="Calibri" panose="020F0502020204030204" pitchFamily="34" charset="0"/>
                        </a:rPr>
                        <a:t>generierten</a:t>
                      </a:r>
                      <a:r>
                        <a:rPr lang="en-GB" sz="1400" b="0" strike="noStrike" spc="-1" dirty="0">
                          <a:solidFill>
                            <a:schemeClr val="dk1"/>
                          </a:solidFill>
                          <a:latin typeface="Calibri" panose="020F0502020204030204" pitchFamily="34" charset="0"/>
                          <a:ea typeface="Arial"/>
                          <a:cs typeface="Calibri" panose="020F0502020204030204" pitchFamily="34" charset="0"/>
                        </a:rPr>
                        <a:t> Wert </a:t>
                      </a:r>
                      <a:r>
                        <a:rPr lang="en-GB" sz="1400" b="0" strike="noStrike" spc="-1" dirty="0" err="1">
                          <a:solidFill>
                            <a:schemeClr val="dk1"/>
                          </a:solidFill>
                          <a:latin typeface="Calibri" panose="020F0502020204030204" pitchFamily="34" charset="0"/>
                          <a:ea typeface="Arial"/>
                          <a:cs typeface="Calibri" panose="020F0502020204030204" pitchFamily="34" charset="0"/>
                        </a:rPr>
                        <a:t>verringern</a:t>
                      </a:r>
                      <a:r>
                        <a:rPr lang="en-GB" sz="1400" b="0" strike="noStrike" spc="-1" dirty="0">
                          <a:solidFill>
                            <a:schemeClr val="dk1"/>
                          </a:solidFill>
                          <a:latin typeface="Calibri" panose="020F0502020204030204" pitchFamily="34" charset="0"/>
                          <a:ea typeface="Arial"/>
                          <a:cs typeface="Calibri" panose="020F0502020204030204" pitchFamily="34" charset="0"/>
                        </a:rPr>
                        <a:t> </a:t>
                      </a:r>
                      <a:r>
                        <a:rPr lang="en-GB" sz="1400" b="0" strike="noStrike" spc="-1" dirty="0" err="1">
                          <a:solidFill>
                            <a:schemeClr val="dk1"/>
                          </a:solidFill>
                          <a:latin typeface="Calibri" panose="020F0502020204030204" pitchFamily="34" charset="0"/>
                          <a:ea typeface="Arial"/>
                          <a:cs typeface="Calibri" panose="020F0502020204030204" pitchFamily="34" charset="0"/>
                        </a:rPr>
                        <a:t>würde</a:t>
                      </a:r>
                      <a:endParaRPr lang="de-DE" sz="14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spcAft>
                          <a:spcPts val="601"/>
                        </a:spcAft>
                        <a:tabLst>
                          <a:tab pos="0" algn="l"/>
                        </a:tabLst>
                      </a:pPr>
                      <a:r>
                        <a:rPr lang="en-GB" sz="1300" b="0" strike="noStrike" spc="-1" dirty="0" err="1">
                          <a:solidFill>
                            <a:schemeClr val="dk1"/>
                          </a:solidFill>
                          <a:latin typeface="Calibri" panose="020F0502020204030204" pitchFamily="34" charset="0"/>
                          <a:ea typeface="Arial"/>
                          <a:cs typeface="Calibri" panose="020F0502020204030204" pitchFamily="34" charset="0"/>
                        </a:rPr>
                        <a:t>Anmerkung</a:t>
                      </a:r>
                      <a:r>
                        <a:rPr lang="en-GB" sz="1300" b="0" strike="noStrike" spc="-1" dirty="0">
                          <a:solidFill>
                            <a:schemeClr val="dk1"/>
                          </a:solidFill>
                          <a:latin typeface="Calibri" panose="020F0502020204030204" pitchFamily="34" charset="0"/>
                          <a:ea typeface="Arial"/>
                          <a:cs typeface="Calibri" panose="020F0502020204030204" pitchFamily="34" charset="0"/>
                        </a:rPr>
                        <a:t>: Das </a:t>
                      </a:r>
                      <a:r>
                        <a:rPr lang="en-GB" sz="1300" b="0" strike="noStrike" spc="-1" dirty="0" err="1">
                          <a:solidFill>
                            <a:schemeClr val="dk1"/>
                          </a:solidFill>
                          <a:latin typeface="Calibri" panose="020F0502020204030204" pitchFamily="34" charset="0"/>
                          <a:ea typeface="Arial"/>
                          <a:cs typeface="Calibri" panose="020F0502020204030204" pitchFamily="34" charset="0"/>
                        </a:rPr>
                        <a:t>Risiko</a:t>
                      </a:r>
                      <a:r>
                        <a:rPr lang="en-GB" sz="1300" b="0" strike="noStrike" spc="-1" dirty="0">
                          <a:solidFill>
                            <a:schemeClr val="dk1"/>
                          </a:solidFill>
                          <a:latin typeface="Calibri" panose="020F0502020204030204" pitchFamily="34" charset="0"/>
                          <a:ea typeface="Arial"/>
                          <a:cs typeface="Calibri" panose="020F0502020204030204" pitchFamily="34" charset="0"/>
                        </a:rPr>
                        <a:t> </a:t>
                      </a:r>
                      <a:r>
                        <a:rPr lang="en-GB" sz="1300" b="0" strike="noStrike" spc="-1" dirty="0" err="1">
                          <a:solidFill>
                            <a:schemeClr val="dk1"/>
                          </a:solidFill>
                          <a:latin typeface="Calibri" panose="020F0502020204030204" pitchFamily="34" charset="0"/>
                          <a:ea typeface="Arial"/>
                          <a:cs typeface="Calibri" panose="020F0502020204030204" pitchFamily="34" charset="0"/>
                        </a:rPr>
                        <a:t>setzt</a:t>
                      </a:r>
                      <a:r>
                        <a:rPr lang="en-GB" sz="1300" b="0" strike="noStrike" spc="-1" dirty="0">
                          <a:solidFill>
                            <a:schemeClr val="dk1"/>
                          </a:solidFill>
                          <a:latin typeface="Calibri" panose="020F0502020204030204" pitchFamily="34" charset="0"/>
                          <a:ea typeface="Arial"/>
                          <a:cs typeface="Calibri" panose="020F0502020204030204" pitchFamily="34" charset="0"/>
                        </a:rPr>
                        <a:t> </a:t>
                      </a:r>
                      <a:r>
                        <a:rPr lang="en-GB" sz="1300" b="0" strike="noStrike" spc="-1" dirty="0" err="1">
                          <a:solidFill>
                            <a:schemeClr val="dk1"/>
                          </a:solidFill>
                          <a:latin typeface="Calibri" panose="020F0502020204030204" pitchFamily="34" charset="0"/>
                          <a:ea typeface="Arial"/>
                          <a:cs typeface="Calibri" panose="020F0502020204030204" pitchFamily="34" charset="0"/>
                        </a:rPr>
                        <a:t>sich</a:t>
                      </a:r>
                      <a:r>
                        <a:rPr lang="en-GB" sz="1300" b="0" strike="noStrike" spc="-1" dirty="0">
                          <a:solidFill>
                            <a:schemeClr val="dk1"/>
                          </a:solidFill>
                          <a:latin typeface="Calibri" panose="020F0502020204030204" pitchFamily="34" charset="0"/>
                          <a:ea typeface="Arial"/>
                          <a:cs typeface="Calibri" panose="020F0502020204030204" pitchFamily="34" charset="0"/>
                        </a:rPr>
                        <a:t> </a:t>
                      </a:r>
                      <a:r>
                        <a:rPr lang="en-GB" sz="1300" b="0" strike="noStrike" spc="-1" dirty="0" err="1">
                          <a:solidFill>
                            <a:schemeClr val="dk1"/>
                          </a:solidFill>
                          <a:latin typeface="Calibri" panose="020F0502020204030204" pitchFamily="34" charset="0"/>
                          <a:ea typeface="Arial"/>
                          <a:cs typeface="Calibri" panose="020F0502020204030204" pitchFamily="34" charset="0"/>
                        </a:rPr>
                        <a:t>zusammen</a:t>
                      </a:r>
                      <a:r>
                        <a:rPr lang="en-GB" sz="1300" b="0" strike="noStrike" spc="-1" dirty="0">
                          <a:solidFill>
                            <a:schemeClr val="dk1"/>
                          </a:solidFill>
                          <a:latin typeface="Calibri" panose="020F0502020204030204" pitchFamily="34" charset="0"/>
                          <a:ea typeface="Arial"/>
                          <a:cs typeface="Calibri" panose="020F0502020204030204" pitchFamily="34" charset="0"/>
                        </a:rPr>
                        <a:t> </a:t>
                      </a:r>
                      <a:r>
                        <a:rPr lang="en-GB" sz="1300" b="0" strike="noStrike" spc="-1" dirty="0" err="1">
                          <a:solidFill>
                            <a:schemeClr val="dk1"/>
                          </a:solidFill>
                          <a:latin typeface="Calibri" panose="020F0502020204030204" pitchFamily="34" charset="0"/>
                          <a:ea typeface="Arial"/>
                          <a:cs typeface="Calibri" panose="020F0502020204030204" pitchFamily="34" charset="0"/>
                        </a:rPr>
                        <a:t>aus</a:t>
                      </a:r>
                      <a:r>
                        <a:rPr lang="en-GB" sz="1300" b="0" strike="noStrike" spc="-1" dirty="0">
                          <a:solidFill>
                            <a:schemeClr val="dk1"/>
                          </a:solidFill>
                          <a:latin typeface="Calibri" panose="020F0502020204030204" pitchFamily="34" charset="0"/>
                          <a:ea typeface="Arial"/>
                          <a:cs typeface="Calibri" panose="020F0502020204030204" pitchFamily="34" charset="0"/>
                        </a:rPr>
                        <a:t> der </a:t>
                      </a:r>
                      <a:r>
                        <a:rPr lang="en-GB" sz="1300" b="0" strike="noStrike" spc="-1" dirty="0" err="1">
                          <a:solidFill>
                            <a:schemeClr val="dk1"/>
                          </a:solidFill>
                          <a:latin typeface="Calibri" panose="020F0502020204030204" pitchFamily="34" charset="0"/>
                          <a:ea typeface="Arial"/>
                          <a:cs typeface="Calibri" panose="020F0502020204030204" pitchFamily="34" charset="0"/>
                        </a:rPr>
                        <a:t>Wahrscheinlichkeit</a:t>
                      </a:r>
                      <a:r>
                        <a:rPr lang="en-GB" sz="1300" b="0" strike="noStrike" spc="-1" dirty="0">
                          <a:solidFill>
                            <a:schemeClr val="dk1"/>
                          </a:solidFill>
                          <a:latin typeface="Calibri" panose="020F0502020204030204" pitchFamily="34" charset="0"/>
                          <a:ea typeface="Arial"/>
                          <a:cs typeface="Calibri" panose="020F0502020204030204" pitchFamily="34" charset="0"/>
                        </a:rPr>
                        <a:t> der </a:t>
                      </a:r>
                      <a:r>
                        <a:rPr lang="en-GB" sz="1300" b="0" strike="noStrike" spc="-1" dirty="0" err="1">
                          <a:solidFill>
                            <a:schemeClr val="dk1"/>
                          </a:solidFill>
                          <a:latin typeface="Calibri" panose="020F0502020204030204" pitchFamily="34" charset="0"/>
                          <a:ea typeface="Arial"/>
                          <a:cs typeface="Calibri" panose="020F0502020204030204" pitchFamily="34" charset="0"/>
                        </a:rPr>
                        <a:t>Bedrohung</a:t>
                      </a:r>
                      <a:r>
                        <a:rPr lang="en-GB" sz="1300" b="0" strike="noStrike" spc="-1" dirty="0">
                          <a:solidFill>
                            <a:schemeClr val="dk1"/>
                          </a:solidFill>
                          <a:latin typeface="Calibri" panose="020F0502020204030204" pitchFamily="34" charset="0"/>
                          <a:ea typeface="Arial"/>
                          <a:cs typeface="Calibri" panose="020F0502020204030204" pitchFamily="34" charset="0"/>
                        </a:rPr>
                        <a:t>, der </a:t>
                      </a:r>
                      <a:r>
                        <a:rPr lang="en-GB" sz="1300" b="0" strike="noStrike" spc="-1" dirty="0" err="1">
                          <a:solidFill>
                            <a:schemeClr val="dk1"/>
                          </a:solidFill>
                          <a:latin typeface="Calibri" panose="020F0502020204030204" pitchFamily="34" charset="0"/>
                          <a:ea typeface="Arial"/>
                          <a:cs typeface="Calibri" panose="020F0502020204030204" pitchFamily="34" charset="0"/>
                        </a:rPr>
                        <a:t>Anfälligkeit</a:t>
                      </a:r>
                      <a:r>
                        <a:rPr lang="en-GB" sz="1300" b="0" strike="noStrike" spc="-1" dirty="0">
                          <a:solidFill>
                            <a:schemeClr val="dk1"/>
                          </a:solidFill>
                          <a:latin typeface="Calibri" panose="020F0502020204030204" pitchFamily="34" charset="0"/>
                          <a:ea typeface="Arial"/>
                          <a:cs typeface="Calibri" panose="020F0502020204030204" pitchFamily="34" charset="0"/>
                        </a:rPr>
                        <a:t> </a:t>
                      </a:r>
                      <a:r>
                        <a:rPr lang="en-GB" sz="1300" b="0" strike="noStrike" spc="-1" dirty="0" err="1">
                          <a:solidFill>
                            <a:schemeClr val="dk1"/>
                          </a:solidFill>
                          <a:latin typeface="Calibri" panose="020F0502020204030204" pitchFamily="34" charset="0"/>
                          <a:ea typeface="Arial"/>
                          <a:cs typeface="Calibri" panose="020F0502020204030204" pitchFamily="34" charset="0"/>
                        </a:rPr>
                        <a:t>eines</a:t>
                      </a:r>
                      <a:r>
                        <a:rPr lang="en-GB" sz="1300" b="0" strike="noStrike" spc="-1" dirty="0">
                          <a:solidFill>
                            <a:schemeClr val="dk1"/>
                          </a:solidFill>
                          <a:latin typeface="Calibri" panose="020F0502020204030204" pitchFamily="34" charset="0"/>
                          <a:ea typeface="Arial"/>
                          <a:cs typeface="Calibri" panose="020F0502020204030204" pitchFamily="34" charset="0"/>
                        </a:rPr>
                        <a:t> </a:t>
                      </a:r>
                      <a:r>
                        <a:rPr lang="en-GB" sz="1300" b="0" strike="noStrike" spc="-1" dirty="0" err="1">
                          <a:solidFill>
                            <a:schemeClr val="dk1"/>
                          </a:solidFill>
                          <a:latin typeface="Calibri" panose="020F0502020204030204" pitchFamily="34" charset="0"/>
                          <a:ea typeface="Arial"/>
                          <a:cs typeface="Calibri" panose="020F0502020204030204" pitchFamily="34" charset="0"/>
                        </a:rPr>
                        <a:t>Gutes</a:t>
                      </a:r>
                      <a:r>
                        <a:rPr lang="en-GB" sz="1300" b="0" strike="noStrike" spc="-1" dirty="0">
                          <a:solidFill>
                            <a:schemeClr val="dk1"/>
                          </a:solidFill>
                          <a:latin typeface="Calibri" panose="020F0502020204030204" pitchFamily="34" charset="0"/>
                          <a:ea typeface="Arial"/>
                          <a:cs typeface="Calibri" panose="020F0502020204030204" pitchFamily="34" charset="0"/>
                        </a:rPr>
                        <a:t> für </a:t>
                      </a:r>
                      <a:r>
                        <a:rPr lang="en-GB" sz="1300" b="0" strike="noStrike" spc="-1" dirty="0" err="1">
                          <a:solidFill>
                            <a:schemeClr val="dk1"/>
                          </a:solidFill>
                          <a:latin typeface="Calibri" panose="020F0502020204030204" pitchFamily="34" charset="0"/>
                          <a:ea typeface="Arial"/>
                          <a:cs typeface="Calibri" panose="020F0502020204030204" pitchFamily="34" charset="0"/>
                        </a:rPr>
                        <a:t>diese</a:t>
                      </a:r>
                      <a:r>
                        <a:rPr lang="en-GB" sz="1300" b="0" strike="noStrike" spc="-1" dirty="0">
                          <a:solidFill>
                            <a:schemeClr val="dk1"/>
                          </a:solidFill>
                          <a:latin typeface="Calibri" panose="020F0502020204030204" pitchFamily="34" charset="0"/>
                          <a:ea typeface="Arial"/>
                          <a:cs typeface="Calibri" panose="020F0502020204030204" pitchFamily="34" charset="0"/>
                        </a:rPr>
                        <a:t> </a:t>
                      </a:r>
                      <a:r>
                        <a:rPr lang="en-GB" sz="1300" b="0" strike="noStrike" spc="-1" dirty="0" err="1">
                          <a:solidFill>
                            <a:schemeClr val="dk1"/>
                          </a:solidFill>
                          <a:latin typeface="Calibri" panose="020F0502020204030204" pitchFamily="34" charset="0"/>
                          <a:ea typeface="Arial"/>
                          <a:cs typeface="Calibri" panose="020F0502020204030204" pitchFamily="34" charset="0"/>
                        </a:rPr>
                        <a:t>Bedrohung</a:t>
                      </a:r>
                      <a:r>
                        <a:rPr lang="en-GB" sz="1300" b="0" strike="noStrike" spc="-1" dirty="0">
                          <a:solidFill>
                            <a:schemeClr val="dk1"/>
                          </a:solidFill>
                          <a:latin typeface="Calibri" panose="020F0502020204030204" pitchFamily="34" charset="0"/>
                          <a:ea typeface="Arial"/>
                          <a:cs typeface="Calibri" panose="020F0502020204030204" pitchFamily="34" charset="0"/>
                        </a:rPr>
                        <a:t> und den </a:t>
                      </a:r>
                      <a:r>
                        <a:rPr lang="en-GB" sz="1300" b="0" strike="noStrike" spc="-1" dirty="0" err="1">
                          <a:solidFill>
                            <a:schemeClr val="dk1"/>
                          </a:solidFill>
                          <a:latin typeface="Calibri" panose="020F0502020204030204" pitchFamily="34" charset="0"/>
                          <a:ea typeface="Arial"/>
                          <a:cs typeface="Calibri" panose="020F0502020204030204" pitchFamily="34" charset="0"/>
                        </a:rPr>
                        <a:t>Auswirkungen</a:t>
                      </a:r>
                      <a:r>
                        <a:rPr lang="en-GB" sz="1300" b="0" strike="noStrike" spc="-1" dirty="0">
                          <a:solidFill>
                            <a:schemeClr val="dk1"/>
                          </a:solidFill>
                          <a:latin typeface="Calibri" panose="020F0502020204030204" pitchFamily="34" charset="0"/>
                          <a:ea typeface="Arial"/>
                          <a:cs typeface="Calibri" panose="020F0502020204030204" pitchFamily="34" charset="0"/>
                        </a:rPr>
                        <a:t>, die die </a:t>
                      </a:r>
                      <a:r>
                        <a:rPr lang="en-GB" sz="1300" b="0" strike="noStrike" spc="-1" dirty="0" err="1">
                          <a:solidFill>
                            <a:schemeClr val="dk1"/>
                          </a:solidFill>
                          <a:latin typeface="Calibri" panose="020F0502020204030204" pitchFamily="34" charset="0"/>
                          <a:ea typeface="Arial"/>
                          <a:cs typeface="Calibri" panose="020F0502020204030204" pitchFamily="34" charset="0"/>
                        </a:rPr>
                        <a:t>Bedrohung</a:t>
                      </a:r>
                      <a:r>
                        <a:rPr lang="en-GB" sz="1300" b="0" strike="noStrike" spc="-1" dirty="0">
                          <a:solidFill>
                            <a:schemeClr val="dk1"/>
                          </a:solidFill>
                          <a:latin typeface="Calibri" panose="020F0502020204030204" pitchFamily="34" charset="0"/>
                          <a:ea typeface="Arial"/>
                          <a:cs typeface="Calibri" panose="020F0502020204030204" pitchFamily="34" charset="0"/>
                        </a:rPr>
                        <a:t> </a:t>
                      </a:r>
                      <a:r>
                        <a:rPr lang="en-GB" sz="1300" b="0" strike="noStrike" spc="-1" dirty="0" err="1">
                          <a:solidFill>
                            <a:schemeClr val="dk1"/>
                          </a:solidFill>
                          <a:latin typeface="Calibri" panose="020F0502020204030204" pitchFamily="34" charset="0"/>
                          <a:ea typeface="Arial"/>
                          <a:cs typeface="Calibri" panose="020F0502020204030204" pitchFamily="34" charset="0"/>
                        </a:rPr>
                        <a:t>hätte</a:t>
                      </a:r>
                      <a:r>
                        <a:rPr lang="en-GB" sz="1300" b="0" strike="noStrike" spc="-1" dirty="0">
                          <a:solidFill>
                            <a:schemeClr val="dk1"/>
                          </a:solidFill>
                          <a:latin typeface="Calibri" panose="020F0502020204030204" pitchFamily="34" charset="0"/>
                          <a:ea typeface="Arial"/>
                          <a:cs typeface="Calibri" panose="020F0502020204030204" pitchFamily="34" charset="0"/>
                        </a:rPr>
                        <a:t>, </a:t>
                      </a:r>
                      <a:r>
                        <a:rPr lang="en-GB" sz="1300" b="0" strike="noStrike" spc="-1" dirty="0" err="1">
                          <a:solidFill>
                            <a:schemeClr val="dk1"/>
                          </a:solidFill>
                          <a:latin typeface="Calibri" panose="020F0502020204030204" pitchFamily="34" charset="0"/>
                          <a:ea typeface="Arial"/>
                          <a:cs typeface="Calibri" panose="020F0502020204030204" pitchFamily="34" charset="0"/>
                        </a:rPr>
                        <a:t>wenn</a:t>
                      </a:r>
                      <a:r>
                        <a:rPr lang="en-GB" sz="1300" b="0" strike="noStrike" spc="-1" dirty="0">
                          <a:solidFill>
                            <a:schemeClr val="dk1"/>
                          </a:solidFill>
                          <a:latin typeface="Calibri" panose="020F0502020204030204" pitchFamily="34" charset="0"/>
                          <a:ea typeface="Arial"/>
                          <a:cs typeface="Calibri" panose="020F0502020204030204" pitchFamily="34" charset="0"/>
                        </a:rPr>
                        <a:t> </a:t>
                      </a:r>
                      <a:r>
                        <a:rPr lang="en-GB" sz="1300" b="0" strike="noStrike" spc="-1" dirty="0" err="1">
                          <a:solidFill>
                            <a:schemeClr val="dk1"/>
                          </a:solidFill>
                          <a:latin typeface="Calibri" panose="020F0502020204030204" pitchFamily="34" charset="0"/>
                          <a:ea typeface="Arial"/>
                          <a:cs typeface="Calibri" panose="020F0502020204030204" pitchFamily="34" charset="0"/>
                        </a:rPr>
                        <a:t>sie</a:t>
                      </a:r>
                      <a:r>
                        <a:rPr lang="en-GB" sz="1300" b="0" strike="noStrike" spc="-1" dirty="0">
                          <a:solidFill>
                            <a:schemeClr val="dk1"/>
                          </a:solidFill>
                          <a:latin typeface="Calibri" panose="020F0502020204030204" pitchFamily="34" charset="0"/>
                          <a:ea typeface="Arial"/>
                          <a:cs typeface="Calibri" panose="020F0502020204030204" pitchFamily="34" charset="0"/>
                        </a:rPr>
                        <a:t> </a:t>
                      </a:r>
                      <a:r>
                        <a:rPr lang="en-GB" sz="1300" b="0" strike="noStrike" spc="-1" dirty="0" err="1">
                          <a:solidFill>
                            <a:schemeClr val="dk1"/>
                          </a:solidFill>
                          <a:latin typeface="Calibri" panose="020F0502020204030204" pitchFamily="34" charset="0"/>
                          <a:ea typeface="Arial"/>
                          <a:cs typeface="Calibri" panose="020F0502020204030204" pitchFamily="34" charset="0"/>
                        </a:rPr>
                        <a:t>einträte</a:t>
                      </a:r>
                      <a:r>
                        <a:rPr lang="en-GB" sz="1300" b="0" strike="noStrike" spc="-1" dirty="0">
                          <a:solidFill>
                            <a:schemeClr val="dk1"/>
                          </a:solidFill>
                          <a:latin typeface="Calibri" panose="020F0502020204030204" pitchFamily="34" charset="0"/>
                          <a:ea typeface="Arial"/>
                          <a:cs typeface="Calibri" panose="020F0502020204030204" pitchFamily="34" charset="0"/>
                        </a:rPr>
                        <a:t>.</a:t>
                      </a:r>
                      <a:endParaRPr lang="de-DE" sz="1300" b="0" strike="noStrike" spc="-1" dirty="0">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rgbClr val="E8ECF4"/>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0"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SACM: Anforderungen </a:t>
            </a:r>
            <a:r>
              <a:rPr lang="en-US" sz="2000" b="0" strike="noStrike" spc="-1">
                <a:solidFill>
                  <a:srgbClr val="7F7F7F"/>
                </a:solidFill>
                <a:latin typeface="Calibri"/>
                <a:ea typeface="Calibri"/>
              </a:rPr>
              <a:t>gemäß </a:t>
            </a:r>
            <a:r>
              <a:rPr lang="en-US" sz="2000" b="1" strike="noStrike" spc="-1">
                <a:solidFill>
                  <a:srgbClr val="7F7F7F"/>
                </a:solidFill>
                <a:latin typeface="Calibri"/>
                <a:ea typeface="Calibri"/>
              </a:rPr>
              <a:t>FitSM-1</a:t>
            </a:r>
            <a:endParaRPr lang="de-DE" sz="2000" b="0" strike="noStrike" spc="-1">
              <a:solidFill>
                <a:srgbClr val="000000"/>
              </a:solidFill>
              <a:latin typeface="Arial"/>
            </a:endParaRPr>
          </a:p>
        </p:txBody>
      </p:sp>
      <p:sp>
        <p:nvSpPr>
          <p:cNvPr id="1111" name="PlaceHolder 2"/>
          <p:cNvSpPr>
            <a:spLocks noGrp="1"/>
          </p:cNvSpPr>
          <p:nvPr>
            <p:ph type="sldNum" idx="102"/>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09234627-D500-4575-9ABE-77CAE12DF35D}" type="slidenum">
              <a:rPr lang="en-US" sz="1200" b="0" strike="noStrike" spc="-1">
                <a:solidFill>
                  <a:srgbClr val="888888"/>
                </a:solidFill>
                <a:latin typeface="Calibri"/>
                <a:ea typeface="Calibri"/>
              </a:rPr>
              <a:t>119</a:t>
            </a:fld>
            <a:endParaRPr lang="de-DE" sz="1200" b="0" strike="noStrike" spc="-1">
              <a:solidFill>
                <a:srgbClr val="000000"/>
              </a:solidFill>
              <a:latin typeface="Times New Roman"/>
            </a:endParaRPr>
          </a:p>
        </p:txBody>
      </p:sp>
      <p:graphicFrame>
        <p:nvGraphicFramePr>
          <p:cNvPr id="1112" name="Google Shape;1360;p107"/>
          <p:cNvGraphicFramePr/>
          <p:nvPr/>
        </p:nvGraphicFramePr>
        <p:xfrm>
          <a:off x="1981080" y="1697040"/>
          <a:ext cx="8229600" cy="3017774"/>
        </p:xfrm>
        <a:graphic>
          <a:graphicData uri="http://schemas.openxmlformats.org/drawingml/2006/table">
            <a:tbl>
              <a:tblPr/>
              <a:tblGrid>
                <a:gridCol w="8229600">
                  <a:extLst>
                    <a:ext uri="{9D8B030D-6E8A-4147-A177-3AD203B41FA5}">
                      <a16:colId xmlns:a16="http://schemas.microsoft.com/office/drawing/2014/main" val="20000"/>
                    </a:ext>
                  </a:extLst>
                </a:gridCol>
              </a:tblGrid>
              <a:tr h="203040">
                <a:tc>
                  <a:txBody>
                    <a:bodyPr/>
                    <a:lstStyle/>
                    <a:p>
                      <a:pPr>
                        <a:lnSpc>
                          <a:spcPct val="100000"/>
                        </a:lnSpc>
                        <a:tabLst>
                          <a:tab pos="0" algn="l"/>
                        </a:tabLst>
                      </a:pPr>
                      <a:r>
                        <a:rPr lang="en-US" sz="1600" b="0" strike="noStrike" spc="-1">
                          <a:solidFill>
                            <a:srgbClr val="FFFFFF"/>
                          </a:solidFill>
                          <a:latin typeface="Calibri"/>
                          <a:ea typeface="Calibri"/>
                        </a:rPr>
                        <a:t>PR4 Service Availability &amp; Continuity Management Verfügbarkeit und Kontinuität der Services</a:t>
                      </a:r>
                      <a:endParaRPr lang="de-DE" sz="16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0B578C"/>
                    </a:solidFill>
                  </a:tcPr>
                </a:tc>
                <a:extLst>
                  <a:ext uri="{0D108BD9-81ED-4DB2-BD59-A6C34878D82A}">
                    <a16:rowId xmlns:a16="http://schemas.microsoft.com/office/drawing/2014/main" val="10000"/>
                  </a:ext>
                </a:extLst>
              </a:tr>
              <a:tr h="228600">
                <a:tc>
                  <a:txBody>
                    <a:bodyPr/>
                    <a:lstStyle/>
                    <a:p>
                      <a:pPr>
                        <a:lnSpc>
                          <a:spcPct val="100000"/>
                        </a:lnSpc>
                        <a:tabLst>
                          <a:tab pos="0" algn="l"/>
                        </a:tabLst>
                      </a:pPr>
                      <a:r>
                        <a:rPr lang="en-US" sz="1800" b="0" strike="noStrike" spc="-1">
                          <a:solidFill>
                            <a:srgbClr val="FFFFFF"/>
                          </a:solidFill>
                          <a:latin typeface="Calibri"/>
                          <a:ea typeface="Calibri"/>
                        </a:rPr>
                        <a:t>VORAUSSETZUNGEN</a:t>
                      </a:r>
                      <a:endParaRPr lang="de-DE" sz="18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8DCAF6"/>
                    </a:solidFill>
                  </a:tcPr>
                </a:tc>
                <a:extLst>
                  <a:ext uri="{0D108BD9-81ED-4DB2-BD59-A6C34878D82A}">
                    <a16:rowId xmlns:a16="http://schemas.microsoft.com/office/drawing/2014/main" val="10001"/>
                  </a:ext>
                </a:extLst>
              </a:tr>
              <a:tr h="203040">
                <a:tc>
                  <a:txBody>
                    <a:bodyPr/>
                    <a:lstStyle/>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PR4.1 Die Anforderungen an die Verfügbarkeit und Kontinuität der Services müssen identifiziert und in geplanten Intervallen unter Berücksichtigung der SLAs überprüft werden.</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PR4.2 Die Risiken der Verfügbarkeit und Kontinuität der Services müssen in geplanten Abständen beurteilt werden.</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PR4.3 Es müssen geeignete Maßnahmen ergriffen werden, um die Wahrscheinlichkeit und die Auswirkungen identifizierter Verfügbarkeits- und Kontinuitätsrisiken zu verringern und die identifizierten Anforderungen zu erfüllen.</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PR4.4 Die Verfügbarkeit von Services und Service-Komponenten muss überwacht werden.</a:t>
                      </a:r>
                      <a:endParaRPr lang="de-DE" sz="16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PlaceHolder 10"/>
          <p:cNvSpPr/>
          <p:nvPr/>
        </p:nvSpPr>
        <p:spPr>
          <a:xfrm>
            <a:off x="609840" y="275040"/>
            <a:ext cx="9053640" cy="1043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Lst>
            </a:pPr>
            <a:r>
              <a:rPr lang="en-US" sz="3200" b="0" strike="noStrike" spc="-1">
                <a:solidFill>
                  <a:srgbClr val="205595"/>
                </a:solidFill>
                <a:latin typeface="Calibri"/>
                <a:ea typeface="Calibri"/>
              </a:rPr>
              <a:t>Service und Wert</a:t>
            </a:r>
            <a:endParaRPr lang="de-DE" sz="3200" b="0" strike="noStrike" spc="-1">
              <a:solidFill>
                <a:srgbClr val="000000"/>
              </a:solidFill>
              <a:latin typeface="Arial"/>
            </a:endParaRPr>
          </a:p>
        </p:txBody>
      </p:sp>
      <p:sp>
        <p:nvSpPr>
          <p:cNvPr id="136" name="PlaceHolder 11"/>
          <p:cNvSpPr/>
          <p:nvPr/>
        </p:nvSpPr>
        <p:spPr>
          <a:xfrm>
            <a:off x="609840" y="1697040"/>
            <a:ext cx="10968480" cy="4621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marL="343080" indent="-343080">
              <a:lnSpc>
                <a:spcPct val="100000"/>
              </a:lnSpc>
              <a:buClr>
                <a:srgbClr val="000000"/>
              </a:buClr>
              <a:buFont typeface="Arial"/>
              <a:buChar char="•"/>
            </a:pPr>
            <a:r>
              <a:rPr lang="en-US" sz="2800" b="0" strike="noStrike" spc="-1">
                <a:solidFill>
                  <a:schemeClr val="dk1"/>
                </a:solidFill>
                <a:latin typeface="Calibri"/>
                <a:ea typeface="Calibri"/>
              </a:rPr>
              <a:t>Ein Service ist...</a:t>
            </a:r>
            <a:endParaRPr lang="de-DE" sz="2800" b="0" strike="noStrike" spc="-1">
              <a:solidFill>
                <a:srgbClr val="000000"/>
              </a:solidFill>
              <a:latin typeface="Arial"/>
            </a:endParaRPr>
          </a:p>
          <a:p>
            <a:pPr marL="743040" lvl="1" indent="-285840">
              <a:lnSpc>
                <a:spcPct val="90000"/>
              </a:lnSpc>
              <a:spcBef>
                <a:spcPts val="561"/>
              </a:spcBef>
              <a:buClr>
                <a:srgbClr val="000000"/>
              </a:buClr>
              <a:buFont typeface="Arial"/>
              <a:buChar char="–"/>
            </a:pPr>
            <a:r>
              <a:rPr lang="en-US" sz="2000" b="0" strike="noStrike" spc="-1">
                <a:solidFill>
                  <a:schemeClr val="dk1"/>
                </a:solidFill>
                <a:latin typeface="Calibri"/>
                <a:ea typeface="Calibri"/>
              </a:rPr>
              <a:t>... ein immaterielles Gut, das von einem </a:t>
            </a:r>
            <a:r>
              <a:rPr lang="en-US" sz="2000" b="1" strike="noStrike" spc="-1">
                <a:solidFill>
                  <a:schemeClr val="dk1"/>
                </a:solidFill>
                <a:latin typeface="Calibri"/>
                <a:ea typeface="Calibri"/>
              </a:rPr>
              <a:t>Service Provider </a:t>
            </a:r>
            <a:r>
              <a:rPr lang="en-US" sz="2000" b="0" strike="noStrike" spc="-1">
                <a:solidFill>
                  <a:schemeClr val="dk1"/>
                </a:solidFill>
                <a:latin typeface="Calibri"/>
                <a:ea typeface="Calibri"/>
              </a:rPr>
              <a:t>an </a:t>
            </a:r>
            <a:r>
              <a:rPr lang="en-US" sz="2000" b="1" strike="noStrike" spc="-1">
                <a:solidFill>
                  <a:schemeClr val="dk1"/>
                </a:solidFill>
                <a:latin typeface="Calibri"/>
                <a:ea typeface="Calibri"/>
              </a:rPr>
              <a:t>Kunden </a:t>
            </a:r>
            <a:r>
              <a:rPr lang="en-US" sz="2000" b="0" strike="noStrike" spc="-1">
                <a:solidFill>
                  <a:schemeClr val="dk1"/>
                </a:solidFill>
                <a:latin typeface="Calibri"/>
                <a:ea typeface="Calibri"/>
              </a:rPr>
              <a:t>geliefert wird</a:t>
            </a:r>
            <a:endParaRPr lang="de-DE" sz="2000" b="0" strike="noStrike" spc="-1">
              <a:solidFill>
                <a:srgbClr val="000000"/>
              </a:solidFill>
              <a:latin typeface="Arial"/>
            </a:endParaRPr>
          </a:p>
          <a:p>
            <a:pPr marL="743040" lvl="1" indent="-285840">
              <a:lnSpc>
                <a:spcPct val="90000"/>
              </a:lnSpc>
              <a:spcBef>
                <a:spcPts val="561"/>
              </a:spcBef>
              <a:buClr>
                <a:srgbClr val="000000"/>
              </a:buClr>
              <a:buFont typeface="Arial"/>
              <a:buChar char="–"/>
            </a:pPr>
            <a:r>
              <a:rPr lang="en-US" sz="2000" b="0" strike="noStrike" spc="-1">
                <a:solidFill>
                  <a:schemeClr val="dk1"/>
                </a:solidFill>
                <a:latin typeface="Calibri"/>
                <a:ea typeface="Calibri"/>
              </a:rPr>
              <a:t>... etwas, das den Kunden </a:t>
            </a:r>
            <a:r>
              <a:rPr lang="en-US" sz="2000" b="1" strike="noStrike" spc="-1">
                <a:solidFill>
                  <a:schemeClr val="dk1"/>
                </a:solidFill>
                <a:latin typeface="Calibri"/>
                <a:ea typeface="Calibri"/>
              </a:rPr>
              <a:t>einen Mehrwert </a:t>
            </a:r>
            <a:r>
              <a:rPr lang="en-US" sz="2000" b="0" strike="noStrike" spc="-1">
                <a:solidFill>
                  <a:schemeClr val="dk1"/>
                </a:solidFill>
                <a:latin typeface="Calibri"/>
                <a:ea typeface="Calibri"/>
              </a:rPr>
              <a:t>liefert, indem es ihnen hilft, ihre Ziele zu erreichen</a:t>
            </a:r>
            <a:endParaRPr lang="de-DE" sz="2000" b="0" strike="noStrike" spc="-1">
              <a:solidFill>
                <a:srgbClr val="000000"/>
              </a:solidFill>
              <a:latin typeface="Arial"/>
            </a:endParaRPr>
          </a:p>
          <a:p>
            <a:pPr marL="743040" lvl="1" indent="-285840">
              <a:lnSpc>
                <a:spcPct val="90000"/>
              </a:lnSpc>
              <a:spcBef>
                <a:spcPts val="561"/>
              </a:spcBef>
              <a:buClr>
                <a:srgbClr val="000000"/>
              </a:buClr>
              <a:buFont typeface="Arial"/>
              <a:buChar char="–"/>
            </a:pPr>
            <a:r>
              <a:rPr lang="en-US" sz="2000" b="0" strike="noStrike" spc="-1">
                <a:solidFill>
                  <a:schemeClr val="dk1"/>
                </a:solidFill>
                <a:latin typeface="Calibri"/>
                <a:ea typeface="Calibri"/>
              </a:rPr>
              <a:t>... in der Regel eine eigenständige Leistung, die geliefert wird</a:t>
            </a:r>
            <a:endParaRPr lang="de-DE" sz="2000" b="0" strike="noStrike" spc="-1">
              <a:solidFill>
                <a:srgbClr val="000000"/>
              </a:solidFill>
              <a:latin typeface="Arial"/>
            </a:endParaRPr>
          </a:p>
        </p:txBody>
      </p:sp>
      <p:sp>
        <p:nvSpPr>
          <p:cNvPr id="137" name="PlaceHolder 12"/>
          <p:cNvSpPr/>
          <p:nvPr/>
        </p:nvSpPr>
        <p:spPr>
          <a:xfrm>
            <a:off x="8737920" y="6431040"/>
            <a:ext cx="2840400" cy="360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defTabSz="914400">
              <a:lnSpc>
                <a:spcPct val="100000"/>
              </a:lnSpc>
              <a:tabLst>
                <a:tab pos="0" algn="l"/>
              </a:tabLst>
            </a:pPr>
            <a:fld id="{4B5AD5B3-9DFC-4716-A9B0-83418FEEB8E9}" type="slidenum">
              <a:rPr lang="en-US" sz="1200" b="0" strike="noStrike" spc="-1">
                <a:solidFill>
                  <a:srgbClr val="888888"/>
                </a:solidFill>
                <a:latin typeface="Calibri"/>
                <a:ea typeface="Calibri"/>
              </a:rPr>
              <a:t>12</a:t>
            </a:fld>
            <a:endParaRPr lang="de-DE" sz="1200" b="0" strike="noStrike" spc="-1">
              <a:solidFill>
                <a:srgbClr val="000000"/>
              </a:solidFill>
              <a:latin typeface="Arial"/>
            </a:endParaRPr>
          </a:p>
        </p:txBody>
      </p:sp>
      <p:grpSp>
        <p:nvGrpSpPr>
          <p:cNvPr id="138" name="Google Shape;164;p10"/>
          <p:cNvGrpSpPr/>
          <p:nvPr/>
        </p:nvGrpSpPr>
        <p:grpSpPr>
          <a:xfrm>
            <a:off x="2592360" y="3756600"/>
            <a:ext cx="6783120" cy="1509120"/>
            <a:chOff x="2592360" y="3756600"/>
            <a:chExt cx="6783120" cy="1509120"/>
          </a:xfrm>
        </p:grpSpPr>
        <p:sp>
          <p:nvSpPr>
            <p:cNvPr id="139" name="Google Shape;165;p10"/>
            <p:cNvSpPr/>
            <p:nvPr/>
          </p:nvSpPr>
          <p:spPr>
            <a:xfrm>
              <a:off x="2592360" y="3756600"/>
              <a:ext cx="1509120" cy="1509120"/>
            </a:xfrm>
            <a:prstGeom prst="ellipse">
              <a:avLst/>
            </a:prstGeom>
            <a:solidFill>
              <a:schemeClr val="lt1"/>
            </a:solidFill>
            <a:ln w="38100">
              <a:solidFill>
                <a:srgbClr val="4674AA"/>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n-US" sz="1800" b="0" strike="noStrike" spc="-1">
                <a:solidFill>
                  <a:schemeClr val="dk1"/>
                </a:solidFill>
                <a:latin typeface="Wingdings"/>
              </a:endParaRPr>
            </a:p>
          </p:txBody>
        </p:sp>
        <p:sp>
          <p:nvSpPr>
            <p:cNvPr id="140" name="Google Shape;166;p10"/>
            <p:cNvSpPr/>
            <p:nvPr/>
          </p:nvSpPr>
          <p:spPr>
            <a:xfrm>
              <a:off x="2813760" y="3978360"/>
              <a:ext cx="1065960" cy="1065960"/>
            </a:xfrm>
            <a:prstGeom prst="rect">
              <a:avLst/>
            </a:prstGeom>
            <a:noFill/>
            <a:ln w="0">
              <a:noFill/>
            </a:ln>
          </p:spPr>
          <p:style>
            <a:lnRef idx="0">
              <a:scrgbClr r="0" g="0" b="0"/>
            </a:lnRef>
            <a:fillRef idx="0">
              <a:scrgbClr r="0" g="0" b="0"/>
            </a:fillRef>
            <a:effectRef idx="0">
              <a:scrgbClr r="0" g="0" b="0"/>
            </a:effectRef>
            <a:fontRef idx="minor"/>
          </p:style>
          <p:txBody>
            <a:bodyPr lIns="28080" tIns="28080" rIns="28080" bIns="28080" anchor="ctr">
              <a:noAutofit/>
            </a:bodyPr>
            <a:lstStyle/>
            <a:p>
              <a:pPr algn="ctr" defTabSz="914400">
                <a:lnSpc>
                  <a:spcPct val="90000"/>
                </a:lnSpc>
                <a:tabLst>
                  <a:tab pos="0" algn="l"/>
                </a:tabLst>
              </a:pPr>
              <a:r>
                <a:rPr lang="en-US" sz="2100" b="1" strike="noStrike" spc="-1">
                  <a:solidFill>
                    <a:schemeClr val="dk1"/>
                  </a:solidFill>
                  <a:latin typeface="Calibri"/>
                  <a:ea typeface="Calibri"/>
                </a:rPr>
                <a:t>Funktion</a:t>
              </a:r>
              <a:endParaRPr lang="de-DE" sz="2100" b="0" strike="noStrike" spc="-1">
                <a:solidFill>
                  <a:srgbClr val="000000"/>
                </a:solidFill>
                <a:latin typeface="Arial"/>
              </a:endParaRPr>
            </a:p>
          </p:txBody>
        </p:sp>
        <p:sp>
          <p:nvSpPr>
            <p:cNvPr id="141" name="Google Shape;167;p10"/>
            <p:cNvSpPr/>
            <p:nvPr/>
          </p:nvSpPr>
          <p:spPr>
            <a:xfrm>
              <a:off x="4228560" y="4074480"/>
              <a:ext cx="873360" cy="873360"/>
            </a:xfrm>
            <a:prstGeom prst="mathPlus">
              <a:avLst>
                <a:gd name="adj1" fmla="val 23520"/>
              </a:avLst>
            </a:prstGeom>
            <a:solidFill>
              <a:srgbClr val="B1C0D7"/>
            </a:solidFill>
            <a:ln w="0">
              <a:noFill/>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n-US" sz="1800" b="0" strike="noStrike" spc="-1">
                <a:solidFill>
                  <a:schemeClr val="dk1"/>
                </a:solidFill>
                <a:latin typeface="Wingdings"/>
              </a:endParaRPr>
            </a:p>
          </p:txBody>
        </p:sp>
        <p:sp>
          <p:nvSpPr>
            <p:cNvPr id="142" name="Google Shape;168;p10"/>
            <p:cNvSpPr/>
            <p:nvPr/>
          </p:nvSpPr>
          <p:spPr>
            <a:xfrm>
              <a:off x="4344840" y="4410360"/>
              <a:ext cx="640800" cy="2019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100000"/>
                </a:lnSpc>
              </a:pPr>
              <a:endParaRPr lang="en-US" sz="1400" b="0" strike="noStrike" spc="-1">
                <a:solidFill>
                  <a:schemeClr val="lt1"/>
                </a:solidFill>
                <a:latin typeface="Calibri"/>
                <a:ea typeface="Calibri"/>
              </a:endParaRPr>
            </a:p>
          </p:txBody>
        </p:sp>
        <p:sp>
          <p:nvSpPr>
            <p:cNvPr id="143" name="Google Shape;169;p10"/>
            <p:cNvSpPr/>
            <p:nvPr/>
          </p:nvSpPr>
          <p:spPr>
            <a:xfrm>
              <a:off x="5229360" y="3756600"/>
              <a:ext cx="1509120" cy="1509120"/>
            </a:xfrm>
            <a:prstGeom prst="ellipse">
              <a:avLst/>
            </a:prstGeom>
            <a:solidFill>
              <a:schemeClr val="lt1"/>
            </a:solidFill>
            <a:ln w="38100">
              <a:solidFill>
                <a:srgbClr val="4674AA"/>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n-US" sz="1800" b="0" strike="noStrike" spc="-1">
                <a:solidFill>
                  <a:schemeClr val="dk1"/>
                </a:solidFill>
                <a:latin typeface="Wingdings"/>
              </a:endParaRPr>
            </a:p>
          </p:txBody>
        </p:sp>
        <p:sp>
          <p:nvSpPr>
            <p:cNvPr id="144" name="Google Shape;170;p10"/>
            <p:cNvSpPr/>
            <p:nvPr/>
          </p:nvSpPr>
          <p:spPr>
            <a:xfrm>
              <a:off x="5450760" y="3978360"/>
              <a:ext cx="1065960" cy="1065960"/>
            </a:xfrm>
            <a:prstGeom prst="rect">
              <a:avLst/>
            </a:prstGeom>
            <a:noFill/>
            <a:ln w="0">
              <a:noFill/>
            </a:ln>
          </p:spPr>
          <p:style>
            <a:lnRef idx="0">
              <a:scrgbClr r="0" g="0" b="0"/>
            </a:lnRef>
            <a:fillRef idx="0">
              <a:scrgbClr r="0" g="0" b="0"/>
            </a:fillRef>
            <a:effectRef idx="0">
              <a:scrgbClr r="0" g="0" b="0"/>
            </a:effectRef>
            <a:fontRef idx="minor"/>
          </p:style>
          <p:txBody>
            <a:bodyPr lIns="28080" tIns="28080" rIns="28080" bIns="28080" anchor="ctr">
              <a:noAutofit/>
            </a:bodyPr>
            <a:lstStyle/>
            <a:p>
              <a:pPr algn="ctr" defTabSz="914400">
                <a:lnSpc>
                  <a:spcPct val="90000"/>
                </a:lnSpc>
                <a:tabLst>
                  <a:tab pos="0" algn="l"/>
                </a:tabLst>
              </a:pPr>
              <a:r>
                <a:rPr lang="en-US" sz="2100" b="1" strike="noStrike" spc="-1">
                  <a:solidFill>
                    <a:schemeClr val="dk1"/>
                  </a:solidFill>
                  <a:latin typeface="Calibri"/>
                  <a:ea typeface="Calibri"/>
                </a:rPr>
                <a:t>Qualität</a:t>
              </a:r>
              <a:endParaRPr lang="de-DE" sz="2100" b="0" strike="noStrike" spc="-1">
                <a:solidFill>
                  <a:srgbClr val="000000"/>
                </a:solidFill>
                <a:latin typeface="Arial"/>
              </a:endParaRPr>
            </a:p>
          </p:txBody>
        </p:sp>
        <p:sp>
          <p:nvSpPr>
            <p:cNvPr id="145" name="Google Shape;171;p10"/>
            <p:cNvSpPr/>
            <p:nvPr/>
          </p:nvSpPr>
          <p:spPr>
            <a:xfrm>
              <a:off x="6865560" y="4074480"/>
              <a:ext cx="873360" cy="873360"/>
            </a:xfrm>
            <a:prstGeom prst="mathEqual">
              <a:avLst>
                <a:gd name="adj1" fmla="val 23520"/>
                <a:gd name="adj2" fmla="val 11760"/>
              </a:avLst>
            </a:prstGeom>
            <a:solidFill>
              <a:srgbClr val="B1C0D7"/>
            </a:solidFill>
            <a:ln w="0">
              <a:noFill/>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n-US" sz="1800" b="0" strike="noStrike" spc="-1">
                <a:solidFill>
                  <a:schemeClr val="dk1"/>
                </a:solidFill>
                <a:latin typeface="Wingdings"/>
              </a:endParaRPr>
            </a:p>
          </p:txBody>
        </p:sp>
        <p:sp>
          <p:nvSpPr>
            <p:cNvPr id="146" name="Google Shape;172;p10"/>
            <p:cNvSpPr/>
            <p:nvPr/>
          </p:nvSpPr>
          <p:spPr>
            <a:xfrm>
              <a:off x="6981840" y="4255560"/>
              <a:ext cx="640800" cy="5119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100000"/>
                </a:lnSpc>
              </a:pPr>
              <a:endParaRPr lang="en-US" sz="1800" b="0" strike="noStrike" spc="-1">
                <a:solidFill>
                  <a:schemeClr val="lt1"/>
                </a:solidFill>
                <a:latin typeface="Calibri"/>
                <a:ea typeface="Calibri"/>
              </a:endParaRPr>
            </a:p>
          </p:txBody>
        </p:sp>
        <p:sp>
          <p:nvSpPr>
            <p:cNvPr id="147" name="Google Shape;173;p10"/>
            <p:cNvSpPr/>
            <p:nvPr/>
          </p:nvSpPr>
          <p:spPr>
            <a:xfrm>
              <a:off x="7866360" y="3756600"/>
              <a:ext cx="1509120" cy="1509120"/>
            </a:xfrm>
            <a:prstGeom prst="ellipse">
              <a:avLst/>
            </a:prstGeom>
            <a:solidFill>
              <a:schemeClr val="lt1"/>
            </a:solidFill>
            <a:ln w="38100">
              <a:solidFill>
                <a:srgbClr val="4674AA"/>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n-US" sz="1800" b="0" strike="noStrike" spc="-1">
                <a:solidFill>
                  <a:schemeClr val="dk1"/>
                </a:solidFill>
                <a:latin typeface="Wingdings"/>
              </a:endParaRPr>
            </a:p>
          </p:txBody>
        </p:sp>
        <p:sp>
          <p:nvSpPr>
            <p:cNvPr id="148" name="Google Shape;174;p10"/>
            <p:cNvSpPr/>
            <p:nvPr/>
          </p:nvSpPr>
          <p:spPr>
            <a:xfrm>
              <a:off x="8087760" y="3978360"/>
              <a:ext cx="1065960" cy="1065960"/>
            </a:xfrm>
            <a:prstGeom prst="rect">
              <a:avLst/>
            </a:prstGeom>
            <a:noFill/>
            <a:ln w="0">
              <a:noFill/>
            </a:ln>
          </p:spPr>
          <p:style>
            <a:lnRef idx="0">
              <a:scrgbClr r="0" g="0" b="0"/>
            </a:lnRef>
            <a:fillRef idx="0">
              <a:scrgbClr r="0" g="0" b="0"/>
            </a:fillRef>
            <a:effectRef idx="0">
              <a:scrgbClr r="0" g="0" b="0"/>
            </a:effectRef>
            <a:fontRef idx="minor"/>
          </p:style>
          <p:txBody>
            <a:bodyPr lIns="28080" tIns="28080" rIns="28080" bIns="28080" anchor="ctr">
              <a:noAutofit/>
            </a:bodyPr>
            <a:lstStyle/>
            <a:p>
              <a:pPr algn="ctr" defTabSz="914400">
                <a:lnSpc>
                  <a:spcPct val="90000"/>
                </a:lnSpc>
                <a:tabLst>
                  <a:tab pos="0" algn="l"/>
                </a:tabLst>
              </a:pPr>
              <a:r>
                <a:rPr lang="en-US" sz="2100" b="1" strike="noStrike" spc="-1">
                  <a:solidFill>
                    <a:schemeClr val="dk1"/>
                  </a:solidFill>
                  <a:latin typeface="Calibri"/>
                  <a:ea typeface="Calibri"/>
                </a:rPr>
                <a:t>Wert</a:t>
              </a:r>
              <a:endParaRPr lang="de-DE" sz="2100" b="0" strike="noStrike" spc="-1">
                <a:solidFill>
                  <a:srgbClr val="000000"/>
                </a:solidFill>
                <a:latin typeface="Arial"/>
              </a:endParaRPr>
            </a:p>
          </p:txBody>
        </p:sp>
      </p:grpSp>
      <p:sp>
        <p:nvSpPr>
          <p:cNvPr id="149" name="Google Shape;175;p10"/>
          <p:cNvSpPr/>
          <p:nvPr/>
        </p:nvSpPr>
        <p:spPr>
          <a:xfrm>
            <a:off x="2102040" y="5300280"/>
            <a:ext cx="2529360" cy="303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tabLst>
                <a:tab pos="0" algn="l"/>
              </a:tabLst>
            </a:pPr>
            <a:r>
              <a:rPr lang="en-US" sz="1400" b="1" strike="noStrike" spc="-1">
                <a:solidFill>
                  <a:schemeClr val="dk1"/>
                </a:solidFill>
                <a:latin typeface="Calibri"/>
                <a:ea typeface="Calibri"/>
              </a:rPr>
              <a:t>Was </a:t>
            </a:r>
            <a:r>
              <a:rPr lang="en-US" sz="1400" b="0" strike="noStrike" spc="-1">
                <a:solidFill>
                  <a:schemeClr val="dk1"/>
                </a:solidFill>
                <a:latin typeface="Calibri"/>
                <a:ea typeface="Calibri"/>
              </a:rPr>
              <a:t>macht der Service?</a:t>
            </a:r>
            <a:endParaRPr lang="de-DE" sz="1400" b="0" strike="noStrike" spc="-1">
              <a:solidFill>
                <a:srgbClr val="000000"/>
              </a:solidFill>
              <a:latin typeface="Arial"/>
            </a:endParaRPr>
          </a:p>
        </p:txBody>
      </p:sp>
      <p:sp>
        <p:nvSpPr>
          <p:cNvPr id="150" name="Google Shape;176;p10"/>
          <p:cNvSpPr/>
          <p:nvPr/>
        </p:nvSpPr>
        <p:spPr>
          <a:xfrm>
            <a:off x="4597920" y="5300280"/>
            <a:ext cx="2827800" cy="1157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tabLst>
                <a:tab pos="0" algn="l"/>
              </a:tabLst>
            </a:pPr>
            <a:r>
              <a:rPr lang="en-US" sz="1400" b="1" strike="noStrike" spc="-1">
                <a:solidFill>
                  <a:schemeClr val="dk1"/>
                </a:solidFill>
                <a:latin typeface="Calibri"/>
                <a:ea typeface="Calibri"/>
              </a:rPr>
              <a:t>Wie </a:t>
            </a:r>
            <a:r>
              <a:rPr lang="en-US" sz="1400" b="0" strike="noStrike" spc="-1">
                <a:solidFill>
                  <a:schemeClr val="dk1"/>
                </a:solidFill>
                <a:latin typeface="Calibri"/>
                <a:ea typeface="Calibri"/>
              </a:rPr>
              <a:t>(z. B. in Bezug auf Zuverlässigkeit, Leistung usw.) muss ein Service erbracht werden, damit die Kunden ihre Ziele erreichen können?</a:t>
            </a:r>
            <a:endParaRPr lang="de-DE" sz="1400" b="0" strike="noStrike" spc="-1">
              <a:solidFill>
                <a:srgbClr val="000000"/>
              </a:solidFill>
              <a:latin typeface="Arial"/>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3"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SACM: Aktivitäten </a:t>
            </a:r>
            <a:r>
              <a:rPr lang="en-US" sz="2000" b="0" strike="noStrike" spc="-1">
                <a:solidFill>
                  <a:srgbClr val="7F7F7F"/>
                </a:solidFill>
                <a:latin typeface="Calibri"/>
                <a:ea typeface="Calibri"/>
              </a:rPr>
              <a:t>gemäß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grpSp>
        <p:nvGrpSpPr>
          <p:cNvPr id="1114" name="Google Shape;1366;p108"/>
          <p:cNvGrpSpPr/>
          <p:nvPr/>
        </p:nvGrpSpPr>
        <p:grpSpPr>
          <a:xfrm>
            <a:off x="609480" y="1803600"/>
            <a:ext cx="10969920" cy="4408920"/>
            <a:chOff x="609480" y="1803600"/>
            <a:chExt cx="10969920" cy="4408920"/>
          </a:xfrm>
        </p:grpSpPr>
        <p:sp>
          <p:nvSpPr>
            <p:cNvPr id="1115" name="Google Shape;1367;p108"/>
            <p:cNvSpPr/>
            <p:nvPr/>
          </p:nvSpPr>
          <p:spPr>
            <a:xfrm>
              <a:off x="609480" y="2246400"/>
              <a:ext cx="10969920" cy="3966120"/>
            </a:xfrm>
            <a:prstGeom prst="rect">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200" b="0" strike="noStrike" spc="-1">
                <a:solidFill>
                  <a:srgbClr val="000000"/>
                </a:solidFill>
                <a:latin typeface="Wingdings"/>
                <a:ea typeface="Arial"/>
              </a:endParaRPr>
            </a:p>
          </p:txBody>
        </p:sp>
        <p:sp>
          <p:nvSpPr>
            <p:cNvPr id="1116" name="Google Shape;1368;p108"/>
            <p:cNvSpPr/>
            <p:nvPr/>
          </p:nvSpPr>
          <p:spPr>
            <a:xfrm>
              <a:off x="609480" y="2246400"/>
              <a:ext cx="10969920" cy="3966120"/>
            </a:xfrm>
            <a:prstGeom prst="rect">
              <a:avLst/>
            </a:prstGeom>
            <a:noFill/>
            <a:ln w="0">
              <a:noFill/>
            </a:ln>
          </p:spPr>
          <p:style>
            <a:lnRef idx="0">
              <a:scrgbClr r="0" g="0" b="0"/>
            </a:lnRef>
            <a:fillRef idx="0">
              <a:scrgbClr r="0" g="0" b="0"/>
            </a:fillRef>
            <a:effectRef idx="0">
              <a:scrgbClr r="0" g="0" b="0"/>
            </a:effectRef>
            <a:fontRef idx="minor"/>
          </p:style>
          <p:txBody>
            <a:bodyPr lIns="851760" tIns="624960" rIns="851760" bIns="213480" anchor="t">
              <a:noAutofit/>
            </a:bodyPr>
            <a:lstStyle/>
            <a:p>
              <a:pPr marL="285840" lvl="1" indent="-285840">
                <a:lnSpc>
                  <a:spcPct val="90000"/>
                </a:lnSpc>
                <a:buClr>
                  <a:srgbClr val="000000"/>
                </a:buClr>
                <a:buFont typeface="Calibri"/>
                <a:buChar char="•"/>
              </a:pPr>
              <a:r>
                <a:rPr lang="en-US" sz="2600" b="0" strike="noStrike" spc="-1">
                  <a:solidFill>
                    <a:schemeClr val="dk1"/>
                  </a:solidFill>
                  <a:latin typeface="Calibri"/>
                  <a:ea typeface="Calibri"/>
                </a:rPr>
                <a:t>Identifizierung der wichtigsten Anforderungen an die Verfügbarkeit und Kontinuität der Services basierend auf SLAs und anderen Informationsquellen.</a:t>
              </a:r>
              <a:endParaRPr lang="de-DE" sz="2600" b="0" strike="noStrike" spc="-1">
                <a:solidFill>
                  <a:srgbClr val="000000"/>
                </a:solidFill>
                <a:latin typeface="Arial"/>
              </a:endParaRPr>
            </a:p>
            <a:p>
              <a:pPr marL="285840" lvl="1" indent="-285840">
                <a:lnSpc>
                  <a:spcPct val="90000"/>
                </a:lnSpc>
                <a:spcBef>
                  <a:spcPts val="451"/>
                </a:spcBef>
                <a:buClr>
                  <a:srgbClr val="000000"/>
                </a:buClr>
                <a:buFont typeface="Calibri"/>
                <a:buChar char="•"/>
              </a:pPr>
              <a:r>
                <a:rPr lang="en-US" sz="2600" b="0" strike="noStrike" spc="-1">
                  <a:solidFill>
                    <a:schemeClr val="dk1"/>
                  </a:solidFill>
                  <a:latin typeface="Calibri"/>
                  <a:ea typeface="Calibri"/>
                </a:rPr>
                <a:t>Definieren Sie die Struktur und das Format eines (generischen) Plans für die Verfügbarkeit und Kontinuität der Services.</a:t>
              </a:r>
              <a:endParaRPr lang="de-DE" sz="2600" b="0" strike="noStrike" spc="-1">
                <a:solidFill>
                  <a:srgbClr val="000000"/>
                </a:solidFill>
                <a:latin typeface="Arial"/>
              </a:endParaRPr>
            </a:p>
            <a:p>
              <a:pPr marL="285840" lvl="1" indent="-285840">
                <a:lnSpc>
                  <a:spcPct val="90000"/>
                </a:lnSpc>
                <a:spcBef>
                  <a:spcPts val="451"/>
                </a:spcBef>
                <a:buClr>
                  <a:srgbClr val="000000"/>
                </a:buClr>
                <a:buFont typeface="Calibri"/>
                <a:buChar char="•"/>
              </a:pPr>
              <a:r>
                <a:rPr lang="en-US" sz="2600" b="0" strike="noStrike" spc="-1">
                  <a:solidFill>
                    <a:schemeClr val="dk1"/>
                  </a:solidFill>
                  <a:latin typeface="Calibri"/>
                  <a:ea typeface="Calibri"/>
                </a:rPr>
                <a:t>Definition eines Ansatzes zur Überwachung der Verfügbarkeit (und Kontinuität) der Services und Aufzeichnung der Ergebnisse auf einer kontinuierlichen Basis.</a:t>
              </a:r>
              <a:endParaRPr lang="de-DE" sz="2600" b="0" strike="noStrike" spc="-1">
                <a:solidFill>
                  <a:srgbClr val="000000"/>
                </a:solidFill>
                <a:latin typeface="Arial"/>
              </a:endParaRPr>
            </a:p>
          </p:txBody>
        </p:sp>
        <p:sp>
          <p:nvSpPr>
            <p:cNvPr id="1117" name="Google Shape;1369;p108"/>
            <p:cNvSpPr/>
            <p:nvPr/>
          </p:nvSpPr>
          <p:spPr>
            <a:xfrm>
              <a:off x="1158120" y="1803600"/>
              <a:ext cx="7678080" cy="882720"/>
            </a:xfrm>
            <a:prstGeom prst="roundRect">
              <a:avLst>
                <a:gd name="adj" fmla="val 16667"/>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200" b="0" strike="noStrike" spc="-1">
                <a:solidFill>
                  <a:srgbClr val="000000"/>
                </a:solidFill>
                <a:latin typeface="Wingdings"/>
                <a:ea typeface="Arial"/>
              </a:endParaRPr>
            </a:p>
          </p:txBody>
        </p:sp>
        <p:sp>
          <p:nvSpPr>
            <p:cNvPr id="1118" name="Google Shape;1370;p108"/>
            <p:cNvSpPr/>
            <p:nvPr/>
          </p:nvSpPr>
          <p:spPr>
            <a:xfrm>
              <a:off x="1201320" y="1846800"/>
              <a:ext cx="7591680" cy="796320"/>
            </a:xfrm>
            <a:prstGeom prst="rect">
              <a:avLst/>
            </a:prstGeom>
            <a:noFill/>
            <a:ln w="0">
              <a:noFill/>
            </a:ln>
          </p:spPr>
          <p:style>
            <a:lnRef idx="0">
              <a:scrgbClr r="0" g="0" b="0"/>
            </a:lnRef>
            <a:fillRef idx="0">
              <a:scrgbClr r="0" g="0" b="0"/>
            </a:fillRef>
            <a:effectRef idx="0">
              <a:scrgbClr r="0" g="0" b="0"/>
            </a:effectRef>
            <a:fontRef idx="minor"/>
          </p:style>
          <p:txBody>
            <a:bodyPr lIns="290160" tIns="0" rIns="290160" bIns="0" anchor="ctr">
              <a:noAutofit/>
            </a:bodyPr>
            <a:lstStyle/>
            <a:p>
              <a:pPr>
                <a:lnSpc>
                  <a:spcPct val="90000"/>
                </a:lnSpc>
                <a:tabLst>
                  <a:tab pos="0" algn="l"/>
                </a:tabLst>
              </a:pPr>
              <a:r>
                <a:rPr lang="en-US" sz="2800" b="0" strike="noStrike" spc="-1">
                  <a:solidFill>
                    <a:schemeClr val="lt1"/>
                  </a:solidFill>
                  <a:latin typeface="Calibri"/>
                  <a:ea typeface="Calibri"/>
                </a:rPr>
                <a:t>Erstmalige Einrichtung des Prozesses</a:t>
              </a:r>
              <a:endParaRPr lang="de-DE" sz="2800" b="0" strike="noStrike" spc="-1">
                <a:solidFill>
                  <a:srgbClr val="000000"/>
                </a:solidFill>
                <a:latin typeface="Arial"/>
              </a:endParaRPr>
            </a:p>
          </p:txBody>
        </p:sp>
      </p:grpSp>
      <p:sp>
        <p:nvSpPr>
          <p:cNvPr id="1119" name="PlaceHolder 2"/>
          <p:cNvSpPr>
            <a:spLocks noGrp="1"/>
          </p:cNvSpPr>
          <p:nvPr>
            <p:ph type="sldNum" idx="103"/>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261CEC72-AFD2-4A2D-84B9-C5CE69312991}" type="slidenum">
              <a:rPr lang="en-US" sz="1200" b="0" strike="noStrike" spc="-1">
                <a:solidFill>
                  <a:srgbClr val="888888"/>
                </a:solidFill>
                <a:latin typeface="Calibri"/>
                <a:ea typeface="Calibri"/>
              </a:rPr>
              <a:t>120</a:t>
            </a:fld>
            <a:endParaRPr lang="de-DE" sz="1200" b="0" strike="noStrike" spc="-1">
              <a:solidFill>
                <a:srgbClr val="000000"/>
              </a:solidFill>
              <a:latin typeface="Times New Roman"/>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0"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SACM: Inputs und Outputs </a:t>
            </a:r>
            <a:r>
              <a:rPr lang="en-US" sz="2000" b="0" strike="noStrike" spc="-1">
                <a:solidFill>
                  <a:srgbClr val="7F7F7F"/>
                </a:solidFill>
                <a:latin typeface="Calibri"/>
                <a:ea typeface="Calibri"/>
              </a:rPr>
              <a:t>gemäß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grpSp>
        <p:nvGrpSpPr>
          <p:cNvPr id="1121" name="Google Shape;1377;p109"/>
          <p:cNvGrpSpPr/>
          <p:nvPr/>
        </p:nvGrpSpPr>
        <p:grpSpPr>
          <a:xfrm>
            <a:off x="1981080" y="2008440"/>
            <a:ext cx="8227080" cy="3999600"/>
            <a:chOff x="1981080" y="2008440"/>
            <a:chExt cx="8227080" cy="3999600"/>
          </a:xfrm>
        </p:grpSpPr>
        <p:sp>
          <p:nvSpPr>
            <p:cNvPr id="1122" name="Google Shape;1378;p109"/>
            <p:cNvSpPr/>
            <p:nvPr/>
          </p:nvSpPr>
          <p:spPr>
            <a:xfrm>
              <a:off x="1981080" y="2008440"/>
              <a:ext cx="8226720" cy="1195920"/>
            </a:xfrm>
            <a:prstGeom prst="rightArrow">
              <a:avLst>
                <a:gd name="adj1" fmla="val 50000"/>
                <a:gd name="adj2"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123" name="Google Shape;1379;p109"/>
            <p:cNvSpPr/>
            <p:nvPr/>
          </p:nvSpPr>
          <p:spPr>
            <a:xfrm>
              <a:off x="1981080" y="2308320"/>
              <a:ext cx="7927200" cy="596520"/>
            </a:xfrm>
            <a:prstGeom prst="rect">
              <a:avLst/>
            </a:prstGeom>
            <a:noFill/>
            <a:ln w="0">
              <a:noFill/>
            </a:ln>
          </p:spPr>
          <p:style>
            <a:lnRef idx="0">
              <a:scrgbClr r="0" g="0" b="0"/>
            </a:lnRef>
            <a:fillRef idx="0">
              <a:scrgbClr r="0" g="0" b="0"/>
            </a:fillRef>
            <a:effectRef idx="0">
              <a:scrgbClr r="0" g="0" b="0"/>
            </a:effectRef>
            <a:fontRef idx="minor"/>
          </p:style>
          <p:txBody>
            <a:bodyPr lIns="87480" tIns="87480" rIns="254160" bIns="190440" anchor="ctr">
              <a:noAutofit/>
            </a:bodyPr>
            <a:lstStyle/>
            <a:p>
              <a:pPr>
                <a:lnSpc>
                  <a:spcPct val="90000"/>
                </a:lnSpc>
                <a:tabLst>
                  <a:tab pos="0" algn="l"/>
                </a:tabLst>
              </a:pPr>
              <a:r>
                <a:rPr lang="en-US" sz="2300" b="0" strike="noStrike" spc="-1">
                  <a:solidFill>
                    <a:schemeClr val="lt1"/>
                  </a:solidFill>
                  <a:latin typeface="Calibri"/>
                  <a:ea typeface="Calibri"/>
                </a:rPr>
                <a:t>Inputs</a:t>
              </a:r>
              <a:endParaRPr lang="de-DE" sz="2300" b="0" strike="noStrike" spc="-1">
                <a:solidFill>
                  <a:srgbClr val="000000"/>
                </a:solidFill>
                <a:latin typeface="Arial"/>
              </a:endParaRPr>
            </a:p>
          </p:txBody>
        </p:sp>
        <p:sp>
          <p:nvSpPr>
            <p:cNvPr id="1124" name="Google Shape;1380;p109"/>
            <p:cNvSpPr/>
            <p:nvPr/>
          </p:nvSpPr>
          <p:spPr>
            <a:xfrm>
              <a:off x="1981080" y="2935800"/>
              <a:ext cx="3799080" cy="2672640"/>
            </a:xfrm>
            <a:prstGeom prst="rect">
              <a:avLst/>
            </a:prstGeom>
            <a:solidFill>
              <a:schemeClr val="lt1"/>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125" name="Google Shape;1381;p109"/>
            <p:cNvSpPr/>
            <p:nvPr/>
          </p:nvSpPr>
          <p:spPr>
            <a:xfrm>
              <a:off x="1981080" y="2935800"/>
              <a:ext cx="3799080" cy="2672640"/>
            </a:xfrm>
            <a:prstGeom prst="rect">
              <a:avLst/>
            </a:prstGeom>
            <a:noFill/>
            <a:ln w="0">
              <a:noFill/>
            </a:ln>
          </p:spPr>
          <p:style>
            <a:lnRef idx="0">
              <a:scrgbClr r="0" g="0" b="0"/>
            </a:lnRef>
            <a:fillRef idx="0">
              <a:scrgbClr r="0" g="0" b="0"/>
            </a:fillRef>
            <a:effectRef idx="0">
              <a:scrgbClr r="0" g="0" b="0"/>
            </a:effectRef>
            <a:fontRef idx="minor"/>
          </p:style>
          <p:txBody>
            <a:bodyPr lIns="79920" tIns="79920" rIns="79920" bIns="79920" anchor="t">
              <a:noAutofit/>
            </a:bodyPr>
            <a:lstStyle/>
            <a:p>
              <a:pPr>
                <a:lnSpc>
                  <a:spcPct val="90000"/>
                </a:lnSpc>
                <a:tabLst>
                  <a:tab pos="0" algn="l"/>
                </a:tabLst>
              </a:pPr>
              <a:r>
                <a:rPr lang="en-US" sz="2100" b="0" strike="noStrike" spc="-1">
                  <a:solidFill>
                    <a:schemeClr val="dk1"/>
                  </a:solidFill>
                  <a:latin typeface="Calibri"/>
                  <a:ea typeface="Calibri"/>
                </a:rPr>
                <a:t>Anforderungen an Verfügbarkeit und Kontinuität der Services (z. B. aus SLAs)</a:t>
              </a:r>
              <a:endParaRPr lang="de-DE" sz="2100" b="0" strike="noStrike" spc="-1">
                <a:solidFill>
                  <a:srgbClr val="000000"/>
                </a:solidFill>
                <a:latin typeface="Arial"/>
              </a:endParaRPr>
            </a:p>
            <a:p>
              <a:pPr>
                <a:lnSpc>
                  <a:spcPct val="90000"/>
                </a:lnSpc>
                <a:spcBef>
                  <a:spcPts val="734"/>
                </a:spcBef>
                <a:tabLst>
                  <a:tab pos="0" algn="l"/>
                </a:tabLst>
              </a:pPr>
              <a:r>
                <a:rPr lang="en-US" sz="2100" b="0" strike="noStrike" spc="-1">
                  <a:solidFill>
                    <a:schemeClr val="dk1"/>
                  </a:solidFill>
                  <a:latin typeface="Calibri"/>
                  <a:ea typeface="Calibri"/>
                </a:rPr>
                <a:t>Risikofaktoren, die sich auf die Fähigkeit auswirken, Services gemäß den vereinbarten Verfügbarkeits- und Kontinuitätszielen zu erbringen</a:t>
              </a:r>
              <a:endParaRPr lang="de-DE" sz="2100" b="0" strike="noStrike" spc="-1">
                <a:solidFill>
                  <a:srgbClr val="000000"/>
                </a:solidFill>
                <a:latin typeface="Arial"/>
              </a:endParaRPr>
            </a:p>
          </p:txBody>
        </p:sp>
        <p:sp>
          <p:nvSpPr>
            <p:cNvPr id="1126" name="Google Shape;1382;p109"/>
            <p:cNvSpPr/>
            <p:nvPr/>
          </p:nvSpPr>
          <p:spPr>
            <a:xfrm>
              <a:off x="5783400" y="2408040"/>
              <a:ext cx="4424760" cy="1195920"/>
            </a:xfrm>
            <a:prstGeom prst="rightArrow">
              <a:avLst>
                <a:gd name="adj1" fmla="val 50000"/>
                <a:gd name="adj2"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127" name="Google Shape;1383;p109"/>
            <p:cNvSpPr/>
            <p:nvPr/>
          </p:nvSpPr>
          <p:spPr>
            <a:xfrm>
              <a:off x="5783400" y="2707560"/>
              <a:ext cx="4124880" cy="596520"/>
            </a:xfrm>
            <a:prstGeom prst="rect">
              <a:avLst/>
            </a:prstGeom>
            <a:noFill/>
            <a:ln w="0">
              <a:noFill/>
            </a:ln>
          </p:spPr>
          <p:style>
            <a:lnRef idx="0">
              <a:scrgbClr r="0" g="0" b="0"/>
            </a:lnRef>
            <a:fillRef idx="0">
              <a:scrgbClr r="0" g="0" b="0"/>
            </a:fillRef>
            <a:effectRef idx="0">
              <a:scrgbClr r="0" g="0" b="0"/>
            </a:effectRef>
            <a:fontRef idx="minor"/>
          </p:style>
          <p:txBody>
            <a:bodyPr lIns="87480" tIns="87480" rIns="254160" bIns="190440" anchor="ctr">
              <a:noAutofit/>
            </a:bodyPr>
            <a:lstStyle/>
            <a:p>
              <a:pPr>
                <a:lnSpc>
                  <a:spcPct val="90000"/>
                </a:lnSpc>
                <a:tabLst>
                  <a:tab pos="0" algn="l"/>
                </a:tabLst>
              </a:pPr>
              <a:r>
                <a:rPr lang="en-US" sz="2300" b="0" strike="noStrike" spc="-1">
                  <a:solidFill>
                    <a:schemeClr val="lt1"/>
                  </a:solidFill>
                  <a:latin typeface="Calibri"/>
                  <a:ea typeface="Calibri"/>
                </a:rPr>
                <a:t>Outputs</a:t>
              </a:r>
              <a:endParaRPr lang="de-DE" sz="2300" b="0" strike="noStrike" spc="-1">
                <a:solidFill>
                  <a:srgbClr val="000000"/>
                </a:solidFill>
                <a:latin typeface="Arial"/>
              </a:endParaRPr>
            </a:p>
          </p:txBody>
        </p:sp>
        <p:sp>
          <p:nvSpPr>
            <p:cNvPr id="1128" name="Google Shape;1384;p109"/>
            <p:cNvSpPr/>
            <p:nvPr/>
          </p:nvSpPr>
          <p:spPr>
            <a:xfrm>
              <a:off x="5783400" y="3335400"/>
              <a:ext cx="3799080" cy="2672640"/>
            </a:xfrm>
            <a:prstGeom prst="rect">
              <a:avLst/>
            </a:prstGeom>
            <a:solidFill>
              <a:schemeClr val="lt1"/>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129" name="Google Shape;1385;p109"/>
            <p:cNvSpPr/>
            <p:nvPr/>
          </p:nvSpPr>
          <p:spPr>
            <a:xfrm>
              <a:off x="5783400" y="3335400"/>
              <a:ext cx="3799080" cy="2672640"/>
            </a:xfrm>
            <a:prstGeom prst="rect">
              <a:avLst/>
            </a:prstGeom>
            <a:noFill/>
            <a:ln w="0">
              <a:noFill/>
            </a:ln>
          </p:spPr>
          <p:style>
            <a:lnRef idx="0">
              <a:scrgbClr r="0" g="0" b="0"/>
            </a:lnRef>
            <a:fillRef idx="0">
              <a:scrgbClr r="0" g="0" b="0"/>
            </a:fillRef>
            <a:effectRef idx="0">
              <a:scrgbClr r="0" g="0" b="0"/>
            </a:effectRef>
            <a:fontRef idx="minor"/>
          </p:style>
          <p:txBody>
            <a:bodyPr lIns="79920" tIns="79920" rIns="79920" bIns="79920" anchor="t">
              <a:noAutofit/>
            </a:bodyPr>
            <a:lstStyle/>
            <a:p>
              <a:pPr>
                <a:lnSpc>
                  <a:spcPct val="90000"/>
                </a:lnSpc>
                <a:tabLst>
                  <a:tab pos="0" algn="l"/>
                </a:tabLst>
              </a:pPr>
              <a:r>
                <a:rPr lang="en-US" sz="2100" b="0" strike="noStrike" spc="-1">
                  <a:solidFill>
                    <a:schemeClr val="dk1"/>
                  </a:solidFill>
                  <a:latin typeface="Calibri"/>
                  <a:ea typeface="Calibri"/>
                </a:rPr>
                <a:t>Pläne für Verfügbarkeit und Kontinuität der Services</a:t>
              </a:r>
              <a:endParaRPr lang="de-DE" sz="2100" b="0" strike="noStrike" spc="-1">
                <a:solidFill>
                  <a:srgbClr val="000000"/>
                </a:solidFill>
                <a:latin typeface="Arial"/>
              </a:endParaRPr>
            </a:p>
            <a:p>
              <a:pPr>
                <a:lnSpc>
                  <a:spcPct val="90000"/>
                </a:lnSpc>
                <a:spcBef>
                  <a:spcPts val="734"/>
                </a:spcBef>
                <a:tabLst>
                  <a:tab pos="0" algn="l"/>
                </a:tabLst>
              </a:pPr>
              <a:r>
                <a:rPr lang="en-US" sz="2100" b="0" strike="noStrike" spc="-1">
                  <a:solidFill>
                    <a:schemeClr val="dk1"/>
                  </a:solidFill>
                  <a:latin typeface="Calibri"/>
                  <a:ea typeface="Calibri"/>
                </a:rPr>
                <a:t>Daten zur Verfügbarkeit des Service</a:t>
              </a:r>
              <a:endParaRPr lang="de-DE" sz="2100" b="0" strike="noStrike" spc="-1">
                <a:solidFill>
                  <a:srgbClr val="000000"/>
                </a:solidFill>
                <a:latin typeface="Arial"/>
              </a:endParaRPr>
            </a:p>
            <a:p>
              <a:pPr>
                <a:lnSpc>
                  <a:spcPct val="90000"/>
                </a:lnSpc>
                <a:spcBef>
                  <a:spcPts val="734"/>
                </a:spcBef>
                <a:tabLst>
                  <a:tab pos="0" algn="l"/>
                </a:tabLst>
              </a:pPr>
              <a:r>
                <a:rPr lang="en-US" sz="2100" b="0" strike="noStrike" spc="-1">
                  <a:solidFill>
                    <a:schemeClr val="dk1"/>
                  </a:solidFill>
                  <a:latin typeface="Calibri"/>
                  <a:ea typeface="Calibri"/>
                </a:rPr>
                <a:t>Requests for Change</a:t>
              </a:r>
              <a:endParaRPr lang="de-DE" sz="2100" b="0" strike="noStrike" spc="-1">
                <a:solidFill>
                  <a:srgbClr val="000000"/>
                </a:solidFill>
                <a:latin typeface="Arial"/>
              </a:endParaRPr>
            </a:p>
          </p:txBody>
        </p:sp>
      </p:grpSp>
      <p:sp>
        <p:nvSpPr>
          <p:cNvPr id="1130" name="PlaceHolder 2"/>
          <p:cNvSpPr>
            <a:spLocks noGrp="1"/>
          </p:cNvSpPr>
          <p:nvPr>
            <p:ph type="sldNum" idx="104"/>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4FC94710-7034-40BE-88C7-224875231733}" type="slidenum">
              <a:rPr lang="en-US" sz="1200" b="0" strike="noStrike" spc="-1">
                <a:solidFill>
                  <a:srgbClr val="888888"/>
                </a:solidFill>
                <a:latin typeface="Calibri"/>
                <a:ea typeface="Calibri"/>
              </a:rPr>
              <a:t>121</a:t>
            </a:fld>
            <a:endParaRPr lang="de-DE" sz="1200" b="0" strike="noStrike" spc="-1">
              <a:solidFill>
                <a:srgbClr val="000000"/>
              </a:solidFill>
              <a:latin typeface="Times New Roman"/>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1"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SACM: Prozessablaufplan </a:t>
            </a:r>
            <a:r>
              <a:rPr lang="en-US" sz="2000" b="0" strike="noStrike" spc="-1">
                <a:solidFill>
                  <a:srgbClr val="7F7F7F"/>
                </a:solidFill>
                <a:latin typeface="Calibri"/>
                <a:ea typeface="Calibri"/>
              </a:rPr>
              <a:t>nach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sp>
        <p:nvSpPr>
          <p:cNvPr id="1132" name="PlaceHolder 2"/>
          <p:cNvSpPr>
            <a:spLocks noGrp="1"/>
          </p:cNvSpPr>
          <p:nvPr>
            <p:ph type="sldNum" idx="105"/>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286743D7-DADC-4120-98B9-9553C48F01B4}" type="slidenum">
              <a:rPr lang="en-US" sz="1200" b="0" strike="noStrike" spc="-1">
                <a:solidFill>
                  <a:srgbClr val="888888"/>
                </a:solidFill>
                <a:latin typeface="Calibri"/>
                <a:ea typeface="Calibri"/>
              </a:rPr>
              <a:t>122</a:t>
            </a:fld>
            <a:endParaRPr lang="de-DE" sz="1200" b="0" strike="noStrike" spc="-1">
              <a:solidFill>
                <a:srgbClr val="000000"/>
              </a:solidFill>
              <a:latin typeface="Times New Roman"/>
            </a:endParaRPr>
          </a:p>
        </p:txBody>
      </p:sp>
      <p:grpSp>
        <p:nvGrpSpPr>
          <p:cNvPr id="1133" name="Gruppieren 2"/>
          <p:cNvGrpSpPr/>
          <p:nvPr/>
        </p:nvGrpSpPr>
        <p:grpSpPr>
          <a:xfrm>
            <a:off x="2959200" y="2485080"/>
            <a:ext cx="7412040" cy="2909520"/>
            <a:chOff x="2959200" y="2485080"/>
            <a:chExt cx="7412040" cy="2909520"/>
          </a:xfrm>
        </p:grpSpPr>
        <p:sp>
          <p:nvSpPr>
            <p:cNvPr id="1134" name="Rectangle 18"/>
            <p:cNvSpPr/>
            <p:nvPr/>
          </p:nvSpPr>
          <p:spPr>
            <a:xfrm>
              <a:off x="4530960" y="4918320"/>
              <a:ext cx="3356640" cy="425160"/>
            </a:xfrm>
            <a:prstGeom prst="rect">
              <a:avLst/>
            </a:prstGeom>
            <a:solidFill>
              <a:schemeClr val="accent1"/>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a:lnSpc>
                  <a:spcPct val="100000"/>
                </a:lnSpc>
              </a:pPr>
              <a:r>
                <a:rPr lang="en-GB" sz="1200" b="0" strike="noStrike" spc="-1">
                  <a:solidFill>
                    <a:schemeClr val="lt1"/>
                  </a:solidFill>
                  <a:latin typeface="Calibri"/>
                  <a:ea typeface="Arial"/>
                </a:rPr>
                <a:t>Bewertung der Verfügbarkeit und Kontinuität der Services</a:t>
              </a:r>
              <a:endParaRPr lang="de-DE" sz="1200" b="0" strike="noStrike" spc="-1">
                <a:solidFill>
                  <a:srgbClr val="000000"/>
                </a:solidFill>
                <a:latin typeface="Arial"/>
              </a:endParaRPr>
            </a:p>
          </p:txBody>
        </p:sp>
        <p:sp>
          <p:nvSpPr>
            <p:cNvPr id="1135" name="Rectangle 23"/>
            <p:cNvSpPr/>
            <p:nvPr/>
          </p:nvSpPr>
          <p:spPr>
            <a:xfrm>
              <a:off x="4532760" y="2706480"/>
              <a:ext cx="3355200" cy="425160"/>
            </a:xfrm>
            <a:prstGeom prst="rect">
              <a:avLst/>
            </a:prstGeom>
            <a:solidFill>
              <a:schemeClr val="accent1"/>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a:lnSpc>
                  <a:spcPct val="100000"/>
                </a:lnSpc>
              </a:pPr>
              <a:r>
                <a:rPr lang="en-GB" sz="1200" b="0" strike="noStrike" spc="-1">
                  <a:solidFill>
                    <a:schemeClr val="lt1"/>
                  </a:solidFill>
                  <a:latin typeface="Calibri"/>
                  <a:ea typeface="Arial"/>
                </a:rPr>
                <a:t>Anforderungen an die Verfügbarkeit und Kontinuität der Services identifizieren</a:t>
              </a:r>
              <a:endParaRPr lang="de-DE" sz="1200" b="0" strike="noStrike" spc="-1">
                <a:solidFill>
                  <a:srgbClr val="000000"/>
                </a:solidFill>
                <a:latin typeface="Arial"/>
              </a:endParaRPr>
            </a:p>
          </p:txBody>
        </p:sp>
        <p:cxnSp>
          <p:nvCxnSpPr>
            <p:cNvPr id="1136" name="Gerade Verbindung mit Pfeil 46"/>
            <p:cNvCxnSpPr>
              <a:stCxn id="1137" idx="2"/>
              <a:endCxn id="1134" idx="0"/>
            </p:cNvCxnSpPr>
            <p:nvPr/>
          </p:nvCxnSpPr>
          <p:spPr>
            <a:xfrm flipH="1">
              <a:off x="6209280" y="3913560"/>
              <a:ext cx="1440" cy="1005120"/>
            </a:xfrm>
            <a:prstGeom prst="straightConnector1">
              <a:avLst/>
            </a:prstGeom>
            <a:ln w="19050">
              <a:solidFill>
                <a:srgbClr val="000000"/>
              </a:solidFill>
              <a:round/>
              <a:tailEnd type="arrow" w="med" len="med"/>
            </a:ln>
          </p:spPr>
        </p:cxnSp>
        <p:sp>
          <p:nvSpPr>
            <p:cNvPr id="1137" name="Rectangle 23"/>
            <p:cNvSpPr/>
            <p:nvPr/>
          </p:nvSpPr>
          <p:spPr>
            <a:xfrm>
              <a:off x="4532760" y="3488400"/>
              <a:ext cx="3355200" cy="425160"/>
            </a:xfrm>
            <a:prstGeom prst="rect">
              <a:avLst/>
            </a:prstGeom>
            <a:solidFill>
              <a:schemeClr val="accent1"/>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a:lnSpc>
                  <a:spcPct val="100000"/>
                </a:lnSpc>
              </a:pPr>
              <a:r>
                <a:rPr lang="en-GB" sz="1200" b="0" strike="noStrike" spc="-1">
                  <a:solidFill>
                    <a:schemeClr val="lt1"/>
                  </a:solidFill>
                  <a:latin typeface="Calibri"/>
                  <a:ea typeface="Arial"/>
                </a:rPr>
                <a:t>Aufrechterhaltung und Umsetzung von Plänen zur Verfügbarkeit und Kontinuität der Services</a:t>
              </a:r>
              <a:endParaRPr lang="de-DE" sz="1200" b="0" strike="noStrike" spc="-1">
                <a:solidFill>
                  <a:srgbClr val="000000"/>
                </a:solidFill>
                <a:latin typeface="Arial"/>
              </a:endParaRPr>
            </a:p>
          </p:txBody>
        </p:sp>
        <p:cxnSp>
          <p:nvCxnSpPr>
            <p:cNvPr id="1138" name="Gerade Verbindung mit Pfeil 117"/>
            <p:cNvCxnSpPr>
              <a:stCxn id="1135" idx="2"/>
              <a:endCxn id="1137" idx="0"/>
            </p:cNvCxnSpPr>
            <p:nvPr/>
          </p:nvCxnSpPr>
          <p:spPr>
            <a:xfrm>
              <a:off x="6210360" y="3131640"/>
              <a:ext cx="360" cy="357120"/>
            </a:xfrm>
            <a:prstGeom prst="straightConnector1">
              <a:avLst/>
            </a:prstGeom>
            <a:ln w="19050">
              <a:solidFill>
                <a:srgbClr val="000000"/>
              </a:solidFill>
              <a:round/>
              <a:tailEnd type="arrow" w="med" len="med"/>
            </a:ln>
          </p:spPr>
        </p:cxnSp>
        <p:cxnSp>
          <p:nvCxnSpPr>
            <p:cNvPr id="1139" name="Gerade Verbindung mit Pfeil 43"/>
            <p:cNvCxnSpPr>
              <a:endCxn id="1140" idx="1"/>
            </p:cNvCxnSpPr>
            <p:nvPr/>
          </p:nvCxnSpPr>
          <p:spPr>
            <a:xfrm flipV="1">
              <a:off x="7890840" y="3684600"/>
              <a:ext cx="376560" cy="2880"/>
            </a:xfrm>
            <a:prstGeom prst="straightConnector1">
              <a:avLst/>
            </a:prstGeom>
            <a:ln w="19050">
              <a:solidFill>
                <a:srgbClr val="000000"/>
              </a:solidFill>
              <a:prstDash val="sysDash"/>
              <a:round/>
              <a:headEnd type="arrow" w="med" len="med"/>
              <a:tailEnd type="arrow" w="med" len="med"/>
            </a:ln>
          </p:spPr>
        </p:cxnSp>
        <p:sp>
          <p:nvSpPr>
            <p:cNvPr id="1141" name="Flussdiagramm: Dokument 16"/>
            <p:cNvSpPr/>
            <p:nvPr/>
          </p:nvSpPr>
          <p:spPr>
            <a:xfrm>
              <a:off x="3027960" y="2553480"/>
              <a:ext cx="1196640" cy="420120"/>
            </a:xfrm>
            <a:prstGeom prst="flowChartDocument">
              <a:avLst/>
            </a:prstGeom>
            <a:solidFill>
              <a:schemeClr val="bg1"/>
            </a:solidFill>
            <a:ln w="19050">
              <a:solidFill>
                <a:srgbClr val="4A7EBB"/>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pPr>
              <a:endParaRPr lang="en-GB" sz="1100" b="0" strike="noStrike" spc="-1">
                <a:solidFill>
                  <a:schemeClr val="dk1"/>
                </a:solidFill>
                <a:latin typeface="Calibri"/>
                <a:ea typeface="Arial"/>
              </a:endParaRPr>
            </a:p>
          </p:txBody>
        </p:sp>
        <p:sp>
          <p:nvSpPr>
            <p:cNvPr id="1142" name="Flussdiagramm: Dokument 18"/>
            <p:cNvSpPr/>
            <p:nvPr/>
          </p:nvSpPr>
          <p:spPr>
            <a:xfrm>
              <a:off x="2959200" y="2485080"/>
              <a:ext cx="1196640" cy="420120"/>
            </a:xfrm>
            <a:prstGeom prst="flowChartDocument">
              <a:avLst/>
            </a:prstGeom>
            <a:solidFill>
              <a:schemeClr val="bg1"/>
            </a:solidFill>
            <a:ln w="19050">
              <a:solidFill>
                <a:srgbClr val="4A7EBB"/>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pPr>
              <a:r>
                <a:rPr lang="en-GB" sz="1100" b="0" strike="noStrike" spc="-1">
                  <a:solidFill>
                    <a:schemeClr val="dk1"/>
                  </a:solidFill>
                  <a:latin typeface="Calibri"/>
                  <a:ea typeface="Arial"/>
                </a:rPr>
                <a:t>SLAs</a:t>
              </a:r>
              <a:endParaRPr lang="de-DE" sz="1100" b="0" strike="noStrike" spc="-1">
                <a:solidFill>
                  <a:srgbClr val="000000"/>
                </a:solidFill>
                <a:latin typeface="Arial"/>
              </a:endParaRPr>
            </a:p>
          </p:txBody>
        </p:sp>
        <p:cxnSp>
          <p:nvCxnSpPr>
            <p:cNvPr id="1143" name="Verbinder: gekrümmt 19"/>
            <p:cNvCxnSpPr>
              <a:stCxn id="1142" idx="3"/>
              <a:endCxn id="1135" idx="1"/>
            </p:cNvCxnSpPr>
            <p:nvPr/>
          </p:nvCxnSpPr>
          <p:spPr>
            <a:xfrm>
              <a:off x="4155840" y="2694960"/>
              <a:ext cx="377280" cy="224280"/>
            </a:xfrm>
            <a:prstGeom prst="curvedConnector3">
              <a:avLst>
                <a:gd name="adj1" fmla="val 25119"/>
              </a:avLst>
            </a:prstGeom>
            <a:ln w="19050">
              <a:solidFill>
                <a:srgbClr val="000000"/>
              </a:solidFill>
              <a:prstDash val="sysDash"/>
              <a:round/>
              <a:tailEnd type="arrow" w="med" len="med"/>
            </a:ln>
          </p:spPr>
        </p:cxnSp>
        <p:cxnSp>
          <p:nvCxnSpPr>
            <p:cNvPr id="1144" name="Verbinder: gekrümmt 20"/>
            <p:cNvCxnSpPr>
              <a:stCxn id="1145" idx="3"/>
            </p:cNvCxnSpPr>
            <p:nvPr/>
          </p:nvCxnSpPr>
          <p:spPr>
            <a:xfrm flipV="1">
              <a:off x="4155840" y="2905560"/>
              <a:ext cx="203040" cy="606600"/>
            </a:xfrm>
            <a:prstGeom prst="curvedConnector3">
              <a:avLst>
                <a:gd name="adj1" fmla="val 102131"/>
              </a:avLst>
            </a:prstGeom>
            <a:ln w="19050">
              <a:solidFill>
                <a:srgbClr val="000000"/>
              </a:solidFill>
              <a:prstDash val="sysDash"/>
              <a:round/>
            </a:ln>
          </p:spPr>
        </p:cxnSp>
        <p:sp>
          <p:nvSpPr>
            <p:cNvPr id="1145" name="Flussdiagramm: Dokument 23"/>
            <p:cNvSpPr/>
            <p:nvPr/>
          </p:nvSpPr>
          <p:spPr>
            <a:xfrm>
              <a:off x="2962080" y="3117240"/>
              <a:ext cx="1193760" cy="789120"/>
            </a:xfrm>
            <a:prstGeom prst="flowChartDocument">
              <a:avLst/>
            </a:prstGeom>
            <a:solidFill>
              <a:schemeClr val="bg1">
                <a:lumMod val="85000"/>
              </a:schemeClr>
            </a:solidFill>
            <a:ln w="19050">
              <a:noFill/>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pPr>
              <a:r>
                <a:rPr lang="en-GB" sz="900" b="0" strike="noStrike" spc="-1">
                  <a:solidFill>
                    <a:schemeClr val="dk1"/>
                  </a:solidFill>
                  <a:latin typeface="Calibri"/>
                  <a:ea typeface="Arial"/>
                </a:rPr>
                <a:t>Andere Quellen für Verfügbarkeits- und Kontinuitätsanforderungen</a:t>
              </a:r>
              <a:endParaRPr lang="de-DE" sz="900" b="0" strike="noStrike" spc="-1">
                <a:solidFill>
                  <a:srgbClr val="000000"/>
                </a:solidFill>
                <a:latin typeface="Arial"/>
              </a:endParaRPr>
            </a:p>
          </p:txBody>
        </p:sp>
        <p:sp>
          <p:nvSpPr>
            <p:cNvPr id="1146" name="Flussdiagramm: Dokument 21"/>
            <p:cNvSpPr/>
            <p:nvPr/>
          </p:nvSpPr>
          <p:spPr>
            <a:xfrm>
              <a:off x="8335440" y="3543120"/>
              <a:ext cx="1196640" cy="420120"/>
            </a:xfrm>
            <a:prstGeom prst="flowChartDocument">
              <a:avLst/>
            </a:prstGeom>
            <a:solidFill>
              <a:schemeClr val="bg1"/>
            </a:solidFill>
            <a:ln w="19050">
              <a:solidFill>
                <a:srgbClr val="4A7EBB"/>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pPr>
              <a:endParaRPr lang="de-DE" sz="1100" b="0" strike="noStrike" spc="-1">
                <a:solidFill>
                  <a:schemeClr val="dk1"/>
                </a:solidFill>
                <a:latin typeface="Calibri"/>
                <a:ea typeface="Arial"/>
              </a:endParaRPr>
            </a:p>
          </p:txBody>
        </p:sp>
        <p:sp>
          <p:nvSpPr>
            <p:cNvPr id="1140" name="Flussdiagramm: Dokument 22"/>
            <p:cNvSpPr/>
            <p:nvPr/>
          </p:nvSpPr>
          <p:spPr>
            <a:xfrm>
              <a:off x="8267040" y="3474720"/>
              <a:ext cx="1196640" cy="420120"/>
            </a:xfrm>
            <a:prstGeom prst="flowChartDocument">
              <a:avLst/>
            </a:prstGeom>
            <a:solidFill>
              <a:schemeClr val="bg1"/>
            </a:solidFill>
            <a:ln w="19050">
              <a:solidFill>
                <a:srgbClr val="4A7EBB"/>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pPr>
              <a:r>
                <a:rPr lang="en-GB" sz="1050" b="0" strike="noStrike" spc="-1">
                  <a:solidFill>
                    <a:schemeClr val="dk1"/>
                  </a:solidFill>
                  <a:latin typeface="Calibri"/>
                  <a:ea typeface="Arial"/>
                </a:rPr>
                <a:t>Verfügbarkeit und Kontinuitätspläne</a:t>
              </a:r>
              <a:endParaRPr lang="de-DE" sz="1050" b="0" strike="noStrike" spc="-1">
                <a:solidFill>
                  <a:srgbClr val="000000"/>
                </a:solidFill>
                <a:latin typeface="Arial"/>
              </a:endParaRPr>
            </a:p>
          </p:txBody>
        </p:sp>
        <p:sp>
          <p:nvSpPr>
            <p:cNvPr id="1147" name="Flussdiagramm: Dokument 25"/>
            <p:cNvSpPr/>
            <p:nvPr/>
          </p:nvSpPr>
          <p:spPr>
            <a:xfrm>
              <a:off x="8335080" y="4262760"/>
              <a:ext cx="1196640" cy="420120"/>
            </a:xfrm>
            <a:prstGeom prst="flowChartDocument">
              <a:avLst/>
            </a:prstGeom>
            <a:solidFill>
              <a:schemeClr val="bg1"/>
            </a:solidFill>
            <a:ln w="19050">
              <a:solidFill>
                <a:srgbClr val="4A7EBB"/>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pPr>
              <a:endParaRPr lang="de-DE" sz="1100" b="0" strike="noStrike" spc="-1">
                <a:solidFill>
                  <a:schemeClr val="dk1"/>
                </a:solidFill>
                <a:latin typeface="Calibri"/>
                <a:ea typeface="Arial"/>
              </a:endParaRPr>
            </a:p>
          </p:txBody>
        </p:sp>
        <p:sp>
          <p:nvSpPr>
            <p:cNvPr id="1148" name="Flussdiagramm: Dokument 26"/>
            <p:cNvSpPr/>
            <p:nvPr/>
          </p:nvSpPr>
          <p:spPr>
            <a:xfrm>
              <a:off x="8266680" y="4194360"/>
              <a:ext cx="1196640" cy="420120"/>
            </a:xfrm>
            <a:prstGeom prst="flowChartDocument">
              <a:avLst/>
            </a:prstGeom>
            <a:solidFill>
              <a:schemeClr val="bg1"/>
            </a:solidFill>
            <a:ln w="19050">
              <a:solidFill>
                <a:srgbClr val="4A7EBB"/>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pPr>
              <a:r>
                <a:rPr lang="en-GB" sz="1100" b="0" strike="noStrike" spc="-1">
                  <a:solidFill>
                    <a:schemeClr val="dk1"/>
                  </a:solidFill>
                  <a:latin typeface="Calibri"/>
                  <a:ea typeface="Arial"/>
                </a:rPr>
                <a:t>Requests for Change</a:t>
              </a:r>
              <a:endParaRPr lang="de-DE" sz="1100" b="0" strike="noStrike" spc="-1">
                <a:solidFill>
                  <a:srgbClr val="000000"/>
                </a:solidFill>
                <a:latin typeface="Arial"/>
              </a:endParaRPr>
            </a:p>
          </p:txBody>
        </p:sp>
        <p:cxnSp>
          <p:nvCxnSpPr>
            <p:cNvPr id="1149" name="Gerade Verbindung mit Pfeil 29"/>
            <p:cNvCxnSpPr>
              <a:stCxn id="1134" idx="3"/>
            </p:cNvCxnSpPr>
            <p:nvPr/>
          </p:nvCxnSpPr>
          <p:spPr>
            <a:xfrm>
              <a:off x="7887600" y="5130720"/>
              <a:ext cx="381600" cy="6840"/>
            </a:xfrm>
            <a:prstGeom prst="straightConnector1">
              <a:avLst/>
            </a:prstGeom>
            <a:ln w="19050">
              <a:solidFill>
                <a:srgbClr val="000000"/>
              </a:solidFill>
              <a:prstDash val="sysDash"/>
              <a:round/>
              <a:tailEnd type="arrow" w="med" len="med"/>
            </a:ln>
          </p:spPr>
        </p:cxnSp>
        <p:sp>
          <p:nvSpPr>
            <p:cNvPr id="1150" name="Line 28"/>
            <p:cNvSpPr/>
            <p:nvPr/>
          </p:nvSpPr>
          <p:spPr>
            <a:xfrm>
              <a:off x="9536760" y="4398480"/>
              <a:ext cx="834480" cy="360"/>
            </a:xfrm>
            <a:prstGeom prst="line">
              <a:avLst/>
            </a:prstGeom>
            <a:ln w="25400">
              <a:solidFill>
                <a:srgbClr val="A6A6A6"/>
              </a:solidFill>
              <a:round/>
              <a:tailEnd type="triangle" w="med" len="med"/>
            </a:ln>
          </p:spPr>
          <p:style>
            <a:lnRef idx="0">
              <a:scrgbClr r="0" g="0" b="0"/>
            </a:lnRef>
            <a:fillRef idx="0">
              <a:scrgbClr r="0" g="0" b="0"/>
            </a:fillRef>
            <a:effectRef idx="0">
              <a:scrgbClr r="0" g="0" b="0"/>
            </a:effectRef>
            <a:fontRef idx="minor"/>
          </p:style>
          <p:txBody>
            <a:bodyPr lIns="90000" tIns="-44640" rIns="90000" bIns="-44640" anchor="t">
              <a:noAutofit/>
            </a:bodyPr>
            <a:lstStyle/>
            <a:p>
              <a:endParaRPr lang="de-DE" sz="1200" b="0" strike="noStrike" spc="-1">
                <a:solidFill>
                  <a:srgbClr val="000000"/>
                </a:solidFill>
                <a:latin typeface="Calibri"/>
                <a:ea typeface="Arial"/>
              </a:endParaRPr>
            </a:p>
          </p:txBody>
        </p:sp>
        <p:sp>
          <p:nvSpPr>
            <p:cNvPr id="1151" name="TextBox 2"/>
            <p:cNvSpPr/>
            <p:nvPr/>
          </p:nvSpPr>
          <p:spPr>
            <a:xfrm>
              <a:off x="9613440" y="4124160"/>
              <a:ext cx="621720" cy="2574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en-GB" sz="1100" b="0" strike="noStrike" spc="-1">
                  <a:solidFill>
                    <a:srgbClr val="000000"/>
                  </a:solidFill>
                  <a:latin typeface="Calibri"/>
                  <a:ea typeface="Arial"/>
                </a:rPr>
                <a:t>zu CHM</a:t>
              </a:r>
              <a:endParaRPr lang="de-DE" sz="1100" b="0" strike="noStrike" spc="-1">
                <a:solidFill>
                  <a:srgbClr val="000000"/>
                </a:solidFill>
                <a:latin typeface="Arial"/>
              </a:endParaRPr>
            </a:p>
          </p:txBody>
        </p:sp>
        <p:cxnSp>
          <p:nvCxnSpPr>
            <p:cNvPr id="1152" name="Verbinder: gekrümmt 31"/>
            <p:cNvCxnSpPr/>
            <p:nvPr/>
          </p:nvCxnSpPr>
          <p:spPr>
            <a:xfrm>
              <a:off x="6699240" y="3916080"/>
              <a:ext cx="1566360" cy="500040"/>
            </a:xfrm>
            <a:prstGeom prst="curvedConnector3">
              <a:avLst>
                <a:gd name="adj1" fmla="val 25011"/>
              </a:avLst>
            </a:prstGeom>
            <a:ln w="19050">
              <a:solidFill>
                <a:srgbClr val="000000"/>
              </a:solidFill>
              <a:prstDash val="sysDash"/>
              <a:round/>
              <a:tailEnd type="arrow" w="med" len="med"/>
            </a:ln>
          </p:spPr>
        </p:cxnSp>
        <p:cxnSp>
          <p:nvCxnSpPr>
            <p:cNvPr id="1153" name="Verbinder: gekrümmt 130"/>
            <p:cNvCxnSpPr>
              <a:stCxn id="1148" idx="0"/>
              <a:endCxn id="1140" idx="2"/>
            </p:cNvCxnSpPr>
            <p:nvPr/>
          </p:nvCxnSpPr>
          <p:spPr>
            <a:xfrm flipV="1">
              <a:off x="8865000" y="3894840"/>
              <a:ext cx="720" cy="299880"/>
            </a:xfrm>
            <a:prstGeom prst="straightConnector1">
              <a:avLst/>
            </a:prstGeom>
            <a:ln w="19050">
              <a:solidFill>
                <a:srgbClr val="000000"/>
              </a:solidFill>
              <a:prstDash val="sysDash"/>
              <a:round/>
            </a:ln>
          </p:spPr>
        </p:cxnSp>
        <p:sp>
          <p:nvSpPr>
            <p:cNvPr id="1154" name="Flussdiagramm: Dokument 41"/>
            <p:cNvSpPr/>
            <p:nvPr/>
          </p:nvSpPr>
          <p:spPr>
            <a:xfrm>
              <a:off x="8269920" y="4918320"/>
              <a:ext cx="1193760" cy="476280"/>
            </a:xfrm>
            <a:prstGeom prst="flowChartDocument">
              <a:avLst/>
            </a:prstGeom>
            <a:solidFill>
              <a:schemeClr val="bg1">
                <a:lumMod val="85000"/>
              </a:schemeClr>
            </a:solidFill>
            <a:ln w="19050">
              <a:noFill/>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pPr>
              <a:r>
                <a:rPr lang="en-GB" sz="900" b="0" strike="noStrike" spc="-1">
                  <a:solidFill>
                    <a:schemeClr val="dk1"/>
                  </a:solidFill>
                  <a:latin typeface="Calibri"/>
                  <a:ea typeface="Arial"/>
                </a:rPr>
                <a:t>Daten zur Verfügbarkeit des Service</a:t>
              </a:r>
              <a:endParaRPr lang="de-DE" sz="900" b="0" strike="noStrike" spc="-1">
                <a:solidFill>
                  <a:srgbClr val="000000"/>
                </a:solidFill>
                <a:latin typeface="Arial"/>
              </a:endParaRPr>
            </a:p>
          </p:txBody>
        </p:sp>
      </p:gr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SACM: Aktivitäten </a:t>
            </a:r>
            <a:r>
              <a:rPr lang="en-US" sz="2000" b="0" strike="noStrike" spc="-1">
                <a:solidFill>
                  <a:srgbClr val="7F7F7F"/>
                </a:solidFill>
                <a:latin typeface="Calibri"/>
                <a:ea typeface="Calibri"/>
              </a:rPr>
              <a:t>gemäß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grpSp>
        <p:nvGrpSpPr>
          <p:cNvPr id="1156" name="Google Shape;1418;p111"/>
          <p:cNvGrpSpPr/>
          <p:nvPr/>
        </p:nvGrpSpPr>
        <p:grpSpPr>
          <a:xfrm>
            <a:off x="609480" y="1722240"/>
            <a:ext cx="10969920" cy="4572000"/>
            <a:chOff x="609480" y="1722240"/>
            <a:chExt cx="10969920" cy="4572000"/>
          </a:xfrm>
        </p:grpSpPr>
        <p:sp>
          <p:nvSpPr>
            <p:cNvPr id="1157" name="Google Shape;1419;p111"/>
            <p:cNvSpPr/>
            <p:nvPr/>
          </p:nvSpPr>
          <p:spPr>
            <a:xfrm>
              <a:off x="609480" y="1987920"/>
              <a:ext cx="10969920" cy="4306320"/>
            </a:xfrm>
            <a:prstGeom prst="rect">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600" b="0" strike="noStrike" spc="-1">
                <a:solidFill>
                  <a:srgbClr val="000000"/>
                </a:solidFill>
                <a:latin typeface="Wingdings"/>
                <a:ea typeface="Arial"/>
              </a:endParaRPr>
            </a:p>
          </p:txBody>
        </p:sp>
        <p:sp>
          <p:nvSpPr>
            <p:cNvPr id="1158" name="Google Shape;1420;p111"/>
            <p:cNvSpPr/>
            <p:nvPr/>
          </p:nvSpPr>
          <p:spPr>
            <a:xfrm>
              <a:off x="609480" y="1987920"/>
              <a:ext cx="10969920" cy="4306320"/>
            </a:xfrm>
            <a:prstGeom prst="rect">
              <a:avLst/>
            </a:prstGeom>
            <a:noFill/>
            <a:ln w="0">
              <a:noFill/>
            </a:ln>
          </p:spPr>
          <p:style>
            <a:lnRef idx="0">
              <a:scrgbClr r="0" g="0" b="0"/>
            </a:lnRef>
            <a:fillRef idx="0">
              <a:scrgbClr r="0" g="0" b="0"/>
            </a:fillRef>
            <a:effectRef idx="0">
              <a:scrgbClr r="0" g="0" b="0"/>
            </a:effectRef>
            <a:fontRef idx="minor"/>
          </p:style>
          <p:txBody>
            <a:bodyPr lIns="851760" tIns="374760" rIns="851760" bIns="128160" anchor="t">
              <a:noAutofit/>
            </a:bodyPr>
            <a:lstStyle/>
            <a:p>
              <a:pPr marL="171360" lvl="1" indent="-171360">
                <a:lnSpc>
                  <a:spcPct val="90000"/>
                </a:lnSpc>
                <a:buClr>
                  <a:srgbClr val="000000"/>
                </a:buClr>
                <a:buFont typeface="Calibri"/>
                <a:buChar char="•"/>
              </a:pPr>
              <a:r>
                <a:rPr lang="en-US" sz="1800" b="1" strike="noStrike" spc="-1">
                  <a:solidFill>
                    <a:schemeClr val="dk1"/>
                  </a:solidFill>
                  <a:latin typeface="Calibri"/>
                  <a:ea typeface="Calibri"/>
                </a:rPr>
                <a:t>Anforderungen an die Verfügbarkeit und Kontinuität der Services identifizieren</a:t>
              </a:r>
              <a:endParaRPr lang="de-DE" sz="18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pPr>
              <a:r>
                <a:rPr lang="en-US" sz="1600" b="0" strike="noStrike" spc="-1">
                  <a:solidFill>
                    <a:schemeClr val="dk1"/>
                  </a:solidFill>
                  <a:latin typeface="Calibri"/>
                  <a:ea typeface="Arial"/>
                </a:rPr>
                <a:t>Ableitung von Verfügbarkeitszielen aus SLAs</a:t>
              </a:r>
              <a:endParaRPr lang="de-DE" sz="16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pPr>
              <a:r>
                <a:rPr lang="en-US" sz="1600" b="0" strike="noStrike" spc="-1">
                  <a:solidFill>
                    <a:schemeClr val="dk1"/>
                  </a:solidFill>
                  <a:latin typeface="Calibri"/>
                  <a:ea typeface="Arial"/>
                </a:rPr>
                <a:t>Identifizierung von Kontinuitätsanforderungen basierend auf SLAs und Analysen der Auswirkungen auf das Geschäft</a:t>
              </a:r>
              <a:endParaRPr lang="de-DE" sz="1600" b="0" strike="noStrike" spc="-1">
                <a:solidFill>
                  <a:srgbClr val="000000"/>
                </a:solidFill>
                <a:latin typeface="Arial"/>
              </a:endParaRPr>
            </a:p>
            <a:p>
              <a:pPr marL="171360" indent="-57240">
                <a:lnSpc>
                  <a:spcPct val="90000"/>
                </a:lnSpc>
                <a:spcBef>
                  <a:spcPts val="269"/>
                </a:spcBef>
                <a:tabLst>
                  <a:tab pos="0" algn="l"/>
                </a:tabLst>
              </a:pPr>
              <a:endParaRPr lang="de-DE" sz="2000" b="0" strike="noStrike" spc="-1">
                <a:solidFill>
                  <a:srgbClr val="000000"/>
                </a:solidFill>
                <a:latin typeface="Arial"/>
              </a:endParaRPr>
            </a:p>
            <a:p>
              <a:pPr marL="171360" lvl="1" indent="-171360">
                <a:lnSpc>
                  <a:spcPct val="90000"/>
                </a:lnSpc>
                <a:spcBef>
                  <a:spcPts val="269"/>
                </a:spcBef>
                <a:buClr>
                  <a:srgbClr val="000000"/>
                </a:buClr>
                <a:buFont typeface="Calibri"/>
                <a:buChar char="•"/>
                <a:tabLst>
                  <a:tab pos="0" algn="l"/>
                </a:tabLst>
              </a:pPr>
              <a:r>
                <a:rPr lang="en-US" sz="1800" b="1" strike="noStrike" spc="-1">
                  <a:solidFill>
                    <a:schemeClr val="dk1"/>
                  </a:solidFill>
                  <a:latin typeface="Calibri"/>
                  <a:ea typeface="Calibri"/>
                </a:rPr>
                <a:t>Aufrechterhaltung und Umsetzung von Plänen zur Verfügbarkeit und Kontinuität der Services</a:t>
              </a:r>
              <a:endParaRPr lang="de-DE" sz="18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tabLst>
                  <a:tab pos="0" algn="l"/>
                </a:tabLst>
              </a:pPr>
              <a:r>
                <a:rPr lang="en-US" sz="1600" b="0" strike="noStrike" spc="-1">
                  <a:solidFill>
                    <a:schemeClr val="dk1"/>
                  </a:solidFill>
                  <a:latin typeface="Calibri"/>
                  <a:ea typeface="Arial"/>
                </a:rPr>
                <a:t>Beurteilung von Risiken in Bezug auf Verfügbarkeit und Kontinuität der Services</a:t>
              </a:r>
              <a:endParaRPr lang="de-DE" sz="16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tabLst>
                  <a:tab pos="0" algn="l"/>
                </a:tabLst>
              </a:pPr>
              <a:r>
                <a:rPr lang="en-US" sz="1600" b="0" strike="noStrike" spc="-1">
                  <a:solidFill>
                    <a:schemeClr val="dk1"/>
                  </a:solidFill>
                  <a:latin typeface="Calibri"/>
                  <a:ea typeface="Arial"/>
                </a:rPr>
                <a:t>Erstellung von Plänen zur Kontinuität der Services und zur Verfügbarkeit</a:t>
              </a:r>
              <a:endParaRPr lang="de-DE" sz="16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tabLst>
                  <a:tab pos="0" algn="l"/>
                </a:tabLst>
              </a:pPr>
              <a:r>
                <a:rPr lang="en-US" sz="1600" b="0" strike="noStrike" spc="-1">
                  <a:solidFill>
                    <a:schemeClr val="dk1"/>
                  </a:solidFill>
                  <a:latin typeface="Calibri"/>
                  <a:ea typeface="Arial"/>
                </a:rPr>
                <a:t>Umsetzen der Präventivmaßnahmen aus den Plänen</a:t>
              </a:r>
              <a:endParaRPr lang="de-DE" sz="16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tabLst>
                  <a:tab pos="0" algn="l"/>
                </a:tabLst>
              </a:pPr>
              <a:r>
                <a:rPr lang="en-US" sz="1600" b="0" strike="noStrike" spc="-1">
                  <a:solidFill>
                    <a:schemeClr val="dk1"/>
                  </a:solidFill>
                  <a:latin typeface="Calibri"/>
                  <a:ea typeface="Arial"/>
                </a:rPr>
                <a:t>Review, Aktualisierung oder Beendigung von Plänen für die Kontinuität und Verfügbarkeit der Services</a:t>
              </a:r>
              <a:endParaRPr lang="de-DE" sz="1600" b="0" strike="noStrike" spc="-1">
                <a:solidFill>
                  <a:srgbClr val="000000"/>
                </a:solidFill>
                <a:latin typeface="Arial"/>
              </a:endParaRPr>
            </a:p>
            <a:p>
              <a:pPr marL="171360" indent="-57240">
                <a:lnSpc>
                  <a:spcPct val="90000"/>
                </a:lnSpc>
                <a:spcBef>
                  <a:spcPts val="269"/>
                </a:spcBef>
                <a:tabLst>
                  <a:tab pos="0" algn="l"/>
                </a:tabLst>
              </a:pPr>
              <a:endParaRPr lang="de-DE" sz="2000" b="0" strike="noStrike" spc="-1">
                <a:solidFill>
                  <a:srgbClr val="000000"/>
                </a:solidFill>
                <a:latin typeface="Arial"/>
              </a:endParaRPr>
            </a:p>
            <a:p>
              <a:pPr marL="171360" lvl="1" indent="-171360">
                <a:lnSpc>
                  <a:spcPct val="90000"/>
                </a:lnSpc>
                <a:spcBef>
                  <a:spcPts val="269"/>
                </a:spcBef>
                <a:buClr>
                  <a:srgbClr val="000000"/>
                </a:buClr>
                <a:buFont typeface="Calibri"/>
                <a:buChar char="•"/>
                <a:tabLst>
                  <a:tab pos="0" algn="l"/>
                </a:tabLst>
              </a:pPr>
              <a:r>
                <a:rPr lang="en-US" sz="1800" b="1" strike="noStrike" spc="-1">
                  <a:solidFill>
                    <a:schemeClr val="dk1"/>
                  </a:solidFill>
                  <a:latin typeface="Calibri"/>
                  <a:ea typeface="Calibri"/>
                </a:rPr>
                <a:t>Bewertung der Verfügbarkeit und Kontinuität der Services </a:t>
              </a:r>
              <a:endParaRPr lang="de-DE" sz="18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tabLst>
                  <a:tab pos="0" algn="l"/>
                </a:tabLst>
              </a:pPr>
              <a:r>
                <a:rPr lang="en-US" sz="1600" b="0" strike="noStrike" spc="-1">
                  <a:solidFill>
                    <a:schemeClr val="dk1"/>
                  </a:solidFill>
                  <a:latin typeface="Calibri"/>
                  <a:ea typeface="Arial"/>
                </a:rPr>
                <a:t>Überwachung der Verfügbarkeit des Service</a:t>
              </a:r>
              <a:endParaRPr lang="de-DE" sz="16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tabLst>
                  <a:tab pos="0" algn="l"/>
                </a:tabLst>
              </a:pPr>
              <a:r>
                <a:rPr lang="en-US" sz="1600" b="0" strike="noStrike" spc="-1">
                  <a:solidFill>
                    <a:schemeClr val="dk1"/>
                  </a:solidFill>
                  <a:latin typeface="Calibri"/>
                  <a:ea typeface="Arial"/>
                </a:rPr>
                <a:t>Durchführung von Servicekontinuitätstests für reaktive Maßnahmen aus Plänen</a:t>
              </a:r>
              <a:endParaRPr lang="de-DE" sz="1600" b="0" strike="noStrike" spc="-1">
                <a:solidFill>
                  <a:srgbClr val="000000"/>
                </a:solidFill>
                <a:latin typeface="Arial"/>
              </a:endParaRPr>
            </a:p>
          </p:txBody>
        </p:sp>
        <p:sp>
          <p:nvSpPr>
            <p:cNvPr id="1159" name="Google Shape;1421;p111"/>
            <p:cNvSpPr/>
            <p:nvPr/>
          </p:nvSpPr>
          <p:spPr>
            <a:xfrm>
              <a:off x="1158120" y="1722240"/>
              <a:ext cx="7678080" cy="528480"/>
            </a:xfrm>
            <a:prstGeom prst="roundRect">
              <a:avLst>
                <a:gd name="adj" fmla="val 16667"/>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600" b="0" strike="noStrike" spc="-1">
                <a:solidFill>
                  <a:srgbClr val="000000"/>
                </a:solidFill>
                <a:latin typeface="Wingdings"/>
                <a:ea typeface="Arial"/>
              </a:endParaRPr>
            </a:p>
          </p:txBody>
        </p:sp>
        <p:sp>
          <p:nvSpPr>
            <p:cNvPr id="1160" name="Google Shape;1422;p111"/>
            <p:cNvSpPr/>
            <p:nvPr/>
          </p:nvSpPr>
          <p:spPr>
            <a:xfrm>
              <a:off x="1184040" y="1748160"/>
              <a:ext cx="7626240" cy="476640"/>
            </a:xfrm>
            <a:prstGeom prst="rect">
              <a:avLst/>
            </a:prstGeom>
            <a:noFill/>
            <a:ln w="0">
              <a:noFill/>
            </a:ln>
          </p:spPr>
          <p:style>
            <a:lnRef idx="0">
              <a:scrgbClr r="0" g="0" b="0"/>
            </a:lnRef>
            <a:fillRef idx="0">
              <a:scrgbClr r="0" g="0" b="0"/>
            </a:fillRef>
            <a:effectRef idx="0">
              <a:scrgbClr r="0" g="0" b="0"/>
            </a:effectRef>
            <a:fontRef idx="minor"/>
          </p:style>
          <p:txBody>
            <a:bodyPr lIns="290160" tIns="0" rIns="290160" bIns="0" anchor="ctr">
              <a:noAutofit/>
            </a:bodyPr>
            <a:lstStyle/>
            <a:p>
              <a:pPr>
                <a:lnSpc>
                  <a:spcPct val="90000"/>
                </a:lnSpc>
                <a:tabLst>
                  <a:tab pos="0" algn="l"/>
                </a:tabLst>
              </a:pPr>
              <a:r>
                <a:rPr lang="en-US" sz="2000" b="0" strike="noStrike" spc="-1">
                  <a:solidFill>
                    <a:schemeClr val="lt1"/>
                  </a:solidFill>
                  <a:latin typeface="Calibri"/>
                  <a:ea typeface="Calibri"/>
                </a:rPr>
                <a:t>Laufende Ausführung von Prozessen</a:t>
              </a:r>
              <a:endParaRPr lang="de-DE" sz="2000" b="0" strike="noStrike" spc="-1">
                <a:solidFill>
                  <a:srgbClr val="000000"/>
                </a:solidFill>
                <a:latin typeface="Arial"/>
              </a:endParaRPr>
            </a:p>
          </p:txBody>
        </p:sp>
      </p:grpSp>
      <p:sp>
        <p:nvSpPr>
          <p:cNvPr id="1161" name="PlaceHolder 2"/>
          <p:cNvSpPr>
            <a:spLocks noGrp="1"/>
          </p:cNvSpPr>
          <p:nvPr>
            <p:ph type="sldNum" idx="106"/>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D97709A8-A786-4BA0-B1BF-4F9E7B463169}" type="slidenum">
              <a:rPr lang="en-US" sz="1200" b="0" strike="noStrike" spc="-1">
                <a:solidFill>
                  <a:srgbClr val="888888"/>
                </a:solidFill>
                <a:latin typeface="Calibri"/>
                <a:ea typeface="Calibri"/>
              </a:rPr>
              <a:t>123</a:t>
            </a:fld>
            <a:endParaRPr lang="de-DE" sz="1200" b="0" strike="noStrike" spc="-1">
              <a:solidFill>
                <a:srgbClr val="000000"/>
              </a:solidFill>
              <a:latin typeface="Times New Roman"/>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2"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SACM: Rollen </a:t>
            </a:r>
            <a:r>
              <a:rPr lang="en-US" sz="2000" b="0" strike="noStrike" spc="-1">
                <a:solidFill>
                  <a:srgbClr val="7F7F7F"/>
                </a:solidFill>
                <a:latin typeface="Calibri"/>
                <a:ea typeface="Calibri"/>
              </a:rPr>
              <a:t>nach </a:t>
            </a:r>
            <a:r>
              <a:rPr lang="en-US" sz="2000" b="1" strike="noStrike" spc="-1">
                <a:solidFill>
                  <a:srgbClr val="7F7F7F"/>
                </a:solidFill>
                <a:latin typeface="Calibri"/>
                <a:ea typeface="Calibri"/>
              </a:rPr>
              <a:t>FitSM-3</a:t>
            </a:r>
            <a:endParaRPr lang="de-DE" sz="2000" b="0" strike="noStrike" spc="-1">
              <a:solidFill>
                <a:srgbClr val="000000"/>
              </a:solidFill>
              <a:latin typeface="Arial"/>
            </a:endParaRPr>
          </a:p>
        </p:txBody>
      </p:sp>
      <p:sp>
        <p:nvSpPr>
          <p:cNvPr id="1163" name="PlaceHolder 2"/>
          <p:cNvSpPr>
            <a:spLocks noGrp="1"/>
          </p:cNvSpPr>
          <p:nvPr>
            <p:ph type="sldNum" idx="107"/>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E16BF423-6514-4ACC-AA7A-8A359F6DE61A}" type="slidenum">
              <a:rPr lang="en-US" sz="1200" b="0" strike="noStrike" spc="-1">
                <a:solidFill>
                  <a:srgbClr val="888888"/>
                </a:solidFill>
                <a:latin typeface="Calibri"/>
                <a:ea typeface="Calibri"/>
              </a:rPr>
              <a:t>124</a:t>
            </a:fld>
            <a:endParaRPr lang="de-DE" sz="1200" b="0" strike="noStrike" spc="-1">
              <a:solidFill>
                <a:srgbClr val="000000"/>
              </a:solidFill>
              <a:latin typeface="Times New Roman"/>
            </a:endParaRPr>
          </a:p>
        </p:txBody>
      </p:sp>
      <p:graphicFrame>
        <p:nvGraphicFramePr>
          <p:cNvPr id="1164" name="Google Shape;1430;p112"/>
          <p:cNvGraphicFramePr/>
          <p:nvPr>
            <p:extLst>
              <p:ext uri="{D42A27DB-BD31-4B8C-83A1-F6EECF244321}">
                <p14:modId xmlns:p14="http://schemas.microsoft.com/office/powerpoint/2010/main" val="4125761095"/>
              </p:ext>
            </p:extLst>
          </p:nvPr>
        </p:nvGraphicFramePr>
        <p:xfrm>
          <a:off x="1080000" y="1697040"/>
          <a:ext cx="10080000" cy="4358640"/>
        </p:xfrm>
        <a:graphic>
          <a:graphicData uri="http://schemas.openxmlformats.org/drawingml/2006/table">
            <a:tbl>
              <a:tblPr/>
              <a:tblGrid>
                <a:gridCol w="2213280">
                  <a:extLst>
                    <a:ext uri="{9D8B030D-6E8A-4147-A177-3AD203B41FA5}">
                      <a16:colId xmlns:a16="http://schemas.microsoft.com/office/drawing/2014/main" val="20000"/>
                    </a:ext>
                  </a:extLst>
                </a:gridCol>
                <a:gridCol w="5532480">
                  <a:extLst>
                    <a:ext uri="{9D8B030D-6E8A-4147-A177-3AD203B41FA5}">
                      <a16:colId xmlns:a16="http://schemas.microsoft.com/office/drawing/2014/main" val="20001"/>
                    </a:ext>
                  </a:extLst>
                </a:gridCol>
                <a:gridCol w="2334240">
                  <a:extLst>
                    <a:ext uri="{9D8B030D-6E8A-4147-A177-3AD203B41FA5}">
                      <a16:colId xmlns:a16="http://schemas.microsoft.com/office/drawing/2014/main" val="20002"/>
                    </a:ext>
                  </a:extLst>
                </a:gridCol>
              </a:tblGrid>
              <a:tr h="459000">
                <a:tc>
                  <a:txBody>
                    <a:bodyPr/>
                    <a:lstStyle/>
                    <a:p>
                      <a:pPr>
                        <a:lnSpc>
                          <a:spcPct val="100000"/>
                        </a:lnSpc>
                        <a:tabLst>
                          <a:tab pos="0" algn="l"/>
                        </a:tabLst>
                      </a:pPr>
                      <a:r>
                        <a:rPr lang="en-US" sz="1800" b="1" strike="noStrike" spc="-1">
                          <a:solidFill>
                            <a:srgbClr val="FFFFFF"/>
                          </a:solidFill>
                          <a:latin typeface="Calibri" panose="020F0502020204030204" pitchFamily="34" charset="0"/>
                          <a:ea typeface="Calibri"/>
                          <a:cs typeface="Calibri" panose="020F0502020204030204" pitchFamily="34" charset="0"/>
                        </a:rPr>
                        <a:t>Rolle</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rgbClr val="4F81BD"/>
                    </a:solidFill>
                  </a:tcPr>
                </a:tc>
                <a:tc>
                  <a:txBody>
                    <a:bodyPr/>
                    <a:lstStyle/>
                    <a:p>
                      <a:pPr>
                        <a:lnSpc>
                          <a:spcPct val="100000"/>
                        </a:lnSpc>
                        <a:tabLst>
                          <a:tab pos="0" algn="l"/>
                        </a:tabLst>
                      </a:pPr>
                      <a:r>
                        <a:rPr lang="en-US" sz="1800" b="1" strike="noStrike" spc="-1">
                          <a:solidFill>
                            <a:srgbClr val="FFFFFF"/>
                          </a:solidFill>
                          <a:latin typeface="Calibri" panose="020F0502020204030204" pitchFamily="34" charset="0"/>
                          <a:ea typeface="Calibri"/>
                          <a:cs typeface="Calibri" panose="020F0502020204030204" pitchFamily="34" charset="0"/>
                        </a:rPr>
                        <a:t>Aufgaben</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rgbClr val="4F81BD"/>
                    </a:solidFill>
                  </a:tcPr>
                </a:tc>
                <a:tc>
                  <a:txBody>
                    <a:bodyPr/>
                    <a:lstStyle/>
                    <a:p>
                      <a:pPr>
                        <a:lnSpc>
                          <a:spcPct val="100000"/>
                        </a:lnSpc>
                        <a:tabLst>
                          <a:tab pos="0" algn="l"/>
                        </a:tabLst>
                      </a:pPr>
                      <a:r>
                        <a:rPr lang="en-US" sz="1400" b="1" strike="noStrike" spc="-1">
                          <a:solidFill>
                            <a:srgbClr val="FFFFFF"/>
                          </a:solidFill>
                          <a:latin typeface="Calibri" panose="020F0502020204030204" pitchFamily="34" charset="0"/>
                          <a:ea typeface="Calibri"/>
                          <a:cs typeface="Calibri" panose="020F0502020204030204" pitchFamily="34" charset="0"/>
                        </a:rPr>
                        <a:t>Anzahl der umgesetzten Rollen</a:t>
                      </a:r>
                      <a:endParaRPr lang="de-DE" sz="14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rgbClr val="4F81BD"/>
                    </a:solidFill>
                  </a:tcPr>
                </a:tc>
                <a:extLst>
                  <a:ext uri="{0D108BD9-81ED-4DB2-BD59-A6C34878D82A}">
                    <a16:rowId xmlns:a16="http://schemas.microsoft.com/office/drawing/2014/main" val="10000"/>
                  </a:ext>
                </a:extLst>
              </a:tr>
              <a:tr h="300960">
                <a:tc>
                  <a:txBody>
                    <a:bodyPr/>
                    <a:lstStyle/>
                    <a:p>
                      <a:pPr>
                        <a:lnSpc>
                          <a:spcPct val="100000"/>
                        </a:lnSpc>
                        <a:tabLst>
                          <a:tab pos="0" algn="l"/>
                        </a:tabLst>
                      </a:pPr>
                      <a:r>
                        <a:rPr lang="en-US" sz="1500" b="1" strike="noStrike" spc="-1">
                          <a:solidFill>
                            <a:srgbClr val="000000"/>
                          </a:solidFill>
                          <a:latin typeface="Calibri" panose="020F0502020204030204" pitchFamily="34" charset="0"/>
                          <a:ea typeface="Calibri"/>
                          <a:cs typeface="Calibri" panose="020F0502020204030204" pitchFamily="34" charset="0"/>
                        </a:rPr>
                        <a:t>Prozess-Verantwortlicher SACM</a:t>
                      </a:r>
                      <a:endParaRPr lang="de-DE" sz="15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rgbClr val="D0D8E7"/>
                    </a:solidFill>
                  </a:tcPr>
                </a:tc>
                <a:tc>
                  <a:txBody>
                    <a:bodyPr/>
                    <a:lstStyle/>
                    <a:p>
                      <a:pPr>
                        <a:lnSpc>
                          <a:spcPct val="100000"/>
                        </a:lnSpc>
                        <a:tabLst>
                          <a:tab pos="0" algn="l"/>
                        </a:tabLst>
                      </a:pPr>
                      <a:r>
                        <a:rPr lang="en-US" sz="1500" b="0" i="1" strike="noStrike" spc="-1">
                          <a:solidFill>
                            <a:srgbClr val="000000"/>
                          </a:solidFill>
                          <a:latin typeface="Calibri" panose="020F0502020204030204" pitchFamily="34" charset="0"/>
                          <a:ea typeface="Calibri"/>
                          <a:cs typeface="Calibri" panose="020F0502020204030204" pitchFamily="34" charset="0"/>
                        </a:rPr>
                        <a:t>Allgemeine Aufgaben eines Prozess-Verantwortlichen im Kontext des SACM</a:t>
                      </a:r>
                      <a:endParaRPr lang="de-DE" sz="15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rgbClr val="D0D8E7"/>
                    </a:solidFill>
                  </a:tcPr>
                </a:tc>
                <a:tc>
                  <a:txBody>
                    <a:bodyPr/>
                    <a:lstStyle/>
                    <a:p>
                      <a:pPr>
                        <a:lnSpc>
                          <a:spcPct val="100000"/>
                        </a:lnSpc>
                        <a:tabLst>
                          <a:tab pos="0" algn="l"/>
                        </a:tabLst>
                      </a:pPr>
                      <a:r>
                        <a:rPr lang="en-US" sz="1500" b="0" strike="noStrike" spc="-1">
                          <a:solidFill>
                            <a:srgbClr val="000000"/>
                          </a:solidFill>
                          <a:latin typeface="Calibri" panose="020F0502020204030204" pitchFamily="34" charset="0"/>
                          <a:ea typeface="Calibri"/>
                          <a:cs typeface="Calibri" panose="020F0502020204030204" pitchFamily="34" charset="0"/>
                        </a:rPr>
                        <a:t>1 insgesamt</a:t>
                      </a:r>
                      <a:endParaRPr lang="de-DE" sz="15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rgbClr val="D0D8E7"/>
                    </a:solidFill>
                  </a:tcPr>
                </a:tc>
                <a:extLst>
                  <a:ext uri="{0D108BD9-81ED-4DB2-BD59-A6C34878D82A}">
                    <a16:rowId xmlns:a16="http://schemas.microsoft.com/office/drawing/2014/main" val="10001"/>
                  </a:ext>
                </a:extLst>
              </a:tr>
              <a:tr h="2583000">
                <a:tc>
                  <a:txBody>
                    <a:bodyPr/>
                    <a:lstStyle/>
                    <a:p>
                      <a:pPr>
                        <a:lnSpc>
                          <a:spcPct val="100000"/>
                        </a:lnSpc>
                        <a:tabLst>
                          <a:tab pos="0" algn="l"/>
                        </a:tabLst>
                      </a:pPr>
                      <a:r>
                        <a:rPr lang="en-US" sz="1500" b="1" strike="noStrike" spc="-1">
                          <a:solidFill>
                            <a:srgbClr val="000000"/>
                          </a:solidFill>
                          <a:latin typeface="Calibri" panose="020F0502020204030204" pitchFamily="34" charset="0"/>
                          <a:ea typeface="Calibri"/>
                          <a:cs typeface="Calibri" panose="020F0502020204030204" pitchFamily="34" charset="0"/>
                        </a:rPr>
                        <a:t>Prozess-Manager SACM</a:t>
                      </a:r>
                      <a:endParaRPr lang="de-DE" sz="15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CF3"/>
                    </a:solidFill>
                  </a:tcPr>
                </a:tc>
                <a:tc>
                  <a:txBody>
                    <a:bodyPr/>
                    <a:lstStyle/>
                    <a:p>
                      <a:pPr>
                        <a:lnSpc>
                          <a:spcPct val="100000"/>
                        </a:lnSpc>
                        <a:tabLst>
                          <a:tab pos="0" algn="l"/>
                        </a:tabLst>
                      </a:pPr>
                      <a:r>
                        <a:rPr lang="en-US" sz="1500" b="0" i="1" strike="noStrike" spc="-1">
                          <a:solidFill>
                            <a:srgbClr val="000000"/>
                          </a:solidFill>
                          <a:latin typeface="Calibri" panose="020F0502020204030204" pitchFamily="34" charset="0"/>
                          <a:ea typeface="Calibri"/>
                          <a:cs typeface="Calibri" panose="020F0502020204030204" pitchFamily="34" charset="0"/>
                        </a:rPr>
                        <a:t>Allgemeine Aufgaben eines Prozess-Managers, plus:</a:t>
                      </a:r>
                      <a:endParaRPr lang="de-DE" sz="1500" b="0" strike="noStrike" spc="-1">
                        <a:solidFill>
                          <a:srgbClr val="000000"/>
                        </a:solidFill>
                        <a:latin typeface="Calibri" panose="020F0502020204030204" pitchFamily="34" charset="0"/>
                        <a:cs typeface="Calibri" panose="020F0502020204030204" pitchFamily="34" charset="0"/>
                      </a:endParaRPr>
                    </a:p>
                    <a:p>
                      <a:pPr marL="285840" indent="-285480">
                        <a:lnSpc>
                          <a:spcPct val="100000"/>
                        </a:lnSpc>
                        <a:buClr>
                          <a:srgbClr val="000000"/>
                        </a:buClr>
                        <a:buFont typeface="Arial"/>
                        <a:buChar char="•"/>
                        <a:tabLst>
                          <a:tab pos="0" algn="l"/>
                        </a:tabLst>
                      </a:pPr>
                      <a:r>
                        <a:rPr lang="en-GB" sz="1500" b="0" strike="noStrike" spc="-1">
                          <a:solidFill>
                            <a:srgbClr val="000000"/>
                          </a:solidFill>
                          <a:latin typeface="Calibri" panose="020F0502020204030204" pitchFamily="34" charset="0"/>
                          <a:ea typeface="Calibri"/>
                          <a:cs typeface="Calibri" panose="020F0502020204030204" pitchFamily="34" charset="0"/>
                        </a:rPr>
                        <a:t>Identifizierung der Anforderungen an Verfügbarkeit und Kontinuität der Services.</a:t>
                      </a:r>
                      <a:endParaRPr lang="de-DE" sz="1500" b="0" strike="noStrike" spc="-1">
                        <a:solidFill>
                          <a:srgbClr val="000000"/>
                        </a:solidFill>
                        <a:latin typeface="Calibri" panose="020F0502020204030204" pitchFamily="34" charset="0"/>
                        <a:cs typeface="Calibri" panose="020F0502020204030204" pitchFamily="34" charset="0"/>
                      </a:endParaRPr>
                    </a:p>
                    <a:p>
                      <a:pPr marL="285840" indent="-285480">
                        <a:lnSpc>
                          <a:spcPct val="100000"/>
                        </a:lnSpc>
                        <a:buClr>
                          <a:srgbClr val="000000"/>
                        </a:buClr>
                        <a:buFont typeface="Arial"/>
                        <a:buChar char="•"/>
                        <a:tabLst>
                          <a:tab pos="0" algn="l"/>
                        </a:tabLst>
                      </a:pPr>
                      <a:r>
                        <a:rPr lang="en-GB" sz="1500" b="0" strike="noStrike" spc="-1">
                          <a:solidFill>
                            <a:srgbClr val="000000"/>
                          </a:solidFill>
                          <a:latin typeface="Calibri" panose="020F0502020204030204" pitchFamily="34" charset="0"/>
                          <a:ea typeface="Calibri"/>
                          <a:cs typeface="Calibri" panose="020F0502020204030204" pitchFamily="34" charset="0"/>
                        </a:rPr>
                        <a:t>Sicherstellen, dass die für die Erstellung von Plänen zur Verfügbarkeit und Kontinuität der Services erforderlichen Inputs/Beiträge von den relevanten Parteien geliefert werden.</a:t>
                      </a:r>
                      <a:endParaRPr lang="de-DE" sz="1500" b="0" strike="noStrike" spc="-1">
                        <a:solidFill>
                          <a:srgbClr val="000000"/>
                        </a:solidFill>
                        <a:latin typeface="Calibri" panose="020F0502020204030204" pitchFamily="34" charset="0"/>
                        <a:cs typeface="Calibri" panose="020F0502020204030204" pitchFamily="34" charset="0"/>
                      </a:endParaRPr>
                    </a:p>
                    <a:p>
                      <a:pPr marL="285840" indent="-285480">
                        <a:lnSpc>
                          <a:spcPct val="100000"/>
                        </a:lnSpc>
                        <a:buClr>
                          <a:srgbClr val="000000"/>
                        </a:buClr>
                        <a:buFont typeface="Arial"/>
                        <a:buChar char="•"/>
                        <a:tabLst>
                          <a:tab pos="0" algn="l"/>
                        </a:tabLst>
                      </a:pPr>
                      <a:r>
                        <a:rPr lang="en-GB" sz="1500" b="0" strike="noStrike" spc="-1">
                          <a:solidFill>
                            <a:srgbClr val="000000"/>
                          </a:solidFill>
                          <a:latin typeface="Calibri" panose="020F0502020204030204" pitchFamily="34" charset="0"/>
                          <a:ea typeface="Calibri"/>
                          <a:cs typeface="Calibri" panose="020F0502020204030204" pitchFamily="34" charset="0"/>
                        </a:rPr>
                        <a:t>Erstellung, Pflege und regelmäßiges Review aller Pläne für die Verfügbarkeit und Kontinuität der Services.</a:t>
                      </a:r>
                      <a:endParaRPr lang="de-DE" sz="1500" b="0" strike="noStrike" spc="-1">
                        <a:solidFill>
                          <a:srgbClr val="000000"/>
                        </a:solidFill>
                        <a:latin typeface="Calibri" panose="020F0502020204030204" pitchFamily="34" charset="0"/>
                        <a:cs typeface="Calibri" panose="020F0502020204030204" pitchFamily="34" charset="0"/>
                      </a:endParaRPr>
                    </a:p>
                    <a:p>
                      <a:pPr marL="285840" indent="-285480">
                        <a:lnSpc>
                          <a:spcPct val="100000"/>
                        </a:lnSpc>
                        <a:buClr>
                          <a:srgbClr val="000000"/>
                        </a:buClr>
                        <a:buFont typeface="Arial"/>
                        <a:buChar char="•"/>
                        <a:tabLst>
                          <a:tab pos="0" algn="l"/>
                        </a:tabLst>
                      </a:pPr>
                      <a:r>
                        <a:rPr lang="en-GB" sz="1500" b="0" strike="noStrike" spc="-1">
                          <a:solidFill>
                            <a:srgbClr val="000000"/>
                          </a:solidFill>
                          <a:latin typeface="Calibri" panose="020F0502020204030204" pitchFamily="34" charset="0"/>
                          <a:ea typeface="Calibri"/>
                          <a:cs typeface="Calibri" panose="020F0502020204030204" pitchFamily="34" charset="0"/>
                        </a:rPr>
                        <a:t>Sicherstellen, dass Maßnahmen zur Erhöhung der Verfügbarkeit und Kontinuität der Services (gemäß den Plänen) unter der Kontrolle des Change Management-Prozesses geplant und umgesetzt werden.</a:t>
                      </a:r>
                      <a:endParaRPr lang="de-DE" sz="1500" b="0" strike="noStrike" spc="-1">
                        <a:solidFill>
                          <a:srgbClr val="000000"/>
                        </a:solidFill>
                        <a:latin typeface="Calibri" panose="020F0502020204030204" pitchFamily="34" charset="0"/>
                        <a:cs typeface="Calibri" panose="020F0502020204030204" pitchFamily="34" charset="0"/>
                      </a:endParaRPr>
                    </a:p>
                    <a:p>
                      <a:pPr marL="285840" indent="-285480">
                        <a:lnSpc>
                          <a:spcPct val="100000"/>
                        </a:lnSpc>
                        <a:buClr>
                          <a:srgbClr val="000000"/>
                        </a:buClr>
                        <a:buFont typeface="Arial"/>
                        <a:buChar char="•"/>
                        <a:tabLst>
                          <a:tab pos="0" algn="l"/>
                        </a:tabLst>
                      </a:pPr>
                      <a:r>
                        <a:rPr lang="en-GB" sz="1500" b="0" strike="noStrike" spc="-1">
                          <a:solidFill>
                            <a:srgbClr val="000000"/>
                          </a:solidFill>
                          <a:latin typeface="Calibri" panose="020F0502020204030204" pitchFamily="34" charset="0"/>
                          <a:ea typeface="Calibri"/>
                          <a:cs typeface="Calibri" panose="020F0502020204030204" pitchFamily="34" charset="0"/>
                        </a:rPr>
                        <a:t>Act als Kontaktstelle bei Fragen zur Verfügbarkeit und Kontinuität der Services und zu entsprechenden Maßnahmen.</a:t>
                      </a:r>
                      <a:endParaRPr lang="de-DE" sz="15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CF3"/>
                    </a:solidFill>
                  </a:tcPr>
                </a:tc>
                <a:tc>
                  <a:txBody>
                    <a:bodyPr/>
                    <a:lstStyle/>
                    <a:p>
                      <a:pPr>
                        <a:lnSpc>
                          <a:spcPct val="100000"/>
                        </a:lnSpc>
                        <a:tabLst>
                          <a:tab pos="0" algn="l"/>
                        </a:tabLst>
                      </a:pPr>
                      <a:r>
                        <a:rPr lang="en-US" sz="1500" b="0" strike="noStrike" spc="-1" dirty="0">
                          <a:solidFill>
                            <a:srgbClr val="000000"/>
                          </a:solidFill>
                          <a:latin typeface="Calibri" panose="020F0502020204030204" pitchFamily="34" charset="0"/>
                          <a:ea typeface="Calibri"/>
                          <a:cs typeface="Calibri" panose="020F0502020204030204" pitchFamily="34" charset="0"/>
                        </a:rPr>
                        <a:t>1 </a:t>
                      </a:r>
                      <a:r>
                        <a:rPr lang="en-US" sz="1500" b="0" strike="noStrike" spc="-1" dirty="0" err="1">
                          <a:solidFill>
                            <a:srgbClr val="000000"/>
                          </a:solidFill>
                          <a:latin typeface="Calibri" panose="020F0502020204030204" pitchFamily="34" charset="0"/>
                          <a:ea typeface="Calibri"/>
                          <a:cs typeface="Calibri" panose="020F0502020204030204" pitchFamily="34" charset="0"/>
                        </a:rPr>
                        <a:t>insgesamt</a:t>
                      </a:r>
                      <a:endParaRPr lang="de-DE" sz="1500" b="0" strike="noStrike" spc="-1" dirty="0">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CF3"/>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5"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SACM: Rollen </a:t>
            </a:r>
            <a:r>
              <a:rPr lang="en-US" sz="2000" b="0" strike="noStrike" spc="-1">
                <a:solidFill>
                  <a:srgbClr val="7F7F7F"/>
                </a:solidFill>
                <a:latin typeface="Calibri"/>
                <a:ea typeface="Calibri"/>
              </a:rPr>
              <a:t>nach </a:t>
            </a:r>
            <a:r>
              <a:rPr lang="en-US" sz="2000" b="1" strike="noStrike" spc="-1">
                <a:solidFill>
                  <a:srgbClr val="7F7F7F"/>
                </a:solidFill>
                <a:latin typeface="Calibri"/>
                <a:ea typeface="Calibri"/>
              </a:rPr>
              <a:t>FitSM-3</a:t>
            </a:r>
            <a:endParaRPr lang="de-DE" sz="2000" b="0" strike="noStrike" spc="-1">
              <a:solidFill>
                <a:srgbClr val="000000"/>
              </a:solidFill>
              <a:latin typeface="Arial"/>
            </a:endParaRPr>
          </a:p>
        </p:txBody>
      </p:sp>
      <p:sp>
        <p:nvSpPr>
          <p:cNvPr id="1166" name="PlaceHolder 2"/>
          <p:cNvSpPr>
            <a:spLocks noGrp="1"/>
          </p:cNvSpPr>
          <p:nvPr>
            <p:ph type="sldNum" idx="108"/>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CB661C11-16CB-49E0-83D9-AB6BC6764E4C}" type="slidenum">
              <a:rPr lang="en-US" sz="1200" b="0" strike="noStrike" spc="-1">
                <a:solidFill>
                  <a:srgbClr val="888888"/>
                </a:solidFill>
                <a:latin typeface="Calibri"/>
                <a:ea typeface="Calibri"/>
              </a:rPr>
              <a:t>125</a:t>
            </a:fld>
            <a:endParaRPr lang="de-DE" sz="1200" b="0" strike="noStrike" spc="-1">
              <a:solidFill>
                <a:srgbClr val="000000"/>
              </a:solidFill>
              <a:latin typeface="Times New Roman"/>
            </a:endParaRPr>
          </a:p>
        </p:txBody>
      </p:sp>
      <p:graphicFrame>
        <p:nvGraphicFramePr>
          <p:cNvPr id="1167" name="Google Shape;1437;p113"/>
          <p:cNvGraphicFramePr/>
          <p:nvPr>
            <p:extLst>
              <p:ext uri="{D42A27DB-BD31-4B8C-83A1-F6EECF244321}">
                <p14:modId xmlns:p14="http://schemas.microsoft.com/office/powerpoint/2010/main" val="3117652646"/>
              </p:ext>
            </p:extLst>
          </p:nvPr>
        </p:nvGraphicFramePr>
        <p:xfrm>
          <a:off x="1080000" y="1697040"/>
          <a:ext cx="10080000" cy="4267200"/>
        </p:xfrm>
        <a:graphic>
          <a:graphicData uri="http://schemas.openxmlformats.org/drawingml/2006/table">
            <a:tbl>
              <a:tblPr/>
              <a:tblGrid>
                <a:gridCol w="2213280">
                  <a:extLst>
                    <a:ext uri="{9D8B030D-6E8A-4147-A177-3AD203B41FA5}">
                      <a16:colId xmlns:a16="http://schemas.microsoft.com/office/drawing/2014/main" val="20000"/>
                    </a:ext>
                  </a:extLst>
                </a:gridCol>
                <a:gridCol w="5532480">
                  <a:extLst>
                    <a:ext uri="{9D8B030D-6E8A-4147-A177-3AD203B41FA5}">
                      <a16:colId xmlns:a16="http://schemas.microsoft.com/office/drawing/2014/main" val="20001"/>
                    </a:ext>
                  </a:extLst>
                </a:gridCol>
                <a:gridCol w="2334240">
                  <a:extLst>
                    <a:ext uri="{9D8B030D-6E8A-4147-A177-3AD203B41FA5}">
                      <a16:colId xmlns:a16="http://schemas.microsoft.com/office/drawing/2014/main" val="20002"/>
                    </a:ext>
                  </a:extLst>
                </a:gridCol>
              </a:tblGrid>
              <a:tr h="493200">
                <a:tc>
                  <a:txBody>
                    <a:bodyPr/>
                    <a:lstStyle/>
                    <a:p>
                      <a:pPr>
                        <a:lnSpc>
                          <a:spcPct val="100000"/>
                        </a:lnSpc>
                        <a:tabLst>
                          <a:tab pos="0" algn="l"/>
                        </a:tabLst>
                      </a:pPr>
                      <a:r>
                        <a:rPr lang="en-US" sz="1800" b="1" strike="noStrike" spc="-1">
                          <a:solidFill>
                            <a:srgbClr val="FFFFFF"/>
                          </a:solidFill>
                          <a:latin typeface="Calibri" panose="020F0502020204030204" pitchFamily="34" charset="0"/>
                          <a:ea typeface="Calibri"/>
                          <a:cs typeface="Calibri" panose="020F0502020204030204" pitchFamily="34" charset="0"/>
                        </a:rPr>
                        <a:t>Rolle</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rgbClr val="4F81BD"/>
                    </a:solidFill>
                  </a:tcPr>
                </a:tc>
                <a:tc>
                  <a:txBody>
                    <a:bodyPr/>
                    <a:lstStyle/>
                    <a:p>
                      <a:pPr>
                        <a:lnSpc>
                          <a:spcPct val="100000"/>
                        </a:lnSpc>
                        <a:tabLst>
                          <a:tab pos="0" algn="l"/>
                        </a:tabLst>
                      </a:pPr>
                      <a:r>
                        <a:rPr lang="en-US" sz="1800" b="1" strike="noStrike" spc="-1">
                          <a:solidFill>
                            <a:srgbClr val="FFFFFF"/>
                          </a:solidFill>
                          <a:latin typeface="Calibri" panose="020F0502020204030204" pitchFamily="34" charset="0"/>
                          <a:ea typeface="Calibri"/>
                          <a:cs typeface="Calibri" panose="020F0502020204030204" pitchFamily="34" charset="0"/>
                        </a:rPr>
                        <a:t>Aufgaben</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rgbClr val="4F81BD"/>
                    </a:solidFill>
                  </a:tcPr>
                </a:tc>
                <a:tc>
                  <a:txBody>
                    <a:bodyPr/>
                    <a:lstStyle/>
                    <a:p>
                      <a:pPr>
                        <a:lnSpc>
                          <a:spcPct val="100000"/>
                        </a:lnSpc>
                        <a:tabLst>
                          <a:tab pos="0" algn="l"/>
                        </a:tabLst>
                      </a:pPr>
                      <a:r>
                        <a:rPr lang="en-US" sz="1400" b="1" strike="noStrike" spc="-1">
                          <a:solidFill>
                            <a:srgbClr val="FFFFFF"/>
                          </a:solidFill>
                          <a:latin typeface="Calibri" panose="020F0502020204030204" pitchFamily="34" charset="0"/>
                          <a:ea typeface="Calibri"/>
                          <a:cs typeface="Calibri" panose="020F0502020204030204" pitchFamily="34" charset="0"/>
                        </a:rPr>
                        <a:t>Anzahl der umgesetzten Rollen</a:t>
                      </a:r>
                      <a:endParaRPr lang="de-DE" sz="14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rgbClr val="4F81BD"/>
                    </a:solidFill>
                  </a:tcPr>
                </a:tc>
                <a:extLst>
                  <a:ext uri="{0D108BD9-81ED-4DB2-BD59-A6C34878D82A}">
                    <a16:rowId xmlns:a16="http://schemas.microsoft.com/office/drawing/2014/main" val="10000"/>
                  </a:ext>
                </a:extLst>
              </a:tr>
              <a:tr h="3569040">
                <a:tc>
                  <a:txBody>
                    <a:bodyPr/>
                    <a:lstStyle/>
                    <a:p>
                      <a:pPr>
                        <a:lnSpc>
                          <a:spcPct val="100000"/>
                        </a:lnSpc>
                        <a:tabLst>
                          <a:tab pos="0" algn="l"/>
                        </a:tabLst>
                      </a:pPr>
                      <a:r>
                        <a:rPr lang="en-US" sz="1600" b="0" i="1" strike="noStrike" spc="-1">
                          <a:solidFill>
                            <a:srgbClr val="000000"/>
                          </a:solidFill>
                          <a:latin typeface="Calibri" panose="020F0502020204030204" pitchFamily="34" charset="0"/>
                          <a:ea typeface="Calibri"/>
                          <a:cs typeface="Calibri" panose="020F0502020204030204" pitchFamily="34" charset="0"/>
                        </a:rPr>
                        <a:t>Case-Verantwortlicher: </a:t>
                      </a:r>
                      <a:r>
                        <a:rPr lang="en-US" sz="1600" b="1" strike="noStrike" spc="-1">
                          <a:solidFill>
                            <a:srgbClr val="000000"/>
                          </a:solidFill>
                          <a:latin typeface="Calibri" panose="020F0502020204030204" pitchFamily="34" charset="0"/>
                          <a:ea typeface="Calibri"/>
                          <a:cs typeface="Calibri" panose="020F0502020204030204" pitchFamily="34" charset="0"/>
                        </a:rPr>
                        <a:t>Eigentümer des Verfügbarkeitsplans / Eigentümer des Kontinuitätsplans</a:t>
                      </a:r>
                      <a:endParaRPr lang="de-DE" sz="16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rgbClr val="D0D8E7"/>
                    </a:solidFill>
                  </a:tcPr>
                </a:tc>
                <a:tc>
                  <a:txBody>
                    <a:bodyPr/>
                    <a:lstStyle/>
                    <a:p>
                      <a:pPr marL="285840" indent="-285480">
                        <a:lnSpc>
                          <a:spcPct val="100000"/>
                        </a:lnSpc>
                        <a:buClr>
                          <a:srgbClr val="000000"/>
                        </a:buClr>
                        <a:buFont typeface="Arial"/>
                        <a:buChar char="•"/>
                      </a:pPr>
                      <a:r>
                        <a:rPr lang="en-GB" sz="1600" b="0" strike="noStrike" spc="-1">
                          <a:solidFill>
                            <a:srgbClr val="000000"/>
                          </a:solidFill>
                          <a:latin typeface="Calibri" panose="020F0502020204030204" pitchFamily="34" charset="0"/>
                          <a:ea typeface="Calibri"/>
                          <a:cs typeface="Calibri" panose="020F0502020204030204" pitchFamily="34" charset="0"/>
                        </a:rPr>
                        <a:t>Erstellung und Pflege des Verfügbarkeits- oder Kontinuitätsplans unter ihrer Verantwortung.</a:t>
                      </a:r>
                      <a:endParaRPr lang="de-DE" sz="1600" b="0" strike="noStrike" spc="-1">
                        <a:solidFill>
                          <a:srgbClr val="000000"/>
                        </a:solidFill>
                        <a:latin typeface="Calibri" panose="020F0502020204030204" pitchFamily="34" charset="0"/>
                        <a:cs typeface="Calibri" panose="020F0502020204030204" pitchFamily="34" charset="0"/>
                      </a:endParaRPr>
                    </a:p>
                    <a:p>
                      <a:pPr marL="285840" indent="-285480">
                        <a:lnSpc>
                          <a:spcPct val="100000"/>
                        </a:lnSpc>
                        <a:buClr>
                          <a:srgbClr val="000000"/>
                        </a:buClr>
                        <a:buFont typeface="Arial"/>
                        <a:buChar char="•"/>
                      </a:pPr>
                      <a:r>
                        <a:rPr lang="en-GB" sz="1600" b="0" strike="noStrike" spc="-1">
                          <a:solidFill>
                            <a:srgbClr val="000000"/>
                          </a:solidFill>
                          <a:latin typeface="Calibri" panose="020F0502020204030204" pitchFamily="34" charset="0"/>
                          <a:ea typeface="Calibri"/>
                          <a:cs typeface="Calibri" panose="020F0502020204030204" pitchFamily="34" charset="0"/>
                        </a:rPr>
                        <a:t>Sicherstellen, dass die im Zusammenhang mit dem Plan relevanten Interessengruppen bei der Erstellung, Aktualisierung oder Umsetzung des Plans konsultiert und informiert werden.</a:t>
                      </a:r>
                      <a:endParaRPr lang="de-DE" sz="1600" b="0" strike="noStrike" spc="-1">
                        <a:solidFill>
                          <a:srgbClr val="000000"/>
                        </a:solidFill>
                        <a:latin typeface="Calibri" panose="020F0502020204030204" pitchFamily="34" charset="0"/>
                        <a:cs typeface="Calibri" panose="020F0502020204030204" pitchFamily="34" charset="0"/>
                      </a:endParaRPr>
                    </a:p>
                    <a:p>
                      <a:pPr marL="285840" indent="-285480">
                        <a:lnSpc>
                          <a:spcPct val="100000"/>
                        </a:lnSpc>
                        <a:buClr>
                          <a:srgbClr val="000000"/>
                        </a:buClr>
                        <a:buFont typeface="Arial"/>
                        <a:buChar char="•"/>
                      </a:pPr>
                      <a:r>
                        <a:rPr lang="en-GB" sz="1600" b="0" strike="noStrike" spc="-1">
                          <a:solidFill>
                            <a:srgbClr val="000000"/>
                          </a:solidFill>
                          <a:latin typeface="Calibri" panose="020F0502020204030204" pitchFamily="34" charset="0"/>
                          <a:ea typeface="Calibri"/>
                          <a:cs typeface="Calibri" panose="020F0502020204030204" pitchFamily="34" charset="0"/>
                        </a:rPr>
                        <a:t>Sicherstellen, dass der Plan und alle Aktualisierungen von den zuständigen Behörden genehmigt werden.</a:t>
                      </a:r>
                      <a:endParaRPr lang="de-DE" sz="1600" b="0" strike="noStrike" spc="-1">
                        <a:solidFill>
                          <a:srgbClr val="000000"/>
                        </a:solidFill>
                        <a:latin typeface="Calibri" panose="020F0502020204030204" pitchFamily="34" charset="0"/>
                        <a:cs typeface="Calibri" panose="020F0502020204030204" pitchFamily="34" charset="0"/>
                      </a:endParaRPr>
                    </a:p>
                    <a:p>
                      <a:pPr marL="285840" indent="-285480">
                        <a:lnSpc>
                          <a:spcPct val="100000"/>
                        </a:lnSpc>
                        <a:buClr>
                          <a:srgbClr val="000000"/>
                        </a:buClr>
                        <a:buFont typeface="Arial"/>
                        <a:buChar char="•"/>
                      </a:pPr>
                      <a:r>
                        <a:rPr lang="en-GB" sz="1600" b="0" strike="noStrike" spc="-1">
                          <a:solidFill>
                            <a:srgbClr val="000000"/>
                          </a:solidFill>
                          <a:latin typeface="Calibri" panose="020F0502020204030204" pitchFamily="34" charset="0"/>
                          <a:ea typeface="Calibri"/>
                          <a:cs typeface="Calibri" panose="020F0502020204030204" pitchFamily="34" charset="0"/>
                        </a:rPr>
                        <a:t>Basierend auf dem Inhalt des endgültigen/genehmigten Plans werden je nach Bedarf Requests for Change gestellt oder der Prozess der kontinuierlichen Service-Verbesserung ausgelöst.</a:t>
                      </a:r>
                      <a:endParaRPr lang="de-DE" sz="1600" b="0" strike="noStrike" spc="-1">
                        <a:solidFill>
                          <a:srgbClr val="000000"/>
                        </a:solidFill>
                        <a:latin typeface="Calibri" panose="020F0502020204030204" pitchFamily="34" charset="0"/>
                        <a:cs typeface="Calibri" panose="020F0502020204030204" pitchFamily="34" charset="0"/>
                      </a:endParaRPr>
                    </a:p>
                    <a:p>
                      <a:pPr marL="285840" indent="-285480">
                        <a:lnSpc>
                          <a:spcPct val="100000"/>
                        </a:lnSpc>
                        <a:buClr>
                          <a:srgbClr val="000000"/>
                        </a:buClr>
                        <a:buFont typeface="Arial"/>
                        <a:buChar char="•"/>
                      </a:pPr>
                      <a:r>
                        <a:rPr lang="en-GB" sz="1600" b="0" strike="noStrike" spc="-1">
                          <a:solidFill>
                            <a:srgbClr val="000000"/>
                          </a:solidFill>
                          <a:latin typeface="Calibri" panose="020F0502020204030204" pitchFamily="34" charset="0"/>
                          <a:ea typeface="Calibri"/>
                          <a:cs typeface="Calibri" panose="020F0502020204030204" pitchFamily="34" charset="0"/>
                        </a:rPr>
                        <a:t>Im Falle eines Kontinuitätsplans: Stellen Sie sicher, dass der Bedarf an Tests des Plans identifiziert wird und dass regelmäßig Tests von präventiven oder reaktiven Maßnahmen durchgeführt werden.</a:t>
                      </a:r>
                      <a:endParaRPr lang="de-DE" sz="16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rgbClr val="D0D8E7"/>
                    </a:solidFill>
                  </a:tcPr>
                </a:tc>
                <a:tc>
                  <a:txBody>
                    <a:bodyPr/>
                    <a:lstStyle/>
                    <a:p>
                      <a:pPr>
                        <a:lnSpc>
                          <a:spcPct val="100000"/>
                        </a:lnSpc>
                        <a:tabLst>
                          <a:tab pos="0" algn="l"/>
                        </a:tabLst>
                      </a:pPr>
                      <a:r>
                        <a:rPr lang="en-US" sz="1600" b="0" strike="noStrike" spc="-1" dirty="0">
                          <a:solidFill>
                            <a:srgbClr val="000000"/>
                          </a:solidFill>
                          <a:latin typeface="Calibri" panose="020F0502020204030204" pitchFamily="34" charset="0"/>
                          <a:ea typeface="Calibri"/>
                          <a:cs typeface="Calibri" panose="020F0502020204030204" pitchFamily="34" charset="0"/>
                        </a:rPr>
                        <a:t>1 pro </a:t>
                      </a:r>
                      <a:r>
                        <a:rPr lang="en-US" sz="1600" b="0" strike="noStrike" spc="-1" dirty="0" err="1">
                          <a:solidFill>
                            <a:srgbClr val="000000"/>
                          </a:solidFill>
                          <a:latin typeface="Calibri" panose="020F0502020204030204" pitchFamily="34" charset="0"/>
                          <a:ea typeface="Calibri"/>
                          <a:cs typeface="Calibri" panose="020F0502020204030204" pitchFamily="34" charset="0"/>
                        </a:rPr>
                        <a:t>Verfügbarkeitsplan</a:t>
                      </a:r>
                      <a:r>
                        <a:rPr lang="en-US" sz="1600" b="0" strike="noStrike" spc="-1" dirty="0">
                          <a:solidFill>
                            <a:srgbClr val="000000"/>
                          </a:solidFill>
                          <a:latin typeface="Calibri" panose="020F0502020204030204" pitchFamily="34" charset="0"/>
                          <a:ea typeface="Calibri"/>
                          <a:cs typeface="Calibri" panose="020F0502020204030204" pitchFamily="34" charset="0"/>
                        </a:rPr>
                        <a:t> / </a:t>
                      </a:r>
                      <a:r>
                        <a:rPr lang="en-US" sz="1600" b="0" strike="noStrike" spc="-1" dirty="0" err="1">
                          <a:solidFill>
                            <a:srgbClr val="000000"/>
                          </a:solidFill>
                          <a:latin typeface="Calibri" panose="020F0502020204030204" pitchFamily="34" charset="0"/>
                          <a:ea typeface="Calibri"/>
                          <a:cs typeface="Calibri" panose="020F0502020204030204" pitchFamily="34" charset="0"/>
                        </a:rPr>
                        <a:t>Kontinuitätsplan</a:t>
                      </a:r>
                      <a:endParaRPr lang="de-DE" sz="1600" b="0" strike="noStrike" spc="-1" dirty="0">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rgbClr val="D0D8E7"/>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8"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SACM: Schnittstellen </a:t>
            </a:r>
            <a:r>
              <a:rPr lang="en-US" sz="2000" b="0" strike="noStrike" spc="-1">
                <a:solidFill>
                  <a:srgbClr val="7F7F7F"/>
                </a:solidFill>
                <a:latin typeface="Calibri"/>
                <a:ea typeface="Calibri"/>
              </a:rPr>
              <a:t>nach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sp>
        <p:nvSpPr>
          <p:cNvPr id="1169" name="PlaceHolder 2"/>
          <p:cNvSpPr>
            <a:spLocks noGrp="1"/>
          </p:cNvSpPr>
          <p:nvPr>
            <p:ph type="sldNum" idx="109"/>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02774CDE-F313-4F43-9F0D-A6C4C0A02391}" type="slidenum">
              <a:rPr lang="en-US" sz="1200" b="0" strike="noStrike" spc="-1">
                <a:solidFill>
                  <a:srgbClr val="888888"/>
                </a:solidFill>
                <a:latin typeface="Calibri"/>
                <a:ea typeface="Calibri"/>
              </a:rPr>
              <a:t>126</a:t>
            </a:fld>
            <a:endParaRPr lang="de-DE" sz="1200" b="0" strike="noStrike" spc="-1">
              <a:solidFill>
                <a:srgbClr val="000000"/>
              </a:solidFill>
              <a:latin typeface="Times New Roman"/>
            </a:endParaRPr>
          </a:p>
        </p:txBody>
      </p:sp>
      <p:grpSp>
        <p:nvGrpSpPr>
          <p:cNvPr id="1170" name="Diagram5"/>
          <p:cNvGrpSpPr/>
          <p:nvPr/>
        </p:nvGrpSpPr>
        <p:grpSpPr>
          <a:xfrm>
            <a:off x="1427040" y="1701000"/>
            <a:ext cx="9899280" cy="4434480"/>
            <a:chOff x="1427040" y="1701000"/>
            <a:chExt cx="9899280" cy="4434480"/>
          </a:xfrm>
        </p:grpSpPr>
        <p:sp>
          <p:nvSpPr>
            <p:cNvPr id="1171" name="Rectangle 1170"/>
            <p:cNvSpPr/>
            <p:nvPr/>
          </p:nvSpPr>
          <p:spPr>
            <a:xfrm>
              <a:off x="1427040" y="1701000"/>
              <a:ext cx="9899280" cy="4434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1172" name="Rectangle 1171"/>
            <p:cNvSpPr/>
            <p:nvPr/>
          </p:nvSpPr>
          <p:spPr>
            <a:xfrm rot="16200000">
              <a:off x="63720" y="4039200"/>
              <a:ext cx="3458520" cy="729720"/>
            </a:xfrm>
            <a:prstGeom prst="rect">
              <a:avLst/>
            </a:prstGeom>
            <a:noFill/>
            <a:ln w="0">
              <a:noFill/>
            </a:ln>
          </p:spPr>
          <p:style>
            <a:lnRef idx="0">
              <a:scrgbClr r="0" g="0" b="0"/>
            </a:lnRef>
            <a:fillRef idx="0">
              <a:scrgbClr r="0" g="0" b="0"/>
            </a:fillRef>
            <a:effectRef idx="0">
              <a:scrgbClr r="0" g="0" b="0"/>
            </a:effectRef>
            <a:fontRef idx="minor"/>
          </p:style>
          <p:txBody>
            <a:bodyPr lIns="0" tIns="0" rIns="645840" bIns="0" numCol="1" spcCol="1440" anchor="t">
              <a:noAutofit/>
            </a:bodyPr>
            <a:lstStyle/>
            <a:p>
              <a:pPr algn="r" defTabSz="2400480">
                <a:lnSpc>
                  <a:spcPct val="90000"/>
                </a:lnSpc>
                <a:spcAft>
                  <a:spcPts val="1891"/>
                </a:spcAft>
                <a:tabLst>
                  <a:tab pos="0" algn="l"/>
                </a:tabLst>
              </a:pPr>
              <a:r>
                <a:rPr lang="en-GB" sz="4200" b="0" strike="noStrike" spc="-1">
                  <a:solidFill>
                    <a:srgbClr val="000000"/>
                  </a:solidFill>
                  <a:latin typeface="Arial"/>
                </a:rPr>
                <a:t>Eingehend</a:t>
              </a:r>
              <a:endParaRPr lang="de-DE" sz="4200" b="0" strike="noStrike" spc="-1">
                <a:solidFill>
                  <a:srgbClr val="000000"/>
                </a:solidFill>
                <a:latin typeface="Arial"/>
              </a:endParaRPr>
            </a:p>
          </p:txBody>
        </p:sp>
        <p:sp>
          <p:nvSpPr>
            <p:cNvPr id="1173" name="Rectangle 1172"/>
            <p:cNvSpPr/>
            <p:nvPr/>
          </p:nvSpPr>
          <p:spPr>
            <a:xfrm>
              <a:off x="2160360" y="2672280"/>
              <a:ext cx="3731760" cy="3458520"/>
            </a:xfrm>
            <a:prstGeom prst="rect">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142200" tIns="645840" rIns="142200" bIns="142200" numCol="1" spcCol="1440" anchor="t">
              <a:noAutofit/>
            </a:bodyPr>
            <a:lstStyle/>
            <a:p>
              <a:pPr marL="228600" lvl="1" indent="-228600" defTabSz="888840">
                <a:lnSpc>
                  <a:spcPct val="90000"/>
                </a:lnSpc>
                <a:spcAft>
                  <a:spcPts val="601"/>
                </a:spcAft>
                <a:buClr>
                  <a:srgbClr val="FFFFFF"/>
                </a:buClr>
                <a:buFont typeface="Symbol"/>
                <a:buChar char=""/>
              </a:pPr>
              <a:r>
                <a:rPr lang="en-GB" sz="1800" b="1" strike="noStrike" spc="-1">
                  <a:solidFill>
                    <a:schemeClr val="lt1"/>
                  </a:solidFill>
                  <a:latin typeface="Calibri"/>
                </a:rPr>
                <a:t>SLM: </a:t>
              </a:r>
              <a:r>
                <a:rPr lang="en-US" sz="1800" b="0" strike="noStrike" spc="-1">
                  <a:solidFill>
                    <a:schemeClr val="lt1"/>
                  </a:solidFill>
                  <a:latin typeface="Calibri"/>
                </a:rPr>
                <a:t>SLAs mit vereinbarten Zielen für die Verfügbarkeit und Kontinuität der Services als Grundlage für die Identifizierung von Anforderungen an die Gesamtverfügbarkeit und Kontinuität </a:t>
              </a:r>
              <a:endParaRPr lang="de-DE" sz="1800" b="0" strike="noStrike" spc="-1">
                <a:solidFill>
                  <a:srgbClr val="000000"/>
                </a:solidFill>
                <a:latin typeface="Arial"/>
              </a:endParaRPr>
            </a:p>
          </p:txBody>
        </p:sp>
        <p:sp>
          <p:nvSpPr>
            <p:cNvPr id="1174" name="Rectangle 1173"/>
            <p:cNvSpPr/>
            <p:nvPr/>
          </p:nvSpPr>
          <p:spPr>
            <a:xfrm>
              <a:off x="1428120" y="1706040"/>
              <a:ext cx="1461960" cy="1461960"/>
            </a:xfrm>
            <a:prstGeom prst="rect">
              <a:avLst/>
            </a:prstGeom>
            <a:blipFill rotWithShape="0">
              <a:blip r:embed="rId3"/>
              <a:srcRect/>
              <a:stretch/>
            </a:blipFill>
            <a:ln>
              <a:solidFill>
                <a:srgbClr val="B9CDE5"/>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1175" name="Rectangle 1174"/>
            <p:cNvSpPr/>
            <p:nvPr/>
          </p:nvSpPr>
          <p:spPr>
            <a:xfrm rot="16200000">
              <a:off x="5497200" y="4039200"/>
              <a:ext cx="3458520" cy="729720"/>
            </a:xfrm>
            <a:prstGeom prst="rect">
              <a:avLst/>
            </a:prstGeom>
            <a:noFill/>
            <a:ln w="0">
              <a:noFill/>
            </a:ln>
          </p:spPr>
          <p:style>
            <a:lnRef idx="0">
              <a:scrgbClr r="0" g="0" b="0"/>
            </a:lnRef>
            <a:fillRef idx="0">
              <a:scrgbClr r="0" g="0" b="0"/>
            </a:fillRef>
            <a:effectRef idx="0">
              <a:scrgbClr r="0" g="0" b="0"/>
            </a:effectRef>
            <a:fontRef idx="minor"/>
          </p:style>
          <p:txBody>
            <a:bodyPr lIns="0" tIns="0" rIns="645840" bIns="0" numCol="1" spcCol="1440" anchor="t">
              <a:noAutofit/>
            </a:bodyPr>
            <a:lstStyle/>
            <a:p>
              <a:pPr algn="r" defTabSz="2400480">
                <a:lnSpc>
                  <a:spcPct val="90000"/>
                </a:lnSpc>
                <a:spcAft>
                  <a:spcPts val="1891"/>
                </a:spcAft>
                <a:tabLst>
                  <a:tab pos="0" algn="l"/>
                </a:tabLst>
              </a:pPr>
              <a:r>
                <a:rPr lang="en-GB" sz="4200" b="0" strike="noStrike" spc="-1">
                  <a:solidFill>
                    <a:srgbClr val="000000"/>
                  </a:solidFill>
                  <a:latin typeface="Arial"/>
                </a:rPr>
                <a:t>Ausgehend</a:t>
              </a:r>
              <a:endParaRPr lang="de-DE" sz="4200" b="0" strike="noStrike" spc="-1">
                <a:solidFill>
                  <a:srgbClr val="000000"/>
                </a:solidFill>
                <a:latin typeface="Arial"/>
              </a:endParaRPr>
            </a:p>
          </p:txBody>
        </p:sp>
        <p:sp>
          <p:nvSpPr>
            <p:cNvPr id="1176" name="Rectangle 1175"/>
            <p:cNvSpPr/>
            <p:nvPr/>
          </p:nvSpPr>
          <p:spPr>
            <a:xfrm>
              <a:off x="7593840" y="2672280"/>
              <a:ext cx="3731760" cy="3458520"/>
            </a:xfrm>
            <a:prstGeom prst="rect">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128160" tIns="645840" rIns="128160" bIns="128160" numCol="1" spcCol="1440" anchor="t">
              <a:noAutofit/>
            </a:bodyPr>
            <a:lstStyle/>
            <a:p>
              <a:pPr marL="171360" lvl="1" indent="-171360" defTabSz="800280">
                <a:lnSpc>
                  <a:spcPct val="90000"/>
                </a:lnSpc>
                <a:spcAft>
                  <a:spcPts val="601"/>
                </a:spcAft>
                <a:buClr>
                  <a:srgbClr val="FFFFFF"/>
                </a:buClr>
                <a:buFont typeface="Symbol"/>
                <a:buChar char=""/>
              </a:pPr>
              <a:r>
                <a:rPr lang="en-GB" sz="1600" b="1" strike="noStrike" spc="-1">
                  <a:solidFill>
                    <a:schemeClr val="lt1"/>
                  </a:solidFill>
                  <a:latin typeface="Calibri"/>
                </a:rPr>
                <a:t>CHM: </a:t>
              </a:r>
              <a:r>
                <a:rPr lang="en-GB" sz="1600" b="0" strike="noStrike" spc="-1">
                  <a:solidFill>
                    <a:schemeClr val="lt1"/>
                  </a:solidFill>
                  <a:latin typeface="Calibri"/>
                </a:rPr>
                <a:t>Request for Change unter Berücksichtigung erforderlicher Aktualisierungen oder Änderungen des Cis als Grundlage für die Umsetzung der Maßnahmen, die erforderlich sind, damit die IT-Service-Umgebung identifizierte Anforderungen an Verfügbarkeit und Kontinuität der Services erfüllen kann</a:t>
              </a:r>
              <a:endParaRPr lang="de-DE" sz="1600" b="0" strike="noStrike" spc="-1">
                <a:solidFill>
                  <a:srgbClr val="000000"/>
                </a:solidFill>
                <a:latin typeface="Arial"/>
              </a:endParaRPr>
            </a:p>
            <a:p>
              <a:pPr marL="171360" lvl="1" indent="-171360" defTabSz="800280">
                <a:lnSpc>
                  <a:spcPct val="90000"/>
                </a:lnSpc>
                <a:spcAft>
                  <a:spcPts val="601"/>
                </a:spcAft>
                <a:buClr>
                  <a:srgbClr val="FFFFFF"/>
                </a:buClr>
                <a:buFont typeface="Symbol"/>
                <a:buChar char=""/>
              </a:pPr>
              <a:r>
                <a:rPr lang="en-GB" sz="1600" b="1" strike="noStrike" spc="-1">
                  <a:solidFill>
                    <a:schemeClr val="lt1"/>
                  </a:solidFill>
                  <a:latin typeface="Calibri"/>
                </a:rPr>
                <a:t>SRM: </a:t>
              </a:r>
              <a:r>
                <a:rPr lang="en-GB" sz="1600" b="0" strike="noStrike" spc="-1">
                  <a:solidFill>
                    <a:schemeClr val="lt1"/>
                  </a:solidFill>
                  <a:latin typeface="Calibri"/>
                </a:rPr>
                <a:t>Daten zur Verfügbarkeit von Services als Grundlage für Berichte</a:t>
              </a:r>
              <a:endParaRPr lang="de-DE" sz="1600" b="0" strike="noStrike" spc="-1">
                <a:solidFill>
                  <a:srgbClr val="000000"/>
                </a:solidFill>
                <a:latin typeface="Arial"/>
              </a:endParaRPr>
            </a:p>
            <a:p>
              <a:pPr defTabSz="711360">
                <a:lnSpc>
                  <a:spcPct val="90000"/>
                </a:lnSpc>
                <a:spcAft>
                  <a:spcPts val="601"/>
                </a:spcAft>
              </a:pPr>
              <a:endParaRPr lang="de-DE" sz="1600" b="0" strike="noStrike" spc="-1">
                <a:solidFill>
                  <a:srgbClr val="000000"/>
                </a:solidFill>
                <a:latin typeface="Arial"/>
              </a:endParaRPr>
            </a:p>
          </p:txBody>
        </p:sp>
      </p:grpSp>
      <p:sp>
        <p:nvSpPr>
          <p:cNvPr id="1177" name="Rectangle 1176"/>
          <p:cNvSpPr/>
          <p:nvPr/>
        </p:nvSpPr>
        <p:spPr>
          <a:xfrm>
            <a:off x="6861600" y="1706040"/>
            <a:ext cx="1461960" cy="1461960"/>
          </a:xfrm>
          <a:prstGeom prst="rect">
            <a:avLst/>
          </a:prstGeom>
          <a:blipFill rotWithShape="0">
            <a:blip r:embed="rId4"/>
            <a:srcRect/>
            <a:stretch/>
          </a:blipFill>
          <a:ln>
            <a:solidFill>
              <a:srgbClr val="B9CDE5"/>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8" name="PlaceHolder 1"/>
          <p:cNvSpPr>
            <a:spLocks noGrp="1"/>
          </p:cNvSpPr>
          <p:nvPr>
            <p:ph type="title"/>
          </p:nvPr>
        </p:nvSpPr>
        <p:spPr>
          <a:xfrm>
            <a:off x="914400" y="2130480"/>
            <a:ext cx="10360440" cy="1467000"/>
          </a:xfrm>
          <a:prstGeom prst="rect">
            <a:avLst/>
          </a:prstGeom>
          <a:noFill/>
          <a:ln w="0">
            <a:noFill/>
          </a:ln>
        </p:spPr>
        <p:txBody>
          <a:bodyPr lIns="91440" tIns="45720" rIns="91440" bIns="45720" anchor="ctr">
            <a:noAutofit/>
          </a:bodyPr>
          <a:lstStyle/>
          <a:p>
            <a:pPr indent="0" algn="ctr">
              <a:lnSpc>
                <a:spcPct val="100000"/>
              </a:lnSpc>
              <a:buNone/>
              <a:tabLst>
                <a:tab pos="0" algn="l"/>
              </a:tabLst>
            </a:pPr>
            <a:r>
              <a:rPr lang="en-US" sz="3200" b="1" strike="noStrike" spc="-1">
                <a:solidFill>
                  <a:srgbClr val="205595"/>
                </a:solidFill>
                <a:latin typeface="Calibri"/>
                <a:ea typeface="Calibri"/>
              </a:rPr>
              <a:t>Capacity Management (CAPM)</a:t>
            </a:r>
            <a:endParaRPr lang="de-DE" sz="3200" b="0" strike="noStrike" spc="-1">
              <a:solidFill>
                <a:srgbClr val="000000"/>
              </a:solidFill>
              <a:latin typeface="Arial"/>
            </a:endParaRPr>
          </a:p>
        </p:txBody>
      </p:sp>
      <p:sp>
        <p:nvSpPr>
          <p:cNvPr id="1179" name="PlaceHolder 2"/>
          <p:cNvSpPr>
            <a:spLocks noGrp="1"/>
          </p:cNvSpPr>
          <p:nvPr>
            <p:ph type="sldNum" idx="110"/>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FFFFFF"/>
                </a:solidFill>
                <a:latin typeface="Calibri"/>
                <a:ea typeface="Calibri"/>
              </a:defRPr>
            </a:lvl1pPr>
          </a:lstStyle>
          <a:p>
            <a:pPr indent="0" algn="r">
              <a:lnSpc>
                <a:spcPct val="100000"/>
              </a:lnSpc>
              <a:buNone/>
              <a:tabLst>
                <a:tab pos="0" algn="l"/>
              </a:tabLst>
            </a:pPr>
            <a:fld id="{F0BA65AC-65EC-4BE2-BBD0-D1C98E237D0D}" type="slidenum">
              <a:rPr lang="en-US" sz="1200" b="0" strike="noStrike" spc="-1">
                <a:solidFill>
                  <a:srgbClr val="FFFFFF"/>
                </a:solidFill>
                <a:latin typeface="Calibri"/>
                <a:ea typeface="Calibri"/>
              </a:rPr>
              <a:t>127</a:t>
            </a:fld>
            <a:endParaRPr lang="de-DE" sz="1200" b="0" strike="noStrike" spc="-1">
              <a:solidFill>
                <a:srgbClr val="000000"/>
              </a:solidFill>
              <a:latin typeface="Times New Roman"/>
            </a:endParaRPr>
          </a:p>
        </p:txBody>
      </p:sp>
      <p:sp>
        <p:nvSpPr>
          <p:cNvPr id="1180" name="Google Shape;1453;p115"/>
          <p:cNvSpPr/>
          <p:nvPr/>
        </p:nvSpPr>
        <p:spPr>
          <a:xfrm>
            <a:off x="2895480" y="3933720"/>
            <a:ext cx="6397920" cy="1702080"/>
          </a:xfrm>
          <a:prstGeom prst="snip1Rect">
            <a:avLst>
              <a:gd name="adj" fmla="val 16667"/>
            </a:avLst>
          </a:prstGeom>
          <a:solidFill>
            <a:srgbClr val="93B3D7">
              <a:alpha val="37000"/>
            </a:srgbClr>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Lst>
            </a:pPr>
            <a:endParaRPr lang="de-DE" sz="1800" b="0" strike="noStrike" spc="-1">
              <a:solidFill>
                <a:schemeClr val="lt1"/>
              </a:solidFill>
              <a:latin typeface="Calibri"/>
              <a:ea typeface="Calibri"/>
            </a:endParaRPr>
          </a:p>
        </p:txBody>
      </p:sp>
      <p:sp>
        <p:nvSpPr>
          <p:cNvPr id="1181" name="Google Shape;1454;p115"/>
          <p:cNvSpPr/>
          <p:nvPr/>
        </p:nvSpPr>
        <p:spPr>
          <a:xfrm>
            <a:off x="2969640" y="4040640"/>
            <a:ext cx="1703520" cy="326520"/>
          </a:xfrm>
          <a:prstGeom prst="rect">
            <a:avLst/>
          </a:prstGeom>
          <a:solidFill>
            <a:schemeClr val="accent1"/>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US" sz="1800" b="0" strike="noStrike" spc="-1">
                <a:solidFill>
                  <a:schemeClr val="lt1"/>
                </a:solidFill>
                <a:latin typeface="Calibri"/>
                <a:ea typeface="Calibri"/>
              </a:rPr>
              <a:t>Zielsetzung</a:t>
            </a:r>
            <a:endParaRPr lang="de-DE" sz="1800" b="0" strike="noStrike" spc="-1">
              <a:solidFill>
                <a:srgbClr val="000000"/>
              </a:solidFill>
              <a:latin typeface="Arial"/>
            </a:endParaRPr>
          </a:p>
        </p:txBody>
      </p:sp>
      <p:sp>
        <p:nvSpPr>
          <p:cNvPr id="1182" name="Google Shape;1455;p115"/>
          <p:cNvSpPr/>
          <p:nvPr/>
        </p:nvSpPr>
        <p:spPr>
          <a:xfrm>
            <a:off x="2969640" y="4448520"/>
            <a:ext cx="6230160" cy="63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en-US" sz="1800" b="0" strike="noStrike" spc="-1">
                <a:solidFill>
                  <a:srgbClr val="000000"/>
                </a:solidFill>
                <a:latin typeface="Calibri"/>
                <a:ea typeface="Calibri"/>
              </a:rPr>
              <a:t>Sicherstellung einer ausreichenden Kapazität und Service-Leistung zur Erfüllung der Service-Ziele</a:t>
            </a:r>
            <a:endParaRPr lang="de-DE" sz="1800" b="0" strike="noStrike" spc="-1">
              <a:solidFill>
                <a:srgbClr val="000000"/>
              </a:solidFill>
              <a:latin typeface="Arial"/>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3"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CAPM: Die wichtigsten Fragen</a:t>
            </a:r>
            <a:endParaRPr lang="de-DE" sz="3200" b="0" strike="noStrike" spc="-1">
              <a:solidFill>
                <a:srgbClr val="000000"/>
              </a:solidFill>
              <a:latin typeface="Arial"/>
            </a:endParaRPr>
          </a:p>
        </p:txBody>
      </p:sp>
      <p:grpSp>
        <p:nvGrpSpPr>
          <p:cNvPr id="1184" name="Google Shape;1462;p116"/>
          <p:cNvGrpSpPr/>
          <p:nvPr/>
        </p:nvGrpSpPr>
        <p:grpSpPr>
          <a:xfrm>
            <a:off x="2126160" y="1698480"/>
            <a:ext cx="7939440" cy="4619880"/>
            <a:chOff x="2126160" y="1698480"/>
            <a:chExt cx="7939440" cy="4619880"/>
          </a:xfrm>
        </p:grpSpPr>
        <p:sp>
          <p:nvSpPr>
            <p:cNvPr id="1185" name="Google Shape;1463;p116"/>
            <p:cNvSpPr/>
            <p:nvPr/>
          </p:nvSpPr>
          <p:spPr>
            <a:xfrm rot="10800000">
              <a:off x="2771640" y="1698120"/>
              <a:ext cx="7293960" cy="128232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186" name="Google Shape;1464;p116"/>
            <p:cNvSpPr/>
            <p:nvPr/>
          </p:nvSpPr>
          <p:spPr>
            <a:xfrm>
              <a:off x="3090240" y="1698480"/>
              <a:ext cx="6972840" cy="1282320"/>
            </a:xfrm>
            <a:prstGeom prst="rect">
              <a:avLst/>
            </a:prstGeom>
            <a:noFill/>
            <a:ln w="0">
              <a:noFill/>
            </a:ln>
          </p:spPr>
          <p:style>
            <a:lnRef idx="0">
              <a:scrgbClr r="0" g="0" b="0"/>
            </a:lnRef>
            <a:fillRef idx="0">
              <a:scrgbClr r="0" g="0" b="0"/>
            </a:fillRef>
            <a:effectRef idx="0">
              <a:scrgbClr r="0" g="0" b="0"/>
            </a:effectRef>
            <a:fontRef idx="minor"/>
          </p:style>
          <p:txBody>
            <a:bodyPr lIns="566640" tIns="110520" rIns="206280" bIns="110520" anchor="ctr">
              <a:noAutofit/>
            </a:bodyPr>
            <a:lstStyle/>
            <a:p>
              <a:pPr algn="ctr">
                <a:lnSpc>
                  <a:spcPct val="90000"/>
                </a:lnSpc>
                <a:tabLst>
                  <a:tab pos="0" algn="l"/>
                </a:tabLst>
              </a:pPr>
              <a:r>
                <a:rPr lang="en-US" sz="2900" b="0" strike="noStrike" spc="-1">
                  <a:solidFill>
                    <a:schemeClr val="lt1"/>
                  </a:solidFill>
                  <a:latin typeface="Calibri"/>
                  <a:ea typeface="Calibri"/>
                </a:rPr>
                <a:t>Wie werden die Anforderungen an die Leistung und Kapazität der Services ermittelt?</a:t>
              </a:r>
              <a:endParaRPr lang="de-DE" sz="2900" b="0" strike="noStrike" spc="-1">
                <a:solidFill>
                  <a:srgbClr val="000000"/>
                </a:solidFill>
                <a:latin typeface="Arial"/>
              </a:endParaRPr>
            </a:p>
          </p:txBody>
        </p:sp>
        <p:sp>
          <p:nvSpPr>
            <p:cNvPr id="1187" name="Google Shape;1465;p116"/>
            <p:cNvSpPr/>
            <p:nvPr/>
          </p:nvSpPr>
          <p:spPr>
            <a:xfrm>
              <a:off x="2126160" y="1698480"/>
              <a:ext cx="1282320" cy="128232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188" name="Google Shape;1466;p116"/>
            <p:cNvSpPr/>
            <p:nvPr/>
          </p:nvSpPr>
          <p:spPr>
            <a:xfrm rot="10800000">
              <a:off x="2771640" y="3367080"/>
              <a:ext cx="7293960" cy="128232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189" name="Google Shape;1467;p116"/>
            <p:cNvSpPr/>
            <p:nvPr/>
          </p:nvSpPr>
          <p:spPr>
            <a:xfrm>
              <a:off x="3090240" y="3367080"/>
              <a:ext cx="6972840" cy="1282320"/>
            </a:xfrm>
            <a:prstGeom prst="rect">
              <a:avLst/>
            </a:prstGeom>
            <a:noFill/>
            <a:ln w="0">
              <a:noFill/>
            </a:ln>
          </p:spPr>
          <p:style>
            <a:lnRef idx="0">
              <a:scrgbClr r="0" g="0" b="0"/>
            </a:lnRef>
            <a:fillRef idx="0">
              <a:scrgbClr r="0" g="0" b="0"/>
            </a:fillRef>
            <a:effectRef idx="0">
              <a:scrgbClr r="0" g="0" b="0"/>
            </a:effectRef>
            <a:fontRef idx="minor"/>
          </p:style>
          <p:txBody>
            <a:bodyPr lIns="566640" tIns="110520" rIns="206280" bIns="110520" anchor="ctr">
              <a:noAutofit/>
            </a:bodyPr>
            <a:lstStyle/>
            <a:p>
              <a:pPr algn="ctr">
                <a:lnSpc>
                  <a:spcPct val="90000"/>
                </a:lnSpc>
                <a:tabLst>
                  <a:tab pos="0" algn="l"/>
                </a:tabLst>
              </a:pPr>
              <a:r>
                <a:rPr lang="en-US" sz="2900" b="0" strike="noStrike" spc="-1">
                  <a:solidFill>
                    <a:schemeClr val="lt1"/>
                  </a:solidFill>
                  <a:latin typeface="Calibri"/>
                  <a:ea typeface="Calibri"/>
                </a:rPr>
                <a:t>Wie sind die Maßnahmen geplant, die ergriffen werden müssen, um die Anforderungen zu erfüllen?</a:t>
              </a:r>
              <a:endParaRPr lang="de-DE" sz="2900" b="0" strike="noStrike" spc="-1">
                <a:solidFill>
                  <a:srgbClr val="000000"/>
                </a:solidFill>
                <a:latin typeface="Arial"/>
              </a:endParaRPr>
            </a:p>
          </p:txBody>
        </p:sp>
        <p:sp>
          <p:nvSpPr>
            <p:cNvPr id="1190" name="Google Shape;1468;p116"/>
            <p:cNvSpPr/>
            <p:nvPr/>
          </p:nvSpPr>
          <p:spPr>
            <a:xfrm>
              <a:off x="2126160" y="3367080"/>
              <a:ext cx="1282320" cy="128232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191" name="Google Shape;1469;p116"/>
            <p:cNvSpPr/>
            <p:nvPr/>
          </p:nvSpPr>
          <p:spPr>
            <a:xfrm rot="10800000">
              <a:off x="2771640" y="5035680"/>
              <a:ext cx="7293960" cy="128232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192" name="Google Shape;1470;p116"/>
            <p:cNvSpPr/>
            <p:nvPr/>
          </p:nvSpPr>
          <p:spPr>
            <a:xfrm>
              <a:off x="3090240" y="5035680"/>
              <a:ext cx="6972840" cy="1282320"/>
            </a:xfrm>
            <a:prstGeom prst="rect">
              <a:avLst/>
            </a:prstGeom>
            <a:noFill/>
            <a:ln w="0">
              <a:noFill/>
            </a:ln>
          </p:spPr>
          <p:style>
            <a:lnRef idx="0">
              <a:scrgbClr r="0" g="0" b="0"/>
            </a:lnRef>
            <a:fillRef idx="0">
              <a:scrgbClr r="0" g="0" b="0"/>
            </a:fillRef>
            <a:effectRef idx="0">
              <a:scrgbClr r="0" g="0" b="0"/>
            </a:effectRef>
            <a:fontRef idx="minor"/>
          </p:style>
          <p:txBody>
            <a:bodyPr lIns="566640" tIns="110520" rIns="206280" bIns="110520" anchor="ctr">
              <a:noAutofit/>
            </a:bodyPr>
            <a:lstStyle/>
            <a:p>
              <a:pPr algn="ctr">
                <a:lnSpc>
                  <a:spcPct val="90000"/>
                </a:lnSpc>
                <a:tabLst>
                  <a:tab pos="0" algn="l"/>
                </a:tabLst>
              </a:pPr>
              <a:r>
                <a:rPr lang="en-US" sz="2900" b="0" strike="noStrike" spc="-1">
                  <a:solidFill>
                    <a:schemeClr val="lt1"/>
                  </a:solidFill>
                  <a:latin typeface="Calibri"/>
                  <a:ea typeface="Calibri"/>
                </a:rPr>
                <a:t>Wie werden Leistung und Nutzung des Service überwacht?</a:t>
              </a:r>
              <a:endParaRPr lang="de-DE" sz="2900" b="0" strike="noStrike" spc="-1">
                <a:solidFill>
                  <a:srgbClr val="000000"/>
                </a:solidFill>
                <a:latin typeface="Arial"/>
              </a:endParaRPr>
            </a:p>
          </p:txBody>
        </p:sp>
        <p:sp>
          <p:nvSpPr>
            <p:cNvPr id="1193" name="Google Shape;1471;p116"/>
            <p:cNvSpPr/>
            <p:nvPr/>
          </p:nvSpPr>
          <p:spPr>
            <a:xfrm>
              <a:off x="2126160" y="5035680"/>
              <a:ext cx="1282320" cy="128232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grpSp>
      <p:sp>
        <p:nvSpPr>
          <p:cNvPr id="1194" name="PlaceHolder 2"/>
          <p:cNvSpPr>
            <a:spLocks noGrp="1"/>
          </p:cNvSpPr>
          <p:nvPr>
            <p:ph type="sldNum" idx="111"/>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4C12F79C-0896-4E1F-B061-62A688CF677E}" type="slidenum">
              <a:rPr lang="en-US" sz="1200" b="0" strike="noStrike" spc="-1">
                <a:solidFill>
                  <a:srgbClr val="888888"/>
                </a:solidFill>
                <a:latin typeface="Calibri"/>
                <a:ea typeface="Calibri"/>
              </a:rPr>
              <a:t>128</a:t>
            </a:fld>
            <a:endParaRPr lang="de-DE" sz="1200" b="0" strike="noStrike" spc="-1">
              <a:solidFill>
                <a:srgbClr val="000000"/>
              </a:solidFill>
              <a:latin typeface="Times New Roman"/>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5"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CAPM: Wichtige Begriffe </a:t>
            </a:r>
            <a:r>
              <a:rPr lang="en-US" sz="2000" b="0" strike="noStrike" spc="-1">
                <a:solidFill>
                  <a:srgbClr val="7F7F7F"/>
                </a:solidFill>
                <a:latin typeface="Calibri"/>
                <a:ea typeface="Calibri"/>
              </a:rPr>
              <a:t>nach </a:t>
            </a:r>
            <a:r>
              <a:rPr lang="en-US" sz="2000" b="1" strike="noStrike" spc="-1">
                <a:solidFill>
                  <a:srgbClr val="7F7F7F"/>
                </a:solidFill>
                <a:latin typeface="Calibri"/>
                <a:ea typeface="Calibri"/>
              </a:rPr>
              <a:t>FitSM-0</a:t>
            </a:r>
            <a:endParaRPr lang="de-DE" sz="2000" b="0" strike="noStrike" spc="-1">
              <a:solidFill>
                <a:srgbClr val="000000"/>
              </a:solidFill>
              <a:latin typeface="Arial"/>
            </a:endParaRPr>
          </a:p>
        </p:txBody>
      </p:sp>
      <p:sp>
        <p:nvSpPr>
          <p:cNvPr id="1196" name="PlaceHolder 2"/>
          <p:cNvSpPr>
            <a:spLocks noGrp="1"/>
          </p:cNvSpPr>
          <p:nvPr>
            <p:ph type="sldNum" idx="112"/>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7C95A7F5-67C3-492E-8A47-56C0DAB705EE}" type="slidenum">
              <a:rPr lang="en-US" sz="1200" b="0" strike="noStrike" spc="-1">
                <a:solidFill>
                  <a:srgbClr val="888888"/>
                </a:solidFill>
                <a:latin typeface="Calibri"/>
                <a:ea typeface="Calibri"/>
              </a:rPr>
              <a:t>129</a:t>
            </a:fld>
            <a:endParaRPr lang="de-DE" sz="1200" b="0" strike="noStrike" spc="-1">
              <a:solidFill>
                <a:srgbClr val="000000"/>
              </a:solidFill>
              <a:latin typeface="Times New Roman"/>
            </a:endParaRPr>
          </a:p>
        </p:txBody>
      </p:sp>
      <p:graphicFrame>
        <p:nvGraphicFramePr>
          <p:cNvPr id="1197" name="Google Shape;1480;p117"/>
          <p:cNvGraphicFramePr/>
          <p:nvPr>
            <p:extLst>
              <p:ext uri="{D42A27DB-BD31-4B8C-83A1-F6EECF244321}">
                <p14:modId xmlns:p14="http://schemas.microsoft.com/office/powerpoint/2010/main" val="149955971"/>
              </p:ext>
            </p:extLst>
          </p:nvPr>
        </p:nvGraphicFramePr>
        <p:xfrm>
          <a:off x="609480" y="1696680"/>
          <a:ext cx="10991520" cy="1813560"/>
        </p:xfrm>
        <a:graphic>
          <a:graphicData uri="http://schemas.openxmlformats.org/drawingml/2006/table">
            <a:tbl>
              <a:tblPr/>
              <a:tblGrid>
                <a:gridCol w="10991520">
                  <a:extLst>
                    <a:ext uri="{9D8B030D-6E8A-4147-A177-3AD203B41FA5}">
                      <a16:colId xmlns:a16="http://schemas.microsoft.com/office/drawing/2014/main" val="20000"/>
                    </a:ext>
                  </a:extLst>
                </a:gridCol>
              </a:tblGrid>
              <a:tr h="189000">
                <a:tc>
                  <a:txBody>
                    <a:bodyPr/>
                    <a:lstStyle/>
                    <a:p>
                      <a:pPr>
                        <a:lnSpc>
                          <a:spcPct val="100000"/>
                        </a:lnSpc>
                        <a:tabLst>
                          <a:tab pos="0" algn="l"/>
                        </a:tabLst>
                      </a:pPr>
                      <a:r>
                        <a:rPr lang="en-US" sz="1400" b="1" strike="noStrike" spc="-1">
                          <a:solidFill>
                            <a:schemeClr val="lt1"/>
                          </a:solidFill>
                          <a:latin typeface="Calibri" panose="020F0502020204030204" pitchFamily="34" charset="0"/>
                          <a:ea typeface="Arial"/>
                          <a:cs typeface="Calibri" panose="020F0502020204030204" pitchFamily="34" charset="0"/>
                        </a:rPr>
                        <a:t>Definition nach FitSM-0:</a:t>
                      </a:r>
                      <a:endParaRPr lang="de-DE" sz="1400" b="0" strike="noStrike" spc="-1">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solidFill>
                  </a:tcPr>
                </a:tc>
                <a:extLst>
                  <a:ext uri="{0D108BD9-81ED-4DB2-BD59-A6C34878D82A}">
                    <a16:rowId xmlns:a16="http://schemas.microsoft.com/office/drawing/2014/main" val="10000"/>
                  </a:ext>
                </a:extLst>
              </a:tr>
              <a:tr h="1000440">
                <a:tc>
                  <a:txBody>
                    <a:bodyPr/>
                    <a:lstStyle/>
                    <a:p>
                      <a:pPr>
                        <a:lnSpc>
                          <a:spcPct val="100000"/>
                        </a:lnSpc>
                        <a:tabLst>
                          <a:tab pos="0" algn="l"/>
                        </a:tabLst>
                      </a:pPr>
                      <a:r>
                        <a:rPr lang="en-US" sz="2000" b="1" strike="noStrike" spc="-1" dirty="0" err="1">
                          <a:solidFill>
                            <a:schemeClr val="dk1"/>
                          </a:solidFill>
                          <a:latin typeface="Calibri" panose="020F0502020204030204" pitchFamily="34" charset="0"/>
                          <a:ea typeface="Calibri"/>
                          <a:cs typeface="Calibri" panose="020F0502020204030204" pitchFamily="34" charset="0"/>
                        </a:rPr>
                        <a:t>Kapazität</a:t>
                      </a:r>
                      <a:r>
                        <a:rPr lang="en-US" sz="2000" b="1" strike="noStrike" spc="-1" dirty="0">
                          <a:solidFill>
                            <a:schemeClr val="dk1"/>
                          </a:solidFill>
                          <a:latin typeface="Calibri" panose="020F0502020204030204" pitchFamily="34" charset="0"/>
                          <a:ea typeface="Calibri"/>
                          <a:cs typeface="Calibri" panose="020F0502020204030204" pitchFamily="34" charset="0"/>
                        </a:rPr>
                        <a:t>:</a:t>
                      </a:r>
                      <a:endParaRPr lang="de-DE" sz="20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spcAft>
                          <a:spcPts val="601"/>
                        </a:spcAft>
                        <a:tabLst>
                          <a:tab pos="0" algn="l"/>
                        </a:tabLst>
                      </a:pPr>
                      <a:r>
                        <a:rPr lang="en-US" sz="1800" b="0" strike="noStrike" spc="-1" dirty="0" err="1">
                          <a:solidFill>
                            <a:schemeClr val="dk1"/>
                          </a:solidFill>
                          <a:latin typeface="Calibri" panose="020F0502020204030204" pitchFamily="34" charset="0"/>
                          <a:ea typeface="Calibri"/>
                          <a:cs typeface="Calibri" panose="020F0502020204030204" pitchFamily="34" charset="0"/>
                        </a:rPr>
                        <a:t>Maximaler</a:t>
                      </a:r>
                      <a:r>
                        <a:rPr lang="en-US" sz="1800" b="0" strike="noStrike" spc="-1" dirty="0">
                          <a:solidFill>
                            <a:schemeClr val="dk1"/>
                          </a:solidFill>
                          <a:latin typeface="Calibri" panose="020F0502020204030204" pitchFamily="34" charset="0"/>
                          <a:ea typeface="Calibri"/>
                          <a:cs typeface="Calibri" panose="020F0502020204030204" pitchFamily="34" charset="0"/>
                        </a:rPr>
                        <a:t> </a:t>
                      </a:r>
                      <a:r>
                        <a:rPr lang="en-US" sz="1800" b="0" strike="noStrike" spc="-1" dirty="0" err="1">
                          <a:solidFill>
                            <a:schemeClr val="dk1"/>
                          </a:solidFill>
                          <a:latin typeface="Calibri" panose="020F0502020204030204" pitchFamily="34" charset="0"/>
                          <a:ea typeface="Calibri"/>
                          <a:cs typeface="Calibri" panose="020F0502020204030204" pitchFamily="34" charset="0"/>
                        </a:rPr>
                        <a:t>Umfang</a:t>
                      </a:r>
                      <a:r>
                        <a:rPr lang="en-US" sz="1800" b="0" strike="noStrike" spc="-1" dirty="0">
                          <a:solidFill>
                            <a:schemeClr val="dk1"/>
                          </a:solidFill>
                          <a:latin typeface="Calibri" panose="020F0502020204030204" pitchFamily="34" charset="0"/>
                          <a:ea typeface="Calibri"/>
                          <a:cs typeface="Calibri" panose="020F0502020204030204" pitchFamily="34" charset="0"/>
                        </a:rPr>
                        <a:t>, in dem </a:t>
                      </a:r>
                      <a:r>
                        <a:rPr lang="en-US" sz="1800" b="0" strike="noStrike" spc="-1" dirty="0" err="1">
                          <a:solidFill>
                            <a:schemeClr val="dk1"/>
                          </a:solidFill>
                          <a:latin typeface="Calibri" panose="020F0502020204030204" pitchFamily="34" charset="0"/>
                          <a:ea typeface="Calibri"/>
                          <a:cs typeface="Calibri" panose="020F0502020204030204" pitchFamily="34" charset="0"/>
                        </a:rPr>
                        <a:t>ein</a:t>
                      </a:r>
                      <a:r>
                        <a:rPr lang="en-US" sz="1800" b="0" strike="noStrike" spc="-1" dirty="0">
                          <a:solidFill>
                            <a:schemeClr val="dk1"/>
                          </a:solidFill>
                          <a:latin typeface="Calibri" panose="020F0502020204030204" pitchFamily="34" charset="0"/>
                          <a:ea typeface="Calibri"/>
                          <a:cs typeface="Calibri" panose="020F0502020204030204" pitchFamily="34" charset="0"/>
                        </a:rPr>
                        <a:t> </a:t>
                      </a:r>
                      <a:r>
                        <a:rPr lang="en-US" sz="1800" b="0" strike="noStrike" spc="-1" dirty="0" err="1">
                          <a:solidFill>
                            <a:schemeClr val="dk1"/>
                          </a:solidFill>
                          <a:latin typeface="Calibri" panose="020F0502020204030204" pitchFamily="34" charset="0"/>
                          <a:ea typeface="Calibri"/>
                          <a:cs typeface="Calibri" panose="020F0502020204030204" pitchFamily="34" charset="0"/>
                        </a:rPr>
                        <a:t>bestimmtes</a:t>
                      </a:r>
                      <a:r>
                        <a:rPr lang="en-US" sz="1800" b="0" strike="noStrike" spc="-1" dirty="0">
                          <a:solidFill>
                            <a:schemeClr val="dk1"/>
                          </a:solidFill>
                          <a:latin typeface="Calibri" panose="020F0502020204030204" pitchFamily="34" charset="0"/>
                          <a:ea typeface="Calibri"/>
                          <a:cs typeface="Calibri" panose="020F0502020204030204" pitchFamily="34" charset="0"/>
                        </a:rPr>
                        <a:t> Element der </a:t>
                      </a:r>
                      <a:r>
                        <a:rPr lang="en-US" sz="1800" b="0" strike="noStrike" spc="-1" dirty="0" err="1">
                          <a:solidFill>
                            <a:schemeClr val="dk1"/>
                          </a:solidFill>
                          <a:latin typeface="Calibri" panose="020F0502020204030204" pitchFamily="34" charset="0"/>
                          <a:ea typeface="Calibri"/>
                          <a:cs typeface="Calibri" panose="020F0502020204030204" pitchFamily="34" charset="0"/>
                        </a:rPr>
                        <a:t>Infrastruktur</a:t>
                      </a:r>
                      <a:r>
                        <a:rPr lang="en-US" sz="1800" b="0" strike="noStrike" spc="-1" dirty="0">
                          <a:solidFill>
                            <a:schemeClr val="dk1"/>
                          </a:solidFill>
                          <a:latin typeface="Calibri" panose="020F0502020204030204" pitchFamily="34" charset="0"/>
                          <a:ea typeface="Calibri"/>
                          <a:cs typeface="Calibri" panose="020F0502020204030204" pitchFamily="34" charset="0"/>
                        </a:rPr>
                        <a:t> (z. B. </a:t>
                      </a:r>
                      <a:r>
                        <a:rPr lang="en-US" sz="1800" b="0" strike="noStrike" spc="-1" dirty="0" err="1">
                          <a:solidFill>
                            <a:schemeClr val="dk1"/>
                          </a:solidFill>
                          <a:latin typeface="Calibri" panose="020F0502020204030204" pitchFamily="34" charset="0"/>
                          <a:ea typeface="Calibri"/>
                          <a:cs typeface="Calibri" panose="020F0502020204030204" pitchFamily="34" charset="0"/>
                        </a:rPr>
                        <a:t>ein</a:t>
                      </a:r>
                      <a:r>
                        <a:rPr lang="en-US" sz="1800" b="0" strike="noStrike" spc="-1" dirty="0">
                          <a:solidFill>
                            <a:schemeClr val="dk1"/>
                          </a:solidFill>
                          <a:latin typeface="Calibri" panose="020F0502020204030204" pitchFamily="34" charset="0"/>
                          <a:ea typeface="Calibri"/>
                          <a:cs typeface="Calibri" panose="020F0502020204030204" pitchFamily="34" charset="0"/>
                        </a:rPr>
                        <a:t> Configuration Item) </a:t>
                      </a:r>
                      <a:r>
                        <a:rPr lang="en-US" sz="1800" b="0" strike="noStrike" spc="-1" dirty="0" err="1">
                          <a:solidFill>
                            <a:schemeClr val="dk1"/>
                          </a:solidFill>
                          <a:latin typeface="Calibri" panose="020F0502020204030204" pitchFamily="34" charset="0"/>
                          <a:ea typeface="Calibri"/>
                          <a:cs typeface="Calibri" panose="020F0502020204030204" pitchFamily="34" charset="0"/>
                        </a:rPr>
                        <a:t>genutzt</a:t>
                      </a:r>
                      <a:r>
                        <a:rPr lang="en-US" sz="1800" b="0" strike="noStrike" spc="-1" dirty="0">
                          <a:solidFill>
                            <a:schemeClr val="dk1"/>
                          </a:solidFill>
                          <a:latin typeface="Calibri" panose="020F0502020204030204" pitchFamily="34" charset="0"/>
                          <a:ea typeface="Calibri"/>
                          <a:cs typeface="Calibri" panose="020F0502020204030204" pitchFamily="34" charset="0"/>
                        </a:rPr>
                        <a:t> </a:t>
                      </a:r>
                      <a:r>
                        <a:rPr lang="en-US" sz="1800" b="0" strike="noStrike" spc="-1" dirty="0" err="1">
                          <a:solidFill>
                            <a:schemeClr val="dk1"/>
                          </a:solidFill>
                          <a:latin typeface="Calibri" panose="020F0502020204030204" pitchFamily="34" charset="0"/>
                          <a:ea typeface="Calibri"/>
                          <a:cs typeface="Calibri" panose="020F0502020204030204" pitchFamily="34" charset="0"/>
                        </a:rPr>
                        <a:t>werden</a:t>
                      </a:r>
                      <a:r>
                        <a:rPr lang="en-US" sz="1800" b="0" strike="noStrike" spc="-1" dirty="0">
                          <a:solidFill>
                            <a:schemeClr val="dk1"/>
                          </a:solidFill>
                          <a:latin typeface="Calibri" panose="020F0502020204030204" pitchFamily="34" charset="0"/>
                          <a:ea typeface="Calibri"/>
                          <a:cs typeface="Calibri" panose="020F0502020204030204" pitchFamily="34" charset="0"/>
                        </a:rPr>
                        <a:t> </a:t>
                      </a:r>
                      <a:r>
                        <a:rPr lang="en-US" sz="1800" b="0" strike="noStrike" spc="-1" dirty="0" err="1">
                          <a:solidFill>
                            <a:schemeClr val="dk1"/>
                          </a:solidFill>
                          <a:latin typeface="Calibri" panose="020F0502020204030204" pitchFamily="34" charset="0"/>
                          <a:ea typeface="Calibri"/>
                          <a:cs typeface="Calibri" panose="020F0502020204030204" pitchFamily="34" charset="0"/>
                        </a:rPr>
                        <a:t>kann</a:t>
                      </a:r>
                      <a:endParaRPr lang="de-DE" sz="18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spcAft>
                          <a:spcPts val="601"/>
                        </a:spcAft>
                        <a:tabLst>
                          <a:tab pos="0" algn="l"/>
                        </a:tabLst>
                      </a:pPr>
                      <a:r>
                        <a:rPr lang="en-US" sz="1600" b="0" strike="noStrike" spc="-1" dirty="0" err="1">
                          <a:solidFill>
                            <a:schemeClr val="dk1"/>
                          </a:solidFill>
                          <a:latin typeface="Calibri" panose="020F0502020204030204" pitchFamily="34" charset="0"/>
                          <a:ea typeface="Calibri"/>
                          <a:cs typeface="Calibri" panose="020F0502020204030204" pitchFamily="34" charset="0"/>
                        </a:rPr>
                        <a:t>Hinweis</a:t>
                      </a:r>
                      <a:r>
                        <a:rPr lang="en-US" sz="1600" b="0" strike="noStrike" spc="-1" dirty="0">
                          <a:solidFill>
                            <a:schemeClr val="dk1"/>
                          </a:solidFill>
                          <a:latin typeface="Calibri" panose="020F0502020204030204" pitchFamily="34" charset="0"/>
                          <a:ea typeface="Calibri"/>
                          <a:cs typeface="Calibri" panose="020F0502020204030204" pitchFamily="34" charset="0"/>
                        </a:rPr>
                        <a:t>: </a:t>
                      </a:r>
                      <a:r>
                        <a:rPr lang="en-US" sz="1600" b="0" strike="noStrike" spc="-1" dirty="0" err="1">
                          <a:solidFill>
                            <a:schemeClr val="dk1"/>
                          </a:solidFill>
                          <a:latin typeface="Calibri" panose="020F0502020204030204" pitchFamily="34" charset="0"/>
                          <a:ea typeface="Calibri"/>
                          <a:cs typeface="Calibri" panose="020F0502020204030204" pitchFamily="34" charset="0"/>
                        </a:rPr>
                        <a:t>Damit</a:t>
                      </a:r>
                      <a:r>
                        <a:rPr lang="en-US" sz="1600" b="0" strike="noStrike" spc="-1" dirty="0">
                          <a:solidFill>
                            <a:schemeClr val="dk1"/>
                          </a:solidFill>
                          <a:latin typeface="Calibri" panose="020F0502020204030204" pitchFamily="34" charset="0"/>
                          <a:ea typeface="Calibri"/>
                          <a:cs typeface="Calibri" panose="020F0502020204030204" pitchFamily="34" charset="0"/>
                        </a:rPr>
                        <a:t> </a:t>
                      </a:r>
                      <a:r>
                        <a:rPr lang="en-US" sz="1600" b="0" strike="noStrike" spc="-1" dirty="0" err="1">
                          <a:solidFill>
                            <a:schemeClr val="dk1"/>
                          </a:solidFill>
                          <a:latin typeface="Calibri" panose="020F0502020204030204" pitchFamily="34" charset="0"/>
                          <a:ea typeface="Calibri"/>
                          <a:cs typeface="Calibri" panose="020F0502020204030204" pitchFamily="34" charset="0"/>
                        </a:rPr>
                        <a:t>kann</a:t>
                      </a:r>
                      <a:r>
                        <a:rPr lang="en-US" sz="1600" b="0" strike="noStrike" spc="-1" dirty="0">
                          <a:solidFill>
                            <a:schemeClr val="dk1"/>
                          </a:solidFill>
                          <a:latin typeface="Calibri" panose="020F0502020204030204" pitchFamily="34" charset="0"/>
                          <a:ea typeface="Calibri"/>
                          <a:cs typeface="Calibri" panose="020F0502020204030204" pitchFamily="34" charset="0"/>
                        </a:rPr>
                        <a:t> die </a:t>
                      </a:r>
                      <a:r>
                        <a:rPr lang="en-US" sz="1600" b="0" strike="noStrike" spc="-1" dirty="0" err="1">
                          <a:solidFill>
                            <a:schemeClr val="dk1"/>
                          </a:solidFill>
                          <a:latin typeface="Calibri" panose="020F0502020204030204" pitchFamily="34" charset="0"/>
                          <a:ea typeface="Calibri"/>
                          <a:cs typeface="Calibri" panose="020F0502020204030204" pitchFamily="34" charset="0"/>
                        </a:rPr>
                        <a:t>gesamte</a:t>
                      </a:r>
                      <a:r>
                        <a:rPr lang="en-US" sz="1600" b="0" strike="noStrike" spc="-1" dirty="0">
                          <a:solidFill>
                            <a:schemeClr val="dk1"/>
                          </a:solidFill>
                          <a:latin typeface="Calibri" panose="020F0502020204030204" pitchFamily="34" charset="0"/>
                          <a:ea typeface="Calibri"/>
                          <a:cs typeface="Calibri" panose="020F0502020204030204" pitchFamily="34" charset="0"/>
                        </a:rPr>
                        <a:t> </a:t>
                      </a:r>
                      <a:r>
                        <a:rPr lang="en-US" sz="1600" b="0" strike="noStrike" spc="-1" dirty="0" err="1">
                          <a:solidFill>
                            <a:schemeClr val="dk1"/>
                          </a:solidFill>
                          <a:latin typeface="Calibri" panose="020F0502020204030204" pitchFamily="34" charset="0"/>
                          <a:ea typeface="Calibri"/>
                          <a:cs typeface="Calibri" panose="020F0502020204030204" pitchFamily="34" charset="0"/>
                        </a:rPr>
                        <a:t>Festplattenkapazität</a:t>
                      </a:r>
                      <a:r>
                        <a:rPr lang="en-US" sz="1600" b="0" strike="noStrike" spc="-1" dirty="0">
                          <a:solidFill>
                            <a:schemeClr val="dk1"/>
                          </a:solidFill>
                          <a:latin typeface="Calibri" panose="020F0502020204030204" pitchFamily="34" charset="0"/>
                          <a:ea typeface="Calibri"/>
                          <a:cs typeface="Calibri" panose="020F0502020204030204" pitchFamily="34" charset="0"/>
                        </a:rPr>
                        <a:t> </a:t>
                      </a:r>
                      <a:r>
                        <a:rPr lang="en-US" sz="1600" b="0" strike="noStrike" spc="-1" dirty="0" err="1">
                          <a:solidFill>
                            <a:schemeClr val="dk1"/>
                          </a:solidFill>
                          <a:latin typeface="Calibri" panose="020F0502020204030204" pitchFamily="34" charset="0"/>
                          <a:ea typeface="Calibri"/>
                          <a:cs typeface="Calibri" panose="020F0502020204030204" pitchFamily="34" charset="0"/>
                        </a:rPr>
                        <a:t>oder</a:t>
                      </a:r>
                      <a:r>
                        <a:rPr lang="en-US" sz="1600" b="0" strike="noStrike" spc="-1" dirty="0">
                          <a:solidFill>
                            <a:schemeClr val="dk1"/>
                          </a:solidFill>
                          <a:latin typeface="Calibri" panose="020F0502020204030204" pitchFamily="34" charset="0"/>
                          <a:ea typeface="Calibri"/>
                          <a:cs typeface="Calibri" panose="020F0502020204030204" pitchFamily="34" charset="0"/>
                        </a:rPr>
                        <a:t> die </a:t>
                      </a:r>
                      <a:r>
                        <a:rPr lang="en-US" sz="1600" b="0" strike="noStrike" spc="-1" dirty="0" err="1">
                          <a:solidFill>
                            <a:schemeClr val="dk1"/>
                          </a:solidFill>
                          <a:latin typeface="Calibri" panose="020F0502020204030204" pitchFamily="34" charset="0"/>
                          <a:ea typeface="Calibri"/>
                          <a:cs typeface="Calibri" panose="020F0502020204030204" pitchFamily="34" charset="0"/>
                        </a:rPr>
                        <a:t>Netzwerkbandbreite</a:t>
                      </a:r>
                      <a:r>
                        <a:rPr lang="en-US" sz="1600" b="0" strike="noStrike" spc="-1" dirty="0">
                          <a:solidFill>
                            <a:schemeClr val="dk1"/>
                          </a:solidFill>
                          <a:latin typeface="Calibri" panose="020F0502020204030204" pitchFamily="34" charset="0"/>
                          <a:ea typeface="Calibri"/>
                          <a:cs typeface="Calibri" panose="020F0502020204030204" pitchFamily="34" charset="0"/>
                        </a:rPr>
                        <a:t> </a:t>
                      </a:r>
                      <a:r>
                        <a:rPr lang="en-US" sz="1600" b="0" strike="noStrike" spc="-1" dirty="0" err="1">
                          <a:solidFill>
                            <a:schemeClr val="dk1"/>
                          </a:solidFill>
                          <a:latin typeface="Calibri" panose="020F0502020204030204" pitchFamily="34" charset="0"/>
                          <a:ea typeface="Calibri"/>
                          <a:cs typeface="Calibri" panose="020F0502020204030204" pitchFamily="34" charset="0"/>
                        </a:rPr>
                        <a:t>gemeint</a:t>
                      </a:r>
                      <a:r>
                        <a:rPr lang="en-US" sz="1600" b="0" strike="noStrike" spc="-1" dirty="0">
                          <a:solidFill>
                            <a:schemeClr val="dk1"/>
                          </a:solidFill>
                          <a:latin typeface="Calibri" panose="020F0502020204030204" pitchFamily="34" charset="0"/>
                          <a:ea typeface="Calibri"/>
                          <a:cs typeface="Calibri" panose="020F0502020204030204" pitchFamily="34" charset="0"/>
                        </a:rPr>
                        <a:t> sein. Es </a:t>
                      </a:r>
                      <a:r>
                        <a:rPr lang="en-US" sz="1600" b="0" strike="noStrike" spc="-1" dirty="0" err="1">
                          <a:solidFill>
                            <a:schemeClr val="dk1"/>
                          </a:solidFill>
                          <a:latin typeface="Calibri" panose="020F0502020204030204" pitchFamily="34" charset="0"/>
                          <a:ea typeface="Calibri"/>
                          <a:cs typeface="Calibri" panose="020F0502020204030204" pitchFamily="34" charset="0"/>
                        </a:rPr>
                        <a:t>könnte</a:t>
                      </a:r>
                      <a:r>
                        <a:rPr lang="en-US" sz="1600" b="0" strike="noStrike" spc="-1" dirty="0">
                          <a:solidFill>
                            <a:schemeClr val="dk1"/>
                          </a:solidFill>
                          <a:latin typeface="Calibri" panose="020F0502020204030204" pitchFamily="34" charset="0"/>
                          <a:ea typeface="Calibri"/>
                          <a:cs typeface="Calibri" panose="020F0502020204030204" pitchFamily="34" charset="0"/>
                        </a:rPr>
                        <a:t> </a:t>
                      </a:r>
                      <a:r>
                        <a:rPr lang="en-US" sz="1600" b="0" strike="noStrike" spc="-1" dirty="0" err="1">
                          <a:solidFill>
                            <a:schemeClr val="dk1"/>
                          </a:solidFill>
                          <a:latin typeface="Calibri" panose="020F0502020204030204" pitchFamily="34" charset="0"/>
                          <a:ea typeface="Calibri"/>
                          <a:cs typeface="Calibri" panose="020F0502020204030204" pitchFamily="34" charset="0"/>
                        </a:rPr>
                        <a:t>sich</a:t>
                      </a:r>
                      <a:r>
                        <a:rPr lang="en-US" sz="1600" b="0" strike="noStrike" spc="-1" dirty="0">
                          <a:solidFill>
                            <a:schemeClr val="dk1"/>
                          </a:solidFill>
                          <a:latin typeface="Calibri" panose="020F0502020204030204" pitchFamily="34" charset="0"/>
                          <a:ea typeface="Calibri"/>
                          <a:cs typeface="Calibri" panose="020F0502020204030204" pitchFamily="34" charset="0"/>
                        </a:rPr>
                        <a:t> </a:t>
                      </a:r>
                      <a:r>
                        <a:rPr lang="en-US" sz="1600" b="0" strike="noStrike" spc="-1" dirty="0" err="1">
                          <a:solidFill>
                            <a:schemeClr val="dk1"/>
                          </a:solidFill>
                          <a:latin typeface="Calibri" panose="020F0502020204030204" pitchFamily="34" charset="0"/>
                          <a:ea typeface="Calibri"/>
                          <a:cs typeface="Calibri" panose="020F0502020204030204" pitchFamily="34" charset="0"/>
                        </a:rPr>
                        <a:t>auch</a:t>
                      </a:r>
                      <a:r>
                        <a:rPr lang="en-US" sz="1600" b="0" strike="noStrike" spc="-1" dirty="0">
                          <a:solidFill>
                            <a:schemeClr val="dk1"/>
                          </a:solidFill>
                          <a:latin typeface="Calibri" panose="020F0502020204030204" pitchFamily="34" charset="0"/>
                          <a:ea typeface="Calibri"/>
                          <a:cs typeface="Calibri" panose="020F0502020204030204" pitchFamily="34" charset="0"/>
                        </a:rPr>
                        <a:t> um den </a:t>
                      </a:r>
                      <a:r>
                        <a:rPr lang="en-US" sz="1600" b="0" strike="noStrike" spc="-1" dirty="0" err="1">
                          <a:solidFill>
                            <a:schemeClr val="dk1"/>
                          </a:solidFill>
                          <a:latin typeface="Calibri" panose="020F0502020204030204" pitchFamily="34" charset="0"/>
                          <a:ea typeface="Calibri"/>
                          <a:cs typeface="Calibri" panose="020F0502020204030204" pitchFamily="34" charset="0"/>
                        </a:rPr>
                        <a:t>maximalen</a:t>
                      </a:r>
                      <a:r>
                        <a:rPr lang="en-US" sz="1600" b="0" strike="noStrike" spc="-1" dirty="0">
                          <a:solidFill>
                            <a:schemeClr val="dk1"/>
                          </a:solidFill>
                          <a:latin typeface="Calibri" panose="020F0502020204030204" pitchFamily="34" charset="0"/>
                          <a:ea typeface="Calibri"/>
                          <a:cs typeface="Calibri" panose="020F0502020204030204" pitchFamily="34" charset="0"/>
                        </a:rPr>
                        <a:t> </a:t>
                      </a:r>
                      <a:r>
                        <a:rPr lang="en-US" sz="1600" b="0" strike="noStrike" spc="-1" dirty="0" err="1">
                          <a:solidFill>
                            <a:schemeClr val="dk1"/>
                          </a:solidFill>
                          <a:latin typeface="Calibri" panose="020F0502020204030204" pitchFamily="34" charset="0"/>
                          <a:ea typeface="Calibri"/>
                          <a:cs typeface="Calibri" panose="020F0502020204030204" pitchFamily="34" charset="0"/>
                        </a:rPr>
                        <a:t>Transaktionsdurchsatz</a:t>
                      </a:r>
                      <a:r>
                        <a:rPr lang="en-US" sz="1600" b="0" strike="noStrike" spc="-1" dirty="0">
                          <a:solidFill>
                            <a:schemeClr val="dk1"/>
                          </a:solidFill>
                          <a:latin typeface="Calibri" panose="020F0502020204030204" pitchFamily="34" charset="0"/>
                          <a:ea typeface="Calibri"/>
                          <a:cs typeface="Calibri" panose="020F0502020204030204" pitchFamily="34" charset="0"/>
                        </a:rPr>
                        <a:t> </a:t>
                      </a:r>
                      <a:r>
                        <a:rPr lang="en-US" sz="1600" b="0" strike="noStrike" spc="-1" dirty="0" err="1">
                          <a:solidFill>
                            <a:schemeClr val="dk1"/>
                          </a:solidFill>
                          <a:latin typeface="Calibri" panose="020F0502020204030204" pitchFamily="34" charset="0"/>
                          <a:ea typeface="Calibri"/>
                          <a:cs typeface="Calibri" panose="020F0502020204030204" pitchFamily="34" charset="0"/>
                        </a:rPr>
                        <a:t>eines</a:t>
                      </a:r>
                      <a:r>
                        <a:rPr lang="en-US" sz="1600" b="0" strike="noStrike" spc="-1" dirty="0">
                          <a:solidFill>
                            <a:schemeClr val="dk1"/>
                          </a:solidFill>
                          <a:latin typeface="Calibri" panose="020F0502020204030204" pitchFamily="34" charset="0"/>
                          <a:ea typeface="Calibri"/>
                          <a:cs typeface="Calibri" panose="020F0502020204030204" pitchFamily="34" charset="0"/>
                        </a:rPr>
                        <a:t> Systems </a:t>
                      </a:r>
                      <a:r>
                        <a:rPr lang="en-US" sz="1600" b="0" strike="noStrike" spc="-1" dirty="0" err="1">
                          <a:solidFill>
                            <a:schemeClr val="dk1"/>
                          </a:solidFill>
                          <a:latin typeface="Calibri" panose="020F0502020204030204" pitchFamily="34" charset="0"/>
                          <a:ea typeface="Calibri"/>
                          <a:cs typeface="Calibri" panose="020F0502020204030204" pitchFamily="34" charset="0"/>
                        </a:rPr>
                        <a:t>handeln</a:t>
                      </a:r>
                      <a:r>
                        <a:rPr lang="en-US" sz="1600" b="0" strike="noStrike" spc="-1" dirty="0">
                          <a:solidFill>
                            <a:schemeClr val="dk1"/>
                          </a:solidFill>
                          <a:latin typeface="Calibri" panose="020F0502020204030204" pitchFamily="34" charset="0"/>
                          <a:ea typeface="Calibri"/>
                          <a:cs typeface="Calibri" panose="020F0502020204030204" pitchFamily="34" charset="0"/>
                        </a:rPr>
                        <a:t>.</a:t>
                      </a:r>
                      <a:endParaRPr lang="de-DE" sz="1600" b="0" strike="noStrike" spc="-1" dirty="0">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rgbClr val="E8ECF4"/>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Was ist ein Service?</a:t>
            </a:r>
            <a:endParaRPr lang="de-DE" sz="3200" b="0" strike="noStrike" spc="-1">
              <a:solidFill>
                <a:srgbClr val="000000"/>
              </a:solidFill>
              <a:latin typeface="Arial"/>
            </a:endParaRPr>
          </a:p>
        </p:txBody>
      </p:sp>
      <p:sp>
        <p:nvSpPr>
          <p:cNvPr id="152" name="PlaceHolder 2"/>
          <p:cNvSpPr>
            <a:spLocks noGrp="1"/>
          </p:cNvSpPr>
          <p:nvPr>
            <p:ph type="sldNum" idx="17"/>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BB20F857-6FC8-4B3E-ACE3-BE4366DB355B}" type="slidenum">
              <a:rPr lang="en-US" sz="1200" b="0" strike="noStrike" spc="-1">
                <a:solidFill>
                  <a:srgbClr val="888888"/>
                </a:solidFill>
                <a:latin typeface="Calibri"/>
                <a:ea typeface="Calibri"/>
              </a:rPr>
              <a:t>13</a:t>
            </a:fld>
            <a:endParaRPr lang="de-DE" sz="1200" b="0" strike="noStrike" spc="-1">
              <a:solidFill>
                <a:srgbClr val="000000"/>
              </a:solidFill>
              <a:latin typeface="Times New Roman"/>
            </a:endParaRPr>
          </a:p>
        </p:txBody>
      </p:sp>
      <p:sp>
        <p:nvSpPr>
          <p:cNvPr id="153" name="Google Shape;129;p8"/>
          <p:cNvSpPr/>
          <p:nvPr/>
        </p:nvSpPr>
        <p:spPr>
          <a:xfrm>
            <a:off x="1913760" y="3050280"/>
            <a:ext cx="8391600" cy="2040120"/>
          </a:xfrm>
          <a:prstGeom prst="rect">
            <a:avLst/>
          </a:prstGeom>
          <a:noFill/>
          <a:ln w="0">
            <a:noFill/>
          </a:ln>
        </p:spPr>
        <p:style>
          <a:lnRef idx="0">
            <a:scrgbClr r="0" g="0" b="0"/>
          </a:lnRef>
          <a:fillRef idx="0">
            <a:scrgbClr r="0" g="0" b="0"/>
          </a:fillRef>
          <a:effectRef idx="0">
            <a:scrgbClr r="0" g="0" b="0"/>
          </a:effectRef>
          <a:fontRef idx="minor"/>
        </p:style>
        <p:txBody>
          <a:bodyPr lIns="90000" tIns="45000" rIns="117000" bIns="45000" anchor="t">
            <a:noAutofit/>
          </a:bodyPr>
          <a:lstStyle/>
          <a:p>
            <a:pPr marL="28080">
              <a:lnSpc>
                <a:spcPct val="100000"/>
              </a:lnSpc>
              <a:tabLst>
                <a:tab pos="0" algn="l"/>
              </a:tabLst>
            </a:pPr>
            <a:r>
              <a:rPr lang="en-US" sz="2000" b="0" strike="noStrike" spc="-1">
                <a:solidFill>
                  <a:schemeClr val="dk1"/>
                </a:solidFill>
                <a:latin typeface="Calibri"/>
                <a:ea typeface="Calibri"/>
              </a:rPr>
              <a:t>Beispiele für IT-Services:</a:t>
            </a:r>
            <a:endParaRPr lang="de-DE" sz="2000" b="0" strike="noStrike" spc="-1">
              <a:solidFill>
                <a:srgbClr val="000000"/>
              </a:solidFill>
              <a:latin typeface="Arial"/>
            </a:endParaRPr>
          </a:p>
          <a:p>
            <a:pPr marL="761400" lvl="1" indent="-241200">
              <a:lnSpc>
                <a:spcPct val="100000"/>
              </a:lnSpc>
              <a:spcBef>
                <a:spcPts val="422"/>
              </a:spcBef>
              <a:buClr>
                <a:srgbClr val="000000"/>
              </a:buClr>
              <a:buFont typeface="Calibri"/>
              <a:buChar char="–"/>
              <a:tabLst>
                <a:tab pos="0" algn="l"/>
              </a:tabLst>
            </a:pPr>
            <a:r>
              <a:rPr lang="en-US" sz="1800" b="0" strike="noStrike" spc="-1">
                <a:solidFill>
                  <a:schemeClr val="dk1"/>
                </a:solidFill>
                <a:latin typeface="Calibri"/>
                <a:ea typeface="Calibri"/>
              </a:rPr>
              <a:t>Bereitstellung von Standard-Desktop-Arbeitsplätzen</a:t>
            </a:r>
            <a:endParaRPr lang="de-DE" sz="1800" b="0" strike="noStrike" spc="-1">
              <a:solidFill>
                <a:srgbClr val="000000"/>
              </a:solidFill>
              <a:latin typeface="Arial"/>
            </a:endParaRPr>
          </a:p>
          <a:p>
            <a:pPr marL="761400" lvl="1" indent="-241200">
              <a:lnSpc>
                <a:spcPct val="100000"/>
              </a:lnSpc>
              <a:spcBef>
                <a:spcPts val="422"/>
              </a:spcBef>
              <a:buClr>
                <a:srgbClr val="000000"/>
              </a:buClr>
              <a:buFont typeface="Calibri"/>
              <a:buChar char="–"/>
              <a:tabLst>
                <a:tab pos="0" algn="l"/>
              </a:tabLst>
            </a:pPr>
            <a:r>
              <a:rPr lang="en-US" sz="1800" b="0" strike="noStrike" spc="-1">
                <a:solidFill>
                  <a:schemeClr val="dk1"/>
                </a:solidFill>
                <a:latin typeface="Calibri"/>
                <a:ea typeface="Calibri"/>
              </a:rPr>
              <a:t>Konnektivität: E-Mail, LAN, Internetzugang</a:t>
            </a:r>
            <a:endParaRPr lang="de-DE" sz="1800" b="0" strike="noStrike" spc="-1">
              <a:solidFill>
                <a:srgbClr val="000000"/>
              </a:solidFill>
              <a:latin typeface="Arial"/>
            </a:endParaRPr>
          </a:p>
          <a:p>
            <a:pPr marL="761400" lvl="1" indent="-241200">
              <a:lnSpc>
                <a:spcPct val="100000"/>
              </a:lnSpc>
              <a:spcBef>
                <a:spcPts val="422"/>
              </a:spcBef>
              <a:buClr>
                <a:srgbClr val="000000"/>
              </a:buClr>
              <a:buFont typeface="Calibri"/>
              <a:buChar char="–"/>
              <a:tabLst>
                <a:tab pos="0" algn="l"/>
              </a:tabLst>
            </a:pPr>
            <a:r>
              <a:rPr lang="en-US" sz="1800" b="0" strike="noStrike" spc="-1">
                <a:solidFill>
                  <a:schemeClr val="dk1"/>
                </a:solidFill>
                <a:latin typeface="Calibri"/>
                <a:ea typeface="Calibri"/>
              </a:rPr>
              <a:t>Bereitstellung von Rechenleistungen</a:t>
            </a:r>
            <a:endParaRPr lang="de-DE" sz="1800" b="0" strike="noStrike" spc="-1">
              <a:solidFill>
                <a:srgbClr val="000000"/>
              </a:solidFill>
              <a:latin typeface="Arial"/>
            </a:endParaRPr>
          </a:p>
          <a:p>
            <a:pPr marL="761400" lvl="1" indent="-241200">
              <a:lnSpc>
                <a:spcPct val="100000"/>
              </a:lnSpc>
              <a:spcBef>
                <a:spcPts val="422"/>
              </a:spcBef>
              <a:buClr>
                <a:srgbClr val="000000"/>
              </a:buClr>
              <a:buFont typeface="Calibri"/>
              <a:buChar char="–"/>
              <a:tabLst>
                <a:tab pos="0" algn="l"/>
              </a:tabLst>
            </a:pPr>
            <a:r>
              <a:rPr lang="en-US" sz="1800" b="0" strike="noStrike" spc="-1">
                <a:solidFill>
                  <a:schemeClr val="dk1"/>
                </a:solidFill>
                <a:latin typeface="Calibri"/>
                <a:ea typeface="Calibri"/>
              </a:rPr>
              <a:t>Bereitstellung von Standard- und Spezialanwendungen</a:t>
            </a:r>
            <a:endParaRPr lang="de-DE" sz="1800" b="0" strike="noStrike" spc="-1">
              <a:solidFill>
                <a:srgbClr val="000000"/>
              </a:solidFill>
              <a:latin typeface="Arial"/>
            </a:endParaRPr>
          </a:p>
          <a:p>
            <a:pPr marL="761400" lvl="1" indent="-241200">
              <a:lnSpc>
                <a:spcPct val="100000"/>
              </a:lnSpc>
              <a:spcBef>
                <a:spcPts val="422"/>
              </a:spcBef>
              <a:buClr>
                <a:srgbClr val="000000"/>
              </a:buClr>
              <a:buFont typeface="Calibri"/>
              <a:buChar char="–"/>
              <a:tabLst>
                <a:tab pos="0" algn="l"/>
              </a:tabLst>
            </a:pPr>
            <a:r>
              <a:rPr lang="en-US" sz="1800" b="0" strike="noStrike" spc="-1">
                <a:solidFill>
                  <a:schemeClr val="dk1"/>
                </a:solidFill>
                <a:latin typeface="Calibri"/>
                <a:ea typeface="Calibri"/>
              </a:rPr>
              <a:t>Speicherung, Sicherung, Archivierung</a:t>
            </a:r>
            <a:endParaRPr lang="de-DE" sz="1800" b="0" strike="noStrike" spc="-1">
              <a:solidFill>
                <a:srgbClr val="000000"/>
              </a:solidFill>
              <a:latin typeface="Arial"/>
            </a:endParaRPr>
          </a:p>
        </p:txBody>
      </p:sp>
      <p:graphicFrame>
        <p:nvGraphicFramePr>
          <p:cNvPr id="154" name="Google Shape;130;p8"/>
          <p:cNvGraphicFramePr/>
          <p:nvPr>
            <p:extLst>
              <p:ext uri="{D42A27DB-BD31-4B8C-83A1-F6EECF244321}">
                <p14:modId xmlns:p14="http://schemas.microsoft.com/office/powerpoint/2010/main" val="2233592001"/>
              </p:ext>
            </p:extLst>
          </p:nvPr>
        </p:nvGraphicFramePr>
        <p:xfrm>
          <a:off x="665640" y="1696680"/>
          <a:ext cx="10860480" cy="1242240"/>
        </p:xfrm>
        <a:graphic>
          <a:graphicData uri="http://schemas.openxmlformats.org/drawingml/2006/table">
            <a:tbl>
              <a:tblPr/>
              <a:tblGrid>
                <a:gridCol w="10860480">
                  <a:extLst>
                    <a:ext uri="{9D8B030D-6E8A-4147-A177-3AD203B41FA5}">
                      <a16:colId xmlns:a16="http://schemas.microsoft.com/office/drawing/2014/main" val="20000"/>
                    </a:ext>
                  </a:extLst>
                </a:gridCol>
              </a:tblGrid>
              <a:tr h="206640">
                <a:tc>
                  <a:txBody>
                    <a:bodyPr/>
                    <a:lstStyle/>
                    <a:p>
                      <a:pPr>
                        <a:lnSpc>
                          <a:spcPct val="100000"/>
                        </a:lnSpc>
                        <a:tabLst>
                          <a:tab pos="0" algn="l"/>
                        </a:tabLst>
                      </a:pPr>
                      <a:r>
                        <a:rPr lang="en-US" sz="1400" b="1" strike="noStrike" spc="-1">
                          <a:solidFill>
                            <a:schemeClr val="lt1"/>
                          </a:solidFill>
                          <a:latin typeface="Calibri" panose="020F0502020204030204" pitchFamily="34" charset="0"/>
                          <a:ea typeface="Arial"/>
                          <a:cs typeface="Calibri" panose="020F0502020204030204" pitchFamily="34" charset="0"/>
                        </a:rPr>
                        <a:t>Definition nach FitSM-0:</a:t>
                      </a:r>
                      <a:endParaRPr lang="de-DE" sz="1400" b="0" strike="noStrike" spc="-1">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solidFill>
                  </a:tcPr>
                </a:tc>
                <a:extLst>
                  <a:ext uri="{0D108BD9-81ED-4DB2-BD59-A6C34878D82A}">
                    <a16:rowId xmlns:a16="http://schemas.microsoft.com/office/drawing/2014/main" val="10000"/>
                  </a:ext>
                </a:extLst>
              </a:tr>
              <a:tr h="937440">
                <a:tc>
                  <a:txBody>
                    <a:bodyPr/>
                    <a:lstStyle/>
                    <a:p>
                      <a:pPr>
                        <a:lnSpc>
                          <a:spcPct val="100000"/>
                        </a:lnSpc>
                        <a:tabLst>
                          <a:tab pos="0" algn="l"/>
                        </a:tabLst>
                      </a:pPr>
                      <a:r>
                        <a:rPr lang="en-US" sz="2000" b="1" strike="noStrike" spc="-1" dirty="0">
                          <a:solidFill>
                            <a:schemeClr val="dk1"/>
                          </a:solidFill>
                          <a:latin typeface="Calibri" panose="020F0502020204030204" pitchFamily="34" charset="0"/>
                          <a:ea typeface="Arial"/>
                          <a:cs typeface="Calibri" panose="020F0502020204030204" pitchFamily="34" charset="0"/>
                        </a:rPr>
                        <a:t>Service:</a:t>
                      </a:r>
                      <a:endParaRPr lang="de-DE" sz="20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tabLst>
                          <a:tab pos="0" algn="l"/>
                        </a:tabLst>
                      </a:pPr>
                      <a:r>
                        <a:rPr lang="en-GB" sz="1800" b="0" strike="noStrike" spc="-1" dirty="0">
                          <a:solidFill>
                            <a:schemeClr val="dk1"/>
                          </a:solidFill>
                          <a:latin typeface="Calibri" panose="020F0502020204030204" pitchFamily="34" charset="0"/>
                          <a:ea typeface="Arial"/>
                          <a:cs typeface="Calibri" panose="020F0502020204030204" pitchFamily="34" charset="0"/>
                        </a:rPr>
                        <a:t>Eine Weise, den </a:t>
                      </a:r>
                      <a:r>
                        <a:rPr lang="en-GB" sz="1800" b="0" strike="noStrike" spc="-1" dirty="0" err="1">
                          <a:solidFill>
                            <a:schemeClr val="dk1"/>
                          </a:solidFill>
                          <a:latin typeface="Calibri" panose="020F0502020204030204" pitchFamily="34" charset="0"/>
                          <a:ea typeface="Arial"/>
                          <a:cs typeface="Calibri" panose="020F0502020204030204" pitchFamily="34" charset="0"/>
                        </a:rPr>
                        <a:t>Kunden</a:t>
                      </a:r>
                      <a:r>
                        <a:rPr lang="en-GB" sz="1800" b="0" strike="noStrike" spc="-1" dirty="0">
                          <a:solidFill>
                            <a:schemeClr val="dk1"/>
                          </a:solidFill>
                          <a:latin typeface="Calibri" panose="020F0502020204030204" pitchFamily="34" charset="0"/>
                          <a:ea typeface="Arial"/>
                          <a:cs typeface="Calibri" panose="020F0502020204030204" pitchFamily="34" charset="0"/>
                        </a:rPr>
                        <a:t> </a:t>
                      </a:r>
                      <a:r>
                        <a:rPr lang="en-GB" sz="1800" b="0" strike="noStrike" spc="-1" dirty="0" err="1">
                          <a:solidFill>
                            <a:schemeClr val="dk1"/>
                          </a:solidFill>
                          <a:latin typeface="Calibri" panose="020F0502020204030204" pitchFamily="34" charset="0"/>
                          <a:ea typeface="Arial"/>
                          <a:cs typeface="Calibri" panose="020F0502020204030204" pitchFamily="34" charset="0"/>
                        </a:rPr>
                        <a:t>einen</a:t>
                      </a:r>
                      <a:r>
                        <a:rPr lang="en-GB" sz="1800" b="0" strike="noStrike" spc="-1" dirty="0">
                          <a:solidFill>
                            <a:schemeClr val="dk1"/>
                          </a:solidFill>
                          <a:latin typeface="Calibri" panose="020F0502020204030204" pitchFamily="34" charset="0"/>
                          <a:ea typeface="Arial"/>
                          <a:cs typeface="Calibri" panose="020F0502020204030204" pitchFamily="34" charset="0"/>
                        </a:rPr>
                        <a:t> </a:t>
                      </a:r>
                      <a:r>
                        <a:rPr lang="en-GB" sz="1800" b="0" strike="noStrike" spc="-1" dirty="0" err="1">
                          <a:solidFill>
                            <a:schemeClr val="dk1"/>
                          </a:solidFill>
                          <a:latin typeface="Calibri" panose="020F0502020204030204" pitchFamily="34" charset="0"/>
                          <a:ea typeface="Arial"/>
                          <a:cs typeface="Calibri" panose="020F0502020204030204" pitchFamily="34" charset="0"/>
                        </a:rPr>
                        <a:t>Mehrwert</a:t>
                      </a:r>
                      <a:r>
                        <a:rPr lang="en-GB" sz="1800" b="0" strike="noStrike" spc="-1" dirty="0">
                          <a:solidFill>
                            <a:schemeClr val="dk1"/>
                          </a:solidFill>
                          <a:latin typeface="Calibri" panose="020F0502020204030204" pitchFamily="34" charset="0"/>
                          <a:ea typeface="Arial"/>
                          <a:cs typeface="Calibri" panose="020F0502020204030204" pitchFamily="34" charset="0"/>
                        </a:rPr>
                        <a:t> </a:t>
                      </a:r>
                      <a:r>
                        <a:rPr lang="en-GB" sz="1800" b="0" strike="noStrike" spc="-1" dirty="0" err="1">
                          <a:solidFill>
                            <a:schemeClr val="dk1"/>
                          </a:solidFill>
                          <a:latin typeface="Calibri" panose="020F0502020204030204" pitchFamily="34" charset="0"/>
                          <a:ea typeface="Arial"/>
                          <a:cs typeface="Calibri" panose="020F0502020204030204" pitchFamily="34" charset="0"/>
                        </a:rPr>
                        <a:t>zu</a:t>
                      </a:r>
                      <a:r>
                        <a:rPr lang="en-GB" sz="1800" b="0" strike="noStrike" spc="-1" dirty="0">
                          <a:solidFill>
                            <a:schemeClr val="dk1"/>
                          </a:solidFill>
                          <a:latin typeface="Calibri" panose="020F0502020204030204" pitchFamily="34" charset="0"/>
                          <a:ea typeface="Arial"/>
                          <a:cs typeface="Calibri" panose="020F0502020204030204" pitchFamily="34" charset="0"/>
                        </a:rPr>
                        <a:t> </a:t>
                      </a:r>
                      <a:r>
                        <a:rPr lang="en-GB" sz="1800" b="0" strike="noStrike" spc="-1" dirty="0" err="1">
                          <a:solidFill>
                            <a:schemeClr val="dk1"/>
                          </a:solidFill>
                          <a:latin typeface="Calibri" panose="020F0502020204030204" pitchFamily="34" charset="0"/>
                          <a:ea typeface="Arial"/>
                          <a:cs typeface="Calibri" panose="020F0502020204030204" pitchFamily="34" charset="0"/>
                        </a:rPr>
                        <a:t>liefern</a:t>
                      </a:r>
                      <a:r>
                        <a:rPr lang="en-GB" sz="1800" b="0" strike="noStrike" spc="-1" dirty="0">
                          <a:solidFill>
                            <a:schemeClr val="dk1"/>
                          </a:solidFill>
                          <a:latin typeface="Calibri" panose="020F0502020204030204" pitchFamily="34" charset="0"/>
                          <a:ea typeface="Arial"/>
                          <a:cs typeface="Calibri" panose="020F0502020204030204" pitchFamily="34" charset="0"/>
                        </a:rPr>
                        <a:t>, </a:t>
                      </a:r>
                      <a:r>
                        <a:rPr lang="en-GB" sz="1800" b="0" strike="noStrike" spc="-1" dirty="0" err="1">
                          <a:solidFill>
                            <a:schemeClr val="dk1"/>
                          </a:solidFill>
                          <a:latin typeface="Calibri" panose="020F0502020204030204" pitchFamily="34" charset="0"/>
                          <a:ea typeface="Arial"/>
                          <a:cs typeface="Calibri" panose="020F0502020204030204" pitchFamily="34" charset="0"/>
                        </a:rPr>
                        <a:t>indem</a:t>
                      </a:r>
                      <a:r>
                        <a:rPr lang="en-GB" sz="1800" b="0" strike="noStrike" spc="-1" dirty="0">
                          <a:solidFill>
                            <a:schemeClr val="dk1"/>
                          </a:solidFill>
                          <a:latin typeface="Calibri" panose="020F0502020204030204" pitchFamily="34" charset="0"/>
                          <a:ea typeface="Arial"/>
                          <a:cs typeface="Calibri" panose="020F0502020204030204" pitchFamily="34" charset="0"/>
                        </a:rPr>
                        <a:t> </a:t>
                      </a:r>
                      <a:r>
                        <a:rPr lang="en-GB" sz="1800" b="0" strike="noStrike" spc="-1" dirty="0" err="1">
                          <a:solidFill>
                            <a:schemeClr val="dk1"/>
                          </a:solidFill>
                          <a:latin typeface="Calibri" panose="020F0502020204030204" pitchFamily="34" charset="0"/>
                          <a:ea typeface="Arial"/>
                          <a:cs typeface="Calibri" panose="020F0502020204030204" pitchFamily="34" charset="0"/>
                        </a:rPr>
                        <a:t>wir</a:t>
                      </a:r>
                      <a:r>
                        <a:rPr lang="en-GB" sz="1800" b="0" strike="noStrike" spc="-1" dirty="0">
                          <a:solidFill>
                            <a:schemeClr val="dk1"/>
                          </a:solidFill>
                          <a:latin typeface="Calibri" panose="020F0502020204030204" pitchFamily="34" charset="0"/>
                          <a:ea typeface="Arial"/>
                          <a:cs typeface="Calibri" panose="020F0502020204030204" pitchFamily="34" charset="0"/>
                        </a:rPr>
                        <a:t> die von </a:t>
                      </a:r>
                      <a:r>
                        <a:rPr lang="en-GB" sz="1800" b="0" strike="noStrike" spc="-1" dirty="0" err="1">
                          <a:solidFill>
                            <a:schemeClr val="dk1"/>
                          </a:solidFill>
                          <a:latin typeface="Calibri" panose="020F0502020204030204" pitchFamily="34" charset="0"/>
                          <a:ea typeface="Arial"/>
                          <a:cs typeface="Calibri" panose="020F0502020204030204" pitchFamily="34" charset="0"/>
                        </a:rPr>
                        <a:t>ihnen</a:t>
                      </a:r>
                      <a:r>
                        <a:rPr lang="en-GB" sz="1800" b="0" strike="noStrike" spc="-1" dirty="0">
                          <a:solidFill>
                            <a:schemeClr val="dk1"/>
                          </a:solidFill>
                          <a:latin typeface="Calibri" panose="020F0502020204030204" pitchFamily="34" charset="0"/>
                          <a:ea typeface="Arial"/>
                          <a:cs typeface="Calibri" panose="020F0502020204030204" pitchFamily="34" charset="0"/>
                        </a:rPr>
                        <a:t> </a:t>
                      </a:r>
                      <a:r>
                        <a:rPr lang="en-GB" sz="1800" b="0" strike="noStrike" spc="-1" dirty="0" err="1">
                          <a:solidFill>
                            <a:schemeClr val="dk1"/>
                          </a:solidFill>
                          <a:latin typeface="Calibri" panose="020F0502020204030204" pitchFamily="34" charset="0"/>
                          <a:ea typeface="Arial"/>
                          <a:cs typeface="Calibri" panose="020F0502020204030204" pitchFamily="34" charset="0"/>
                        </a:rPr>
                        <a:t>gewünschten</a:t>
                      </a:r>
                      <a:r>
                        <a:rPr lang="en-GB" sz="1800" b="0" strike="noStrike" spc="-1" dirty="0">
                          <a:solidFill>
                            <a:schemeClr val="dk1"/>
                          </a:solidFill>
                          <a:latin typeface="Calibri" panose="020F0502020204030204" pitchFamily="34" charset="0"/>
                          <a:ea typeface="Arial"/>
                          <a:cs typeface="Calibri" panose="020F0502020204030204" pitchFamily="34" charset="0"/>
                        </a:rPr>
                        <a:t> </a:t>
                      </a:r>
                      <a:r>
                        <a:rPr lang="en-GB" sz="1800" b="0" strike="noStrike" spc="-1" dirty="0" err="1">
                          <a:solidFill>
                            <a:schemeClr val="dk1"/>
                          </a:solidFill>
                          <a:latin typeface="Calibri" panose="020F0502020204030204" pitchFamily="34" charset="0"/>
                          <a:ea typeface="Arial"/>
                          <a:cs typeface="Calibri" panose="020F0502020204030204" pitchFamily="34" charset="0"/>
                        </a:rPr>
                        <a:t>Ergebnisse</a:t>
                      </a:r>
                      <a:r>
                        <a:rPr lang="en-GB" sz="1800" b="0" strike="noStrike" spc="-1" dirty="0">
                          <a:solidFill>
                            <a:schemeClr val="dk1"/>
                          </a:solidFill>
                          <a:latin typeface="Calibri" panose="020F0502020204030204" pitchFamily="34" charset="0"/>
                          <a:ea typeface="Arial"/>
                          <a:cs typeface="Calibri" panose="020F0502020204030204" pitchFamily="34" charset="0"/>
                        </a:rPr>
                        <a:t> </a:t>
                      </a:r>
                      <a:r>
                        <a:rPr lang="en-GB" sz="1800" b="0" strike="noStrike" spc="-1" dirty="0" err="1">
                          <a:solidFill>
                            <a:schemeClr val="dk1"/>
                          </a:solidFill>
                          <a:latin typeface="Calibri" panose="020F0502020204030204" pitchFamily="34" charset="0"/>
                          <a:ea typeface="Arial"/>
                          <a:cs typeface="Calibri" panose="020F0502020204030204" pitchFamily="34" charset="0"/>
                        </a:rPr>
                        <a:t>erzielen</a:t>
                      </a:r>
                      <a:endParaRPr lang="de-DE" sz="1800" b="0" strike="noStrike" spc="-1" dirty="0">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rgbClr val="E8ECF4"/>
                    </a:solidFill>
                  </a:tcPr>
                </a:tc>
                <a:extLst>
                  <a:ext uri="{0D108BD9-81ED-4DB2-BD59-A6C34878D82A}">
                    <a16:rowId xmlns:a16="http://schemas.microsoft.com/office/drawing/2014/main" val="10001"/>
                  </a:ext>
                </a:extLst>
              </a:tr>
            </a:tbl>
          </a:graphicData>
        </a:graphic>
      </p:graphicFrame>
      <p:graphicFrame>
        <p:nvGraphicFramePr>
          <p:cNvPr id="155" name="Google Shape;131;p8"/>
          <p:cNvGraphicFramePr/>
          <p:nvPr>
            <p:extLst>
              <p:ext uri="{D42A27DB-BD31-4B8C-83A1-F6EECF244321}">
                <p14:modId xmlns:p14="http://schemas.microsoft.com/office/powerpoint/2010/main" val="99842789"/>
              </p:ext>
            </p:extLst>
          </p:nvPr>
        </p:nvGraphicFramePr>
        <p:xfrm>
          <a:off x="665640" y="5243400"/>
          <a:ext cx="10860480" cy="1249680"/>
        </p:xfrm>
        <a:graphic>
          <a:graphicData uri="http://schemas.openxmlformats.org/drawingml/2006/table">
            <a:tbl>
              <a:tblPr/>
              <a:tblGrid>
                <a:gridCol w="10860480">
                  <a:extLst>
                    <a:ext uri="{9D8B030D-6E8A-4147-A177-3AD203B41FA5}">
                      <a16:colId xmlns:a16="http://schemas.microsoft.com/office/drawing/2014/main" val="20000"/>
                    </a:ext>
                  </a:extLst>
                </a:gridCol>
              </a:tblGrid>
              <a:tr h="206640">
                <a:tc>
                  <a:txBody>
                    <a:bodyPr/>
                    <a:lstStyle/>
                    <a:p>
                      <a:pPr>
                        <a:lnSpc>
                          <a:spcPct val="100000"/>
                        </a:lnSpc>
                        <a:tabLst>
                          <a:tab pos="0" algn="l"/>
                        </a:tabLst>
                      </a:pPr>
                      <a:r>
                        <a:rPr lang="en-US" sz="1400" b="1" strike="noStrike" spc="-1">
                          <a:solidFill>
                            <a:schemeClr val="lt1"/>
                          </a:solidFill>
                          <a:latin typeface="Calibri" panose="020F0502020204030204" pitchFamily="34" charset="0"/>
                          <a:ea typeface="Arial"/>
                          <a:cs typeface="Calibri" panose="020F0502020204030204" pitchFamily="34" charset="0"/>
                        </a:rPr>
                        <a:t>Definition nach FitSM-0:</a:t>
                      </a:r>
                      <a:endParaRPr lang="de-DE" sz="1400" b="0" strike="noStrike" spc="-1">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solidFill>
                  </a:tcPr>
                </a:tc>
                <a:extLst>
                  <a:ext uri="{0D108BD9-81ED-4DB2-BD59-A6C34878D82A}">
                    <a16:rowId xmlns:a16="http://schemas.microsoft.com/office/drawing/2014/main" val="10000"/>
                  </a:ext>
                </a:extLst>
              </a:tr>
              <a:tr h="937440">
                <a:tc>
                  <a:txBody>
                    <a:bodyPr/>
                    <a:lstStyle/>
                    <a:p>
                      <a:pPr>
                        <a:lnSpc>
                          <a:spcPct val="100000"/>
                        </a:lnSpc>
                        <a:tabLst>
                          <a:tab pos="0" algn="l"/>
                        </a:tabLst>
                      </a:pPr>
                      <a:r>
                        <a:rPr lang="en-US" sz="2000" b="1" strike="noStrike" spc="-1" dirty="0">
                          <a:solidFill>
                            <a:schemeClr val="dk1"/>
                          </a:solidFill>
                          <a:latin typeface="Calibri" panose="020F0502020204030204" pitchFamily="34" charset="0"/>
                          <a:ea typeface="Arial"/>
                          <a:cs typeface="Calibri" panose="020F0502020204030204" pitchFamily="34" charset="0"/>
                        </a:rPr>
                        <a:t>Service Provider:</a:t>
                      </a:r>
                      <a:endParaRPr lang="de-DE" sz="20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tabLst>
                          <a:tab pos="0" algn="l"/>
                        </a:tabLst>
                      </a:pPr>
                      <a:r>
                        <a:rPr lang="en-US" sz="1800" b="0" strike="noStrike" spc="-1" dirty="0" err="1">
                          <a:solidFill>
                            <a:schemeClr val="dk1"/>
                          </a:solidFill>
                          <a:latin typeface="Calibri" panose="020F0502020204030204" pitchFamily="34" charset="0"/>
                          <a:ea typeface="Calibri"/>
                          <a:cs typeface="Calibri" panose="020F0502020204030204" pitchFamily="34" charset="0"/>
                        </a:rPr>
                        <a:t>Organisation</a:t>
                      </a:r>
                      <a:r>
                        <a:rPr lang="en-US" sz="1800" b="0" strike="noStrike" spc="-1" dirty="0">
                          <a:solidFill>
                            <a:schemeClr val="dk1"/>
                          </a:solidFill>
                          <a:latin typeface="Calibri" panose="020F0502020204030204" pitchFamily="34" charset="0"/>
                          <a:ea typeface="Calibri"/>
                          <a:cs typeface="Calibri" panose="020F0502020204030204" pitchFamily="34" charset="0"/>
                        </a:rPr>
                        <a:t> </a:t>
                      </a:r>
                      <a:r>
                        <a:rPr lang="en-US" sz="1800" b="0" strike="noStrike" spc="-1" dirty="0" err="1">
                          <a:solidFill>
                            <a:schemeClr val="dk1"/>
                          </a:solidFill>
                          <a:latin typeface="Calibri" panose="020F0502020204030204" pitchFamily="34" charset="0"/>
                          <a:ea typeface="Calibri"/>
                          <a:cs typeface="Calibri" panose="020F0502020204030204" pitchFamily="34" charset="0"/>
                        </a:rPr>
                        <a:t>oder</a:t>
                      </a:r>
                      <a:r>
                        <a:rPr lang="en-US" sz="1800" b="0" strike="noStrike" spc="-1" dirty="0">
                          <a:solidFill>
                            <a:schemeClr val="dk1"/>
                          </a:solidFill>
                          <a:latin typeface="Calibri" panose="020F0502020204030204" pitchFamily="34" charset="0"/>
                          <a:ea typeface="Calibri"/>
                          <a:cs typeface="Calibri" panose="020F0502020204030204" pitchFamily="34" charset="0"/>
                        </a:rPr>
                        <a:t> </a:t>
                      </a:r>
                      <a:r>
                        <a:rPr lang="en-US" sz="1800" b="0" strike="noStrike" spc="-1" dirty="0" err="1">
                          <a:solidFill>
                            <a:schemeClr val="dk1"/>
                          </a:solidFill>
                          <a:latin typeface="Calibri" panose="020F0502020204030204" pitchFamily="34" charset="0"/>
                          <a:ea typeface="Calibri"/>
                          <a:cs typeface="Calibri" panose="020F0502020204030204" pitchFamily="34" charset="0"/>
                        </a:rPr>
                        <a:t>Föderation</a:t>
                      </a:r>
                      <a:r>
                        <a:rPr lang="en-US" sz="1800" b="0" strike="noStrike" spc="-1" dirty="0">
                          <a:solidFill>
                            <a:schemeClr val="dk1"/>
                          </a:solidFill>
                          <a:latin typeface="Calibri" panose="020F0502020204030204" pitchFamily="34" charset="0"/>
                          <a:ea typeface="Calibri"/>
                          <a:cs typeface="Calibri" panose="020F0502020204030204" pitchFamily="34" charset="0"/>
                        </a:rPr>
                        <a:t> (</a:t>
                      </a:r>
                      <a:r>
                        <a:rPr lang="en-US" sz="1800" b="0" strike="noStrike" spc="-1" dirty="0" err="1">
                          <a:solidFill>
                            <a:schemeClr val="dk1"/>
                          </a:solidFill>
                          <a:latin typeface="Calibri" panose="020F0502020204030204" pitchFamily="34" charset="0"/>
                          <a:ea typeface="Calibri"/>
                          <a:cs typeface="Calibri" panose="020F0502020204030204" pitchFamily="34" charset="0"/>
                        </a:rPr>
                        <a:t>oder</a:t>
                      </a:r>
                      <a:r>
                        <a:rPr lang="en-US" sz="1800" b="0" strike="noStrike" spc="-1" dirty="0">
                          <a:solidFill>
                            <a:schemeClr val="dk1"/>
                          </a:solidFill>
                          <a:latin typeface="Calibri" panose="020F0502020204030204" pitchFamily="34" charset="0"/>
                          <a:ea typeface="Calibri"/>
                          <a:cs typeface="Calibri" panose="020F0502020204030204" pitchFamily="34" charset="0"/>
                        </a:rPr>
                        <a:t> Teil </a:t>
                      </a:r>
                      <a:r>
                        <a:rPr lang="en-US" sz="1800" b="0" strike="noStrike" spc="-1" dirty="0" err="1">
                          <a:solidFill>
                            <a:schemeClr val="dk1"/>
                          </a:solidFill>
                          <a:latin typeface="Calibri" panose="020F0502020204030204" pitchFamily="34" charset="0"/>
                          <a:ea typeface="Calibri"/>
                          <a:cs typeface="Calibri" panose="020F0502020204030204" pitchFamily="34" charset="0"/>
                        </a:rPr>
                        <a:t>einer</a:t>
                      </a:r>
                      <a:r>
                        <a:rPr lang="en-US" sz="1800" b="0" strike="noStrike" spc="-1" dirty="0">
                          <a:solidFill>
                            <a:schemeClr val="dk1"/>
                          </a:solidFill>
                          <a:latin typeface="Calibri" panose="020F0502020204030204" pitchFamily="34" charset="0"/>
                          <a:ea typeface="Calibri"/>
                          <a:cs typeface="Calibri" panose="020F0502020204030204" pitchFamily="34" charset="0"/>
                        </a:rPr>
                        <a:t> </a:t>
                      </a:r>
                      <a:r>
                        <a:rPr lang="en-US" sz="1800" b="0" strike="noStrike" spc="-1" dirty="0" err="1">
                          <a:solidFill>
                            <a:schemeClr val="dk1"/>
                          </a:solidFill>
                          <a:latin typeface="Calibri" panose="020F0502020204030204" pitchFamily="34" charset="0"/>
                          <a:ea typeface="Calibri"/>
                          <a:cs typeface="Calibri" panose="020F0502020204030204" pitchFamily="34" charset="0"/>
                        </a:rPr>
                        <a:t>Organisation</a:t>
                      </a:r>
                      <a:r>
                        <a:rPr lang="en-US" sz="1800" b="0" strike="noStrike" spc="-1" dirty="0">
                          <a:solidFill>
                            <a:schemeClr val="dk1"/>
                          </a:solidFill>
                          <a:latin typeface="Calibri" panose="020F0502020204030204" pitchFamily="34" charset="0"/>
                          <a:ea typeface="Calibri"/>
                          <a:cs typeface="Calibri" panose="020F0502020204030204" pitchFamily="34" charset="0"/>
                        </a:rPr>
                        <a:t> </a:t>
                      </a:r>
                      <a:r>
                        <a:rPr lang="en-US" sz="1800" b="0" strike="noStrike" spc="-1" dirty="0" err="1">
                          <a:solidFill>
                            <a:schemeClr val="dk1"/>
                          </a:solidFill>
                          <a:latin typeface="Calibri" panose="020F0502020204030204" pitchFamily="34" charset="0"/>
                          <a:ea typeface="Calibri"/>
                          <a:cs typeface="Calibri" panose="020F0502020204030204" pitchFamily="34" charset="0"/>
                        </a:rPr>
                        <a:t>oder</a:t>
                      </a:r>
                      <a:r>
                        <a:rPr lang="en-US" sz="1800" b="0" strike="noStrike" spc="-1" dirty="0">
                          <a:solidFill>
                            <a:schemeClr val="dk1"/>
                          </a:solidFill>
                          <a:latin typeface="Calibri" panose="020F0502020204030204" pitchFamily="34" charset="0"/>
                          <a:ea typeface="Calibri"/>
                          <a:cs typeface="Calibri" panose="020F0502020204030204" pitchFamily="34" charset="0"/>
                        </a:rPr>
                        <a:t> </a:t>
                      </a:r>
                      <a:r>
                        <a:rPr lang="en-US" sz="1800" b="0" strike="noStrike" spc="-1" dirty="0" err="1">
                          <a:solidFill>
                            <a:schemeClr val="dk1"/>
                          </a:solidFill>
                          <a:latin typeface="Calibri" panose="020F0502020204030204" pitchFamily="34" charset="0"/>
                          <a:ea typeface="Calibri"/>
                          <a:cs typeface="Calibri" panose="020F0502020204030204" pitchFamily="34" charset="0"/>
                        </a:rPr>
                        <a:t>Föderation</a:t>
                      </a:r>
                      <a:r>
                        <a:rPr lang="en-US" sz="1800" b="0" strike="noStrike" spc="-1" dirty="0">
                          <a:solidFill>
                            <a:schemeClr val="dk1"/>
                          </a:solidFill>
                          <a:latin typeface="Calibri" panose="020F0502020204030204" pitchFamily="34" charset="0"/>
                          <a:ea typeface="Calibri"/>
                          <a:cs typeface="Calibri" panose="020F0502020204030204" pitchFamily="34" charset="0"/>
                        </a:rPr>
                        <a:t>), die </a:t>
                      </a:r>
                      <a:r>
                        <a:rPr lang="en-US" sz="1800" b="0" strike="noStrike" spc="-1" dirty="0" err="1">
                          <a:solidFill>
                            <a:schemeClr val="dk1"/>
                          </a:solidFill>
                          <a:latin typeface="Calibri" panose="020F0502020204030204" pitchFamily="34" charset="0"/>
                          <a:ea typeface="Calibri"/>
                          <a:cs typeface="Calibri" panose="020F0502020204030204" pitchFamily="34" charset="0"/>
                        </a:rPr>
                        <a:t>einen</a:t>
                      </a:r>
                      <a:r>
                        <a:rPr lang="en-US" sz="1800" b="0" strike="noStrike" spc="-1" dirty="0">
                          <a:solidFill>
                            <a:schemeClr val="dk1"/>
                          </a:solidFill>
                          <a:latin typeface="Calibri" panose="020F0502020204030204" pitchFamily="34" charset="0"/>
                          <a:ea typeface="Calibri"/>
                          <a:cs typeface="Calibri" panose="020F0502020204030204" pitchFamily="34" charset="0"/>
                        </a:rPr>
                        <a:t> Service </a:t>
                      </a:r>
                      <a:r>
                        <a:rPr lang="en-US" sz="1800" b="0" strike="noStrike" spc="-1" dirty="0" err="1">
                          <a:solidFill>
                            <a:schemeClr val="dk1"/>
                          </a:solidFill>
                          <a:latin typeface="Calibri" panose="020F0502020204030204" pitchFamily="34" charset="0"/>
                          <a:ea typeface="Calibri"/>
                          <a:cs typeface="Calibri" panose="020F0502020204030204" pitchFamily="34" charset="0"/>
                        </a:rPr>
                        <a:t>oder</a:t>
                      </a:r>
                      <a:r>
                        <a:rPr lang="en-US" sz="1800" b="0" strike="noStrike" spc="-1" dirty="0">
                          <a:solidFill>
                            <a:schemeClr val="dk1"/>
                          </a:solidFill>
                          <a:latin typeface="Calibri" panose="020F0502020204030204" pitchFamily="34" charset="0"/>
                          <a:ea typeface="Calibri"/>
                          <a:cs typeface="Calibri" panose="020F0502020204030204" pitchFamily="34" charset="0"/>
                        </a:rPr>
                        <a:t> Services für </a:t>
                      </a:r>
                      <a:r>
                        <a:rPr lang="en-US" sz="1800" b="0" strike="noStrike" spc="-1" dirty="0" err="1">
                          <a:solidFill>
                            <a:schemeClr val="dk1"/>
                          </a:solidFill>
                          <a:latin typeface="Calibri" panose="020F0502020204030204" pitchFamily="34" charset="0"/>
                          <a:ea typeface="Calibri"/>
                          <a:cs typeface="Calibri" panose="020F0502020204030204" pitchFamily="34" charset="0"/>
                        </a:rPr>
                        <a:t>Kunden</a:t>
                      </a:r>
                      <a:r>
                        <a:rPr lang="en-US" sz="1800" b="0" strike="noStrike" spc="-1" dirty="0">
                          <a:solidFill>
                            <a:schemeClr val="dk1"/>
                          </a:solidFill>
                          <a:latin typeface="Calibri" panose="020F0502020204030204" pitchFamily="34" charset="0"/>
                          <a:ea typeface="Calibri"/>
                          <a:cs typeface="Calibri" panose="020F0502020204030204" pitchFamily="34" charset="0"/>
                        </a:rPr>
                        <a:t> </a:t>
                      </a:r>
                      <a:r>
                        <a:rPr lang="en-US" sz="1800" b="0" strike="noStrike" spc="-1" dirty="0" err="1">
                          <a:solidFill>
                            <a:schemeClr val="dk1"/>
                          </a:solidFill>
                          <a:latin typeface="Calibri" panose="020F0502020204030204" pitchFamily="34" charset="0"/>
                          <a:ea typeface="Calibri"/>
                          <a:cs typeface="Calibri" panose="020F0502020204030204" pitchFamily="34" charset="0"/>
                        </a:rPr>
                        <a:t>verwaltet</a:t>
                      </a:r>
                      <a:r>
                        <a:rPr lang="en-US" sz="1800" b="0" strike="noStrike" spc="-1" dirty="0">
                          <a:solidFill>
                            <a:schemeClr val="dk1"/>
                          </a:solidFill>
                          <a:latin typeface="Calibri" panose="020F0502020204030204" pitchFamily="34" charset="0"/>
                          <a:ea typeface="Calibri"/>
                          <a:cs typeface="Calibri" panose="020F0502020204030204" pitchFamily="34" charset="0"/>
                        </a:rPr>
                        <a:t> und </a:t>
                      </a:r>
                      <a:r>
                        <a:rPr lang="en-US" sz="1800" b="0" strike="noStrike" spc="-1" dirty="0" err="1">
                          <a:solidFill>
                            <a:schemeClr val="dk1"/>
                          </a:solidFill>
                          <a:latin typeface="Calibri" panose="020F0502020204030204" pitchFamily="34" charset="0"/>
                          <a:ea typeface="Calibri"/>
                          <a:cs typeface="Calibri" panose="020F0502020204030204" pitchFamily="34" charset="0"/>
                        </a:rPr>
                        <a:t>bereitstellt</a:t>
                      </a:r>
                      <a:endParaRPr lang="de-DE" sz="1800" b="0" strike="noStrike" spc="-1" dirty="0">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rgbClr val="E8ECF4"/>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CAPM: Anforderungen </a:t>
            </a:r>
            <a:r>
              <a:rPr lang="en-US" sz="2000" b="0" strike="noStrike" spc="-1">
                <a:solidFill>
                  <a:srgbClr val="7F7F7F"/>
                </a:solidFill>
                <a:latin typeface="Calibri"/>
                <a:ea typeface="Calibri"/>
              </a:rPr>
              <a:t>gemäß </a:t>
            </a:r>
            <a:r>
              <a:rPr lang="en-US" sz="2000" b="1" strike="noStrike" spc="-1">
                <a:solidFill>
                  <a:srgbClr val="7F7F7F"/>
                </a:solidFill>
                <a:latin typeface="Calibri"/>
                <a:ea typeface="Calibri"/>
              </a:rPr>
              <a:t>FitSM-1</a:t>
            </a:r>
            <a:endParaRPr lang="de-DE" sz="2000" b="0" strike="noStrike" spc="-1">
              <a:solidFill>
                <a:srgbClr val="000000"/>
              </a:solidFill>
              <a:latin typeface="Arial"/>
            </a:endParaRPr>
          </a:p>
        </p:txBody>
      </p:sp>
      <p:sp>
        <p:nvSpPr>
          <p:cNvPr id="1199" name="PlaceHolder 2"/>
          <p:cNvSpPr>
            <a:spLocks noGrp="1"/>
          </p:cNvSpPr>
          <p:nvPr>
            <p:ph type="sldNum" idx="113"/>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46E9BF52-EF75-4B1E-9245-D8C107EE573D}" type="slidenum">
              <a:rPr lang="en-US" sz="1200" b="0" strike="noStrike" spc="-1">
                <a:solidFill>
                  <a:srgbClr val="888888"/>
                </a:solidFill>
                <a:latin typeface="Calibri"/>
                <a:ea typeface="Calibri"/>
              </a:rPr>
              <a:t>130</a:t>
            </a:fld>
            <a:endParaRPr lang="de-DE" sz="1200" b="0" strike="noStrike" spc="-1">
              <a:solidFill>
                <a:srgbClr val="000000"/>
              </a:solidFill>
              <a:latin typeface="Times New Roman"/>
            </a:endParaRPr>
          </a:p>
        </p:txBody>
      </p:sp>
      <p:graphicFrame>
        <p:nvGraphicFramePr>
          <p:cNvPr id="1200" name="Google Shape;1488;p118"/>
          <p:cNvGraphicFramePr/>
          <p:nvPr/>
        </p:nvGraphicFramePr>
        <p:xfrm>
          <a:off x="1981080" y="1697040"/>
          <a:ext cx="8229600" cy="3578606"/>
        </p:xfrm>
        <a:graphic>
          <a:graphicData uri="http://schemas.openxmlformats.org/drawingml/2006/table">
            <a:tbl>
              <a:tblPr/>
              <a:tblGrid>
                <a:gridCol w="8229600">
                  <a:extLst>
                    <a:ext uri="{9D8B030D-6E8A-4147-A177-3AD203B41FA5}">
                      <a16:colId xmlns:a16="http://schemas.microsoft.com/office/drawing/2014/main" val="20000"/>
                    </a:ext>
                  </a:extLst>
                </a:gridCol>
              </a:tblGrid>
              <a:tr h="203040">
                <a:tc>
                  <a:txBody>
                    <a:bodyPr/>
                    <a:lstStyle/>
                    <a:p>
                      <a:pPr>
                        <a:lnSpc>
                          <a:spcPct val="100000"/>
                        </a:lnSpc>
                        <a:tabLst>
                          <a:tab pos="0" algn="l"/>
                        </a:tabLst>
                      </a:pPr>
                      <a:r>
                        <a:rPr lang="en-US" sz="1600" b="0" strike="noStrike" spc="-1">
                          <a:solidFill>
                            <a:srgbClr val="FFFFFF"/>
                          </a:solidFill>
                          <a:latin typeface="Calibri"/>
                          <a:ea typeface="Calibri"/>
                        </a:rPr>
                        <a:t>PR5 Capacity Management</a:t>
                      </a:r>
                      <a:endParaRPr lang="de-DE" sz="16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0B578C"/>
                    </a:solidFill>
                  </a:tcPr>
                </a:tc>
                <a:extLst>
                  <a:ext uri="{0D108BD9-81ED-4DB2-BD59-A6C34878D82A}">
                    <a16:rowId xmlns:a16="http://schemas.microsoft.com/office/drawing/2014/main" val="10000"/>
                  </a:ext>
                </a:extLst>
              </a:tr>
              <a:tr h="228600">
                <a:tc>
                  <a:txBody>
                    <a:bodyPr/>
                    <a:lstStyle/>
                    <a:p>
                      <a:pPr>
                        <a:lnSpc>
                          <a:spcPct val="100000"/>
                        </a:lnSpc>
                        <a:tabLst>
                          <a:tab pos="0" algn="l"/>
                        </a:tabLst>
                      </a:pPr>
                      <a:r>
                        <a:rPr lang="en-US" sz="1800" b="0" strike="noStrike" spc="-1">
                          <a:solidFill>
                            <a:srgbClr val="FFFFFF"/>
                          </a:solidFill>
                          <a:latin typeface="Calibri"/>
                          <a:ea typeface="Calibri"/>
                        </a:rPr>
                        <a:t>VORAUSSETZUNGEN</a:t>
                      </a:r>
                      <a:endParaRPr lang="de-DE" sz="18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8DCAF6"/>
                    </a:solidFill>
                  </a:tcPr>
                </a:tc>
                <a:extLst>
                  <a:ext uri="{0D108BD9-81ED-4DB2-BD59-A6C34878D82A}">
                    <a16:rowId xmlns:a16="http://schemas.microsoft.com/office/drawing/2014/main" val="10001"/>
                  </a:ext>
                </a:extLst>
              </a:tr>
              <a:tr h="203040">
                <a:tc>
                  <a:txBody>
                    <a:bodyPr/>
                    <a:lstStyle/>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PR5.1 Die Anforderungen an die Kapazität und Leistung des Services müssen identifiziert und in geplanten Abständen unter Berücksichtigung der SLAs und des prognostizierten Bedarfs überprüft werden.</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PR5.2 Die derzeitige Kapazität und Auslastung muss identifiziert werden.</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PR5.3 Zukünftige Kapazitäten müssen so geplant werden, dass sie den identifizierten Anforderungen entsprechen, wobei personelle, technische und finanzielle Ressourcen berücksichtigt werden.</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PR5.4 Die Leistung von Services oder Service-Komponenten muss auf der Grundlage der Überwachung des Auslastungsgrades und der Identifizierung betrieblicher Warnmeldungen und Ausnahmen analysiert werden.</a:t>
                      </a:r>
                      <a:endParaRPr lang="de-DE" sz="16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1"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CAPM: Aktivitäten </a:t>
            </a:r>
            <a:r>
              <a:rPr lang="en-US" sz="2000" b="0" strike="noStrike" spc="-1">
                <a:solidFill>
                  <a:srgbClr val="7F7F7F"/>
                </a:solidFill>
                <a:latin typeface="Calibri"/>
                <a:ea typeface="Calibri"/>
              </a:rPr>
              <a:t>nach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grpSp>
        <p:nvGrpSpPr>
          <p:cNvPr id="1202" name="Google Shape;1494;p119"/>
          <p:cNvGrpSpPr/>
          <p:nvPr/>
        </p:nvGrpSpPr>
        <p:grpSpPr>
          <a:xfrm>
            <a:off x="609480" y="1711800"/>
            <a:ext cx="10969920" cy="2864160"/>
            <a:chOff x="609480" y="1711800"/>
            <a:chExt cx="10969920" cy="2864160"/>
          </a:xfrm>
        </p:grpSpPr>
        <p:sp>
          <p:nvSpPr>
            <p:cNvPr id="1203" name="Google Shape;1495;p119"/>
            <p:cNvSpPr/>
            <p:nvPr/>
          </p:nvSpPr>
          <p:spPr>
            <a:xfrm>
              <a:off x="609480" y="2034000"/>
              <a:ext cx="10969920" cy="2541960"/>
            </a:xfrm>
            <a:prstGeom prst="rect">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050" b="0" strike="noStrike" spc="-1">
                <a:solidFill>
                  <a:srgbClr val="000000"/>
                </a:solidFill>
                <a:latin typeface="Wingdings"/>
                <a:ea typeface="Arial"/>
              </a:endParaRPr>
            </a:p>
          </p:txBody>
        </p:sp>
        <p:sp>
          <p:nvSpPr>
            <p:cNvPr id="1204" name="Google Shape;1496;p119"/>
            <p:cNvSpPr/>
            <p:nvPr/>
          </p:nvSpPr>
          <p:spPr>
            <a:xfrm>
              <a:off x="609480" y="2034000"/>
              <a:ext cx="10969920" cy="2387160"/>
            </a:xfrm>
            <a:prstGeom prst="rect">
              <a:avLst/>
            </a:prstGeom>
            <a:noFill/>
            <a:ln w="0">
              <a:noFill/>
            </a:ln>
          </p:spPr>
          <p:style>
            <a:lnRef idx="0">
              <a:scrgbClr r="0" g="0" b="0"/>
            </a:lnRef>
            <a:fillRef idx="0">
              <a:scrgbClr r="0" g="0" b="0"/>
            </a:fillRef>
            <a:effectRef idx="0">
              <a:scrgbClr r="0" g="0" b="0"/>
            </a:effectRef>
            <a:fontRef idx="minor"/>
          </p:style>
          <p:txBody>
            <a:bodyPr lIns="851760" tIns="729000" rIns="851760" bIns="248760" anchor="t">
              <a:noAutofit/>
            </a:bodyPr>
            <a:lstStyle/>
            <a:p>
              <a:pPr marL="228600" lvl="1" indent="-228600">
                <a:lnSpc>
                  <a:spcPct val="90000"/>
                </a:lnSpc>
                <a:buClr>
                  <a:srgbClr val="000000"/>
                </a:buClr>
                <a:buFont typeface="Calibri"/>
                <a:buChar char="•"/>
              </a:pPr>
              <a:r>
                <a:rPr lang="en-US" sz="2400" b="0" strike="noStrike" spc="-1">
                  <a:solidFill>
                    <a:schemeClr val="dk1"/>
                  </a:solidFill>
                  <a:latin typeface="Calibri"/>
                  <a:ea typeface="Arial"/>
                </a:rPr>
                <a:t>Definieren Sie die Struktur und das Format eines (generischen) Kapazitätsplans.</a:t>
              </a:r>
              <a:endParaRPr lang="de-DE" sz="2400" b="0" strike="noStrike" spc="-1">
                <a:solidFill>
                  <a:srgbClr val="000000"/>
                </a:solidFill>
                <a:latin typeface="Arial"/>
              </a:endParaRPr>
            </a:p>
            <a:p>
              <a:pPr marL="228600" lvl="1" indent="-228600">
                <a:lnSpc>
                  <a:spcPct val="90000"/>
                </a:lnSpc>
                <a:spcBef>
                  <a:spcPts val="524"/>
                </a:spcBef>
                <a:buClr>
                  <a:srgbClr val="000000"/>
                </a:buClr>
                <a:buFont typeface="Calibri"/>
                <a:buChar char="•"/>
              </a:pPr>
              <a:r>
                <a:rPr lang="en-US" sz="2400" b="0" strike="noStrike" spc="-1">
                  <a:solidFill>
                    <a:schemeClr val="dk1"/>
                  </a:solidFill>
                  <a:latin typeface="Calibri"/>
                  <a:ea typeface="Arial"/>
                </a:rPr>
                <a:t>Festlegung eines Konzepts zur Überwachung der Leistung und Kapazität des Service (einschließlich der Auslastung der Ressourcen) und zur kontinuierlichen Aufzeichnung der Ergebnisse.</a:t>
              </a:r>
              <a:endParaRPr lang="de-DE" sz="2400" b="0" strike="noStrike" spc="-1">
                <a:solidFill>
                  <a:srgbClr val="000000"/>
                </a:solidFill>
                <a:latin typeface="Arial"/>
              </a:endParaRPr>
            </a:p>
          </p:txBody>
        </p:sp>
        <p:sp>
          <p:nvSpPr>
            <p:cNvPr id="1205" name="Google Shape;1497;p119"/>
            <p:cNvSpPr/>
            <p:nvPr/>
          </p:nvSpPr>
          <p:spPr>
            <a:xfrm>
              <a:off x="1158120" y="1711800"/>
              <a:ext cx="7678080" cy="641520"/>
            </a:xfrm>
            <a:prstGeom prst="roundRect">
              <a:avLst>
                <a:gd name="adj" fmla="val 16667"/>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050" b="0" strike="noStrike" spc="-1">
                <a:solidFill>
                  <a:srgbClr val="000000"/>
                </a:solidFill>
                <a:latin typeface="Wingdings"/>
                <a:ea typeface="Arial"/>
              </a:endParaRPr>
            </a:p>
          </p:txBody>
        </p:sp>
        <p:sp>
          <p:nvSpPr>
            <p:cNvPr id="1206" name="Google Shape;1498;p119"/>
            <p:cNvSpPr/>
            <p:nvPr/>
          </p:nvSpPr>
          <p:spPr>
            <a:xfrm>
              <a:off x="1208520" y="1743120"/>
              <a:ext cx="7577280" cy="578880"/>
            </a:xfrm>
            <a:prstGeom prst="rect">
              <a:avLst/>
            </a:prstGeom>
            <a:noFill/>
            <a:ln w="0">
              <a:noFill/>
            </a:ln>
          </p:spPr>
          <p:style>
            <a:lnRef idx="0">
              <a:scrgbClr r="0" g="0" b="0"/>
            </a:lnRef>
            <a:fillRef idx="0">
              <a:scrgbClr r="0" g="0" b="0"/>
            </a:fillRef>
            <a:effectRef idx="0">
              <a:scrgbClr r="0" g="0" b="0"/>
            </a:effectRef>
            <a:fontRef idx="minor"/>
          </p:style>
          <p:txBody>
            <a:bodyPr lIns="290160" tIns="0" rIns="290160" bIns="0" anchor="ctr">
              <a:noAutofit/>
            </a:bodyPr>
            <a:lstStyle/>
            <a:p>
              <a:pPr>
                <a:lnSpc>
                  <a:spcPct val="90000"/>
                </a:lnSpc>
                <a:tabLst>
                  <a:tab pos="0" algn="l"/>
                </a:tabLst>
              </a:pPr>
              <a:r>
                <a:rPr lang="en-US" sz="2400" b="0" strike="noStrike" spc="-1">
                  <a:solidFill>
                    <a:schemeClr val="lt1"/>
                  </a:solidFill>
                  <a:latin typeface="Calibri"/>
                  <a:ea typeface="Calibri"/>
                </a:rPr>
                <a:t>Erstmalige Einrichtung des Prozesses</a:t>
              </a:r>
              <a:endParaRPr lang="de-DE" sz="2400" b="0" strike="noStrike" spc="-1">
                <a:solidFill>
                  <a:srgbClr val="000000"/>
                </a:solidFill>
                <a:latin typeface="Arial"/>
              </a:endParaRPr>
            </a:p>
          </p:txBody>
        </p:sp>
      </p:grpSp>
      <p:sp>
        <p:nvSpPr>
          <p:cNvPr id="1207" name="PlaceHolder 2"/>
          <p:cNvSpPr>
            <a:spLocks noGrp="1"/>
          </p:cNvSpPr>
          <p:nvPr>
            <p:ph type="sldNum" idx="114"/>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5DD92D93-318C-4B67-9EE5-43EB3BA263F0}" type="slidenum">
              <a:rPr lang="en-US" sz="1200" b="0" strike="noStrike" spc="-1">
                <a:solidFill>
                  <a:srgbClr val="888888"/>
                </a:solidFill>
                <a:latin typeface="Calibri"/>
                <a:ea typeface="Calibri"/>
              </a:rPr>
              <a:t>131</a:t>
            </a:fld>
            <a:endParaRPr lang="de-DE" sz="1200" b="0" strike="noStrike" spc="-1">
              <a:solidFill>
                <a:srgbClr val="000000"/>
              </a:solidFill>
              <a:latin typeface="Times New Roman"/>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CAPM: Inputs und Outputs </a:t>
            </a:r>
            <a:r>
              <a:rPr lang="en-US" sz="2000" b="0" strike="noStrike" spc="-1">
                <a:solidFill>
                  <a:srgbClr val="7F7F7F"/>
                </a:solidFill>
                <a:latin typeface="Calibri"/>
                <a:ea typeface="Calibri"/>
              </a:rPr>
              <a:t>nach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grpSp>
        <p:nvGrpSpPr>
          <p:cNvPr id="1209" name="Google Shape;1505;p120"/>
          <p:cNvGrpSpPr/>
          <p:nvPr/>
        </p:nvGrpSpPr>
        <p:grpSpPr>
          <a:xfrm>
            <a:off x="1981080" y="1584000"/>
            <a:ext cx="8227080" cy="4894200"/>
            <a:chOff x="1981080" y="1584000"/>
            <a:chExt cx="8227080" cy="4894200"/>
          </a:xfrm>
        </p:grpSpPr>
        <p:sp>
          <p:nvSpPr>
            <p:cNvPr id="1210" name="Google Shape;1506;p120"/>
            <p:cNvSpPr/>
            <p:nvPr/>
          </p:nvSpPr>
          <p:spPr>
            <a:xfrm>
              <a:off x="1981080" y="1584000"/>
              <a:ext cx="8226720" cy="1463760"/>
            </a:xfrm>
            <a:prstGeom prst="rightArrow">
              <a:avLst>
                <a:gd name="adj1" fmla="val 50000"/>
                <a:gd name="adj2"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211" name="Google Shape;1507;p120"/>
            <p:cNvSpPr/>
            <p:nvPr/>
          </p:nvSpPr>
          <p:spPr>
            <a:xfrm>
              <a:off x="1981080" y="1951200"/>
              <a:ext cx="7927200" cy="730080"/>
            </a:xfrm>
            <a:prstGeom prst="rect">
              <a:avLst/>
            </a:prstGeom>
            <a:noFill/>
            <a:ln w="0">
              <a:noFill/>
            </a:ln>
          </p:spPr>
          <p:style>
            <a:lnRef idx="0">
              <a:scrgbClr r="0" g="0" b="0"/>
            </a:lnRef>
            <a:fillRef idx="0">
              <a:scrgbClr r="0" g="0" b="0"/>
            </a:fillRef>
            <a:effectRef idx="0">
              <a:scrgbClr r="0" g="0" b="0"/>
            </a:effectRef>
            <a:fontRef idx="minor"/>
          </p:style>
          <p:txBody>
            <a:bodyPr lIns="87480" tIns="87480" rIns="254160" bIns="190440" anchor="ctr">
              <a:noAutofit/>
            </a:bodyPr>
            <a:lstStyle/>
            <a:p>
              <a:pPr>
                <a:lnSpc>
                  <a:spcPct val="90000"/>
                </a:lnSpc>
                <a:tabLst>
                  <a:tab pos="0" algn="l"/>
                </a:tabLst>
              </a:pPr>
              <a:r>
                <a:rPr lang="en-US" sz="2300" b="0" strike="noStrike" spc="-1">
                  <a:solidFill>
                    <a:schemeClr val="lt1"/>
                  </a:solidFill>
                  <a:latin typeface="Calibri"/>
                  <a:ea typeface="Calibri"/>
                </a:rPr>
                <a:t>Inputs</a:t>
              </a:r>
              <a:endParaRPr lang="de-DE" sz="2300" b="0" strike="noStrike" spc="-1">
                <a:solidFill>
                  <a:srgbClr val="000000"/>
                </a:solidFill>
                <a:latin typeface="Arial"/>
              </a:endParaRPr>
            </a:p>
          </p:txBody>
        </p:sp>
        <p:sp>
          <p:nvSpPr>
            <p:cNvPr id="1212" name="Google Shape;1508;p120"/>
            <p:cNvSpPr/>
            <p:nvPr/>
          </p:nvSpPr>
          <p:spPr>
            <a:xfrm>
              <a:off x="1981080" y="2718360"/>
              <a:ext cx="3799080" cy="3270960"/>
            </a:xfrm>
            <a:prstGeom prst="rect">
              <a:avLst/>
            </a:prstGeom>
            <a:solidFill>
              <a:schemeClr val="lt1"/>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213" name="Google Shape;1509;p120"/>
            <p:cNvSpPr/>
            <p:nvPr/>
          </p:nvSpPr>
          <p:spPr>
            <a:xfrm>
              <a:off x="1981080" y="2718360"/>
              <a:ext cx="3799080" cy="3270960"/>
            </a:xfrm>
            <a:prstGeom prst="rect">
              <a:avLst/>
            </a:prstGeom>
            <a:noFill/>
            <a:ln w="0">
              <a:noFill/>
            </a:ln>
          </p:spPr>
          <p:style>
            <a:lnRef idx="0">
              <a:scrgbClr r="0" g="0" b="0"/>
            </a:lnRef>
            <a:fillRef idx="0">
              <a:scrgbClr r="0" g="0" b="0"/>
            </a:fillRef>
            <a:effectRef idx="0">
              <a:scrgbClr r="0" g="0" b="0"/>
            </a:effectRef>
            <a:fontRef idx="minor"/>
          </p:style>
          <p:txBody>
            <a:bodyPr lIns="76320" tIns="76320" rIns="76320" bIns="76320" anchor="t">
              <a:noAutofit/>
            </a:bodyPr>
            <a:lstStyle/>
            <a:p>
              <a:pPr>
                <a:lnSpc>
                  <a:spcPct val="90000"/>
                </a:lnSpc>
                <a:tabLst>
                  <a:tab pos="0" algn="l"/>
                </a:tabLst>
              </a:pPr>
              <a:r>
                <a:rPr lang="en-US" sz="2000" b="0" strike="noStrike" spc="-1">
                  <a:solidFill>
                    <a:schemeClr val="dk1"/>
                  </a:solidFill>
                  <a:latin typeface="Calibri"/>
                  <a:ea typeface="Calibri"/>
                </a:rPr>
                <a:t>Anforderungen an die Leistung und Kapazität von Services (z. B. aus SLAs)</a:t>
              </a:r>
              <a:endParaRPr lang="de-DE" sz="2000" b="0" strike="noStrike" spc="-1">
                <a:solidFill>
                  <a:srgbClr val="000000"/>
                </a:solidFill>
                <a:latin typeface="Arial"/>
              </a:endParaRPr>
            </a:p>
            <a:p>
              <a:pPr>
                <a:lnSpc>
                  <a:spcPct val="90000"/>
                </a:lnSpc>
                <a:spcBef>
                  <a:spcPts val="700"/>
                </a:spcBef>
                <a:tabLst>
                  <a:tab pos="0" algn="l"/>
                </a:tabLst>
              </a:pPr>
              <a:r>
                <a:rPr lang="en-US" sz="2000" b="0" strike="noStrike" spc="-1">
                  <a:solidFill>
                    <a:schemeClr val="dk1"/>
                  </a:solidFill>
                  <a:latin typeface="Calibri"/>
                  <a:ea typeface="Calibri"/>
                </a:rPr>
                <a:t>Aktueller Stand der Kapazitäten sowie Informationen über die vergangene, aktuelle und zukünftige (prognostizierte) Nutzung der Ressourcen</a:t>
              </a:r>
              <a:endParaRPr lang="de-DE" sz="2000" b="0" strike="noStrike" spc="-1">
                <a:solidFill>
                  <a:srgbClr val="000000"/>
                </a:solidFill>
                <a:latin typeface="Arial"/>
              </a:endParaRPr>
            </a:p>
            <a:p>
              <a:pPr>
                <a:lnSpc>
                  <a:spcPct val="90000"/>
                </a:lnSpc>
                <a:spcBef>
                  <a:spcPts val="700"/>
                </a:spcBef>
                <a:tabLst>
                  <a:tab pos="0" algn="l"/>
                </a:tabLst>
              </a:pPr>
              <a:r>
                <a:rPr lang="en-US" sz="2000" b="0" strike="noStrike" spc="-1">
                  <a:solidFill>
                    <a:schemeClr val="dk1"/>
                  </a:solidFill>
                  <a:latin typeface="Calibri"/>
                  <a:ea typeface="Calibri"/>
                </a:rPr>
                <a:t>Informationen über verfügbare Ressourcen und Einschränkungen</a:t>
              </a:r>
              <a:endParaRPr lang="de-DE" sz="2000" b="0" strike="noStrike" spc="-1">
                <a:solidFill>
                  <a:srgbClr val="000000"/>
                </a:solidFill>
                <a:latin typeface="Arial"/>
              </a:endParaRPr>
            </a:p>
          </p:txBody>
        </p:sp>
        <p:sp>
          <p:nvSpPr>
            <p:cNvPr id="1214" name="Google Shape;1510;p120"/>
            <p:cNvSpPr/>
            <p:nvPr/>
          </p:nvSpPr>
          <p:spPr>
            <a:xfrm>
              <a:off x="5783400" y="2072880"/>
              <a:ext cx="4424760" cy="1463760"/>
            </a:xfrm>
            <a:prstGeom prst="rightArrow">
              <a:avLst>
                <a:gd name="adj1" fmla="val 50000"/>
                <a:gd name="adj2"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215" name="Google Shape;1511;p120"/>
            <p:cNvSpPr/>
            <p:nvPr/>
          </p:nvSpPr>
          <p:spPr>
            <a:xfrm>
              <a:off x="5783400" y="2439720"/>
              <a:ext cx="4124880" cy="730080"/>
            </a:xfrm>
            <a:prstGeom prst="rect">
              <a:avLst/>
            </a:prstGeom>
            <a:noFill/>
            <a:ln w="0">
              <a:noFill/>
            </a:ln>
          </p:spPr>
          <p:style>
            <a:lnRef idx="0">
              <a:scrgbClr r="0" g="0" b="0"/>
            </a:lnRef>
            <a:fillRef idx="0">
              <a:scrgbClr r="0" g="0" b="0"/>
            </a:fillRef>
            <a:effectRef idx="0">
              <a:scrgbClr r="0" g="0" b="0"/>
            </a:effectRef>
            <a:fontRef idx="minor"/>
          </p:style>
          <p:txBody>
            <a:bodyPr lIns="87480" tIns="87480" rIns="254160" bIns="190440" anchor="ctr">
              <a:noAutofit/>
            </a:bodyPr>
            <a:lstStyle/>
            <a:p>
              <a:pPr>
                <a:lnSpc>
                  <a:spcPct val="90000"/>
                </a:lnSpc>
                <a:tabLst>
                  <a:tab pos="0" algn="l"/>
                </a:tabLst>
              </a:pPr>
              <a:r>
                <a:rPr lang="en-US" sz="2300" b="0" strike="noStrike" spc="-1">
                  <a:solidFill>
                    <a:schemeClr val="lt1"/>
                  </a:solidFill>
                  <a:latin typeface="Calibri"/>
                  <a:ea typeface="Calibri"/>
                </a:rPr>
                <a:t>Outputs</a:t>
              </a:r>
              <a:endParaRPr lang="de-DE" sz="2300" b="0" strike="noStrike" spc="-1">
                <a:solidFill>
                  <a:srgbClr val="000000"/>
                </a:solidFill>
                <a:latin typeface="Arial"/>
              </a:endParaRPr>
            </a:p>
          </p:txBody>
        </p:sp>
        <p:sp>
          <p:nvSpPr>
            <p:cNvPr id="1216" name="Google Shape;1512;p120"/>
            <p:cNvSpPr/>
            <p:nvPr/>
          </p:nvSpPr>
          <p:spPr>
            <a:xfrm>
              <a:off x="5783400" y="3207600"/>
              <a:ext cx="3799080" cy="3270600"/>
            </a:xfrm>
            <a:prstGeom prst="rect">
              <a:avLst/>
            </a:prstGeom>
            <a:solidFill>
              <a:schemeClr val="lt1"/>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217" name="Google Shape;1513;p120"/>
            <p:cNvSpPr/>
            <p:nvPr/>
          </p:nvSpPr>
          <p:spPr>
            <a:xfrm>
              <a:off x="5783400" y="3207600"/>
              <a:ext cx="3799080" cy="3270600"/>
            </a:xfrm>
            <a:prstGeom prst="rect">
              <a:avLst/>
            </a:prstGeom>
            <a:noFill/>
            <a:ln w="0">
              <a:noFill/>
            </a:ln>
          </p:spPr>
          <p:style>
            <a:lnRef idx="0">
              <a:scrgbClr r="0" g="0" b="0"/>
            </a:lnRef>
            <a:fillRef idx="0">
              <a:scrgbClr r="0" g="0" b="0"/>
            </a:fillRef>
            <a:effectRef idx="0">
              <a:scrgbClr r="0" g="0" b="0"/>
            </a:effectRef>
            <a:fontRef idx="minor"/>
          </p:style>
          <p:txBody>
            <a:bodyPr lIns="76320" tIns="76320" rIns="76320" bIns="76320" anchor="t">
              <a:noAutofit/>
            </a:bodyPr>
            <a:lstStyle/>
            <a:p>
              <a:pPr>
                <a:lnSpc>
                  <a:spcPct val="90000"/>
                </a:lnSpc>
                <a:tabLst>
                  <a:tab pos="0" algn="l"/>
                </a:tabLst>
              </a:pPr>
              <a:r>
                <a:rPr lang="en-US" sz="2000" b="0" strike="noStrike" spc="-1">
                  <a:solidFill>
                    <a:schemeClr val="dk1"/>
                  </a:solidFill>
                  <a:latin typeface="Calibri"/>
                  <a:ea typeface="Calibri"/>
                </a:rPr>
                <a:t>Kapazitätspläne (die den Bedarf, geplante Erweiterungen, Herabstufungen und Umschichtungen von Ressourcen widerspiegeln müssen)</a:t>
              </a:r>
              <a:endParaRPr lang="de-DE" sz="2000" b="0" strike="noStrike" spc="-1">
                <a:solidFill>
                  <a:srgbClr val="000000"/>
                </a:solidFill>
                <a:latin typeface="Arial"/>
              </a:endParaRPr>
            </a:p>
            <a:p>
              <a:pPr>
                <a:lnSpc>
                  <a:spcPct val="90000"/>
                </a:lnSpc>
                <a:spcBef>
                  <a:spcPts val="700"/>
                </a:spcBef>
                <a:tabLst>
                  <a:tab pos="0" algn="l"/>
                </a:tabLst>
              </a:pPr>
              <a:r>
                <a:rPr lang="en-US" sz="2000" b="0" strike="noStrike" spc="-1">
                  <a:solidFill>
                    <a:schemeClr val="dk1"/>
                  </a:solidFill>
                  <a:latin typeface="Calibri"/>
                  <a:ea typeface="Calibri"/>
                </a:rPr>
                <a:t>Pläne zur Überwachung von Kapazität und Serviceleistungen / Konzept</a:t>
              </a:r>
              <a:endParaRPr lang="de-DE" sz="2000" b="0" strike="noStrike" spc="-1">
                <a:solidFill>
                  <a:srgbClr val="000000"/>
                </a:solidFill>
                <a:latin typeface="Arial"/>
              </a:endParaRPr>
            </a:p>
            <a:p>
              <a:pPr>
                <a:lnSpc>
                  <a:spcPct val="90000"/>
                </a:lnSpc>
                <a:spcBef>
                  <a:spcPts val="700"/>
                </a:spcBef>
                <a:tabLst>
                  <a:tab pos="0" algn="l"/>
                </a:tabLst>
              </a:pPr>
              <a:r>
                <a:rPr lang="en-US" sz="2000" b="0" strike="noStrike" spc="-1">
                  <a:solidFill>
                    <a:schemeClr val="dk1"/>
                  </a:solidFill>
                  <a:latin typeface="Calibri"/>
                  <a:ea typeface="Calibri"/>
                </a:rPr>
                <a:t>Aufzeichnungen/Berichte zur Überwachung von Kapazität und Service-Leistung</a:t>
              </a:r>
              <a:endParaRPr lang="de-DE" sz="2000" b="0" strike="noStrike" spc="-1">
                <a:solidFill>
                  <a:srgbClr val="000000"/>
                </a:solidFill>
                <a:latin typeface="Arial"/>
              </a:endParaRPr>
            </a:p>
          </p:txBody>
        </p:sp>
      </p:grpSp>
      <p:sp>
        <p:nvSpPr>
          <p:cNvPr id="1218" name="PlaceHolder 2"/>
          <p:cNvSpPr>
            <a:spLocks noGrp="1"/>
          </p:cNvSpPr>
          <p:nvPr>
            <p:ph type="sldNum" idx="115"/>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D8C34C61-8155-4336-9F3B-2B71E5415C84}" type="slidenum">
              <a:rPr lang="en-US" sz="1200" b="0" strike="noStrike" spc="-1">
                <a:solidFill>
                  <a:srgbClr val="888888"/>
                </a:solidFill>
                <a:latin typeface="Calibri"/>
                <a:ea typeface="Calibri"/>
              </a:rPr>
              <a:t>132</a:t>
            </a:fld>
            <a:endParaRPr lang="de-DE" sz="1200" b="0" strike="noStrike" spc="-1">
              <a:solidFill>
                <a:srgbClr val="000000"/>
              </a:solidFill>
              <a:latin typeface="Times New Roman"/>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9"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CAPM: Prozessdiagramm </a:t>
            </a:r>
            <a:r>
              <a:rPr lang="en-US" sz="2000" b="0" strike="noStrike" spc="-1">
                <a:solidFill>
                  <a:srgbClr val="7F7F7F"/>
                </a:solidFill>
                <a:latin typeface="Calibri"/>
                <a:ea typeface="Calibri"/>
              </a:rPr>
              <a:t>nach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sp>
        <p:nvSpPr>
          <p:cNvPr id="1220" name="PlaceHolder 2"/>
          <p:cNvSpPr>
            <a:spLocks noGrp="1"/>
          </p:cNvSpPr>
          <p:nvPr>
            <p:ph type="sldNum" idx="116"/>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6D251FBF-2F26-4DA6-BA13-826EC19E63F6}" type="slidenum">
              <a:rPr lang="en-US" sz="1200" b="0" strike="noStrike" spc="-1">
                <a:solidFill>
                  <a:srgbClr val="888888"/>
                </a:solidFill>
                <a:latin typeface="Calibri"/>
                <a:ea typeface="Calibri"/>
              </a:rPr>
              <a:t>133</a:t>
            </a:fld>
            <a:endParaRPr lang="de-DE" sz="1200" b="0" strike="noStrike" spc="-1">
              <a:solidFill>
                <a:srgbClr val="000000"/>
              </a:solidFill>
              <a:latin typeface="Times New Roman"/>
            </a:endParaRPr>
          </a:p>
        </p:txBody>
      </p:sp>
      <p:sp>
        <p:nvSpPr>
          <p:cNvPr id="1221" name="Rectangle 18"/>
          <p:cNvSpPr/>
          <p:nvPr/>
        </p:nvSpPr>
        <p:spPr>
          <a:xfrm>
            <a:off x="3610080" y="4853520"/>
            <a:ext cx="3356640" cy="425160"/>
          </a:xfrm>
          <a:prstGeom prst="rect">
            <a:avLst/>
          </a:prstGeom>
          <a:solidFill>
            <a:schemeClr val="accent1"/>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a:lnSpc>
                <a:spcPct val="100000"/>
              </a:lnSpc>
            </a:pPr>
            <a:r>
              <a:rPr lang="en-GB" sz="1400" b="0" strike="noStrike" spc="-1">
                <a:solidFill>
                  <a:schemeClr val="lt1"/>
                </a:solidFill>
                <a:latin typeface="Calibri"/>
                <a:ea typeface="Arial"/>
              </a:rPr>
              <a:t>Bewerten Sie die Leistung des Service</a:t>
            </a:r>
            <a:endParaRPr lang="de-DE" sz="1400" b="0" strike="noStrike" spc="-1">
              <a:solidFill>
                <a:srgbClr val="000000"/>
              </a:solidFill>
              <a:latin typeface="Arial"/>
            </a:endParaRPr>
          </a:p>
        </p:txBody>
      </p:sp>
      <p:sp>
        <p:nvSpPr>
          <p:cNvPr id="1222" name="Rectangle 23"/>
          <p:cNvSpPr/>
          <p:nvPr/>
        </p:nvSpPr>
        <p:spPr>
          <a:xfrm>
            <a:off x="3611520" y="2641320"/>
            <a:ext cx="3355200" cy="425160"/>
          </a:xfrm>
          <a:prstGeom prst="rect">
            <a:avLst/>
          </a:prstGeom>
          <a:solidFill>
            <a:schemeClr val="accent1"/>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a:lnSpc>
                <a:spcPct val="100000"/>
              </a:lnSpc>
            </a:pPr>
            <a:r>
              <a:rPr lang="en-GB" sz="1400" b="0" strike="noStrike" spc="-1">
                <a:solidFill>
                  <a:schemeClr val="lt1"/>
                </a:solidFill>
                <a:latin typeface="Calibri"/>
                <a:ea typeface="Arial"/>
              </a:rPr>
              <a:t>Identifizierung der Anforderungen an die Kapazität und Leistung des Service</a:t>
            </a:r>
            <a:endParaRPr lang="de-DE" sz="1400" b="0" strike="noStrike" spc="-1">
              <a:solidFill>
                <a:srgbClr val="000000"/>
              </a:solidFill>
              <a:latin typeface="Arial"/>
            </a:endParaRPr>
          </a:p>
        </p:txBody>
      </p:sp>
      <p:cxnSp>
        <p:nvCxnSpPr>
          <p:cNvPr id="1223" name="Gerade Verbindung mit Pfeil 46"/>
          <p:cNvCxnSpPr>
            <a:stCxn id="1224" idx="2"/>
            <a:endCxn id="1221" idx="0"/>
          </p:cNvCxnSpPr>
          <p:nvPr/>
        </p:nvCxnSpPr>
        <p:spPr>
          <a:xfrm flipH="1">
            <a:off x="5288400" y="3848760"/>
            <a:ext cx="1080" cy="1005120"/>
          </a:xfrm>
          <a:prstGeom prst="straightConnector1">
            <a:avLst/>
          </a:prstGeom>
          <a:ln w="19050">
            <a:solidFill>
              <a:srgbClr val="000000"/>
            </a:solidFill>
            <a:round/>
            <a:tailEnd type="arrow" w="med" len="med"/>
          </a:ln>
        </p:spPr>
      </p:cxnSp>
      <p:sp>
        <p:nvSpPr>
          <p:cNvPr id="1224" name="Rectangle 23"/>
          <p:cNvSpPr/>
          <p:nvPr/>
        </p:nvSpPr>
        <p:spPr>
          <a:xfrm>
            <a:off x="3611520" y="3423600"/>
            <a:ext cx="3355200" cy="425160"/>
          </a:xfrm>
          <a:prstGeom prst="rect">
            <a:avLst/>
          </a:prstGeom>
          <a:solidFill>
            <a:schemeClr val="accent1"/>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a:lnSpc>
                <a:spcPct val="100000"/>
              </a:lnSpc>
            </a:pPr>
            <a:r>
              <a:rPr lang="en-GB" sz="1400" b="0" strike="noStrike" spc="-1">
                <a:solidFill>
                  <a:schemeClr val="lt1"/>
                </a:solidFill>
                <a:latin typeface="Calibri"/>
                <a:ea typeface="Arial"/>
              </a:rPr>
              <a:t>Aufrechterhaltung und Umsetzung von Kapazitätsplänen</a:t>
            </a:r>
            <a:endParaRPr lang="de-DE" sz="1400" b="0" strike="noStrike" spc="-1">
              <a:solidFill>
                <a:srgbClr val="000000"/>
              </a:solidFill>
              <a:latin typeface="Arial"/>
            </a:endParaRPr>
          </a:p>
        </p:txBody>
      </p:sp>
      <p:cxnSp>
        <p:nvCxnSpPr>
          <p:cNvPr id="1225" name="Gerade Verbindung mit Pfeil 117"/>
          <p:cNvCxnSpPr>
            <a:stCxn id="1222" idx="2"/>
            <a:endCxn id="1224" idx="0"/>
          </p:cNvCxnSpPr>
          <p:nvPr/>
        </p:nvCxnSpPr>
        <p:spPr>
          <a:xfrm>
            <a:off x="5289120" y="3066480"/>
            <a:ext cx="360" cy="357480"/>
          </a:xfrm>
          <a:prstGeom prst="straightConnector1">
            <a:avLst/>
          </a:prstGeom>
          <a:ln w="19050">
            <a:solidFill>
              <a:srgbClr val="000000"/>
            </a:solidFill>
            <a:round/>
            <a:tailEnd type="arrow" w="med" len="med"/>
          </a:ln>
        </p:spPr>
      </p:cxnSp>
      <p:cxnSp>
        <p:nvCxnSpPr>
          <p:cNvPr id="1226" name="Gerade Verbindung mit Pfeil 43"/>
          <p:cNvCxnSpPr>
            <a:endCxn id="1227" idx="1"/>
          </p:cNvCxnSpPr>
          <p:nvPr/>
        </p:nvCxnSpPr>
        <p:spPr>
          <a:xfrm flipV="1">
            <a:off x="6969600" y="3619440"/>
            <a:ext cx="376560" cy="3960"/>
          </a:xfrm>
          <a:prstGeom prst="straightConnector1">
            <a:avLst/>
          </a:prstGeom>
          <a:ln w="19050">
            <a:solidFill>
              <a:srgbClr val="000000"/>
            </a:solidFill>
            <a:prstDash val="sysDash"/>
            <a:round/>
            <a:headEnd type="arrow" w="med" len="med"/>
            <a:tailEnd type="arrow" w="med" len="med"/>
          </a:ln>
        </p:spPr>
      </p:cxnSp>
      <p:sp>
        <p:nvSpPr>
          <p:cNvPr id="1228" name="Flussdiagramm: Dokument 16"/>
          <p:cNvSpPr/>
          <p:nvPr/>
        </p:nvSpPr>
        <p:spPr>
          <a:xfrm>
            <a:off x="2106720" y="2488680"/>
            <a:ext cx="1196640" cy="420120"/>
          </a:xfrm>
          <a:prstGeom prst="flowChartDocument">
            <a:avLst/>
          </a:prstGeom>
          <a:solidFill>
            <a:schemeClr val="bg1"/>
          </a:solidFill>
          <a:ln w="19050">
            <a:solidFill>
              <a:srgbClr val="4A7EBB"/>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pPr>
            <a:endParaRPr lang="en-GB" sz="1200" b="0" strike="noStrike" spc="-1">
              <a:solidFill>
                <a:schemeClr val="dk1"/>
              </a:solidFill>
              <a:latin typeface="Calibri"/>
              <a:ea typeface="Arial"/>
            </a:endParaRPr>
          </a:p>
        </p:txBody>
      </p:sp>
      <p:sp>
        <p:nvSpPr>
          <p:cNvPr id="1229" name="Flussdiagramm: Dokument 18"/>
          <p:cNvSpPr/>
          <p:nvPr/>
        </p:nvSpPr>
        <p:spPr>
          <a:xfrm>
            <a:off x="2038320" y="2420280"/>
            <a:ext cx="1196640" cy="420120"/>
          </a:xfrm>
          <a:prstGeom prst="flowChartDocument">
            <a:avLst/>
          </a:prstGeom>
          <a:solidFill>
            <a:schemeClr val="bg1"/>
          </a:solidFill>
          <a:ln w="19050">
            <a:solidFill>
              <a:srgbClr val="4A7EBB"/>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pPr>
            <a:r>
              <a:rPr lang="en-GB" sz="1200" b="0" strike="noStrike" spc="-1">
                <a:solidFill>
                  <a:schemeClr val="dk1"/>
                </a:solidFill>
                <a:latin typeface="Calibri"/>
                <a:ea typeface="Arial"/>
              </a:rPr>
              <a:t>SLAs</a:t>
            </a:r>
            <a:endParaRPr lang="de-DE" sz="1200" b="0" strike="noStrike" spc="-1">
              <a:solidFill>
                <a:srgbClr val="000000"/>
              </a:solidFill>
              <a:latin typeface="Arial"/>
            </a:endParaRPr>
          </a:p>
        </p:txBody>
      </p:sp>
      <p:cxnSp>
        <p:nvCxnSpPr>
          <p:cNvPr id="1230" name="Verbinder: gekrümmt 19"/>
          <p:cNvCxnSpPr>
            <a:stCxn id="1229" idx="3"/>
            <a:endCxn id="1222" idx="1"/>
          </p:cNvCxnSpPr>
          <p:nvPr/>
        </p:nvCxnSpPr>
        <p:spPr>
          <a:xfrm>
            <a:off x="3234960" y="2630160"/>
            <a:ext cx="376920" cy="223920"/>
          </a:xfrm>
          <a:prstGeom prst="curvedConnector3">
            <a:avLst>
              <a:gd name="adj1" fmla="val 25047"/>
            </a:avLst>
          </a:prstGeom>
          <a:ln w="19050">
            <a:solidFill>
              <a:srgbClr val="000000"/>
            </a:solidFill>
            <a:prstDash val="sysDash"/>
            <a:round/>
            <a:tailEnd type="arrow" w="med" len="med"/>
          </a:ln>
        </p:spPr>
      </p:cxnSp>
      <p:cxnSp>
        <p:nvCxnSpPr>
          <p:cNvPr id="1231" name="Verbinder: gekrümmt 20"/>
          <p:cNvCxnSpPr>
            <a:stCxn id="1232" idx="3"/>
          </p:cNvCxnSpPr>
          <p:nvPr/>
        </p:nvCxnSpPr>
        <p:spPr>
          <a:xfrm flipV="1">
            <a:off x="3234960" y="2840760"/>
            <a:ext cx="202680" cy="606600"/>
          </a:xfrm>
          <a:prstGeom prst="curvedConnector3">
            <a:avLst>
              <a:gd name="adj1" fmla="val 102135"/>
            </a:avLst>
          </a:prstGeom>
          <a:ln w="19050">
            <a:solidFill>
              <a:srgbClr val="000000"/>
            </a:solidFill>
            <a:prstDash val="sysDash"/>
            <a:round/>
          </a:ln>
        </p:spPr>
      </p:cxnSp>
      <p:sp>
        <p:nvSpPr>
          <p:cNvPr id="1232" name="Flussdiagramm: Dokument 23"/>
          <p:cNvSpPr/>
          <p:nvPr/>
        </p:nvSpPr>
        <p:spPr>
          <a:xfrm>
            <a:off x="2041200" y="3052440"/>
            <a:ext cx="1193760" cy="789120"/>
          </a:xfrm>
          <a:prstGeom prst="flowChartDocument">
            <a:avLst/>
          </a:prstGeom>
          <a:solidFill>
            <a:schemeClr val="bg1">
              <a:lumMod val="85000"/>
            </a:schemeClr>
          </a:solidFill>
          <a:ln w="19050">
            <a:noFill/>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pPr>
            <a:r>
              <a:rPr lang="en-GB" sz="1000" b="0" strike="noStrike" spc="-1">
                <a:solidFill>
                  <a:schemeClr val="dk1"/>
                </a:solidFill>
                <a:latin typeface="Calibri"/>
                <a:ea typeface="Arial"/>
              </a:rPr>
              <a:t>Andere Quellen für Kapazitäts- und Leistungsanforderungen</a:t>
            </a:r>
            <a:endParaRPr lang="de-DE" sz="1000" b="0" strike="noStrike" spc="-1">
              <a:solidFill>
                <a:srgbClr val="000000"/>
              </a:solidFill>
              <a:latin typeface="Arial"/>
            </a:endParaRPr>
          </a:p>
        </p:txBody>
      </p:sp>
      <p:sp>
        <p:nvSpPr>
          <p:cNvPr id="1233" name="Flussdiagramm: Dokument 21"/>
          <p:cNvSpPr/>
          <p:nvPr/>
        </p:nvSpPr>
        <p:spPr>
          <a:xfrm>
            <a:off x="7414200" y="3478320"/>
            <a:ext cx="1196640" cy="420120"/>
          </a:xfrm>
          <a:prstGeom prst="flowChartDocument">
            <a:avLst/>
          </a:prstGeom>
          <a:solidFill>
            <a:schemeClr val="bg1"/>
          </a:solidFill>
          <a:ln w="19050">
            <a:solidFill>
              <a:srgbClr val="4A7EBB"/>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pPr>
            <a:endParaRPr lang="de-DE" sz="1200" b="0" strike="noStrike" spc="-1">
              <a:solidFill>
                <a:schemeClr val="dk1"/>
              </a:solidFill>
              <a:latin typeface="Calibri"/>
              <a:ea typeface="Arial"/>
            </a:endParaRPr>
          </a:p>
        </p:txBody>
      </p:sp>
      <p:sp>
        <p:nvSpPr>
          <p:cNvPr id="1227" name="Flussdiagramm: Dokument 22"/>
          <p:cNvSpPr/>
          <p:nvPr/>
        </p:nvSpPr>
        <p:spPr>
          <a:xfrm>
            <a:off x="7345800" y="3409560"/>
            <a:ext cx="1196640" cy="420120"/>
          </a:xfrm>
          <a:prstGeom prst="flowChartDocument">
            <a:avLst/>
          </a:prstGeom>
          <a:solidFill>
            <a:schemeClr val="bg1"/>
          </a:solidFill>
          <a:ln w="19050">
            <a:solidFill>
              <a:srgbClr val="4A7EBB"/>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pPr>
            <a:r>
              <a:rPr lang="en-GB" sz="1200" b="0" strike="noStrike" spc="-1">
                <a:solidFill>
                  <a:schemeClr val="dk1"/>
                </a:solidFill>
                <a:latin typeface="Calibri"/>
                <a:ea typeface="Arial"/>
              </a:rPr>
              <a:t>Kapazitätspläne</a:t>
            </a:r>
            <a:endParaRPr lang="de-DE" sz="1200" b="0" strike="noStrike" spc="-1">
              <a:solidFill>
                <a:srgbClr val="000000"/>
              </a:solidFill>
              <a:latin typeface="Arial"/>
            </a:endParaRPr>
          </a:p>
        </p:txBody>
      </p:sp>
      <p:sp>
        <p:nvSpPr>
          <p:cNvPr id="1234" name="Flussdiagramm: Dokument 25"/>
          <p:cNvSpPr/>
          <p:nvPr/>
        </p:nvSpPr>
        <p:spPr>
          <a:xfrm>
            <a:off x="7413840" y="4197960"/>
            <a:ext cx="1196640" cy="420120"/>
          </a:xfrm>
          <a:prstGeom prst="flowChartDocument">
            <a:avLst/>
          </a:prstGeom>
          <a:solidFill>
            <a:schemeClr val="bg1"/>
          </a:solidFill>
          <a:ln w="19050">
            <a:solidFill>
              <a:srgbClr val="4A7EBB"/>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pPr>
            <a:endParaRPr lang="de-DE" sz="1200" b="0" strike="noStrike" spc="-1">
              <a:solidFill>
                <a:schemeClr val="dk1"/>
              </a:solidFill>
              <a:latin typeface="Calibri"/>
              <a:ea typeface="Arial"/>
            </a:endParaRPr>
          </a:p>
        </p:txBody>
      </p:sp>
      <p:sp>
        <p:nvSpPr>
          <p:cNvPr id="1235" name="Flussdiagramm: Dokument 26"/>
          <p:cNvSpPr/>
          <p:nvPr/>
        </p:nvSpPr>
        <p:spPr>
          <a:xfrm>
            <a:off x="7345440" y="4129200"/>
            <a:ext cx="1196640" cy="420120"/>
          </a:xfrm>
          <a:prstGeom prst="flowChartDocument">
            <a:avLst/>
          </a:prstGeom>
          <a:solidFill>
            <a:schemeClr val="bg1"/>
          </a:solidFill>
          <a:ln w="19050">
            <a:solidFill>
              <a:srgbClr val="4A7EBB"/>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pPr>
            <a:r>
              <a:rPr lang="en-GB" sz="1200" b="0" strike="noStrike" spc="-1">
                <a:solidFill>
                  <a:schemeClr val="dk1"/>
                </a:solidFill>
                <a:latin typeface="Calibri"/>
                <a:ea typeface="Arial"/>
              </a:rPr>
              <a:t>Requests for Change</a:t>
            </a:r>
            <a:endParaRPr lang="de-DE" sz="1200" b="0" strike="noStrike" spc="-1">
              <a:solidFill>
                <a:srgbClr val="000000"/>
              </a:solidFill>
              <a:latin typeface="Arial"/>
            </a:endParaRPr>
          </a:p>
        </p:txBody>
      </p:sp>
      <p:cxnSp>
        <p:nvCxnSpPr>
          <p:cNvPr id="1236" name="Gerade Verbindung mit Pfeil 29"/>
          <p:cNvCxnSpPr>
            <a:stCxn id="1221" idx="3"/>
          </p:cNvCxnSpPr>
          <p:nvPr/>
        </p:nvCxnSpPr>
        <p:spPr>
          <a:xfrm>
            <a:off x="6966720" y="5065920"/>
            <a:ext cx="381240" cy="6840"/>
          </a:xfrm>
          <a:prstGeom prst="straightConnector1">
            <a:avLst/>
          </a:prstGeom>
          <a:ln w="19050">
            <a:solidFill>
              <a:srgbClr val="000000"/>
            </a:solidFill>
            <a:prstDash val="sysDash"/>
            <a:round/>
            <a:tailEnd type="arrow" w="med" len="med"/>
          </a:ln>
        </p:spPr>
      </p:cxnSp>
      <p:sp>
        <p:nvSpPr>
          <p:cNvPr id="1237" name="Line 28"/>
          <p:cNvSpPr/>
          <p:nvPr/>
        </p:nvSpPr>
        <p:spPr>
          <a:xfrm>
            <a:off x="8615520" y="4333320"/>
            <a:ext cx="834480" cy="360"/>
          </a:xfrm>
          <a:prstGeom prst="line">
            <a:avLst/>
          </a:prstGeom>
          <a:ln w="25400">
            <a:solidFill>
              <a:srgbClr val="A6A6A6"/>
            </a:solidFill>
            <a:round/>
            <a:tailEnd type="triangle" w="med" len="med"/>
          </a:ln>
        </p:spPr>
        <p:style>
          <a:lnRef idx="0">
            <a:scrgbClr r="0" g="0" b="0"/>
          </a:lnRef>
          <a:fillRef idx="0">
            <a:scrgbClr r="0" g="0" b="0"/>
          </a:fillRef>
          <a:effectRef idx="0">
            <a:scrgbClr r="0" g="0" b="0"/>
          </a:effectRef>
          <a:fontRef idx="minor"/>
        </p:style>
        <p:txBody>
          <a:bodyPr lIns="90000" tIns="-44640" rIns="90000" bIns="-44640" anchor="t">
            <a:noAutofit/>
          </a:bodyPr>
          <a:lstStyle/>
          <a:p>
            <a:endParaRPr lang="de-DE" sz="1400" b="0" strike="noStrike" spc="-1">
              <a:solidFill>
                <a:srgbClr val="000000"/>
              </a:solidFill>
              <a:latin typeface="Calibri"/>
              <a:ea typeface="Arial"/>
            </a:endParaRPr>
          </a:p>
        </p:txBody>
      </p:sp>
      <p:sp>
        <p:nvSpPr>
          <p:cNvPr id="1238" name="TextBox 2"/>
          <p:cNvSpPr/>
          <p:nvPr/>
        </p:nvSpPr>
        <p:spPr>
          <a:xfrm>
            <a:off x="8693640" y="4059360"/>
            <a:ext cx="659880" cy="2725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en-GB" sz="1200" b="0" strike="noStrike" spc="-1">
                <a:solidFill>
                  <a:srgbClr val="000000"/>
                </a:solidFill>
                <a:latin typeface="Calibri"/>
                <a:ea typeface="Arial"/>
              </a:rPr>
              <a:t>zu CHM</a:t>
            </a:r>
            <a:endParaRPr lang="de-DE" sz="1200" b="0" strike="noStrike" spc="-1">
              <a:solidFill>
                <a:srgbClr val="000000"/>
              </a:solidFill>
              <a:latin typeface="Arial"/>
            </a:endParaRPr>
          </a:p>
        </p:txBody>
      </p:sp>
      <p:cxnSp>
        <p:nvCxnSpPr>
          <p:cNvPr id="1239" name="Verbinder: gekrümmt 31"/>
          <p:cNvCxnSpPr/>
          <p:nvPr/>
        </p:nvCxnSpPr>
        <p:spPr>
          <a:xfrm>
            <a:off x="5778000" y="3851280"/>
            <a:ext cx="1566360" cy="500040"/>
          </a:xfrm>
          <a:prstGeom prst="curvedConnector3">
            <a:avLst>
              <a:gd name="adj1" fmla="val 25011"/>
            </a:avLst>
          </a:prstGeom>
          <a:ln w="19050">
            <a:solidFill>
              <a:srgbClr val="000000"/>
            </a:solidFill>
            <a:prstDash val="sysDash"/>
            <a:round/>
            <a:tailEnd type="arrow" w="med" len="med"/>
          </a:ln>
        </p:spPr>
      </p:cxnSp>
      <p:cxnSp>
        <p:nvCxnSpPr>
          <p:cNvPr id="1240" name="Verbinder: gekrümmt 130"/>
          <p:cNvCxnSpPr>
            <a:stCxn id="1235" idx="0"/>
            <a:endCxn id="1227" idx="2"/>
          </p:cNvCxnSpPr>
          <p:nvPr/>
        </p:nvCxnSpPr>
        <p:spPr>
          <a:xfrm flipV="1">
            <a:off x="7943760" y="3829680"/>
            <a:ext cx="720" cy="299880"/>
          </a:xfrm>
          <a:prstGeom prst="straightConnector1">
            <a:avLst/>
          </a:prstGeom>
          <a:ln w="19050">
            <a:solidFill>
              <a:srgbClr val="000000"/>
            </a:solidFill>
            <a:prstDash val="sysDash"/>
            <a:round/>
          </a:ln>
        </p:spPr>
      </p:cxnSp>
      <p:sp>
        <p:nvSpPr>
          <p:cNvPr id="1241" name="Flussdiagramm: Dokument 41"/>
          <p:cNvSpPr/>
          <p:nvPr/>
        </p:nvSpPr>
        <p:spPr>
          <a:xfrm>
            <a:off x="7348680" y="4853520"/>
            <a:ext cx="1193760" cy="476280"/>
          </a:xfrm>
          <a:prstGeom prst="flowChartDocument">
            <a:avLst/>
          </a:prstGeom>
          <a:solidFill>
            <a:schemeClr val="bg1">
              <a:lumMod val="85000"/>
            </a:schemeClr>
          </a:solidFill>
          <a:ln w="19050">
            <a:noFill/>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pPr>
            <a:r>
              <a:rPr lang="en-GB" sz="1000" b="0" strike="noStrike" spc="-1">
                <a:solidFill>
                  <a:schemeClr val="dk1"/>
                </a:solidFill>
                <a:latin typeface="Calibri"/>
                <a:ea typeface="Arial"/>
              </a:rPr>
              <a:t>Leistungs- und Nutzungsdaten</a:t>
            </a:r>
            <a:endParaRPr lang="de-DE" sz="1000" b="0" strike="noStrike" spc="-1">
              <a:solidFill>
                <a:srgbClr val="000000"/>
              </a:solidFill>
              <a:latin typeface="Arial"/>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2"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CAPM: Aktivitäten </a:t>
            </a:r>
            <a:r>
              <a:rPr lang="en-US" sz="2000" b="0" strike="noStrike" spc="-1">
                <a:solidFill>
                  <a:srgbClr val="7F7F7F"/>
                </a:solidFill>
                <a:latin typeface="Calibri"/>
                <a:ea typeface="Calibri"/>
              </a:rPr>
              <a:t>nach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grpSp>
        <p:nvGrpSpPr>
          <p:cNvPr id="1243" name="Google Shape;1546;p122"/>
          <p:cNvGrpSpPr/>
          <p:nvPr/>
        </p:nvGrpSpPr>
        <p:grpSpPr>
          <a:xfrm>
            <a:off x="609480" y="1722240"/>
            <a:ext cx="10969920" cy="4572000"/>
            <a:chOff x="609480" y="1722240"/>
            <a:chExt cx="10969920" cy="4572000"/>
          </a:xfrm>
        </p:grpSpPr>
        <p:sp>
          <p:nvSpPr>
            <p:cNvPr id="1244" name="Google Shape;1547;p122"/>
            <p:cNvSpPr/>
            <p:nvPr/>
          </p:nvSpPr>
          <p:spPr>
            <a:xfrm>
              <a:off x="609480" y="1987920"/>
              <a:ext cx="10969920" cy="4306320"/>
            </a:xfrm>
            <a:prstGeom prst="rect">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600" b="0" strike="noStrike" spc="-1">
                <a:solidFill>
                  <a:srgbClr val="000000"/>
                </a:solidFill>
                <a:latin typeface="Wingdings"/>
                <a:ea typeface="Arial"/>
              </a:endParaRPr>
            </a:p>
          </p:txBody>
        </p:sp>
        <p:sp>
          <p:nvSpPr>
            <p:cNvPr id="1245" name="Google Shape;1548;p122"/>
            <p:cNvSpPr/>
            <p:nvPr/>
          </p:nvSpPr>
          <p:spPr>
            <a:xfrm>
              <a:off x="609480" y="1987920"/>
              <a:ext cx="10969920" cy="4306320"/>
            </a:xfrm>
            <a:prstGeom prst="rect">
              <a:avLst/>
            </a:prstGeom>
            <a:noFill/>
            <a:ln w="0">
              <a:noFill/>
            </a:ln>
          </p:spPr>
          <p:style>
            <a:lnRef idx="0">
              <a:scrgbClr r="0" g="0" b="0"/>
            </a:lnRef>
            <a:fillRef idx="0">
              <a:scrgbClr r="0" g="0" b="0"/>
            </a:fillRef>
            <a:effectRef idx="0">
              <a:scrgbClr r="0" g="0" b="0"/>
            </a:effectRef>
            <a:fontRef idx="minor"/>
          </p:style>
          <p:txBody>
            <a:bodyPr lIns="851760" tIns="374760" rIns="851760" bIns="128160" anchor="t">
              <a:noAutofit/>
            </a:bodyPr>
            <a:lstStyle/>
            <a:p>
              <a:pPr marL="171360" lvl="1" indent="-171360">
                <a:lnSpc>
                  <a:spcPct val="90000"/>
                </a:lnSpc>
                <a:buClr>
                  <a:srgbClr val="000000"/>
                </a:buClr>
                <a:buFont typeface="Calibri"/>
                <a:buChar char="•"/>
              </a:pPr>
              <a:r>
                <a:rPr lang="en-US" sz="2000" b="1" strike="noStrike" spc="-1">
                  <a:solidFill>
                    <a:schemeClr val="dk1"/>
                  </a:solidFill>
                  <a:latin typeface="Calibri"/>
                  <a:ea typeface="Calibri"/>
                </a:rPr>
                <a:t>Identifizierung der Anforderungen an die Kapazität und Leistung des Service</a:t>
              </a:r>
              <a:endParaRPr lang="de-DE" sz="20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pPr>
              <a:r>
                <a:rPr lang="en-US" sz="1800" b="0" strike="noStrike" spc="-1">
                  <a:solidFill>
                    <a:schemeClr val="dk1"/>
                  </a:solidFill>
                  <a:latin typeface="Calibri"/>
                  <a:ea typeface="Arial"/>
                </a:rPr>
                <a:t>Leistungsziele aus SLAs ableiten</a:t>
              </a:r>
              <a:endParaRPr lang="de-DE" sz="18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pPr>
              <a:r>
                <a:rPr lang="en-US" sz="1800" b="0" strike="noStrike" spc="-1">
                  <a:solidFill>
                    <a:schemeClr val="dk1"/>
                  </a:solidFill>
                  <a:latin typeface="Calibri"/>
                  <a:ea typeface="Arial"/>
                </a:rPr>
                <a:t>Leistungsziele in Kapazitätsanforderungen umwandeln</a:t>
              </a:r>
              <a:endParaRPr lang="de-DE" sz="1800" b="0" strike="noStrike" spc="-1">
                <a:solidFill>
                  <a:srgbClr val="000000"/>
                </a:solidFill>
                <a:latin typeface="Arial"/>
              </a:endParaRPr>
            </a:p>
            <a:p>
              <a:pPr marL="171360" indent="-57240">
                <a:lnSpc>
                  <a:spcPct val="90000"/>
                </a:lnSpc>
                <a:spcBef>
                  <a:spcPts val="269"/>
                </a:spcBef>
                <a:tabLst>
                  <a:tab pos="0" algn="l"/>
                </a:tabLst>
              </a:pPr>
              <a:endParaRPr lang="de-DE" sz="2000" b="0" strike="noStrike" spc="-1">
                <a:solidFill>
                  <a:srgbClr val="000000"/>
                </a:solidFill>
                <a:latin typeface="Arial"/>
              </a:endParaRPr>
            </a:p>
            <a:p>
              <a:pPr marL="171360" lvl="1" indent="-171360">
                <a:lnSpc>
                  <a:spcPct val="90000"/>
                </a:lnSpc>
                <a:spcBef>
                  <a:spcPts val="269"/>
                </a:spcBef>
                <a:buClr>
                  <a:srgbClr val="000000"/>
                </a:buClr>
                <a:buFont typeface="Calibri"/>
                <a:buChar char="•"/>
                <a:tabLst>
                  <a:tab pos="0" algn="l"/>
                </a:tabLst>
              </a:pPr>
              <a:r>
                <a:rPr lang="en-US" sz="2000" b="1" strike="noStrike" spc="-1">
                  <a:solidFill>
                    <a:schemeClr val="dk1"/>
                  </a:solidFill>
                  <a:latin typeface="Calibri"/>
                  <a:ea typeface="Calibri"/>
                </a:rPr>
                <a:t>Aufrechterhaltung und Umsetzung von Kapazitätsplänen</a:t>
              </a:r>
              <a:endParaRPr lang="de-DE" sz="20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tabLst>
                  <a:tab pos="0" algn="l"/>
                </a:tabLst>
              </a:pPr>
              <a:r>
                <a:rPr lang="en-US" sz="1800" b="0" strike="noStrike" spc="-1">
                  <a:solidFill>
                    <a:schemeClr val="dk1"/>
                  </a:solidFill>
                  <a:latin typeface="Calibri"/>
                  <a:ea typeface="Arial"/>
                </a:rPr>
                <a:t>Kapazitätspläne erstellen</a:t>
              </a:r>
              <a:endParaRPr lang="de-DE" sz="18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tabLst>
                  <a:tab pos="0" algn="l"/>
                </a:tabLst>
              </a:pPr>
              <a:r>
                <a:rPr lang="en-US" sz="1800" b="0" strike="noStrike" spc="-1">
                  <a:solidFill>
                    <a:schemeClr val="dk1"/>
                  </a:solidFill>
                  <a:latin typeface="Calibri"/>
                  <a:ea typeface="Arial"/>
                </a:rPr>
                <a:t>Sicherstellung der Kapazität gemäß den Plänen</a:t>
              </a:r>
              <a:endParaRPr lang="de-DE" sz="18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tabLst>
                  <a:tab pos="0" algn="l"/>
                </a:tabLst>
              </a:pPr>
              <a:r>
                <a:rPr lang="en-US" sz="1800" b="0" strike="noStrike" spc="-1">
                  <a:solidFill>
                    <a:schemeClr val="dk1"/>
                  </a:solidFill>
                  <a:latin typeface="Calibri"/>
                  <a:ea typeface="Arial"/>
                </a:rPr>
                <a:t>Überprüfung, Aktualisierung oder Beendigung von Kapazitätsplänen</a:t>
              </a:r>
              <a:endParaRPr lang="de-DE" sz="1800" b="0" strike="noStrike" spc="-1">
                <a:solidFill>
                  <a:srgbClr val="000000"/>
                </a:solidFill>
                <a:latin typeface="Arial"/>
              </a:endParaRPr>
            </a:p>
            <a:p>
              <a:pPr marL="171360" indent="-57240">
                <a:lnSpc>
                  <a:spcPct val="90000"/>
                </a:lnSpc>
                <a:spcBef>
                  <a:spcPts val="269"/>
                </a:spcBef>
                <a:tabLst>
                  <a:tab pos="0" algn="l"/>
                </a:tabLst>
              </a:pPr>
              <a:endParaRPr lang="de-DE" sz="2000" b="0" strike="noStrike" spc="-1">
                <a:solidFill>
                  <a:srgbClr val="000000"/>
                </a:solidFill>
                <a:latin typeface="Arial"/>
              </a:endParaRPr>
            </a:p>
            <a:p>
              <a:pPr marL="171360" lvl="1" indent="-171360">
                <a:lnSpc>
                  <a:spcPct val="90000"/>
                </a:lnSpc>
                <a:spcBef>
                  <a:spcPts val="269"/>
                </a:spcBef>
                <a:buClr>
                  <a:srgbClr val="000000"/>
                </a:buClr>
                <a:buFont typeface="Calibri"/>
                <a:buChar char="•"/>
                <a:tabLst>
                  <a:tab pos="0" algn="l"/>
                </a:tabLst>
              </a:pPr>
              <a:r>
                <a:rPr lang="en-US" sz="2000" b="1" strike="noStrike" spc="-1">
                  <a:solidFill>
                    <a:schemeClr val="dk1"/>
                  </a:solidFill>
                  <a:latin typeface="Calibri"/>
                  <a:ea typeface="Calibri"/>
                </a:rPr>
                <a:t>Bewerten Sie die Leistung des Service</a:t>
              </a:r>
              <a:endParaRPr lang="de-DE" sz="20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tabLst>
                  <a:tab pos="0" algn="l"/>
                </a:tabLst>
              </a:pPr>
              <a:r>
                <a:rPr lang="en-US" sz="1800" b="0" strike="noStrike" spc="-1">
                  <a:solidFill>
                    <a:schemeClr val="dk1"/>
                  </a:solidFill>
                  <a:latin typeface="Calibri"/>
                  <a:ea typeface="Arial"/>
                </a:rPr>
                <a:t>Überwachung der Leistung von Services und Service-Komponenten</a:t>
              </a:r>
              <a:endParaRPr lang="de-DE" sz="18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tabLst>
                  <a:tab pos="0" algn="l"/>
                </a:tabLst>
              </a:pPr>
              <a:r>
                <a:rPr lang="en-US" sz="1800" b="0" strike="noStrike" spc="-1">
                  <a:solidFill>
                    <a:schemeClr val="dk1"/>
                  </a:solidFill>
                  <a:latin typeface="Calibri"/>
                  <a:ea typeface="Arial"/>
                </a:rPr>
                <a:t>Überwachung der Kapazität einschließlich Beurteilung anhand von Schwellenwerten</a:t>
              </a:r>
              <a:endParaRPr lang="de-DE" sz="18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tabLst>
                  <a:tab pos="0" algn="l"/>
                </a:tabLst>
              </a:pPr>
              <a:r>
                <a:rPr lang="en-US" sz="1800" b="0" strike="noStrike" spc="-1">
                  <a:solidFill>
                    <a:schemeClr val="dk1"/>
                  </a:solidFill>
                  <a:latin typeface="Calibri"/>
                  <a:ea typeface="Arial"/>
                </a:rPr>
                <a:t>Reagieren bei Überschreitung von Kapazitätsschwellen</a:t>
              </a:r>
              <a:endParaRPr lang="de-DE" sz="1800" b="0" strike="noStrike" spc="-1">
                <a:solidFill>
                  <a:srgbClr val="000000"/>
                </a:solidFill>
                <a:latin typeface="Arial"/>
              </a:endParaRPr>
            </a:p>
          </p:txBody>
        </p:sp>
        <p:sp>
          <p:nvSpPr>
            <p:cNvPr id="1246" name="Google Shape;1549;p122"/>
            <p:cNvSpPr/>
            <p:nvPr/>
          </p:nvSpPr>
          <p:spPr>
            <a:xfrm>
              <a:off x="1158120" y="1722240"/>
              <a:ext cx="7678080" cy="528480"/>
            </a:xfrm>
            <a:prstGeom prst="roundRect">
              <a:avLst>
                <a:gd name="adj" fmla="val 16667"/>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600" b="0" strike="noStrike" spc="-1">
                <a:solidFill>
                  <a:srgbClr val="000000"/>
                </a:solidFill>
                <a:latin typeface="Wingdings"/>
                <a:ea typeface="Arial"/>
              </a:endParaRPr>
            </a:p>
          </p:txBody>
        </p:sp>
        <p:sp>
          <p:nvSpPr>
            <p:cNvPr id="1247" name="Google Shape;1550;p122"/>
            <p:cNvSpPr/>
            <p:nvPr/>
          </p:nvSpPr>
          <p:spPr>
            <a:xfrm>
              <a:off x="1184040" y="1748160"/>
              <a:ext cx="7626240" cy="476640"/>
            </a:xfrm>
            <a:prstGeom prst="rect">
              <a:avLst/>
            </a:prstGeom>
            <a:noFill/>
            <a:ln w="0">
              <a:noFill/>
            </a:ln>
          </p:spPr>
          <p:style>
            <a:lnRef idx="0">
              <a:scrgbClr r="0" g="0" b="0"/>
            </a:lnRef>
            <a:fillRef idx="0">
              <a:scrgbClr r="0" g="0" b="0"/>
            </a:fillRef>
            <a:effectRef idx="0">
              <a:scrgbClr r="0" g="0" b="0"/>
            </a:effectRef>
            <a:fontRef idx="minor"/>
          </p:style>
          <p:txBody>
            <a:bodyPr lIns="290160" tIns="0" rIns="290160" bIns="0" anchor="ctr">
              <a:noAutofit/>
            </a:bodyPr>
            <a:lstStyle/>
            <a:p>
              <a:pPr>
                <a:lnSpc>
                  <a:spcPct val="90000"/>
                </a:lnSpc>
                <a:tabLst>
                  <a:tab pos="0" algn="l"/>
                </a:tabLst>
              </a:pPr>
              <a:r>
                <a:rPr lang="en-US" sz="2000" b="0" strike="noStrike" spc="-1">
                  <a:solidFill>
                    <a:schemeClr val="lt1"/>
                  </a:solidFill>
                  <a:latin typeface="Calibri"/>
                  <a:ea typeface="Calibri"/>
                </a:rPr>
                <a:t>Laufende Ausführung von Prozessen</a:t>
              </a:r>
              <a:endParaRPr lang="de-DE" sz="2000" b="0" strike="noStrike" spc="-1">
                <a:solidFill>
                  <a:srgbClr val="000000"/>
                </a:solidFill>
                <a:latin typeface="Arial"/>
              </a:endParaRPr>
            </a:p>
          </p:txBody>
        </p:sp>
      </p:grpSp>
      <p:sp>
        <p:nvSpPr>
          <p:cNvPr id="1248" name="PlaceHolder 2"/>
          <p:cNvSpPr>
            <a:spLocks noGrp="1"/>
          </p:cNvSpPr>
          <p:nvPr>
            <p:ph type="sldNum" idx="117"/>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5379EE95-FBC9-4E96-8D4E-0033D290D80E}" type="slidenum">
              <a:rPr lang="en-US" sz="1200" b="0" strike="noStrike" spc="-1">
                <a:solidFill>
                  <a:srgbClr val="888888"/>
                </a:solidFill>
                <a:latin typeface="Calibri"/>
                <a:ea typeface="Calibri"/>
              </a:rPr>
              <a:t>134</a:t>
            </a:fld>
            <a:endParaRPr lang="de-DE" sz="1200" b="0" strike="noStrike" spc="-1">
              <a:solidFill>
                <a:srgbClr val="000000"/>
              </a:solidFill>
              <a:latin typeface="Times New Roman"/>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CAPM: Rollen </a:t>
            </a:r>
            <a:r>
              <a:rPr lang="en-US" sz="2000" b="0" strike="noStrike" spc="-1">
                <a:solidFill>
                  <a:srgbClr val="7F7F7F"/>
                </a:solidFill>
                <a:latin typeface="Calibri"/>
                <a:ea typeface="Calibri"/>
              </a:rPr>
              <a:t>nach </a:t>
            </a:r>
            <a:r>
              <a:rPr lang="en-US" sz="2000" b="1" strike="noStrike" spc="-1">
                <a:solidFill>
                  <a:srgbClr val="7F7F7F"/>
                </a:solidFill>
                <a:latin typeface="Calibri"/>
                <a:ea typeface="Calibri"/>
              </a:rPr>
              <a:t>FitSM-3</a:t>
            </a:r>
            <a:endParaRPr lang="de-DE" sz="2000" b="0" strike="noStrike" spc="-1">
              <a:solidFill>
                <a:srgbClr val="000000"/>
              </a:solidFill>
              <a:latin typeface="Arial"/>
            </a:endParaRPr>
          </a:p>
        </p:txBody>
      </p:sp>
      <p:sp>
        <p:nvSpPr>
          <p:cNvPr id="1250" name="PlaceHolder 2"/>
          <p:cNvSpPr>
            <a:spLocks noGrp="1"/>
          </p:cNvSpPr>
          <p:nvPr>
            <p:ph type="sldNum" idx="118"/>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67C50B7D-359E-4B66-B407-CE95ED698C26}" type="slidenum">
              <a:rPr lang="en-US" sz="1200" b="0" strike="noStrike" spc="-1">
                <a:solidFill>
                  <a:srgbClr val="888888"/>
                </a:solidFill>
                <a:latin typeface="Calibri"/>
                <a:ea typeface="Calibri"/>
              </a:rPr>
              <a:t>135</a:t>
            </a:fld>
            <a:endParaRPr lang="de-DE" sz="1200" b="0" strike="noStrike" spc="-1">
              <a:solidFill>
                <a:srgbClr val="000000"/>
              </a:solidFill>
              <a:latin typeface="Times New Roman"/>
            </a:endParaRPr>
          </a:p>
        </p:txBody>
      </p:sp>
      <p:graphicFrame>
        <p:nvGraphicFramePr>
          <p:cNvPr id="1251" name="Google Shape;1558;p123"/>
          <p:cNvGraphicFramePr/>
          <p:nvPr>
            <p:extLst>
              <p:ext uri="{D42A27DB-BD31-4B8C-83A1-F6EECF244321}">
                <p14:modId xmlns:p14="http://schemas.microsoft.com/office/powerpoint/2010/main" val="3798679959"/>
              </p:ext>
            </p:extLst>
          </p:nvPr>
        </p:nvGraphicFramePr>
        <p:xfrm>
          <a:off x="1080000" y="1697040"/>
          <a:ext cx="10080000" cy="4602480"/>
        </p:xfrm>
        <a:graphic>
          <a:graphicData uri="http://schemas.openxmlformats.org/drawingml/2006/table">
            <a:tbl>
              <a:tblPr/>
              <a:tblGrid>
                <a:gridCol w="2213280">
                  <a:extLst>
                    <a:ext uri="{9D8B030D-6E8A-4147-A177-3AD203B41FA5}">
                      <a16:colId xmlns:a16="http://schemas.microsoft.com/office/drawing/2014/main" val="20000"/>
                    </a:ext>
                  </a:extLst>
                </a:gridCol>
                <a:gridCol w="5555880">
                  <a:extLst>
                    <a:ext uri="{9D8B030D-6E8A-4147-A177-3AD203B41FA5}">
                      <a16:colId xmlns:a16="http://schemas.microsoft.com/office/drawing/2014/main" val="20001"/>
                    </a:ext>
                  </a:extLst>
                </a:gridCol>
                <a:gridCol w="2310840">
                  <a:extLst>
                    <a:ext uri="{9D8B030D-6E8A-4147-A177-3AD203B41FA5}">
                      <a16:colId xmlns:a16="http://schemas.microsoft.com/office/drawing/2014/main" val="20002"/>
                    </a:ext>
                  </a:extLst>
                </a:gridCol>
              </a:tblGrid>
              <a:tr h="445320">
                <a:tc>
                  <a:txBody>
                    <a:bodyPr/>
                    <a:lstStyle/>
                    <a:p>
                      <a:pPr>
                        <a:lnSpc>
                          <a:spcPct val="100000"/>
                        </a:lnSpc>
                        <a:tabLst>
                          <a:tab pos="0" algn="l"/>
                        </a:tabLst>
                      </a:pPr>
                      <a:r>
                        <a:rPr lang="en-US" sz="1800" b="1" strike="noStrike" spc="-1">
                          <a:solidFill>
                            <a:srgbClr val="FFFFFF"/>
                          </a:solidFill>
                          <a:latin typeface="Calibri" panose="020F0502020204030204" pitchFamily="34" charset="0"/>
                          <a:ea typeface="Calibri"/>
                          <a:cs typeface="Calibri" panose="020F0502020204030204" pitchFamily="34" charset="0"/>
                        </a:rPr>
                        <a:t>Rolle</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rgbClr val="4F81BD"/>
                    </a:solidFill>
                  </a:tcPr>
                </a:tc>
                <a:tc>
                  <a:txBody>
                    <a:bodyPr/>
                    <a:lstStyle/>
                    <a:p>
                      <a:pPr>
                        <a:lnSpc>
                          <a:spcPct val="100000"/>
                        </a:lnSpc>
                        <a:tabLst>
                          <a:tab pos="0" algn="l"/>
                        </a:tabLst>
                      </a:pPr>
                      <a:r>
                        <a:rPr lang="en-US" sz="1800" b="1" strike="noStrike" spc="-1">
                          <a:solidFill>
                            <a:srgbClr val="FFFFFF"/>
                          </a:solidFill>
                          <a:latin typeface="Calibri" panose="020F0502020204030204" pitchFamily="34" charset="0"/>
                          <a:ea typeface="Calibri"/>
                          <a:cs typeface="Calibri" panose="020F0502020204030204" pitchFamily="34" charset="0"/>
                        </a:rPr>
                        <a:t>Aufgaben</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rgbClr val="4F81BD"/>
                    </a:solidFill>
                  </a:tcPr>
                </a:tc>
                <a:tc>
                  <a:txBody>
                    <a:bodyPr/>
                    <a:lstStyle/>
                    <a:p>
                      <a:pPr>
                        <a:lnSpc>
                          <a:spcPct val="100000"/>
                        </a:lnSpc>
                        <a:tabLst>
                          <a:tab pos="0" algn="l"/>
                        </a:tabLst>
                      </a:pPr>
                      <a:r>
                        <a:rPr lang="en-US" sz="1400" b="1" strike="noStrike" spc="-1">
                          <a:solidFill>
                            <a:srgbClr val="FFFFFF"/>
                          </a:solidFill>
                          <a:latin typeface="Calibri" panose="020F0502020204030204" pitchFamily="34" charset="0"/>
                          <a:ea typeface="Calibri"/>
                          <a:cs typeface="Calibri" panose="020F0502020204030204" pitchFamily="34" charset="0"/>
                        </a:rPr>
                        <a:t>Anzahl der umgesetzten Rollen</a:t>
                      </a:r>
                      <a:endParaRPr lang="de-DE" sz="14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rgbClr val="4F81BD"/>
                    </a:solidFill>
                  </a:tcPr>
                </a:tc>
                <a:extLst>
                  <a:ext uri="{0D108BD9-81ED-4DB2-BD59-A6C34878D82A}">
                    <a16:rowId xmlns:a16="http://schemas.microsoft.com/office/drawing/2014/main" val="10000"/>
                  </a:ext>
                </a:extLst>
              </a:tr>
              <a:tr h="493920">
                <a:tc>
                  <a:txBody>
                    <a:bodyPr/>
                    <a:lstStyle/>
                    <a:p>
                      <a:pPr>
                        <a:lnSpc>
                          <a:spcPct val="100000"/>
                        </a:lnSpc>
                        <a:tabLst>
                          <a:tab pos="0" algn="l"/>
                        </a:tabLst>
                      </a:pPr>
                      <a:r>
                        <a:rPr lang="en-US" sz="1600" b="1" strike="noStrike" spc="-1">
                          <a:solidFill>
                            <a:srgbClr val="000000"/>
                          </a:solidFill>
                          <a:latin typeface="Calibri" panose="020F0502020204030204" pitchFamily="34" charset="0"/>
                          <a:ea typeface="Calibri"/>
                          <a:cs typeface="Calibri" panose="020F0502020204030204" pitchFamily="34" charset="0"/>
                        </a:rPr>
                        <a:t>Prozess-Verantwortlicher CAPM</a:t>
                      </a:r>
                      <a:endParaRPr lang="de-DE" sz="16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rgbClr val="D0D8E7"/>
                    </a:solidFill>
                  </a:tcPr>
                </a:tc>
                <a:tc>
                  <a:txBody>
                    <a:bodyPr/>
                    <a:lstStyle/>
                    <a:p>
                      <a:pPr>
                        <a:lnSpc>
                          <a:spcPct val="100000"/>
                        </a:lnSpc>
                        <a:tabLst>
                          <a:tab pos="0" algn="l"/>
                        </a:tabLst>
                      </a:pPr>
                      <a:r>
                        <a:rPr lang="en-US" sz="1600" b="0" i="1" strike="noStrike" spc="-1">
                          <a:solidFill>
                            <a:srgbClr val="000000"/>
                          </a:solidFill>
                          <a:latin typeface="Calibri" panose="020F0502020204030204" pitchFamily="34" charset="0"/>
                          <a:ea typeface="Calibri"/>
                          <a:cs typeface="Calibri" panose="020F0502020204030204" pitchFamily="34" charset="0"/>
                        </a:rPr>
                        <a:t>Allgemeine Aufgaben eines Prozess-Verantwortlichen im Rahmen des CAPM</a:t>
                      </a:r>
                      <a:endParaRPr lang="de-DE" sz="16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rgbClr val="D0D8E7"/>
                    </a:solidFill>
                  </a:tcPr>
                </a:tc>
                <a:tc>
                  <a:txBody>
                    <a:bodyPr/>
                    <a:lstStyle/>
                    <a:p>
                      <a:pPr>
                        <a:lnSpc>
                          <a:spcPct val="100000"/>
                        </a:lnSpc>
                        <a:tabLst>
                          <a:tab pos="0" algn="l"/>
                        </a:tabLst>
                      </a:pPr>
                      <a:r>
                        <a:rPr lang="en-US" sz="1600" b="0" strike="noStrike" spc="-1">
                          <a:solidFill>
                            <a:srgbClr val="000000"/>
                          </a:solidFill>
                          <a:latin typeface="Calibri" panose="020F0502020204030204" pitchFamily="34" charset="0"/>
                          <a:ea typeface="Calibri"/>
                          <a:cs typeface="Calibri" panose="020F0502020204030204" pitchFamily="34" charset="0"/>
                        </a:rPr>
                        <a:t>1 insgesamt</a:t>
                      </a:r>
                      <a:endParaRPr lang="de-DE" sz="16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rgbClr val="D0D8E7"/>
                    </a:solidFill>
                  </a:tcPr>
                </a:tc>
                <a:extLst>
                  <a:ext uri="{0D108BD9-81ED-4DB2-BD59-A6C34878D82A}">
                    <a16:rowId xmlns:a16="http://schemas.microsoft.com/office/drawing/2014/main" val="10001"/>
                  </a:ext>
                </a:extLst>
              </a:tr>
              <a:tr h="3110400">
                <a:tc>
                  <a:txBody>
                    <a:bodyPr/>
                    <a:lstStyle/>
                    <a:p>
                      <a:pPr>
                        <a:lnSpc>
                          <a:spcPct val="100000"/>
                        </a:lnSpc>
                        <a:tabLst>
                          <a:tab pos="0" algn="l"/>
                        </a:tabLst>
                      </a:pPr>
                      <a:r>
                        <a:rPr lang="en-US" sz="1600" b="1" strike="noStrike" spc="-1">
                          <a:solidFill>
                            <a:srgbClr val="000000"/>
                          </a:solidFill>
                          <a:latin typeface="Calibri" panose="020F0502020204030204" pitchFamily="34" charset="0"/>
                          <a:ea typeface="Calibri"/>
                          <a:cs typeface="Calibri" panose="020F0502020204030204" pitchFamily="34" charset="0"/>
                        </a:rPr>
                        <a:t>Prozess-Manager CAPM</a:t>
                      </a:r>
                      <a:endParaRPr lang="de-DE" sz="16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CF3"/>
                    </a:solidFill>
                  </a:tcPr>
                </a:tc>
                <a:tc>
                  <a:txBody>
                    <a:bodyPr/>
                    <a:lstStyle/>
                    <a:p>
                      <a:pPr>
                        <a:lnSpc>
                          <a:spcPct val="100000"/>
                        </a:lnSpc>
                        <a:tabLst>
                          <a:tab pos="0" algn="l"/>
                        </a:tabLst>
                      </a:pPr>
                      <a:r>
                        <a:rPr lang="en-US" sz="1600" b="0" i="1" strike="noStrike" spc="-1">
                          <a:solidFill>
                            <a:srgbClr val="000000"/>
                          </a:solidFill>
                          <a:latin typeface="Calibri" panose="020F0502020204030204" pitchFamily="34" charset="0"/>
                          <a:ea typeface="Calibri"/>
                          <a:cs typeface="Calibri" panose="020F0502020204030204" pitchFamily="34" charset="0"/>
                        </a:rPr>
                        <a:t>Allgemeine Aufgaben eines Prozess-Managers, plus:</a:t>
                      </a:r>
                      <a:endParaRPr lang="de-DE" sz="1600" b="0" strike="noStrike" spc="-1">
                        <a:solidFill>
                          <a:srgbClr val="000000"/>
                        </a:solidFill>
                        <a:latin typeface="Calibri" panose="020F0502020204030204" pitchFamily="34" charset="0"/>
                        <a:cs typeface="Calibri" panose="020F0502020204030204" pitchFamily="34" charset="0"/>
                      </a:endParaRPr>
                    </a:p>
                    <a:p>
                      <a:pPr marL="285840" indent="-285480">
                        <a:lnSpc>
                          <a:spcPct val="100000"/>
                        </a:lnSpc>
                        <a:buClr>
                          <a:srgbClr val="000000"/>
                        </a:buClr>
                        <a:buFont typeface="Arial"/>
                        <a:buChar char="•"/>
                        <a:tabLst>
                          <a:tab pos="0" algn="l"/>
                        </a:tabLst>
                      </a:pPr>
                      <a:r>
                        <a:rPr lang="en-GB" sz="1600" b="0" strike="noStrike" spc="-1">
                          <a:solidFill>
                            <a:srgbClr val="000000"/>
                          </a:solidFill>
                          <a:latin typeface="Calibri" panose="020F0502020204030204" pitchFamily="34" charset="0"/>
                          <a:ea typeface="Calibri"/>
                          <a:cs typeface="Calibri" panose="020F0502020204030204" pitchFamily="34" charset="0"/>
                        </a:rPr>
                        <a:t>Identifizieren Sie die Anforderungen an die Leistung und Kapazität des Services.</a:t>
                      </a:r>
                      <a:endParaRPr lang="de-DE" sz="1600" b="0" strike="noStrike" spc="-1">
                        <a:solidFill>
                          <a:srgbClr val="000000"/>
                        </a:solidFill>
                        <a:latin typeface="Calibri" panose="020F0502020204030204" pitchFamily="34" charset="0"/>
                        <a:cs typeface="Calibri" panose="020F0502020204030204" pitchFamily="34" charset="0"/>
                      </a:endParaRPr>
                    </a:p>
                    <a:p>
                      <a:pPr marL="285840" indent="-285480">
                        <a:lnSpc>
                          <a:spcPct val="100000"/>
                        </a:lnSpc>
                        <a:buClr>
                          <a:srgbClr val="000000"/>
                        </a:buClr>
                        <a:buFont typeface="Arial"/>
                        <a:buChar char="•"/>
                        <a:tabLst>
                          <a:tab pos="0" algn="l"/>
                        </a:tabLst>
                      </a:pPr>
                      <a:r>
                        <a:rPr lang="en-GB" sz="1600" b="0" strike="noStrike" spc="-1">
                          <a:solidFill>
                            <a:srgbClr val="000000"/>
                          </a:solidFill>
                          <a:latin typeface="Calibri" panose="020F0502020204030204" pitchFamily="34" charset="0"/>
                          <a:ea typeface="Calibri"/>
                          <a:cs typeface="Calibri" panose="020F0502020204030204" pitchFamily="34" charset="0"/>
                        </a:rPr>
                        <a:t>Sicherstellen, dass die für die Erstellung von Kapazitätsplänen erforderlichen Inputs/Beiträge von den relevanten Parteien geliefert werden.</a:t>
                      </a:r>
                      <a:endParaRPr lang="de-DE" sz="1600" b="0" strike="noStrike" spc="-1">
                        <a:solidFill>
                          <a:srgbClr val="000000"/>
                        </a:solidFill>
                        <a:latin typeface="Calibri" panose="020F0502020204030204" pitchFamily="34" charset="0"/>
                        <a:cs typeface="Calibri" panose="020F0502020204030204" pitchFamily="34" charset="0"/>
                      </a:endParaRPr>
                    </a:p>
                    <a:p>
                      <a:pPr marL="285840" indent="-285480">
                        <a:lnSpc>
                          <a:spcPct val="100000"/>
                        </a:lnSpc>
                        <a:buClr>
                          <a:srgbClr val="000000"/>
                        </a:buClr>
                        <a:buFont typeface="Arial"/>
                        <a:buChar char="•"/>
                        <a:tabLst>
                          <a:tab pos="0" algn="l"/>
                        </a:tabLst>
                      </a:pPr>
                      <a:r>
                        <a:rPr lang="en-GB" sz="1600" b="0" strike="noStrike" spc="-1">
                          <a:solidFill>
                            <a:srgbClr val="000000"/>
                          </a:solidFill>
                          <a:latin typeface="Calibri" panose="020F0502020204030204" pitchFamily="34" charset="0"/>
                          <a:ea typeface="Calibri"/>
                          <a:cs typeface="Calibri" panose="020F0502020204030204" pitchFamily="34" charset="0"/>
                        </a:rPr>
                        <a:t>Erstellung, Pflege und regelmäßiges Review von Kapazitätsplänen.</a:t>
                      </a:r>
                      <a:endParaRPr lang="de-DE" sz="1600" b="0" strike="noStrike" spc="-1">
                        <a:solidFill>
                          <a:srgbClr val="000000"/>
                        </a:solidFill>
                        <a:latin typeface="Calibri" panose="020F0502020204030204" pitchFamily="34" charset="0"/>
                        <a:cs typeface="Calibri" panose="020F0502020204030204" pitchFamily="34" charset="0"/>
                      </a:endParaRPr>
                    </a:p>
                    <a:p>
                      <a:pPr marL="285840" indent="-285480">
                        <a:lnSpc>
                          <a:spcPct val="100000"/>
                        </a:lnSpc>
                        <a:buClr>
                          <a:srgbClr val="000000"/>
                        </a:buClr>
                        <a:buFont typeface="Arial"/>
                        <a:buChar char="•"/>
                        <a:tabLst>
                          <a:tab pos="0" algn="l"/>
                        </a:tabLst>
                      </a:pPr>
                      <a:r>
                        <a:rPr lang="en-GB" sz="1600" b="0" strike="noStrike" spc="-1">
                          <a:solidFill>
                            <a:srgbClr val="000000"/>
                          </a:solidFill>
                          <a:latin typeface="Calibri" panose="020F0502020204030204" pitchFamily="34" charset="0"/>
                          <a:ea typeface="Calibri"/>
                          <a:cs typeface="Calibri" panose="020F0502020204030204" pitchFamily="34" charset="0"/>
                        </a:rPr>
                        <a:t>Sicherstellen, dass Maßnahmen zur Steigerung der Service-Leistung und -Kapazität (gemäß den Plänen) unter der Kontrolle des Change Management-Prozesses geplant und umgesetzt werden.</a:t>
                      </a:r>
                      <a:endParaRPr lang="de-DE" sz="1600" b="0" strike="noStrike" spc="-1">
                        <a:solidFill>
                          <a:srgbClr val="000000"/>
                        </a:solidFill>
                        <a:latin typeface="Calibri" panose="020F0502020204030204" pitchFamily="34" charset="0"/>
                        <a:cs typeface="Calibri" panose="020F0502020204030204" pitchFamily="34" charset="0"/>
                      </a:endParaRPr>
                    </a:p>
                    <a:p>
                      <a:pPr marL="285840" indent="-285480">
                        <a:lnSpc>
                          <a:spcPct val="100000"/>
                        </a:lnSpc>
                        <a:buClr>
                          <a:srgbClr val="000000"/>
                        </a:buClr>
                        <a:buFont typeface="Arial"/>
                        <a:buChar char="•"/>
                        <a:tabLst>
                          <a:tab pos="0" algn="l"/>
                        </a:tabLst>
                      </a:pPr>
                      <a:r>
                        <a:rPr lang="en-GB" sz="1600" b="0" strike="noStrike" spc="-1">
                          <a:solidFill>
                            <a:srgbClr val="000000"/>
                          </a:solidFill>
                          <a:latin typeface="Calibri" panose="020F0502020204030204" pitchFamily="34" charset="0"/>
                          <a:ea typeface="Calibri"/>
                          <a:cs typeface="Calibri" panose="020F0502020204030204" pitchFamily="34" charset="0"/>
                        </a:rPr>
                        <a:t>Act als Kontaktstelle bei Fragen zu Serviceleistungen und Kapazitätsanforderungen und -maßnahmen.</a:t>
                      </a:r>
                      <a:endParaRPr lang="de-DE" sz="16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CF3"/>
                    </a:solidFill>
                  </a:tcPr>
                </a:tc>
                <a:tc>
                  <a:txBody>
                    <a:bodyPr/>
                    <a:lstStyle/>
                    <a:p>
                      <a:pPr>
                        <a:lnSpc>
                          <a:spcPct val="100000"/>
                        </a:lnSpc>
                        <a:tabLst>
                          <a:tab pos="0" algn="l"/>
                        </a:tabLst>
                      </a:pPr>
                      <a:r>
                        <a:rPr lang="en-US" sz="1600" b="0" strike="noStrike" spc="-1" dirty="0">
                          <a:solidFill>
                            <a:srgbClr val="000000"/>
                          </a:solidFill>
                          <a:latin typeface="Calibri" panose="020F0502020204030204" pitchFamily="34" charset="0"/>
                          <a:ea typeface="Calibri"/>
                          <a:cs typeface="Calibri" panose="020F0502020204030204" pitchFamily="34" charset="0"/>
                        </a:rPr>
                        <a:t>1 </a:t>
                      </a:r>
                      <a:r>
                        <a:rPr lang="en-US" sz="1600" b="0" strike="noStrike" spc="-1" dirty="0" err="1">
                          <a:solidFill>
                            <a:srgbClr val="000000"/>
                          </a:solidFill>
                          <a:latin typeface="Calibri" panose="020F0502020204030204" pitchFamily="34" charset="0"/>
                          <a:ea typeface="Calibri"/>
                          <a:cs typeface="Calibri" panose="020F0502020204030204" pitchFamily="34" charset="0"/>
                        </a:rPr>
                        <a:t>insgesamt</a:t>
                      </a:r>
                      <a:endParaRPr lang="de-DE" sz="1600" b="0" strike="noStrike" spc="-1" dirty="0">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CF3"/>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2"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CAPM: Rollen </a:t>
            </a:r>
            <a:r>
              <a:rPr lang="en-US" sz="2000" b="0" strike="noStrike" spc="-1">
                <a:solidFill>
                  <a:srgbClr val="7F7F7F"/>
                </a:solidFill>
                <a:latin typeface="Calibri"/>
                <a:ea typeface="Calibri"/>
              </a:rPr>
              <a:t>nach </a:t>
            </a:r>
            <a:r>
              <a:rPr lang="en-US" sz="2000" b="1" strike="noStrike" spc="-1">
                <a:solidFill>
                  <a:srgbClr val="7F7F7F"/>
                </a:solidFill>
                <a:latin typeface="Calibri"/>
                <a:ea typeface="Calibri"/>
              </a:rPr>
              <a:t>FitSM-3</a:t>
            </a:r>
            <a:endParaRPr lang="de-DE" sz="2000" b="0" strike="noStrike" spc="-1">
              <a:solidFill>
                <a:srgbClr val="000000"/>
              </a:solidFill>
              <a:latin typeface="Arial"/>
            </a:endParaRPr>
          </a:p>
        </p:txBody>
      </p:sp>
      <p:sp>
        <p:nvSpPr>
          <p:cNvPr id="1253" name="PlaceHolder 2"/>
          <p:cNvSpPr>
            <a:spLocks noGrp="1"/>
          </p:cNvSpPr>
          <p:nvPr>
            <p:ph type="sldNum" idx="119"/>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6D4E8185-BC81-41AA-8590-8CC683FF8570}" type="slidenum">
              <a:rPr lang="en-US" sz="1200" b="0" strike="noStrike" spc="-1">
                <a:solidFill>
                  <a:srgbClr val="888888"/>
                </a:solidFill>
                <a:latin typeface="Calibri"/>
                <a:ea typeface="Calibri"/>
              </a:rPr>
              <a:t>136</a:t>
            </a:fld>
            <a:endParaRPr lang="de-DE" sz="1200" b="0" strike="noStrike" spc="-1">
              <a:solidFill>
                <a:srgbClr val="000000"/>
              </a:solidFill>
              <a:latin typeface="Times New Roman"/>
            </a:endParaRPr>
          </a:p>
        </p:txBody>
      </p:sp>
      <p:graphicFrame>
        <p:nvGraphicFramePr>
          <p:cNvPr id="1254" name="Google Shape;1565;p124"/>
          <p:cNvGraphicFramePr/>
          <p:nvPr/>
        </p:nvGraphicFramePr>
        <p:xfrm>
          <a:off x="1080000" y="1697040"/>
          <a:ext cx="10080000" cy="3291840"/>
        </p:xfrm>
        <a:graphic>
          <a:graphicData uri="http://schemas.openxmlformats.org/drawingml/2006/table">
            <a:tbl>
              <a:tblPr/>
              <a:tblGrid>
                <a:gridCol w="2213280">
                  <a:extLst>
                    <a:ext uri="{9D8B030D-6E8A-4147-A177-3AD203B41FA5}">
                      <a16:colId xmlns:a16="http://schemas.microsoft.com/office/drawing/2014/main" val="20000"/>
                    </a:ext>
                  </a:extLst>
                </a:gridCol>
                <a:gridCol w="5532480">
                  <a:extLst>
                    <a:ext uri="{9D8B030D-6E8A-4147-A177-3AD203B41FA5}">
                      <a16:colId xmlns:a16="http://schemas.microsoft.com/office/drawing/2014/main" val="20001"/>
                    </a:ext>
                  </a:extLst>
                </a:gridCol>
                <a:gridCol w="2334240">
                  <a:extLst>
                    <a:ext uri="{9D8B030D-6E8A-4147-A177-3AD203B41FA5}">
                      <a16:colId xmlns:a16="http://schemas.microsoft.com/office/drawing/2014/main" val="20002"/>
                    </a:ext>
                  </a:extLst>
                </a:gridCol>
              </a:tblGrid>
              <a:tr h="445320">
                <a:tc>
                  <a:txBody>
                    <a:bodyPr/>
                    <a:lstStyle/>
                    <a:p>
                      <a:pPr>
                        <a:lnSpc>
                          <a:spcPct val="100000"/>
                        </a:lnSpc>
                        <a:tabLst>
                          <a:tab pos="0" algn="l"/>
                        </a:tabLst>
                      </a:pPr>
                      <a:r>
                        <a:rPr lang="en-US" sz="1800" b="1" strike="noStrike" spc="-1">
                          <a:solidFill>
                            <a:srgbClr val="FFFFFF"/>
                          </a:solidFill>
                          <a:latin typeface="Calibri"/>
                          <a:ea typeface="Calibri"/>
                        </a:rPr>
                        <a:t>Rolle</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rgbClr val="4F81BD"/>
                    </a:solidFill>
                  </a:tcPr>
                </a:tc>
                <a:tc>
                  <a:txBody>
                    <a:bodyPr/>
                    <a:lstStyle/>
                    <a:p>
                      <a:pPr>
                        <a:lnSpc>
                          <a:spcPct val="100000"/>
                        </a:lnSpc>
                        <a:tabLst>
                          <a:tab pos="0" algn="l"/>
                        </a:tabLst>
                      </a:pPr>
                      <a:r>
                        <a:rPr lang="en-US" sz="1800" b="1" strike="noStrike" spc="-1">
                          <a:solidFill>
                            <a:srgbClr val="FFFFFF"/>
                          </a:solidFill>
                          <a:latin typeface="Calibri"/>
                          <a:ea typeface="Calibri"/>
                        </a:rPr>
                        <a:t>Aufgaben</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rgbClr val="4F81BD"/>
                    </a:solidFill>
                  </a:tcPr>
                </a:tc>
                <a:tc>
                  <a:txBody>
                    <a:bodyPr/>
                    <a:lstStyle/>
                    <a:p>
                      <a:pPr>
                        <a:lnSpc>
                          <a:spcPct val="100000"/>
                        </a:lnSpc>
                        <a:tabLst>
                          <a:tab pos="0" algn="l"/>
                        </a:tabLst>
                      </a:pPr>
                      <a:r>
                        <a:rPr lang="en-US" sz="1400" b="1" strike="noStrike" spc="-1">
                          <a:solidFill>
                            <a:srgbClr val="FFFFFF"/>
                          </a:solidFill>
                          <a:latin typeface="Calibri"/>
                          <a:ea typeface="Calibri"/>
                        </a:rPr>
                        <a:t>Anzahl der umgesetzten Rollen</a:t>
                      </a:r>
                      <a:endParaRPr lang="de-DE" sz="14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rgbClr val="4F81BD"/>
                    </a:solidFill>
                  </a:tcPr>
                </a:tc>
                <a:extLst>
                  <a:ext uri="{0D108BD9-81ED-4DB2-BD59-A6C34878D82A}">
                    <a16:rowId xmlns:a16="http://schemas.microsoft.com/office/drawing/2014/main" val="10000"/>
                  </a:ext>
                </a:extLst>
              </a:tr>
              <a:tr h="2305440">
                <a:tc>
                  <a:txBody>
                    <a:bodyPr/>
                    <a:lstStyle/>
                    <a:p>
                      <a:pPr>
                        <a:lnSpc>
                          <a:spcPct val="100000"/>
                        </a:lnSpc>
                        <a:tabLst>
                          <a:tab pos="0" algn="l"/>
                        </a:tabLst>
                      </a:pPr>
                      <a:r>
                        <a:rPr lang="en-US" sz="1600" b="0" i="1" strike="noStrike" spc="-1">
                          <a:solidFill>
                            <a:srgbClr val="000000"/>
                          </a:solidFill>
                          <a:latin typeface="Calibri"/>
                          <a:ea typeface="Calibri"/>
                        </a:rPr>
                        <a:t>Case-Verantwortlicher: </a:t>
                      </a:r>
                      <a:r>
                        <a:rPr lang="en-US" sz="1600" b="1" strike="noStrike" spc="-1">
                          <a:solidFill>
                            <a:srgbClr val="000000"/>
                          </a:solidFill>
                          <a:latin typeface="Calibri"/>
                          <a:ea typeface="Calibri"/>
                        </a:rPr>
                        <a:t>Eigentümer des Kapazitätsplans</a:t>
                      </a:r>
                      <a:endParaRPr lang="de-DE" sz="1600" b="0" strike="noStrike" spc="-1">
                        <a:solidFill>
                          <a:srgbClr val="000000"/>
                        </a:solidFill>
                        <a:latin typeface="Arial"/>
                      </a:endParaRPr>
                    </a:p>
                  </a:txBody>
                  <a:tcP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rgbClr val="D0D8E7"/>
                    </a:solidFill>
                  </a:tcPr>
                </a:tc>
                <a:tc>
                  <a:txBody>
                    <a:bodyPr/>
                    <a:lstStyle/>
                    <a:p>
                      <a:pPr marL="285840" indent="-285480">
                        <a:lnSpc>
                          <a:spcPct val="100000"/>
                        </a:lnSpc>
                        <a:buClr>
                          <a:srgbClr val="000000"/>
                        </a:buClr>
                        <a:buFont typeface="Arial"/>
                        <a:buChar char="•"/>
                      </a:pPr>
                      <a:r>
                        <a:rPr lang="en-GB" sz="1600" b="0" strike="noStrike" spc="-1">
                          <a:solidFill>
                            <a:srgbClr val="000000"/>
                          </a:solidFill>
                          <a:latin typeface="Calibri"/>
                          <a:ea typeface="Calibri"/>
                        </a:rPr>
                        <a:t>Erstellung und Pflege des Kapazitätsplans unter ihrer Verantwortung.</a:t>
                      </a:r>
                      <a:endParaRPr lang="de-DE" sz="1600" b="0" strike="noStrike" spc="-1">
                        <a:solidFill>
                          <a:srgbClr val="000000"/>
                        </a:solidFill>
                        <a:latin typeface="Arial"/>
                      </a:endParaRPr>
                    </a:p>
                    <a:p>
                      <a:pPr marL="285840" indent="-285480">
                        <a:lnSpc>
                          <a:spcPct val="100000"/>
                        </a:lnSpc>
                        <a:buClr>
                          <a:srgbClr val="000000"/>
                        </a:buClr>
                        <a:buFont typeface="Arial"/>
                        <a:buChar char="•"/>
                      </a:pPr>
                      <a:r>
                        <a:rPr lang="en-GB" sz="1600" b="0" strike="noStrike" spc="-1">
                          <a:solidFill>
                            <a:srgbClr val="000000"/>
                          </a:solidFill>
                          <a:latin typeface="Calibri"/>
                          <a:ea typeface="Calibri"/>
                        </a:rPr>
                        <a:t>Sicherstellen, dass die im Zusammenhang mit dem Plan relevanten Interessengruppen bei der Erstellung, Aktualisierung oder Umsetzung des Plans konsultiert und informiert werden.</a:t>
                      </a:r>
                      <a:endParaRPr lang="de-DE" sz="1600" b="0" strike="noStrike" spc="-1">
                        <a:solidFill>
                          <a:srgbClr val="000000"/>
                        </a:solidFill>
                        <a:latin typeface="Arial"/>
                      </a:endParaRPr>
                    </a:p>
                    <a:p>
                      <a:pPr marL="285840" indent="-285480">
                        <a:lnSpc>
                          <a:spcPct val="100000"/>
                        </a:lnSpc>
                        <a:buClr>
                          <a:srgbClr val="000000"/>
                        </a:buClr>
                        <a:buFont typeface="Arial"/>
                        <a:buChar char="•"/>
                      </a:pPr>
                      <a:r>
                        <a:rPr lang="en-GB" sz="1600" b="0" strike="noStrike" spc="-1">
                          <a:solidFill>
                            <a:srgbClr val="000000"/>
                          </a:solidFill>
                          <a:latin typeface="Calibri"/>
                          <a:ea typeface="Calibri"/>
                        </a:rPr>
                        <a:t>Sicherstellen, dass der Plan und alle Aktualisierungen von den zuständigen Behörden genehmigt werden.</a:t>
                      </a:r>
                      <a:endParaRPr lang="de-DE" sz="1600" b="0" strike="noStrike" spc="-1">
                        <a:solidFill>
                          <a:srgbClr val="000000"/>
                        </a:solidFill>
                        <a:latin typeface="Arial"/>
                      </a:endParaRPr>
                    </a:p>
                    <a:p>
                      <a:pPr marL="285840" indent="-285480">
                        <a:lnSpc>
                          <a:spcPct val="100000"/>
                        </a:lnSpc>
                        <a:buClr>
                          <a:srgbClr val="000000"/>
                        </a:buClr>
                        <a:buFont typeface="Arial"/>
                        <a:buChar char="•"/>
                      </a:pPr>
                      <a:r>
                        <a:rPr lang="en-GB" sz="1600" b="0" strike="noStrike" spc="-1">
                          <a:solidFill>
                            <a:srgbClr val="000000"/>
                          </a:solidFill>
                          <a:latin typeface="Calibri"/>
                          <a:ea typeface="Calibri"/>
                        </a:rPr>
                        <a:t>Basierend auf dem Inhalt des endgültigen/genehmigten Plans stellen Sie je nach Bedarf Anträge auf Changes oder triggern den CSI-Prozess.</a:t>
                      </a:r>
                      <a:endParaRPr lang="de-DE" sz="1600" b="0" strike="noStrike" spc="-1">
                        <a:solidFill>
                          <a:srgbClr val="000000"/>
                        </a:solidFill>
                        <a:latin typeface="Arial"/>
                      </a:endParaRPr>
                    </a:p>
                  </a:txBody>
                  <a:tcP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rgbClr val="D0D8E7"/>
                    </a:solidFill>
                  </a:tcPr>
                </a:tc>
                <a:tc>
                  <a:txBody>
                    <a:bodyPr/>
                    <a:lstStyle/>
                    <a:p>
                      <a:pPr>
                        <a:lnSpc>
                          <a:spcPct val="100000"/>
                        </a:lnSpc>
                        <a:tabLst>
                          <a:tab pos="0" algn="l"/>
                        </a:tabLst>
                      </a:pPr>
                      <a:r>
                        <a:rPr lang="en-US" sz="1600" b="0" strike="noStrike" spc="-1">
                          <a:solidFill>
                            <a:srgbClr val="000000"/>
                          </a:solidFill>
                          <a:latin typeface="Calibri"/>
                          <a:ea typeface="Calibri"/>
                        </a:rPr>
                        <a:t>1 pro Kapazitätsplan</a:t>
                      </a:r>
                      <a:endParaRPr lang="de-DE" sz="1600" b="0" strike="noStrike" spc="-1">
                        <a:solidFill>
                          <a:srgbClr val="000000"/>
                        </a:solidFill>
                        <a:latin typeface="Arial"/>
                      </a:endParaRPr>
                    </a:p>
                  </a:txBody>
                  <a:tcP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rgbClr val="D0D8E7"/>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5"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CAPM: Schnittstellen </a:t>
            </a:r>
            <a:r>
              <a:rPr lang="en-US" sz="2000" b="0" strike="noStrike" spc="-1">
                <a:solidFill>
                  <a:srgbClr val="7F7F7F"/>
                </a:solidFill>
                <a:latin typeface="Calibri"/>
                <a:ea typeface="Calibri"/>
              </a:rPr>
              <a:t>nach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sp>
        <p:nvSpPr>
          <p:cNvPr id="1256" name="PlaceHolder 2"/>
          <p:cNvSpPr>
            <a:spLocks noGrp="1"/>
          </p:cNvSpPr>
          <p:nvPr>
            <p:ph type="sldNum" idx="120"/>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DD3D51C6-D36D-4F17-87DB-63FA39368505}" type="slidenum">
              <a:rPr lang="en-US" sz="1200" b="0" strike="noStrike" spc="-1">
                <a:solidFill>
                  <a:srgbClr val="888888"/>
                </a:solidFill>
                <a:latin typeface="Calibri"/>
                <a:ea typeface="Calibri"/>
              </a:rPr>
              <a:t>137</a:t>
            </a:fld>
            <a:endParaRPr lang="de-DE" sz="1200" b="0" strike="noStrike" spc="-1">
              <a:solidFill>
                <a:srgbClr val="000000"/>
              </a:solidFill>
              <a:latin typeface="Times New Roman"/>
            </a:endParaRPr>
          </a:p>
        </p:txBody>
      </p:sp>
      <p:grpSp>
        <p:nvGrpSpPr>
          <p:cNvPr id="1257" name="Diagram6"/>
          <p:cNvGrpSpPr/>
          <p:nvPr/>
        </p:nvGrpSpPr>
        <p:grpSpPr>
          <a:xfrm>
            <a:off x="1427040" y="1701000"/>
            <a:ext cx="9899280" cy="4434480"/>
            <a:chOff x="1427040" y="1701000"/>
            <a:chExt cx="9899280" cy="4434480"/>
          </a:xfrm>
        </p:grpSpPr>
        <p:sp>
          <p:nvSpPr>
            <p:cNvPr id="1258" name="Rectangle 1257"/>
            <p:cNvSpPr/>
            <p:nvPr/>
          </p:nvSpPr>
          <p:spPr>
            <a:xfrm>
              <a:off x="1427040" y="1701000"/>
              <a:ext cx="9899280" cy="4434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1259" name="Rectangle 1258"/>
            <p:cNvSpPr/>
            <p:nvPr/>
          </p:nvSpPr>
          <p:spPr>
            <a:xfrm rot="16200000">
              <a:off x="63720" y="4039200"/>
              <a:ext cx="3458520" cy="729720"/>
            </a:xfrm>
            <a:prstGeom prst="rect">
              <a:avLst/>
            </a:prstGeom>
            <a:noFill/>
            <a:ln w="0">
              <a:noFill/>
            </a:ln>
          </p:spPr>
          <p:style>
            <a:lnRef idx="0">
              <a:scrgbClr r="0" g="0" b="0"/>
            </a:lnRef>
            <a:fillRef idx="0">
              <a:scrgbClr r="0" g="0" b="0"/>
            </a:fillRef>
            <a:effectRef idx="0">
              <a:scrgbClr r="0" g="0" b="0"/>
            </a:effectRef>
            <a:fontRef idx="minor"/>
          </p:style>
          <p:txBody>
            <a:bodyPr lIns="0" tIns="0" rIns="645840" bIns="0" numCol="1" spcCol="1440" anchor="t">
              <a:noAutofit/>
            </a:bodyPr>
            <a:lstStyle/>
            <a:p>
              <a:pPr algn="r" defTabSz="2400480">
                <a:lnSpc>
                  <a:spcPct val="90000"/>
                </a:lnSpc>
                <a:spcAft>
                  <a:spcPts val="1891"/>
                </a:spcAft>
                <a:tabLst>
                  <a:tab pos="0" algn="l"/>
                </a:tabLst>
              </a:pPr>
              <a:r>
                <a:rPr lang="en-GB" sz="4200" b="0" strike="noStrike" spc="-1">
                  <a:solidFill>
                    <a:srgbClr val="000000"/>
                  </a:solidFill>
                  <a:latin typeface="Arial"/>
                </a:rPr>
                <a:t>Eingehend</a:t>
              </a:r>
              <a:endParaRPr lang="de-DE" sz="4200" b="0" strike="noStrike" spc="-1">
                <a:solidFill>
                  <a:srgbClr val="000000"/>
                </a:solidFill>
                <a:latin typeface="Arial"/>
              </a:endParaRPr>
            </a:p>
          </p:txBody>
        </p:sp>
        <p:sp>
          <p:nvSpPr>
            <p:cNvPr id="1260" name="Rectangle 1259"/>
            <p:cNvSpPr/>
            <p:nvPr/>
          </p:nvSpPr>
          <p:spPr>
            <a:xfrm>
              <a:off x="2160360" y="2672280"/>
              <a:ext cx="3731760" cy="3458520"/>
            </a:xfrm>
            <a:prstGeom prst="rect">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128160" tIns="645840" rIns="128160" bIns="128160" numCol="1" spcCol="1440" anchor="t">
              <a:noAutofit/>
            </a:bodyPr>
            <a:lstStyle/>
            <a:p>
              <a:pPr marL="171360" lvl="1" indent="-171360" defTabSz="800280">
                <a:lnSpc>
                  <a:spcPct val="90000"/>
                </a:lnSpc>
                <a:spcAft>
                  <a:spcPts val="601"/>
                </a:spcAft>
                <a:buClr>
                  <a:srgbClr val="FFFFFF"/>
                </a:buClr>
                <a:buFont typeface="Symbol"/>
                <a:buChar char=""/>
              </a:pPr>
              <a:r>
                <a:rPr lang="en-GB" sz="1600" b="1" strike="noStrike" spc="-1">
                  <a:solidFill>
                    <a:schemeClr val="lt1"/>
                  </a:solidFill>
                  <a:latin typeface="Calibri"/>
                </a:rPr>
                <a:t>SLM: </a:t>
              </a:r>
              <a:r>
                <a:rPr lang="en-US" sz="1600" b="0" strike="noStrike" spc="-1">
                  <a:solidFill>
                    <a:schemeClr val="lt1"/>
                  </a:solidFill>
                  <a:latin typeface="Calibri"/>
                </a:rPr>
                <a:t>SLAs mit vereinbarten Kapazitäts- und Leistungszielen als Grundlage für die Identifizierung von Gesamtkapazitäts- und Leistungsanforderungen</a:t>
              </a:r>
              <a:endParaRPr lang="de-DE" sz="1600" b="0" strike="noStrike" spc="-1">
                <a:solidFill>
                  <a:srgbClr val="000000"/>
                </a:solidFill>
                <a:latin typeface="Arial"/>
              </a:endParaRPr>
            </a:p>
          </p:txBody>
        </p:sp>
        <p:sp>
          <p:nvSpPr>
            <p:cNvPr id="1261" name="Rectangle 1260"/>
            <p:cNvSpPr/>
            <p:nvPr/>
          </p:nvSpPr>
          <p:spPr>
            <a:xfrm>
              <a:off x="1428120" y="1706040"/>
              <a:ext cx="1461960" cy="1461960"/>
            </a:xfrm>
            <a:prstGeom prst="rect">
              <a:avLst/>
            </a:prstGeom>
            <a:blipFill rotWithShape="0">
              <a:blip r:embed="rId3"/>
              <a:srcRect/>
              <a:stretch/>
            </a:blipFill>
            <a:ln>
              <a:solidFill>
                <a:srgbClr val="B9CDE5"/>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1262" name="Rectangle 1261"/>
            <p:cNvSpPr/>
            <p:nvPr/>
          </p:nvSpPr>
          <p:spPr>
            <a:xfrm rot="16200000">
              <a:off x="5497200" y="4039200"/>
              <a:ext cx="3458520" cy="729720"/>
            </a:xfrm>
            <a:prstGeom prst="rect">
              <a:avLst/>
            </a:prstGeom>
            <a:noFill/>
            <a:ln w="0">
              <a:noFill/>
            </a:ln>
          </p:spPr>
          <p:style>
            <a:lnRef idx="0">
              <a:scrgbClr r="0" g="0" b="0"/>
            </a:lnRef>
            <a:fillRef idx="0">
              <a:scrgbClr r="0" g="0" b="0"/>
            </a:fillRef>
            <a:effectRef idx="0">
              <a:scrgbClr r="0" g="0" b="0"/>
            </a:effectRef>
            <a:fontRef idx="minor"/>
          </p:style>
          <p:txBody>
            <a:bodyPr lIns="0" tIns="0" rIns="645840" bIns="0" numCol="1" spcCol="1440" anchor="t">
              <a:noAutofit/>
            </a:bodyPr>
            <a:lstStyle/>
            <a:p>
              <a:pPr algn="r" defTabSz="2400480">
                <a:lnSpc>
                  <a:spcPct val="90000"/>
                </a:lnSpc>
                <a:spcAft>
                  <a:spcPts val="1891"/>
                </a:spcAft>
                <a:tabLst>
                  <a:tab pos="0" algn="l"/>
                </a:tabLst>
              </a:pPr>
              <a:r>
                <a:rPr lang="en-GB" sz="4200" b="0" strike="noStrike" spc="-1">
                  <a:solidFill>
                    <a:srgbClr val="000000"/>
                  </a:solidFill>
                  <a:latin typeface="Arial"/>
                </a:rPr>
                <a:t>Ausgehend</a:t>
              </a:r>
              <a:endParaRPr lang="de-DE" sz="4200" b="0" strike="noStrike" spc="-1">
                <a:solidFill>
                  <a:srgbClr val="000000"/>
                </a:solidFill>
                <a:latin typeface="Arial"/>
              </a:endParaRPr>
            </a:p>
          </p:txBody>
        </p:sp>
        <p:sp>
          <p:nvSpPr>
            <p:cNvPr id="1263" name="Rectangle 1262"/>
            <p:cNvSpPr/>
            <p:nvPr/>
          </p:nvSpPr>
          <p:spPr>
            <a:xfrm>
              <a:off x="7593840" y="2672280"/>
              <a:ext cx="3731760" cy="3458520"/>
            </a:xfrm>
            <a:prstGeom prst="rect">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120960" tIns="645840" rIns="120960" bIns="120960" numCol="1" spcCol="1440" anchor="t">
              <a:noAutofit/>
            </a:bodyPr>
            <a:lstStyle/>
            <a:p>
              <a:pPr marL="171360" lvl="1" indent="-171360" defTabSz="755640">
                <a:lnSpc>
                  <a:spcPct val="90000"/>
                </a:lnSpc>
                <a:spcAft>
                  <a:spcPts val="601"/>
                </a:spcAft>
                <a:buClr>
                  <a:srgbClr val="FFFFFF"/>
                </a:buClr>
                <a:buFont typeface="Symbol"/>
                <a:buChar char=""/>
              </a:pPr>
              <a:r>
                <a:rPr lang="en-GB" sz="1600" b="1" strike="noStrike" spc="-1">
                  <a:solidFill>
                    <a:schemeClr val="lt1"/>
                  </a:solidFill>
                  <a:latin typeface="Calibri"/>
                </a:rPr>
                <a:t>CHM: </a:t>
              </a:r>
              <a:r>
                <a:rPr lang="en-GB" sz="1600" b="0" strike="noStrike" spc="-1">
                  <a:solidFill>
                    <a:schemeClr val="lt1"/>
                  </a:solidFill>
                  <a:latin typeface="Calibri"/>
                </a:rPr>
                <a:t>Request for Change unter Berücksichtigung erforderlicher Aktualisierungen oder Änderungen an CIs als Grundlage für die Umsetzung der Kapazitätsplanung, damit die IT-Service-Umgebung die identifizierten Kapazitäts- und Leistungsanforderungen erfüllen kann</a:t>
              </a:r>
              <a:endParaRPr lang="de-DE" sz="1600" b="0" strike="noStrike" spc="-1">
                <a:solidFill>
                  <a:srgbClr val="000000"/>
                </a:solidFill>
                <a:latin typeface="Arial"/>
              </a:endParaRPr>
            </a:p>
            <a:p>
              <a:pPr marL="171360" lvl="1" indent="-171360" defTabSz="755640">
                <a:lnSpc>
                  <a:spcPct val="90000"/>
                </a:lnSpc>
                <a:spcAft>
                  <a:spcPts val="601"/>
                </a:spcAft>
                <a:buClr>
                  <a:srgbClr val="FFFFFF"/>
                </a:buClr>
                <a:buFont typeface="Symbol"/>
                <a:buChar char=""/>
              </a:pPr>
              <a:r>
                <a:rPr lang="en-GB" sz="1600" b="1" strike="noStrike" spc="-1">
                  <a:solidFill>
                    <a:schemeClr val="lt1"/>
                  </a:solidFill>
                  <a:latin typeface="Calibri"/>
                </a:rPr>
                <a:t>SRM: </a:t>
              </a:r>
              <a:r>
                <a:rPr lang="en-GB" sz="1600" b="0" strike="noStrike" spc="-1">
                  <a:solidFill>
                    <a:schemeClr val="lt1"/>
                  </a:solidFill>
                  <a:latin typeface="Calibri"/>
                </a:rPr>
                <a:t>Leistungs- und Nutzungsdaten als Grundlage für Berichte</a:t>
              </a:r>
              <a:endParaRPr lang="de-DE" sz="1600" b="0" strike="noStrike" spc="-1">
                <a:solidFill>
                  <a:srgbClr val="000000"/>
                </a:solidFill>
                <a:latin typeface="Arial"/>
              </a:endParaRPr>
            </a:p>
            <a:p>
              <a:pPr defTabSz="711360">
                <a:lnSpc>
                  <a:spcPct val="90000"/>
                </a:lnSpc>
                <a:spcAft>
                  <a:spcPts val="601"/>
                </a:spcAft>
              </a:pPr>
              <a:endParaRPr lang="de-DE" sz="1600" b="0" strike="noStrike" spc="-1">
                <a:solidFill>
                  <a:srgbClr val="000000"/>
                </a:solidFill>
                <a:latin typeface="Arial"/>
              </a:endParaRPr>
            </a:p>
            <a:p>
              <a:pPr defTabSz="711360">
                <a:lnSpc>
                  <a:spcPct val="90000"/>
                </a:lnSpc>
                <a:spcAft>
                  <a:spcPts val="601"/>
                </a:spcAft>
              </a:pPr>
              <a:endParaRPr lang="de-DE" sz="1600" b="0" strike="noStrike" spc="-1">
                <a:solidFill>
                  <a:srgbClr val="000000"/>
                </a:solidFill>
                <a:latin typeface="Arial"/>
              </a:endParaRPr>
            </a:p>
          </p:txBody>
        </p:sp>
      </p:grpSp>
      <p:sp>
        <p:nvSpPr>
          <p:cNvPr id="1264" name="Rectangle 1263"/>
          <p:cNvSpPr/>
          <p:nvPr/>
        </p:nvSpPr>
        <p:spPr>
          <a:xfrm>
            <a:off x="6861600" y="1706040"/>
            <a:ext cx="1461960" cy="1461960"/>
          </a:xfrm>
          <a:prstGeom prst="rect">
            <a:avLst/>
          </a:prstGeom>
          <a:blipFill rotWithShape="0">
            <a:blip r:embed="rId4"/>
            <a:srcRect/>
            <a:stretch/>
          </a:blipFill>
          <a:ln>
            <a:solidFill>
              <a:srgbClr val="B9CDE5"/>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5" name="PlaceHolder 1"/>
          <p:cNvSpPr>
            <a:spLocks noGrp="1"/>
          </p:cNvSpPr>
          <p:nvPr>
            <p:ph type="title"/>
          </p:nvPr>
        </p:nvSpPr>
        <p:spPr>
          <a:xfrm>
            <a:off x="914400" y="2130480"/>
            <a:ext cx="10360440" cy="1467000"/>
          </a:xfrm>
          <a:prstGeom prst="rect">
            <a:avLst/>
          </a:prstGeom>
          <a:noFill/>
          <a:ln w="0">
            <a:noFill/>
          </a:ln>
        </p:spPr>
        <p:txBody>
          <a:bodyPr lIns="91440" tIns="45720" rIns="91440" bIns="45720" anchor="ctr">
            <a:noAutofit/>
          </a:bodyPr>
          <a:lstStyle/>
          <a:p>
            <a:pPr indent="0" algn="ctr">
              <a:lnSpc>
                <a:spcPct val="100000"/>
              </a:lnSpc>
              <a:buNone/>
              <a:tabLst>
                <a:tab pos="0" algn="l"/>
              </a:tabLst>
            </a:pPr>
            <a:r>
              <a:rPr lang="en-US" sz="3200" b="1" strike="noStrike" spc="-1">
                <a:solidFill>
                  <a:srgbClr val="205595"/>
                </a:solidFill>
                <a:latin typeface="Calibri"/>
                <a:ea typeface="Calibri"/>
              </a:rPr>
              <a:t>Information Security Management (ISM)</a:t>
            </a:r>
            <a:endParaRPr lang="de-DE" sz="3200" b="0" strike="noStrike" spc="-1">
              <a:solidFill>
                <a:srgbClr val="000000"/>
              </a:solidFill>
              <a:latin typeface="Arial"/>
            </a:endParaRPr>
          </a:p>
        </p:txBody>
      </p:sp>
      <p:sp>
        <p:nvSpPr>
          <p:cNvPr id="1266" name="PlaceHolder 2"/>
          <p:cNvSpPr>
            <a:spLocks noGrp="1"/>
          </p:cNvSpPr>
          <p:nvPr>
            <p:ph type="sldNum" idx="121"/>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FFFFFF"/>
                </a:solidFill>
                <a:latin typeface="Calibri"/>
                <a:ea typeface="Calibri"/>
              </a:defRPr>
            </a:lvl1pPr>
          </a:lstStyle>
          <a:p>
            <a:pPr indent="0" algn="r">
              <a:lnSpc>
                <a:spcPct val="100000"/>
              </a:lnSpc>
              <a:buNone/>
              <a:tabLst>
                <a:tab pos="0" algn="l"/>
              </a:tabLst>
            </a:pPr>
            <a:fld id="{FBFC0A3A-9592-4631-883C-5E1A1C971B65}" type="slidenum">
              <a:rPr lang="en-US" sz="1200" b="0" strike="noStrike" spc="-1">
                <a:solidFill>
                  <a:srgbClr val="FFFFFF"/>
                </a:solidFill>
                <a:latin typeface="Calibri"/>
                <a:ea typeface="Calibri"/>
              </a:rPr>
              <a:t>138</a:t>
            </a:fld>
            <a:endParaRPr lang="de-DE" sz="1200" b="0" strike="noStrike" spc="-1">
              <a:solidFill>
                <a:srgbClr val="000000"/>
              </a:solidFill>
              <a:latin typeface="Times New Roman"/>
            </a:endParaRPr>
          </a:p>
        </p:txBody>
      </p:sp>
      <p:sp>
        <p:nvSpPr>
          <p:cNvPr id="1267" name="Google Shape;1581;p126"/>
          <p:cNvSpPr/>
          <p:nvPr/>
        </p:nvSpPr>
        <p:spPr>
          <a:xfrm>
            <a:off x="2895480" y="3933720"/>
            <a:ext cx="6397920" cy="1702080"/>
          </a:xfrm>
          <a:prstGeom prst="snip1Rect">
            <a:avLst>
              <a:gd name="adj" fmla="val 16667"/>
            </a:avLst>
          </a:prstGeom>
          <a:solidFill>
            <a:srgbClr val="93B3D7">
              <a:alpha val="37000"/>
            </a:srgbClr>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Lst>
            </a:pPr>
            <a:endParaRPr lang="de-DE" sz="1800" b="0" strike="noStrike" spc="-1">
              <a:solidFill>
                <a:schemeClr val="lt1"/>
              </a:solidFill>
              <a:latin typeface="Calibri"/>
              <a:ea typeface="Calibri"/>
            </a:endParaRPr>
          </a:p>
        </p:txBody>
      </p:sp>
      <p:sp>
        <p:nvSpPr>
          <p:cNvPr id="1268" name="Google Shape;1582;p126"/>
          <p:cNvSpPr/>
          <p:nvPr/>
        </p:nvSpPr>
        <p:spPr>
          <a:xfrm>
            <a:off x="2969640" y="4040640"/>
            <a:ext cx="1703520" cy="326520"/>
          </a:xfrm>
          <a:prstGeom prst="rect">
            <a:avLst/>
          </a:prstGeom>
          <a:solidFill>
            <a:schemeClr val="accent1"/>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US" sz="1800" b="0" strike="noStrike" spc="-1">
                <a:solidFill>
                  <a:schemeClr val="lt1"/>
                </a:solidFill>
                <a:latin typeface="Calibri"/>
                <a:ea typeface="Calibri"/>
              </a:rPr>
              <a:t>Zielsetzung</a:t>
            </a:r>
            <a:endParaRPr lang="de-DE" sz="1800" b="0" strike="noStrike" spc="-1">
              <a:solidFill>
                <a:srgbClr val="000000"/>
              </a:solidFill>
              <a:latin typeface="Arial"/>
            </a:endParaRPr>
          </a:p>
        </p:txBody>
      </p:sp>
      <p:sp>
        <p:nvSpPr>
          <p:cNvPr id="1269" name="Google Shape;1583;p126"/>
          <p:cNvSpPr/>
          <p:nvPr/>
        </p:nvSpPr>
        <p:spPr>
          <a:xfrm>
            <a:off x="2969640" y="4448520"/>
            <a:ext cx="6230160" cy="912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en-US" sz="1800" b="0" strike="noStrike" spc="-1">
                <a:solidFill>
                  <a:srgbClr val="000000"/>
                </a:solidFill>
                <a:latin typeface="Calibri"/>
                <a:ea typeface="Calibri"/>
              </a:rPr>
              <a:t>Wahrung der Vertraulichkeit, Integrität und Verfügbarkeit von Informationen im Zusammenhang mit dem Management und der Bereitstellung von Services</a:t>
            </a:r>
            <a:endParaRPr lang="de-DE" sz="1800" b="0" strike="noStrike" spc="-1">
              <a:solidFill>
                <a:srgbClr val="000000"/>
              </a:solidFill>
              <a:latin typeface="Arial"/>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0"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ISM: Schlüsselfragen</a:t>
            </a:r>
            <a:endParaRPr lang="de-DE" sz="3200" b="0" strike="noStrike" spc="-1">
              <a:solidFill>
                <a:srgbClr val="000000"/>
              </a:solidFill>
              <a:latin typeface="Arial"/>
            </a:endParaRPr>
          </a:p>
        </p:txBody>
      </p:sp>
      <p:grpSp>
        <p:nvGrpSpPr>
          <p:cNvPr id="1271" name="Google Shape;1590;p127"/>
          <p:cNvGrpSpPr/>
          <p:nvPr/>
        </p:nvGrpSpPr>
        <p:grpSpPr>
          <a:xfrm>
            <a:off x="2211480" y="1698840"/>
            <a:ext cx="7769160" cy="4619160"/>
            <a:chOff x="2211480" y="1698840"/>
            <a:chExt cx="7769160" cy="4619160"/>
          </a:xfrm>
        </p:grpSpPr>
        <p:sp>
          <p:nvSpPr>
            <p:cNvPr id="1272" name="Google Shape;1591;p127"/>
            <p:cNvSpPr/>
            <p:nvPr/>
          </p:nvSpPr>
          <p:spPr>
            <a:xfrm rot="10800000">
              <a:off x="2686680" y="1698480"/>
              <a:ext cx="7293960" cy="94140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273" name="Google Shape;1592;p127"/>
            <p:cNvSpPr/>
            <p:nvPr/>
          </p:nvSpPr>
          <p:spPr>
            <a:xfrm>
              <a:off x="2919600" y="1698840"/>
              <a:ext cx="7058160" cy="941400"/>
            </a:xfrm>
            <a:prstGeom prst="rect">
              <a:avLst/>
            </a:prstGeom>
            <a:noFill/>
            <a:ln w="0">
              <a:noFill/>
            </a:ln>
          </p:spPr>
          <p:style>
            <a:lnRef idx="0">
              <a:scrgbClr r="0" g="0" b="0"/>
            </a:lnRef>
            <a:fillRef idx="0">
              <a:scrgbClr r="0" g="0" b="0"/>
            </a:fillRef>
            <a:effectRef idx="0">
              <a:scrgbClr r="0" g="0" b="0"/>
            </a:effectRef>
            <a:fontRef idx="minor"/>
          </p:style>
          <p:txBody>
            <a:bodyPr lIns="416160" tIns="83880" rIns="156600" bIns="83880" anchor="ctr">
              <a:noAutofit/>
            </a:bodyPr>
            <a:lstStyle/>
            <a:p>
              <a:pPr algn="ctr">
                <a:lnSpc>
                  <a:spcPct val="90000"/>
                </a:lnSpc>
                <a:tabLst>
                  <a:tab pos="0" algn="l"/>
                </a:tabLst>
              </a:pPr>
              <a:r>
                <a:rPr lang="en-US" sz="2200" b="0" strike="noStrike" spc="-1">
                  <a:solidFill>
                    <a:schemeClr val="lt1"/>
                  </a:solidFill>
                  <a:latin typeface="Calibri"/>
                  <a:ea typeface="Calibri"/>
                </a:rPr>
                <a:t>Wie werden die Anforderungen an die Informationssicherheit festgelegt?</a:t>
              </a:r>
              <a:endParaRPr lang="de-DE" sz="2200" b="0" strike="noStrike" spc="-1">
                <a:solidFill>
                  <a:srgbClr val="000000"/>
                </a:solidFill>
                <a:latin typeface="Arial"/>
              </a:endParaRPr>
            </a:p>
          </p:txBody>
        </p:sp>
        <p:sp>
          <p:nvSpPr>
            <p:cNvPr id="1274" name="Google Shape;1593;p127"/>
            <p:cNvSpPr/>
            <p:nvPr/>
          </p:nvSpPr>
          <p:spPr>
            <a:xfrm>
              <a:off x="2211480" y="1698840"/>
              <a:ext cx="941400" cy="94140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275" name="Google Shape;1594;p127"/>
            <p:cNvSpPr/>
            <p:nvPr/>
          </p:nvSpPr>
          <p:spPr>
            <a:xfrm rot="10800000">
              <a:off x="2686680" y="2924280"/>
              <a:ext cx="7293960" cy="94140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276" name="Google Shape;1595;p127"/>
            <p:cNvSpPr/>
            <p:nvPr/>
          </p:nvSpPr>
          <p:spPr>
            <a:xfrm>
              <a:off x="2919600" y="2924640"/>
              <a:ext cx="7058160" cy="941400"/>
            </a:xfrm>
            <a:prstGeom prst="rect">
              <a:avLst/>
            </a:prstGeom>
            <a:noFill/>
            <a:ln w="0">
              <a:noFill/>
            </a:ln>
          </p:spPr>
          <p:style>
            <a:lnRef idx="0">
              <a:scrgbClr r="0" g="0" b="0"/>
            </a:lnRef>
            <a:fillRef idx="0">
              <a:scrgbClr r="0" g="0" b="0"/>
            </a:fillRef>
            <a:effectRef idx="0">
              <a:scrgbClr r="0" g="0" b="0"/>
            </a:effectRef>
            <a:fontRef idx="minor"/>
          </p:style>
          <p:txBody>
            <a:bodyPr lIns="416160" tIns="83880" rIns="156600" bIns="83880" anchor="ctr">
              <a:noAutofit/>
            </a:bodyPr>
            <a:lstStyle/>
            <a:p>
              <a:pPr algn="ctr">
                <a:lnSpc>
                  <a:spcPct val="90000"/>
                </a:lnSpc>
                <a:tabLst>
                  <a:tab pos="0" algn="l"/>
                </a:tabLst>
              </a:pPr>
              <a:r>
                <a:rPr lang="en-US" sz="2000" b="0" strike="noStrike" spc="-1">
                  <a:solidFill>
                    <a:schemeClr val="lt1"/>
                  </a:solidFill>
                  <a:latin typeface="Calibri"/>
                  <a:ea typeface="Calibri"/>
                </a:rPr>
                <a:t>Wie werden Informationssicherheits-Controls und Richtlinien zur Informationssicherheit-Maßnahmen etabliert, basierend auf einem Verständnis der relevanten Risiken?</a:t>
              </a:r>
              <a:endParaRPr lang="de-DE" sz="2000" b="0" strike="noStrike" spc="-1">
                <a:solidFill>
                  <a:srgbClr val="000000"/>
                </a:solidFill>
                <a:latin typeface="Arial"/>
              </a:endParaRPr>
            </a:p>
          </p:txBody>
        </p:sp>
        <p:sp>
          <p:nvSpPr>
            <p:cNvPr id="1277" name="Google Shape;1596;p127"/>
            <p:cNvSpPr/>
            <p:nvPr/>
          </p:nvSpPr>
          <p:spPr>
            <a:xfrm>
              <a:off x="2211480" y="2924640"/>
              <a:ext cx="941400" cy="94140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278" name="Google Shape;1597;p127"/>
            <p:cNvSpPr/>
            <p:nvPr/>
          </p:nvSpPr>
          <p:spPr>
            <a:xfrm rot="10800000">
              <a:off x="2686680" y="4150440"/>
              <a:ext cx="7293960" cy="94140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279" name="Google Shape;1598;p127"/>
            <p:cNvSpPr/>
            <p:nvPr/>
          </p:nvSpPr>
          <p:spPr>
            <a:xfrm>
              <a:off x="2919600" y="4150440"/>
              <a:ext cx="7058160" cy="941400"/>
            </a:xfrm>
            <a:prstGeom prst="rect">
              <a:avLst/>
            </a:prstGeom>
            <a:noFill/>
            <a:ln w="0">
              <a:noFill/>
            </a:ln>
          </p:spPr>
          <p:style>
            <a:lnRef idx="0">
              <a:scrgbClr r="0" g="0" b="0"/>
            </a:lnRef>
            <a:fillRef idx="0">
              <a:scrgbClr r="0" g="0" b="0"/>
            </a:fillRef>
            <a:effectRef idx="0">
              <a:scrgbClr r="0" g="0" b="0"/>
            </a:effectRef>
            <a:fontRef idx="minor"/>
          </p:style>
          <p:txBody>
            <a:bodyPr lIns="416160" tIns="83880" rIns="156600" bIns="83880" anchor="ctr">
              <a:noAutofit/>
            </a:bodyPr>
            <a:lstStyle/>
            <a:p>
              <a:pPr algn="ctr">
                <a:lnSpc>
                  <a:spcPct val="90000"/>
                </a:lnSpc>
                <a:tabLst>
                  <a:tab pos="0" algn="l"/>
                </a:tabLst>
              </a:pPr>
              <a:r>
                <a:rPr lang="en-US" sz="2200" b="0" strike="noStrike" spc="-1">
                  <a:solidFill>
                    <a:schemeClr val="lt1"/>
                  </a:solidFill>
                  <a:latin typeface="Calibri"/>
                  <a:ea typeface="Calibri"/>
                </a:rPr>
                <a:t>Wie werden Informationssicherheits-Ereignisse überwacht und Informationssicherheits-Vorfälle behandelt?</a:t>
              </a:r>
              <a:endParaRPr lang="de-DE" sz="2200" b="0" strike="noStrike" spc="-1">
                <a:solidFill>
                  <a:srgbClr val="000000"/>
                </a:solidFill>
                <a:latin typeface="Arial"/>
              </a:endParaRPr>
            </a:p>
          </p:txBody>
        </p:sp>
        <p:sp>
          <p:nvSpPr>
            <p:cNvPr id="1280" name="Google Shape;1599;p127"/>
            <p:cNvSpPr/>
            <p:nvPr/>
          </p:nvSpPr>
          <p:spPr>
            <a:xfrm>
              <a:off x="2211480" y="4150440"/>
              <a:ext cx="941400" cy="94140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281" name="Google Shape;1600;p127"/>
            <p:cNvSpPr/>
            <p:nvPr/>
          </p:nvSpPr>
          <p:spPr>
            <a:xfrm rot="10800000">
              <a:off x="2686680" y="5376240"/>
              <a:ext cx="7293960" cy="94140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282" name="Google Shape;1601;p127"/>
            <p:cNvSpPr/>
            <p:nvPr/>
          </p:nvSpPr>
          <p:spPr>
            <a:xfrm>
              <a:off x="2919600" y="5376600"/>
              <a:ext cx="7058160" cy="941400"/>
            </a:xfrm>
            <a:prstGeom prst="rect">
              <a:avLst/>
            </a:prstGeom>
            <a:noFill/>
            <a:ln w="0">
              <a:noFill/>
            </a:ln>
          </p:spPr>
          <p:style>
            <a:lnRef idx="0">
              <a:scrgbClr r="0" g="0" b="0"/>
            </a:lnRef>
            <a:fillRef idx="0">
              <a:scrgbClr r="0" g="0" b="0"/>
            </a:fillRef>
            <a:effectRef idx="0">
              <a:scrgbClr r="0" g="0" b="0"/>
            </a:effectRef>
            <a:fontRef idx="minor"/>
          </p:style>
          <p:txBody>
            <a:bodyPr lIns="416160" tIns="83880" rIns="156600" bIns="83880" anchor="ctr">
              <a:noAutofit/>
            </a:bodyPr>
            <a:lstStyle/>
            <a:p>
              <a:pPr algn="ctr">
                <a:lnSpc>
                  <a:spcPct val="90000"/>
                </a:lnSpc>
                <a:tabLst>
                  <a:tab pos="0" algn="l"/>
                </a:tabLst>
              </a:pPr>
              <a:r>
                <a:rPr lang="en-US" sz="2200" b="0" strike="noStrike" spc="-1">
                  <a:solidFill>
                    <a:schemeClr val="lt1"/>
                  </a:solidFill>
                  <a:latin typeface="Calibri"/>
                  <a:ea typeface="Calibri"/>
                </a:rPr>
                <a:t>Wie werden die Zugangsrechte verwaltet? </a:t>
              </a:r>
              <a:endParaRPr lang="de-DE" sz="2200" b="0" strike="noStrike" spc="-1">
                <a:solidFill>
                  <a:srgbClr val="000000"/>
                </a:solidFill>
                <a:latin typeface="Arial"/>
              </a:endParaRPr>
            </a:p>
          </p:txBody>
        </p:sp>
        <p:sp>
          <p:nvSpPr>
            <p:cNvPr id="1283" name="Google Shape;1602;p127"/>
            <p:cNvSpPr/>
            <p:nvPr/>
          </p:nvSpPr>
          <p:spPr>
            <a:xfrm>
              <a:off x="2211480" y="5376600"/>
              <a:ext cx="941400" cy="94140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grpSp>
      <p:sp>
        <p:nvSpPr>
          <p:cNvPr id="1284" name="PlaceHolder 2"/>
          <p:cNvSpPr>
            <a:spLocks noGrp="1"/>
          </p:cNvSpPr>
          <p:nvPr>
            <p:ph type="sldNum" idx="122"/>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201E8AF9-96DC-47D2-A25C-4FE40DF9EB99}" type="slidenum">
              <a:rPr lang="en-US" sz="1200" b="0" strike="noStrike" spc="-1">
                <a:solidFill>
                  <a:srgbClr val="888888"/>
                </a:solidFill>
                <a:latin typeface="Calibri"/>
                <a:ea typeface="Calibri"/>
              </a:rPr>
              <a:t>139</a:t>
            </a:fld>
            <a:endParaRPr lang="de-DE" sz="1200" b="0" strike="noStrike" spc="-1">
              <a:solidFill>
                <a:srgbClr val="000000"/>
              </a:solidFill>
              <a:latin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Was ist ein Service?</a:t>
            </a:r>
            <a:endParaRPr lang="de-DE" sz="3200" b="0" strike="noStrike" spc="-1">
              <a:solidFill>
                <a:srgbClr val="000000"/>
              </a:solidFill>
              <a:latin typeface="Arial"/>
            </a:endParaRPr>
          </a:p>
        </p:txBody>
      </p:sp>
      <p:sp>
        <p:nvSpPr>
          <p:cNvPr id="157" name="PlaceHolder 2"/>
          <p:cNvSpPr>
            <a:spLocks noGrp="1"/>
          </p:cNvSpPr>
          <p:nvPr>
            <p:ph type="sldNum" idx="18"/>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254E7AA1-659E-41B2-A074-4E01D0700EB3}" type="slidenum">
              <a:rPr lang="en-US" sz="1200" b="0" strike="noStrike" spc="-1">
                <a:solidFill>
                  <a:srgbClr val="888888"/>
                </a:solidFill>
                <a:latin typeface="Calibri"/>
                <a:ea typeface="Calibri"/>
              </a:rPr>
              <a:t>14</a:t>
            </a:fld>
            <a:endParaRPr lang="de-DE" sz="1200" b="0" strike="noStrike" spc="-1">
              <a:solidFill>
                <a:srgbClr val="000000"/>
              </a:solidFill>
              <a:latin typeface="Times New Roman"/>
            </a:endParaRPr>
          </a:p>
        </p:txBody>
      </p:sp>
      <p:graphicFrame>
        <p:nvGraphicFramePr>
          <p:cNvPr id="158" name="Google Shape;139;p9"/>
          <p:cNvGraphicFramePr/>
          <p:nvPr>
            <p:extLst>
              <p:ext uri="{D42A27DB-BD31-4B8C-83A1-F6EECF244321}">
                <p14:modId xmlns:p14="http://schemas.microsoft.com/office/powerpoint/2010/main" val="3910416221"/>
              </p:ext>
            </p:extLst>
          </p:nvPr>
        </p:nvGraphicFramePr>
        <p:xfrm>
          <a:off x="665640" y="1696680"/>
          <a:ext cx="10860480" cy="2026920"/>
        </p:xfrm>
        <a:graphic>
          <a:graphicData uri="http://schemas.openxmlformats.org/drawingml/2006/table">
            <a:tbl>
              <a:tblPr/>
              <a:tblGrid>
                <a:gridCol w="10860480">
                  <a:extLst>
                    <a:ext uri="{9D8B030D-6E8A-4147-A177-3AD203B41FA5}">
                      <a16:colId xmlns:a16="http://schemas.microsoft.com/office/drawing/2014/main" val="20000"/>
                    </a:ext>
                  </a:extLst>
                </a:gridCol>
              </a:tblGrid>
              <a:tr h="206640">
                <a:tc>
                  <a:txBody>
                    <a:bodyPr/>
                    <a:lstStyle/>
                    <a:p>
                      <a:pPr>
                        <a:lnSpc>
                          <a:spcPct val="100000"/>
                        </a:lnSpc>
                        <a:tabLst>
                          <a:tab pos="0" algn="l"/>
                        </a:tabLst>
                      </a:pPr>
                      <a:r>
                        <a:rPr lang="en-US" sz="1400" b="1" strike="noStrike" spc="-1">
                          <a:solidFill>
                            <a:schemeClr val="lt1"/>
                          </a:solidFill>
                          <a:latin typeface="Calibri" panose="020F0502020204030204" pitchFamily="34" charset="0"/>
                          <a:ea typeface="Arial"/>
                          <a:cs typeface="Calibri" panose="020F0502020204030204" pitchFamily="34" charset="0"/>
                        </a:rPr>
                        <a:t>Definition nach FitSM-0:</a:t>
                      </a:r>
                      <a:endParaRPr lang="de-DE" sz="1400" b="0" strike="noStrike" spc="-1">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solidFill>
                  </a:tcPr>
                </a:tc>
                <a:extLst>
                  <a:ext uri="{0D108BD9-81ED-4DB2-BD59-A6C34878D82A}">
                    <a16:rowId xmlns:a16="http://schemas.microsoft.com/office/drawing/2014/main" val="10000"/>
                  </a:ext>
                </a:extLst>
              </a:tr>
              <a:tr h="937440">
                <a:tc>
                  <a:txBody>
                    <a:bodyPr/>
                    <a:lstStyle/>
                    <a:p>
                      <a:pPr>
                        <a:lnSpc>
                          <a:spcPct val="100000"/>
                        </a:lnSpc>
                        <a:tabLst>
                          <a:tab pos="0" algn="l"/>
                        </a:tabLst>
                      </a:pPr>
                      <a:r>
                        <a:rPr lang="en-US" sz="2000" b="1" strike="noStrike" spc="-1" dirty="0">
                          <a:solidFill>
                            <a:schemeClr val="dk1"/>
                          </a:solidFill>
                          <a:latin typeface="Calibri" panose="020F0502020204030204" pitchFamily="34" charset="0"/>
                          <a:ea typeface="Arial"/>
                          <a:cs typeface="Calibri" panose="020F0502020204030204" pitchFamily="34" charset="0"/>
                        </a:rPr>
                        <a:t>Service-</a:t>
                      </a:r>
                      <a:r>
                        <a:rPr lang="en-US" sz="2000" b="1" strike="noStrike" spc="-1" dirty="0" err="1">
                          <a:solidFill>
                            <a:schemeClr val="dk1"/>
                          </a:solidFill>
                          <a:latin typeface="Calibri" panose="020F0502020204030204" pitchFamily="34" charset="0"/>
                          <a:ea typeface="Arial"/>
                          <a:cs typeface="Calibri" panose="020F0502020204030204" pitchFamily="34" charset="0"/>
                        </a:rPr>
                        <a:t>Komponente</a:t>
                      </a:r>
                      <a:r>
                        <a:rPr lang="en-US" sz="2000" b="1" strike="noStrike" spc="-1" dirty="0">
                          <a:solidFill>
                            <a:schemeClr val="dk1"/>
                          </a:solidFill>
                          <a:latin typeface="Calibri" panose="020F0502020204030204" pitchFamily="34" charset="0"/>
                          <a:ea typeface="Arial"/>
                          <a:cs typeface="Calibri" panose="020F0502020204030204" pitchFamily="34" charset="0"/>
                        </a:rPr>
                        <a:t>:</a:t>
                      </a:r>
                      <a:endParaRPr lang="de-DE" sz="20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spcAft>
                          <a:spcPts val="601"/>
                        </a:spcAft>
                        <a:tabLst>
                          <a:tab pos="0" algn="l"/>
                        </a:tabLst>
                      </a:pPr>
                      <a:r>
                        <a:rPr lang="en-US" sz="1800" b="0" strike="noStrike" spc="-1" dirty="0" err="1">
                          <a:solidFill>
                            <a:schemeClr val="dk1"/>
                          </a:solidFill>
                          <a:latin typeface="Calibri" panose="020F0502020204030204" pitchFamily="34" charset="0"/>
                          <a:ea typeface="Calibri"/>
                          <a:cs typeface="Calibri" panose="020F0502020204030204" pitchFamily="34" charset="0"/>
                        </a:rPr>
                        <a:t>Logischer</a:t>
                      </a:r>
                      <a:r>
                        <a:rPr lang="en-US" sz="1800" b="0" strike="noStrike" spc="-1" dirty="0">
                          <a:solidFill>
                            <a:schemeClr val="dk1"/>
                          </a:solidFill>
                          <a:latin typeface="Calibri" panose="020F0502020204030204" pitchFamily="34" charset="0"/>
                          <a:ea typeface="Calibri"/>
                          <a:cs typeface="Calibri" panose="020F0502020204030204" pitchFamily="34" charset="0"/>
                        </a:rPr>
                        <a:t> Teil </a:t>
                      </a:r>
                      <a:r>
                        <a:rPr lang="en-US" sz="1800" b="0" strike="noStrike" spc="-1" dirty="0" err="1">
                          <a:solidFill>
                            <a:schemeClr val="dk1"/>
                          </a:solidFill>
                          <a:latin typeface="Calibri" panose="020F0502020204030204" pitchFamily="34" charset="0"/>
                          <a:ea typeface="Calibri"/>
                          <a:cs typeface="Calibri" panose="020F0502020204030204" pitchFamily="34" charset="0"/>
                        </a:rPr>
                        <a:t>eines</a:t>
                      </a:r>
                      <a:r>
                        <a:rPr lang="en-US" sz="1800" b="0" strike="noStrike" spc="-1" dirty="0">
                          <a:solidFill>
                            <a:schemeClr val="dk1"/>
                          </a:solidFill>
                          <a:latin typeface="Calibri" panose="020F0502020204030204" pitchFamily="34" charset="0"/>
                          <a:ea typeface="Calibri"/>
                          <a:cs typeface="Calibri" panose="020F0502020204030204" pitchFamily="34" charset="0"/>
                        </a:rPr>
                        <a:t> Service, der </a:t>
                      </a:r>
                      <a:r>
                        <a:rPr lang="en-US" sz="1800" b="0" strike="noStrike" spc="-1" dirty="0" err="1">
                          <a:solidFill>
                            <a:schemeClr val="dk1"/>
                          </a:solidFill>
                          <a:latin typeface="Calibri" panose="020F0502020204030204" pitchFamily="34" charset="0"/>
                          <a:ea typeface="Calibri"/>
                          <a:cs typeface="Calibri" panose="020F0502020204030204" pitchFamily="34" charset="0"/>
                        </a:rPr>
                        <a:t>eine</a:t>
                      </a:r>
                      <a:r>
                        <a:rPr lang="en-US" sz="1800" b="0" strike="noStrike" spc="-1" dirty="0">
                          <a:solidFill>
                            <a:schemeClr val="dk1"/>
                          </a:solidFill>
                          <a:latin typeface="Calibri" panose="020F0502020204030204" pitchFamily="34" charset="0"/>
                          <a:ea typeface="Calibri"/>
                          <a:cs typeface="Calibri" panose="020F0502020204030204" pitchFamily="34" charset="0"/>
                        </a:rPr>
                        <a:t> </a:t>
                      </a:r>
                      <a:r>
                        <a:rPr lang="en-US" sz="1800" b="0" strike="noStrike" spc="-1" dirty="0" err="1">
                          <a:solidFill>
                            <a:schemeClr val="dk1"/>
                          </a:solidFill>
                          <a:latin typeface="Calibri" panose="020F0502020204030204" pitchFamily="34" charset="0"/>
                          <a:ea typeface="Calibri"/>
                          <a:cs typeface="Calibri" panose="020F0502020204030204" pitchFamily="34" charset="0"/>
                        </a:rPr>
                        <a:t>Funktion</a:t>
                      </a:r>
                      <a:r>
                        <a:rPr lang="en-US" sz="1800" b="0" strike="noStrike" spc="-1" dirty="0">
                          <a:solidFill>
                            <a:schemeClr val="dk1"/>
                          </a:solidFill>
                          <a:latin typeface="Calibri" panose="020F0502020204030204" pitchFamily="34" charset="0"/>
                          <a:ea typeface="Calibri"/>
                          <a:cs typeface="Calibri" panose="020F0502020204030204" pitchFamily="34" charset="0"/>
                        </a:rPr>
                        <a:t> </a:t>
                      </a:r>
                      <a:r>
                        <a:rPr lang="en-US" sz="1800" b="0" strike="noStrike" spc="-1" dirty="0" err="1">
                          <a:solidFill>
                            <a:schemeClr val="dk1"/>
                          </a:solidFill>
                          <a:latin typeface="Calibri" panose="020F0502020204030204" pitchFamily="34" charset="0"/>
                          <a:ea typeface="Calibri"/>
                          <a:cs typeface="Calibri" panose="020F0502020204030204" pitchFamily="34" charset="0"/>
                        </a:rPr>
                        <a:t>liefert</a:t>
                      </a:r>
                      <a:r>
                        <a:rPr lang="en-US" sz="1800" b="0" strike="noStrike" spc="-1" dirty="0">
                          <a:solidFill>
                            <a:schemeClr val="dk1"/>
                          </a:solidFill>
                          <a:latin typeface="Calibri" panose="020F0502020204030204" pitchFamily="34" charset="0"/>
                          <a:ea typeface="Calibri"/>
                          <a:cs typeface="Calibri" panose="020F0502020204030204" pitchFamily="34" charset="0"/>
                        </a:rPr>
                        <a:t>, die </a:t>
                      </a:r>
                      <a:r>
                        <a:rPr lang="en-US" sz="1800" b="0" strike="noStrike" spc="-1" dirty="0" err="1">
                          <a:solidFill>
                            <a:schemeClr val="dk1"/>
                          </a:solidFill>
                          <a:latin typeface="Calibri" panose="020F0502020204030204" pitchFamily="34" charset="0"/>
                          <a:ea typeface="Calibri"/>
                          <a:cs typeface="Calibri" panose="020F0502020204030204" pitchFamily="34" charset="0"/>
                        </a:rPr>
                        <a:t>einen</a:t>
                      </a:r>
                      <a:r>
                        <a:rPr lang="en-US" sz="1800" b="0" strike="noStrike" spc="-1" dirty="0">
                          <a:solidFill>
                            <a:schemeClr val="dk1"/>
                          </a:solidFill>
                          <a:latin typeface="Calibri" panose="020F0502020204030204" pitchFamily="34" charset="0"/>
                          <a:ea typeface="Calibri"/>
                          <a:cs typeface="Calibri" panose="020F0502020204030204" pitchFamily="34" charset="0"/>
                        </a:rPr>
                        <a:t> Service </a:t>
                      </a:r>
                      <a:r>
                        <a:rPr lang="en-US" sz="1800" b="0" strike="noStrike" spc="-1" dirty="0" err="1">
                          <a:solidFill>
                            <a:schemeClr val="dk1"/>
                          </a:solidFill>
                          <a:latin typeface="Calibri" panose="020F0502020204030204" pitchFamily="34" charset="0"/>
                          <a:ea typeface="Calibri"/>
                          <a:cs typeface="Calibri" panose="020F0502020204030204" pitchFamily="34" charset="0"/>
                        </a:rPr>
                        <a:t>ermöglicht</a:t>
                      </a:r>
                      <a:r>
                        <a:rPr lang="en-US" sz="1800" b="0" strike="noStrike" spc="-1" dirty="0">
                          <a:solidFill>
                            <a:schemeClr val="dk1"/>
                          </a:solidFill>
                          <a:latin typeface="Calibri" panose="020F0502020204030204" pitchFamily="34" charset="0"/>
                          <a:ea typeface="Calibri"/>
                          <a:cs typeface="Calibri" panose="020F0502020204030204" pitchFamily="34" charset="0"/>
                        </a:rPr>
                        <a:t> </a:t>
                      </a:r>
                      <a:r>
                        <a:rPr lang="en-US" sz="1800" b="0" strike="noStrike" spc="-1" dirty="0" err="1">
                          <a:solidFill>
                            <a:schemeClr val="dk1"/>
                          </a:solidFill>
                          <a:latin typeface="Calibri" panose="020F0502020204030204" pitchFamily="34" charset="0"/>
                          <a:ea typeface="Calibri"/>
                          <a:cs typeface="Calibri" panose="020F0502020204030204" pitchFamily="34" charset="0"/>
                        </a:rPr>
                        <a:t>oder</a:t>
                      </a:r>
                      <a:r>
                        <a:rPr lang="en-US" sz="1800" b="0" strike="noStrike" spc="-1" dirty="0">
                          <a:solidFill>
                            <a:schemeClr val="dk1"/>
                          </a:solidFill>
                          <a:latin typeface="Calibri" panose="020F0502020204030204" pitchFamily="34" charset="0"/>
                          <a:ea typeface="Calibri"/>
                          <a:cs typeface="Calibri" panose="020F0502020204030204" pitchFamily="34" charset="0"/>
                        </a:rPr>
                        <a:t> </a:t>
                      </a:r>
                      <a:r>
                        <a:rPr lang="en-US" sz="1800" b="0" strike="noStrike" spc="-1" dirty="0" err="1">
                          <a:solidFill>
                            <a:schemeClr val="dk1"/>
                          </a:solidFill>
                          <a:latin typeface="Calibri" panose="020F0502020204030204" pitchFamily="34" charset="0"/>
                          <a:ea typeface="Calibri"/>
                          <a:cs typeface="Calibri" panose="020F0502020204030204" pitchFamily="34" charset="0"/>
                        </a:rPr>
                        <a:t>verbessert</a:t>
                      </a:r>
                      <a:endParaRPr lang="de-DE" sz="18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tabLst>
                          <a:tab pos="0" algn="l"/>
                        </a:tabLst>
                      </a:pPr>
                      <a:r>
                        <a:rPr lang="en-US" sz="1600" b="0" strike="noStrike" spc="-1" dirty="0" err="1">
                          <a:solidFill>
                            <a:schemeClr val="dk1"/>
                          </a:solidFill>
                          <a:latin typeface="Calibri" panose="020F0502020204030204" pitchFamily="34" charset="0"/>
                          <a:ea typeface="Calibri"/>
                          <a:cs typeface="Calibri" panose="020F0502020204030204" pitchFamily="34" charset="0"/>
                        </a:rPr>
                        <a:t>Anmerkung</a:t>
                      </a:r>
                      <a:r>
                        <a:rPr lang="en-US" sz="1600" b="0" strike="noStrike" spc="-1" dirty="0">
                          <a:solidFill>
                            <a:schemeClr val="dk1"/>
                          </a:solidFill>
                          <a:latin typeface="Calibri" panose="020F0502020204030204" pitchFamily="34" charset="0"/>
                          <a:ea typeface="Calibri"/>
                          <a:cs typeface="Calibri" panose="020F0502020204030204" pitchFamily="34" charset="0"/>
                        </a:rPr>
                        <a:t> 1: Ein Service </a:t>
                      </a:r>
                      <a:r>
                        <a:rPr lang="en-US" sz="1600" b="0" strike="noStrike" spc="-1" dirty="0" err="1">
                          <a:solidFill>
                            <a:schemeClr val="dk1"/>
                          </a:solidFill>
                          <a:latin typeface="Calibri" panose="020F0502020204030204" pitchFamily="34" charset="0"/>
                          <a:ea typeface="Calibri"/>
                          <a:cs typeface="Calibri" panose="020F0502020204030204" pitchFamily="34" charset="0"/>
                        </a:rPr>
                        <a:t>setzt</a:t>
                      </a:r>
                      <a:r>
                        <a:rPr lang="en-US" sz="1600" b="0" strike="noStrike" spc="-1" dirty="0">
                          <a:solidFill>
                            <a:schemeClr val="dk1"/>
                          </a:solidFill>
                          <a:latin typeface="Calibri" panose="020F0502020204030204" pitchFamily="34" charset="0"/>
                          <a:ea typeface="Calibri"/>
                          <a:cs typeface="Calibri" panose="020F0502020204030204" pitchFamily="34" charset="0"/>
                        </a:rPr>
                        <a:t> </a:t>
                      </a:r>
                      <a:r>
                        <a:rPr lang="en-US" sz="1600" b="0" strike="noStrike" spc="-1" dirty="0" err="1">
                          <a:solidFill>
                            <a:schemeClr val="dk1"/>
                          </a:solidFill>
                          <a:latin typeface="Calibri" panose="020F0502020204030204" pitchFamily="34" charset="0"/>
                          <a:ea typeface="Calibri"/>
                          <a:cs typeface="Calibri" panose="020F0502020204030204" pitchFamily="34" charset="0"/>
                        </a:rPr>
                        <a:t>sich</a:t>
                      </a:r>
                      <a:r>
                        <a:rPr lang="en-US" sz="1600" b="0" strike="noStrike" spc="-1" dirty="0">
                          <a:solidFill>
                            <a:schemeClr val="dk1"/>
                          </a:solidFill>
                          <a:latin typeface="Calibri" panose="020F0502020204030204" pitchFamily="34" charset="0"/>
                          <a:ea typeface="Calibri"/>
                          <a:cs typeface="Calibri" panose="020F0502020204030204" pitchFamily="34" charset="0"/>
                        </a:rPr>
                        <a:t> in der Regel </a:t>
                      </a:r>
                      <a:r>
                        <a:rPr lang="en-US" sz="1600" b="0" strike="noStrike" spc="-1" dirty="0" err="1">
                          <a:solidFill>
                            <a:schemeClr val="dk1"/>
                          </a:solidFill>
                          <a:latin typeface="Calibri" panose="020F0502020204030204" pitchFamily="34" charset="0"/>
                          <a:ea typeface="Calibri"/>
                          <a:cs typeface="Calibri" panose="020F0502020204030204" pitchFamily="34" charset="0"/>
                        </a:rPr>
                        <a:t>aus</a:t>
                      </a:r>
                      <a:r>
                        <a:rPr lang="en-US" sz="1600" b="0" strike="noStrike" spc="-1" dirty="0">
                          <a:solidFill>
                            <a:schemeClr val="dk1"/>
                          </a:solidFill>
                          <a:latin typeface="Calibri" panose="020F0502020204030204" pitchFamily="34" charset="0"/>
                          <a:ea typeface="Calibri"/>
                          <a:cs typeface="Calibri" panose="020F0502020204030204" pitchFamily="34" charset="0"/>
                        </a:rPr>
                        <a:t> </a:t>
                      </a:r>
                      <a:r>
                        <a:rPr lang="en-US" sz="1600" b="0" strike="noStrike" spc="-1" dirty="0" err="1">
                          <a:solidFill>
                            <a:schemeClr val="dk1"/>
                          </a:solidFill>
                          <a:latin typeface="Calibri" panose="020F0502020204030204" pitchFamily="34" charset="0"/>
                          <a:ea typeface="Calibri"/>
                          <a:cs typeface="Calibri" panose="020F0502020204030204" pitchFamily="34" charset="0"/>
                        </a:rPr>
                        <a:t>mehreren</a:t>
                      </a:r>
                      <a:r>
                        <a:rPr lang="en-US" sz="1600" b="0" strike="noStrike" spc="-1" dirty="0">
                          <a:solidFill>
                            <a:schemeClr val="dk1"/>
                          </a:solidFill>
                          <a:latin typeface="Calibri" panose="020F0502020204030204" pitchFamily="34" charset="0"/>
                          <a:ea typeface="Calibri"/>
                          <a:cs typeface="Calibri" panose="020F0502020204030204" pitchFamily="34" charset="0"/>
                        </a:rPr>
                        <a:t> Service-</a:t>
                      </a:r>
                      <a:r>
                        <a:rPr lang="en-US" sz="1600" b="0" strike="noStrike" spc="-1" dirty="0" err="1">
                          <a:solidFill>
                            <a:schemeClr val="dk1"/>
                          </a:solidFill>
                          <a:latin typeface="Calibri" panose="020F0502020204030204" pitchFamily="34" charset="0"/>
                          <a:ea typeface="Calibri"/>
                          <a:cs typeface="Calibri" panose="020F0502020204030204" pitchFamily="34" charset="0"/>
                        </a:rPr>
                        <a:t>Komponenten</a:t>
                      </a:r>
                      <a:r>
                        <a:rPr lang="en-US" sz="1600" b="0" strike="noStrike" spc="-1" dirty="0">
                          <a:solidFill>
                            <a:schemeClr val="dk1"/>
                          </a:solidFill>
                          <a:latin typeface="Calibri" panose="020F0502020204030204" pitchFamily="34" charset="0"/>
                          <a:ea typeface="Calibri"/>
                          <a:cs typeface="Calibri" panose="020F0502020204030204" pitchFamily="34" charset="0"/>
                        </a:rPr>
                        <a:t> </a:t>
                      </a:r>
                      <a:r>
                        <a:rPr lang="en-US" sz="1600" b="0" strike="noStrike" spc="-1" dirty="0" err="1">
                          <a:solidFill>
                            <a:schemeClr val="dk1"/>
                          </a:solidFill>
                          <a:latin typeface="Calibri" panose="020F0502020204030204" pitchFamily="34" charset="0"/>
                          <a:ea typeface="Calibri"/>
                          <a:cs typeface="Calibri" panose="020F0502020204030204" pitchFamily="34" charset="0"/>
                        </a:rPr>
                        <a:t>zusammen</a:t>
                      </a:r>
                      <a:r>
                        <a:rPr lang="en-US" sz="1600" b="0" strike="noStrike" spc="-1" dirty="0">
                          <a:solidFill>
                            <a:schemeClr val="dk1"/>
                          </a:solidFill>
                          <a:latin typeface="Calibri" panose="020F0502020204030204" pitchFamily="34" charset="0"/>
                          <a:ea typeface="Calibri"/>
                          <a:cs typeface="Calibri" panose="020F0502020204030204" pitchFamily="34" charset="0"/>
                        </a:rPr>
                        <a:t>.</a:t>
                      </a:r>
                      <a:endParaRPr lang="de-DE" sz="16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tabLst>
                          <a:tab pos="0" algn="l"/>
                        </a:tabLst>
                      </a:pPr>
                      <a:r>
                        <a:rPr lang="en-US" sz="1600" b="0" strike="noStrike" spc="-1" dirty="0" err="1">
                          <a:solidFill>
                            <a:schemeClr val="dk1"/>
                          </a:solidFill>
                          <a:latin typeface="Calibri" panose="020F0502020204030204" pitchFamily="34" charset="0"/>
                          <a:ea typeface="Calibri"/>
                          <a:cs typeface="Calibri" panose="020F0502020204030204" pitchFamily="34" charset="0"/>
                        </a:rPr>
                        <a:t>Anmerkung</a:t>
                      </a:r>
                      <a:r>
                        <a:rPr lang="en-US" sz="1600" b="0" strike="noStrike" spc="-1" dirty="0">
                          <a:solidFill>
                            <a:schemeClr val="dk1"/>
                          </a:solidFill>
                          <a:latin typeface="Calibri" panose="020F0502020204030204" pitchFamily="34" charset="0"/>
                          <a:ea typeface="Calibri"/>
                          <a:cs typeface="Calibri" panose="020F0502020204030204" pitchFamily="34" charset="0"/>
                        </a:rPr>
                        <a:t> 2: Eine Service-</a:t>
                      </a:r>
                      <a:r>
                        <a:rPr lang="en-US" sz="1600" b="0" strike="noStrike" spc="-1" dirty="0" err="1">
                          <a:solidFill>
                            <a:schemeClr val="dk1"/>
                          </a:solidFill>
                          <a:latin typeface="Calibri" panose="020F0502020204030204" pitchFamily="34" charset="0"/>
                          <a:ea typeface="Calibri"/>
                          <a:cs typeface="Calibri" panose="020F0502020204030204" pitchFamily="34" charset="0"/>
                        </a:rPr>
                        <a:t>Komponente</a:t>
                      </a:r>
                      <a:r>
                        <a:rPr lang="en-US" sz="1600" b="0" strike="noStrike" spc="-1" dirty="0">
                          <a:solidFill>
                            <a:schemeClr val="dk1"/>
                          </a:solidFill>
                          <a:latin typeface="Calibri" panose="020F0502020204030204" pitchFamily="34" charset="0"/>
                          <a:ea typeface="Calibri"/>
                          <a:cs typeface="Calibri" panose="020F0502020204030204" pitchFamily="34" charset="0"/>
                        </a:rPr>
                        <a:t> </a:t>
                      </a:r>
                      <a:r>
                        <a:rPr lang="en-US" sz="1600" b="0" strike="noStrike" spc="-1" dirty="0" err="1">
                          <a:solidFill>
                            <a:schemeClr val="dk1"/>
                          </a:solidFill>
                          <a:latin typeface="Calibri" panose="020F0502020204030204" pitchFamily="34" charset="0"/>
                          <a:ea typeface="Calibri"/>
                          <a:cs typeface="Calibri" panose="020F0502020204030204" pitchFamily="34" charset="0"/>
                        </a:rPr>
                        <a:t>wird</a:t>
                      </a:r>
                      <a:r>
                        <a:rPr lang="en-US" sz="1600" b="0" strike="noStrike" spc="-1" dirty="0">
                          <a:solidFill>
                            <a:schemeClr val="dk1"/>
                          </a:solidFill>
                          <a:latin typeface="Calibri" panose="020F0502020204030204" pitchFamily="34" charset="0"/>
                          <a:ea typeface="Calibri"/>
                          <a:cs typeface="Calibri" panose="020F0502020204030204" pitchFamily="34" charset="0"/>
                        </a:rPr>
                        <a:t> </a:t>
                      </a:r>
                      <a:r>
                        <a:rPr lang="en-US" sz="1600" b="0" strike="noStrike" spc="-1" dirty="0" err="1">
                          <a:solidFill>
                            <a:schemeClr val="dk1"/>
                          </a:solidFill>
                          <a:latin typeface="Calibri" panose="020F0502020204030204" pitchFamily="34" charset="0"/>
                          <a:ea typeface="Calibri"/>
                          <a:cs typeface="Calibri" panose="020F0502020204030204" pitchFamily="34" charset="0"/>
                        </a:rPr>
                        <a:t>normalerweise</a:t>
                      </a:r>
                      <a:r>
                        <a:rPr lang="en-US" sz="1600" b="0" strike="noStrike" spc="-1" dirty="0">
                          <a:solidFill>
                            <a:schemeClr val="dk1"/>
                          </a:solidFill>
                          <a:latin typeface="Calibri" panose="020F0502020204030204" pitchFamily="34" charset="0"/>
                          <a:ea typeface="Calibri"/>
                          <a:cs typeface="Calibri" panose="020F0502020204030204" pitchFamily="34" charset="0"/>
                        </a:rPr>
                        <a:t> </a:t>
                      </a:r>
                      <a:r>
                        <a:rPr lang="en-US" sz="1600" b="0" strike="noStrike" spc="-1" dirty="0" err="1">
                          <a:solidFill>
                            <a:schemeClr val="dk1"/>
                          </a:solidFill>
                          <a:latin typeface="Calibri" panose="020F0502020204030204" pitchFamily="34" charset="0"/>
                          <a:ea typeface="Calibri"/>
                          <a:cs typeface="Calibri" panose="020F0502020204030204" pitchFamily="34" charset="0"/>
                        </a:rPr>
                        <a:t>aus</a:t>
                      </a:r>
                      <a:r>
                        <a:rPr lang="en-US" sz="1600" b="0" strike="noStrike" spc="-1" dirty="0">
                          <a:solidFill>
                            <a:schemeClr val="dk1"/>
                          </a:solidFill>
                          <a:latin typeface="Calibri" panose="020F0502020204030204" pitchFamily="34" charset="0"/>
                          <a:ea typeface="Calibri"/>
                          <a:cs typeface="Calibri" panose="020F0502020204030204" pitchFamily="34" charset="0"/>
                        </a:rPr>
                        <a:t> </a:t>
                      </a:r>
                      <a:r>
                        <a:rPr lang="en-US" sz="1600" b="0" strike="noStrike" spc="-1" dirty="0" err="1">
                          <a:solidFill>
                            <a:schemeClr val="dk1"/>
                          </a:solidFill>
                          <a:latin typeface="Calibri" panose="020F0502020204030204" pitchFamily="34" charset="0"/>
                          <a:ea typeface="Calibri"/>
                          <a:cs typeface="Calibri" panose="020F0502020204030204" pitchFamily="34" charset="0"/>
                        </a:rPr>
                        <a:t>einem</a:t>
                      </a:r>
                      <a:r>
                        <a:rPr lang="en-US" sz="1600" b="0" strike="noStrike" spc="-1" dirty="0">
                          <a:solidFill>
                            <a:schemeClr val="dk1"/>
                          </a:solidFill>
                          <a:latin typeface="Calibri" panose="020F0502020204030204" pitchFamily="34" charset="0"/>
                          <a:ea typeface="Calibri"/>
                          <a:cs typeface="Calibri" panose="020F0502020204030204" pitchFamily="34" charset="0"/>
                        </a:rPr>
                        <a:t> </a:t>
                      </a:r>
                      <a:r>
                        <a:rPr lang="en-US" sz="1600" b="0" strike="noStrike" spc="-1" dirty="0" err="1">
                          <a:solidFill>
                            <a:schemeClr val="dk1"/>
                          </a:solidFill>
                          <a:latin typeface="Calibri" panose="020F0502020204030204" pitchFamily="34" charset="0"/>
                          <a:ea typeface="Calibri"/>
                          <a:cs typeface="Calibri" panose="020F0502020204030204" pitchFamily="34" charset="0"/>
                        </a:rPr>
                        <a:t>oder</a:t>
                      </a:r>
                      <a:r>
                        <a:rPr lang="en-US" sz="1600" b="0" strike="noStrike" spc="-1" dirty="0">
                          <a:solidFill>
                            <a:schemeClr val="dk1"/>
                          </a:solidFill>
                          <a:latin typeface="Calibri" panose="020F0502020204030204" pitchFamily="34" charset="0"/>
                          <a:ea typeface="Calibri"/>
                          <a:cs typeface="Calibri" panose="020F0502020204030204" pitchFamily="34" charset="0"/>
                        </a:rPr>
                        <a:t> </a:t>
                      </a:r>
                      <a:r>
                        <a:rPr lang="en-US" sz="1600" b="0" strike="noStrike" spc="-1" dirty="0" err="1">
                          <a:solidFill>
                            <a:schemeClr val="dk1"/>
                          </a:solidFill>
                          <a:latin typeface="Calibri" panose="020F0502020204030204" pitchFamily="34" charset="0"/>
                          <a:ea typeface="Calibri"/>
                          <a:cs typeface="Calibri" panose="020F0502020204030204" pitchFamily="34" charset="0"/>
                        </a:rPr>
                        <a:t>mehreren</a:t>
                      </a:r>
                      <a:r>
                        <a:rPr lang="en-US" sz="1600" b="0" strike="noStrike" spc="-1" dirty="0">
                          <a:solidFill>
                            <a:schemeClr val="dk1"/>
                          </a:solidFill>
                          <a:latin typeface="Calibri" panose="020F0502020204030204" pitchFamily="34" charset="0"/>
                          <a:ea typeface="Calibri"/>
                          <a:cs typeface="Calibri" panose="020F0502020204030204" pitchFamily="34" charset="0"/>
                        </a:rPr>
                        <a:t> Configuration Items (CIs) </a:t>
                      </a:r>
                      <a:r>
                        <a:rPr lang="en-US" sz="1600" b="0" strike="noStrike" spc="-1" dirty="0" err="1">
                          <a:solidFill>
                            <a:schemeClr val="dk1"/>
                          </a:solidFill>
                          <a:latin typeface="Calibri" panose="020F0502020204030204" pitchFamily="34" charset="0"/>
                          <a:ea typeface="Calibri"/>
                          <a:cs typeface="Calibri" panose="020F0502020204030204" pitchFamily="34" charset="0"/>
                        </a:rPr>
                        <a:t>aufgebaut</a:t>
                      </a:r>
                      <a:r>
                        <a:rPr lang="en-US" sz="1600" b="0" strike="noStrike" spc="-1" dirty="0">
                          <a:solidFill>
                            <a:schemeClr val="dk1"/>
                          </a:solidFill>
                          <a:latin typeface="Calibri" panose="020F0502020204030204" pitchFamily="34" charset="0"/>
                          <a:ea typeface="Calibri"/>
                          <a:cs typeface="Calibri" panose="020F0502020204030204" pitchFamily="34" charset="0"/>
                        </a:rPr>
                        <a:t>.</a:t>
                      </a:r>
                      <a:endParaRPr lang="de-DE" sz="16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tabLst>
                          <a:tab pos="0" algn="l"/>
                        </a:tabLst>
                      </a:pPr>
                      <a:r>
                        <a:rPr lang="en-GB" sz="1600" b="0" strike="noStrike" spc="-1" dirty="0" err="1">
                          <a:solidFill>
                            <a:schemeClr val="dk1"/>
                          </a:solidFill>
                          <a:latin typeface="Calibri" panose="020F0502020204030204" pitchFamily="34" charset="0"/>
                          <a:ea typeface="Calibri"/>
                          <a:cs typeface="Calibri" panose="020F0502020204030204" pitchFamily="34" charset="0"/>
                        </a:rPr>
                        <a:t>Anmerkung</a:t>
                      </a:r>
                      <a:r>
                        <a:rPr lang="en-GB" sz="1600" b="0" strike="noStrike" spc="-1" dirty="0">
                          <a:solidFill>
                            <a:schemeClr val="dk1"/>
                          </a:solidFill>
                          <a:latin typeface="Calibri" panose="020F0502020204030204" pitchFamily="34" charset="0"/>
                          <a:ea typeface="Calibri"/>
                          <a:cs typeface="Calibri" panose="020F0502020204030204" pitchFamily="34" charset="0"/>
                        </a:rPr>
                        <a:t> 3: </a:t>
                      </a:r>
                      <a:r>
                        <a:rPr lang="en-GB" sz="1600" b="0" strike="noStrike" spc="-1" dirty="0" err="1">
                          <a:solidFill>
                            <a:schemeClr val="dk1"/>
                          </a:solidFill>
                          <a:latin typeface="Calibri" panose="020F0502020204030204" pitchFamily="34" charset="0"/>
                          <a:ea typeface="Calibri"/>
                          <a:cs typeface="Calibri" panose="020F0502020204030204" pitchFamily="34" charset="0"/>
                        </a:rPr>
                        <a:t>Obwohl</a:t>
                      </a:r>
                      <a:r>
                        <a:rPr lang="en-GB" sz="1600" b="0" strike="noStrike" spc="-1" dirty="0">
                          <a:solidFill>
                            <a:schemeClr val="dk1"/>
                          </a:solidFill>
                          <a:latin typeface="Calibri" panose="020F0502020204030204" pitchFamily="34" charset="0"/>
                          <a:ea typeface="Calibri"/>
                          <a:cs typeface="Calibri" panose="020F0502020204030204" pitchFamily="34" charset="0"/>
                        </a:rPr>
                        <a:t> </a:t>
                      </a:r>
                      <a:r>
                        <a:rPr lang="en-GB" sz="1600" b="0" strike="noStrike" spc="-1" dirty="0" err="1">
                          <a:solidFill>
                            <a:schemeClr val="dk1"/>
                          </a:solidFill>
                          <a:latin typeface="Calibri" panose="020F0502020204030204" pitchFamily="34" charset="0"/>
                          <a:ea typeface="Calibri"/>
                          <a:cs typeface="Calibri" panose="020F0502020204030204" pitchFamily="34" charset="0"/>
                        </a:rPr>
                        <a:t>eine</a:t>
                      </a:r>
                      <a:r>
                        <a:rPr lang="en-GB" sz="1600" b="0" strike="noStrike" spc="-1" dirty="0">
                          <a:solidFill>
                            <a:schemeClr val="dk1"/>
                          </a:solidFill>
                          <a:latin typeface="Calibri" panose="020F0502020204030204" pitchFamily="34" charset="0"/>
                          <a:ea typeface="Calibri"/>
                          <a:cs typeface="Calibri" panose="020F0502020204030204" pitchFamily="34" charset="0"/>
                        </a:rPr>
                        <a:t> Service-</a:t>
                      </a:r>
                      <a:r>
                        <a:rPr lang="en-GB" sz="1600" b="0" strike="noStrike" spc="-1" dirty="0" err="1">
                          <a:solidFill>
                            <a:schemeClr val="dk1"/>
                          </a:solidFill>
                          <a:latin typeface="Calibri" panose="020F0502020204030204" pitchFamily="34" charset="0"/>
                          <a:ea typeface="Calibri"/>
                          <a:cs typeface="Calibri" panose="020F0502020204030204" pitchFamily="34" charset="0"/>
                        </a:rPr>
                        <a:t>Komponente</a:t>
                      </a:r>
                      <a:r>
                        <a:rPr lang="en-GB" sz="1600" b="0" strike="noStrike" spc="-1" dirty="0">
                          <a:solidFill>
                            <a:schemeClr val="dk1"/>
                          </a:solidFill>
                          <a:latin typeface="Calibri" panose="020F0502020204030204" pitchFamily="34" charset="0"/>
                          <a:ea typeface="Calibri"/>
                          <a:cs typeface="Calibri" panose="020F0502020204030204" pitchFamily="34" charset="0"/>
                        </a:rPr>
                        <a:t> </a:t>
                      </a:r>
                      <a:r>
                        <a:rPr lang="en-GB" sz="1600" b="0" strike="noStrike" spc="-1" dirty="0" err="1">
                          <a:solidFill>
                            <a:schemeClr val="dk1"/>
                          </a:solidFill>
                          <a:latin typeface="Calibri" panose="020F0502020204030204" pitchFamily="34" charset="0"/>
                          <a:ea typeface="Calibri"/>
                          <a:cs typeface="Calibri" panose="020F0502020204030204" pitchFamily="34" charset="0"/>
                        </a:rPr>
                        <a:t>einem</a:t>
                      </a:r>
                      <a:r>
                        <a:rPr lang="en-GB" sz="1600" b="0" strike="noStrike" spc="-1" dirty="0">
                          <a:solidFill>
                            <a:schemeClr val="dk1"/>
                          </a:solidFill>
                          <a:latin typeface="Calibri" panose="020F0502020204030204" pitchFamily="34" charset="0"/>
                          <a:ea typeface="Calibri"/>
                          <a:cs typeface="Calibri" panose="020F0502020204030204" pitchFamily="34" charset="0"/>
                        </a:rPr>
                        <a:t> </a:t>
                      </a:r>
                      <a:r>
                        <a:rPr lang="en-GB" sz="1600" b="0" strike="noStrike" spc="-1" dirty="0" err="1">
                          <a:solidFill>
                            <a:schemeClr val="dk1"/>
                          </a:solidFill>
                          <a:latin typeface="Calibri" panose="020F0502020204030204" pitchFamily="34" charset="0"/>
                          <a:ea typeface="Calibri"/>
                          <a:cs typeface="Calibri" panose="020F0502020204030204" pitchFamily="34" charset="0"/>
                        </a:rPr>
                        <a:t>oder</a:t>
                      </a:r>
                      <a:r>
                        <a:rPr lang="en-GB" sz="1600" b="0" strike="noStrike" spc="-1" dirty="0">
                          <a:solidFill>
                            <a:schemeClr val="dk1"/>
                          </a:solidFill>
                          <a:latin typeface="Calibri" panose="020F0502020204030204" pitchFamily="34" charset="0"/>
                          <a:ea typeface="Calibri"/>
                          <a:cs typeface="Calibri" panose="020F0502020204030204" pitchFamily="34" charset="0"/>
                        </a:rPr>
                        <a:t> </a:t>
                      </a:r>
                      <a:r>
                        <a:rPr lang="en-GB" sz="1600" b="0" strike="noStrike" spc="-1" dirty="0" err="1">
                          <a:solidFill>
                            <a:schemeClr val="dk1"/>
                          </a:solidFill>
                          <a:latin typeface="Calibri" panose="020F0502020204030204" pitchFamily="34" charset="0"/>
                          <a:ea typeface="Calibri"/>
                          <a:cs typeface="Calibri" panose="020F0502020204030204" pitchFamily="34" charset="0"/>
                        </a:rPr>
                        <a:t>mehreren</a:t>
                      </a:r>
                      <a:r>
                        <a:rPr lang="en-GB" sz="1600" b="0" strike="noStrike" spc="-1" dirty="0">
                          <a:solidFill>
                            <a:schemeClr val="dk1"/>
                          </a:solidFill>
                          <a:latin typeface="Calibri" panose="020F0502020204030204" pitchFamily="34" charset="0"/>
                          <a:ea typeface="Calibri"/>
                          <a:cs typeface="Calibri" panose="020F0502020204030204" pitchFamily="34" charset="0"/>
                        </a:rPr>
                        <a:t> Services </a:t>
                      </a:r>
                      <a:r>
                        <a:rPr lang="en-GB" sz="1600" b="0" strike="noStrike" spc="-1" dirty="0" err="1">
                          <a:solidFill>
                            <a:schemeClr val="dk1"/>
                          </a:solidFill>
                          <a:latin typeface="Calibri" panose="020F0502020204030204" pitchFamily="34" charset="0"/>
                          <a:ea typeface="Calibri"/>
                          <a:cs typeface="Calibri" panose="020F0502020204030204" pitchFamily="34" charset="0"/>
                        </a:rPr>
                        <a:t>zugrunde</a:t>
                      </a:r>
                      <a:r>
                        <a:rPr lang="en-GB" sz="1600" b="0" strike="noStrike" spc="-1" dirty="0">
                          <a:solidFill>
                            <a:schemeClr val="dk1"/>
                          </a:solidFill>
                          <a:latin typeface="Calibri" panose="020F0502020204030204" pitchFamily="34" charset="0"/>
                          <a:ea typeface="Calibri"/>
                          <a:cs typeface="Calibri" panose="020F0502020204030204" pitchFamily="34" charset="0"/>
                        </a:rPr>
                        <a:t> </a:t>
                      </a:r>
                      <a:r>
                        <a:rPr lang="en-GB" sz="1600" b="0" strike="noStrike" spc="-1" dirty="0" err="1">
                          <a:solidFill>
                            <a:schemeClr val="dk1"/>
                          </a:solidFill>
                          <a:latin typeface="Calibri" panose="020F0502020204030204" pitchFamily="34" charset="0"/>
                          <a:ea typeface="Calibri"/>
                          <a:cs typeface="Calibri" panose="020F0502020204030204" pitchFamily="34" charset="0"/>
                        </a:rPr>
                        <a:t>liegt</a:t>
                      </a:r>
                      <a:r>
                        <a:rPr lang="en-GB" sz="1600" b="0" strike="noStrike" spc="-1" dirty="0">
                          <a:solidFill>
                            <a:schemeClr val="dk1"/>
                          </a:solidFill>
                          <a:latin typeface="Calibri" panose="020F0502020204030204" pitchFamily="34" charset="0"/>
                          <a:ea typeface="Calibri"/>
                          <a:cs typeface="Calibri" panose="020F0502020204030204" pitchFamily="34" charset="0"/>
                        </a:rPr>
                        <a:t>, </a:t>
                      </a:r>
                      <a:r>
                        <a:rPr lang="en-GB" sz="1600" b="0" strike="noStrike" spc="-1" dirty="0" err="1">
                          <a:solidFill>
                            <a:schemeClr val="dk1"/>
                          </a:solidFill>
                          <a:latin typeface="Calibri" panose="020F0502020204030204" pitchFamily="34" charset="0"/>
                          <a:ea typeface="Calibri"/>
                          <a:cs typeface="Calibri" panose="020F0502020204030204" pitchFamily="34" charset="0"/>
                        </a:rPr>
                        <a:t>schafft</a:t>
                      </a:r>
                      <a:r>
                        <a:rPr lang="en-GB" sz="1600" b="0" strike="noStrike" spc="-1" dirty="0">
                          <a:solidFill>
                            <a:schemeClr val="dk1"/>
                          </a:solidFill>
                          <a:latin typeface="Calibri" panose="020F0502020204030204" pitchFamily="34" charset="0"/>
                          <a:ea typeface="Calibri"/>
                          <a:cs typeface="Calibri" panose="020F0502020204030204" pitchFamily="34" charset="0"/>
                        </a:rPr>
                        <a:t> </a:t>
                      </a:r>
                      <a:r>
                        <a:rPr lang="en-GB" sz="1600" b="0" strike="noStrike" spc="-1" dirty="0" err="1">
                          <a:solidFill>
                            <a:schemeClr val="dk1"/>
                          </a:solidFill>
                          <a:latin typeface="Calibri" panose="020F0502020204030204" pitchFamily="34" charset="0"/>
                          <a:ea typeface="Calibri"/>
                          <a:cs typeface="Calibri" panose="020F0502020204030204" pitchFamily="34" charset="0"/>
                        </a:rPr>
                        <a:t>sie</a:t>
                      </a:r>
                      <a:r>
                        <a:rPr lang="en-GB" sz="1600" b="0" strike="noStrike" spc="-1" dirty="0">
                          <a:solidFill>
                            <a:schemeClr val="dk1"/>
                          </a:solidFill>
                          <a:latin typeface="Calibri" panose="020F0502020204030204" pitchFamily="34" charset="0"/>
                          <a:ea typeface="Calibri"/>
                          <a:cs typeface="Calibri" panose="020F0502020204030204" pitchFamily="34" charset="0"/>
                        </a:rPr>
                        <a:t> in der Regel </a:t>
                      </a:r>
                      <a:r>
                        <a:rPr lang="en-GB" sz="1600" b="0" strike="noStrike" spc="-1" dirty="0" err="1">
                          <a:solidFill>
                            <a:schemeClr val="dk1"/>
                          </a:solidFill>
                          <a:latin typeface="Calibri" panose="020F0502020204030204" pitchFamily="34" charset="0"/>
                          <a:ea typeface="Calibri"/>
                          <a:cs typeface="Calibri" panose="020F0502020204030204" pitchFamily="34" charset="0"/>
                        </a:rPr>
                        <a:t>keinen</a:t>
                      </a:r>
                      <a:r>
                        <a:rPr lang="en-GB" sz="1600" b="0" strike="noStrike" spc="-1" dirty="0">
                          <a:solidFill>
                            <a:schemeClr val="dk1"/>
                          </a:solidFill>
                          <a:latin typeface="Calibri" panose="020F0502020204030204" pitchFamily="34" charset="0"/>
                          <a:ea typeface="Calibri"/>
                          <a:cs typeface="Calibri" panose="020F0502020204030204" pitchFamily="34" charset="0"/>
                        </a:rPr>
                        <a:t> Wert für den </a:t>
                      </a:r>
                      <a:r>
                        <a:rPr lang="en-GB" sz="1600" b="0" strike="noStrike" spc="-1" dirty="0" err="1">
                          <a:solidFill>
                            <a:schemeClr val="dk1"/>
                          </a:solidFill>
                          <a:latin typeface="Calibri" panose="020F0502020204030204" pitchFamily="34" charset="0"/>
                          <a:ea typeface="Calibri"/>
                          <a:cs typeface="Calibri" panose="020F0502020204030204" pitchFamily="34" charset="0"/>
                        </a:rPr>
                        <a:t>Kunden</a:t>
                      </a:r>
                      <a:r>
                        <a:rPr lang="en-GB" sz="1600" b="0" strike="noStrike" spc="-1" dirty="0">
                          <a:solidFill>
                            <a:schemeClr val="dk1"/>
                          </a:solidFill>
                          <a:latin typeface="Calibri" panose="020F0502020204030204" pitchFamily="34" charset="0"/>
                          <a:ea typeface="Calibri"/>
                          <a:cs typeface="Calibri" panose="020F0502020204030204" pitchFamily="34" charset="0"/>
                        </a:rPr>
                        <a:t> </a:t>
                      </a:r>
                      <a:r>
                        <a:rPr lang="en-GB" sz="1600" b="0" strike="noStrike" spc="-1" dirty="0" err="1">
                          <a:solidFill>
                            <a:schemeClr val="dk1"/>
                          </a:solidFill>
                          <a:latin typeface="Calibri" panose="020F0502020204030204" pitchFamily="34" charset="0"/>
                          <a:ea typeface="Calibri"/>
                          <a:cs typeface="Calibri" panose="020F0502020204030204" pitchFamily="34" charset="0"/>
                        </a:rPr>
                        <a:t>allein</a:t>
                      </a:r>
                      <a:r>
                        <a:rPr lang="en-GB" sz="1600" b="0" strike="noStrike" spc="-1" dirty="0">
                          <a:solidFill>
                            <a:schemeClr val="dk1"/>
                          </a:solidFill>
                          <a:latin typeface="Calibri" panose="020F0502020204030204" pitchFamily="34" charset="0"/>
                          <a:ea typeface="Calibri"/>
                          <a:cs typeface="Calibri" panose="020F0502020204030204" pitchFamily="34" charset="0"/>
                        </a:rPr>
                        <a:t> und </a:t>
                      </a:r>
                      <a:r>
                        <a:rPr lang="en-GB" sz="1600" b="0" strike="noStrike" spc="-1" dirty="0" err="1">
                          <a:solidFill>
                            <a:schemeClr val="dk1"/>
                          </a:solidFill>
                          <a:latin typeface="Calibri" panose="020F0502020204030204" pitchFamily="34" charset="0"/>
                          <a:ea typeface="Calibri"/>
                          <a:cs typeface="Calibri" panose="020F0502020204030204" pitchFamily="34" charset="0"/>
                        </a:rPr>
                        <a:t>ist</a:t>
                      </a:r>
                      <a:r>
                        <a:rPr lang="en-GB" sz="1600" b="0" strike="noStrike" spc="-1" dirty="0">
                          <a:solidFill>
                            <a:schemeClr val="dk1"/>
                          </a:solidFill>
                          <a:latin typeface="Calibri" panose="020F0502020204030204" pitchFamily="34" charset="0"/>
                          <a:ea typeface="Calibri"/>
                          <a:cs typeface="Calibri" panose="020F0502020204030204" pitchFamily="34" charset="0"/>
                        </a:rPr>
                        <a:t> </a:t>
                      </a:r>
                      <a:r>
                        <a:rPr lang="en-GB" sz="1600" b="0" strike="noStrike" spc="-1" dirty="0" err="1">
                          <a:solidFill>
                            <a:schemeClr val="dk1"/>
                          </a:solidFill>
                          <a:latin typeface="Calibri" panose="020F0502020204030204" pitchFamily="34" charset="0"/>
                          <a:ea typeface="Calibri"/>
                          <a:cs typeface="Calibri" panose="020F0502020204030204" pitchFamily="34" charset="0"/>
                        </a:rPr>
                        <a:t>daher</a:t>
                      </a:r>
                      <a:r>
                        <a:rPr lang="en-GB" sz="1600" b="0" strike="noStrike" spc="-1" dirty="0">
                          <a:solidFill>
                            <a:schemeClr val="dk1"/>
                          </a:solidFill>
                          <a:latin typeface="Calibri" panose="020F0502020204030204" pitchFamily="34" charset="0"/>
                          <a:ea typeface="Calibri"/>
                          <a:cs typeface="Calibri" panose="020F0502020204030204" pitchFamily="34" charset="0"/>
                        </a:rPr>
                        <a:t> </a:t>
                      </a:r>
                      <a:r>
                        <a:rPr lang="en-GB" sz="1600" b="0" strike="noStrike" spc="-1" dirty="0" err="1">
                          <a:solidFill>
                            <a:schemeClr val="dk1"/>
                          </a:solidFill>
                          <a:latin typeface="Calibri" panose="020F0502020204030204" pitchFamily="34" charset="0"/>
                          <a:ea typeface="Calibri"/>
                          <a:cs typeface="Calibri" panose="020F0502020204030204" pitchFamily="34" charset="0"/>
                        </a:rPr>
                        <a:t>kein</a:t>
                      </a:r>
                      <a:r>
                        <a:rPr lang="en-GB" sz="1600" b="0" strike="noStrike" spc="-1" dirty="0">
                          <a:solidFill>
                            <a:schemeClr val="dk1"/>
                          </a:solidFill>
                          <a:latin typeface="Calibri" panose="020F0502020204030204" pitchFamily="34" charset="0"/>
                          <a:ea typeface="Calibri"/>
                          <a:cs typeface="Calibri" panose="020F0502020204030204" pitchFamily="34" charset="0"/>
                        </a:rPr>
                        <a:t> </a:t>
                      </a:r>
                      <a:r>
                        <a:rPr lang="en-GB" sz="1600" b="0" strike="noStrike" spc="-1" dirty="0" err="1">
                          <a:solidFill>
                            <a:schemeClr val="dk1"/>
                          </a:solidFill>
                          <a:latin typeface="Calibri" panose="020F0502020204030204" pitchFamily="34" charset="0"/>
                          <a:ea typeface="Calibri"/>
                          <a:cs typeface="Calibri" panose="020F0502020204030204" pitchFamily="34" charset="0"/>
                        </a:rPr>
                        <a:t>eigenständiger</a:t>
                      </a:r>
                      <a:r>
                        <a:rPr lang="en-GB" sz="1600" b="0" strike="noStrike" spc="-1" dirty="0">
                          <a:solidFill>
                            <a:schemeClr val="dk1"/>
                          </a:solidFill>
                          <a:latin typeface="Calibri" panose="020F0502020204030204" pitchFamily="34" charset="0"/>
                          <a:ea typeface="Calibri"/>
                          <a:cs typeface="Calibri" panose="020F0502020204030204" pitchFamily="34" charset="0"/>
                        </a:rPr>
                        <a:t> Service.</a:t>
                      </a:r>
                      <a:endParaRPr lang="de-DE" sz="1600" b="0" strike="noStrike" spc="-1" dirty="0">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rgbClr val="E8ECF4"/>
                    </a:solidFill>
                  </a:tcPr>
                </a:tc>
                <a:extLst>
                  <a:ext uri="{0D108BD9-81ED-4DB2-BD59-A6C34878D82A}">
                    <a16:rowId xmlns:a16="http://schemas.microsoft.com/office/drawing/2014/main" val="10001"/>
                  </a:ext>
                </a:extLst>
              </a:tr>
            </a:tbl>
          </a:graphicData>
        </a:graphic>
      </p:graphicFrame>
      <p:grpSp>
        <p:nvGrpSpPr>
          <p:cNvPr id="159" name="Group 1"/>
          <p:cNvGrpSpPr/>
          <p:nvPr/>
        </p:nvGrpSpPr>
        <p:grpSpPr>
          <a:xfrm>
            <a:off x="2588760" y="4291920"/>
            <a:ext cx="7012080" cy="1523880"/>
            <a:chOff x="2588760" y="4291920"/>
            <a:chExt cx="7012080" cy="1523880"/>
          </a:xfrm>
        </p:grpSpPr>
        <p:sp>
          <p:nvSpPr>
            <p:cNvPr id="160" name="Google Shape;140;p9"/>
            <p:cNvSpPr/>
            <p:nvPr/>
          </p:nvSpPr>
          <p:spPr>
            <a:xfrm>
              <a:off x="4559760" y="4294440"/>
              <a:ext cx="2383920" cy="449280"/>
            </a:xfrm>
            <a:prstGeom prst="rect">
              <a:avLst/>
            </a:prstGeom>
            <a:noFill/>
            <a:ln w="19050">
              <a:solidFill>
                <a:srgbClr val="4A7DBA"/>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US" sz="1400" b="0" strike="noStrike" spc="-1">
                  <a:solidFill>
                    <a:schemeClr val="dk1"/>
                  </a:solidFill>
                  <a:latin typeface="Calibri"/>
                  <a:ea typeface="Calibri"/>
                </a:rPr>
                <a:t>Service 1</a:t>
              </a:r>
              <a:endParaRPr lang="de-DE" sz="1400" b="0" strike="noStrike" spc="-1">
                <a:solidFill>
                  <a:srgbClr val="000000"/>
                </a:solidFill>
                <a:latin typeface="Arial"/>
              </a:endParaRPr>
            </a:p>
          </p:txBody>
        </p:sp>
        <p:sp>
          <p:nvSpPr>
            <p:cNvPr id="161" name="Google Shape;141;p9"/>
            <p:cNvSpPr/>
            <p:nvPr/>
          </p:nvSpPr>
          <p:spPr>
            <a:xfrm>
              <a:off x="4578840" y="5226840"/>
              <a:ext cx="772200" cy="449280"/>
            </a:xfrm>
            <a:prstGeom prst="rect">
              <a:avLst/>
            </a:prstGeom>
            <a:noFill/>
            <a:ln w="19050">
              <a:solidFill>
                <a:srgbClr val="4A7DBA"/>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US" sz="1400" b="0" strike="noStrike" spc="-1">
                  <a:solidFill>
                    <a:schemeClr val="dk1"/>
                  </a:solidFill>
                  <a:latin typeface="Calibri"/>
                  <a:ea typeface="Calibri"/>
                </a:rPr>
                <a:t>SC 1</a:t>
              </a:r>
              <a:endParaRPr lang="de-DE" sz="1400" b="0" strike="noStrike" spc="-1">
                <a:solidFill>
                  <a:srgbClr val="000000"/>
                </a:solidFill>
                <a:latin typeface="Arial"/>
              </a:endParaRPr>
            </a:p>
          </p:txBody>
        </p:sp>
        <p:sp>
          <p:nvSpPr>
            <p:cNvPr id="162" name="Google Shape;142;p9"/>
            <p:cNvSpPr/>
            <p:nvPr/>
          </p:nvSpPr>
          <p:spPr>
            <a:xfrm>
              <a:off x="5641200" y="5226840"/>
              <a:ext cx="772200" cy="449280"/>
            </a:xfrm>
            <a:prstGeom prst="rect">
              <a:avLst/>
            </a:prstGeom>
            <a:noFill/>
            <a:ln w="19050">
              <a:solidFill>
                <a:srgbClr val="4A7DBA"/>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US" sz="1400" b="0" strike="noStrike" spc="-1">
                  <a:solidFill>
                    <a:schemeClr val="dk1"/>
                  </a:solidFill>
                  <a:latin typeface="Calibri"/>
                  <a:ea typeface="Calibri"/>
                </a:rPr>
                <a:t>SC 2</a:t>
              </a:r>
              <a:endParaRPr lang="de-DE" sz="1400" b="0" strike="noStrike" spc="-1">
                <a:solidFill>
                  <a:srgbClr val="000000"/>
                </a:solidFill>
                <a:latin typeface="Arial"/>
              </a:endParaRPr>
            </a:p>
          </p:txBody>
        </p:sp>
        <p:sp>
          <p:nvSpPr>
            <p:cNvPr id="163" name="Google Shape;143;p9"/>
            <p:cNvSpPr/>
            <p:nvPr/>
          </p:nvSpPr>
          <p:spPr>
            <a:xfrm>
              <a:off x="6703560" y="5226840"/>
              <a:ext cx="772200" cy="449280"/>
            </a:xfrm>
            <a:prstGeom prst="rect">
              <a:avLst/>
            </a:prstGeom>
            <a:noFill/>
            <a:ln w="19050">
              <a:solidFill>
                <a:srgbClr val="4A7DBA"/>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US" sz="1400" b="0" strike="noStrike" spc="-1">
                  <a:solidFill>
                    <a:schemeClr val="dk1"/>
                  </a:solidFill>
                  <a:latin typeface="Calibri"/>
                  <a:ea typeface="Calibri"/>
                </a:rPr>
                <a:t>SC 3</a:t>
              </a:r>
              <a:endParaRPr lang="de-DE" sz="1400" b="0" strike="noStrike" spc="-1">
                <a:solidFill>
                  <a:srgbClr val="000000"/>
                </a:solidFill>
                <a:latin typeface="Arial"/>
              </a:endParaRPr>
            </a:p>
          </p:txBody>
        </p:sp>
        <p:sp>
          <p:nvSpPr>
            <p:cNvPr id="164" name="Google Shape;144;p9"/>
            <p:cNvSpPr/>
            <p:nvPr/>
          </p:nvSpPr>
          <p:spPr>
            <a:xfrm>
              <a:off x="7765920" y="5226840"/>
              <a:ext cx="772200" cy="449280"/>
            </a:xfrm>
            <a:prstGeom prst="rect">
              <a:avLst/>
            </a:prstGeom>
            <a:noFill/>
            <a:ln w="19050">
              <a:solidFill>
                <a:srgbClr val="4A7DBA"/>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US" sz="1400" b="0" strike="noStrike" spc="-1">
                  <a:solidFill>
                    <a:schemeClr val="dk1"/>
                  </a:solidFill>
                  <a:latin typeface="Calibri"/>
                  <a:ea typeface="Calibri"/>
                </a:rPr>
                <a:t>SC 4</a:t>
              </a:r>
              <a:endParaRPr lang="de-DE" sz="1400" b="0" strike="noStrike" spc="-1">
                <a:solidFill>
                  <a:srgbClr val="000000"/>
                </a:solidFill>
                <a:latin typeface="Arial"/>
              </a:endParaRPr>
            </a:p>
          </p:txBody>
        </p:sp>
        <p:sp>
          <p:nvSpPr>
            <p:cNvPr id="165" name="Google Shape;145;p9"/>
            <p:cNvSpPr/>
            <p:nvPr/>
          </p:nvSpPr>
          <p:spPr>
            <a:xfrm>
              <a:off x="8828280" y="5226840"/>
              <a:ext cx="772200" cy="449280"/>
            </a:xfrm>
            <a:prstGeom prst="rect">
              <a:avLst/>
            </a:prstGeom>
            <a:noFill/>
            <a:ln w="19050">
              <a:solidFill>
                <a:srgbClr val="4A7DBA"/>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US" sz="1400" b="0" strike="noStrike" spc="-1">
                  <a:solidFill>
                    <a:schemeClr val="dk1"/>
                  </a:solidFill>
                  <a:latin typeface="Calibri"/>
                  <a:ea typeface="Calibri"/>
                </a:rPr>
                <a:t>SC 5</a:t>
              </a:r>
              <a:endParaRPr lang="de-DE" sz="1400" b="0" strike="noStrike" spc="-1">
                <a:solidFill>
                  <a:srgbClr val="000000"/>
                </a:solidFill>
                <a:latin typeface="Arial"/>
              </a:endParaRPr>
            </a:p>
          </p:txBody>
        </p:sp>
        <p:sp>
          <p:nvSpPr>
            <p:cNvPr id="166" name="Google Shape;146;p9"/>
            <p:cNvSpPr/>
            <p:nvPr/>
          </p:nvSpPr>
          <p:spPr>
            <a:xfrm>
              <a:off x="7216920" y="4291920"/>
              <a:ext cx="2383920" cy="449280"/>
            </a:xfrm>
            <a:prstGeom prst="rect">
              <a:avLst/>
            </a:prstGeom>
            <a:noFill/>
            <a:ln w="19050">
              <a:solidFill>
                <a:srgbClr val="4A7DBA"/>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US" sz="1400" b="0" strike="noStrike" spc="-1">
                  <a:solidFill>
                    <a:schemeClr val="dk1"/>
                  </a:solidFill>
                  <a:latin typeface="Calibri"/>
                  <a:ea typeface="Calibri"/>
                </a:rPr>
                <a:t>Service 2</a:t>
              </a:r>
              <a:endParaRPr lang="de-DE" sz="1400" b="0" strike="noStrike" spc="-1">
                <a:solidFill>
                  <a:srgbClr val="000000"/>
                </a:solidFill>
                <a:latin typeface="Arial"/>
              </a:endParaRPr>
            </a:p>
          </p:txBody>
        </p:sp>
        <p:cxnSp>
          <p:nvCxnSpPr>
            <p:cNvPr id="167" name="Google Shape;147;p9"/>
            <p:cNvCxnSpPr>
              <a:stCxn id="161" idx="0"/>
              <a:endCxn id="160" idx="2"/>
            </p:cNvCxnSpPr>
            <p:nvPr/>
          </p:nvCxnSpPr>
          <p:spPr>
            <a:xfrm flipV="1">
              <a:off x="4964760" y="4743720"/>
              <a:ext cx="787320" cy="483480"/>
            </a:xfrm>
            <a:prstGeom prst="straightConnector1">
              <a:avLst/>
            </a:prstGeom>
            <a:ln w="19050">
              <a:solidFill>
                <a:srgbClr val="4A7DBA"/>
              </a:solidFill>
              <a:round/>
            </a:ln>
          </p:spPr>
        </p:cxnSp>
        <p:cxnSp>
          <p:nvCxnSpPr>
            <p:cNvPr id="168" name="Google Shape;148;p9"/>
            <p:cNvCxnSpPr>
              <a:stCxn id="162" idx="0"/>
              <a:endCxn id="160" idx="2"/>
            </p:cNvCxnSpPr>
            <p:nvPr/>
          </p:nvCxnSpPr>
          <p:spPr>
            <a:xfrm flipH="1" flipV="1">
              <a:off x="5751720" y="4743720"/>
              <a:ext cx="275760" cy="483480"/>
            </a:xfrm>
            <a:prstGeom prst="straightConnector1">
              <a:avLst/>
            </a:prstGeom>
            <a:ln w="19050">
              <a:solidFill>
                <a:srgbClr val="4A7DBA"/>
              </a:solidFill>
              <a:round/>
            </a:ln>
          </p:spPr>
        </p:cxnSp>
        <p:cxnSp>
          <p:nvCxnSpPr>
            <p:cNvPr id="169" name="Google Shape;149;p9"/>
            <p:cNvCxnSpPr>
              <a:stCxn id="163" idx="0"/>
              <a:endCxn id="160" idx="2"/>
            </p:cNvCxnSpPr>
            <p:nvPr/>
          </p:nvCxnSpPr>
          <p:spPr>
            <a:xfrm flipH="1" flipV="1">
              <a:off x="5751720" y="4743720"/>
              <a:ext cx="1338120" cy="483480"/>
            </a:xfrm>
            <a:prstGeom prst="straightConnector1">
              <a:avLst/>
            </a:prstGeom>
            <a:ln w="19050">
              <a:solidFill>
                <a:srgbClr val="4A7DBA"/>
              </a:solidFill>
              <a:round/>
            </a:ln>
          </p:spPr>
        </p:cxnSp>
        <p:cxnSp>
          <p:nvCxnSpPr>
            <p:cNvPr id="170" name="Google Shape;150;p9"/>
            <p:cNvCxnSpPr>
              <a:stCxn id="163" idx="0"/>
              <a:endCxn id="166" idx="2"/>
            </p:cNvCxnSpPr>
            <p:nvPr/>
          </p:nvCxnSpPr>
          <p:spPr>
            <a:xfrm flipV="1">
              <a:off x="7089480" y="4741200"/>
              <a:ext cx="1319760" cy="486000"/>
            </a:xfrm>
            <a:prstGeom prst="straightConnector1">
              <a:avLst/>
            </a:prstGeom>
            <a:ln w="19050">
              <a:solidFill>
                <a:srgbClr val="4A7DBA"/>
              </a:solidFill>
              <a:round/>
            </a:ln>
          </p:spPr>
        </p:cxnSp>
        <p:cxnSp>
          <p:nvCxnSpPr>
            <p:cNvPr id="171" name="Google Shape;151;p9"/>
            <p:cNvCxnSpPr>
              <a:stCxn id="162" idx="0"/>
              <a:endCxn id="166" idx="2"/>
            </p:cNvCxnSpPr>
            <p:nvPr/>
          </p:nvCxnSpPr>
          <p:spPr>
            <a:xfrm flipV="1">
              <a:off x="6027120" y="4741200"/>
              <a:ext cx="2382120" cy="486000"/>
            </a:xfrm>
            <a:prstGeom prst="straightConnector1">
              <a:avLst/>
            </a:prstGeom>
            <a:ln w="19050">
              <a:solidFill>
                <a:srgbClr val="4A7DBA"/>
              </a:solidFill>
              <a:round/>
            </a:ln>
          </p:spPr>
        </p:cxnSp>
        <p:cxnSp>
          <p:nvCxnSpPr>
            <p:cNvPr id="172" name="Google Shape;152;p9"/>
            <p:cNvCxnSpPr>
              <a:stCxn id="164" idx="0"/>
              <a:endCxn id="166" idx="2"/>
            </p:cNvCxnSpPr>
            <p:nvPr/>
          </p:nvCxnSpPr>
          <p:spPr>
            <a:xfrm flipV="1">
              <a:off x="8151840" y="4741200"/>
              <a:ext cx="257400" cy="486000"/>
            </a:xfrm>
            <a:prstGeom prst="straightConnector1">
              <a:avLst/>
            </a:prstGeom>
            <a:ln w="19050">
              <a:solidFill>
                <a:srgbClr val="4A7DBA"/>
              </a:solidFill>
              <a:round/>
            </a:ln>
          </p:spPr>
        </p:cxnSp>
        <p:cxnSp>
          <p:nvCxnSpPr>
            <p:cNvPr id="173" name="Google Shape;153;p9"/>
            <p:cNvCxnSpPr>
              <a:stCxn id="165" idx="0"/>
              <a:endCxn id="166" idx="2"/>
            </p:cNvCxnSpPr>
            <p:nvPr/>
          </p:nvCxnSpPr>
          <p:spPr>
            <a:xfrm flipH="1" flipV="1">
              <a:off x="8408880" y="4741200"/>
              <a:ext cx="805680" cy="486000"/>
            </a:xfrm>
            <a:prstGeom prst="straightConnector1">
              <a:avLst/>
            </a:prstGeom>
            <a:ln w="19050">
              <a:solidFill>
                <a:srgbClr val="4A7DBA"/>
              </a:solidFill>
              <a:round/>
            </a:ln>
          </p:spPr>
        </p:cxnSp>
        <p:sp>
          <p:nvSpPr>
            <p:cNvPr id="174" name="Google Shape;154;p9"/>
            <p:cNvSpPr/>
            <p:nvPr/>
          </p:nvSpPr>
          <p:spPr>
            <a:xfrm>
              <a:off x="2590200" y="4352760"/>
              <a:ext cx="1696320" cy="303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a:lnSpc>
                  <a:spcPct val="100000"/>
                </a:lnSpc>
                <a:tabLst>
                  <a:tab pos="0" algn="l"/>
                </a:tabLst>
              </a:pPr>
              <a:r>
                <a:rPr lang="en-US" sz="1400" b="1" strike="noStrike" spc="-1">
                  <a:solidFill>
                    <a:schemeClr val="dk1"/>
                  </a:solidFill>
                  <a:latin typeface="Calibri"/>
                  <a:ea typeface="Calibri"/>
                </a:rPr>
                <a:t>Serviceleistungen</a:t>
              </a:r>
              <a:endParaRPr lang="de-DE" sz="1400" b="0" strike="noStrike" spc="-1">
                <a:solidFill>
                  <a:srgbClr val="000000"/>
                </a:solidFill>
                <a:latin typeface="Arial"/>
              </a:endParaRPr>
            </a:p>
          </p:txBody>
        </p:sp>
        <p:sp>
          <p:nvSpPr>
            <p:cNvPr id="175" name="Google Shape;155;p9"/>
            <p:cNvSpPr/>
            <p:nvPr/>
          </p:nvSpPr>
          <p:spPr>
            <a:xfrm>
              <a:off x="2588760" y="5299200"/>
              <a:ext cx="1696320" cy="516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a:lnSpc>
                  <a:spcPct val="100000"/>
                </a:lnSpc>
                <a:tabLst>
                  <a:tab pos="0" algn="l"/>
                </a:tabLst>
              </a:pPr>
              <a:r>
                <a:rPr lang="en-US" sz="1400" b="1" strike="noStrike" spc="-1">
                  <a:solidFill>
                    <a:schemeClr val="dk1"/>
                  </a:solidFill>
                  <a:latin typeface="Calibri"/>
                  <a:ea typeface="Calibri"/>
                </a:rPr>
                <a:t>Service-Komponenten</a:t>
              </a:r>
              <a:endParaRPr lang="de-DE" sz="1400" b="0" strike="noStrike" spc="-1">
                <a:solidFill>
                  <a:srgbClr val="000000"/>
                </a:solidFill>
                <a:latin typeface="Arial"/>
              </a:endParaRPr>
            </a:p>
          </p:txBody>
        </p:sp>
      </p:gr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5"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ISM: Wichtige Begriffe </a:t>
            </a:r>
            <a:r>
              <a:rPr lang="en-US" sz="2000" b="0" strike="noStrike" spc="-1">
                <a:solidFill>
                  <a:srgbClr val="7F7F7F"/>
                </a:solidFill>
                <a:latin typeface="Calibri"/>
                <a:ea typeface="Calibri"/>
              </a:rPr>
              <a:t>nach </a:t>
            </a:r>
            <a:r>
              <a:rPr lang="en-US" sz="2000" b="1" strike="noStrike" spc="-1">
                <a:solidFill>
                  <a:srgbClr val="7F7F7F"/>
                </a:solidFill>
                <a:latin typeface="Calibri"/>
                <a:ea typeface="Calibri"/>
              </a:rPr>
              <a:t>FitSM-0</a:t>
            </a:r>
            <a:endParaRPr lang="de-DE" sz="2000" b="0" strike="noStrike" spc="-1">
              <a:solidFill>
                <a:srgbClr val="000000"/>
              </a:solidFill>
              <a:latin typeface="Arial"/>
            </a:endParaRPr>
          </a:p>
        </p:txBody>
      </p:sp>
      <p:sp>
        <p:nvSpPr>
          <p:cNvPr id="1286" name="PlaceHolder 2"/>
          <p:cNvSpPr>
            <a:spLocks noGrp="1"/>
          </p:cNvSpPr>
          <p:nvPr>
            <p:ph/>
          </p:nvPr>
        </p:nvSpPr>
        <p:spPr>
          <a:xfrm>
            <a:off x="691560" y="1696680"/>
            <a:ext cx="3003120" cy="4623120"/>
          </a:xfrm>
          <a:prstGeom prst="rect">
            <a:avLst/>
          </a:prstGeom>
          <a:noFill/>
          <a:ln w="0">
            <a:noFill/>
          </a:ln>
        </p:spPr>
        <p:txBody>
          <a:bodyPr lIns="91440" tIns="45720" rIns="91440" bIns="45720" anchor="t">
            <a:normAutofit/>
          </a:bodyPr>
          <a:lstStyle/>
          <a:p>
            <a:pPr indent="0">
              <a:lnSpc>
                <a:spcPct val="100000"/>
              </a:lnSpc>
              <a:buNone/>
              <a:tabLst>
                <a:tab pos="0" algn="l"/>
              </a:tabLst>
            </a:pPr>
            <a:r>
              <a:rPr lang="en-US" sz="1800" b="1" strike="noStrike" spc="-1">
                <a:solidFill>
                  <a:schemeClr val="dk1"/>
                </a:solidFill>
                <a:latin typeface="Calibri"/>
                <a:ea typeface="Calibri"/>
              </a:rPr>
              <a:t>Vertraulichkeit</a:t>
            </a:r>
            <a:r>
              <a:rPr lang="en-US" sz="1800" b="0" strike="noStrike" spc="-1">
                <a:solidFill>
                  <a:schemeClr val="dk1"/>
                </a:solidFill>
                <a:latin typeface="Calibri"/>
                <a:ea typeface="Calibri"/>
              </a:rPr>
              <a:t>: </a:t>
            </a:r>
            <a:r>
              <a:rPr lang="en-GB" sz="1800" b="0" strike="noStrike" spc="-1">
                <a:solidFill>
                  <a:schemeClr val="dk1"/>
                </a:solidFill>
                <a:latin typeface="Calibri"/>
                <a:ea typeface="Calibri"/>
              </a:rPr>
              <a:t>Eigenschaft von Informationen, die Unbefugten nicht zugänglich sind</a:t>
            </a:r>
            <a:endParaRPr lang="de-DE" sz="1800" b="0" strike="noStrike" spc="-1">
              <a:solidFill>
                <a:srgbClr val="000000"/>
              </a:solidFill>
              <a:latin typeface="Arial"/>
            </a:endParaRPr>
          </a:p>
        </p:txBody>
      </p:sp>
      <p:sp>
        <p:nvSpPr>
          <p:cNvPr id="1287" name="PlaceHolder 3"/>
          <p:cNvSpPr>
            <a:spLocks noGrp="1"/>
          </p:cNvSpPr>
          <p:nvPr>
            <p:ph type="sldNum" idx="123"/>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5031DD96-DFF1-499F-A29C-C34394AB0FCB}" type="slidenum">
              <a:rPr lang="en-US" sz="1200" b="0" strike="noStrike" spc="-1">
                <a:solidFill>
                  <a:srgbClr val="888888"/>
                </a:solidFill>
                <a:latin typeface="Calibri"/>
                <a:ea typeface="Calibri"/>
              </a:rPr>
              <a:t>140</a:t>
            </a:fld>
            <a:endParaRPr lang="de-DE" sz="1200" b="0" strike="noStrike" spc="-1">
              <a:solidFill>
                <a:srgbClr val="000000"/>
              </a:solidFill>
              <a:latin typeface="Times New Roman"/>
            </a:endParaRPr>
          </a:p>
        </p:txBody>
      </p:sp>
      <p:pic>
        <p:nvPicPr>
          <p:cNvPr id="1288" name="Google Shape;1612;p128" descr="m1"/>
          <p:cNvPicPr/>
          <p:nvPr/>
        </p:nvPicPr>
        <p:blipFill>
          <a:blip r:embed="rId3"/>
          <a:stretch/>
        </p:blipFill>
        <p:spPr>
          <a:xfrm>
            <a:off x="653040" y="3735000"/>
            <a:ext cx="477720" cy="676800"/>
          </a:xfrm>
          <a:prstGeom prst="rect">
            <a:avLst/>
          </a:prstGeom>
          <a:ln w="0">
            <a:noFill/>
          </a:ln>
        </p:spPr>
      </p:pic>
      <p:pic>
        <p:nvPicPr>
          <p:cNvPr id="1289" name="Google Shape;1613;p128" descr="m1"/>
          <p:cNvPicPr/>
          <p:nvPr/>
        </p:nvPicPr>
        <p:blipFill>
          <a:blip r:embed="rId4"/>
          <a:stretch/>
        </p:blipFill>
        <p:spPr>
          <a:xfrm>
            <a:off x="3243240" y="3704400"/>
            <a:ext cx="499320" cy="698760"/>
          </a:xfrm>
          <a:prstGeom prst="rect">
            <a:avLst/>
          </a:prstGeom>
          <a:ln w="0">
            <a:noFill/>
          </a:ln>
        </p:spPr>
      </p:pic>
      <p:pic>
        <p:nvPicPr>
          <p:cNvPr id="1290" name="Google Shape;1614;p128" descr="m1"/>
          <p:cNvPicPr/>
          <p:nvPr/>
        </p:nvPicPr>
        <p:blipFill>
          <a:blip r:embed="rId5"/>
          <a:stretch/>
        </p:blipFill>
        <p:spPr>
          <a:xfrm>
            <a:off x="1931040" y="5118840"/>
            <a:ext cx="500040" cy="700200"/>
          </a:xfrm>
          <a:prstGeom prst="rect">
            <a:avLst/>
          </a:prstGeom>
          <a:ln w="0">
            <a:noFill/>
          </a:ln>
        </p:spPr>
      </p:pic>
      <p:sp>
        <p:nvSpPr>
          <p:cNvPr id="1291" name="Google Shape;1615;p128"/>
          <p:cNvSpPr/>
          <p:nvPr/>
        </p:nvSpPr>
        <p:spPr>
          <a:xfrm>
            <a:off x="1765440" y="3625200"/>
            <a:ext cx="795960" cy="959040"/>
          </a:xfrm>
          <a:prstGeom prst="foldedCorner">
            <a:avLst>
              <a:gd name="adj" fmla="val 16667"/>
            </a:avLst>
          </a:prstGeom>
          <a:solidFill>
            <a:schemeClr val="lt1"/>
          </a:solidFill>
          <a:ln w="28575">
            <a:solidFill>
              <a:srgbClr val="000000"/>
            </a:solidFill>
            <a:round/>
          </a:ln>
        </p:spPr>
        <p:style>
          <a:lnRef idx="0">
            <a:scrgbClr r="0" g="0" b="0"/>
          </a:lnRef>
          <a:fillRef idx="0">
            <a:scrgbClr r="0" g="0" b="0"/>
          </a:fillRef>
          <a:effectRef idx="0">
            <a:scrgbClr r="0" g="0" b="0"/>
          </a:effectRef>
          <a:fontRef idx="minor"/>
        </p:style>
        <p:txBody>
          <a:bodyPr lIns="63360" tIns="32760" rIns="63360" bIns="32760" anchor="ctr">
            <a:noAutofit/>
          </a:bodyPr>
          <a:lstStyle/>
          <a:p>
            <a:pPr>
              <a:lnSpc>
                <a:spcPct val="100000"/>
              </a:lnSpc>
              <a:tabLst>
                <a:tab pos="0" algn="l"/>
              </a:tabLst>
            </a:pPr>
            <a:r>
              <a:rPr lang="en-US" sz="1100" b="0" strike="noStrike" spc="-1">
                <a:solidFill>
                  <a:schemeClr val="dk1"/>
                </a:solidFill>
                <a:latin typeface="Wingdings"/>
                <a:ea typeface="Arial"/>
              </a:rPr>
              <a:t>11001011</a:t>
            </a:r>
            <a:endParaRPr lang="de-DE" sz="1100" b="0" strike="noStrike" spc="-1">
              <a:solidFill>
                <a:srgbClr val="000000"/>
              </a:solidFill>
              <a:latin typeface="Arial"/>
            </a:endParaRPr>
          </a:p>
        </p:txBody>
      </p:sp>
      <p:cxnSp>
        <p:nvCxnSpPr>
          <p:cNvPr id="1292" name="Google Shape;1616;p128"/>
          <p:cNvCxnSpPr/>
          <p:nvPr/>
        </p:nvCxnSpPr>
        <p:spPr>
          <a:xfrm flipV="1">
            <a:off x="1234080" y="4048920"/>
            <a:ext cx="386280" cy="16560"/>
          </a:xfrm>
          <a:prstGeom prst="straightConnector1">
            <a:avLst/>
          </a:prstGeom>
          <a:ln w="28575">
            <a:solidFill>
              <a:srgbClr val="000000"/>
            </a:solidFill>
            <a:round/>
            <a:tailEnd type="stealth" w="med" len="med"/>
          </a:ln>
        </p:spPr>
      </p:cxnSp>
      <p:cxnSp>
        <p:nvCxnSpPr>
          <p:cNvPr id="1293" name="Google Shape;1617;p128"/>
          <p:cNvCxnSpPr/>
          <p:nvPr/>
        </p:nvCxnSpPr>
        <p:spPr>
          <a:xfrm flipV="1">
            <a:off x="2732760" y="4047480"/>
            <a:ext cx="412920" cy="18000"/>
          </a:xfrm>
          <a:prstGeom prst="straightConnector1">
            <a:avLst/>
          </a:prstGeom>
          <a:ln w="28575">
            <a:solidFill>
              <a:srgbClr val="000000"/>
            </a:solidFill>
            <a:round/>
            <a:tailEnd type="stealth" w="med" len="med"/>
          </a:ln>
        </p:spPr>
      </p:cxnSp>
      <p:cxnSp>
        <p:nvCxnSpPr>
          <p:cNvPr id="1294" name="Google Shape;1618;p128"/>
          <p:cNvCxnSpPr/>
          <p:nvPr/>
        </p:nvCxnSpPr>
        <p:spPr>
          <a:xfrm flipV="1">
            <a:off x="2181600" y="4630320"/>
            <a:ext cx="4320" cy="374400"/>
          </a:xfrm>
          <a:prstGeom prst="straightConnector1">
            <a:avLst/>
          </a:prstGeom>
          <a:ln w="28575">
            <a:solidFill>
              <a:srgbClr val="FF0000"/>
            </a:solidFill>
            <a:round/>
            <a:headEnd type="stealth" w="med" len="med"/>
          </a:ln>
        </p:spPr>
      </p:cxnSp>
      <p:sp>
        <p:nvSpPr>
          <p:cNvPr id="1295" name="Google Shape;1619;p128"/>
          <p:cNvSpPr/>
          <p:nvPr/>
        </p:nvSpPr>
        <p:spPr>
          <a:xfrm>
            <a:off x="3286080" y="4364280"/>
            <a:ext cx="414000" cy="277200"/>
          </a:xfrm>
          <a:prstGeom prst="rect">
            <a:avLst/>
          </a:prstGeom>
          <a:noFill/>
          <a:ln w="0">
            <a:noFill/>
          </a:ln>
        </p:spPr>
        <p:style>
          <a:lnRef idx="0">
            <a:scrgbClr r="0" g="0" b="0"/>
          </a:lnRef>
          <a:fillRef idx="0">
            <a:scrgbClr r="0" g="0" b="0"/>
          </a:fillRef>
          <a:effectRef idx="0">
            <a:scrgbClr r="0" g="0" b="0"/>
          </a:effectRef>
          <a:fontRef idx="minor"/>
        </p:style>
        <p:txBody>
          <a:bodyPr lIns="64440" tIns="32040" rIns="64440" bIns="32040" anchor="t">
            <a:spAutoFit/>
          </a:bodyPr>
          <a:lstStyle/>
          <a:p>
            <a:pPr algn="ctr">
              <a:lnSpc>
                <a:spcPct val="100000"/>
              </a:lnSpc>
              <a:tabLst>
                <a:tab pos="0" algn="l"/>
              </a:tabLst>
            </a:pPr>
            <a:r>
              <a:rPr lang="en-US" sz="1400" b="0" strike="noStrike" spc="-1">
                <a:solidFill>
                  <a:schemeClr val="dk1"/>
                </a:solidFill>
                <a:latin typeface="Calibri"/>
                <a:ea typeface="Calibri"/>
              </a:rPr>
              <a:t>Bob</a:t>
            </a:r>
            <a:endParaRPr lang="de-DE" sz="1400" b="0" strike="noStrike" spc="-1">
              <a:solidFill>
                <a:srgbClr val="000000"/>
              </a:solidFill>
              <a:latin typeface="Arial"/>
            </a:endParaRPr>
          </a:p>
        </p:txBody>
      </p:sp>
      <p:sp>
        <p:nvSpPr>
          <p:cNvPr id="1296" name="Google Shape;1620;p128"/>
          <p:cNvSpPr/>
          <p:nvPr/>
        </p:nvSpPr>
        <p:spPr>
          <a:xfrm>
            <a:off x="1895760" y="5780880"/>
            <a:ext cx="569520" cy="277200"/>
          </a:xfrm>
          <a:prstGeom prst="rect">
            <a:avLst/>
          </a:prstGeom>
          <a:noFill/>
          <a:ln w="0">
            <a:noFill/>
          </a:ln>
        </p:spPr>
        <p:style>
          <a:lnRef idx="0">
            <a:scrgbClr r="0" g="0" b="0"/>
          </a:lnRef>
          <a:fillRef idx="0">
            <a:scrgbClr r="0" g="0" b="0"/>
          </a:fillRef>
          <a:effectRef idx="0">
            <a:scrgbClr r="0" g="0" b="0"/>
          </a:effectRef>
          <a:fontRef idx="minor"/>
        </p:style>
        <p:txBody>
          <a:bodyPr lIns="64440" tIns="32040" rIns="64440" bIns="32040" anchor="t">
            <a:spAutoFit/>
          </a:bodyPr>
          <a:lstStyle/>
          <a:p>
            <a:pPr algn="ctr">
              <a:lnSpc>
                <a:spcPct val="100000"/>
              </a:lnSpc>
              <a:tabLst>
                <a:tab pos="0" algn="l"/>
              </a:tabLst>
            </a:pPr>
            <a:r>
              <a:rPr lang="en-US" sz="1400" b="0" strike="noStrike" spc="-1">
                <a:solidFill>
                  <a:schemeClr val="dk1"/>
                </a:solidFill>
                <a:latin typeface="Calibri"/>
                <a:ea typeface="Calibri"/>
              </a:rPr>
              <a:t>Chuck</a:t>
            </a:r>
            <a:endParaRPr lang="de-DE" sz="1400" b="0" strike="noStrike" spc="-1">
              <a:solidFill>
                <a:srgbClr val="000000"/>
              </a:solidFill>
              <a:latin typeface="Arial"/>
            </a:endParaRPr>
          </a:p>
        </p:txBody>
      </p:sp>
      <p:sp>
        <p:nvSpPr>
          <p:cNvPr id="1297" name="Google Shape;1621;p128"/>
          <p:cNvSpPr/>
          <p:nvPr/>
        </p:nvSpPr>
        <p:spPr>
          <a:xfrm>
            <a:off x="644040" y="4364280"/>
            <a:ext cx="479520" cy="277200"/>
          </a:xfrm>
          <a:prstGeom prst="rect">
            <a:avLst/>
          </a:prstGeom>
          <a:noFill/>
          <a:ln w="0">
            <a:noFill/>
          </a:ln>
        </p:spPr>
        <p:style>
          <a:lnRef idx="0">
            <a:scrgbClr r="0" g="0" b="0"/>
          </a:lnRef>
          <a:fillRef idx="0">
            <a:scrgbClr r="0" g="0" b="0"/>
          </a:fillRef>
          <a:effectRef idx="0">
            <a:scrgbClr r="0" g="0" b="0"/>
          </a:effectRef>
          <a:fontRef idx="minor"/>
        </p:style>
        <p:txBody>
          <a:bodyPr lIns="64440" tIns="32040" rIns="64440" bIns="32040" anchor="t">
            <a:spAutoFit/>
          </a:bodyPr>
          <a:lstStyle/>
          <a:p>
            <a:pPr algn="ctr">
              <a:lnSpc>
                <a:spcPct val="100000"/>
              </a:lnSpc>
              <a:tabLst>
                <a:tab pos="0" algn="l"/>
              </a:tabLst>
            </a:pPr>
            <a:r>
              <a:rPr lang="en-US" sz="1400" b="0" strike="noStrike" spc="-1">
                <a:solidFill>
                  <a:schemeClr val="dk1"/>
                </a:solidFill>
                <a:latin typeface="Calibri"/>
                <a:ea typeface="Calibri"/>
              </a:rPr>
              <a:t>Alice</a:t>
            </a:r>
            <a:endParaRPr lang="de-DE" sz="1400" b="0" strike="noStrike" spc="-1">
              <a:solidFill>
                <a:srgbClr val="000000"/>
              </a:solidFill>
              <a:latin typeface="Arial"/>
            </a:endParaRPr>
          </a:p>
        </p:txBody>
      </p:sp>
      <p:sp>
        <p:nvSpPr>
          <p:cNvPr id="1298" name="Google Shape;1622;p128"/>
          <p:cNvSpPr/>
          <p:nvPr/>
        </p:nvSpPr>
        <p:spPr>
          <a:xfrm>
            <a:off x="4606920" y="1696680"/>
            <a:ext cx="3003120" cy="4623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a:lnSpc>
                <a:spcPct val="100000"/>
              </a:lnSpc>
              <a:tabLst>
                <a:tab pos="0" algn="l"/>
              </a:tabLst>
            </a:pPr>
            <a:r>
              <a:rPr lang="en-US" sz="1800" b="1" strike="noStrike" spc="-1">
                <a:solidFill>
                  <a:schemeClr val="dk1"/>
                </a:solidFill>
                <a:latin typeface="Calibri"/>
                <a:ea typeface="Calibri"/>
              </a:rPr>
              <a:t>Integrität</a:t>
            </a:r>
            <a:r>
              <a:rPr lang="en-US" sz="1800" b="0" strike="noStrike" spc="-1">
                <a:solidFill>
                  <a:schemeClr val="dk1"/>
                </a:solidFill>
                <a:latin typeface="Calibri"/>
                <a:ea typeface="Calibri"/>
              </a:rPr>
              <a:t>: </a:t>
            </a:r>
            <a:r>
              <a:rPr lang="en-GB" sz="1800" b="0" strike="noStrike" spc="-1">
                <a:solidFill>
                  <a:schemeClr val="dk1"/>
                </a:solidFill>
                <a:latin typeface="Calibri"/>
                <a:ea typeface="Calibri"/>
              </a:rPr>
              <a:t>Eigenschaft von Informationen, nicht Gegenstand unbefugter Änderung, Vervielfältigung oder Löschung zu sein</a:t>
            </a:r>
            <a:endParaRPr lang="de-DE" sz="1800" b="0" strike="noStrike" spc="-1">
              <a:solidFill>
                <a:srgbClr val="000000"/>
              </a:solidFill>
              <a:latin typeface="Arial"/>
            </a:endParaRPr>
          </a:p>
        </p:txBody>
      </p:sp>
      <p:pic>
        <p:nvPicPr>
          <p:cNvPr id="1299" name="Google Shape;1623;p128" descr="m1"/>
          <p:cNvPicPr/>
          <p:nvPr/>
        </p:nvPicPr>
        <p:blipFill>
          <a:blip r:embed="rId3"/>
          <a:stretch/>
        </p:blipFill>
        <p:spPr>
          <a:xfrm>
            <a:off x="4659480" y="3737160"/>
            <a:ext cx="477720" cy="676800"/>
          </a:xfrm>
          <a:prstGeom prst="rect">
            <a:avLst/>
          </a:prstGeom>
          <a:ln w="0">
            <a:noFill/>
          </a:ln>
        </p:spPr>
      </p:pic>
      <p:pic>
        <p:nvPicPr>
          <p:cNvPr id="1300" name="Google Shape;1624;p128" descr="m1"/>
          <p:cNvPicPr/>
          <p:nvPr/>
        </p:nvPicPr>
        <p:blipFill>
          <a:blip r:embed="rId4"/>
          <a:stretch/>
        </p:blipFill>
        <p:spPr>
          <a:xfrm>
            <a:off x="7622280" y="4116960"/>
            <a:ext cx="499320" cy="698760"/>
          </a:xfrm>
          <a:prstGeom prst="rect">
            <a:avLst/>
          </a:prstGeom>
          <a:ln w="0">
            <a:noFill/>
          </a:ln>
        </p:spPr>
      </p:pic>
      <p:pic>
        <p:nvPicPr>
          <p:cNvPr id="1301" name="Google Shape;1625;p128" descr="m1"/>
          <p:cNvPicPr/>
          <p:nvPr/>
        </p:nvPicPr>
        <p:blipFill>
          <a:blip r:embed="rId5"/>
          <a:stretch/>
        </p:blipFill>
        <p:spPr>
          <a:xfrm>
            <a:off x="5377320" y="4668120"/>
            <a:ext cx="500040" cy="700200"/>
          </a:xfrm>
          <a:prstGeom prst="rect">
            <a:avLst/>
          </a:prstGeom>
          <a:ln w="0">
            <a:noFill/>
          </a:ln>
        </p:spPr>
      </p:pic>
      <p:sp>
        <p:nvSpPr>
          <p:cNvPr id="1302" name="Google Shape;1626;p128"/>
          <p:cNvSpPr/>
          <p:nvPr/>
        </p:nvSpPr>
        <p:spPr>
          <a:xfrm>
            <a:off x="5793480" y="3494160"/>
            <a:ext cx="800640" cy="969840"/>
          </a:xfrm>
          <a:prstGeom prst="foldedCorner">
            <a:avLst>
              <a:gd name="adj" fmla="val 16667"/>
            </a:avLst>
          </a:prstGeom>
          <a:solidFill>
            <a:schemeClr val="lt1"/>
          </a:solidFill>
          <a:ln w="28575">
            <a:solidFill>
              <a:srgbClr val="000000"/>
            </a:solidFill>
            <a:prstDash val="dash"/>
            <a:round/>
          </a:ln>
        </p:spPr>
        <p:style>
          <a:lnRef idx="0">
            <a:scrgbClr r="0" g="0" b="0"/>
          </a:lnRef>
          <a:fillRef idx="0">
            <a:scrgbClr r="0" g="0" b="0"/>
          </a:fillRef>
          <a:effectRef idx="0">
            <a:scrgbClr r="0" g="0" b="0"/>
          </a:effectRef>
          <a:fontRef idx="minor"/>
        </p:style>
        <p:txBody>
          <a:bodyPr lIns="63360" tIns="32760" rIns="63360" bIns="32760" anchor="ctr">
            <a:noAutofit/>
          </a:bodyPr>
          <a:lstStyle/>
          <a:p>
            <a:pPr>
              <a:lnSpc>
                <a:spcPct val="100000"/>
              </a:lnSpc>
              <a:tabLst>
                <a:tab pos="0" algn="l"/>
              </a:tabLst>
            </a:pPr>
            <a:r>
              <a:rPr lang="en-US" sz="1200" b="0" strike="noStrike" spc="-1">
                <a:solidFill>
                  <a:schemeClr val="dk1"/>
                </a:solidFill>
                <a:latin typeface="Wingdings"/>
                <a:ea typeface="Arial"/>
              </a:rPr>
              <a:t>11001011</a:t>
            </a:r>
            <a:endParaRPr lang="de-DE" sz="1200" b="0" strike="noStrike" spc="-1">
              <a:solidFill>
                <a:srgbClr val="000000"/>
              </a:solidFill>
              <a:latin typeface="Arial"/>
            </a:endParaRPr>
          </a:p>
        </p:txBody>
      </p:sp>
      <p:cxnSp>
        <p:nvCxnSpPr>
          <p:cNvPr id="1303" name="Google Shape;1627;p128"/>
          <p:cNvCxnSpPr/>
          <p:nvPr/>
        </p:nvCxnSpPr>
        <p:spPr>
          <a:xfrm>
            <a:off x="5243040" y="4065120"/>
            <a:ext cx="388080" cy="3960"/>
          </a:xfrm>
          <a:prstGeom prst="straightConnector1">
            <a:avLst/>
          </a:prstGeom>
          <a:ln w="28575">
            <a:solidFill>
              <a:srgbClr val="000000"/>
            </a:solidFill>
            <a:round/>
            <a:tailEnd type="stealth" w="med" len="med"/>
          </a:ln>
        </p:spPr>
      </p:cxnSp>
      <p:cxnSp>
        <p:nvCxnSpPr>
          <p:cNvPr id="1304" name="Google Shape;1628;p128"/>
          <p:cNvCxnSpPr/>
          <p:nvPr/>
        </p:nvCxnSpPr>
        <p:spPr>
          <a:xfrm flipV="1">
            <a:off x="7028640" y="4466880"/>
            <a:ext cx="462600" cy="4320"/>
          </a:xfrm>
          <a:prstGeom prst="straightConnector1">
            <a:avLst/>
          </a:prstGeom>
          <a:ln w="28575">
            <a:solidFill>
              <a:srgbClr val="FF0000"/>
            </a:solidFill>
            <a:round/>
            <a:tailEnd type="stealth" w="med" len="med"/>
          </a:ln>
        </p:spPr>
      </p:cxnSp>
      <p:sp>
        <p:nvSpPr>
          <p:cNvPr id="1305" name="Google Shape;1629;p128"/>
          <p:cNvSpPr/>
          <p:nvPr/>
        </p:nvSpPr>
        <p:spPr>
          <a:xfrm>
            <a:off x="6073920" y="3815280"/>
            <a:ext cx="800640" cy="969840"/>
          </a:xfrm>
          <a:prstGeom prst="foldedCorner">
            <a:avLst>
              <a:gd name="adj" fmla="val 16667"/>
            </a:avLst>
          </a:prstGeom>
          <a:solidFill>
            <a:schemeClr val="lt1"/>
          </a:solidFill>
          <a:ln w="28575">
            <a:solidFill>
              <a:srgbClr val="000000"/>
            </a:solidFill>
            <a:round/>
          </a:ln>
        </p:spPr>
        <p:style>
          <a:lnRef idx="0">
            <a:scrgbClr r="0" g="0" b="0"/>
          </a:lnRef>
          <a:fillRef idx="0">
            <a:scrgbClr r="0" g="0" b="0"/>
          </a:fillRef>
          <a:effectRef idx="0">
            <a:scrgbClr r="0" g="0" b="0"/>
          </a:effectRef>
          <a:fontRef idx="minor"/>
        </p:style>
        <p:txBody>
          <a:bodyPr lIns="63360" tIns="32760" rIns="63360" bIns="32760" anchor="ctr">
            <a:noAutofit/>
          </a:bodyPr>
          <a:lstStyle/>
          <a:p>
            <a:pPr>
              <a:lnSpc>
                <a:spcPct val="100000"/>
              </a:lnSpc>
              <a:tabLst>
                <a:tab pos="0" algn="l"/>
              </a:tabLst>
            </a:pPr>
            <a:endParaRPr lang="de-DE" sz="1200" b="0" strike="noStrike" spc="-1">
              <a:solidFill>
                <a:srgbClr val="000000"/>
              </a:solidFill>
              <a:latin typeface="Arial"/>
            </a:endParaRPr>
          </a:p>
          <a:p>
            <a:pPr>
              <a:lnSpc>
                <a:spcPct val="100000"/>
              </a:lnSpc>
              <a:tabLst>
                <a:tab pos="0" algn="l"/>
              </a:tabLst>
            </a:pPr>
            <a:r>
              <a:rPr lang="en-US" sz="1200" b="1" strike="noStrike" spc="-1">
                <a:solidFill>
                  <a:srgbClr val="FF0000"/>
                </a:solidFill>
                <a:latin typeface="Wingdings"/>
                <a:ea typeface="Arial"/>
              </a:rPr>
              <a:t>10100100</a:t>
            </a:r>
            <a:endParaRPr lang="de-DE" sz="1200" b="0" strike="noStrike" spc="-1">
              <a:solidFill>
                <a:srgbClr val="000000"/>
              </a:solidFill>
              <a:latin typeface="Arial"/>
            </a:endParaRPr>
          </a:p>
          <a:p>
            <a:pPr>
              <a:lnSpc>
                <a:spcPct val="100000"/>
              </a:lnSpc>
              <a:tabLst>
                <a:tab pos="0" algn="l"/>
              </a:tabLst>
            </a:pPr>
            <a:r>
              <a:rPr lang="en-US" sz="1200" b="1" strike="noStrike" spc="-1">
                <a:solidFill>
                  <a:srgbClr val="FF0000"/>
                </a:solidFill>
                <a:latin typeface="Wingdings"/>
                <a:ea typeface="Arial"/>
              </a:rPr>
              <a:t>010001</a:t>
            </a:r>
            <a:endParaRPr lang="de-DE" sz="1200" b="0" strike="noStrike" spc="-1">
              <a:solidFill>
                <a:srgbClr val="000000"/>
              </a:solidFill>
              <a:latin typeface="Arial"/>
            </a:endParaRPr>
          </a:p>
        </p:txBody>
      </p:sp>
      <p:sp>
        <p:nvSpPr>
          <p:cNvPr id="1306" name="Google Shape;1630;p128"/>
          <p:cNvSpPr/>
          <p:nvPr/>
        </p:nvSpPr>
        <p:spPr>
          <a:xfrm>
            <a:off x="5338080" y="5320800"/>
            <a:ext cx="569520" cy="277200"/>
          </a:xfrm>
          <a:prstGeom prst="rect">
            <a:avLst/>
          </a:prstGeom>
          <a:noFill/>
          <a:ln w="0">
            <a:noFill/>
          </a:ln>
        </p:spPr>
        <p:style>
          <a:lnRef idx="0">
            <a:scrgbClr r="0" g="0" b="0"/>
          </a:lnRef>
          <a:fillRef idx="0">
            <a:scrgbClr r="0" g="0" b="0"/>
          </a:fillRef>
          <a:effectRef idx="0">
            <a:scrgbClr r="0" g="0" b="0"/>
          </a:effectRef>
          <a:fontRef idx="minor"/>
        </p:style>
        <p:txBody>
          <a:bodyPr lIns="64440" tIns="32040" rIns="64440" bIns="32040" anchor="t">
            <a:spAutoFit/>
          </a:bodyPr>
          <a:lstStyle/>
          <a:p>
            <a:pPr algn="ctr">
              <a:lnSpc>
                <a:spcPct val="100000"/>
              </a:lnSpc>
              <a:tabLst>
                <a:tab pos="0" algn="l"/>
              </a:tabLst>
            </a:pPr>
            <a:r>
              <a:rPr lang="en-US" sz="1400" b="0" strike="noStrike" spc="-1">
                <a:solidFill>
                  <a:schemeClr val="dk1"/>
                </a:solidFill>
                <a:latin typeface="Calibri"/>
                <a:ea typeface="Calibri"/>
              </a:rPr>
              <a:t>Chuck</a:t>
            </a:r>
            <a:endParaRPr lang="de-DE" sz="1400" b="0" strike="noStrike" spc="-1">
              <a:solidFill>
                <a:srgbClr val="000000"/>
              </a:solidFill>
              <a:latin typeface="Arial"/>
            </a:endParaRPr>
          </a:p>
        </p:txBody>
      </p:sp>
      <p:sp>
        <p:nvSpPr>
          <p:cNvPr id="1307" name="Google Shape;1631;p128"/>
          <p:cNvSpPr/>
          <p:nvPr/>
        </p:nvSpPr>
        <p:spPr>
          <a:xfrm>
            <a:off x="4663440" y="4366440"/>
            <a:ext cx="479520" cy="277200"/>
          </a:xfrm>
          <a:prstGeom prst="rect">
            <a:avLst/>
          </a:prstGeom>
          <a:noFill/>
          <a:ln w="0">
            <a:noFill/>
          </a:ln>
        </p:spPr>
        <p:style>
          <a:lnRef idx="0">
            <a:scrgbClr r="0" g="0" b="0"/>
          </a:lnRef>
          <a:fillRef idx="0">
            <a:scrgbClr r="0" g="0" b="0"/>
          </a:fillRef>
          <a:effectRef idx="0">
            <a:scrgbClr r="0" g="0" b="0"/>
          </a:effectRef>
          <a:fontRef idx="minor"/>
        </p:style>
        <p:txBody>
          <a:bodyPr lIns="64440" tIns="32040" rIns="64440" bIns="32040" anchor="t">
            <a:spAutoFit/>
          </a:bodyPr>
          <a:lstStyle/>
          <a:p>
            <a:pPr algn="ctr">
              <a:lnSpc>
                <a:spcPct val="100000"/>
              </a:lnSpc>
              <a:tabLst>
                <a:tab pos="0" algn="l"/>
              </a:tabLst>
            </a:pPr>
            <a:r>
              <a:rPr lang="en-US" sz="1400" b="0" strike="noStrike" spc="-1">
                <a:solidFill>
                  <a:schemeClr val="dk1"/>
                </a:solidFill>
                <a:latin typeface="Calibri"/>
                <a:ea typeface="Calibri"/>
              </a:rPr>
              <a:t>Alice</a:t>
            </a:r>
            <a:endParaRPr lang="de-DE" sz="1400" b="0" strike="noStrike" spc="-1">
              <a:solidFill>
                <a:srgbClr val="000000"/>
              </a:solidFill>
              <a:latin typeface="Arial"/>
            </a:endParaRPr>
          </a:p>
        </p:txBody>
      </p:sp>
      <p:sp>
        <p:nvSpPr>
          <p:cNvPr id="1308" name="Google Shape;1632;p128"/>
          <p:cNvSpPr/>
          <p:nvPr/>
        </p:nvSpPr>
        <p:spPr>
          <a:xfrm>
            <a:off x="7659720" y="4773600"/>
            <a:ext cx="414000" cy="277200"/>
          </a:xfrm>
          <a:prstGeom prst="rect">
            <a:avLst/>
          </a:prstGeom>
          <a:noFill/>
          <a:ln w="0">
            <a:noFill/>
          </a:ln>
        </p:spPr>
        <p:style>
          <a:lnRef idx="0">
            <a:scrgbClr r="0" g="0" b="0"/>
          </a:lnRef>
          <a:fillRef idx="0">
            <a:scrgbClr r="0" g="0" b="0"/>
          </a:fillRef>
          <a:effectRef idx="0">
            <a:scrgbClr r="0" g="0" b="0"/>
          </a:effectRef>
          <a:fontRef idx="minor"/>
        </p:style>
        <p:txBody>
          <a:bodyPr lIns="64440" tIns="32040" rIns="64440" bIns="32040" anchor="t">
            <a:spAutoFit/>
          </a:bodyPr>
          <a:lstStyle/>
          <a:p>
            <a:pPr algn="ctr">
              <a:lnSpc>
                <a:spcPct val="100000"/>
              </a:lnSpc>
              <a:tabLst>
                <a:tab pos="0" algn="l"/>
              </a:tabLst>
            </a:pPr>
            <a:r>
              <a:rPr lang="en-US" sz="1400" b="0" strike="noStrike" spc="-1">
                <a:solidFill>
                  <a:schemeClr val="dk1"/>
                </a:solidFill>
                <a:latin typeface="Calibri"/>
                <a:ea typeface="Calibri"/>
              </a:rPr>
              <a:t>Bob</a:t>
            </a:r>
            <a:endParaRPr lang="de-DE" sz="1400" b="0" strike="noStrike" spc="-1">
              <a:solidFill>
                <a:srgbClr val="000000"/>
              </a:solidFill>
              <a:latin typeface="Arial"/>
            </a:endParaRPr>
          </a:p>
        </p:txBody>
      </p:sp>
      <p:cxnSp>
        <p:nvCxnSpPr>
          <p:cNvPr id="1309" name="Google Shape;1633;p128"/>
          <p:cNvCxnSpPr/>
          <p:nvPr/>
        </p:nvCxnSpPr>
        <p:spPr>
          <a:xfrm rot="16200000" flipH="1">
            <a:off x="5679360" y="4329000"/>
            <a:ext cx="404640" cy="290160"/>
          </a:xfrm>
          <a:prstGeom prst="curvedConnector3">
            <a:avLst>
              <a:gd name="adj1" fmla="val 25111"/>
            </a:avLst>
          </a:prstGeom>
          <a:ln w="28575">
            <a:solidFill>
              <a:srgbClr val="FF0000"/>
            </a:solidFill>
            <a:round/>
            <a:tailEnd type="stealth" w="med" len="med"/>
          </a:ln>
        </p:spPr>
      </p:cxnSp>
      <p:sp>
        <p:nvSpPr>
          <p:cNvPr id="1310" name="Google Shape;1634;p128"/>
          <p:cNvSpPr/>
          <p:nvPr/>
        </p:nvSpPr>
        <p:spPr>
          <a:xfrm>
            <a:off x="8866440" y="1696680"/>
            <a:ext cx="2863800" cy="4623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a:lnSpc>
                <a:spcPct val="100000"/>
              </a:lnSpc>
              <a:tabLst>
                <a:tab pos="0" algn="l"/>
              </a:tabLst>
            </a:pPr>
            <a:r>
              <a:rPr lang="en-US" sz="1800" b="1" strike="noStrike" spc="-1">
                <a:solidFill>
                  <a:schemeClr val="dk1"/>
                </a:solidFill>
                <a:latin typeface="Calibri"/>
                <a:ea typeface="Calibri"/>
              </a:rPr>
              <a:t>Verfügbarkeit von Informationen</a:t>
            </a:r>
            <a:r>
              <a:rPr lang="en-US" sz="1800" b="0" strike="noStrike" spc="-1">
                <a:solidFill>
                  <a:schemeClr val="dk1"/>
                </a:solidFill>
                <a:latin typeface="Calibri"/>
                <a:ea typeface="Calibri"/>
              </a:rPr>
              <a:t>: </a:t>
            </a:r>
            <a:r>
              <a:rPr lang="en-GB" sz="1800" b="0" strike="noStrike" spc="-1">
                <a:solidFill>
                  <a:schemeClr val="dk1"/>
                </a:solidFill>
                <a:latin typeface="Calibri"/>
                <a:ea typeface="Calibri"/>
              </a:rPr>
              <a:t>Eigenschaft von Informationen, für eine autorisierte Partei verfügbar und benutzerfreundlich zu sein</a:t>
            </a:r>
            <a:endParaRPr lang="de-DE" sz="1800" b="0" strike="noStrike" spc="-1">
              <a:solidFill>
                <a:srgbClr val="000000"/>
              </a:solidFill>
              <a:latin typeface="Arial"/>
            </a:endParaRPr>
          </a:p>
        </p:txBody>
      </p:sp>
      <p:pic>
        <p:nvPicPr>
          <p:cNvPr id="1311" name="Google Shape;1635;p128" descr="m1"/>
          <p:cNvPicPr/>
          <p:nvPr/>
        </p:nvPicPr>
        <p:blipFill>
          <a:blip r:embed="rId3"/>
          <a:stretch/>
        </p:blipFill>
        <p:spPr>
          <a:xfrm>
            <a:off x="8953200" y="3626280"/>
            <a:ext cx="477720" cy="676800"/>
          </a:xfrm>
          <a:prstGeom prst="rect">
            <a:avLst/>
          </a:prstGeom>
          <a:ln w="0">
            <a:noFill/>
          </a:ln>
        </p:spPr>
      </p:pic>
      <p:sp>
        <p:nvSpPr>
          <p:cNvPr id="1312" name="Google Shape;1636;p128"/>
          <p:cNvSpPr/>
          <p:nvPr/>
        </p:nvSpPr>
        <p:spPr>
          <a:xfrm>
            <a:off x="10692720" y="3488040"/>
            <a:ext cx="795960" cy="959040"/>
          </a:xfrm>
          <a:prstGeom prst="foldedCorner">
            <a:avLst>
              <a:gd name="adj" fmla="val 16667"/>
            </a:avLst>
          </a:prstGeom>
          <a:solidFill>
            <a:schemeClr val="lt1"/>
          </a:solidFill>
          <a:ln w="28575">
            <a:solidFill>
              <a:srgbClr val="000000"/>
            </a:solidFill>
            <a:round/>
          </a:ln>
        </p:spPr>
        <p:style>
          <a:lnRef idx="0">
            <a:scrgbClr r="0" g="0" b="0"/>
          </a:lnRef>
          <a:fillRef idx="0">
            <a:scrgbClr r="0" g="0" b="0"/>
          </a:fillRef>
          <a:effectRef idx="0">
            <a:scrgbClr r="0" g="0" b="0"/>
          </a:effectRef>
          <a:fontRef idx="minor"/>
        </p:style>
        <p:txBody>
          <a:bodyPr lIns="63360" tIns="32760" rIns="63360" bIns="32760" anchor="ctr">
            <a:noAutofit/>
          </a:bodyPr>
          <a:lstStyle/>
          <a:p>
            <a:pPr>
              <a:lnSpc>
                <a:spcPct val="100000"/>
              </a:lnSpc>
              <a:tabLst>
                <a:tab pos="0" algn="l"/>
              </a:tabLst>
            </a:pPr>
            <a:r>
              <a:rPr lang="en-US" sz="1100" b="0" strike="noStrike" spc="-1">
                <a:solidFill>
                  <a:schemeClr val="dk1"/>
                </a:solidFill>
                <a:latin typeface="Wingdings"/>
                <a:ea typeface="Arial"/>
              </a:rPr>
              <a:t>11001011</a:t>
            </a:r>
            <a:endParaRPr lang="de-DE" sz="1100" b="0" strike="noStrike" spc="-1">
              <a:solidFill>
                <a:srgbClr val="000000"/>
              </a:solidFill>
              <a:latin typeface="Arial"/>
            </a:endParaRPr>
          </a:p>
        </p:txBody>
      </p:sp>
      <p:cxnSp>
        <p:nvCxnSpPr>
          <p:cNvPr id="1313" name="Google Shape;1637;p128"/>
          <p:cNvCxnSpPr/>
          <p:nvPr/>
        </p:nvCxnSpPr>
        <p:spPr>
          <a:xfrm>
            <a:off x="9534240" y="3953880"/>
            <a:ext cx="1017720" cy="14760"/>
          </a:xfrm>
          <a:prstGeom prst="straightConnector1">
            <a:avLst/>
          </a:prstGeom>
          <a:ln w="28575">
            <a:solidFill>
              <a:srgbClr val="000000"/>
            </a:solidFill>
            <a:round/>
            <a:tailEnd type="stealth" w="med" len="med"/>
          </a:ln>
        </p:spPr>
      </p:cxnSp>
      <p:sp>
        <p:nvSpPr>
          <p:cNvPr id="1314" name="Google Shape;1638;p128"/>
          <p:cNvSpPr/>
          <p:nvPr/>
        </p:nvSpPr>
        <p:spPr>
          <a:xfrm>
            <a:off x="8944200" y="4255560"/>
            <a:ext cx="479520" cy="277200"/>
          </a:xfrm>
          <a:prstGeom prst="rect">
            <a:avLst/>
          </a:prstGeom>
          <a:noFill/>
          <a:ln w="0">
            <a:noFill/>
          </a:ln>
        </p:spPr>
        <p:style>
          <a:lnRef idx="0">
            <a:scrgbClr r="0" g="0" b="0"/>
          </a:lnRef>
          <a:fillRef idx="0">
            <a:scrgbClr r="0" g="0" b="0"/>
          </a:fillRef>
          <a:effectRef idx="0">
            <a:scrgbClr r="0" g="0" b="0"/>
          </a:effectRef>
          <a:fontRef idx="minor"/>
        </p:style>
        <p:txBody>
          <a:bodyPr lIns="64440" tIns="32040" rIns="64440" bIns="32040" anchor="t">
            <a:spAutoFit/>
          </a:bodyPr>
          <a:lstStyle/>
          <a:p>
            <a:pPr algn="ctr">
              <a:lnSpc>
                <a:spcPct val="100000"/>
              </a:lnSpc>
              <a:tabLst>
                <a:tab pos="0" algn="l"/>
              </a:tabLst>
            </a:pPr>
            <a:r>
              <a:rPr lang="en-US" sz="1400" b="0" strike="noStrike" spc="-1">
                <a:solidFill>
                  <a:schemeClr val="dk1"/>
                </a:solidFill>
                <a:latin typeface="Calibri"/>
                <a:ea typeface="Calibri"/>
              </a:rPr>
              <a:t>Alice</a:t>
            </a:r>
            <a:endParaRPr lang="de-DE" sz="1400" b="0" strike="noStrike" spc="-1">
              <a:solidFill>
                <a:srgbClr val="000000"/>
              </a:solidFill>
              <a:latin typeface="Arial"/>
            </a:endParaRPr>
          </a:p>
        </p:txBody>
      </p:sp>
      <p:sp>
        <p:nvSpPr>
          <p:cNvPr id="1315" name="Google Shape;1639;p128"/>
          <p:cNvSpPr/>
          <p:nvPr/>
        </p:nvSpPr>
        <p:spPr>
          <a:xfrm>
            <a:off x="9587520" y="3557520"/>
            <a:ext cx="795960" cy="790560"/>
          </a:xfrm>
          <a:prstGeom prst="mathMultiply">
            <a:avLst>
              <a:gd name="adj1" fmla="val 23520"/>
            </a:avLst>
          </a:prstGeom>
          <a:solidFill>
            <a:schemeClr val="accent2"/>
          </a:solidFill>
          <a:ln w="25400">
            <a:solidFill>
              <a:srgbClr val="8C3A38"/>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marL="171360" indent="-82440" algn="ctr">
              <a:lnSpc>
                <a:spcPct val="100000"/>
              </a:lnSpc>
              <a:tabLst>
                <a:tab pos="0" algn="l"/>
              </a:tabLst>
            </a:pPr>
            <a:endParaRPr lang="de-DE" sz="1400" b="0" strike="noStrike" spc="-1">
              <a:solidFill>
                <a:schemeClr val="dk1"/>
              </a:solidFill>
              <a:latin typeface="Calibri"/>
              <a:ea typeface="Calibri"/>
            </a:endParaRPr>
          </a:p>
        </p:txBody>
      </p:sp>
      <p:cxnSp>
        <p:nvCxnSpPr>
          <p:cNvPr id="1316" name="Google Shape;1640;p128"/>
          <p:cNvCxnSpPr/>
          <p:nvPr/>
        </p:nvCxnSpPr>
        <p:spPr>
          <a:xfrm>
            <a:off x="4177440" y="1742760"/>
            <a:ext cx="2880" cy="4799160"/>
          </a:xfrm>
          <a:prstGeom prst="straightConnector1">
            <a:avLst/>
          </a:prstGeom>
          <a:ln w="25400">
            <a:solidFill>
              <a:srgbClr val="4F81BD"/>
            </a:solidFill>
            <a:round/>
          </a:ln>
        </p:spPr>
      </p:cxnSp>
      <p:cxnSp>
        <p:nvCxnSpPr>
          <p:cNvPr id="1317" name="Google Shape;1641;p128"/>
          <p:cNvCxnSpPr/>
          <p:nvPr/>
        </p:nvCxnSpPr>
        <p:spPr>
          <a:xfrm>
            <a:off x="8564760" y="1742760"/>
            <a:ext cx="2880" cy="4799160"/>
          </a:xfrm>
          <a:prstGeom prst="straightConnector1">
            <a:avLst/>
          </a:prstGeom>
          <a:ln w="25400">
            <a:solidFill>
              <a:srgbClr val="4F81BD"/>
            </a:solidFill>
            <a:round/>
          </a:ln>
        </p:spPr>
      </p:cxnSp>
      <p:sp>
        <p:nvSpPr>
          <p:cNvPr id="1318" name="TextBox 8"/>
          <p:cNvSpPr/>
          <p:nvPr/>
        </p:nvSpPr>
        <p:spPr>
          <a:xfrm>
            <a:off x="8937360" y="5161680"/>
            <a:ext cx="2642400" cy="1157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GB" sz="1400" b="0" strike="noStrike" spc="-1">
                <a:solidFill>
                  <a:srgbClr val="000000"/>
                </a:solidFill>
                <a:latin typeface="Arial"/>
                <a:ea typeface="Arial"/>
              </a:rPr>
              <a:t>Hinweis: Die Verfügbarkeit von Informationen kann auch als Zugänglichkeit von Informationen bezeichnet werden. </a:t>
            </a:r>
            <a:endParaRPr lang="de-DE" sz="1400" b="0" strike="noStrike" spc="-1">
              <a:solidFill>
                <a:srgbClr val="000000"/>
              </a:solidFill>
              <a:latin typeface="Arial"/>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9"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ISM: Anforderungen </a:t>
            </a:r>
            <a:r>
              <a:rPr lang="en-US" sz="2000" b="0" strike="noStrike" spc="-1">
                <a:solidFill>
                  <a:srgbClr val="7F7F7F"/>
                </a:solidFill>
                <a:latin typeface="Calibri"/>
                <a:ea typeface="Calibri"/>
              </a:rPr>
              <a:t>gemäß </a:t>
            </a:r>
            <a:r>
              <a:rPr lang="en-US" sz="2000" b="1" strike="noStrike" spc="-1">
                <a:solidFill>
                  <a:srgbClr val="7F7F7F"/>
                </a:solidFill>
                <a:latin typeface="Calibri"/>
                <a:ea typeface="Calibri"/>
              </a:rPr>
              <a:t>FitSM-1</a:t>
            </a:r>
            <a:endParaRPr lang="de-DE" sz="2000" b="0" strike="noStrike" spc="-1">
              <a:solidFill>
                <a:srgbClr val="000000"/>
              </a:solidFill>
              <a:latin typeface="Arial"/>
            </a:endParaRPr>
          </a:p>
        </p:txBody>
      </p:sp>
      <p:graphicFrame>
        <p:nvGraphicFramePr>
          <p:cNvPr id="1320" name="Google Shape;1648;p129"/>
          <p:cNvGraphicFramePr/>
          <p:nvPr/>
        </p:nvGraphicFramePr>
        <p:xfrm>
          <a:off x="1981080" y="1697040"/>
          <a:ext cx="8229600" cy="3578606"/>
        </p:xfrm>
        <a:graphic>
          <a:graphicData uri="http://schemas.openxmlformats.org/drawingml/2006/table">
            <a:tbl>
              <a:tblPr/>
              <a:tblGrid>
                <a:gridCol w="8229600">
                  <a:extLst>
                    <a:ext uri="{9D8B030D-6E8A-4147-A177-3AD203B41FA5}">
                      <a16:colId xmlns:a16="http://schemas.microsoft.com/office/drawing/2014/main" val="20000"/>
                    </a:ext>
                  </a:extLst>
                </a:gridCol>
              </a:tblGrid>
              <a:tr h="203040">
                <a:tc>
                  <a:txBody>
                    <a:bodyPr/>
                    <a:lstStyle/>
                    <a:p>
                      <a:pPr>
                        <a:lnSpc>
                          <a:spcPct val="100000"/>
                        </a:lnSpc>
                        <a:tabLst>
                          <a:tab pos="0" algn="l"/>
                        </a:tabLst>
                      </a:pPr>
                      <a:r>
                        <a:rPr lang="en-US" sz="1600" b="0" strike="noStrike" spc="-1">
                          <a:solidFill>
                            <a:srgbClr val="FFFFFF"/>
                          </a:solidFill>
                          <a:latin typeface="Calibri"/>
                          <a:ea typeface="Calibri"/>
                        </a:rPr>
                        <a:t>PR6 Information Security Management</a:t>
                      </a:r>
                      <a:endParaRPr lang="de-DE" sz="16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0B578C"/>
                    </a:solidFill>
                  </a:tcPr>
                </a:tc>
                <a:extLst>
                  <a:ext uri="{0D108BD9-81ED-4DB2-BD59-A6C34878D82A}">
                    <a16:rowId xmlns:a16="http://schemas.microsoft.com/office/drawing/2014/main" val="10000"/>
                  </a:ext>
                </a:extLst>
              </a:tr>
              <a:tr h="228600">
                <a:tc>
                  <a:txBody>
                    <a:bodyPr/>
                    <a:lstStyle/>
                    <a:p>
                      <a:pPr>
                        <a:lnSpc>
                          <a:spcPct val="100000"/>
                        </a:lnSpc>
                        <a:tabLst>
                          <a:tab pos="0" algn="l"/>
                        </a:tabLst>
                      </a:pPr>
                      <a:r>
                        <a:rPr lang="en-US" sz="1800" b="0" strike="noStrike" spc="-1">
                          <a:solidFill>
                            <a:srgbClr val="FFFFFF"/>
                          </a:solidFill>
                          <a:latin typeface="Calibri"/>
                          <a:ea typeface="Calibri"/>
                        </a:rPr>
                        <a:t>VORAUSSETZUNGEN</a:t>
                      </a:r>
                      <a:endParaRPr lang="de-DE" sz="18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8DCAF6"/>
                    </a:solidFill>
                  </a:tcPr>
                </a:tc>
                <a:extLst>
                  <a:ext uri="{0D108BD9-81ED-4DB2-BD59-A6C34878D82A}">
                    <a16:rowId xmlns:a16="http://schemas.microsoft.com/office/drawing/2014/main" val="10001"/>
                  </a:ext>
                </a:extLst>
              </a:tr>
              <a:tr h="203040">
                <a:tc>
                  <a:txBody>
                    <a:bodyPr/>
                    <a:lstStyle/>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PR6.1 Die Anforderungen an die Informationssicherheit müssen identifiziert und Richtlinien zur Informationssicherheit definiert und in geplanten Abständen überprüft werden.</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PR6.2 Informationssicherheitsrisiken müssen in geplanten Abständen beurteilt werden.</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PR6.3 Physische, technische und organisatorische Informationssicherheits-Controls müssen umgesetzt werden, um die Wahrscheinlichkeit und die Auswirkungen identifizierter Informationssicherheitsrisiken zu verringern und identifizierte Anforderungen zu erfüllen.</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PR6.4 Informationssicherheits-Ereignisse und -Incidents müssen auf konsistente Art und Weise behandelt werden.</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PR6.5 Die Zugriffskontrolle, einschließlich der Vergabe von Zugriffsrechten, muss auf konsistente Art und Weise durchgeführt werden.</a:t>
                      </a:r>
                      <a:endParaRPr lang="de-DE" sz="16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2"/>
                  </a:ext>
                </a:extLst>
              </a:tr>
            </a:tbl>
          </a:graphicData>
        </a:graphic>
      </p:graphicFrame>
      <p:sp>
        <p:nvSpPr>
          <p:cNvPr id="1321" name="PlaceHolder 2"/>
          <p:cNvSpPr>
            <a:spLocks noGrp="1"/>
          </p:cNvSpPr>
          <p:nvPr>
            <p:ph type="sldNum" idx="124"/>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EC527028-D0E0-4453-AFD1-414193782F8B}" type="slidenum">
              <a:rPr lang="en-US" sz="1200" b="0" strike="noStrike" spc="-1">
                <a:solidFill>
                  <a:srgbClr val="888888"/>
                </a:solidFill>
                <a:latin typeface="Calibri"/>
                <a:ea typeface="Calibri"/>
              </a:rPr>
              <a:t>141</a:t>
            </a:fld>
            <a:endParaRPr lang="de-DE" sz="1200" b="0" strike="noStrike" spc="-1">
              <a:solidFill>
                <a:srgbClr val="000000"/>
              </a:solidFill>
              <a:latin typeface="Times New Roman"/>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2"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ISM: Aktivitäten </a:t>
            </a:r>
            <a:r>
              <a:rPr lang="en-US" sz="2000" b="0" strike="noStrike" spc="-1">
                <a:solidFill>
                  <a:srgbClr val="7F7F7F"/>
                </a:solidFill>
                <a:latin typeface="Calibri"/>
                <a:ea typeface="Calibri"/>
              </a:rPr>
              <a:t>gemäß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grpSp>
        <p:nvGrpSpPr>
          <p:cNvPr id="1323" name="Google Shape;1655;p130"/>
          <p:cNvGrpSpPr/>
          <p:nvPr/>
        </p:nvGrpSpPr>
        <p:grpSpPr>
          <a:xfrm>
            <a:off x="609480" y="1778760"/>
            <a:ext cx="10969920" cy="4458600"/>
            <a:chOff x="609480" y="1778760"/>
            <a:chExt cx="10969920" cy="4458600"/>
          </a:xfrm>
        </p:grpSpPr>
        <p:sp>
          <p:nvSpPr>
            <p:cNvPr id="1324" name="Google Shape;1656;p130"/>
            <p:cNvSpPr/>
            <p:nvPr/>
          </p:nvSpPr>
          <p:spPr>
            <a:xfrm>
              <a:off x="609480" y="2044440"/>
              <a:ext cx="10969920" cy="4192920"/>
            </a:xfrm>
            <a:prstGeom prst="rect">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325" name="Google Shape;1657;p130"/>
            <p:cNvSpPr/>
            <p:nvPr/>
          </p:nvSpPr>
          <p:spPr>
            <a:xfrm>
              <a:off x="609480" y="2044440"/>
              <a:ext cx="10969920" cy="4192920"/>
            </a:xfrm>
            <a:prstGeom prst="rect">
              <a:avLst/>
            </a:prstGeom>
            <a:noFill/>
            <a:ln w="0">
              <a:noFill/>
            </a:ln>
          </p:spPr>
          <p:style>
            <a:lnRef idx="0">
              <a:scrgbClr r="0" g="0" b="0"/>
            </a:lnRef>
            <a:fillRef idx="0">
              <a:scrgbClr r="0" g="0" b="0"/>
            </a:fillRef>
            <a:effectRef idx="0">
              <a:scrgbClr r="0" g="0" b="0"/>
            </a:effectRef>
            <a:fontRef idx="minor"/>
          </p:style>
          <p:txBody>
            <a:bodyPr lIns="851760" tIns="374760" rIns="851760" bIns="128160" anchor="t">
              <a:noAutofit/>
            </a:bodyPr>
            <a:lstStyle/>
            <a:p>
              <a:pPr marL="171360" lvl="1" indent="-171360">
                <a:lnSpc>
                  <a:spcPct val="90000"/>
                </a:lnSpc>
                <a:buClr>
                  <a:srgbClr val="000000"/>
                </a:buClr>
                <a:buFont typeface="Calibri"/>
                <a:buChar char="•"/>
              </a:pPr>
              <a:r>
                <a:rPr lang="en-US" sz="1600" b="0" strike="noStrike" spc="-1">
                  <a:solidFill>
                    <a:schemeClr val="dk1"/>
                  </a:solidFill>
                  <a:latin typeface="Calibri"/>
                  <a:ea typeface="Calibri"/>
                </a:rPr>
                <a:t>Definition eines Schemas zur Klassifizierung von Informationswerten nach ihrer Sensibilität / Kritikalität.</a:t>
              </a:r>
              <a:endParaRPr lang="de-DE" sz="1600" b="0" strike="noStrike" spc="-1">
                <a:solidFill>
                  <a:srgbClr val="000000"/>
                </a:solidFill>
                <a:latin typeface="Arial"/>
              </a:endParaRPr>
            </a:p>
            <a:p>
              <a:pPr marL="171360" lvl="1" indent="-171360">
                <a:lnSpc>
                  <a:spcPct val="90000"/>
                </a:lnSpc>
                <a:spcBef>
                  <a:spcPts val="269"/>
                </a:spcBef>
                <a:buClr>
                  <a:srgbClr val="000000"/>
                </a:buClr>
                <a:buFont typeface="Calibri"/>
                <a:buChar char="•"/>
              </a:pPr>
              <a:r>
                <a:rPr lang="en-US" sz="1600" b="0" strike="noStrike" spc="-1">
                  <a:solidFill>
                    <a:schemeClr val="dk1"/>
                  </a:solidFill>
                  <a:latin typeface="Calibri"/>
                  <a:ea typeface="Calibri"/>
                </a:rPr>
                <a:t>Definieren Sie eine Weise, ein Inventar von (Informations-)Werten zu dokumentieren.</a:t>
              </a:r>
              <a:endParaRPr lang="de-DE" sz="1600" b="0" strike="noStrike" spc="-1">
                <a:solidFill>
                  <a:srgbClr val="000000"/>
                </a:solidFill>
                <a:latin typeface="Arial"/>
              </a:endParaRPr>
            </a:p>
            <a:p>
              <a:pPr marL="171360" lvl="1" indent="-171360">
                <a:lnSpc>
                  <a:spcPct val="90000"/>
                </a:lnSpc>
                <a:spcBef>
                  <a:spcPts val="269"/>
                </a:spcBef>
                <a:buClr>
                  <a:srgbClr val="000000"/>
                </a:buClr>
                <a:buFont typeface="Calibri"/>
                <a:buChar char="•"/>
              </a:pPr>
              <a:r>
                <a:rPr lang="en-US" sz="1600" b="0" strike="noStrike" spc="-1">
                  <a:solidFill>
                    <a:schemeClr val="dk1"/>
                  </a:solidFill>
                  <a:latin typeface="Calibri"/>
                  <a:ea typeface="Calibri"/>
                </a:rPr>
                <a:t>Identifizieren, beschreiben und klassifizieren Sie die wichtigsten Informationswerte.</a:t>
              </a:r>
              <a:endParaRPr lang="de-DE" sz="1600" b="0" strike="noStrike" spc="-1">
                <a:solidFill>
                  <a:srgbClr val="000000"/>
                </a:solidFill>
                <a:latin typeface="Arial"/>
              </a:endParaRPr>
            </a:p>
            <a:p>
              <a:pPr marL="171360" lvl="1" indent="-171360">
                <a:lnSpc>
                  <a:spcPct val="90000"/>
                </a:lnSpc>
                <a:spcBef>
                  <a:spcPts val="269"/>
                </a:spcBef>
                <a:buClr>
                  <a:srgbClr val="000000"/>
                </a:buClr>
                <a:buFont typeface="Calibri"/>
                <a:buChar char="•"/>
              </a:pPr>
              <a:r>
                <a:rPr lang="en-US" sz="1600" b="0" strike="noStrike" spc="-1">
                  <a:solidFill>
                    <a:schemeClr val="dk1"/>
                  </a:solidFill>
                  <a:latin typeface="Calibri"/>
                  <a:ea typeface="Calibri"/>
                </a:rPr>
                <a:t>Identifizieren Sie die wichtigsten Verbindungen zwischen Service-Komponenten wie informationsverarbeitenden Systemen / Einrichtungen und den zuvor identifizierten Informationswerten.</a:t>
              </a:r>
              <a:endParaRPr lang="de-DE" sz="1600" b="0" strike="noStrike" spc="-1">
                <a:solidFill>
                  <a:srgbClr val="000000"/>
                </a:solidFill>
                <a:latin typeface="Arial"/>
              </a:endParaRPr>
            </a:p>
            <a:p>
              <a:pPr marL="171360" lvl="1" indent="-171360">
                <a:lnSpc>
                  <a:spcPct val="90000"/>
                </a:lnSpc>
                <a:spcBef>
                  <a:spcPts val="269"/>
                </a:spcBef>
                <a:buClr>
                  <a:srgbClr val="000000"/>
                </a:buClr>
                <a:buFont typeface="Calibri"/>
                <a:buChar char="•"/>
              </a:pPr>
              <a:r>
                <a:rPr lang="en-US" sz="1600" b="0" strike="noStrike" spc="-1">
                  <a:solidFill>
                    <a:schemeClr val="dk1"/>
                  </a:solidFill>
                  <a:latin typeface="Calibri"/>
                  <a:ea typeface="Calibri"/>
                </a:rPr>
                <a:t>Definieren Sie eine Methode / ein Schema zur Identifizierung und Beurteilung von Informationssicherheitsrisiken.</a:t>
              </a:r>
              <a:endParaRPr lang="de-DE" sz="1600" b="0" strike="noStrike" spc="-1">
                <a:solidFill>
                  <a:srgbClr val="000000"/>
                </a:solidFill>
                <a:latin typeface="Arial"/>
              </a:endParaRPr>
            </a:p>
            <a:p>
              <a:pPr marL="171360" lvl="1" indent="-171360">
                <a:lnSpc>
                  <a:spcPct val="90000"/>
                </a:lnSpc>
                <a:spcBef>
                  <a:spcPts val="269"/>
                </a:spcBef>
                <a:buClr>
                  <a:srgbClr val="000000"/>
                </a:buClr>
                <a:buFont typeface="Calibri"/>
                <a:buChar char="•"/>
              </a:pPr>
              <a:r>
                <a:rPr lang="en-US" sz="1600" b="0" strike="noStrike" spc="-1">
                  <a:solidFill>
                    <a:schemeClr val="dk1"/>
                  </a:solidFill>
                  <a:latin typeface="Calibri"/>
                  <a:ea typeface="Calibri"/>
                </a:rPr>
                <a:t>Durchführung einer ersten Beurteilung der Risiken, basierend auf den identifizierten Werten, mit Schwerpunkt auf den wichtigsten Informationssicherheitsrisiken.</a:t>
              </a:r>
              <a:endParaRPr lang="de-DE" sz="1600" b="0" strike="noStrike" spc="-1">
                <a:solidFill>
                  <a:srgbClr val="000000"/>
                </a:solidFill>
                <a:latin typeface="Arial"/>
              </a:endParaRPr>
            </a:p>
            <a:p>
              <a:pPr marL="171360" lvl="1" indent="-171360">
                <a:lnSpc>
                  <a:spcPct val="90000"/>
                </a:lnSpc>
                <a:spcBef>
                  <a:spcPts val="269"/>
                </a:spcBef>
                <a:buClr>
                  <a:srgbClr val="000000"/>
                </a:buClr>
                <a:buFont typeface="Calibri"/>
                <a:buChar char="•"/>
              </a:pPr>
              <a:r>
                <a:rPr lang="en-US" sz="1600" b="0" strike="noStrike" spc="-1">
                  <a:solidFill>
                    <a:schemeClr val="dk1"/>
                  </a:solidFill>
                  <a:latin typeface="Calibri"/>
                  <a:ea typeface="Calibri"/>
                </a:rPr>
                <a:t>Definition klarer Richtlinien zur Informationssicherheit als Grundlage für eine wirksame Governance im Bereich der Informationssicherheit.</a:t>
              </a:r>
              <a:endParaRPr lang="de-DE" sz="1600" b="0" strike="noStrike" spc="-1">
                <a:solidFill>
                  <a:srgbClr val="000000"/>
                </a:solidFill>
                <a:latin typeface="Arial"/>
              </a:endParaRPr>
            </a:p>
            <a:p>
              <a:pPr marL="171360" lvl="1" indent="-171360">
                <a:lnSpc>
                  <a:spcPct val="90000"/>
                </a:lnSpc>
                <a:spcBef>
                  <a:spcPts val="269"/>
                </a:spcBef>
                <a:buClr>
                  <a:srgbClr val="000000"/>
                </a:buClr>
                <a:buFont typeface="Calibri"/>
                <a:buChar char="•"/>
              </a:pPr>
              <a:r>
                <a:rPr lang="en-US" sz="1600" b="0" strike="noStrike" spc="-1">
                  <a:solidFill>
                    <a:schemeClr val="dk1"/>
                  </a:solidFill>
                  <a:latin typeface="Calibri"/>
                  <a:ea typeface="Calibri"/>
                </a:rPr>
                <a:t>Definieren Sie eine Weise, Informationssicherheits-Controls zu dokumentieren und deren Status und Fortschritt bei der Umsetzung zu überwachen.</a:t>
              </a:r>
              <a:endParaRPr lang="de-DE" sz="1600" b="0" strike="noStrike" spc="-1">
                <a:solidFill>
                  <a:srgbClr val="000000"/>
                </a:solidFill>
                <a:latin typeface="Arial"/>
              </a:endParaRPr>
            </a:p>
            <a:p>
              <a:pPr marL="171360" lvl="1" indent="-171360">
                <a:lnSpc>
                  <a:spcPct val="90000"/>
                </a:lnSpc>
                <a:spcBef>
                  <a:spcPts val="269"/>
                </a:spcBef>
                <a:buClr>
                  <a:srgbClr val="000000"/>
                </a:buClr>
                <a:buFont typeface="Calibri"/>
                <a:buChar char="•"/>
              </a:pPr>
              <a:r>
                <a:rPr lang="en-US" sz="1600" b="0" strike="noStrike" spc="-1">
                  <a:solidFill>
                    <a:schemeClr val="dk1"/>
                  </a:solidFill>
                  <a:latin typeface="Calibri"/>
                  <a:ea typeface="Calibri"/>
                </a:rPr>
                <a:t>Identifizieren und dokumentieren Sie die wichtigsten technischen, physischen und organisatorischen Informationssicherheits-Controls, die vorhanden sind.</a:t>
              </a:r>
              <a:endParaRPr lang="de-DE" sz="1600" b="0" strike="noStrike" spc="-1">
                <a:solidFill>
                  <a:srgbClr val="000000"/>
                </a:solidFill>
                <a:latin typeface="Arial"/>
              </a:endParaRPr>
            </a:p>
          </p:txBody>
        </p:sp>
        <p:sp>
          <p:nvSpPr>
            <p:cNvPr id="1326" name="Google Shape;1658;p130"/>
            <p:cNvSpPr/>
            <p:nvPr/>
          </p:nvSpPr>
          <p:spPr>
            <a:xfrm>
              <a:off x="1158120" y="1778760"/>
              <a:ext cx="7678080" cy="528480"/>
            </a:xfrm>
            <a:prstGeom prst="roundRect">
              <a:avLst>
                <a:gd name="adj" fmla="val 16667"/>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327" name="Google Shape;1659;p130"/>
            <p:cNvSpPr/>
            <p:nvPr/>
          </p:nvSpPr>
          <p:spPr>
            <a:xfrm>
              <a:off x="1184040" y="1804680"/>
              <a:ext cx="7626240" cy="476640"/>
            </a:xfrm>
            <a:prstGeom prst="rect">
              <a:avLst/>
            </a:prstGeom>
            <a:noFill/>
            <a:ln w="0">
              <a:noFill/>
            </a:ln>
          </p:spPr>
          <p:style>
            <a:lnRef idx="0">
              <a:scrgbClr r="0" g="0" b="0"/>
            </a:lnRef>
            <a:fillRef idx="0">
              <a:scrgbClr r="0" g="0" b="0"/>
            </a:fillRef>
            <a:effectRef idx="0">
              <a:scrgbClr r="0" g="0" b="0"/>
            </a:effectRef>
            <a:fontRef idx="minor"/>
          </p:style>
          <p:txBody>
            <a:bodyPr lIns="290160" tIns="0" rIns="290160" bIns="0" anchor="ctr">
              <a:noAutofit/>
            </a:bodyPr>
            <a:lstStyle/>
            <a:p>
              <a:pPr>
                <a:lnSpc>
                  <a:spcPct val="90000"/>
                </a:lnSpc>
                <a:tabLst>
                  <a:tab pos="0" algn="l"/>
                </a:tabLst>
              </a:pPr>
              <a:r>
                <a:rPr lang="en-US" sz="1800" b="0" strike="noStrike" spc="-1">
                  <a:solidFill>
                    <a:schemeClr val="lt1"/>
                  </a:solidFill>
                  <a:latin typeface="Calibri"/>
                  <a:ea typeface="Calibri"/>
                </a:rPr>
                <a:t>Erstmalige Einrichtung des Prozesses</a:t>
              </a:r>
              <a:endParaRPr lang="de-DE" sz="1800" b="0" strike="noStrike" spc="-1">
                <a:solidFill>
                  <a:srgbClr val="000000"/>
                </a:solidFill>
                <a:latin typeface="Arial"/>
              </a:endParaRPr>
            </a:p>
          </p:txBody>
        </p:sp>
      </p:grpSp>
      <p:sp>
        <p:nvSpPr>
          <p:cNvPr id="1328" name="PlaceHolder 2"/>
          <p:cNvSpPr>
            <a:spLocks noGrp="1"/>
          </p:cNvSpPr>
          <p:nvPr>
            <p:ph type="sldNum" idx="125"/>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3598E24B-3DB2-4A96-8668-D513CA297445}" type="slidenum">
              <a:rPr lang="en-US" sz="1200" b="0" strike="noStrike" spc="-1">
                <a:solidFill>
                  <a:srgbClr val="888888"/>
                </a:solidFill>
                <a:latin typeface="Calibri"/>
                <a:ea typeface="Calibri"/>
              </a:rPr>
              <a:t>142</a:t>
            </a:fld>
            <a:endParaRPr lang="de-DE" sz="1200" b="0" strike="noStrike" spc="-1">
              <a:solidFill>
                <a:srgbClr val="000000"/>
              </a:solidFill>
              <a:latin typeface="Times New Roman"/>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9"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ISM: Inputs und Outputs </a:t>
            </a:r>
            <a:r>
              <a:rPr lang="en-US" sz="2000" b="0" strike="noStrike" spc="-1">
                <a:solidFill>
                  <a:srgbClr val="7F7F7F"/>
                </a:solidFill>
                <a:latin typeface="Calibri"/>
                <a:ea typeface="Calibri"/>
              </a:rPr>
              <a:t>gemäß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grpSp>
        <p:nvGrpSpPr>
          <p:cNvPr id="1330" name="Google Shape;1666;p131"/>
          <p:cNvGrpSpPr/>
          <p:nvPr/>
        </p:nvGrpSpPr>
        <p:grpSpPr>
          <a:xfrm>
            <a:off x="1981080" y="1620000"/>
            <a:ext cx="8227080" cy="4857840"/>
            <a:chOff x="1981080" y="1620000"/>
            <a:chExt cx="8227080" cy="4857840"/>
          </a:xfrm>
        </p:grpSpPr>
        <p:sp>
          <p:nvSpPr>
            <p:cNvPr id="1331" name="Google Shape;1667;p131"/>
            <p:cNvSpPr/>
            <p:nvPr/>
          </p:nvSpPr>
          <p:spPr>
            <a:xfrm>
              <a:off x="1981080" y="1620000"/>
              <a:ext cx="8226720" cy="1452960"/>
            </a:xfrm>
            <a:prstGeom prst="rightArrow">
              <a:avLst>
                <a:gd name="adj1" fmla="val 50000"/>
                <a:gd name="adj2"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332" name="Google Shape;1668;p131"/>
            <p:cNvSpPr/>
            <p:nvPr/>
          </p:nvSpPr>
          <p:spPr>
            <a:xfrm>
              <a:off x="1981080" y="1984320"/>
              <a:ext cx="7927200" cy="724680"/>
            </a:xfrm>
            <a:prstGeom prst="rect">
              <a:avLst/>
            </a:prstGeom>
            <a:noFill/>
            <a:ln w="0">
              <a:noFill/>
            </a:ln>
          </p:spPr>
          <p:style>
            <a:lnRef idx="0">
              <a:scrgbClr r="0" g="0" b="0"/>
            </a:lnRef>
            <a:fillRef idx="0">
              <a:scrgbClr r="0" g="0" b="0"/>
            </a:fillRef>
            <a:effectRef idx="0">
              <a:scrgbClr r="0" g="0" b="0"/>
            </a:effectRef>
            <a:fontRef idx="minor"/>
          </p:style>
          <p:txBody>
            <a:bodyPr lIns="87480" tIns="87480" rIns="254160" bIns="190440" anchor="ctr">
              <a:noAutofit/>
            </a:bodyPr>
            <a:lstStyle/>
            <a:p>
              <a:pPr>
                <a:lnSpc>
                  <a:spcPct val="90000"/>
                </a:lnSpc>
                <a:tabLst>
                  <a:tab pos="0" algn="l"/>
                </a:tabLst>
              </a:pPr>
              <a:r>
                <a:rPr lang="en-US" sz="2300" b="0" strike="noStrike" spc="-1">
                  <a:solidFill>
                    <a:schemeClr val="lt1"/>
                  </a:solidFill>
                  <a:latin typeface="Calibri"/>
                  <a:ea typeface="Calibri"/>
                </a:rPr>
                <a:t>Inputs</a:t>
              </a:r>
              <a:endParaRPr lang="de-DE" sz="2300" b="0" strike="noStrike" spc="-1">
                <a:solidFill>
                  <a:srgbClr val="000000"/>
                </a:solidFill>
                <a:latin typeface="Arial"/>
              </a:endParaRPr>
            </a:p>
          </p:txBody>
        </p:sp>
        <p:sp>
          <p:nvSpPr>
            <p:cNvPr id="1333" name="Google Shape;1669;p131"/>
            <p:cNvSpPr/>
            <p:nvPr/>
          </p:nvSpPr>
          <p:spPr>
            <a:xfrm>
              <a:off x="1981080" y="2746080"/>
              <a:ext cx="3799080" cy="3246480"/>
            </a:xfrm>
            <a:prstGeom prst="rect">
              <a:avLst/>
            </a:prstGeom>
            <a:solidFill>
              <a:schemeClr val="lt1"/>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334" name="Google Shape;1670;p131"/>
            <p:cNvSpPr/>
            <p:nvPr/>
          </p:nvSpPr>
          <p:spPr>
            <a:xfrm>
              <a:off x="1981080" y="2746080"/>
              <a:ext cx="3799080" cy="3246480"/>
            </a:xfrm>
            <a:prstGeom prst="rect">
              <a:avLst/>
            </a:prstGeom>
            <a:noFill/>
            <a:ln w="0">
              <a:noFill/>
            </a:ln>
          </p:spPr>
          <p:style>
            <a:lnRef idx="0">
              <a:scrgbClr r="0" g="0" b="0"/>
            </a:lnRef>
            <a:fillRef idx="0">
              <a:scrgbClr r="0" g="0" b="0"/>
            </a:fillRef>
            <a:effectRef idx="0">
              <a:scrgbClr r="0" g="0" b="0"/>
            </a:effectRef>
            <a:fontRef idx="minor"/>
          </p:style>
          <p:txBody>
            <a:bodyPr lIns="60840" tIns="60840" rIns="60840" bIns="60840" anchor="t">
              <a:noAutofit/>
            </a:bodyPr>
            <a:lstStyle/>
            <a:p>
              <a:pPr>
                <a:lnSpc>
                  <a:spcPct val="90000"/>
                </a:lnSpc>
                <a:tabLst>
                  <a:tab pos="0" algn="l"/>
                </a:tabLst>
              </a:pPr>
              <a:r>
                <a:rPr lang="en-US" sz="1600" b="0" strike="noStrike" spc="-1">
                  <a:solidFill>
                    <a:schemeClr val="dk1"/>
                  </a:solidFill>
                  <a:latin typeface="Calibri"/>
                  <a:ea typeface="Calibri"/>
                </a:rPr>
                <a:t>Anforderungen an die Informationssicherheit (aus SLAs, Gesetzen, Verträgen)</a:t>
              </a:r>
              <a:endParaRPr lang="de-DE" sz="1600" b="0" strike="noStrike" spc="-1">
                <a:solidFill>
                  <a:srgbClr val="000000"/>
                </a:solidFill>
                <a:latin typeface="Arial"/>
              </a:endParaRPr>
            </a:p>
            <a:p>
              <a:pPr>
                <a:lnSpc>
                  <a:spcPct val="90000"/>
                </a:lnSpc>
                <a:spcBef>
                  <a:spcPts val="561"/>
                </a:spcBef>
                <a:tabLst>
                  <a:tab pos="0" algn="l"/>
                </a:tabLst>
              </a:pPr>
              <a:r>
                <a:rPr lang="en-US" sz="1600" b="0" strike="noStrike" spc="-1">
                  <a:solidFill>
                    <a:schemeClr val="dk1"/>
                  </a:solidFill>
                  <a:latin typeface="Calibri"/>
                  <a:ea typeface="Calibri"/>
                </a:rPr>
                <a:t>Relevante Risikofaktoren (Informationen über Vermögenswerte, Schwachstellen, Bedrohungen)</a:t>
              </a:r>
              <a:endParaRPr lang="de-DE" sz="1600" b="0" strike="noStrike" spc="-1">
                <a:solidFill>
                  <a:srgbClr val="000000"/>
                </a:solidFill>
                <a:latin typeface="Arial"/>
              </a:endParaRPr>
            </a:p>
          </p:txBody>
        </p:sp>
        <p:sp>
          <p:nvSpPr>
            <p:cNvPr id="1335" name="Google Shape;1671;p131"/>
            <p:cNvSpPr/>
            <p:nvPr/>
          </p:nvSpPr>
          <p:spPr>
            <a:xfrm>
              <a:off x="5783400" y="2105280"/>
              <a:ext cx="4424760" cy="1452960"/>
            </a:xfrm>
            <a:prstGeom prst="rightArrow">
              <a:avLst>
                <a:gd name="adj1" fmla="val 50000"/>
                <a:gd name="adj2"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336" name="Google Shape;1672;p131"/>
            <p:cNvSpPr/>
            <p:nvPr/>
          </p:nvSpPr>
          <p:spPr>
            <a:xfrm>
              <a:off x="5783400" y="2469240"/>
              <a:ext cx="4124880" cy="724680"/>
            </a:xfrm>
            <a:prstGeom prst="rect">
              <a:avLst/>
            </a:prstGeom>
            <a:noFill/>
            <a:ln w="0">
              <a:noFill/>
            </a:ln>
          </p:spPr>
          <p:style>
            <a:lnRef idx="0">
              <a:scrgbClr r="0" g="0" b="0"/>
            </a:lnRef>
            <a:fillRef idx="0">
              <a:scrgbClr r="0" g="0" b="0"/>
            </a:fillRef>
            <a:effectRef idx="0">
              <a:scrgbClr r="0" g="0" b="0"/>
            </a:effectRef>
            <a:fontRef idx="minor"/>
          </p:style>
          <p:txBody>
            <a:bodyPr lIns="87480" tIns="87480" rIns="254160" bIns="190440" anchor="ctr">
              <a:noAutofit/>
            </a:bodyPr>
            <a:lstStyle/>
            <a:p>
              <a:pPr>
                <a:lnSpc>
                  <a:spcPct val="90000"/>
                </a:lnSpc>
                <a:tabLst>
                  <a:tab pos="0" algn="l"/>
                </a:tabLst>
              </a:pPr>
              <a:r>
                <a:rPr lang="en-US" sz="2300" b="0" strike="noStrike" spc="-1">
                  <a:solidFill>
                    <a:schemeClr val="lt1"/>
                  </a:solidFill>
                  <a:latin typeface="Calibri"/>
                  <a:ea typeface="Calibri"/>
                </a:rPr>
                <a:t>Outputs</a:t>
              </a:r>
              <a:endParaRPr lang="de-DE" sz="2300" b="0" strike="noStrike" spc="-1">
                <a:solidFill>
                  <a:srgbClr val="000000"/>
                </a:solidFill>
                <a:latin typeface="Arial"/>
              </a:endParaRPr>
            </a:p>
          </p:txBody>
        </p:sp>
        <p:sp>
          <p:nvSpPr>
            <p:cNvPr id="1337" name="Google Shape;1673;p131"/>
            <p:cNvSpPr/>
            <p:nvPr/>
          </p:nvSpPr>
          <p:spPr>
            <a:xfrm>
              <a:off x="5783400" y="3231720"/>
              <a:ext cx="3799080" cy="3246120"/>
            </a:xfrm>
            <a:prstGeom prst="rect">
              <a:avLst/>
            </a:prstGeom>
            <a:solidFill>
              <a:schemeClr val="lt1"/>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338" name="Google Shape;1674;p131"/>
            <p:cNvSpPr/>
            <p:nvPr/>
          </p:nvSpPr>
          <p:spPr>
            <a:xfrm>
              <a:off x="5783400" y="3231720"/>
              <a:ext cx="3799080" cy="3246120"/>
            </a:xfrm>
            <a:prstGeom prst="rect">
              <a:avLst/>
            </a:prstGeom>
            <a:noFill/>
            <a:ln w="0">
              <a:noFill/>
            </a:ln>
          </p:spPr>
          <p:style>
            <a:lnRef idx="0">
              <a:scrgbClr r="0" g="0" b="0"/>
            </a:lnRef>
            <a:fillRef idx="0">
              <a:scrgbClr r="0" g="0" b="0"/>
            </a:fillRef>
            <a:effectRef idx="0">
              <a:scrgbClr r="0" g="0" b="0"/>
            </a:effectRef>
            <a:fontRef idx="minor"/>
          </p:style>
          <p:txBody>
            <a:bodyPr lIns="60840" tIns="60840" rIns="60840" bIns="60840" anchor="t">
              <a:noAutofit/>
            </a:bodyPr>
            <a:lstStyle/>
            <a:p>
              <a:pPr>
                <a:lnSpc>
                  <a:spcPct val="90000"/>
                </a:lnSpc>
                <a:tabLst>
                  <a:tab pos="0" algn="l"/>
                </a:tabLst>
              </a:pPr>
              <a:r>
                <a:rPr lang="en-US" sz="1600" b="0" strike="noStrike" spc="-1">
                  <a:solidFill>
                    <a:schemeClr val="dk1"/>
                  </a:solidFill>
                  <a:latin typeface="Calibri"/>
                  <a:ea typeface="Calibri"/>
                </a:rPr>
                <a:t>Aktuelles Verzeichnis der Informationswerte</a:t>
              </a:r>
              <a:endParaRPr lang="de-DE" sz="1600" b="0" strike="noStrike" spc="-1">
                <a:solidFill>
                  <a:srgbClr val="000000"/>
                </a:solidFill>
                <a:latin typeface="Arial"/>
              </a:endParaRPr>
            </a:p>
            <a:p>
              <a:pPr>
                <a:lnSpc>
                  <a:spcPct val="90000"/>
                </a:lnSpc>
                <a:spcBef>
                  <a:spcPts val="561"/>
                </a:spcBef>
                <a:tabLst>
                  <a:tab pos="0" algn="l"/>
                </a:tabLst>
              </a:pPr>
              <a:r>
                <a:rPr lang="en-US" sz="1600" b="0" strike="noStrike" spc="-1">
                  <a:solidFill>
                    <a:schemeClr val="dk1"/>
                  </a:solidFill>
                  <a:latin typeface="Calibri"/>
                  <a:ea typeface="Calibri"/>
                </a:rPr>
                <a:t>Genehmigte Richtlinien zur Informationssicherheit</a:t>
              </a:r>
              <a:endParaRPr lang="de-DE" sz="1600" b="0" strike="noStrike" spc="-1">
                <a:solidFill>
                  <a:srgbClr val="000000"/>
                </a:solidFill>
                <a:latin typeface="Arial"/>
              </a:endParaRPr>
            </a:p>
            <a:p>
              <a:pPr>
                <a:lnSpc>
                  <a:spcPct val="90000"/>
                </a:lnSpc>
                <a:spcBef>
                  <a:spcPts val="561"/>
                </a:spcBef>
                <a:tabLst>
                  <a:tab pos="0" algn="l"/>
                </a:tabLst>
              </a:pPr>
              <a:r>
                <a:rPr lang="en-US" sz="1600" b="0" strike="noStrike" spc="-1">
                  <a:solidFill>
                    <a:schemeClr val="dk1"/>
                  </a:solidFill>
                  <a:latin typeface="Calibri"/>
                  <a:ea typeface="Calibri"/>
                </a:rPr>
                <a:t>Beurteilung von Informationssicherheitsrisiken auf dem neuesten Stand</a:t>
              </a:r>
              <a:endParaRPr lang="de-DE" sz="1600" b="0" strike="noStrike" spc="-1">
                <a:solidFill>
                  <a:srgbClr val="000000"/>
                </a:solidFill>
                <a:latin typeface="Arial"/>
              </a:endParaRPr>
            </a:p>
            <a:p>
              <a:pPr>
                <a:lnSpc>
                  <a:spcPct val="90000"/>
                </a:lnSpc>
                <a:spcBef>
                  <a:spcPts val="561"/>
                </a:spcBef>
                <a:tabLst>
                  <a:tab pos="0" algn="l"/>
                </a:tabLst>
              </a:pPr>
              <a:r>
                <a:rPr lang="en-US" sz="1600" b="0" strike="noStrike" spc="-1">
                  <a:solidFill>
                    <a:schemeClr val="dk1"/>
                  </a:solidFill>
                  <a:latin typeface="Calibri"/>
                  <a:ea typeface="Calibri"/>
                </a:rPr>
                <a:t>Dokumentierte Informationssicherheits-Maßnahmen</a:t>
              </a:r>
              <a:endParaRPr lang="de-DE" sz="1600" b="0" strike="noStrike" spc="-1">
                <a:solidFill>
                  <a:srgbClr val="000000"/>
                </a:solidFill>
                <a:latin typeface="Arial"/>
              </a:endParaRPr>
            </a:p>
            <a:p>
              <a:pPr>
                <a:lnSpc>
                  <a:spcPct val="90000"/>
                </a:lnSpc>
                <a:spcBef>
                  <a:spcPts val="561"/>
                </a:spcBef>
                <a:tabLst>
                  <a:tab pos="0" algn="l"/>
                </a:tabLst>
              </a:pPr>
              <a:r>
                <a:rPr lang="en-US" sz="1600" b="0" strike="noStrike" spc="-1">
                  <a:solidFill>
                    <a:schemeClr val="dk1"/>
                  </a:solidFill>
                  <a:latin typeface="Calibri"/>
                  <a:ea typeface="Calibri"/>
                </a:rPr>
                <a:t>Berichte über Informationssicherheits-Ereignisse, Incidents und Folgemaßnahmen</a:t>
              </a:r>
              <a:endParaRPr lang="de-DE" sz="1600" b="0" strike="noStrike" spc="-1">
                <a:solidFill>
                  <a:srgbClr val="000000"/>
                </a:solidFill>
                <a:latin typeface="Arial"/>
              </a:endParaRPr>
            </a:p>
            <a:p>
              <a:pPr>
                <a:lnSpc>
                  <a:spcPct val="90000"/>
                </a:lnSpc>
                <a:spcBef>
                  <a:spcPts val="561"/>
                </a:spcBef>
                <a:tabLst>
                  <a:tab pos="0" algn="l"/>
                </a:tabLst>
              </a:pPr>
              <a:r>
                <a:rPr lang="en-US" sz="1600" b="0" strike="noStrike" spc="-1">
                  <a:solidFill>
                    <a:schemeClr val="dk1"/>
                  </a:solidFill>
                  <a:latin typeface="Calibri"/>
                  <a:ea typeface="Calibri"/>
                </a:rPr>
                <a:t>Dokumentierte Informationen über Zugangsrechte und deren Review</a:t>
              </a:r>
              <a:endParaRPr lang="de-DE" sz="1600" b="0" strike="noStrike" spc="-1">
                <a:solidFill>
                  <a:srgbClr val="000000"/>
                </a:solidFill>
                <a:latin typeface="Arial"/>
              </a:endParaRPr>
            </a:p>
          </p:txBody>
        </p:sp>
      </p:grpSp>
      <p:sp>
        <p:nvSpPr>
          <p:cNvPr id="1339" name="PlaceHolder 2"/>
          <p:cNvSpPr>
            <a:spLocks noGrp="1"/>
          </p:cNvSpPr>
          <p:nvPr>
            <p:ph type="sldNum" idx="126"/>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93705AC9-4A25-4DE9-BA3D-D31B82D28F07}" type="slidenum">
              <a:rPr lang="en-US" sz="1200" b="0" strike="noStrike" spc="-1">
                <a:solidFill>
                  <a:srgbClr val="888888"/>
                </a:solidFill>
                <a:latin typeface="Calibri"/>
                <a:ea typeface="Calibri"/>
              </a:rPr>
              <a:t>143</a:t>
            </a:fld>
            <a:endParaRPr lang="de-DE" sz="1200" b="0" strike="noStrike" spc="-1">
              <a:solidFill>
                <a:srgbClr val="000000"/>
              </a:solidFill>
              <a:latin typeface="Times New Roman"/>
            </a:endParaRP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0"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ISM: Prozessablaufplan </a:t>
            </a:r>
            <a:r>
              <a:rPr lang="en-US" sz="2000" b="0" strike="noStrike" spc="-1">
                <a:solidFill>
                  <a:srgbClr val="7F7F7F"/>
                </a:solidFill>
                <a:latin typeface="Calibri"/>
                <a:ea typeface="Calibri"/>
              </a:rPr>
              <a:t>nach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sp>
        <p:nvSpPr>
          <p:cNvPr id="1341" name="PlaceHolder 2"/>
          <p:cNvSpPr>
            <a:spLocks noGrp="1"/>
          </p:cNvSpPr>
          <p:nvPr>
            <p:ph type="sldNum" idx="127"/>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9C9D99F0-A5A3-4767-A4E1-0CECABDBDE36}" type="slidenum">
              <a:rPr lang="en-US" sz="1200" b="0" strike="noStrike" spc="-1">
                <a:solidFill>
                  <a:srgbClr val="888888"/>
                </a:solidFill>
                <a:latin typeface="Calibri"/>
                <a:ea typeface="Calibri"/>
              </a:rPr>
              <a:t>144</a:t>
            </a:fld>
            <a:endParaRPr lang="de-DE" sz="1200" b="0" strike="noStrike" spc="-1">
              <a:solidFill>
                <a:srgbClr val="000000"/>
              </a:solidFill>
              <a:latin typeface="Times New Roman"/>
            </a:endParaRPr>
          </a:p>
        </p:txBody>
      </p:sp>
      <p:grpSp>
        <p:nvGrpSpPr>
          <p:cNvPr id="1342" name="Gruppieren 166"/>
          <p:cNvGrpSpPr/>
          <p:nvPr/>
        </p:nvGrpSpPr>
        <p:grpSpPr>
          <a:xfrm>
            <a:off x="1980000" y="1680120"/>
            <a:ext cx="8324280" cy="4787640"/>
            <a:chOff x="1980000" y="1680120"/>
            <a:chExt cx="8324280" cy="4787640"/>
          </a:xfrm>
        </p:grpSpPr>
        <p:cxnSp>
          <p:nvCxnSpPr>
            <p:cNvPr id="1343" name="Gerade Verbindung mit Pfeil 46"/>
            <p:cNvCxnSpPr>
              <a:stCxn id="1344" idx="2"/>
              <a:endCxn id="1345" idx="0"/>
            </p:cNvCxnSpPr>
            <p:nvPr/>
          </p:nvCxnSpPr>
          <p:spPr>
            <a:xfrm>
              <a:off x="5437800" y="2742840"/>
              <a:ext cx="4680" cy="359640"/>
            </a:xfrm>
            <a:prstGeom prst="straightConnector1">
              <a:avLst/>
            </a:prstGeom>
            <a:ln w="19050">
              <a:solidFill>
                <a:srgbClr val="000000"/>
              </a:solidFill>
              <a:round/>
              <a:tailEnd type="arrow" w="med" len="med"/>
            </a:ln>
          </p:spPr>
        </p:cxnSp>
        <p:sp>
          <p:nvSpPr>
            <p:cNvPr id="1346" name="Flussdiagramm: Dokument 37"/>
            <p:cNvSpPr/>
            <p:nvPr/>
          </p:nvSpPr>
          <p:spPr>
            <a:xfrm>
              <a:off x="7635960" y="3786120"/>
              <a:ext cx="1362600" cy="420120"/>
            </a:xfrm>
            <a:prstGeom prst="flowChartDocument">
              <a:avLst/>
            </a:prstGeom>
            <a:solidFill>
              <a:schemeClr val="bg1">
                <a:lumMod val="85000"/>
              </a:schemeClr>
            </a:solidFill>
            <a:ln w="19050">
              <a:noFill/>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pPr>
              <a:r>
                <a:rPr lang="en-GB" sz="900" b="0" strike="noStrike" spc="-1">
                  <a:solidFill>
                    <a:schemeClr val="dk1"/>
                  </a:solidFill>
                  <a:latin typeface="Calibri"/>
                  <a:ea typeface="Arial"/>
                </a:rPr>
                <a:t>Richtlinien zur Informationssicherheit</a:t>
              </a:r>
              <a:endParaRPr lang="de-DE" sz="900" b="0" strike="noStrike" spc="-1">
                <a:solidFill>
                  <a:srgbClr val="000000"/>
                </a:solidFill>
                <a:latin typeface="Arial"/>
              </a:endParaRPr>
            </a:p>
          </p:txBody>
        </p:sp>
        <p:cxnSp>
          <p:nvCxnSpPr>
            <p:cNvPr id="1347" name="Gerade Verbindung mit Pfeil 39"/>
            <p:cNvCxnSpPr>
              <a:endCxn id="1346" idx="1"/>
            </p:cNvCxnSpPr>
            <p:nvPr/>
          </p:nvCxnSpPr>
          <p:spPr>
            <a:xfrm>
              <a:off x="7230600" y="3994920"/>
              <a:ext cx="405720" cy="1440"/>
            </a:xfrm>
            <a:prstGeom prst="straightConnector1">
              <a:avLst/>
            </a:prstGeom>
            <a:ln w="19050">
              <a:solidFill>
                <a:srgbClr val="000000"/>
              </a:solidFill>
              <a:prstDash val="sysDash"/>
              <a:round/>
              <a:headEnd type="arrow" w="med" len="med"/>
              <a:tailEnd type="arrow" w="med" len="med"/>
            </a:ln>
          </p:spPr>
        </p:cxnSp>
        <p:sp>
          <p:nvSpPr>
            <p:cNvPr id="1348" name="Flussdiagramm: Dokument 48"/>
            <p:cNvSpPr/>
            <p:nvPr/>
          </p:nvSpPr>
          <p:spPr>
            <a:xfrm>
              <a:off x="7644600" y="4413600"/>
              <a:ext cx="1353960" cy="624960"/>
            </a:xfrm>
            <a:prstGeom prst="flowChartDocument">
              <a:avLst/>
            </a:prstGeom>
            <a:solidFill>
              <a:schemeClr val="bg1">
                <a:lumMod val="85000"/>
              </a:schemeClr>
            </a:solidFill>
            <a:ln w="19050">
              <a:noFill/>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pPr>
              <a:r>
                <a:rPr lang="en-GB" sz="900" b="0" strike="noStrike" spc="-1">
                  <a:solidFill>
                    <a:schemeClr val="dk1"/>
                  </a:solidFill>
                  <a:latin typeface="Calibri"/>
                  <a:ea typeface="Arial"/>
                </a:rPr>
                <a:t>Pläne für Informationssicherheits-Controls</a:t>
              </a:r>
              <a:endParaRPr lang="de-DE" sz="900" b="0" strike="noStrike" spc="-1">
                <a:solidFill>
                  <a:srgbClr val="000000"/>
                </a:solidFill>
                <a:latin typeface="Arial"/>
              </a:endParaRPr>
            </a:p>
          </p:txBody>
        </p:sp>
        <p:sp>
          <p:nvSpPr>
            <p:cNvPr id="1349" name="Flussdiagramm: Dokument 49"/>
            <p:cNvSpPr/>
            <p:nvPr/>
          </p:nvSpPr>
          <p:spPr>
            <a:xfrm>
              <a:off x="1980000" y="4372920"/>
              <a:ext cx="1438920" cy="564840"/>
            </a:xfrm>
            <a:prstGeom prst="flowChartDocument">
              <a:avLst/>
            </a:prstGeom>
            <a:solidFill>
              <a:schemeClr val="bg1">
                <a:lumMod val="85000"/>
              </a:schemeClr>
            </a:solidFill>
            <a:ln w="19050">
              <a:noFill/>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pPr>
              <a:r>
                <a:rPr lang="en-GB" sz="900" b="0" strike="noStrike" spc="-1">
                  <a:solidFill>
                    <a:schemeClr val="dk1"/>
                  </a:solidFill>
                  <a:latin typeface="Calibri"/>
                  <a:ea typeface="Arial"/>
                </a:rPr>
                <a:t>Beurteilte Informationssicherheitsrisiken</a:t>
              </a:r>
              <a:endParaRPr lang="de-DE" sz="900" b="0" strike="noStrike" spc="-1">
                <a:solidFill>
                  <a:srgbClr val="000000"/>
                </a:solidFill>
                <a:latin typeface="Arial"/>
              </a:endParaRPr>
            </a:p>
          </p:txBody>
        </p:sp>
        <p:sp>
          <p:nvSpPr>
            <p:cNvPr id="1344" name="Rectangle 23"/>
            <p:cNvSpPr/>
            <p:nvPr/>
          </p:nvSpPr>
          <p:spPr>
            <a:xfrm>
              <a:off x="3652200" y="1680120"/>
              <a:ext cx="3571200" cy="1062720"/>
            </a:xfrm>
            <a:prstGeom prst="rect">
              <a:avLst/>
            </a:prstGeom>
            <a:solidFill>
              <a:schemeClr val="accent1"/>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t">
              <a:noAutofit/>
            </a:bodyPr>
            <a:lstStyle/>
            <a:p>
              <a:pPr algn="ctr">
                <a:lnSpc>
                  <a:spcPct val="100000"/>
                </a:lnSpc>
              </a:pPr>
              <a:endParaRPr lang="de-DE" sz="600" b="0" strike="noStrike" spc="-1">
                <a:solidFill>
                  <a:srgbClr val="000000"/>
                </a:solidFill>
                <a:latin typeface="Arial"/>
              </a:endParaRPr>
            </a:p>
            <a:p>
              <a:pPr algn="ctr">
                <a:lnSpc>
                  <a:spcPct val="100000"/>
                </a:lnSpc>
              </a:pPr>
              <a:r>
                <a:rPr lang="en-US" sz="1200" b="0" strike="noStrike" spc="-1">
                  <a:solidFill>
                    <a:schemeClr val="lt1"/>
                  </a:solidFill>
                  <a:latin typeface="Calibri"/>
                  <a:ea typeface="Arial"/>
                </a:rPr>
                <a:t>Identifizierung der Anforderungen an die Informationssicherheit</a:t>
              </a:r>
              <a:endParaRPr lang="de-DE" sz="1200" b="0" strike="noStrike" spc="-1">
                <a:solidFill>
                  <a:srgbClr val="000000"/>
                </a:solidFill>
                <a:latin typeface="Arial"/>
              </a:endParaRPr>
            </a:p>
          </p:txBody>
        </p:sp>
        <p:sp>
          <p:nvSpPr>
            <p:cNvPr id="1350" name="Rectangle 18"/>
            <p:cNvSpPr/>
            <p:nvPr/>
          </p:nvSpPr>
          <p:spPr>
            <a:xfrm>
              <a:off x="3819960" y="2170440"/>
              <a:ext cx="1414440" cy="42516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a:lnSpc>
                  <a:spcPct val="100000"/>
                </a:lnSpc>
              </a:pPr>
              <a:r>
                <a:rPr lang="en-GB" sz="1000" b="0" strike="noStrike" spc="-1">
                  <a:solidFill>
                    <a:schemeClr val="dk1"/>
                  </a:solidFill>
                  <a:latin typeface="Calibri"/>
                  <a:ea typeface="Arial"/>
                </a:rPr>
                <a:t>Ableitung von Sicherheitsanforderungen aus SLAs</a:t>
              </a:r>
              <a:endParaRPr lang="de-DE" sz="1000" b="0" strike="noStrike" spc="-1">
                <a:solidFill>
                  <a:srgbClr val="000000"/>
                </a:solidFill>
                <a:latin typeface="Arial"/>
              </a:endParaRPr>
            </a:p>
          </p:txBody>
        </p:sp>
        <p:sp>
          <p:nvSpPr>
            <p:cNvPr id="1351" name="Rectangle 18"/>
            <p:cNvSpPr/>
            <p:nvPr/>
          </p:nvSpPr>
          <p:spPr>
            <a:xfrm>
              <a:off x="5655600" y="2176920"/>
              <a:ext cx="1414440" cy="42516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a:lnSpc>
                  <a:spcPct val="100000"/>
                </a:lnSpc>
              </a:pPr>
              <a:r>
                <a:rPr lang="en-GB" sz="1000" b="0" strike="noStrike" spc="-1">
                  <a:solidFill>
                    <a:schemeClr val="dk1"/>
                  </a:solidFill>
                  <a:latin typeface="Calibri"/>
                  <a:ea typeface="Arial"/>
                </a:rPr>
                <a:t>Identifizierung der zu schützenden Informationen</a:t>
              </a:r>
              <a:endParaRPr lang="de-DE" sz="1000" b="0" strike="noStrike" spc="-1">
                <a:solidFill>
                  <a:srgbClr val="000000"/>
                </a:solidFill>
                <a:latin typeface="Arial"/>
              </a:endParaRPr>
            </a:p>
          </p:txBody>
        </p:sp>
        <p:cxnSp>
          <p:nvCxnSpPr>
            <p:cNvPr id="1352" name="Gerade Verbindung mit Pfeil 53"/>
            <p:cNvCxnSpPr>
              <a:stCxn id="1350" idx="3"/>
              <a:endCxn id="1351" idx="1"/>
            </p:cNvCxnSpPr>
            <p:nvPr/>
          </p:nvCxnSpPr>
          <p:spPr>
            <a:xfrm>
              <a:off x="5234400" y="2382840"/>
              <a:ext cx="421560" cy="6840"/>
            </a:xfrm>
            <a:prstGeom prst="straightConnector1">
              <a:avLst/>
            </a:prstGeom>
            <a:ln w="19050">
              <a:solidFill>
                <a:srgbClr val="000000"/>
              </a:solidFill>
              <a:round/>
              <a:tailEnd type="arrow" w="med" len="med"/>
            </a:ln>
          </p:spPr>
        </p:cxnSp>
        <p:sp>
          <p:nvSpPr>
            <p:cNvPr id="1345" name="Rectangle 23"/>
            <p:cNvSpPr/>
            <p:nvPr/>
          </p:nvSpPr>
          <p:spPr>
            <a:xfrm>
              <a:off x="3656520" y="3102120"/>
              <a:ext cx="3571200" cy="1941840"/>
            </a:xfrm>
            <a:prstGeom prst="rect">
              <a:avLst/>
            </a:prstGeom>
            <a:solidFill>
              <a:schemeClr val="accent1"/>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t">
              <a:noAutofit/>
            </a:bodyPr>
            <a:lstStyle/>
            <a:p>
              <a:pPr algn="ctr">
                <a:lnSpc>
                  <a:spcPct val="100000"/>
                </a:lnSpc>
              </a:pPr>
              <a:endParaRPr lang="de-DE" sz="600" b="0" strike="noStrike" spc="-1">
                <a:solidFill>
                  <a:srgbClr val="000000"/>
                </a:solidFill>
                <a:latin typeface="Arial"/>
              </a:endParaRPr>
            </a:p>
            <a:p>
              <a:pPr algn="ctr">
                <a:lnSpc>
                  <a:spcPct val="100000"/>
                </a:lnSpc>
              </a:pPr>
              <a:r>
                <a:rPr lang="en-US" sz="1200" b="0" strike="noStrike" spc="-1">
                  <a:solidFill>
                    <a:schemeClr val="lt1"/>
                  </a:solidFill>
                  <a:latin typeface="Calibri"/>
                  <a:ea typeface="Arial"/>
                </a:rPr>
                <a:t>Aufrechterhaltung und Umsetzung von Informationssicherheits-Controls und Richtlinien zur Informationssicherheits-Maßnahmen</a:t>
              </a:r>
              <a:endParaRPr lang="de-DE" sz="1200" b="0" strike="noStrike" spc="-1">
                <a:solidFill>
                  <a:srgbClr val="000000"/>
                </a:solidFill>
                <a:latin typeface="Arial"/>
              </a:endParaRPr>
            </a:p>
          </p:txBody>
        </p:sp>
        <p:sp>
          <p:nvSpPr>
            <p:cNvPr id="1353" name="Rectangle 18"/>
            <p:cNvSpPr/>
            <p:nvPr/>
          </p:nvSpPr>
          <p:spPr>
            <a:xfrm>
              <a:off x="3824280" y="3781440"/>
              <a:ext cx="1414440" cy="42516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a:lnSpc>
                  <a:spcPct val="100000"/>
                </a:lnSpc>
              </a:pPr>
              <a:r>
                <a:rPr lang="en-GB" sz="900" b="0" strike="noStrike" spc="-1">
                  <a:solidFill>
                    <a:schemeClr val="dk1"/>
                  </a:solidFill>
                  <a:latin typeface="Calibri"/>
                  <a:ea typeface="Arial"/>
                </a:rPr>
                <a:t>Beurteilung von Informationssicherheitsrisiken</a:t>
              </a:r>
              <a:endParaRPr lang="de-DE" sz="900" b="0" strike="noStrike" spc="-1">
                <a:solidFill>
                  <a:srgbClr val="000000"/>
                </a:solidFill>
                <a:latin typeface="Arial"/>
              </a:endParaRPr>
            </a:p>
          </p:txBody>
        </p:sp>
        <p:sp>
          <p:nvSpPr>
            <p:cNvPr id="1354" name="Rectangle 18"/>
            <p:cNvSpPr/>
            <p:nvPr/>
          </p:nvSpPr>
          <p:spPr>
            <a:xfrm>
              <a:off x="5650920" y="3788280"/>
              <a:ext cx="1414440" cy="42516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a:lnSpc>
                  <a:spcPct val="100000"/>
                </a:lnSpc>
              </a:pPr>
              <a:r>
                <a:rPr lang="en-GB" sz="1050" b="0" strike="noStrike" spc="-1">
                  <a:solidFill>
                    <a:schemeClr val="dk1"/>
                  </a:solidFill>
                  <a:latin typeface="Calibri"/>
                  <a:ea typeface="Arial"/>
                </a:rPr>
                <a:t>Richtlinien erstellen und Controls definieren</a:t>
              </a:r>
              <a:endParaRPr lang="de-DE" sz="1050" b="0" strike="noStrike" spc="-1">
                <a:solidFill>
                  <a:srgbClr val="000000"/>
                </a:solidFill>
                <a:latin typeface="Arial"/>
              </a:endParaRPr>
            </a:p>
          </p:txBody>
        </p:sp>
        <p:cxnSp>
          <p:nvCxnSpPr>
            <p:cNvPr id="1355" name="Gerade Verbindung mit Pfeil 58"/>
            <p:cNvCxnSpPr>
              <a:stCxn id="1353" idx="3"/>
              <a:endCxn id="1354" idx="1"/>
            </p:cNvCxnSpPr>
            <p:nvPr/>
          </p:nvCxnSpPr>
          <p:spPr>
            <a:xfrm>
              <a:off x="5238720" y="3993840"/>
              <a:ext cx="412560" cy="7200"/>
            </a:xfrm>
            <a:prstGeom prst="straightConnector1">
              <a:avLst/>
            </a:prstGeom>
            <a:ln w="19050">
              <a:solidFill>
                <a:srgbClr val="000000"/>
              </a:solidFill>
              <a:round/>
              <a:tailEnd type="arrow" w="med" len="med"/>
            </a:ln>
          </p:spPr>
        </p:cxnSp>
        <p:sp>
          <p:nvSpPr>
            <p:cNvPr id="1356" name="Rectangle 18"/>
            <p:cNvSpPr/>
            <p:nvPr/>
          </p:nvSpPr>
          <p:spPr>
            <a:xfrm>
              <a:off x="5650920" y="4479840"/>
              <a:ext cx="1414440" cy="42516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a:lnSpc>
                  <a:spcPct val="100000"/>
                </a:lnSpc>
              </a:pPr>
              <a:r>
                <a:rPr lang="en-GB" sz="900" b="0" strike="noStrike" spc="-1">
                  <a:solidFill>
                    <a:schemeClr val="dk1"/>
                  </a:solidFill>
                  <a:latin typeface="Calibri"/>
                  <a:ea typeface="Arial"/>
                </a:rPr>
                <a:t>Umsetzen von Sicherheitsrichtlinien und Controls</a:t>
              </a:r>
              <a:endParaRPr lang="de-DE" sz="900" b="0" strike="noStrike" spc="-1">
                <a:solidFill>
                  <a:srgbClr val="000000"/>
                </a:solidFill>
                <a:latin typeface="Arial"/>
              </a:endParaRPr>
            </a:p>
          </p:txBody>
        </p:sp>
        <p:cxnSp>
          <p:nvCxnSpPr>
            <p:cNvPr id="1357" name="Gerade Verbindung mit Pfeil 65"/>
            <p:cNvCxnSpPr>
              <a:stCxn id="1354" idx="2"/>
              <a:endCxn id="1356" idx="0"/>
            </p:cNvCxnSpPr>
            <p:nvPr/>
          </p:nvCxnSpPr>
          <p:spPr>
            <a:xfrm>
              <a:off x="6357960" y="4213440"/>
              <a:ext cx="360" cy="266760"/>
            </a:xfrm>
            <a:prstGeom prst="straightConnector1">
              <a:avLst/>
            </a:prstGeom>
            <a:ln w="19050">
              <a:solidFill>
                <a:srgbClr val="000000"/>
              </a:solidFill>
              <a:round/>
              <a:tailEnd type="arrow" w="med" len="med"/>
            </a:ln>
          </p:spPr>
        </p:cxnSp>
        <p:sp>
          <p:nvSpPr>
            <p:cNvPr id="1358" name="Rectangle 18"/>
            <p:cNvSpPr/>
            <p:nvPr/>
          </p:nvSpPr>
          <p:spPr>
            <a:xfrm>
              <a:off x="3819960" y="4483440"/>
              <a:ext cx="1414440" cy="42516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a:lnSpc>
                  <a:spcPct val="100000"/>
                </a:lnSpc>
              </a:pPr>
              <a:r>
                <a:rPr lang="en-GB" sz="1000" b="0" strike="noStrike" spc="-1">
                  <a:solidFill>
                    <a:schemeClr val="dk1"/>
                  </a:solidFill>
                  <a:latin typeface="Calibri"/>
                  <a:ea typeface="Arial"/>
                </a:rPr>
                <a:t>Review/Aktualisierung von Richtlinien und Controls</a:t>
              </a:r>
              <a:endParaRPr lang="de-DE" sz="1000" b="0" strike="noStrike" spc="-1">
                <a:solidFill>
                  <a:srgbClr val="000000"/>
                </a:solidFill>
                <a:latin typeface="Arial"/>
              </a:endParaRPr>
            </a:p>
          </p:txBody>
        </p:sp>
        <p:cxnSp>
          <p:nvCxnSpPr>
            <p:cNvPr id="1359" name="Gerade Verbindung mit Pfeil 70"/>
            <p:cNvCxnSpPr>
              <a:stCxn id="1356" idx="1"/>
              <a:endCxn id="1358" idx="3"/>
            </p:cNvCxnSpPr>
            <p:nvPr/>
          </p:nvCxnSpPr>
          <p:spPr>
            <a:xfrm flipH="1">
              <a:off x="5234400" y="4692240"/>
              <a:ext cx="416880" cy="3960"/>
            </a:xfrm>
            <a:prstGeom prst="straightConnector1">
              <a:avLst/>
            </a:prstGeom>
            <a:ln w="19050">
              <a:solidFill>
                <a:srgbClr val="000000"/>
              </a:solidFill>
              <a:round/>
              <a:tailEnd type="arrow" w="med" len="med"/>
            </a:ln>
          </p:spPr>
        </p:cxnSp>
        <p:sp>
          <p:nvSpPr>
            <p:cNvPr id="1360" name="Rectangle 23"/>
            <p:cNvSpPr/>
            <p:nvPr/>
          </p:nvSpPr>
          <p:spPr>
            <a:xfrm>
              <a:off x="3650400" y="5405040"/>
              <a:ext cx="3571200" cy="1062720"/>
            </a:xfrm>
            <a:prstGeom prst="rect">
              <a:avLst/>
            </a:prstGeom>
            <a:solidFill>
              <a:schemeClr val="accent1"/>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t">
              <a:noAutofit/>
            </a:bodyPr>
            <a:lstStyle/>
            <a:p>
              <a:pPr algn="ctr">
                <a:lnSpc>
                  <a:spcPct val="100000"/>
                </a:lnSpc>
              </a:pPr>
              <a:endParaRPr lang="de-DE" sz="600" b="0" strike="noStrike" spc="-1">
                <a:solidFill>
                  <a:srgbClr val="000000"/>
                </a:solidFill>
                <a:latin typeface="Arial"/>
              </a:endParaRPr>
            </a:p>
            <a:p>
              <a:pPr algn="ctr">
                <a:lnSpc>
                  <a:spcPct val="100000"/>
                </a:lnSpc>
              </a:pPr>
              <a:r>
                <a:rPr lang="en-US" sz="1200" b="0" strike="noStrike" spc="-1">
                  <a:solidFill>
                    <a:schemeClr val="lt1"/>
                  </a:solidFill>
                  <a:latin typeface="Calibri"/>
                  <a:ea typeface="Arial"/>
                </a:rPr>
                <a:t>Bewertung der Informationssicherheit</a:t>
              </a:r>
              <a:endParaRPr lang="de-DE" sz="1200" b="0" strike="noStrike" spc="-1">
                <a:solidFill>
                  <a:srgbClr val="000000"/>
                </a:solidFill>
                <a:latin typeface="Arial"/>
              </a:endParaRPr>
            </a:p>
          </p:txBody>
        </p:sp>
        <p:sp>
          <p:nvSpPr>
            <p:cNvPr id="1361" name="Rectangle 18"/>
            <p:cNvSpPr/>
            <p:nvPr/>
          </p:nvSpPr>
          <p:spPr>
            <a:xfrm>
              <a:off x="3818160" y="5895360"/>
              <a:ext cx="1414440" cy="42516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a:lnSpc>
                  <a:spcPct val="100000"/>
                </a:lnSpc>
              </a:pPr>
              <a:r>
                <a:rPr lang="en-GB" sz="900" b="0" strike="noStrike" spc="-1">
                  <a:solidFill>
                    <a:schemeClr val="dk1"/>
                  </a:solidFill>
                  <a:latin typeface="Calibri"/>
                  <a:ea typeface="Arial"/>
                </a:rPr>
                <a:t>Überwachung und Klassifizierung von Sicherheitsereignissen</a:t>
              </a:r>
              <a:endParaRPr lang="de-DE" sz="900" b="0" strike="noStrike" spc="-1">
                <a:solidFill>
                  <a:srgbClr val="000000"/>
                </a:solidFill>
                <a:latin typeface="Arial"/>
              </a:endParaRPr>
            </a:p>
          </p:txBody>
        </p:sp>
        <p:sp>
          <p:nvSpPr>
            <p:cNvPr id="1362" name="Rectangle 18"/>
            <p:cNvSpPr/>
            <p:nvPr/>
          </p:nvSpPr>
          <p:spPr>
            <a:xfrm>
              <a:off x="5644800" y="5895360"/>
              <a:ext cx="1414440" cy="42516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a:lnSpc>
                  <a:spcPct val="100000"/>
                </a:lnSpc>
              </a:pPr>
              <a:r>
                <a:rPr lang="en-GB" sz="900" b="0" strike="noStrike" spc="-1">
                  <a:solidFill>
                    <a:schemeClr val="dk1"/>
                  </a:solidFill>
                  <a:latin typeface="Calibri"/>
                  <a:ea typeface="Arial"/>
                </a:rPr>
                <a:t>Identifizieren und Bearbeiten von Sicherheits Incidents</a:t>
              </a:r>
              <a:endParaRPr lang="de-DE" sz="900" b="0" strike="noStrike" spc="-1">
                <a:solidFill>
                  <a:srgbClr val="000000"/>
                </a:solidFill>
                <a:latin typeface="Arial"/>
              </a:endParaRPr>
            </a:p>
          </p:txBody>
        </p:sp>
        <p:cxnSp>
          <p:nvCxnSpPr>
            <p:cNvPr id="1363" name="Gerade Verbindung mit Pfeil 88"/>
            <p:cNvCxnSpPr>
              <a:stCxn id="1361" idx="3"/>
              <a:endCxn id="1362" idx="1"/>
            </p:cNvCxnSpPr>
            <p:nvPr/>
          </p:nvCxnSpPr>
          <p:spPr>
            <a:xfrm>
              <a:off x="5232600" y="6107760"/>
              <a:ext cx="412560" cy="360"/>
            </a:xfrm>
            <a:prstGeom prst="straightConnector1">
              <a:avLst/>
            </a:prstGeom>
            <a:ln w="19050">
              <a:solidFill>
                <a:srgbClr val="000000"/>
              </a:solidFill>
              <a:round/>
              <a:tailEnd type="arrow" w="med" len="med"/>
            </a:ln>
          </p:spPr>
        </p:cxnSp>
        <p:cxnSp>
          <p:nvCxnSpPr>
            <p:cNvPr id="1364" name="Gerade Verbindung mit Pfeil 93"/>
            <p:cNvCxnSpPr>
              <a:stCxn id="1345" idx="2"/>
              <a:endCxn id="1360" idx="0"/>
            </p:cNvCxnSpPr>
            <p:nvPr/>
          </p:nvCxnSpPr>
          <p:spPr>
            <a:xfrm flipH="1">
              <a:off x="5436000" y="5043960"/>
              <a:ext cx="6480" cy="361440"/>
            </a:xfrm>
            <a:prstGeom prst="straightConnector1">
              <a:avLst/>
            </a:prstGeom>
            <a:ln w="19050">
              <a:solidFill>
                <a:srgbClr val="000000"/>
              </a:solidFill>
              <a:round/>
              <a:tailEnd type="arrow" w="med" len="med"/>
            </a:ln>
          </p:spPr>
        </p:cxnSp>
        <p:sp>
          <p:nvSpPr>
            <p:cNvPr id="1365" name="Flussdiagramm: Dokument 98"/>
            <p:cNvSpPr/>
            <p:nvPr/>
          </p:nvSpPr>
          <p:spPr>
            <a:xfrm>
              <a:off x="2202840" y="2001600"/>
              <a:ext cx="1273680" cy="420120"/>
            </a:xfrm>
            <a:prstGeom prst="flowChartDocument">
              <a:avLst/>
            </a:prstGeom>
            <a:solidFill>
              <a:schemeClr val="bg1"/>
            </a:solidFill>
            <a:ln w="19050">
              <a:solidFill>
                <a:srgbClr val="4A7EBB"/>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pPr>
              <a:endParaRPr lang="en-GB" sz="1100" b="0" strike="noStrike" spc="-1">
                <a:solidFill>
                  <a:schemeClr val="dk1"/>
                </a:solidFill>
                <a:latin typeface="Calibri"/>
                <a:ea typeface="Arial"/>
              </a:endParaRPr>
            </a:p>
          </p:txBody>
        </p:sp>
        <p:sp>
          <p:nvSpPr>
            <p:cNvPr id="1366" name="Flussdiagramm: Dokument 99"/>
            <p:cNvSpPr/>
            <p:nvPr/>
          </p:nvSpPr>
          <p:spPr>
            <a:xfrm>
              <a:off x="2129760" y="1933200"/>
              <a:ext cx="1273680" cy="420120"/>
            </a:xfrm>
            <a:prstGeom prst="flowChartDocument">
              <a:avLst/>
            </a:prstGeom>
            <a:solidFill>
              <a:schemeClr val="bg1"/>
            </a:solidFill>
            <a:ln w="19050">
              <a:solidFill>
                <a:srgbClr val="4A7EBB"/>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pPr>
              <a:r>
                <a:rPr lang="en-GB" sz="1100" b="0" strike="noStrike" spc="-1">
                  <a:solidFill>
                    <a:schemeClr val="dk1"/>
                  </a:solidFill>
                  <a:latin typeface="Calibri"/>
                  <a:ea typeface="Arial"/>
                </a:rPr>
                <a:t>SLAs</a:t>
              </a:r>
              <a:endParaRPr lang="de-DE" sz="1100" b="0" strike="noStrike" spc="-1">
                <a:solidFill>
                  <a:srgbClr val="000000"/>
                </a:solidFill>
                <a:latin typeface="Arial"/>
              </a:endParaRPr>
            </a:p>
          </p:txBody>
        </p:sp>
        <p:cxnSp>
          <p:nvCxnSpPr>
            <p:cNvPr id="1367" name="Verbinder: gekrümmt 100"/>
            <p:cNvCxnSpPr>
              <a:stCxn id="1366" idx="3"/>
            </p:cNvCxnSpPr>
            <p:nvPr/>
          </p:nvCxnSpPr>
          <p:spPr>
            <a:xfrm>
              <a:off x="3403440" y="2143080"/>
              <a:ext cx="403200" cy="227880"/>
            </a:xfrm>
            <a:prstGeom prst="curvedConnector3">
              <a:avLst>
                <a:gd name="adj1" fmla="val 100000"/>
              </a:avLst>
            </a:prstGeom>
            <a:ln w="19050">
              <a:solidFill>
                <a:srgbClr val="000000"/>
              </a:solidFill>
              <a:prstDash val="sysDash"/>
              <a:round/>
              <a:tailEnd type="arrow" w="med" len="med"/>
            </a:ln>
          </p:spPr>
        </p:cxnSp>
        <p:cxnSp>
          <p:nvCxnSpPr>
            <p:cNvPr id="1368" name="Verbinder: gekrümmt 101"/>
            <p:cNvCxnSpPr>
              <a:stCxn id="1369" idx="3"/>
            </p:cNvCxnSpPr>
            <p:nvPr/>
          </p:nvCxnSpPr>
          <p:spPr>
            <a:xfrm flipV="1">
              <a:off x="3403440" y="2353320"/>
              <a:ext cx="215280" cy="606960"/>
            </a:xfrm>
            <a:prstGeom prst="curvedConnector3">
              <a:avLst>
                <a:gd name="adj1" fmla="val 100000"/>
              </a:avLst>
            </a:prstGeom>
            <a:ln w="19050">
              <a:solidFill>
                <a:srgbClr val="000000"/>
              </a:solidFill>
              <a:prstDash val="sysDash"/>
              <a:round/>
            </a:ln>
          </p:spPr>
        </p:cxnSp>
        <p:sp>
          <p:nvSpPr>
            <p:cNvPr id="1369" name="Flussdiagramm: Dokument 102"/>
            <p:cNvSpPr/>
            <p:nvPr/>
          </p:nvSpPr>
          <p:spPr>
            <a:xfrm>
              <a:off x="1980000" y="2565360"/>
              <a:ext cx="1423440" cy="789120"/>
            </a:xfrm>
            <a:prstGeom prst="flowChartDocument">
              <a:avLst/>
            </a:prstGeom>
            <a:solidFill>
              <a:schemeClr val="bg1">
                <a:lumMod val="85000"/>
              </a:schemeClr>
            </a:solidFill>
            <a:ln w="19050">
              <a:noFill/>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pPr>
              <a:r>
                <a:rPr lang="en-GB" sz="900" b="0" strike="noStrike" spc="-1">
                  <a:solidFill>
                    <a:schemeClr val="dk1"/>
                  </a:solidFill>
                  <a:latin typeface="Calibri"/>
                  <a:ea typeface="Arial"/>
                </a:rPr>
                <a:t>Andere Quellen für Anforderungen an die Informationssicherheit</a:t>
              </a:r>
              <a:endParaRPr lang="de-DE" sz="900" b="0" strike="noStrike" spc="-1">
                <a:solidFill>
                  <a:srgbClr val="000000"/>
                </a:solidFill>
                <a:latin typeface="Arial"/>
              </a:endParaRPr>
            </a:p>
          </p:txBody>
        </p:sp>
        <p:sp>
          <p:nvSpPr>
            <p:cNvPr id="1370" name="Flussdiagramm: Dokument 104"/>
            <p:cNvSpPr/>
            <p:nvPr/>
          </p:nvSpPr>
          <p:spPr>
            <a:xfrm>
              <a:off x="1980000" y="5839200"/>
              <a:ext cx="1423440" cy="537480"/>
            </a:xfrm>
            <a:prstGeom prst="flowChartDocument">
              <a:avLst/>
            </a:prstGeom>
            <a:solidFill>
              <a:schemeClr val="bg1">
                <a:lumMod val="85000"/>
              </a:schemeClr>
            </a:solidFill>
            <a:ln w="19050">
              <a:noFill/>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pPr>
              <a:r>
                <a:rPr lang="en-GB" sz="900" b="0" strike="noStrike" spc="-1">
                  <a:solidFill>
                    <a:schemeClr val="dk1"/>
                  </a:solidFill>
                  <a:latin typeface="Calibri"/>
                  <a:ea typeface="Arial"/>
                </a:rPr>
                <a:t>Quellen für Informationssicherheits-Vorfälle (Incidents)</a:t>
              </a:r>
              <a:endParaRPr lang="de-DE" sz="900" b="0" strike="noStrike" spc="-1">
                <a:solidFill>
                  <a:srgbClr val="000000"/>
                </a:solidFill>
                <a:latin typeface="Arial"/>
              </a:endParaRPr>
            </a:p>
          </p:txBody>
        </p:sp>
        <p:cxnSp>
          <p:nvCxnSpPr>
            <p:cNvPr id="1371" name="Gerade Verbindung mit Pfeil 105"/>
            <p:cNvCxnSpPr>
              <a:stCxn id="1370" idx="3"/>
              <a:endCxn id="1361" idx="1"/>
            </p:cNvCxnSpPr>
            <p:nvPr/>
          </p:nvCxnSpPr>
          <p:spPr>
            <a:xfrm>
              <a:off x="3403440" y="6107760"/>
              <a:ext cx="415080" cy="360"/>
            </a:xfrm>
            <a:prstGeom prst="straightConnector1">
              <a:avLst/>
            </a:prstGeom>
            <a:ln w="19050">
              <a:solidFill>
                <a:srgbClr val="000000"/>
              </a:solidFill>
              <a:prstDash val="sysDash"/>
              <a:round/>
              <a:tailEnd type="arrow" w="med" len="med"/>
            </a:ln>
          </p:spPr>
        </p:cxnSp>
        <p:sp>
          <p:nvSpPr>
            <p:cNvPr id="1372" name="Flussdiagramm: Dokument 110"/>
            <p:cNvSpPr/>
            <p:nvPr/>
          </p:nvSpPr>
          <p:spPr>
            <a:xfrm>
              <a:off x="1980000" y="3724920"/>
              <a:ext cx="1420200" cy="537480"/>
            </a:xfrm>
            <a:prstGeom prst="flowChartDocument">
              <a:avLst/>
            </a:prstGeom>
            <a:solidFill>
              <a:schemeClr val="bg1">
                <a:lumMod val="85000"/>
              </a:schemeClr>
            </a:solidFill>
            <a:ln w="19050">
              <a:noFill/>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pPr>
              <a:r>
                <a:rPr lang="en-GB" sz="900" b="0" strike="noStrike" spc="-1">
                  <a:solidFill>
                    <a:schemeClr val="dk1"/>
                  </a:solidFill>
                  <a:latin typeface="Calibri"/>
                  <a:ea typeface="Arial"/>
                </a:rPr>
                <a:t>Informationen über Bedrohungen und Schwachstellen</a:t>
              </a:r>
              <a:endParaRPr lang="de-DE" sz="900" b="0" strike="noStrike" spc="-1">
                <a:solidFill>
                  <a:srgbClr val="000000"/>
                </a:solidFill>
                <a:latin typeface="Arial"/>
              </a:endParaRPr>
            </a:p>
          </p:txBody>
        </p:sp>
        <p:cxnSp>
          <p:nvCxnSpPr>
            <p:cNvPr id="1373" name="Gerade Verbindung mit Pfeil 111"/>
            <p:cNvCxnSpPr>
              <a:stCxn id="1372" idx="3"/>
              <a:endCxn id="1353" idx="1"/>
            </p:cNvCxnSpPr>
            <p:nvPr/>
          </p:nvCxnSpPr>
          <p:spPr>
            <a:xfrm>
              <a:off x="3400200" y="3993480"/>
              <a:ext cx="424440" cy="720"/>
            </a:xfrm>
            <a:prstGeom prst="straightConnector1">
              <a:avLst/>
            </a:prstGeom>
            <a:ln w="19050">
              <a:solidFill>
                <a:srgbClr val="000000"/>
              </a:solidFill>
              <a:prstDash val="sysDash"/>
              <a:round/>
              <a:tailEnd type="arrow" w="med" len="med"/>
            </a:ln>
          </p:spPr>
        </p:cxnSp>
        <p:cxnSp>
          <p:nvCxnSpPr>
            <p:cNvPr id="1374" name="Verbinder: gekrümmt 114"/>
            <p:cNvCxnSpPr>
              <a:stCxn id="1353" idx="2"/>
            </p:cNvCxnSpPr>
            <p:nvPr/>
          </p:nvCxnSpPr>
          <p:spPr>
            <a:xfrm rot="5400000">
              <a:off x="3850920" y="3754080"/>
              <a:ext cx="227880" cy="1133280"/>
            </a:xfrm>
            <a:prstGeom prst="curvedConnector3">
              <a:avLst>
                <a:gd name="adj1" fmla="val 100000"/>
              </a:avLst>
            </a:prstGeom>
            <a:ln w="19050">
              <a:solidFill>
                <a:srgbClr val="000000"/>
              </a:solidFill>
              <a:prstDash val="sysDash"/>
              <a:round/>
              <a:tailEnd type="arrow" w="med" len="med"/>
            </a:ln>
          </p:spPr>
        </p:cxnSp>
        <p:sp>
          <p:nvSpPr>
            <p:cNvPr id="1375" name="Zylinder 126"/>
            <p:cNvSpPr/>
            <p:nvPr/>
          </p:nvSpPr>
          <p:spPr>
            <a:xfrm>
              <a:off x="7635960" y="2052000"/>
              <a:ext cx="1273680" cy="658800"/>
            </a:xfrm>
            <a:prstGeom prst="can">
              <a:avLst>
                <a:gd name="adj" fmla="val 25000"/>
              </a:avLst>
            </a:prstGeom>
            <a:solidFill>
              <a:schemeClr val="bg1">
                <a:lumMod val="85000"/>
              </a:schemeClr>
            </a:solidFill>
            <a:ln w="19050">
              <a:noFill/>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pPr>
              <a:r>
                <a:rPr lang="en-GB" sz="900" b="0" strike="noStrike" spc="-1">
                  <a:solidFill>
                    <a:schemeClr val="dk1"/>
                  </a:solidFill>
                  <a:latin typeface="Calibri"/>
                  <a:ea typeface="Arial"/>
                </a:rPr>
                <a:t>Bestandsaufnahme der Vermögenswerte</a:t>
              </a:r>
              <a:endParaRPr lang="de-DE" sz="900" b="0" strike="noStrike" spc="-1">
                <a:solidFill>
                  <a:srgbClr val="000000"/>
                </a:solidFill>
                <a:latin typeface="Arial"/>
              </a:endParaRPr>
            </a:p>
            <a:p>
              <a:pPr algn="ctr">
                <a:lnSpc>
                  <a:spcPct val="100000"/>
                </a:lnSpc>
              </a:pPr>
              <a:r>
                <a:rPr lang="en-GB" sz="700" b="0" strike="noStrike" spc="-1">
                  <a:solidFill>
                    <a:schemeClr val="dk1"/>
                  </a:solidFill>
                  <a:latin typeface="Calibri"/>
                  <a:ea typeface="Arial"/>
                </a:rPr>
                <a:t>(Informationen und Hilfsmittel)</a:t>
              </a:r>
              <a:endParaRPr lang="de-DE" sz="700" b="0" strike="noStrike" spc="-1">
                <a:solidFill>
                  <a:srgbClr val="000000"/>
                </a:solidFill>
                <a:latin typeface="Arial"/>
              </a:endParaRPr>
            </a:p>
          </p:txBody>
        </p:sp>
        <p:cxnSp>
          <p:nvCxnSpPr>
            <p:cNvPr id="1376" name="Gerade Verbindung mit Pfeil 127"/>
            <p:cNvCxnSpPr>
              <a:stCxn id="1351" idx="3"/>
              <a:endCxn id="1375" idx="1"/>
            </p:cNvCxnSpPr>
            <p:nvPr/>
          </p:nvCxnSpPr>
          <p:spPr>
            <a:xfrm flipV="1">
              <a:off x="7070040" y="2381400"/>
              <a:ext cx="566280" cy="8280"/>
            </a:xfrm>
            <a:prstGeom prst="straightConnector1">
              <a:avLst/>
            </a:prstGeom>
            <a:ln w="19050">
              <a:solidFill>
                <a:srgbClr val="000000"/>
              </a:solidFill>
              <a:prstDash val="sysDash"/>
              <a:round/>
              <a:tailEnd type="arrow" w="med" len="med"/>
            </a:ln>
          </p:spPr>
        </p:cxnSp>
        <p:cxnSp>
          <p:nvCxnSpPr>
            <p:cNvPr id="1377" name="Verbinder: gekrümmt 131"/>
            <p:cNvCxnSpPr>
              <a:stCxn id="1375" idx="3"/>
            </p:cNvCxnSpPr>
            <p:nvPr/>
          </p:nvCxnSpPr>
          <p:spPr>
            <a:xfrm flipH="1">
              <a:off x="7230600" y="2381400"/>
              <a:ext cx="1679400" cy="884520"/>
            </a:xfrm>
            <a:prstGeom prst="curvedConnector3">
              <a:avLst>
                <a:gd name="adj1" fmla="val -19682"/>
              </a:avLst>
            </a:prstGeom>
            <a:ln w="19050">
              <a:solidFill>
                <a:srgbClr val="000000"/>
              </a:solidFill>
              <a:prstDash val="sysDash"/>
              <a:round/>
              <a:tailEnd type="arrow" w="med" len="med"/>
            </a:ln>
          </p:spPr>
        </p:cxnSp>
        <p:cxnSp>
          <p:nvCxnSpPr>
            <p:cNvPr id="1378" name="Gerade Verbindung mit Pfeil 134"/>
            <p:cNvCxnSpPr/>
            <p:nvPr/>
          </p:nvCxnSpPr>
          <p:spPr>
            <a:xfrm>
              <a:off x="7245720" y="4684320"/>
              <a:ext cx="408240" cy="5400"/>
            </a:xfrm>
            <a:prstGeom prst="straightConnector1">
              <a:avLst/>
            </a:prstGeom>
            <a:ln w="19050">
              <a:solidFill>
                <a:srgbClr val="000000"/>
              </a:solidFill>
              <a:prstDash val="sysDash"/>
              <a:round/>
              <a:headEnd type="arrow" w="med" len="med"/>
              <a:tailEnd type="arrow" w="med" len="med"/>
            </a:ln>
          </p:spPr>
        </p:cxnSp>
        <p:sp>
          <p:nvSpPr>
            <p:cNvPr id="1379" name="Flussdiagramm: Dokument 135"/>
            <p:cNvSpPr/>
            <p:nvPr/>
          </p:nvSpPr>
          <p:spPr>
            <a:xfrm>
              <a:off x="7644600" y="5832720"/>
              <a:ext cx="1353960" cy="548640"/>
            </a:xfrm>
            <a:prstGeom prst="flowChartDocument">
              <a:avLst/>
            </a:prstGeom>
            <a:solidFill>
              <a:schemeClr val="bg1">
                <a:lumMod val="85000"/>
              </a:schemeClr>
            </a:solidFill>
            <a:ln w="19050">
              <a:noFill/>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pPr>
              <a:r>
                <a:rPr lang="en-GB" sz="900" b="0" strike="noStrike" spc="-1">
                  <a:solidFill>
                    <a:schemeClr val="dk1"/>
                  </a:solidFill>
                  <a:latin typeface="Calibri"/>
                  <a:ea typeface="Arial"/>
                </a:rPr>
                <a:t>Aufzeichnungen über Informationssicherheits-Vorfälle</a:t>
              </a:r>
              <a:endParaRPr lang="de-DE" sz="900" b="0" strike="noStrike" spc="-1">
                <a:solidFill>
                  <a:srgbClr val="000000"/>
                </a:solidFill>
                <a:latin typeface="Arial"/>
              </a:endParaRPr>
            </a:p>
          </p:txBody>
        </p:sp>
        <p:cxnSp>
          <p:nvCxnSpPr>
            <p:cNvPr id="1380" name="Gerade Verbindung mit Pfeil 136"/>
            <p:cNvCxnSpPr>
              <a:stCxn id="1362" idx="3"/>
              <a:endCxn id="1379" idx="1"/>
            </p:cNvCxnSpPr>
            <p:nvPr/>
          </p:nvCxnSpPr>
          <p:spPr>
            <a:xfrm flipV="1">
              <a:off x="7059240" y="6107040"/>
              <a:ext cx="585720" cy="1080"/>
            </a:xfrm>
            <a:prstGeom prst="straightConnector1">
              <a:avLst/>
            </a:prstGeom>
            <a:ln w="19050">
              <a:solidFill>
                <a:srgbClr val="000000"/>
              </a:solidFill>
              <a:prstDash val="sysDash"/>
              <a:round/>
              <a:tailEnd type="arrow" w="med" len="med"/>
            </a:ln>
          </p:spPr>
        </p:cxnSp>
        <p:sp>
          <p:nvSpPr>
            <p:cNvPr id="1381" name="Rectangle 23"/>
            <p:cNvSpPr/>
            <p:nvPr/>
          </p:nvSpPr>
          <p:spPr>
            <a:xfrm>
              <a:off x="9263520" y="2803320"/>
              <a:ext cx="1040760" cy="761040"/>
            </a:xfrm>
            <a:prstGeom prst="rect">
              <a:avLst/>
            </a:prstGeom>
            <a:solidFill>
              <a:schemeClr val="accent1"/>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a:lnSpc>
                  <a:spcPct val="100000"/>
                </a:lnSpc>
              </a:pPr>
              <a:r>
                <a:rPr lang="en-GB" sz="1200" b="0" strike="noStrike" spc="-1">
                  <a:solidFill>
                    <a:schemeClr val="lt1"/>
                  </a:solidFill>
                  <a:latin typeface="Calibri"/>
                  <a:ea typeface="Arial"/>
                </a:rPr>
                <a:t>Zugriffskontrolle durchführen</a:t>
              </a:r>
              <a:endParaRPr lang="de-DE" sz="1200" b="0" strike="noStrike" spc="-1">
                <a:solidFill>
                  <a:srgbClr val="000000"/>
                </a:solidFill>
                <a:latin typeface="Arial"/>
              </a:endParaRPr>
            </a:p>
          </p:txBody>
        </p:sp>
        <p:cxnSp>
          <p:nvCxnSpPr>
            <p:cNvPr id="1382" name="Gerade Verbindung mit Pfeil 141"/>
            <p:cNvCxnSpPr>
              <a:endCxn id="1381" idx="1"/>
            </p:cNvCxnSpPr>
            <p:nvPr/>
          </p:nvCxnSpPr>
          <p:spPr>
            <a:xfrm flipV="1">
              <a:off x="7245720" y="3183840"/>
              <a:ext cx="2018160" cy="400680"/>
            </a:xfrm>
            <a:prstGeom prst="bentConnector3">
              <a:avLst>
                <a:gd name="adj1" fmla="val 51061"/>
              </a:avLst>
            </a:prstGeom>
            <a:ln w="19050">
              <a:solidFill>
                <a:srgbClr val="000000"/>
              </a:solidFill>
              <a:round/>
              <a:tailEnd type="arrow" w="med" len="med"/>
            </a:ln>
          </p:spPr>
        </p:cxnSp>
        <p:cxnSp>
          <p:nvCxnSpPr>
            <p:cNvPr id="1383" name="Verbinder: gekrümmt 153"/>
            <p:cNvCxnSpPr>
              <a:stCxn id="1375" idx="3"/>
            </p:cNvCxnSpPr>
            <p:nvPr/>
          </p:nvCxnSpPr>
          <p:spPr>
            <a:xfrm>
              <a:off x="8909640" y="2381400"/>
              <a:ext cx="336960" cy="567360"/>
            </a:xfrm>
            <a:prstGeom prst="curvedConnector3">
              <a:avLst>
                <a:gd name="adj1" fmla="val 100000"/>
              </a:avLst>
            </a:prstGeom>
            <a:ln w="19050">
              <a:solidFill>
                <a:srgbClr val="000000"/>
              </a:solidFill>
              <a:prstDash val="sysDash"/>
              <a:round/>
              <a:tailEnd type="arrow" w="med" len="med"/>
            </a:ln>
          </p:spPr>
        </p:cxnSp>
        <p:cxnSp>
          <p:nvCxnSpPr>
            <p:cNvPr id="1384" name="Verbinder: gekrümmt 156"/>
            <p:cNvCxnSpPr>
              <a:stCxn id="1346" idx="0"/>
            </p:cNvCxnSpPr>
            <p:nvPr/>
          </p:nvCxnSpPr>
          <p:spPr>
            <a:xfrm rot="5400000" flipH="1" flipV="1">
              <a:off x="8583480" y="3124440"/>
              <a:ext cx="395640" cy="928440"/>
            </a:xfrm>
            <a:prstGeom prst="curvedConnector3">
              <a:avLst>
                <a:gd name="adj1" fmla="val 100000"/>
              </a:avLst>
            </a:prstGeom>
            <a:ln w="19050">
              <a:solidFill>
                <a:srgbClr val="000000"/>
              </a:solidFill>
              <a:prstDash val="sysDash"/>
              <a:round/>
              <a:tailEnd type="arrow" w="med" len="med"/>
            </a:ln>
          </p:spPr>
        </p:cxnSp>
      </p:gr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5"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ISM: Aktivitäten </a:t>
            </a:r>
            <a:r>
              <a:rPr lang="en-US" sz="2000" b="0" strike="noStrike" spc="-1">
                <a:solidFill>
                  <a:srgbClr val="7F7F7F"/>
                </a:solidFill>
                <a:latin typeface="Calibri"/>
                <a:ea typeface="Calibri"/>
              </a:rPr>
              <a:t>gemäß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grpSp>
        <p:nvGrpSpPr>
          <p:cNvPr id="1386" name="Google Shape;1681;p132"/>
          <p:cNvGrpSpPr/>
          <p:nvPr/>
        </p:nvGrpSpPr>
        <p:grpSpPr>
          <a:xfrm>
            <a:off x="609480" y="1702440"/>
            <a:ext cx="10969920" cy="4611600"/>
            <a:chOff x="609480" y="1702440"/>
            <a:chExt cx="10969920" cy="4611600"/>
          </a:xfrm>
        </p:grpSpPr>
        <p:sp>
          <p:nvSpPr>
            <p:cNvPr id="1387" name="Google Shape;1682;p132"/>
            <p:cNvSpPr/>
            <p:nvPr/>
          </p:nvSpPr>
          <p:spPr>
            <a:xfrm>
              <a:off x="609480" y="1894320"/>
              <a:ext cx="10969920" cy="4419720"/>
            </a:xfrm>
            <a:prstGeom prst="rect">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388" name="Google Shape;1683;p132"/>
            <p:cNvSpPr/>
            <p:nvPr/>
          </p:nvSpPr>
          <p:spPr>
            <a:xfrm>
              <a:off x="609480" y="1894320"/>
              <a:ext cx="10969920" cy="4419720"/>
            </a:xfrm>
            <a:prstGeom prst="rect">
              <a:avLst/>
            </a:prstGeom>
            <a:noFill/>
            <a:ln w="0">
              <a:noFill/>
            </a:ln>
          </p:spPr>
          <p:style>
            <a:lnRef idx="0">
              <a:scrgbClr r="0" g="0" b="0"/>
            </a:lnRef>
            <a:fillRef idx="0">
              <a:scrgbClr r="0" g="0" b="0"/>
            </a:fillRef>
            <a:effectRef idx="0">
              <a:scrgbClr r="0" g="0" b="0"/>
            </a:effectRef>
            <a:fontRef idx="minor"/>
          </p:style>
          <p:txBody>
            <a:bodyPr lIns="851760" tIns="270720" rIns="851760" bIns="92520" anchor="t">
              <a:noAutofit/>
            </a:bodyPr>
            <a:lstStyle/>
            <a:p>
              <a:pPr marL="114480" lvl="1" indent="-114480">
                <a:lnSpc>
                  <a:spcPct val="90000"/>
                </a:lnSpc>
                <a:buClr>
                  <a:srgbClr val="000000"/>
                </a:buClr>
                <a:buFont typeface="Calibri"/>
                <a:buChar char="•"/>
              </a:pPr>
              <a:r>
                <a:rPr lang="en-US" sz="1300" b="1" strike="noStrike" spc="-1">
                  <a:solidFill>
                    <a:schemeClr val="dk1"/>
                  </a:solidFill>
                  <a:latin typeface="Calibri"/>
                  <a:ea typeface="Calibri"/>
                </a:rPr>
                <a:t>Identifizierung der Anforderungen an die Informationssicherheit</a:t>
              </a:r>
              <a:endParaRPr lang="de-DE" sz="13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pPr>
              <a:r>
                <a:rPr lang="en-US" sz="1200" b="0" strike="noStrike" spc="-1">
                  <a:solidFill>
                    <a:schemeClr val="dk1"/>
                  </a:solidFill>
                  <a:latin typeface="Calibri"/>
                  <a:ea typeface="Arial"/>
                </a:rPr>
                <a:t>Ableitung von Informationssicherheitsanforderungen aus SLAs</a:t>
              </a:r>
              <a:endParaRPr lang="de-DE" sz="12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pPr>
              <a:r>
                <a:rPr lang="en-US" sz="1200" b="0" strike="noStrike" spc="-1">
                  <a:solidFill>
                    <a:schemeClr val="dk1"/>
                  </a:solidFill>
                  <a:latin typeface="Calibri"/>
                  <a:ea typeface="Arial"/>
                </a:rPr>
                <a:t>Identifizierung der zu schützenden Informationen (Werte) und ihrer Bedürfnisse in Bezug auf Vertraulichkeit, Integrität und Verfügbarkeit</a:t>
              </a:r>
              <a:endParaRPr lang="de-DE" sz="1200" b="0" strike="noStrike" spc="-1">
                <a:solidFill>
                  <a:srgbClr val="000000"/>
                </a:solidFill>
                <a:latin typeface="Arial"/>
              </a:endParaRPr>
            </a:p>
            <a:p>
              <a:pPr marL="114480" indent="-31680">
                <a:lnSpc>
                  <a:spcPct val="90000"/>
                </a:lnSpc>
                <a:spcBef>
                  <a:spcPts val="196"/>
                </a:spcBef>
                <a:tabLst>
                  <a:tab pos="0" algn="l"/>
                </a:tabLst>
              </a:pPr>
              <a:endParaRPr lang="de-DE" sz="1300" b="0" strike="noStrike" spc="-1">
                <a:solidFill>
                  <a:srgbClr val="000000"/>
                </a:solidFill>
                <a:latin typeface="Arial"/>
              </a:endParaRPr>
            </a:p>
            <a:p>
              <a:pPr marL="114480" lvl="1" indent="-114480">
                <a:lnSpc>
                  <a:spcPct val="90000"/>
                </a:lnSpc>
                <a:spcBef>
                  <a:spcPts val="196"/>
                </a:spcBef>
                <a:buClr>
                  <a:srgbClr val="000000"/>
                </a:buClr>
                <a:buFont typeface="Calibri"/>
                <a:buChar char="•"/>
                <a:tabLst>
                  <a:tab pos="0" algn="l"/>
                </a:tabLst>
              </a:pPr>
              <a:r>
                <a:rPr lang="en-US" sz="1300" b="1" strike="noStrike" spc="-1">
                  <a:solidFill>
                    <a:schemeClr val="dk1"/>
                  </a:solidFill>
                  <a:latin typeface="Calibri"/>
                  <a:ea typeface="Calibri"/>
                </a:rPr>
                <a:t>Aufrechterhaltung und Umsetzen von Informationssicherheits-Controls und Richtlinien zur Informationssicherheits-Maßnahmen</a:t>
              </a:r>
              <a:endParaRPr lang="de-DE" sz="13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tabLst>
                  <a:tab pos="0" algn="l"/>
                </a:tabLst>
              </a:pPr>
              <a:r>
                <a:rPr lang="en-US" sz="1200" b="0" strike="noStrike" spc="-1">
                  <a:solidFill>
                    <a:schemeClr val="dk1"/>
                  </a:solidFill>
                  <a:latin typeface="Calibri"/>
                  <a:ea typeface="Arial"/>
                </a:rPr>
                <a:t>Beurteilung der Risiken im Zusammenhang mit der Informationssicherheit</a:t>
              </a:r>
              <a:endParaRPr lang="de-DE" sz="12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tabLst>
                  <a:tab pos="0" algn="l"/>
                </a:tabLst>
              </a:pPr>
              <a:r>
                <a:rPr lang="en-US" sz="1200" b="0" strike="noStrike" spc="-1">
                  <a:solidFill>
                    <a:schemeClr val="dk1"/>
                  </a:solidFill>
                  <a:latin typeface="Calibri"/>
                  <a:ea typeface="Arial"/>
                </a:rPr>
                <a:t>Richtlinien zur Informationssicherheits-Maßnahmen erstellen und andere Controls definieren </a:t>
              </a:r>
              <a:endParaRPr lang="de-DE" sz="12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tabLst>
                  <a:tab pos="0" algn="l"/>
                </a:tabLst>
              </a:pPr>
              <a:r>
                <a:rPr lang="en-US" sz="1200" b="0" strike="noStrike" spc="-1">
                  <a:solidFill>
                    <a:schemeClr val="dk1"/>
                  </a:solidFill>
                  <a:latin typeface="Calibri"/>
                  <a:ea typeface="Arial"/>
                </a:rPr>
                <a:t>Informationssicherheits-Controls umsetzen</a:t>
              </a:r>
              <a:endParaRPr lang="de-DE" sz="12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tabLst>
                  <a:tab pos="0" algn="l"/>
                </a:tabLst>
              </a:pPr>
              <a:r>
                <a:rPr lang="en-US" sz="1200" b="0" strike="noStrike" spc="-1">
                  <a:solidFill>
                    <a:schemeClr val="dk1"/>
                  </a:solidFill>
                  <a:latin typeface="Calibri"/>
                  <a:ea typeface="Arial"/>
                </a:rPr>
                <a:t>Review, Aktualisierung oder Beendigung von Richtlinien zur Informationssicherheits-Maßnahmen und anderen Controls</a:t>
              </a:r>
              <a:endParaRPr lang="de-DE" sz="1200" b="0" strike="noStrike" spc="-1">
                <a:solidFill>
                  <a:srgbClr val="000000"/>
                </a:solidFill>
                <a:latin typeface="Arial"/>
              </a:endParaRPr>
            </a:p>
            <a:p>
              <a:pPr marL="114480" indent="-31680">
                <a:lnSpc>
                  <a:spcPct val="90000"/>
                </a:lnSpc>
                <a:spcBef>
                  <a:spcPts val="196"/>
                </a:spcBef>
                <a:tabLst>
                  <a:tab pos="0" algn="l"/>
                </a:tabLst>
              </a:pPr>
              <a:endParaRPr lang="de-DE" sz="1300" b="0" strike="noStrike" spc="-1">
                <a:solidFill>
                  <a:srgbClr val="000000"/>
                </a:solidFill>
                <a:latin typeface="Arial"/>
              </a:endParaRPr>
            </a:p>
            <a:p>
              <a:pPr marL="114480" lvl="1" indent="-114480">
                <a:lnSpc>
                  <a:spcPct val="90000"/>
                </a:lnSpc>
                <a:spcBef>
                  <a:spcPts val="196"/>
                </a:spcBef>
                <a:buClr>
                  <a:srgbClr val="000000"/>
                </a:buClr>
                <a:buFont typeface="Calibri"/>
                <a:buChar char="•"/>
                <a:tabLst>
                  <a:tab pos="0" algn="l"/>
                </a:tabLst>
              </a:pPr>
              <a:r>
                <a:rPr lang="en-US" sz="1300" b="1" strike="noStrike" spc="-1">
                  <a:solidFill>
                    <a:schemeClr val="dk1"/>
                  </a:solidFill>
                  <a:latin typeface="Calibri"/>
                  <a:ea typeface="Calibri"/>
                </a:rPr>
                <a:t>Bewertung der Informationssicherheit</a:t>
              </a:r>
              <a:endParaRPr lang="de-DE" sz="13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tabLst>
                  <a:tab pos="0" algn="l"/>
                </a:tabLst>
              </a:pPr>
              <a:r>
                <a:rPr lang="en-US" sz="1200" b="0" strike="noStrike" spc="-1">
                  <a:solidFill>
                    <a:schemeClr val="dk1"/>
                  </a:solidFill>
                  <a:latin typeface="Calibri"/>
                  <a:ea typeface="Arial"/>
                </a:rPr>
                <a:t>Informationssicherheits-Ereignisse überwachen, aufzeichnen und klassifizieren</a:t>
              </a:r>
              <a:endParaRPr lang="de-DE" sz="12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tabLst>
                  <a:tab pos="0" algn="l"/>
                </a:tabLst>
              </a:pPr>
              <a:r>
                <a:rPr lang="en-US" sz="1200" b="0" strike="noStrike" spc="-1">
                  <a:solidFill>
                    <a:schemeClr val="dk1"/>
                  </a:solidFill>
                  <a:latin typeface="Calibri"/>
                  <a:ea typeface="Arial"/>
                </a:rPr>
                <a:t>Identifizieren und Bearbeiten von Informationssicherheits-Vorfällen (Incidents)</a:t>
              </a:r>
              <a:endParaRPr lang="de-DE" sz="1200" b="0" strike="noStrike" spc="-1">
                <a:solidFill>
                  <a:srgbClr val="000000"/>
                </a:solidFill>
                <a:latin typeface="Arial"/>
              </a:endParaRPr>
            </a:p>
            <a:p>
              <a:pPr marL="114480" indent="-31680">
                <a:lnSpc>
                  <a:spcPct val="90000"/>
                </a:lnSpc>
                <a:spcBef>
                  <a:spcPts val="196"/>
                </a:spcBef>
                <a:tabLst>
                  <a:tab pos="0" algn="l"/>
                </a:tabLst>
              </a:pPr>
              <a:endParaRPr lang="de-DE" sz="1300" b="0" strike="noStrike" spc="-1">
                <a:solidFill>
                  <a:srgbClr val="000000"/>
                </a:solidFill>
                <a:latin typeface="Arial"/>
              </a:endParaRPr>
            </a:p>
            <a:p>
              <a:pPr marL="114480" lvl="1" indent="-114480">
                <a:lnSpc>
                  <a:spcPct val="90000"/>
                </a:lnSpc>
                <a:spcBef>
                  <a:spcPts val="196"/>
                </a:spcBef>
                <a:buClr>
                  <a:srgbClr val="000000"/>
                </a:buClr>
                <a:buFont typeface="Calibri"/>
                <a:buChar char="•"/>
                <a:tabLst>
                  <a:tab pos="0" algn="l"/>
                </a:tabLst>
              </a:pPr>
              <a:r>
                <a:rPr lang="en-US" sz="1300" b="1" strike="noStrike" spc="-1">
                  <a:solidFill>
                    <a:schemeClr val="dk1"/>
                  </a:solidFill>
                  <a:latin typeface="Calibri"/>
                  <a:ea typeface="Calibri"/>
                </a:rPr>
                <a:t>Zugriffskontrolle durchführen</a:t>
              </a:r>
              <a:endParaRPr lang="de-DE" sz="13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tabLst>
                  <a:tab pos="0" algn="l"/>
                </a:tabLst>
              </a:pPr>
              <a:r>
                <a:rPr lang="en-US" sz="1200" b="0" strike="noStrike" spc="-1">
                  <a:solidFill>
                    <a:schemeClr val="dk1"/>
                  </a:solidFill>
                  <a:latin typeface="Calibri"/>
                  <a:ea typeface="Arial"/>
                </a:rPr>
                <a:t>Prozess der Beantragung von Zugangsrechten</a:t>
              </a:r>
              <a:endParaRPr lang="de-DE" sz="12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tabLst>
                  <a:tab pos="0" algn="l"/>
                </a:tabLst>
              </a:pPr>
              <a:r>
                <a:rPr lang="en-US" sz="1200" b="0" strike="noStrike" spc="-1">
                  <a:solidFill>
                    <a:schemeClr val="dk1"/>
                  </a:solidFill>
                  <a:latin typeface="Calibri"/>
                  <a:ea typeface="Arial"/>
                </a:rPr>
                <a:t>Zugangsrechte liefern</a:t>
              </a:r>
              <a:endParaRPr lang="de-DE" sz="12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tabLst>
                  <a:tab pos="0" algn="l"/>
                </a:tabLst>
              </a:pPr>
              <a:r>
                <a:rPr lang="en-US" sz="1200" b="0" strike="noStrike" spc="-1">
                  <a:solidFill>
                    <a:schemeClr val="dk1"/>
                  </a:solidFill>
                  <a:latin typeface="Calibri"/>
                  <a:ea typeface="Arial"/>
                </a:rPr>
                <a:t>Ändern oder Entziehen von Zugriffsrechten</a:t>
              </a:r>
              <a:endParaRPr lang="de-DE" sz="12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tabLst>
                  <a:tab pos="0" algn="l"/>
                </a:tabLst>
              </a:pPr>
              <a:r>
                <a:rPr lang="en-US" sz="1200" b="0" strike="noStrike" spc="-1">
                  <a:solidFill>
                    <a:schemeClr val="dk1"/>
                  </a:solidFill>
                  <a:latin typeface="Calibri"/>
                  <a:ea typeface="Arial"/>
                </a:rPr>
                <a:t>Review der Zugriffsrechte (in regelmäßigen Abständen)</a:t>
              </a:r>
              <a:endParaRPr lang="de-DE" sz="1200" b="0" strike="noStrike" spc="-1">
                <a:solidFill>
                  <a:srgbClr val="000000"/>
                </a:solidFill>
                <a:latin typeface="Arial"/>
              </a:endParaRPr>
            </a:p>
          </p:txBody>
        </p:sp>
        <p:sp>
          <p:nvSpPr>
            <p:cNvPr id="1389" name="Google Shape;1684;p132"/>
            <p:cNvSpPr/>
            <p:nvPr/>
          </p:nvSpPr>
          <p:spPr>
            <a:xfrm>
              <a:off x="1158120" y="1702440"/>
              <a:ext cx="7678080" cy="380880"/>
            </a:xfrm>
            <a:prstGeom prst="roundRect">
              <a:avLst>
                <a:gd name="adj" fmla="val 16667"/>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390" name="Google Shape;1685;p132"/>
            <p:cNvSpPr/>
            <p:nvPr/>
          </p:nvSpPr>
          <p:spPr>
            <a:xfrm>
              <a:off x="1176840" y="1721160"/>
              <a:ext cx="7640640" cy="343440"/>
            </a:xfrm>
            <a:prstGeom prst="rect">
              <a:avLst/>
            </a:prstGeom>
            <a:noFill/>
            <a:ln w="0">
              <a:noFill/>
            </a:ln>
          </p:spPr>
          <p:style>
            <a:lnRef idx="0">
              <a:scrgbClr r="0" g="0" b="0"/>
            </a:lnRef>
            <a:fillRef idx="0">
              <a:scrgbClr r="0" g="0" b="0"/>
            </a:fillRef>
            <a:effectRef idx="0">
              <a:scrgbClr r="0" g="0" b="0"/>
            </a:effectRef>
            <a:fontRef idx="minor"/>
          </p:style>
          <p:txBody>
            <a:bodyPr lIns="290160" tIns="0" rIns="290160" bIns="0" anchor="ctr">
              <a:noAutofit/>
            </a:bodyPr>
            <a:lstStyle/>
            <a:p>
              <a:pPr>
                <a:lnSpc>
                  <a:spcPct val="90000"/>
                </a:lnSpc>
                <a:tabLst>
                  <a:tab pos="0" algn="l"/>
                </a:tabLst>
              </a:pPr>
              <a:r>
                <a:rPr lang="en-US" sz="1300" b="0" strike="noStrike" spc="-1">
                  <a:solidFill>
                    <a:schemeClr val="lt1"/>
                  </a:solidFill>
                  <a:latin typeface="Calibri"/>
                  <a:ea typeface="Calibri"/>
                </a:rPr>
                <a:t>Laufende Ausführung von Prozessen</a:t>
              </a:r>
              <a:endParaRPr lang="de-DE" sz="1300" b="0" strike="noStrike" spc="-1">
                <a:solidFill>
                  <a:srgbClr val="000000"/>
                </a:solidFill>
                <a:latin typeface="Arial"/>
              </a:endParaRPr>
            </a:p>
          </p:txBody>
        </p:sp>
      </p:grpSp>
      <p:sp>
        <p:nvSpPr>
          <p:cNvPr id="1391" name="PlaceHolder 2"/>
          <p:cNvSpPr>
            <a:spLocks noGrp="1"/>
          </p:cNvSpPr>
          <p:nvPr>
            <p:ph type="sldNum" idx="128"/>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C0B56CF2-D7D3-4A84-94F9-D33C1D21C95E}" type="slidenum">
              <a:rPr lang="en-US" sz="1200" b="0" strike="noStrike" spc="-1">
                <a:solidFill>
                  <a:srgbClr val="888888"/>
                </a:solidFill>
                <a:latin typeface="Calibri"/>
                <a:ea typeface="Calibri"/>
              </a:rPr>
              <a:t>145</a:t>
            </a:fld>
            <a:endParaRPr lang="de-DE" sz="1200" b="0" strike="noStrike" spc="-1">
              <a:solidFill>
                <a:srgbClr val="000000"/>
              </a:solidFill>
              <a:latin typeface="Times New Roman"/>
            </a:endParaRP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 name="Google Shape;1698;p133"/>
          <p:cNvSpPr/>
          <p:nvPr/>
        </p:nvSpPr>
        <p:spPr>
          <a:xfrm>
            <a:off x="4006440" y="1886040"/>
            <a:ext cx="1076760" cy="1725120"/>
          </a:xfrm>
          <a:prstGeom prst="can">
            <a:avLst>
              <a:gd name="adj" fmla="val 20134"/>
            </a:avLst>
          </a:prstGeom>
          <a:solidFill>
            <a:schemeClr val="accent1"/>
          </a:solidFill>
          <a:ln w="19075">
            <a:solidFill>
              <a:srgbClr val="000000"/>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Calibri"/>
              <a:ea typeface="Arial"/>
            </a:endParaRPr>
          </a:p>
        </p:txBody>
      </p:sp>
      <p:sp>
        <p:nvSpPr>
          <p:cNvPr id="1393" name="Google Shape;1691;p133"/>
          <p:cNvSpPr/>
          <p:nvPr/>
        </p:nvSpPr>
        <p:spPr>
          <a:xfrm>
            <a:off x="8076960" y="6430680"/>
            <a:ext cx="2130480" cy="361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tabLst>
                <a:tab pos="0" algn="l"/>
              </a:tabLst>
            </a:pPr>
            <a:fld id="{B40BF457-CFBB-4CC5-ACCB-5594DB661203}" type="slidenum">
              <a:rPr lang="en-US" sz="1200" b="0" strike="noStrike" spc="-1">
                <a:solidFill>
                  <a:srgbClr val="8B8B8B"/>
                </a:solidFill>
                <a:latin typeface="Calibri"/>
                <a:ea typeface="Calibri"/>
              </a:rPr>
              <a:t>146</a:t>
            </a:fld>
            <a:endParaRPr lang="de-DE" sz="1200" b="0" strike="noStrike" spc="-1">
              <a:solidFill>
                <a:srgbClr val="000000"/>
              </a:solidFill>
              <a:latin typeface="Arial"/>
            </a:endParaRPr>
          </a:p>
        </p:txBody>
      </p:sp>
      <p:sp>
        <p:nvSpPr>
          <p:cNvPr id="1394" name="Google Shape;1692;p133"/>
          <p:cNvSpPr/>
          <p:nvPr/>
        </p:nvSpPr>
        <p:spPr>
          <a:xfrm>
            <a:off x="4150440" y="3110400"/>
            <a:ext cx="356760" cy="284760"/>
          </a:xfrm>
          <a:prstGeom prst="cube">
            <a:avLst>
              <a:gd name="adj" fmla="val 25000"/>
            </a:avLst>
          </a:prstGeom>
          <a:solidFill>
            <a:schemeClr val="bg2">
              <a:lumMod val="40000"/>
              <a:lumOff val="60000"/>
            </a:schemeClr>
          </a:solidFill>
          <a:ln w="19075">
            <a:solidFill>
              <a:srgbClr val="000000"/>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Calibri"/>
              <a:ea typeface="Arial"/>
            </a:endParaRPr>
          </a:p>
        </p:txBody>
      </p:sp>
      <p:sp>
        <p:nvSpPr>
          <p:cNvPr id="1395" name="Google Shape;1693;p133"/>
          <p:cNvSpPr/>
          <p:nvPr/>
        </p:nvSpPr>
        <p:spPr>
          <a:xfrm>
            <a:off x="4582440" y="3110400"/>
            <a:ext cx="356760" cy="284760"/>
          </a:xfrm>
          <a:prstGeom prst="cube">
            <a:avLst>
              <a:gd name="adj" fmla="val 25000"/>
            </a:avLst>
          </a:prstGeom>
          <a:solidFill>
            <a:schemeClr val="bg2">
              <a:lumMod val="40000"/>
              <a:lumOff val="60000"/>
            </a:schemeClr>
          </a:solidFill>
          <a:ln w="19075">
            <a:solidFill>
              <a:srgbClr val="000000"/>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Calibri"/>
              <a:ea typeface="Arial"/>
            </a:endParaRPr>
          </a:p>
        </p:txBody>
      </p:sp>
      <p:sp>
        <p:nvSpPr>
          <p:cNvPr id="1396" name="Google Shape;1694;p133"/>
          <p:cNvSpPr/>
          <p:nvPr/>
        </p:nvSpPr>
        <p:spPr>
          <a:xfrm>
            <a:off x="4366440" y="2894400"/>
            <a:ext cx="356760" cy="284760"/>
          </a:xfrm>
          <a:prstGeom prst="cube">
            <a:avLst>
              <a:gd name="adj" fmla="val 25000"/>
            </a:avLst>
          </a:prstGeom>
          <a:solidFill>
            <a:schemeClr val="bg2">
              <a:lumMod val="40000"/>
              <a:lumOff val="60000"/>
            </a:schemeClr>
          </a:solidFill>
          <a:ln w="19075">
            <a:solidFill>
              <a:srgbClr val="000000"/>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Calibri"/>
              <a:ea typeface="Arial"/>
            </a:endParaRPr>
          </a:p>
        </p:txBody>
      </p:sp>
      <p:sp>
        <p:nvSpPr>
          <p:cNvPr id="1397" name="Google Shape;1695;p133"/>
          <p:cNvSpPr/>
          <p:nvPr/>
        </p:nvSpPr>
        <p:spPr>
          <a:xfrm>
            <a:off x="4438440" y="2678400"/>
            <a:ext cx="356760" cy="284760"/>
          </a:xfrm>
          <a:prstGeom prst="cube">
            <a:avLst>
              <a:gd name="adj" fmla="val 25000"/>
            </a:avLst>
          </a:prstGeom>
          <a:solidFill>
            <a:schemeClr val="bg2">
              <a:lumMod val="40000"/>
              <a:lumOff val="60000"/>
            </a:schemeClr>
          </a:solidFill>
          <a:ln w="19075">
            <a:solidFill>
              <a:srgbClr val="000000"/>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Calibri"/>
              <a:ea typeface="Arial"/>
            </a:endParaRPr>
          </a:p>
        </p:txBody>
      </p:sp>
      <p:sp>
        <p:nvSpPr>
          <p:cNvPr id="1398" name="Google Shape;1696;p133"/>
          <p:cNvSpPr/>
          <p:nvPr/>
        </p:nvSpPr>
        <p:spPr>
          <a:xfrm>
            <a:off x="4366440" y="2462040"/>
            <a:ext cx="356760" cy="284760"/>
          </a:xfrm>
          <a:prstGeom prst="cube">
            <a:avLst>
              <a:gd name="adj" fmla="val 25000"/>
            </a:avLst>
          </a:prstGeom>
          <a:solidFill>
            <a:schemeClr val="bg2">
              <a:lumMod val="40000"/>
              <a:lumOff val="60000"/>
            </a:schemeClr>
          </a:solidFill>
          <a:ln w="19075">
            <a:solidFill>
              <a:srgbClr val="000000"/>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Calibri"/>
              <a:ea typeface="Arial"/>
            </a:endParaRPr>
          </a:p>
        </p:txBody>
      </p:sp>
      <p:sp>
        <p:nvSpPr>
          <p:cNvPr id="1399" name="Google Shape;1697;p133"/>
          <p:cNvSpPr/>
          <p:nvPr/>
        </p:nvSpPr>
        <p:spPr>
          <a:xfrm>
            <a:off x="4438440" y="2256840"/>
            <a:ext cx="356760" cy="284760"/>
          </a:xfrm>
          <a:prstGeom prst="cube">
            <a:avLst>
              <a:gd name="adj" fmla="val 25000"/>
            </a:avLst>
          </a:prstGeom>
          <a:solidFill>
            <a:schemeClr val="bg2">
              <a:lumMod val="40000"/>
              <a:lumOff val="60000"/>
            </a:schemeClr>
          </a:solidFill>
          <a:ln w="19075">
            <a:solidFill>
              <a:srgbClr val="000000"/>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Calibri"/>
              <a:ea typeface="Arial"/>
            </a:endParaRPr>
          </a:p>
        </p:txBody>
      </p:sp>
      <p:pic>
        <p:nvPicPr>
          <p:cNvPr id="1400" name="Google Shape;1699;p133"/>
          <p:cNvPicPr/>
          <p:nvPr/>
        </p:nvPicPr>
        <p:blipFill>
          <a:blip r:embed="rId2"/>
          <a:stretch/>
        </p:blipFill>
        <p:spPr>
          <a:xfrm>
            <a:off x="7616880" y="2119320"/>
            <a:ext cx="418680" cy="418680"/>
          </a:xfrm>
          <a:prstGeom prst="rect">
            <a:avLst/>
          </a:prstGeom>
          <a:ln w="0">
            <a:noFill/>
          </a:ln>
        </p:spPr>
      </p:pic>
      <p:pic>
        <p:nvPicPr>
          <p:cNvPr id="1401" name="Google Shape;1700;p133"/>
          <p:cNvPicPr/>
          <p:nvPr/>
        </p:nvPicPr>
        <p:blipFill>
          <a:blip r:embed="rId3"/>
          <a:stretch/>
        </p:blipFill>
        <p:spPr>
          <a:xfrm>
            <a:off x="7246800" y="2392560"/>
            <a:ext cx="577800" cy="577800"/>
          </a:xfrm>
          <a:prstGeom prst="rect">
            <a:avLst/>
          </a:prstGeom>
          <a:ln w="0">
            <a:noFill/>
          </a:ln>
        </p:spPr>
      </p:pic>
      <p:pic>
        <p:nvPicPr>
          <p:cNvPr id="1402" name="Google Shape;1701;p133"/>
          <p:cNvPicPr/>
          <p:nvPr/>
        </p:nvPicPr>
        <p:blipFill>
          <a:blip r:embed="rId4"/>
          <a:stretch/>
        </p:blipFill>
        <p:spPr>
          <a:xfrm>
            <a:off x="7167240" y="2030040"/>
            <a:ext cx="287280" cy="287280"/>
          </a:xfrm>
          <a:prstGeom prst="rect">
            <a:avLst/>
          </a:prstGeom>
          <a:ln w="0">
            <a:noFill/>
          </a:ln>
        </p:spPr>
      </p:pic>
      <p:pic>
        <p:nvPicPr>
          <p:cNvPr id="1403" name="Google Shape;1702;p133"/>
          <p:cNvPicPr/>
          <p:nvPr/>
        </p:nvPicPr>
        <p:blipFill>
          <a:blip r:embed="rId4"/>
          <a:stretch/>
        </p:blipFill>
        <p:spPr>
          <a:xfrm>
            <a:off x="6958800" y="2678400"/>
            <a:ext cx="287280" cy="287280"/>
          </a:xfrm>
          <a:prstGeom prst="rect">
            <a:avLst/>
          </a:prstGeom>
          <a:ln w="0">
            <a:noFill/>
          </a:ln>
        </p:spPr>
      </p:pic>
      <p:pic>
        <p:nvPicPr>
          <p:cNvPr id="1404" name="Google Shape;1703;p133"/>
          <p:cNvPicPr/>
          <p:nvPr/>
        </p:nvPicPr>
        <p:blipFill>
          <a:blip r:embed="rId4"/>
          <a:stretch/>
        </p:blipFill>
        <p:spPr>
          <a:xfrm>
            <a:off x="7246800" y="3110400"/>
            <a:ext cx="287280" cy="287280"/>
          </a:xfrm>
          <a:prstGeom prst="rect">
            <a:avLst/>
          </a:prstGeom>
          <a:ln w="0">
            <a:noFill/>
          </a:ln>
        </p:spPr>
      </p:pic>
      <p:pic>
        <p:nvPicPr>
          <p:cNvPr id="1405" name="Google Shape;1704;p133"/>
          <p:cNvPicPr/>
          <p:nvPr/>
        </p:nvPicPr>
        <p:blipFill>
          <a:blip r:embed="rId2"/>
          <a:stretch/>
        </p:blipFill>
        <p:spPr>
          <a:xfrm>
            <a:off x="7717680" y="2968920"/>
            <a:ext cx="418680" cy="418680"/>
          </a:xfrm>
          <a:prstGeom prst="rect">
            <a:avLst/>
          </a:prstGeom>
          <a:ln w="0">
            <a:noFill/>
          </a:ln>
        </p:spPr>
      </p:pic>
      <p:pic>
        <p:nvPicPr>
          <p:cNvPr id="1406" name="Google Shape;1705;p133"/>
          <p:cNvPicPr/>
          <p:nvPr/>
        </p:nvPicPr>
        <p:blipFill>
          <a:blip r:embed="rId5"/>
          <a:stretch/>
        </p:blipFill>
        <p:spPr>
          <a:xfrm>
            <a:off x="5815080" y="3073680"/>
            <a:ext cx="522000" cy="434520"/>
          </a:xfrm>
          <a:prstGeom prst="rect">
            <a:avLst/>
          </a:prstGeom>
          <a:ln w="0">
            <a:noFill/>
          </a:ln>
        </p:spPr>
      </p:pic>
      <p:pic>
        <p:nvPicPr>
          <p:cNvPr id="1407" name="Google Shape;1706;p133"/>
          <p:cNvPicPr/>
          <p:nvPr/>
        </p:nvPicPr>
        <p:blipFill>
          <a:blip r:embed="rId6"/>
          <a:stretch/>
        </p:blipFill>
        <p:spPr>
          <a:xfrm>
            <a:off x="5967360" y="2616840"/>
            <a:ext cx="628200" cy="522720"/>
          </a:xfrm>
          <a:prstGeom prst="rect">
            <a:avLst/>
          </a:prstGeom>
          <a:ln w="0">
            <a:noFill/>
          </a:ln>
        </p:spPr>
      </p:pic>
      <p:pic>
        <p:nvPicPr>
          <p:cNvPr id="1408" name="Google Shape;1707;p133"/>
          <p:cNvPicPr/>
          <p:nvPr/>
        </p:nvPicPr>
        <p:blipFill>
          <a:blip r:embed="rId7"/>
          <a:stretch/>
        </p:blipFill>
        <p:spPr>
          <a:xfrm>
            <a:off x="5497200" y="2854800"/>
            <a:ext cx="378360" cy="314640"/>
          </a:xfrm>
          <a:prstGeom prst="rect">
            <a:avLst/>
          </a:prstGeom>
          <a:ln w="0">
            <a:noFill/>
          </a:ln>
        </p:spPr>
      </p:pic>
      <p:pic>
        <p:nvPicPr>
          <p:cNvPr id="1409" name="Google Shape;1708;p133"/>
          <p:cNvPicPr/>
          <p:nvPr/>
        </p:nvPicPr>
        <p:blipFill>
          <a:blip r:embed="rId7"/>
          <a:stretch/>
        </p:blipFill>
        <p:spPr>
          <a:xfrm>
            <a:off x="5662440" y="2494800"/>
            <a:ext cx="378360" cy="314640"/>
          </a:xfrm>
          <a:prstGeom prst="rect">
            <a:avLst/>
          </a:prstGeom>
          <a:ln w="0">
            <a:noFill/>
          </a:ln>
        </p:spPr>
      </p:pic>
      <p:pic>
        <p:nvPicPr>
          <p:cNvPr id="1410" name="Google Shape;1709;p133"/>
          <p:cNvPicPr/>
          <p:nvPr/>
        </p:nvPicPr>
        <p:blipFill>
          <a:blip r:embed="rId7"/>
          <a:stretch/>
        </p:blipFill>
        <p:spPr>
          <a:xfrm>
            <a:off x="6145200" y="2320920"/>
            <a:ext cx="378360" cy="314640"/>
          </a:xfrm>
          <a:prstGeom prst="rect">
            <a:avLst/>
          </a:prstGeom>
          <a:ln w="0">
            <a:noFill/>
          </a:ln>
        </p:spPr>
      </p:pic>
      <p:pic>
        <p:nvPicPr>
          <p:cNvPr id="1411" name="Google Shape;1710;p133"/>
          <p:cNvPicPr/>
          <p:nvPr/>
        </p:nvPicPr>
        <p:blipFill>
          <a:blip r:embed="rId5"/>
          <a:stretch/>
        </p:blipFill>
        <p:spPr>
          <a:xfrm>
            <a:off x="5569560" y="2030040"/>
            <a:ext cx="522000" cy="434520"/>
          </a:xfrm>
          <a:prstGeom prst="rect">
            <a:avLst/>
          </a:prstGeom>
          <a:ln w="0">
            <a:noFill/>
          </a:ln>
        </p:spPr>
      </p:pic>
      <p:sp>
        <p:nvSpPr>
          <p:cNvPr id="1412" name="Google Shape;1711;p133"/>
          <p:cNvSpPr/>
          <p:nvPr/>
        </p:nvSpPr>
        <p:spPr>
          <a:xfrm>
            <a:off x="5872320" y="4183560"/>
            <a:ext cx="866880" cy="362880"/>
          </a:xfrm>
          <a:prstGeom prst="foldedCorner">
            <a:avLst>
              <a:gd name="adj" fmla="val 16667"/>
            </a:avLst>
          </a:prstGeom>
          <a:noFill/>
          <a:ln w="19075">
            <a:solidFill>
              <a:srgbClr val="000000"/>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US" sz="1400" b="0" strike="noStrike" spc="-1">
                <a:solidFill>
                  <a:srgbClr val="FFFFFF"/>
                </a:solidFill>
                <a:latin typeface="Calibri"/>
                <a:ea typeface="Calibri"/>
              </a:rPr>
              <a:t>IS-Risiken</a:t>
            </a:r>
            <a:endParaRPr lang="de-DE" sz="1400" b="0" strike="noStrike" spc="-1">
              <a:solidFill>
                <a:srgbClr val="000000"/>
              </a:solidFill>
              <a:latin typeface="Arial"/>
            </a:endParaRPr>
          </a:p>
        </p:txBody>
      </p:sp>
      <p:sp>
        <p:nvSpPr>
          <p:cNvPr id="1413" name="Google Shape;1712;p133"/>
          <p:cNvSpPr/>
          <p:nvPr/>
        </p:nvSpPr>
        <p:spPr>
          <a:xfrm>
            <a:off x="5793840" y="4007160"/>
            <a:ext cx="866880" cy="362880"/>
          </a:xfrm>
          <a:prstGeom prst="foldedCorner">
            <a:avLst>
              <a:gd name="adj" fmla="val 16667"/>
            </a:avLst>
          </a:prstGeom>
          <a:solidFill>
            <a:schemeClr val="lt1"/>
          </a:solidFill>
          <a:ln w="19075">
            <a:solidFill>
              <a:srgbClr val="000000"/>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US" sz="1400" b="0" strike="noStrike" spc="-1">
                <a:solidFill>
                  <a:srgbClr val="FFFFFF"/>
                </a:solidFill>
                <a:latin typeface="Calibri"/>
                <a:ea typeface="Calibri"/>
              </a:rPr>
              <a:t>IS-Risiken</a:t>
            </a:r>
            <a:endParaRPr lang="de-DE" sz="1400" b="0" strike="noStrike" spc="-1">
              <a:solidFill>
                <a:srgbClr val="000000"/>
              </a:solidFill>
              <a:latin typeface="Arial"/>
            </a:endParaRPr>
          </a:p>
        </p:txBody>
      </p:sp>
      <p:sp>
        <p:nvSpPr>
          <p:cNvPr id="1414" name="Google Shape;1713;p133"/>
          <p:cNvSpPr/>
          <p:nvPr/>
        </p:nvSpPr>
        <p:spPr>
          <a:xfrm>
            <a:off x="4546440" y="4982400"/>
            <a:ext cx="3448080" cy="1797120"/>
          </a:xfrm>
          <a:prstGeom prst="cloud">
            <a:avLst/>
          </a:prstGeom>
          <a:solidFill>
            <a:schemeClr val="bg2">
              <a:lumMod val="60000"/>
              <a:lumOff val="40000"/>
            </a:schemeClr>
          </a:solidFill>
          <a:ln w="19075">
            <a:solidFill>
              <a:srgbClr val="000000"/>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Calibri"/>
              <a:ea typeface="Arial"/>
            </a:endParaRPr>
          </a:p>
        </p:txBody>
      </p:sp>
      <p:sp>
        <p:nvSpPr>
          <p:cNvPr id="1415" name="Google Shape;1714;p133"/>
          <p:cNvSpPr/>
          <p:nvPr/>
        </p:nvSpPr>
        <p:spPr>
          <a:xfrm>
            <a:off x="5728320" y="4093920"/>
            <a:ext cx="686880" cy="362880"/>
          </a:xfrm>
          <a:prstGeom prst="foldedCorner">
            <a:avLst>
              <a:gd name="adj" fmla="val 16667"/>
            </a:avLst>
          </a:prstGeom>
          <a:solidFill>
            <a:schemeClr val="lt1"/>
          </a:solidFill>
          <a:ln w="19075">
            <a:solidFill>
              <a:srgbClr val="000000"/>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US" sz="1300" b="1" strike="noStrike" spc="-1">
                <a:solidFill>
                  <a:srgbClr val="000000"/>
                </a:solidFill>
                <a:latin typeface="Calibri"/>
                <a:ea typeface="Calibri"/>
              </a:rPr>
              <a:t>IS-Risiken</a:t>
            </a:r>
            <a:endParaRPr lang="de-DE" sz="1300" b="0" strike="noStrike" spc="-1">
              <a:solidFill>
                <a:srgbClr val="000000"/>
              </a:solidFill>
              <a:latin typeface="Arial"/>
            </a:endParaRPr>
          </a:p>
        </p:txBody>
      </p:sp>
      <p:sp>
        <p:nvSpPr>
          <p:cNvPr id="1416" name="Google Shape;1715;p133"/>
          <p:cNvSpPr/>
          <p:nvPr/>
        </p:nvSpPr>
        <p:spPr>
          <a:xfrm>
            <a:off x="3570120" y="1598040"/>
            <a:ext cx="1741320" cy="300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100000"/>
              </a:lnSpc>
              <a:tabLst>
                <a:tab pos="0" algn="l"/>
              </a:tabLst>
            </a:pPr>
            <a:r>
              <a:rPr lang="en-US" sz="1400" b="1" strike="noStrike" spc="-1">
                <a:solidFill>
                  <a:srgbClr val="000000"/>
                </a:solidFill>
                <a:latin typeface="Calibri"/>
                <a:ea typeface="Calibri"/>
              </a:rPr>
              <a:t>Informationswerte</a:t>
            </a:r>
            <a:endParaRPr lang="de-DE" sz="1400" b="0" strike="noStrike" spc="-1">
              <a:solidFill>
                <a:srgbClr val="000000"/>
              </a:solidFill>
              <a:latin typeface="Arial"/>
            </a:endParaRPr>
          </a:p>
        </p:txBody>
      </p:sp>
      <p:sp>
        <p:nvSpPr>
          <p:cNvPr id="1417" name="Google Shape;1716;p133"/>
          <p:cNvSpPr/>
          <p:nvPr/>
        </p:nvSpPr>
        <p:spPr>
          <a:xfrm>
            <a:off x="5325120" y="1598040"/>
            <a:ext cx="1414080" cy="300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100000"/>
              </a:lnSpc>
              <a:tabLst>
                <a:tab pos="0" algn="l"/>
              </a:tabLst>
            </a:pPr>
            <a:r>
              <a:rPr lang="en-US" sz="1400" b="1" strike="noStrike" spc="-1">
                <a:solidFill>
                  <a:srgbClr val="000000"/>
                </a:solidFill>
                <a:latin typeface="Calibri"/>
                <a:ea typeface="Calibri"/>
              </a:rPr>
              <a:t>Schwachstellen</a:t>
            </a:r>
            <a:endParaRPr lang="de-DE" sz="1400" b="0" strike="noStrike" spc="-1">
              <a:solidFill>
                <a:srgbClr val="000000"/>
              </a:solidFill>
              <a:latin typeface="Arial"/>
            </a:endParaRPr>
          </a:p>
        </p:txBody>
      </p:sp>
      <p:sp>
        <p:nvSpPr>
          <p:cNvPr id="1418" name="Google Shape;1717;p133"/>
          <p:cNvSpPr/>
          <p:nvPr/>
        </p:nvSpPr>
        <p:spPr>
          <a:xfrm>
            <a:off x="6906600" y="1598040"/>
            <a:ext cx="1263240" cy="300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100000"/>
              </a:lnSpc>
              <a:tabLst>
                <a:tab pos="0" algn="l"/>
              </a:tabLst>
            </a:pPr>
            <a:r>
              <a:rPr lang="en-US" sz="1400" b="1" strike="noStrike" spc="-1">
                <a:solidFill>
                  <a:srgbClr val="000000"/>
                </a:solidFill>
                <a:latin typeface="Calibri"/>
                <a:ea typeface="Calibri"/>
              </a:rPr>
              <a:t>Bedrohungen</a:t>
            </a:r>
            <a:endParaRPr lang="de-DE" sz="1400" b="0" strike="noStrike" spc="-1">
              <a:solidFill>
                <a:srgbClr val="000000"/>
              </a:solidFill>
              <a:latin typeface="Arial"/>
            </a:endParaRPr>
          </a:p>
        </p:txBody>
      </p:sp>
      <p:sp>
        <p:nvSpPr>
          <p:cNvPr id="1419" name="Google Shape;1718;p133"/>
          <p:cNvSpPr/>
          <p:nvPr/>
        </p:nvSpPr>
        <p:spPr>
          <a:xfrm rot="16200000">
            <a:off x="2772720" y="2551320"/>
            <a:ext cx="1875600" cy="581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100000"/>
              </a:lnSpc>
              <a:tabLst>
                <a:tab pos="0" algn="l"/>
              </a:tabLst>
            </a:pPr>
            <a:r>
              <a:rPr lang="en-US" sz="1400" b="1" strike="noStrike" spc="-1">
                <a:solidFill>
                  <a:srgbClr val="000000"/>
                </a:solidFill>
                <a:latin typeface="Calibri"/>
                <a:ea typeface="Calibri"/>
              </a:rPr>
              <a:t>Bestandsaufnahme der Vermögenswerte</a:t>
            </a:r>
            <a:endParaRPr lang="de-DE" sz="1400" b="0" strike="noStrike" spc="-1">
              <a:solidFill>
                <a:srgbClr val="000000"/>
              </a:solidFill>
              <a:latin typeface="Arial"/>
            </a:endParaRPr>
          </a:p>
        </p:txBody>
      </p:sp>
      <p:sp>
        <p:nvSpPr>
          <p:cNvPr id="1420" name="Google Shape;1719;p133"/>
          <p:cNvSpPr/>
          <p:nvPr/>
        </p:nvSpPr>
        <p:spPr>
          <a:xfrm>
            <a:off x="5384160" y="6108840"/>
            <a:ext cx="1993680" cy="513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100000"/>
              </a:lnSpc>
              <a:tabLst>
                <a:tab pos="0" algn="l"/>
              </a:tabLst>
            </a:pPr>
            <a:r>
              <a:rPr lang="en-US" sz="1400" b="1" strike="noStrike" spc="-1">
                <a:solidFill>
                  <a:srgbClr val="3465A4"/>
                </a:solidFill>
                <a:latin typeface="Calibri"/>
                <a:ea typeface="Calibri"/>
              </a:rPr>
              <a:t>Informationssicherheits-Controls</a:t>
            </a:r>
            <a:endParaRPr lang="de-DE" sz="1400" b="0" strike="noStrike" spc="-1">
              <a:solidFill>
                <a:srgbClr val="000000"/>
              </a:solidFill>
              <a:latin typeface="Arial"/>
            </a:endParaRPr>
          </a:p>
        </p:txBody>
      </p:sp>
      <p:sp>
        <p:nvSpPr>
          <p:cNvPr id="1421" name="Google Shape;1720;p133"/>
          <p:cNvSpPr/>
          <p:nvPr/>
        </p:nvSpPr>
        <p:spPr>
          <a:xfrm>
            <a:off x="4060800" y="5374800"/>
            <a:ext cx="1076760" cy="1243800"/>
          </a:xfrm>
          <a:prstGeom prst="foldedCorner">
            <a:avLst>
              <a:gd name="adj" fmla="val 16667"/>
            </a:avLst>
          </a:prstGeom>
          <a:solidFill>
            <a:schemeClr val="lt1"/>
          </a:solidFill>
          <a:ln w="28425">
            <a:solidFill>
              <a:srgbClr val="000000"/>
            </a:solidFill>
            <a:round/>
          </a:ln>
        </p:spPr>
        <p:style>
          <a:lnRef idx="0">
            <a:scrgbClr r="0" g="0" b="0"/>
          </a:lnRef>
          <a:fillRef idx="0">
            <a:scrgbClr r="0" g="0" b="0"/>
          </a:fillRef>
          <a:effectRef idx="0">
            <a:scrgbClr r="0" g="0" b="0"/>
          </a:effectRef>
          <a:fontRef idx="minor"/>
        </p:style>
        <p:txBody>
          <a:bodyPr lIns="90000" tIns="46800" rIns="90000" bIns="46800" anchor="ctr">
            <a:noAutofit/>
          </a:bodyPr>
          <a:lstStyle/>
          <a:p>
            <a:pPr algn="ctr">
              <a:lnSpc>
                <a:spcPct val="100000"/>
              </a:lnSpc>
              <a:tabLst>
                <a:tab pos="0" algn="l"/>
              </a:tabLst>
            </a:pPr>
            <a:r>
              <a:rPr lang="en-US" sz="1400" b="1" strike="noStrike" spc="-1">
                <a:solidFill>
                  <a:srgbClr val="000000"/>
                </a:solidFill>
                <a:latin typeface="Calibri"/>
                <a:ea typeface="Calibri"/>
              </a:rPr>
              <a:t>Richtlinien zur Informationssicherheit</a:t>
            </a:r>
            <a:endParaRPr lang="de-DE" sz="1400" b="0" strike="noStrike" spc="-1">
              <a:solidFill>
                <a:srgbClr val="000000"/>
              </a:solidFill>
              <a:latin typeface="Arial"/>
            </a:endParaRPr>
          </a:p>
        </p:txBody>
      </p:sp>
      <p:sp>
        <p:nvSpPr>
          <p:cNvPr id="1422" name="Google Shape;1721;p133"/>
          <p:cNvSpPr/>
          <p:nvPr/>
        </p:nvSpPr>
        <p:spPr>
          <a:xfrm>
            <a:off x="5887440" y="5404320"/>
            <a:ext cx="454680" cy="378720"/>
          </a:xfrm>
          <a:prstGeom prst="stripedRightArrow">
            <a:avLst>
              <a:gd name="adj1" fmla="val 50000"/>
              <a:gd name="adj2" fmla="val 50000"/>
            </a:avLst>
          </a:prstGeom>
          <a:gradFill rotWithShape="0">
            <a:gsLst>
              <a:gs pos="0">
                <a:srgbClr val="B0CEFB"/>
              </a:gs>
              <a:gs pos="50000">
                <a:srgbClr val="CDDFFC"/>
              </a:gs>
              <a:gs pos="100000">
                <a:srgbClr val="E6EFFC"/>
              </a:gs>
            </a:gsLst>
            <a:lin ang="10800000"/>
          </a:gradFill>
          <a:ln w="19075">
            <a:solidFill>
              <a:srgbClr val="000000"/>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Calibri"/>
              <a:ea typeface="Arial"/>
            </a:endParaRPr>
          </a:p>
        </p:txBody>
      </p:sp>
      <p:sp>
        <p:nvSpPr>
          <p:cNvPr id="1423" name="Google Shape;1722;p133"/>
          <p:cNvSpPr/>
          <p:nvPr/>
        </p:nvSpPr>
        <p:spPr>
          <a:xfrm>
            <a:off x="6863760" y="5245920"/>
            <a:ext cx="391680" cy="313200"/>
          </a:xfrm>
          <a:prstGeom prst="stripedRightArrow">
            <a:avLst>
              <a:gd name="adj1" fmla="val 50000"/>
              <a:gd name="adj2" fmla="val 50000"/>
            </a:avLst>
          </a:prstGeom>
          <a:gradFill rotWithShape="0">
            <a:gsLst>
              <a:gs pos="0">
                <a:srgbClr val="B0CEFB"/>
              </a:gs>
              <a:gs pos="50000">
                <a:srgbClr val="CDDFFC"/>
              </a:gs>
              <a:gs pos="100000">
                <a:srgbClr val="E6EFFC"/>
              </a:gs>
            </a:gsLst>
            <a:lin ang="10800000"/>
          </a:gradFill>
          <a:ln w="19075">
            <a:solidFill>
              <a:srgbClr val="000000"/>
            </a:solidFill>
            <a:round/>
          </a:ln>
        </p:spPr>
        <p:style>
          <a:lnRef idx="0">
            <a:scrgbClr r="0" g="0" b="0"/>
          </a:lnRef>
          <a:fillRef idx="0">
            <a:scrgbClr r="0" g="0" b="0"/>
          </a:fillRef>
          <a:effectRef idx="0">
            <a:scrgbClr r="0" g="0" b="0"/>
          </a:effectRef>
          <a:fontRef idx="minor"/>
        </p:style>
        <p:txBody>
          <a:bodyPr lIns="90000" tIns="78480" rIns="90000" bIns="78480" anchor="ctr">
            <a:noAutofit/>
          </a:bodyPr>
          <a:lstStyle/>
          <a:p>
            <a:pPr>
              <a:lnSpc>
                <a:spcPct val="100000"/>
              </a:lnSpc>
              <a:tabLst>
                <a:tab pos="0" algn="l"/>
              </a:tabLst>
            </a:pPr>
            <a:endParaRPr lang="de-DE" sz="1400" b="0" strike="noStrike" spc="-1">
              <a:solidFill>
                <a:srgbClr val="000000"/>
              </a:solidFill>
              <a:latin typeface="Calibri"/>
              <a:ea typeface="Arial"/>
            </a:endParaRPr>
          </a:p>
        </p:txBody>
      </p:sp>
      <p:sp>
        <p:nvSpPr>
          <p:cNvPr id="1424" name="Google Shape;1723;p133"/>
          <p:cNvSpPr/>
          <p:nvPr/>
        </p:nvSpPr>
        <p:spPr>
          <a:xfrm>
            <a:off x="7103880" y="5562720"/>
            <a:ext cx="391680" cy="313200"/>
          </a:xfrm>
          <a:prstGeom prst="stripedRightArrow">
            <a:avLst>
              <a:gd name="adj1" fmla="val 50000"/>
              <a:gd name="adj2" fmla="val 50000"/>
            </a:avLst>
          </a:prstGeom>
          <a:gradFill rotWithShape="0">
            <a:gsLst>
              <a:gs pos="0">
                <a:srgbClr val="B0CEFB"/>
              </a:gs>
              <a:gs pos="50000">
                <a:srgbClr val="CDDFFC"/>
              </a:gs>
              <a:gs pos="100000">
                <a:srgbClr val="E6EFFC"/>
              </a:gs>
            </a:gsLst>
            <a:lin ang="10800000"/>
          </a:gradFill>
          <a:ln w="19075">
            <a:solidFill>
              <a:srgbClr val="000000"/>
            </a:solidFill>
            <a:round/>
          </a:ln>
        </p:spPr>
        <p:style>
          <a:lnRef idx="0">
            <a:scrgbClr r="0" g="0" b="0"/>
          </a:lnRef>
          <a:fillRef idx="0">
            <a:scrgbClr r="0" g="0" b="0"/>
          </a:fillRef>
          <a:effectRef idx="0">
            <a:scrgbClr r="0" g="0" b="0"/>
          </a:effectRef>
          <a:fontRef idx="minor"/>
        </p:style>
        <p:txBody>
          <a:bodyPr lIns="90000" tIns="78480" rIns="90000" bIns="78480" anchor="ctr">
            <a:noAutofit/>
          </a:bodyPr>
          <a:lstStyle/>
          <a:p>
            <a:pPr>
              <a:lnSpc>
                <a:spcPct val="100000"/>
              </a:lnSpc>
              <a:tabLst>
                <a:tab pos="0" algn="l"/>
              </a:tabLst>
            </a:pPr>
            <a:endParaRPr lang="de-DE" sz="1400" b="0" strike="noStrike" spc="-1">
              <a:solidFill>
                <a:srgbClr val="000000"/>
              </a:solidFill>
              <a:latin typeface="Calibri"/>
              <a:ea typeface="Arial"/>
            </a:endParaRPr>
          </a:p>
        </p:txBody>
      </p:sp>
      <p:sp>
        <p:nvSpPr>
          <p:cNvPr id="1425" name="Google Shape;1724;p133"/>
          <p:cNvSpPr/>
          <p:nvPr/>
        </p:nvSpPr>
        <p:spPr>
          <a:xfrm>
            <a:off x="6532920" y="5616360"/>
            <a:ext cx="391680" cy="313200"/>
          </a:xfrm>
          <a:prstGeom prst="stripedRightArrow">
            <a:avLst>
              <a:gd name="adj1" fmla="val 50000"/>
              <a:gd name="adj2" fmla="val 50000"/>
            </a:avLst>
          </a:prstGeom>
          <a:gradFill rotWithShape="0">
            <a:gsLst>
              <a:gs pos="0">
                <a:srgbClr val="B0CEFB"/>
              </a:gs>
              <a:gs pos="50000">
                <a:srgbClr val="CDDFFC"/>
              </a:gs>
              <a:gs pos="100000">
                <a:srgbClr val="E6EFFC"/>
              </a:gs>
            </a:gsLst>
            <a:lin ang="10800000"/>
          </a:gradFill>
          <a:ln w="19075">
            <a:solidFill>
              <a:srgbClr val="000000"/>
            </a:solidFill>
            <a:round/>
          </a:ln>
        </p:spPr>
        <p:style>
          <a:lnRef idx="0">
            <a:scrgbClr r="0" g="0" b="0"/>
          </a:lnRef>
          <a:fillRef idx="0">
            <a:scrgbClr r="0" g="0" b="0"/>
          </a:fillRef>
          <a:effectRef idx="0">
            <a:scrgbClr r="0" g="0" b="0"/>
          </a:effectRef>
          <a:fontRef idx="minor"/>
        </p:style>
        <p:txBody>
          <a:bodyPr lIns="90000" tIns="78480" rIns="90000" bIns="78480" anchor="ctr">
            <a:noAutofit/>
          </a:bodyPr>
          <a:lstStyle/>
          <a:p>
            <a:pPr>
              <a:lnSpc>
                <a:spcPct val="100000"/>
              </a:lnSpc>
              <a:tabLst>
                <a:tab pos="0" algn="l"/>
              </a:tabLst>
            </a:pPr>
            <a:endParaRPr lang="de-DE" sz="1400" b="0" strike="noStrike" spc="-1">
              <a:solidFill>
                <a:srgbClr val="000000"/>
              </a:solidFill>
              <a:latin typeface="Calibri"/>
              <a:ea typeface="Arial"/>
            </a:endParaRPr>
          </a:p>
        </p:txBody>
      </p:sp>
      <p:sp>
        <p:nvSpPr>
          <p:cNvPr id="1426" name="Google Shape;1725;p133"/>
          <p:cNvSpPr/>
          <p:nvPr/>
        </p:nvSpPr>
        <p:spPr>
          <a:xfrm>
            <a:off x="5425560" y="5774400"/>
            <a:ext cx="391680" cy="313200"/>
          </a:xfrm>
          <a:prstGeom prst="stripedRightArrow">
            <a:avLst>
              <a:gd name="adj1" fmla="val 50000"/>
              <a:gd name="adj2" fmla="val 50000"/>
            </a:avLst>
          </a:prstGeom>
          <a:gradFill rotWithShape="0">
            <a:gsLst>
              <a:gs pos="0">
                <a:srgbClr val="B0CEFB"/>
              </a:gs>
              <a:gs pos="50000">
                <a:srgbClr val="CDDFFC"/>
              </a:gs>
              <a:gs pos="100000">
                <a:srgbClr val="E6EFFC"/>
              </a:gs>
            </a:gsLst>
            <a:lin ang="10800000"/>
          </a:gradFill>
          <a:ln w="19075">
            <a:solidFill>
              <a:srgbClr val="000000"/>
            </a:solidFill>
            <a:round/>
          </a:ln>
        </p:spPr>
        <p:style>
          <a:lnRef idx="0">
            <a:scrgbClr r="0" g="0" b="0"/>
          </a:lnRef>
          <a:fillRef idx="0">
            <a:scrgbClr r="0" g="0" b="0"/>
          </a:fillRef>
          <a:effectRef idx="0">
            <a:scrgbClr r="0" g="0" b="0"/>
          </a:effectRef>
          <a:fontRef idx="minor"/>
        </p:style>
        <p:txBody>
          <a:bodyPr lIns="90000" tIns="78480" rIns="90000" bIns="78480" anchor="ctr">
            <a:noAutofit/>
          </a:bodyPr>
          <a:lstStyle/>
          <a:p>
            <a:pPr>
              <a:lnSpc>
                <a:spcPct val="100000"/>
              </a:lnSpc>
              <a:tabLst>
                <a:tab pos="0" algn="l"/>
              </a:tabLst>
            </a:pPr>
            <a:endParaRPr lang="de-DE" sz="1400" b="0" strike="noStrike" spc="-1">
              <a:solidFill>
                <a:srgbClr val="000000"/>
              </a:solidFill>
              <a:latin typeface="Calibri"/>
              <a:ea typeface="Arial"/>
            </a:endParaRPr>
          </a:p>
        </p:txBody>
      </p:sp>
      <p:sp>
        <p:nvSpPr>
          <p:cNvPr id="1427" name="Google Shape;1726;p133"/>
          <p:cNvSpPr/>
          <p:nvPr/>
        </p:nvSpPr>
        <p:spPr>
          <a:xfrm>
            <a:off x="5267520" y="5375160"/>
            <a:ext cx="391680" cy="313200"/>
          </a:xfrm>
          <a:prstGeom prst="stripedRightArrow">
            <a:avLst>
              <a:gd name="adj1" fmla="val 50000"/>
              <a:gd name="adj2" fmla="val 50000"/>
            </a:avLst>
          </a:prstGeom>
          <a:gradFill rotWithShape="0">
            <a:gsLst>
              <a:gs pos="0">
                <a:srgbClr val="B0CEFB"/>
              </a:gs>
              <a:gs pos="50000">
                <a:srgbClr val="CDDFFC"/>
              </a:gs>
              <a:gs pos="100000">
                <a:srgbClr val="E6EFFC"/>
              </a:gs>
            </a:gsLst>
            <a:lin ang="10800000"/>
          </a:gradFill>
          <a:ln w="19075">
            <a:solidFill>
              <a:srgbClr val="000000"/>
            </a:solidFill>
            <a:round/>
          </a:ln>
        </p:spPr>
        <p:style>
          <a:lnRef idx="0">
            <a:scrgbClr r="0" g="0" b="0"/>
          </a:lnRef>
          <a:fillRef idx="0">
            <a:scrgbClr r="0" g="0" b="0"/>
          </a:fillRef>
          <a:effectRef idx="0">
            <a:scrgbClr r="0" g="0" b="0"/>
          </a:effectRef>
          <a:fontRef idx="minor"/>
        </p:style>
        <p:txBody>
          <a:bodyPr lIns="90000" tIns="78480" rIns="90000" bIns="78480" anchor="ctr">
            <a:noAutofit/>
          </a:bodyPr>
          <a:lstStyle/>
          <a:p>
            <a:pPr>
              <a:lnSpc>
                <a:spcPct val="100000"/>
              </a:lnSpc>
              <a:tabLst>
                <a:tab pos="0" algn="l"/>
              </a:tabLst>
            </a:pPr>
            <a:endParaRPr lang="de-DE" sz="1400" b="0" strike="noStrike" spc="-1">
              <a:solidFill>
                <a:srgbClr val="000000"/>
              </a:solidFill>
              <a:latin typeface="Calibri"/>
              <a:ea typeface="Arial"/>
            </a:endParaRPr>
          </a:p>
        </p:txBody>
      </p:sp>
      <p:sp>
        <p:nvSpPr>
          <p:cNvPr id="1428" name="Google Shape;1727;p133"/>
          <p:cNvSpPr/>
          <p:nvPr/>
        </p:nvSpPr>
        <p:spPr>
          <a:xfrm>
            <a:off x="4294440" y="2880000"/>
            <a:ext cx="428760" cy="372600"/>
          </a:xfrm>
          <a:prstGeom prst="ellipse">
            <a:avLst/>
          </a:prstGeom>
          <a:noFill/>
          <a:ln w="38150">
            <a:solidFill>
              <a:srgbClr val="C00000"/>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Calibri"/>
              <a:ea typeface="Arial"/>
            </a:endParaRPr>
          </a:p>
        </p:txBody>
      </p:sp>
      <p:sp>
        <p:nvSpPr>
          <p:cNvPr id="1429" name="Google Shape;1728;p133"/>
          <p:cNvSpPr/>
          <p:nvPr/>
        </p:nvSpPr>
        <p:spPr>
          <a:xfrm>
            <a:off x="5479920" y="2810520"/>
            <a:ext cx="428760" cy="372600"/>
          </a:xfrm>
          <a:prstGeom prst="ellipse">
            <a:avLst/>
          </a:prstGeom>
          <a:noFill/>
          <a:ln w="38150">
            <a:solidFill>
              <a:srgbClr val="C00000"/>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Calibri"/>
              <a:ea typeface="Arial"/>
            </a:endParaRPr>
          </a:p>
        </p:txBody>
      </p:sp>
      <p:sp>
        <p:nvSpPr>
          <p:cNvPr id="1430" name="Google Shape;1729;p133"/>
          <p:cNvSpPr/>
          <p:nvPr/>
        </p:nvSpPr>
        <p:spPr>
          <a:xfrm>
            <a:off x="6886800" y="2627280"/>
            <a:ext cx="428760" cy="372600"/>
          </a:xfrm>
          <a:prstGeom prst="ellipse">
            <a:avLst/>
          </a:prstGeom>
          <a:noFill/>
          <a:ln w="38150">
            <a:solidFill>
              <a:srgbClr val="C00000"/>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Calibri"/>
              <a:ea typeface="Arial"/>
            </a:endParaRPr>
          </a:p>
        </p:txBody>
      </p:sp>
      <p:sp>
        <p:nvSpPr>
          <p:cNvPr id="1431" name="Google Shape;1730;p133"/>
          <p:cNvSpPr/>
          <p:nvPr/>
        </p:nvSpPr>
        <p:spPr>
          <a:xfrm>
            <a:off x="5537160" y="4011480"/>
            <a:ext cx="1058400" cy="463680"/>
          </a:xfrm>
          <a:prstGeom prst="ellipse">
            <a:avLst/>
          </a:prstGeom>
          <a:noFill/>
          <a:ln w="38150">
            <a:solidFill>
              <a:srgbClr val="C00000"/>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Calibri"/>
              <a:ea typeface="Arial"/>
            </a:endParaRPr>
          </a:p>
        </p:txBody>
      </p:sp>
      <p:sp>
        <p:nvSpPr>
          <p:cNvPr id="1432" name="Google Shape;1731;p133"/>
          <p:cNvSpPr/>
          <p:nvPr/>
        </p:nvSpPr>
        <p:spPr>
          <a:xfrm>
            <a:off x="5776560" y="5375160"/>
            <a:ext cx="651240" cy="426240"/>
          </a:xfrm>
          <a:prstGeom prst="ellipse">
            <a:avLst/>
          </a:prstGeom>
          <a:noFill/>
          <a:ln w="38150">
            <a:solidFill>
              <a:srgbClr val="C00000"/>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Calibri"/>
              <a:ea typeface="Arial"/>
            </a:endParaRPr>
          </a:p>
        </p:txBody>
      </p:sp>
      <p:sp>
        <p:nvSpPr>
          <p:cNvPr id="1433" name="Google Shape;1732;p133"/>
          <p:cNvSpPr/>
          <p:nvPr/>
        </p:nvSpPr>
        <p:spPr>
          <a:xfrm>
            <a:off x="4663080" y="3200400"/>
            <a:ext cx="1026000" cy="876240"/>
          </a:xfrm>
          <a:custGeom>
            <a:avLst/>
            <a:gdLst>
              <a:gd name="textAreaLeft" fmla="*/ 0 w 1026000"/>
              <a:gd name="textAreaRight" fmla="*/ 1028880 w 1026000"/>
              <a:gd name="textAreaTop" fmla="*/ 0 h 876240"/>
              <a:gd name="textAreaBottom" fmla="*/ 879120 h 876240"/>
            </a:gdLst>
            <a:ahLst/>
            <a:cxnLst/>
            <a:rect l="textAreaLeft" t="textAreaTop" r="textAreaRight" b="textAreaBottom"/>
            <a:pathLst>
              <a:path w="21600" h="21600">
                <a:moveTo>
                  <a:pt x="0" y="0"/>
                </a:moveTo>
                <a:lnTo>
                  <a:pt x="21600" y="21600"/>
                </a:lnTo>
              </a:path>
            </a:pathLst>
          </a:custGeom>
          <a:solidFill>
            <a:schemeClr val="accent1"/>
          </a:solidFill>
          <a:ln w="38150">
            <a:solidFill>
              <a:srgbClr val="C00000"/>
            </a:solidFill>
            <a:round/>
            <a:tailEnd type="stealth" w="med" len="med"/>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en-GB" sz="1400" b="0" strike="noStrike" spc="-1">
              <a:solidFill>
                <a:srgbClr val="000000"/>
              </a:solidFill>
              <a:latin typeface="Calibri"/>
              <a:ea typeface="Arial"/>
            </a:endParaRPr>
          </a:p>
        </p:txBody>
      </p:sp>
      <p:sp>
        <p:nvSpPr>
          <p:cNvPr id="1434" name="Google Shape;1733;p133"/>
          <p:cNvSpPr/>
          <p:nvPr/>
        </p:nvSpPr>
        <p:spPr>
          <a:xfrm>
            <a:off x="5687640" y="3172680"/>
            <a:ext cx="376920" cy="835560"/>
          </a:xfrm>
          <a:custGeom>
            <a:avLst/>
            <a:gdLst>
              <a:gd name="textAreaLeft" fmla="*/ 0 w 376920"/>
              <a:gd name="textAreaRight" fmla="*/ 379800 w 376920"/>
              <a:gd name="textAreaTop" fmla="*/ 0 h 835560"/>
              <a:gd name="textAreaBottom" fmla="*/ 838440 h 835560"/>
            </a:gdLst>
            <a:ahLst/>
            <a:cxnLst/>
            <a:rect l="textAreaLeft" t="textAreaTop" r="textAreaRight" b="textAreaBottom"/>
            <a:pathLst>
              <a:path w="21600" h="21600">
                <a:moveTo>
                  <a:pt x="0" y="0"/>
                </a:moveTo>
                <a:lnTo>
                  <a:pt x="21600" y="21600"/>
                </a:lnTo>
              </a:path>
            </a:pathLst>
          </a:custGeom>
          <a:solidFill>
            <a:schemeClr val="accent1"/>
          </a:solidFill>
          <a:ln w="38150">
            <a:solidFill>
              <a:srgbClr val="C00000"/>
            </a:solidFill>
            <a:round/>
            <a:tailEnd type="stealth" w="med" len="med"/>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en-GB" sz="1400" b="0" strike="noStrike" spc="-1">
              <a:solidFill>
                <a:srgbClr val="000000"/>
              </a:solidFill>
              <a:latin typeface="Calibri"/>
              <a:ea typeface="Arial"/>
            </a:endParaRPr>
          </a:p>
        </p:txBody>
      </p:sp>
      <p:sp>
        <p:nvSpPr>
          <p:cNvPr id="1435" name="Google Shape;1734;p133"/>
          <p:cNvSpPr/>
          <p:nvPr/>
        </p:nvSpPr>
        <p:spPr>
          <a:xfrm flipH="1">
            <a:off x="6428160" y="3002760"/>
            <a:ext cx="668160" cy="1073880"/>
          </a:xfrm>
          <a:custGeom>
            <a:avLst/>
            <a:gdLst>
              <a:gd name="textAreaLeft" fmla="*/ -1440 w 668160"/>
              <a:gd name="textAreaRight" fmla="*/ 669600 w 668160"/>
              <a:gd name="textAreaTop" fmla="*/ 0 h 1073880"/>
              <a:gd name="textAreaBottom" fmla="*/ 1076760 h 1073880"/>
            </a:gdLst>
            <a:ahLst/>
            <a:cxnLst/>
            <a:rect l="textAreaLeft" t="textAreaTop" r="textAreaRight" b="textAreaBottom"/>
            <a:pathLst>
              <a:path w="21600" h="21600">
                <a:moveTo>
                  <a:pt x="0" y="0"/>
                </a:moveTo>
                <a:lnTo>
                  <a:pt x="21600" y="21600"/>
                </a:lnTo>
              </a:path>
            </a:pathLst>
          </a:custGeom>
          <a:solidFill>
            <a:schemeClr val="accent1"/>
          </a:solidFill>
          <a:ln w="38150">
            <a:solidFill>
              <a:srgbClr val="C00000"/>
            </a:solidFill>
            <a:round/>
            <a:tailEnd type="stealth" w="med" len="med"/>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en-GB" sz="1400" b="0" strike="noStrike" spc="-1">
              <a:solidFill>
                <a:srgbClr val="000000"/>
              </a:solidFill>
              <a:latin typeface="Calibri"/>
              <a:ea typeface="Arial"/>
            </a:endParaRPr>
          </a:p>
        </p:txBody>
      </p:sp>
      <p:sp>
        <p:nvSpPr>
          <p:cNvPr id="1436" name="Google Shape;1735;p133"/>
          <p:cNvSpPr/>
          <p:nvPr/>
        </p:nvSpPr>
        <p:spPr>
          <a:xfrm>
            <a:off x="6067800" y="4478400"/>
            <a:ext cx="32760" cy="893520"/>
          </a:xfrm>
          <a:custGeom>
            <a:avLst/>
            <a:gdLst>
              <a:gd name="textAreaLeft" fmla="*/ 0 w 32760"/>
              <a:gd name="textAreaRight" fmla="*/ 35640 w 32760"/>
              <a:gd name="textAreaTop" fmla="*/ 0 h 893520"/>
              <a:gd name="textAreaBottom" fmla="*/ 896400 h 893520"/>
            </a:gdLst>
            <a:ahLst/>
            <a:cxnLst/>
            <a:rect l="textAreaLeft" t="textAreaTop" r="textAreaRight" b="textAreaBottom"/>
            <a:pathLst>
              <a:path w="21600" h="21600">
                <a:moveTo>
                  <a:pt x="0" y="0"/>
                </a:moveTo>
                <a:lnTo>
                  <a:pt x="21600" y="21600"/>
                </a:lnTo>
              </a:path>
            </a:pathLst>
          </a:custGeom>
          <a:solidFill>
            <a:schemeClr val="accent1"/>
          </a:solidFill>
          <a:ln w="38150">
            <a:solidFill>
              <a:srgbClr val="C00000"/>
            </a:solidFill>
            <a:round/>
            <a:tailEnd type="stealth" w="med" len="med"/>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en-GB" sz="1400" b="0" strike="noStrike" spc="-1">
              <a:solidFill>
                <a:srgbClr val="000000"/>
              </a:solidFill>
              <a:latin typeface="Calibri"/>
              <a:ea typeface="Arial"/>
            </a:endParaRPr>
          </a:p>
        </p:txBody>
      </p:sp>
      <p:sp>
        <p:nvSpPr>
          <p:cNvPr id="1437"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ISM: Schlüsselkonzepte und Beziehungen - Visualisierung</a:t>
            </a:r>
            <a:endParaRPr lang="de-DE" sz="3200" b="0" strike="noStrike" spc="-1">
              <a:solidFill>
                <a:srgbClr val="000000"/>
              </a:solidFill>
              <a:latin typeface="Arial"/>
            </a:endParaRP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8"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ISM: Rollen </a:t>
            </a:r>
            <a:r>
              <a:rPr lang="en-US" sz="2000" b="0" strike="noStrike" spc="-1">
                <a:solidFill>
                  <a:srgbClr val="7F7F7F"/>
                </a:solidFill>
                <a:latin typeface="Calibri"/>
                <a:ea typeface="Calibri"/>
              </a:rPr>
              <a:t>nach </a:t>
            </a:r>
            <a:r>
              <a:rPr lang="en-US" sz="2000" b="1" strike="noStrike" spc="-1">
                <a:solidFill>
                  <a:srgbClr val="7F7F7F"/>
                </a:solidFill>
                <a:latin typeface="Calibri"/>
                <a:ea typeface="Calibri"/>
              </a:rPr>
              <a:t>FitSM-3</a:t>
            </a:r>
            <a:endParaRPr lang="de-DE" sz="2000" b="0" strike="noStrike" spc="-1">
              <a:solidFill>
                <a:srgbClr val="000000"/>
              </a:solidFill>
              <a:latin typeface="Arial"/>
            </a:endParaRPr>
          </a:p>
        </p:txBody>
      </p:sp>
      <p:sp>
        <p:nvSpPr>
          <p:cNvPr id="1439" name="PlaceHolder 2"/>
          <p:cNvSpPr>
            <a:spLocks noGrp="1"/>
          </p:cNvSpPr>
          <p:nvPr>
            <p:ph type="sldNum" idx="129"/>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B5F86922-7DB7-4528-8E47-1BA7E6E4929C}" type="slidenum">
              <a:rPr lang="en-US" sz="1200" b="0" strike="noStrike" spc="-1">
                <a:solidFill>
                  <a:srgbClr val="888888"/>
                </a:solidFill>
                <a:latin typeface="Calibri"/>
                <a:ea typeface="Calibri"/>
              </a:rPr>
              <a:t>147</a:t>
            </a:fld>
            <a:endParaRPr lang="de-DE" sz="1200" b="0" strike="noStrike" spc="-1">
              <a:solidFill>
                <a:srgbClr val="000000"/>
              </a:solidFill>
              <a:latin typeface="Times New Roman"/>
            </a:endParaRPr>
          </a:p>
        </p:txBody>
      </p:sp>
      <p:graphicFrame>
        <p:nvGraphicFramePr>
          <p:cNvPr id="1440" name="Google Shape;1743;p134"/>
          <p:cNvGraphicFramePr/>
          <p:nvPr>
            <p:extLst>
              <p:ext uri="{D42A27DB-BD31-4B8C-83A1-F6EECF244321}">
                <p14:modId xmlns:p14="http://schemas.microsoft.com/office/powerpoint/2010/main" val="3376696180"/>
              </p:ext>
            </p:extLst>
          </p:nvPr>
        </p:nvGraphicFramePr>
        <p:xfrm>
          <a:off x="972000" y="1697040"/>
          <a:ext cx="10260000" cy="4572000"/>
        </p:xfrm>
        <a:graphic>
          <a:graphicData uri="http://schemas.openxmlformats.org/drawingml/2006/table">
            <a:tbl>
              <a:tblPr/>
              <a:tblGrid>
                <a:gridCol w="2148840">
                  <a:extLst>
                    <a:ext uri="{9D8B030D-6E8A-4147-A177-3AD203B41FA5}">
                      <a16:colId xmlns:a16="http://schemas.microsoft.com/office/drawing/2014/main" val="20000"/>
                    </a:ext>
                  </a:extLst>
                </a:gridCol>
                <a:gridCol w="5735520">
                  <a:extLst>
                    <a:ext uri="{9D8B030D-6E8A-4147-A177-3AD203B41FA5}">
                      <a16:colId xmlns:a16="http://schemas.microsoft.com/office/drawing/2014/main" val="20001"/>
                    </a:ext>
                  </a:extLst>
                </a:gridCol>
                <a:gridCol w="2375640">
                  <a:extLst>
                    <a:ext uri="{9D8B030D-6E8A-4147-A177-3AD203B41FA5}">
                      <a16:colId xmlns:a16="http://schemas.microsoft.com/office/drawing/2014/main" val="20002"/>
                    </a:ext>
                  </a:extLst>
                </a:gridCol>
              </a:tblGrid>
              <a:tr h="448920">
                <a:tc>
                  <a:txBody>
                    <a:bodyPr/>
                    <a:lstStyle/>
                    <a:p>
                      <a:pPr>
                        <a:lnSpc>
                          <a:spcPct val="100000"/>
                        </a:lnSpc>
                        <a:tabLst>
                          <a:tab pos="0" algn="l"/>
                        </a:tabLst>
                      </a:pPr>
                      <a:r>
                        <a:rPr lang="en-US" sz="1800" b="1" strike="noStrike" spc="-1">
                          <a:solidFill>
                            <a:srgbClr val="FFFFFF"/>
                          </a:solidFill>
                          <a:latin typeface="Calibri" panose="020F0502020204030204" pitchFamily="34" charset="0"/>
                          <a:ea typeface="Calibri"/>
                          <a:cs typeface="Calibri" panose="020F0502020204030204" pitchFamily="34" charset="0"/>
                        </a:rPr>
                        <a:t>Rolle</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rgbClr val="4F81BD"/>
                    </a:solidFill>
                  </a:tcPr>
                </a:tc>
                <a:tc>
                  <a:txBody>
                    <a:bodyPr/>
                    <a:lstStyle/>
                    <a:p>
                      <a:pPr>
                        <a:lnSpc>
                          <a:spcPct val="100000"/>
                        </a:lnSpc>
                        <a:tabLst>
                          <a:tab pos="0" algn="l"/>
                        </a:tabLst>
                      </a:pPr>
                      <a:r>
                        <a:rPr lang="en-US" sz="1800" b="1" strike="noStrike" spc="-1">
                          <a:solidFill>
                            <a:srgbClr val="FFFFFF"/>
                          </a:solidFill>
                          <a:latin typeface="Calibri" panose="020F0502020204030204" pitchFamily="34" charset="0"/>
                          <a:ea typeface="Calibri"/>
                          <a:cs typeface="Calibri" panose="020F0502020204030204" pitchFamily="34" charset="0"/>
                        </a:rPr>
                        <a:t>Aufgaben</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rgbClr val="4F81BD"/>
                    </a:solidFill>
                  </a:tcPr>
                </a:tc>
                <a:tc>
                  <a:txBody>
                    <a:bodyPr/>
                    <a:lstStyle/>
                    <a:p>
                      <a:pPr>
                        <a:lnSpc>
                          <a:spcPct val="100000"/>
                        </a:lnSpc>
                        <a:tabLst>
                          <a:tab pos="0" algn="l"/>
                        </a:tabLst>
                      </a:pPr>
                      <a:r>
                        <a:rPr lang="en-US" sz="1400" b="1" strike="noStrike" spc="-1">
                          <a:solidFill>
                            <a:srgbClr val="FFFFFF"/>
                          </a:solidFill>
                          <a:latin typeface="Calibri" panose="020F0502020204030204" pitchFamily="34" charset="0"/>
                          <a:ea typeface="Calibri"/>
                          <a:cs typeface="Calibri" panose="020F0502020204030204" pitchFamily="34" charset="0"/>
                        </a:rPr>
                        <a:t>Anzahl der umgesetzten Rollen</a:t>
                      </a:r>
                      <a:endParaRPr lang="de-DE" sz="14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rgbClr val="4F81BD"/>
                    </a:solidFill>
                  </a:tcPr>
                </a:tc>
                <a:extLst>
                  <a:ext uri="{0D108BD9-81ED-4DB2-BD59-A6C34878D82A}">
                    <a16:rowId xmlns:a16="http://schemas.microsoft.com/office/drawing/2014/main" val="10000"/>
                  </a:ext>
                </a:extLst>
              </a:tr>
              <a:tr h="446040">
                <a:tc>
                  <a:txBody>
                    <a:bodyPr/>
                    <a:lstStyle/>
                    <a:p>
                      <a:pPr>
                        <a:lnSpc>
                          <a:spcPct val="100000"/>
                        </a:lnSpc>
                        <a:tabLst>
                          <a:tab pos="0" algn="l"/>
                        </a:tabLst>
                      </a:pPr>
                      <a:r>
                        <a:rPr lang="en-US" sz="1500" b="1" strike="noStrike" spc="-1">
                          <a:solidFill>
                            <a:srgbClr val="000000"/>
                          </a:solidFill>
                          <a:latin typeface="Calibri" panose="020F0502020204030204" pitchFamily="34" charset="0"/>
                          <a:ea typeface="Calibri"/>
                          <a:cs typeface="Calibri" panose="020F0502020204030204" pitchFamily="34" charset="0"/>
                        </a:rPr>
                        <a:t>Prozess-Verantwortlicher ISM</a:t>
                      </a:r>
                      <a:endParaRPr lang="de-DE" sz="15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rgbClr val="D0D8E7"/>
                    </a:solidFill>
                  </a:tcPr>
                </a:tc>
                <a:tc>
                  <a:txBody>
                    <a:bodyPr/>
                    <a:lstStyle/>
                    <a:p>
                      <a:pPr>
                        <a:lnSpc>
                          <a:spcPct val="100000"/>
                        </a:lnSpc>
                        <a:tabLst>
                          <a:tab pos="0" algn="l"/>
                        </a:tabLst>
                      </a:pPr>
                      <a:r>
                        <a:rPr lang="en-US" sz="1400" b="0" i="1" strike="noStrike" spc="-1">
                          <a:solidFill>
                            <a:srgbClr val="000000"/>
                          </a:solidFill>
                          <a:latin typeface="Calibri" panose="020F0502020204030204" pitchFamily="34" charset="0"/>
                          <a:ea typeface="Calibri"/>
                          <a:cs typeface="Calibri" panose="020F0502020204030204" pitchFamily="34" charset="0"/>
                        </a:rPr>
                        <a:t>Allgemeine Aufgaben eines Prozess-Verantwortlichen im Kontext von ISM</a:t>
                      </a:r>
                      <a:endParaRPr lang="de-DE" sz="14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rgbClr val="D0D8E7"/>
                    </a:solidFill>
                  </a:tcPr>
                </a:tc>
                <a:tc>
                  <a:txBody>
                    <a:bodyPr/>
                    <a:lstStyle/>
                    <a:p>
                      <a:pPr>
                        <a:lnSpc>
                          <a:spcPct val="100000"/>
                        </a:lnSpc>
                        <a:tabLst>
                          <a:tab pos="0" algn="l"/>
                        </a:tabLst>
                      </a:pPr>
                      <a:r>
                        <a:rPr lang="en-US" sz="1500" b="0" strike="noStrike" spc="-1">
                          <a:solidFill>
                            <a:srgbClr val="000000"/>
                          </a:solidFill>
                          <a:latin typeface="Calibri" panose="020F0502020204030204" pitchFamily="34" charset="0"/>
                          <a:ea typeface="Calibri"/>
                          <a:cs typeface="Calibri" panose="020F0502020204030204" pitchFamily="34" charset="0"/>
                        </a:rPr>
                        <a:t>1 insgesamt</a:t>
                      </a:r>
                      <a:endParaRPr lang="de-DE" sz="15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rgbClr val="D0D8E7"/>
                    </a:solidFill>
                  </a:tcPr>
                </a:tc>
                <a:extLst>
                  <a:ext uri="{0D108BD9-81ED-4DB2-BD59-A6C34878D82A}">
                    <a16:rowId xmlns:a16="http://schemas.microsoft.com/office/drawing/2014/main" val="10001"/>
                  </a:ext>
                </a:extLst>
              </a:tr>
              <a:tr h="2808000">
                <a:tc>
                  <a:txBody>
                    <a:bodyPr/>
                    <a:lstStyle/>
                    <a:p>
                      <a:pPr>
                        <a:lnSpc>
                          <a:spcPct val="100000"/>
                        </a:lnSpc>
                        <a:tabLst>
                          <a:tab pos="0" algn="l"/>
                        </a:tabLst>
                      </a:pPr>
                      <a:r>
                        <a:rPr lang="en-US" sz="1500" b="1" strike="noStrike" spc="-1">
                          <a:solidFill>
                            <a:srgbClr val="000000"/>
                          </a:solidFill>
                          <a:latin typeface="Calibri" panose="020F0502020204030204" pitchFamily="34" charset="0"/>
                          <a:ea typeface="Calibri"/>
                          <a:cs typeface="Calibri" panose="020F0502020204030204" pitchFamily="34" charset="0"/>
                        </a:rPr>
                        <a:t>Prozess-Manager ISM</a:t>
                      </a:r>
                      <a:endParaRPr lang="de-DE" sz="1500" b="0" strike="noStrike" spc="-1">
                        <a:solidFill>
                          <a:srgbClr val="000000"/>
                        </a:solidFill>
                        <a:latin typeface="Calibri" panose="020F0502020204030204" pitchFamily="34" charset="0"/>
                        <a:cs typeface="Calibri" panose="020F0502020204030204" pitchFamily="34" charset="0"/>
                      </a:endParaRPr>
                    </a:p>
                    <a:p>
                      <a:pPr>
                        <a:lnSpc>
                          <a:spcPct val="100000"/>
                        </a:lnSpc>
                        <a:tabLst>
                          <a:tab pos="0" algn="l"/>
                        </a:tabLst>
                      </a:pPr>
                      <a:endParaRPr lang="de-DE" sz="1800" b="0" strike="noStrike" spc="-1">
                        <a:solidFill>
                          <a:srgbClr val="000000"/>
                        </a:solidFill>
                        <a:latin typeface="Calibri" panose="020F0502020204030204" pitchFamily="34" charset="0"/>
                        <a:cs typeface="Calibri" panose="020F0502020204030204" pitchFamily="34" charset="0"/>
                      </a:endParaRPr>
                    </a:p>
                    <a:p>
                      <a:pPr>
                        <a:lnSpc>
                          <a:spcPct val="100000"/>
                        </a:lnSpc>
                        <a:tabLst>
                          <a:tab pos="0" algn="l"/>
                        </a:tabLst>
                      </a:pPr>
                      <a:r>
                        <a:rPr lang="en-US" sz="1500" b="0" strike="noStrike" spc="-1">
                          <a:solidFill>
                            <a:srgbClr val="000000"/>
                          </a:solidFill>
                          <a:latin typeface="Calibri" panose="020F0502020204030204" pitchFamily="34" charset="0"/>
                          <a:ea typeface="Calibri"/>
                          <a:cs typeface="Calibri" panose="020F0502020204030204" pitchFamily="34" charset="0"/>
                        </a:rPr>
                        <a:t>(Manager / Beauftragter für Informationssicherheit)</a:t>
                      </a:r>
                      <a:endParaRPr lang="de-DE" sz="15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CF3"/>
                    </a:solidFill>
                  </a:tcPr>
                </a:tc>
                <a:tc>
                  <a:txBody>
                    <a:bodyPr/>
                    <a:lstStyle/>
                    <a:p>
                      <a:pPr>
                        <a:lnSpc>
                          <a:spcPct val="100000"/>
                        </a:lnSpc>
                        <a:tabLst>
                          <a:tab pos="0" algn="l"/>
                        </a:tabLst>
                      </a:pPr>
                      <a:r>
                        <a:rPr lang="en-US" sz="1400" b="0" i="1" strike="noStrike" spc="-1">
                          <a:solidFill>
                            <a:srgbClr val="000000"/>
                          </a:solidFill>
                          <a:latin typeface="Calibri" panose="020F0502020204030204" pitchFamily="34" charset="0"/>
                          <a:ea typeface="Calibri"/>
                          <a:cs typeface="Calibri" panose="020F0502020204030204" pitchFamily="34" charset="0"/>
                        </a:rPr>
                        <a:t>Allgemeine Aufgaben eines Prozess-Managers, plus:</a:t>
                      </a:r>
                      <a:endParaRPr lang="de-DE" sz="1400" b="0" strike="noStrike" spc="-1">
                        <a:solidFill>
                          <a:srgbClr val="000000"/>
                        </a:solidFill>
                        <a:latin typeface="Calibri" panose="020F0502020204030204" pitchFamily="34" charset="0"/>
                        <a:cs typeface="Calibri" panose="020F0502020204030204" pitchFamily="34" charset="0"/>
                      </a:endParaRPr>
                    </a:p>
                    <a:p>
                      <a:pPr marL="285840" indent="-285480">
                        <a:lnSpc>
                          <a:spcPct val="100000"/>
                        </a:lnSpc>
                        <a:buClr>
                          <a:srgbClr val="000000"/>
                        </a:buClr>
                        <a:buFont typeface="Arial"/>
                        <a:buChar char="•"/>
                        <a:tabLst>
                          <a:tab pos="0" algn="l"/>
                        </a:tabLst>
                      </a:pPr>
                      <a:r>
                        <a:rPr lang="en-GB" sz="1400" b="0" strike="noStrike" spc="-1">
                          <a:solidFill>
                            <a:srgbClr val="000000"/>
                          </a:solidFill>
                          <a:latin typeface="Calibri" panose="020F0502020204030204" pitchFamily="34" charset="0"/>
                          <a:ea typeface="Calibri"/>
                          <a:cs typeface="Calibri" panose="020F0502020204030204" pitchFamily="34" charset="0"/>
                        </a:rPr>
                        <a:t>Act als Hauptansprechpartner des Service Providers für alle Fragen der Informationssicherheit.</a:t>
                      </a:r>
                      <a:endParaRPr lang="de-DE" sz="1400" b="0" strike="noStrike" spc="-1">
                        <a:solidFill>
                          <a:srgbClr val="000000"/>
                        </a:solidFill>
                        <a:latin typeface="Calibri" panose="020F0502020204030204" pitchFamily="34" charset="0"/>
                        <a:cs typeface="Calibri" panose="020F0502020204030204" pitchFamily="34" charset="0"/>
                      </a:endParaRPr>
                    </a:p>
                    <a:p>
                      <a:pPr marL="285840" indent="-285480">
                        <a:lnSpc>
                          <a:spcPct val="100000"/>
                        </a:lnSpc>
                        <a:buClr>
                          <a:srgbClr val="000000"/>
                        </a:buClr>
                        <a:buFont typeface="Arial"/>
                        <a:buChar char="•"/>
                        <a:tabLst>
                          <a:tab pos="0" algn="l"/>
                        </a:tabLst>
                      </a:pPr>
                      <a:r>
                        <a:rPr lang="en-GB" sz="1400" b="0" strike="noStrike" spc="-1">
                          <a:solidFill>
                            <a:srgbClr val="000000"/>
                          </a:solidFill>
                          <a:latin typeface="Calibri" panose="020F0502020204030204" pitchFamily="34" charset="0"/>
                          <a:ea typeface="Calibri"/>
                          <a:cs typeface="Calibri" panose="020F0502020204030204" pitchFamily="34" charset="0"/>
                        </a:rPr>
                        <a:t>Überwachung des Status und des Fortschritts aller Aktivitäten im Zusammenhang mit dem Prozess des Information Security Managements, insbesondere der Beurteilung und Behandlung von Informationssicherheitsrisiken und der Behandlung von Informationssicherheits-Vorfällen und -Verstößen.</a:t>
                      </a:r>
                      <a:endParaRPr lang="de-DE" sz="1400" b="0" strike="noStrike" spc="-1">
                        <a:solidFill>
                          <a:srgbClr val="000000"/>
                        </a:solidFill>
                        <a:latin typeface="Calibri" panose="020F0502020204030204" pitchFamily="34" charset="0"/>
                        <a:cs typeface="Calibri" panose="020F0502020204030204" pitchFamily="34" charset="0"/>
                      </a:endParaRPr>
                    </a:p>
                    <a:p>
                      <a:pPr marL="285840" indent="-285480">
                        <a:lnSpc>
                          <a:spcPct val="100000"/>
                        </a:lnSpc>
                        <a:buClr>
                          <a:srgbClr val="000000"/>
                        </a:buClr>
                        <a:buFont typeface="Arial"/>
                        <a:buChar char="•"/>
                        <a:tabLst>
                          <a:tab pos="0" algn="l"/>
                        </a:tabLst>
                      </a:pPr>
                      <a:r>
                        <a:rPr lang="en-GB" sz="1400" b="0" strike="noStrike" spc="-1">
                          <a:solidFill>
                            <a:srgbClr val="000000"/>
                          </a:solidFill>
                          <a:latin typeface="Calibri" panose="020F0502020204030204" pitchFamily="34" charset="0"/>
                          <a:ea typeface="Calibri"/>
                          <a:cs typeface="Calibri" panose="020F0502020204030204" pitchFamily="34" charset="0"/>
                        </a:rPr>
                        <a:t>Sicherstellen, dass Informationssicherheits-Vorfälle als solche erkannt und klassifiziert werden und so schnell wie möglich auf effektive Weise behandelt werden, um den durch sie verursachten Schaden zu minimieren.</a:t>
                      </a:r>
                      <a:endParaRPr lang="de-DE" sz="1400" b="0" strike="noStrike" spc="-1">
                        <a:solidFill>
                          <a:srgbClr val="000000"/>
                        </a:solidFill>
                        <a:latin typeface="Calibri" panose="020F0502020204030204" pitchFamily="34" charset="0"/>
                        <a:cs typeface="Calibri" panose="020F0502020204030204" pitchFamily="34" charset="0"/>
                      </a:endParaRPr>
                    </a:p>
                    <a:p>
                      <a:pPr marL="285840" indent="-285480">
                        <a:lnSpc>
                          <a:spcPct val="100000"/>
                        </a:lnSpc>
                        <a:buClr>
                          <a:srgbClr val="000000"/>
                        </a:buClr>
                        <a:buFont typeface="Arial"/>
                        <a:buChar char="•"/>
                        <a:tabLst>
                          <a:tab pos="0" algn="l"/>
                        </a:tabLst>
                      </a:pPr>
                      <a:r>
                        <a:rPr lang="en-GB" sz="1400" b="0" strike="noStrike" spc="-1">
                          <a:solidFill>
                            <a:srgbClr val="000000"/>
                          </a:solidFill>
                          <a:latin typeface="Calibri" panose="020F0502020204030204" pitchFamily="34" charset="0"/>
                          <a:ea typeface="Calibri"/>
                          <a:cs typeface="Calibri" panose="020F0502020204030204" pitchFamily="34" charset="0"/>
                        </a:rPr>
                        <a:t>Sicherstellung, dass alle sicherheitsrelevanten Unterlagen gepflegt und auf dem neuesten Stand sind.</a:t>
                      </a:r>
                      <a:endParaRPr lang="de-DE" sz="1400" b="0" strike="noStrike" spc="-1">
                        <a:solidFill>
                          <a:srgbClr val="000000"/>
                        </a:solidFill>
                        <a:latin typeface="Calibri" panose="020F0502020204030204" pitchFamily="34" charset="0"/>
                        <a:cs typeface="Calibri" panose="020F0502020204030204" pitchFamily="34" charset="0"/>
                      </a:endParaRPr>
                    </a:p>
                    <a:p>
                      <a:pPr marL="285840" indent="-285480">
                        <a:lnSpc>
                          <a:spcPct val="100000"/>
                        </a:lnSpc>
                        <a:buClr>
                          <a:srgbClr val="000000"/>
                        </a:buClr>
                        <a:buFont typeface="Arial"/>
                        <a:buChar char="•"/>
                        <a:tabLst>
                          <a:tab pos="0" algn="l"/>
                        </a:tabLst>
                      </a:pPr>
                      <a:r>
                        <a:rPr lang="en-GB" sz="1400" b="0" strike="noStrike" spc="-1">
                          <a:solidFill>
                            <a:srgbClr val="000000"/>
                          </a:solidFill>
                          <a:latin typeface="Calibri" panose="020F0502020204030204" pitchFamily="34" charset="0"/>
                          <a:ea typeface="Calibri"/>
                          <a:cs typeface="Calibri" panose="020F0502020204030204" pitchFamily="34" charset="0"/>
                        </a:rPr>
                        <a:t>Sicherstellen, dass Sicherheitsrisiken und Controls Case-Verantwortlichen zugewiesen werden. </a:t>
                      </a:r>
                      <a:endParaRPr lang="de-DE" sz="14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CF3"/>
                    </a:solidFill>
                  </a:tcPr>
                </a:tc>
                <a:tc>
                  <a:txBody>
                    <a:bodyPr/>
                    <a:lstStyle/>
                    <a:p>
                      <a:pPr>
                        <a:lnSpc>
                          <a:spcPct val="100000"/>
                        </a:lnSpc>
                        <a:tabLst>
                          <a:tab pos="0" algn="l"/>
                        </a:tabLst>
                      </a:pPr>
                      <a:r>
                        <a:rPr lang="en-US" sz="1500" b="0" strike="noStrike" spc="-1" dirty="0">
                          <a:solidFill>
                            <a:srgbClr val="000000"/>
                          </a:solidFill>
                          <a:latin typeface="Calibri" panose="020F0502020204030204" pitchFamily="34" charset="0"/>
                          <a:ea typeface="Calibri"/>
                          <a:cs typeface="Calibri" panose="020F0502020204030204" pitchFamily="34" charset="0"/>
                        </a:rPr>
                        <a:t>1 </a:t>
                      </a:r>
                      <a:r>
                        <a:rPr lang="en-US" sz="1500" b="0" strike="noStrike" spc="-1" dirty="0" err="1">
                          <a:solidFill>
                            <a:srgbClr val="000000"/>
                          </a:solidFill>
                          <a:latin typeface="Calibri" panose="020F0502020204030204" pitchFamily="34" charset="0"/>
                          <a:ea typeface="Calibri"/>
                          <a:cs typeface="Calibri" panose="020F0502020204030204" pitchFamily="34" charset="0"/>
                        </a:rPr>
                        <a:t>insgesamt</a:t>
                      </a:r>
                      <a:endParaRPr lang="de-DE" sz="1500" b="0" strike="noStrike" spc="-1" dirty="0">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CF3"/>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1"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ISM: Rollen </a:t>
            </a:r>
            <a:r>
              <a:rPr lang="en-US" sz="2000" b="0" strike="noStrike" spc="-1">
                <a:solidFill>
                  <a:srgbClr val="7F7F7F"/>
                </a:solidFill>
                <a:latin typeface="Calibri"/>
                <a:ea typeface="Calibri"/>
              </a:rPr>
              <a:t>nach </a:t>
            </a:r>
            <a:r>
              <a:rPr lang="en-US" sz="2000" b="1" strike="noStrike" spc="-1">
                <a:solidFill>
                  <a:srgbClr val="7F7F7F"/>
                </a:solidFill>
                <a:latin typeface="Calibri"/>
                <a:ea typeface="Calibri"/>
              </a:rPr>
              <a:t>FitSM-3</a:t>
            </a:r>
            <a:endParaRPr lang="de-DE" sz="2000" b="0" strike="noStrike" spc="-1">
              <a:solidFill>
                <a:srgbClr val="000000"/>
              </a:solidFill>
              <a:latin typeface="Arial"/>
            </a:endParaRPr>
          </a:p>
        </p:txBody>
      </p:sp>
      <p:sp>
        <p:nvSpPr>
          <p:cNvPr id="1442" name="PlaceHolder 2"/>
          <p:cNvSpPr>
            <a:spLocks noGrp="1"/>
          </p:cNvSpPr>
          <p:nvPr>
            <p:ph type="sldNum" idx="130"/>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11445882-3BF2-4F03-B0D3-E6880A959148}" type="slidenum">
              <a:rPr lang="en-US" sz="1200" b="0" strike="noStrike" spc="-1">
                <a:solidFill>
                  <a:srgbClr val="888888"/>
                </a:solidFill>
                <a:latin typeface="Calibri"/>
                <a:ea typeface="Calibri"/>
              </a:rPr>
              <a:t>148</a:t>
            </a:fld>
            <a:endParaRPr lang="de-DE" sz="1200" b="0" strike="noStrike" spc="-1">
              <a:solidFill>
                <a:srgbClr val="000000"/>
              </a:solidFill>
              <a:latin typeface="Times New Roman"/>
            </a:endParaRPr>
          </a:p>
        </p:txBody>
      </p:sp>
      <p:graphicFrame>
        <p:nvGraphicFramePr>
          <p:cNvPr id="1443" name="Google Shape;1757;p136"/>
          <p:cNvGraphicFramePr/>
          <p:nvPr/>
        </p:nvGraphicFramePr>
        <p:xfrm>
          <a:off x="972000" y="1697040"/>
          <a:ext cx="10260000" cy="3518760"/>
        </p:xfrm>
        <a:graphic>
          <a:graphicData uri="http://schemas.openxmlformats.org/drawingml/2006/table">
            <a:tbl>
              <a:tblPr/>
              <a:tblGrid>
                <a:gridCol w="2252520">
                  <a:extLst>
                    <a:ext uri="{9D8B030D-6E8A-4147-A177-3AD203B41FA5}">
                      <a16:colId xmlns:a16="http://schemas.microsoft.com/office/drawing/2014/main" val="20000"/>
                    </a:ext>
                  </a:extLst>
                </a:gridCol>
                <a:gridCol w="5619240">
                  <a:extLst>
                    <a:ext uri="{9D8B030D-6E8A-4147-A177-3AD203B41FA5}">
                      <a16:colId xmlns:a16="http://schemas.microsoft.com/office/drawing/2014/main" val="20001"/>
                    </a:ext>
                  </a:extLst>
                </a:gridCol>
                <a:gridCol w="2388240">
                  <a:extLst>
                    <a:ext uri="{9D8B030D-6E8A-4147-A177-3AD203B41FA5}">
                      <a16:colId xmlns:a16="http://schemas.microsoft.com/office/drawing/2014/main" val="20002"/>
                    </a:ext>
                  </a:extLst>
                </a:gridCol>
              </a:tblGrid>
              <a:tr h="445320">
                <a:tc>
                  <a:txBody>
                    <a:bodyPr/>
                    <a:lstStyle/>
                    <a:p>
                      <a:pPr>
                        <a:lnSpc>
                          <a:spcPct val="100000"/>
                        </a:lnSpc>
                        <a:tabLst>
                          <a:tab pos="0" algn="l"/>
                        </a:tabLst>
                      </a:pPr>
                      <a:r>
                        <a:rPr lang="en-US" sz="1800" b="1" strike="noStrike" spc="-1">
                          <a:solidFill>
                            <a:srgbClr val="FFFFFF"/>
                          </a:solidFill>
                          <a:latin typeface="Calibri"/>
                          <a:ea typeface="Calibri"/>
                        </a:rPr>
                        <a:t>Rolle</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rgbClr val="4F81BD"/>
                    </a:solidFill>
                  </a:tcPr>
                </a:tc>
                <a:tc>
                  <a:txBody>
                    <a:bodyPr/>
                    <a:lstStyle/>
                    <a:p>
                      <a:pPr>
                        <a:lnSpc>
                          <a:spcPct val="100000"/>
                        </a:lnSpc>
                        <a:tabLst>
                          <a:tab pos="0" algn="l"/>
                        </a:tabLst>
                      </a:pPr>
                      <a:r>
                        <a:rPr lang="en-US" sz="1800" b="1" strike="noStrike" spc="-1">
                          <a:solidFill>
                            <a:srgbClr val="FFFFFF"/>
                          </a:solidFill>
                          <a:latin typeface="Calibri"/>
                          <a:ea typeface="Calibri"/>
                        </a:rPr>
                        <a:t>Aufgaben</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rgbClr val="4F81BD"/>
                    </a:solidFill>
                  </a:tcPr>
                </a:tc>
                <a:tc>
                  <a:txBody>
                    <a:bodyPr/>
                    <a:lstStyle/>
                    <a:p>
                      <a:pPr>
                        <a:lnSpc>
                          <a:spcPct val="100000"/>
                        </a:lnSpc>
                        <a:tabLst>
                          <a:tab pos="0" algn="l"/>
                        </a:tabLst>
                      </a:pPr>
                      <a:r>
                        <a:rPr lang="en-US" sz="1400" b="1" strike="noStrike" spc="-1">
                          <a:solidFill>
                            <a:srgbClr val="FFFFFF"/>
                          </a:solidFill>
                          <a:latin typeface="Calibri"/>
                          <a:ea typeface="Calibri"/>
                        </a:rPr>
                        <a:t>Anzahl der umgesetzten Rollen</a:t>
                      </a:r>
                      <a:endParaRPr lang="de-DE" sz="14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rgbClr val="4F81BD"/>
                    </a:solidFill>
                  </a:tcPr>
                </a:tc>
                <a:extLst>
                  <a:ext uri="{0D108BD9-81ED-4DB2-BD59-A6C34878D82A}">
                    <a16:rowId xmlns:a16="http://schemas.microsoft.com/office/drawing/2014/main" val="10000"/>
                  </a:ext>
                </a:extLst>
              </a:tr>
              <a:tr h="1902600">
                <a:tc>
                  <a:txBody>
                    <a:bodyPr/>
                    <a:lstStyle/>
                    <a:p>
                      <a:pPr>
                        <a:lnSpc>
                          <a:spcPct val="100000"/>
                        </a:lnSpc>
                        <a:tabLst>
                          <a:tab pos="0" algn="l"/>
                        </a:tabLst>
                      </a:pPr>
                      <a:r>
                        <a:rPr lang="en-US" sz="1600" b="0" i="1" strike="noStrike" spc="-1">
                          <a:solidFill>
                            <a:srgbClr val="000000"/>
                          </a:solidFill>
                          <a:latin typeface="Calibri"/>
                          <a:ea typeface="Calibri"/>
                        </a:rPr>
                        <a:t>Case-Verantwortlicher: </a:t>
                      </a:r>
                      <a:r>
                        <a:rPr lang="en-US" sz="1600" b="1" strike="noStrike" spc="-1">
                          <a:solidFill>
                            <a:srgbClr val="000000"/>
                          </a:solidFill>
                          <a:latin typeface="Calibri"/>
                          <a:ea typeface="Calibri"/>
                        </a:rPr>
                        <a:t>Eigentümer des Sicherheitsrisikos</a:t>
                      </a:r>
                      <a:endParaRPr lang="de-DE" sz="1600" b="0" strike="noStrike" spc="-1">
                        <a:solidFill>
                          <a:srgbClr val="000000"/>
                        </a:solidFill>
                        <a:latin typeface="Arial"/>
                      </a:endParaRPr>
                    </a:p>
                  </a:txBody>
                  <a:tcP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rgbClr val="D0D8E7"/>
                    </a:solidFill>
                  </a:tcPr>
                </a:tc>
                <a:tc>
                  <a:txBody>
                    <a:bodyPr/>
                    <a:lstStyle/>
                    <a:p>
                      <a:pPr marL="285840" indent="-285480">
                        <a:lnSpc>
                          <a:spcPct val="100000"/>
                        </a:lnSpc>
                        <a:buClr>
                          <a:srgbClr val="000000"/>
                        </a:buClr>
                        <a:buFont typeface="Arial"/>
                        <a:buChar char="•"/>
                      </a:pPr>
                      <a:r>
                        <a:rPr lang="en-GB" sz="1600" b="0" strike="noStrike" spc="-1">
                          <a:solidFill>
                            <a:srgbClr val="000000"/>
                          </a:solidFill>
                          <a:latin typeface="Calibri"/>
                          <a:ea typeface="Calibri"/>
                        </a:rPr>
                        <a:t>Pflege und Review der Spezifikation/Dokumentation eines bestimmten Sicherheitsrisikos.</a:t>
                      </a:r>
                      <a:endParaRPr lang="de-DE" sz="1600" b="0" strike="noStrike" spc="-1">
                        <a:solidFill>
                          <a:srgbClr val="000000"/>
                        </a:solidFill>
                        <a:latin typeface="Arial"/>
                      </a:endParaRPr>
                    </a:p>
                    <a:p>
                      <a:pPr marL="285840" indent="-285480">
                        <a:lnSpc>
                          <a:spcPct val="100000"/>
                        </a:lnSpc>
                        <a:buClr>
                          <a:srgbClr val="000000"/>
                        </a:buClr>
                        <a:buFont typeface="Arial"/>
                        <a:buChar char="•"/>
                      </a:pPr>
                      <a:r>
                        <a:rPr lang="en-GB" sz="1600" b="0" strike="noStrike" spc="-1">
                          <a:solidFill>
                            <a:srgbClr val="000000"/>
                          </a:solidFill>
                          <a:latin typeface="Calibri"/>
                          <a:ea typeface="Calibri"/>
                        </a:rPr>
                        <a:t>Sie fungieren als Hauptansprechpartner und Sachverständige für das Risiko, für das sie verantwortlich sind.</a:t>
                      </a:r>
                      <a:endParaRPr lang="de-DE" sz="1600" b="0" strike="noStrike" spc="-1">
                        <a:solidFill>
                          <a:srgbClr val="000000"/>
                        </a:solidFill>
                        <a:latin typeface="Arial"/>
                      </a:endParaRPr>
                    </a:p>
                  </a:txBody>
                  <a:tcP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rgbClr val="D0D8E7"/>
                    </a:solidFill>
                  </a:tcPr>
                </a:tc>
                <a:tc>
                  <a:txBody>
                    <a:bodyPr/>
                    <a:lstStyle/>
                    <a:p>
                      <a:pPr>
                        <a:lnSpc>
                          <a:spcPct val="100000"/>
                        </a:lnSpc>
                        <a:tabLst>
                          <a:tab pos="0" algn="l"/>
                        </a:tabLst>
                      </a:pPr>
                      <a:r>
                        <a:rPr lang="en-US" sz="1600" b="0" strike="noStrike" spc="-1">
                          <a:solidFill>
                            <a:srgbClr val="000000"/>
                          </a:solidFill>
                          <a:latin typeface="Calibri"/>
                          <a:ea typeface="Calibri"/>
                        </a:rPr>
                        <a:t>1 pro Sicherheitsrisiko</a:t>
                      </a:r>
                      <a:endParaRPr lang="de-DE" sz="1600" b="0" strike="noStrike" spc="-1">
                        <a:solidFill>
                          <a:srgbClr val="000000"/>
                        </a:solidFill>
                        <a:latin typeface="Arial"/>
                      </a:endParaRPr>
                    </a:p>
                  </a:txBody>
                  <a:tcP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rgbClr val="D0D8E7"/>
                    </a:solidFill>
                  </a:tcPr>
                </a:tc>
                <a:extLst>
                  <a:ext uri="{0D108BD9-81ED-4DB2-BD59-A6C34878D82A}">
                    <a16:rowId xmlns:a16="http://schemas.microsoft.com/office/drawing/2014/main" val="10001"/>
                  </a:ext>
                </a:extLst>
              </a:tr>
              <a:tr h="1098000">
                <a:tc>
                  <a:txBody>
                    <a:bodyPr/>
                    <a:lstStyle/>
                    <a:p>
                      <a:pPr>
                        <a:lnSpc>
                          <a:spcPct val="100000"/>
                        </a:lnSpc>
                        <a:tabLst>
                          <a:tab pos="0" algn="l"/>
                        </a:tabLst>
                      </a:pPr>
                      <a:r>
                        <a:rPr lang="en-US" sz="1600" b="0" i="1" strike="noStrike" spc="-1">
                          <a:solidFill>
                            <a:srgbClr val="000000"/>
                          </a:solidFill>
                          <a:latin typeface="Calibri"/>
                          <a:ea typeface="Calibri"/>
                        </a:rPr>
                        <a:t>Case-Verantwortlicher: </a:t>
                      </a:r>
                      <a:r>
                        <a:rPr lang="en-US" sz="1600" b="1" strike="noStrike" spc="-1">
                          <a:solidFill>
                            <a:srgbClr val="000000"/>
                          </a:solidFill>
                          <a:latin typeface="Calibri"/>
                          <a:ea typeface="Calibri"/>
                        </a:rPr>
                        <a:t>Inhaber der Sicherheitskontrolle</a:t>
                      </a:r>
                      <a:endParaRPr lang="de-DE" sz="16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CF3"/>
                    </a:solidFill>
                  </a:tcPr>
                </a:tc>
                <a:tc>
                  <a:txBody>
                    <a:bodyPr/>
                    <a:lstStyle/>
                    <a:p>
                      <a:pPr marL="285840" indent="-285480">
                        <a:lnSpc>
                          <a:spcPct val="100000"/>
                        </a:lnSpc>
                        <a:buClr>
                          <a:srgbClr val="000000"/>
                        </a:buClr>
                        <a:buFont typeface="Arial"/>
                        <a:buChar char="•"/>
                      </a:pPr>
                      <a:r>
                        <a:rPr lang="en-GB" sz="1600" b="0" strike="noStrike" spc="-1">
                          <a:solidFill>
                            <a:srgbClr val="000000"/>
                          </a:solidFill>
                          <a:latin typeface="Calibri"/>
                          <a:ea typeface="Calibri"/>
                        </a:rPr>
                        <a:t>Pflege und Review der Spezifikation/Dokumentation einer spezifischen Sicherheitskontrolle.</a:t>
                      </a:r>
                      <a:endParaRPr lang="de-DE" sz="1600" b="0" strike="noStrike" spc="-1">
                        <a:solidFill>
                          <a:srgbClr val="000000"/>
                        </a:solidFill>
                        <a:latin typeface="Arial"/>
                      </a:endParaRPr>
                    </a:p>
                    <a:p>
                      <a:pPr marL="285840" indent="-285480">
                        <a:lnSpc>
                          <a:spcPct val="100000"/>
                        </a:lnSpc>
                        <a:buClr>
                          <a:srgbClr val="000000"/>
                        </a:buClr>
                        <a:buFont typeface="Arial"/>
                        <a:buChar char="•"/>
                      </a:pPr>
                      <a:r>
                        <a:rPr lang="en-GB" sz="1600" b="0" strike="noStrike" spc="-1">
                          <a:solidFill>
                            <a:srgbClr val="000000"/>
                          </a:solidFill>
                          <a:latin typeface="Calibri"/>
                          <a:ea typeface="Calibri"/>
                        </a:rPr>
                        <a:t>Sie fungieren als Hauptansprechpartner und Sachverständige für die Control, für die sie zuständig sind.</a:t>
                      </a:r>
                      <a:endParaRPr lang="de-DE" sz="16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CF3"/>
                    </a:solidFill>
                  </a:tcPr>
                </a:tc>
                <a:tc>
                  <a:txBody>
                    <a:bodyPr/>
                    <a:lstStyle/>
                    <a:p>
                      <a:pPr>
                        <a:lnSpc>
                          <a:spcPct val="100000"/>
                        </a:lnSpc>
                        <a:tabLst>
                          <a:tab pos="0" algn="l"/>
                        </a:tabLst>
                      </a:pPr>
                      <a:r>
                        <a:rPr lang="en-US" sz="1600" b="0" strike="noStrike" spc="-1">
                          <a:solidFill>
                            <a:srgbClr val="000000"/>
                          </a:solidFill>
                          <a:latin typeface="Calibri"/>
                          <a:ea typeface="Calibri"/>
                        </a:rPr>
                        <a:t>1 pro Sicherheitskontrolle</a:t>
                      </a:r>
                      <a:endParaRPr lang="de-DE" sz="16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CF3"/>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4"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ISM: Schnittstellen </a:t>
            </a:r>
            <a:r>
              <a:rPr lang="en-US" sz="2000" b="0" strike="noStrike" spc="-1">
                <a:solidFill>
                  <a:srgbClr val="7F7F7F"/>
                </a:solidFill>
                <a:latin typeface="Calibri"/>
                <a:ea typeface="Calibri"/>
              </a:rPr>
              <a:t>gemäß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sp>
        <p:nvSpPr>
          <p:cNvPr id="1445" name="PlaceHolder 2"/>
          <p:cNvSpPr>
            <a:spLocks noGrp="1"/>
          </p:cNvSpPr>
          <p:nvPr>
            <p:ph type="sldNum" idx="131"/>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34F26B4B-68ED-40E0-B5DF-2B517B25799E}" type="slidenum">
              <a:rPr lang="en-US" sz="1200" b="0" strike="noStrike" spc="-1">
                <a:solidFill>
                  <a:srgbClr val="888888"/>
                </a:solidFill>
                <a:latin typeface="Calibri"/>
                <a:ea typeface="Calibri"/>
              </a:rPr>
              <a:t>149</a:t>
            </a:fld>
            <a:endParaRPr lang="de-DE" sz="1200" b="0" strike="noStrike" spc="-1">
              <a:solidFill>
                <a:srgbClr val="000000"/>
              </a:solidFill>
              <a:latin typeface="Times New Roman"/>
            </a:endParaRPr>
          </a:p>
        </p:txBody>
      </p:sp>
      <p:grpSp>
        <p:nvGrpSpPr>
          <p:cNvPr id="1446" name="Diagram7"/>
          <p:cNvGrpSpPr/>
          <p:nvPr/>
        </p:nvGrpSpPr>
        <p:grpSpPr>
          <a:xfrm>
            <a:off x="1427040" y="1701000"/>
            <a:ext cx="9899280" cy="4434480"/>
            <a:chOff x="1427040" y="1701000"/>
            <a:chExt cx="9899280" cy="4434480"/>
          </a:xfrm>
        </p:grpSpPr>
        <p:sp>
          <p:nvSpPr>
            <p:cNvPr id="1447" name="Rectangle 1446"/>
            <p:cNvSpPr/>
            <p:nvPr/>
          </p:nvSpPr>
          <p:spPr>
            <a:xfrm>
              <a:off x="1427040" y="1701000"/>
              <a:ext cx="9899280" cy="4434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1448" name="Rectangle 1447"/>
            <p:cNvSpPr/>
            <p:nvPr/>
          </p:nvSpPr>
          <p:spPr>
            <a:xfrm rot="16200000">
              <a:off x="63720" y="4039200"/>
              <a:ext cx="3458520" cy="729720"/>
            </a:xfrm>
            <a:prstGeom prst="rect">
              <a:avLst/>
            </a:prstGeom>
            <a:noFill/>
            <a:ln w="0">
              <a:noFill/>
            </a:ln>
          </p:spPr>
          <p:style>
            <a:lnRef idx="0">
              <a:scrgbClr r="0" g="0" b="0"/>
            </a:lnRef>
            <a:fillRef idx="0">
              <a:scrgbClr r="0" g="0" b="0"/>
            </a:fillRef>
            <a:effectRef idx="0">
              <a:scrgbClr r="0" g="0" b="0"/>
            </a:effectRef>
            <a:fontRef idx="minor"/>
          </p:style>
          <p:txBody>
            <a:bodyPr lIns="0" tIns="0" rIns="645840" bIns="0" numCol="1" spcCol="1440" anchor="t">
              <a:noAutofit/>
            </a:bodyPr>
            <a:lstStyle/>
            <a:p>
              <a:pPr algn="r" defTabSz="2400480">
                <a:lnSpc>
                  <a:spcPct val="90000"/>
                </a:lnSpc>
                <a:spcAft>
                  <a:spcPts val="1891"/>
                </a:spcAft>
                <a:tabLst>
                  <a:tab pos="0" algn="l"/>
                </a:tabLst>
              </a:pPr>
              <a:r>
                <a:rPr lang="en-GB" sz="4200" b="0" strike="noStrike" spc="-1">
                  <a:solidFill>
                    <a:srgbClr val="000000"/>
                  </a:solidFill>
                  <a:latin typeface="Arial"/>
                </a:rPr>
                <a:t>Eingehend</a:t>
              </a:r>
              <a:endParaRPr lang="de-DE" sz="4200" b="0" strike="noStrike" spc="-1">
                <a:solidFill>
                  <a:srgbClr val="000000"/>
                </a:solidFill>
                <a:latin typeface="Arial"/>
              </a:endParaRPr>
            </a:p>
          </p:txBody>
        </p:sp>
        <p:sp>
          <p:nvSpPr>
            <p:cNvPr id="1449" name="Rectangle 1448"/>
            <p:cNvSpPr/>
            <p:nvPr/>
          </p:nvSpPr>
          <p:spPr>
            <a:xfrm>
              <a:off x="2160360" y="2672280"/>
              <a:ext cx="3731760" cy="3458520"/>
            </a:xfrm>
            <a:prstGeom prst="rect">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177840" tIns="645840" rIns="177840" bIns="177840" numCol="1" spcCol="1440" anchor="t">
              <a:noAutofit/>
            </a:bodyPr>
            <a:lstStyle/>
            <a:p>
              <a:pPr marL="228600" lvl="1" indent="-228600" defTabSz="888840">
                <a:lnSpc>
                  <a:spcPct val="90000"/>
                </a:lnSpc>
                <a:spcAft>
                  <a:spcPts val="601"/>
                </a:spcAft>
                <a:buClr>
                  <a:srgbClr val="FFFFFF"/>
                </a:buClr>
                <a:buFont typeface="Symbol"/>
                <a:buChar char=""/>
              </a:pPr>
              <a:r>
                <a:rPr lang="en-GB" sz="1800" b="1" strike="noStrike" spc="-1">
                  <a:solidFill>
                    <a:schemeClr val="lt1"/>
                  </a:solidFill>
                  <a:latin typeface="Calibri"/>
                </a:rPr>
                <a:t>SLM: </a:t>
              </a:r>
              <a:r>
                <a:rPr lang="en-GB" sz="1800" b="0" strike="noStrike" spc="-1">
                  <a:solidFill>
                    <a:schemeClr val="lt1"/>
                  </a:solidFill>
                  <a:latin typeface="Calibri"/>
                </a:rPr>
                <a:t>SLAs mit vereinbarten Informationssicherheitszielen als Grundlage für die Identifizierung der allgemeinen Sicherheitsanforderungen</a:t>
              </a:r>
              <a:endParaRPr lang="de-DE" sz="1800" b="0" strike="noStrike" spc="-1">
                <a:solidFill>
                  <a:srgbClr val="000000"/>
                </a:solidFill>
                <a:latin typeface="Arial"/>
              </a:endParaRPr>
            </a:p>
          </p:txBody>
        </p:sp>
        <p:sp>
          <p:nvSpPr>
            <p:cNvPr id="1450" name="Rectangle 1449"/>
            <p:cNvSpPr/>
            <p:nvPr/>
          </p:nvSpPr>
          <p:spPr>
            <a:xfrm>
              <a:off x="1428120" y="1706040"/>
              <a:ext cx="1461960" cy="1461960"/>
            </a:xfrm>
            <a:prstGeom prst="rect">
              <a:avLst/>
            </a:prstGeom>
            <a:blipFill rotWithShape="0">
              <a:blip r:embed="rId3"/>
              <a:srcRect/>
              <a:stretch/>
            </a:blipFill>
            <a:ln>
              <a:solidFill>
                <a:srgbClr val="B9CDE5"/>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1451" name="Rectangle 1450"/>
            <p:cNvSpPr/>
            <p:nvPr/>
          </p:nvSpPr>
          <p:spPr>
            <a:xfrm rot="16200000">
              <a:off x="5497200" y="4039200"/>
              <a:ext cx="3458520" cy="729720"/>
            </a:xfrm>
            <a:prstGeom prst="rect">
              <a:avLst/>
            </a:prstGeom>
            <a:noFill/>
            <a:ln w="0">
              <a:noFill/>
            </a:ln>
          </p:spPr>
          <p:style>
            <a:lnRef idx="0">
              <a:scrgbClr r="0" g="0" b="0"/>
            </a:lnRef>
            <a:fillRef idx="0">
              <a:scrgbClr r="0" g="0" b="0"/>
            </a:fillRef>
            <a:effectRef idx="0">
              <a:scrgbClr r="0" g="0" b="0"/>
            </a:effectRef>
            <a:fontRef idx="minor"/>
          </p:style>
          <p:txBody>
            <a:bodyPr lIns="0" tIns="0" rIns="645840" bIns="0" numCol="1" spcCol="1440" anchor="t">
              <a:noAutofit/>
            </a:bodyPr>
            <a:lstStyle/>
            <a:p>
              <a:pPr algn="r" defTabSz="2400480">
                <a:lnSpc>
                  <a:spcPct val="90000"/>
                </a:lnSpc>
                <a:spcAft>
                  <a:spcPts val="1891"/>
                </a:spcAft>
                <a:tabLst>
                  <a:tab pos="0" algn="l"/>
                </a:tabLst>
              </a:pPr>
              <a:r>
                <a:rPr lang="en-GB" sz="4200" b="0" strike="noStrike" spc="-1">
                  <a:solidFill>
                    <a:srgbClr val="000000"/>
                  </a:solidFill>
                  <a:latin typeface="Arial"/>
                </a:rPr>
                <a:t>Ausgehend</a:t>
              </a:r>
              <a:endParaRPr lang="de-DE" sz="4200" b="0" strike="noStrike" spc="-1">
                <a:solidFill>
                  <a:srgbClr val="000000"/>
                </a:solidFill>
                <a:latin typeface="Arial"/>
              </a:endParaRPr>
            </a:p>
          </p:txBody>
        </p:sp>
        <p:sp>
          <p:nvSpPr>
            <p:cNvPr id="1452" name="Rectangle 1451"/>
            <p:cNvSpPr/>
            <p:nvPr/>
          </p:nvSpPr>
          <p:spPr>
            <a:xfrm>
              <a:off x="7593840" y="2672280"/>
              <a:ext cx="3731760" cy="3458520"/>
            </a:xfrm>
            <a:prstGeom prst="rect">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177840" tIns="645840" rIns="177840" bIns="177840" numCol="1" spcCol="1440" anchor="t">
              <a:noAutofit/>
            </a:bodyPr>
            <a:lstStyle/>
            <a:p>
              <a:pPr marL="228600" lvl="1" indent="-228600" defTabSz="888840">
                <a:lnSpc>
                  <a:spcPct val="90000"/>
                </a:lnSpc>
                <a:spcAft>
                  <a:spcPts val="601"/>
                </a:spcAft>
                <a:buClr>
                  <a:srgbClr val="FFFFFF"/>
                </a:buClr>
                <a:buFont typeface="Symbol"/>
                <a:buChar char=""/>
              </a:pPr>
              <a:r>
                <a:rPr lang="en-GB" sz="1800" b="1" strike="noStrike" spc="-1">
                  <a:solidFill>
                    <a:schemeClr val="lt1"/>
                  </a:solidFill>
                  <a:latin typeface="Calibri"/>
                </a:rPr>
                <a:t>CHM: </a:t>
              </a:r>
              <a:r>
                <a:rPr lang="en-GB" sz="1800" b="0" strike="noStrike" spc="-1">
                  <a:solidFill>
                    <a:schemeClr val="lt1"/>
                  </a:solidFill>
                  <a:latin typeface="Calibri"/>
                </a:rPr>
                <a:t>Request for Change unter Berücksichtigung erforderlicher Aktualisierungen oder Änderungen an CIs als Grundlage für die Umsetzung der Informationssicherheits-Controls, soweit sie sich auf CIs beziehen, die den Service unterstützen</a:t>
              </a:r>
              <a:endParaRPr lang="de-DE" sz="1800" b="0" strike="noStrike" spc="-1">
                <a:solidFill>
                  <a:srgbClr val="000000"/>
                </a:solidFill>
                <a:latin typeface="Arial"/>
              </a:endParaRPr>
            </a:p>
            <a:p>
              <a:pPr defTabSz="888840">
                <a:lnSpc>
                  <a:spcPct val="90000"/>
                </a:lnSpc>
                <a:spcAft>
                  <a:spcPts val="601"/>
                </a:spcAft>
              </a:pPr>
              <a:endParaRPr lang="de-DE" sz="2000" b="0" strike="noStrike" spc="-1">
                <a:solidFill>
                  <a:srgbClr val="000000"/>
                </a:solidFill>
                <a:latin typeface="Arial"/>
              </a:endParaRPr>
            </a:p>
            <a:p>
              <a:pPr defTabSz="888840">
                <a:lnSpc>
                  <a:spcPct val="90000"/>
                </a:lnSpc>
                <a:spcAft>
                  <a:spcPts val="601"/>
                </a:spcAft>
              </a:pPr>
              <a:endParaRPr lang="de-DE" sz="2000" b="0" strike="noStrike" spc="-1">
                <a:solidFill>
                  <a:srgbClr val="000000"/>
                </a:solidFill>
                <a:latin typeface="Arial"/>
              </a:endParaRPr>
            </a:p>
          </p:txBody>
        </p:sp>
      </p:grpSp>
      <p:sp>
        <p:nvSpPr>
          <p:cNvPr id="1453" name="Rectangle 1452"/>
          <p:cNvSpPr/>
          <p:nvPr/>
        </p:nvSpPr>
        <p:spPr>
          <a:xfrm>
            <a:off x="6861600" y="1706040"/>
            <a:ext cx="1461960" cy="1461960"/>
          </a:xfrm>
          <a:prstGeom prst="rect">
            <a:avLst/>
          </a:prstGeom>
          <a:blipFill rotWithShape="0">
            <a:blip r:embed="rId4"/>
            <a:srcRect/>
            <a:stretch/>
          </a:blipFill>
          <a:ln>
            <a:solidFill>
              <a:srgbClr val="B9CDE5"/>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Das Service-Management-System (SMS)</a:t>
            </a:r>
            <a:endParaRPr lang="de-DE" sz="3200" b="0" strike="noStrike" spc="-1">
              <a:solidFill>
                <a:srgbClr val="000000"/>
              </a:solidFill>
              <a:latin typeface="Arial"/>
            </a:endParaRPr>
          </a:p>
        </p:txBody>
      </p:sp>
      <p:sp>
        <p:nvSpPr>
          <p:cNvPr id="177" name="PlaceHolder 2"/>
          <p:cNvSpPr>
            <a:spLocks noGrp="1"/>
          </p:cNvSpPr>
          <p:nvPr>
            <p:ph type="sldNum" idx="19"/>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C97A6353-2FA0-4B6E-905A-2F1FA51D69BD}" type="slidenum">
              <a:rPr lang="en-US" sz="1200" b="0" strike="noStrike" spc="-1">
                <a:solidFill>
                  <a:srgbClr val="888888"/>
                </a:solidFill>
                <a:latin typeface="Calibri"/>
                <a:ea typeface="Calibri"/>
              </a:rPr>
              <a:t>15</a:t>
            </a:fld>
            <a:endParaRPr lang="de-DE" sz="1200" b="0" strike="noStrike" spc="-1">
              <a:solidFill>
                <a:srgbClr val="000000"/>
              </a:solidFill>
              <a:latin typeface="Times New Roman"/>
            </a:endParaRPr>
          </a:p>
        </p:txBody>
      </p:sp>
      <p:graphicFrame>
        <p:nvGraphicFramePr>
          <p:cNvPr id="178" name="Google Shape;185;p11"/>
          <p:cNvGraphicFramePr/>
          <p:nvPr>
            <p:extLst>
              <p:ext uri="{D42A27DB-BD31-4B8C-83A1-F6EECF244321}">
                <p14:modId xmlns:p14="http://schemas.microsoft.com/office/powerpoint/2010/main" val="1299281644"/>
              </p:ext>
            </p:extLst>
          </p:nvPr>
        </p:nvGraphicFramePr>
        <p:xfrm>
          <a:off x="831600" y="1793160"/>
          <a:ext cx="10389960" cy="2057400"/>
        </p:xfrm>
        <a:graphic>
          <a:graphicData uri="http://schemas.openxmlformats.org/drawingml/2006/table">
            <a:tbl>
              <a:tblPr/>
              <a:tblGrid>
                <a:gridCol w="10389960">
                  <a:extLst>
                    <a:ext uri="{9D8B030D-6E8A-4147-A177-3AD203B41FA5}">
                      <a16:colId xmlns:a16="http://schemas.microsoft.com/office/drawing/2014/main" val="20000"/>
                    </a:ext>
                  </a:extLst>
                </a:gridCol>
              </a:tblGrid>
              <a:tr h="237240">
                <a:tc>
                  <a:txBody>
                    <a:bodyPr/>
                    <a:lstStyle/>
                    <a:p>
                      <a:pPr>
                        <a:lnSpc>
                          <a:spcPct val="100000"/>
                        </a:lnSpc>
                        <a:tabLst>
                          <a:tab pos="0" algn="l"/>
                        </a:tabLst>
                      </a:pPr>
                      <a:r>
                        <a:rPr lang="en-US" sz="1400" b="1" strike="noStrike" spc="-1">
                          <a:solidFill>
                            <a:schemeClr val="lt1"/>
                          </a:solidFill>
                          <a:latin typeface="Calibri" panose="020F0502020204030204" pitchFamily="34" charset="0"/>
                          <a:ea typeface="Arial"/>
                          <a:cs typeface="Calibri" panose="020F0502020204030204" pitchFamily="34" charset="0"/>
                        </a:rPr>
                        <a:t>Definition nach FitSM-0:</a:t>
                      </a:r>
                      <a:endParaRPr lang="de-DE" sz="1400" b="0" strike="noStrike" spc="-1">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solidFill>
                  </a:tcPr>
                </a:tc>
                <a:extLst>
                  <a:ext uri="{0D108BD9-81ED-4DB2-BD59-A6C34878D82A}">
                    <a16:rowId xmlns:a16="http://schemas.microsoft.com/office/drawing/2014/main" val="10000"/>
                  </a:ext>
                </a:extLst>
              </a:tr>
              <a:tr h="950040">
                <a:tc>
                  <a:txBody>
                    <a:bodyPr/>
                    <a:lstStyle/>
                    <a:p>
                      <a:pPr>
                        <a:lnSpc>
                          <a:spcPct val="100000"/>
                        </a:lnSpc>
                        <a:tabLst>
                          <a:tab pos="0" algn="l"/>
                        </a:tabLst>
                      </a:pPr>
                      <a:r>
                        <a:rPr lang="en-US" sz="2000" b="1" strike="noStrike" spc="-1" dirty="0">
                          <a:solidFill>
                            <a:schemeClr val="dk1"/>
                          </a:solidFill>
                          <a:latin typeface="Calibri" panose="020F0502020204030204" pitchFamily="34" charset="0"/>
                          <a:ea typeface="Calibri"/>
                          <a:cs typeface="Calibri" panose="020F0502020204030204" pitchFamily="34" charset="0"/>
                        </a:rPr>
                        <a:t>Service-Management-System (SMS):</a:t>
                      </a:r>
                      <a:endParaRPr lang="de-DE" sz="20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spcAft>
                          <a:spcPts val="601"/>
                        </a:spcAft>
                        <a:tabLst>
                          <a:tab pos="0" algn="l"/>
                        </a:tabLst>
                      </a:pPr>
                      <a:r>
                        <a:rPr lang="en-GB" sz="1800" b="0" strike="noStrike" spc="-1" dirty="0" err="1">
                          <a:solidFill>
                            <a:schemeClr val="dk1"/>
                          </a:solidFill>
                          <a:latin typeface="Calibri" panose="020F0502020204030204" pitchFamily="34" charset="0"/>
                          <a:ea typeface="Calibri"/>
                          <a:cs typeface="Calibri" panose="020F0502020204030204" pitchFamily="34" charset="0"/>
                        </a:rPr>
                        <a:t>Allgemeines</a:t>
                      </a:r>
                      <a:r>
                        <a:rPr lang="en-GB" sz="1800" b="0" strike="noStrike" spc="-1" dirty="0">
                          <a:solidFill>
                            <a:schemeClr val="dk1"/>
                          </a:solidFill>
                          <a:latin typeface="Calibri" panose="020F0502020204030204" pitchFamily="34" charset="0"/>
                          <a:ea typeface="Calibri"/>
                          <a:cs typeface="Calibri" panose="020F0502020204030204" pitchFamily="34" charset="0"/>
                        </a:rPr>
                        <a:t> </a:t>
                      </a:r>
                      <a:r>
                        <a:rPr lang="en-GB" sz="1800" b="0" strike="noStrike" spc="-1" dirty="0" err="1">
                          <a:solidFill>
                            <a:schemeClr val="dk1"/>
                          </a:solidFill>
                          <a:latin typeface="Calibri" panose="020F0502020204030204" pitchFamily="34" charset="0"/>
                          <a:ea typeface="Calibri"/>
                          <a:cs typeface="Calibri" panose="020F0502020204030204" pitchFamily="34" charset="0"/>
                        </a:rPr>
                        <a:t>Managementsystem</a:t>
                      </a:r>
                      <a:r>
                        <a:rPr lang="en-GB" sz="1800" b="0" strike="noStrike" spc="-1" dirty="0">
                          <a:solidFill>
                            <a:schemeClr val="dk1"/>
                          </a:solidFill>
                          <a:latin typeface="Calibri" panose="020F0502020204030204" pitchFamily="34" charset="0"/>
                          <a:ea typeface="Calibri"/>
                          <a:cs typeface="Calibri" panose="020F0502020204030204" pitchFamily="34" charset="0"/>
                        </a:rPr>
                        <a:t>, das das Management von Services </a:t>
                      </a:r>
                      <a:r>
                        <a:rPr lang="en-GB" sz="1800" b="0" strike="noStrike" spc="-1" dirty="0" err="1">
                          <a:solidFill>
                            <a:schemeClr val="dk1"/>
                          </a:solidFill>
                          <a:latin typeface="Calibri" panose="020F0502020204030204" pitchFamily="34" charset="0"/>
                          <a:ea typeface="Calibri"/>
                          <a:cs typeface="Calibri" panose="020F0502020204030204" pitchFamily="34" charset="0"/>
                        </a:rPr>
                        <a:t>innerhalb</a:t>
                      </a:r>
                      <a:r>
                        <a:rPr lang="en-GB" sz="1800" b="0" strike="noStrike" spc="-1" dirty="0">
                          <a:solidFill>
                            <a:schemeClr val="dk1"/>
                          </a:solidFill>
                          <a:latin typeface="Calibri" panose="020F0502020204030204" pitchFamily="34" charset="0"/>
                          <a:ea typeface="Calibri"/>
                          <a:cs typeface="Calibri" panose="020F0502020204030204" pitchFamily="34" charset="0"/>
                        </a:rPr>
                        <a:t> </a:t>
                      </a:r>
                      <a:r>
                        <a:rPr lang="en-GB" sz="1800" b="0" strike="noStrike" spc="-1" dirty="0" err="1">
                          <a:solidFill>
                            <a:schemeClr val="dk1"/>
                          </a:solidFill>
                          <a:latin typeface="Calibri" panose="020F0502020204030204" pitchFamily="34" charset="0"/>
                          <a:ea typeface="Calibri"/>
                          <a:cs typeface="Calibri" panose="020F0502020204030204" pitchFamily="34" charset="0"/>
                        </a:rPr>
                        <a:t>einer</a:t>
                      </a:r>
                      <a:r>
                        <a:rPr lang="en-GB" sz="1800" b="0" strike="noStrike" spc="-1" dirty="0">
                          <a:solidFill>
                            <a:schemeClr val="dk1"/>
                          </a:solidFill>
                          <a:latin typeface="Calibri" panose="020F0502020204030204" pitchFamily="34" charset="0"/>
                          <a:ea typeface="Calibri"/>
                          <a:cs typeface="Calibri" panose="020F0502020204030204" pitchFamily="34" charset="0"/>
                        </a:rPr>
                        <a:t> Organisation </a:t>
                      </a:r>
                      <a:r>
                        <a:rPr lang="en-GB" sz="1800" b="0" strike="noStrike" spc="-1" dirty="0" err="1">
                          <a:solidFill>
                            <a:schemeClr val="dk1"/>
                          </a:solidFill>
                          <a:latin typeface="Calibri" panose="020F0502020204030204" pitchFamily="34" charset="0"/>
                          <a:ea typeface="Calibri"/>
                          <a:cs typeface="Calibri" panose="020F0502020204030204" pitchFamily="34" charset="0"/>
                        </a:rPr>
                        <a:t>oder</a:t>
                      </a:r>
                      <a:r>
                        <a:rPr lang="en-GB" sz="1800" b="0" strike="noStrike" spc="-1" dirty="0">
                          <a:solidFill>
                            <a:schemeClr val="dk1"/>
                          </a:solidFill>
                          <a:latin typeface="Calibri" panose="020F0502020204030204" pitchFamily="34" charset="0"/>
                          <a:ea typeface="Calibri"/>
                          <a:cs typeface="Calibri" panose="020F0502020204030204" pitchFamily="34" charset="0"/>
                        </a:rPr>
                        <a:t> </a:t>
                      </a:r>
                      <a:r>
                        <a:rPr lang="en-GB" sz="1800" b="0" strike="noStrike" spc="-1" dirty="0" err="1">
                          <a:solidFill>
                            <a:schemeClr val="dk1"/>
                          </a:solidFill>
                          <a:latin typeface="Calibri" panose="020F0502020204030204" pitchFamily="34" charset="0"/>
                          <a:ea typeface="Calibri"/>
                          <a:cs typeface="Calibri" panose="020F0502020204030204" pitchFamily="34" charset="0"/>
                        </a:rPr>
                        <a:t>Föderation</a:t>
                      </a:r>
                      <a:r>
                        <a:rPr lang="en-GB" sz="1800" b="0" strike="noStrike" spc="-1" dirty="0">
                          <a:solidFill>
                            <a:schemeClr val="dk1"/>
                          </a:solidFill>
                          <a:latin typeface="Calibri" panose="020F0502020204030204" pitchFamily="34" charset="0"/>
                          <a:ea typeface="Calibri"/>
                          <a:cs typeface="Calibri" panose="020F0502020204030204" pitchFamily="34" charset="0"/>
                        </a:rPr>
                        <a:t> </a:t>
                      </a:r>
                      <a:r>
                        <a:rPr lang="en-GB" sz="1800" b="0" strike="noStrike" spc="-1" dirty="0" err="1">
                          <a:solidFill>
                            <a:schemeClr val="dk1"/>
                          </a:solidFill>
                          <a:latin typeface="Calibri" panose="020F0502020204030204" pitchFamily="34" charset="0"/>
                          <a:ea typeface="Calibri"/>
                          <a:cs typeface="Calibri" panose="020F0502020204030204" pitchFamily="34" charset="0"/>
                        </a:rPr>
                        <a:t>steuert</a:t>
                      </a:r>
                      <a:r>
                        <a:rPr lang="en-GB" sz="1800" b="0" strike="noStrike" spc="-1" dirty="0">
                          <a:solidFill>
                            <a:schemeClr val="dk1"/>
                          </a:solidFill>
                          <a:latin typeface="Calibri" panose="020F0502020204030204" pitchFamily="34" charset="0"/>
                          <a:ea typeface="Calibri"/>
                          <a:cs typeface="Calibri" panose="020F0502020204030204" pitchFamily="34" charset="0"/>
                        </a:rPr>
                        <a:t> und </a:t>
                      </a:r>
                      <a:r>
                        <a:rPr lang="en-GB" sz="1800" b="0" strike="noStrike" spc="-1" dirty="0" err="1">
                          <a:solidFill>
                            <a:schemeClr val="dk1"/>
                          </a:solidFill>
                          <a:latin typeface="Calibri" panose="020F0502020204030204" pitchFamily="34" charset="0"/>
                          <a:ea typeface="Calibri"/>
                          <a:cs typeface="Calibri" panose="020F0502020204030204" pitchFamily="34" charset="0"/>
                        </a:rPr>
                        <a:t>unterstützt</a:t>
                      </a:r>
                      <a:endParaRPr lang="de-DE" sz="18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spcAft>
                          <a:spcPts val="601"/>
                        </a:spcAft>
                        <a:tabLst>
                          <a:tab pos="0" algn="l"/>
                        </a:tabLst>
                      </a:pPr>
                      <a:r>
                        <a:rPr lang="en-GB" sz="1600" b="0" strike="noStrike" spc="-1" dirty="0" err="1">
                          <a:solidFill>
                            <a:schemeClr val="dk1"/>
                          </a:solidFill>
                          <a:latin typeface="Calibri" panose="020F0502020204030204" pitchFamily="34" charset="0"/>
                          <a:ea typeface="Calibri"/>
                          <a:cs typeface="Calibri" panose="020F0502020204030204" pitchFamily="34" charset="0"/>
                        </a:rPr>
                        <a:t>Hinweis</a:t>
                      </a:r>
                      <a:r>
                        <a:rPr lang="en-GB" sz="1600" b="0" strike="noStrike" spc="-1" dirty="0">
                          <a:solidFill>
                            <a:schemeClr val="dk1"/>
                          </a:solidFill>
                          <a:latin typeface="Calibri" panose="020F0502020204030204" pitchFamily="34" charset="0"/>
                          <a:ea typeface="Calibri"/>
                          <a:cs typeface="Calibri" panose="020F0502020204030204" pitchFamily="34" charset="0"/>
                        </a:rPr>
                        <a:t>: Das SMS </a:t>
                      </a:r>
                      <a:r>
                        <a:rPr lang="en-GB" sz="1600" b="0" strike="noStrike" spc="-1" dirty="0" err="1">
                          <a:solidFill>
                            <a:schemeClr val="dk1"/>
                          </a:solidFill>
                          <a:latin typeface="Calibri" panose="020F0502020204030204" pitchFamily="34" charset="0"/>
                          <a:ea typeface="Calibri"/>
                          <a:cs typeface="Calibri" panose="020F0502020204030204" pitchFamily="34" charset="0"/>
                        </a:rPr>
                        <a:t>kann</a:t>
                      </a:r>
                      <a:r>
                        <a:rPr lang="en-GB" sz="1600" b="0" strike="noStrike" spc="-1" dirty="0">
                          <a:solidFill>
                            <a:schemeClr val="dk1"/>
                          </a:solidFill>
                          <a:latin typeface="Calibri" panose="020F0502020204030204" pitchFamily="34" charset="0"/>
                          <a:ea typeface="Calibri"/>
                          <a:cs typeface="Calibri" panose="020F0502020204030204" pitchFamily="34" charset="0"/>
                        </a:rPr>
                        <a:t> </a:t>
                      </a:r>
                      <a:r>
                        <a:rPr lang="en-GB" sz="1600" b="0" strike="noStrike" spc="-1" dirty="0" err="1">
                          <a:solidFill>
                            <a:schemeClr val="dk1"/>
                          </a:solidFill>
                          <a:latin typeface="Calibri" panose="020F0502020204030204" pitchFamily="34" charset="0"/>
                          <a:ea typeface="Calibri"/>
                          <a:cs typeface="Calibri" panose="020F0502020204030204" pitchFamily="34" charset="0"/>
                        </a:rPr>
                        <a:t>als</a:t>
                      </a:r>
                      <a:r>
                        <a:rPr lang="en-GB" sz="1600" b="0" strike="noStrike" spc="-1" dirty="0">
                          <a:solidFill>
                            <a:schemeClr val="dk1"/>
                          </a:solidFill>
                          <a:latin typeface="Calibri" panose="020F0502020204030204" pitchFamily="34" charset="0"/>
                          <a:ea typeface="Calibri"/>
                          <a:cs typeface="Calibri" panose="020F0502020204030204" pitchFamily="34" charset="0"/>
                        </a:rPr>
                        <a:t> die </a:t>
                      </a:r>
                      <a:r>
                        <a:rPr lang="en-GB" sz="1600" b="0" strike="noStrike" spc="-1" dirty="0" err="1">
                          <a:solidFill>
                            <a:schemeClr val="dk1"/>
                          </a:solidFill>
                          <a:latin typeface="Calibri" panose="020F0502020204030204" pitchFamily="34" charset="0"/>
                          <a:ea typeface="Calibri"/>
                          <a:cs typeface="Calibri" panose="020F0502020204030204" pitchFamily="34" charset="0"/>
                        </a:rPr>
                        <a:t>Gesamtheit</a:t>
                      </a:r>
                      <a:r>
                        <a:rPr lang="en-GB" sz="1600" b="0" strike="noStrike" spc="-1" dirty="0">
                          <a:solidFill>
                            <a:schemeClr val="dk1"/>
                          </a:solidFill>
                          <a:latin typeface="Calibri" panose="020F0502020204030204" pitchFamily="34" charset="0"/>
                          <a:ea typeface="Calibri"/>
                          <a:cs typeface="Calibri" panose="020F0502020204030204" pitchFamily="34" charset="0"/>
                        </a:rPr>
                        <a:t> der </a:t>
                      </a:r>
                      <a:r>
                        <a:rPr lang="en-GB" sz="1600" b="0" strike="noStrike" spc="-1" dirty="0" err="1">
                          <a:solidFill>
                            <a:schemeClr val="dk1"/>
                          </a:solidFill>
                          <a:latin typeface="Calibri" panose="020F0502020204030204" pitchFamily="34" charset="0"/>
                          <a:ea typeface="Calibri"/>
                          <a:cs typeface="Calibri" panose="020F0502020204030204" pitchFamily="34" charset="0"/>
                        </a:rPr>
                        <a:t>miteinander</a:t>
                      </a:r>
                      <a:r>
                        <a:rPr lang="en-GB" sz="1600" b="0" strike="noStrike" spc="-1" dirty="0">
                          <a:solidFill>
                            <a:schemeClr val="dk1"/>
                          </a:solidFill>
                          <a:latin typeface="Calibri" panose="020F0502020204030204" pitchFamily="34" charset="0"/>
                          <a:ea typeface="Calibri"/>
                          <a:cs typeface="Calibri" panose="020F0502020204030204" pitchFamily="34" charset="0"/>
                        </a:rPr>
                        <a:t> </a:t>
                      </a:r>
                      <a:r>
                        <a:rPr lang="en-GB" sz="1600" b="0" strike="noStrike" spc="-1" dirty="0" err="1">
                          <a:solidFill>
                            <a:schemeClr val="dk1"/>
                          </a:solidFill>
                          <a:latin typeface="Calibri" panose="020F0502020204030204" pitchFamily="34" charset="0"/>
                          <a:ea typeface="Calibri"/>
                          <a:cs typeface="Calibri" panose="020F0502020204030204" pitchFamily="34" charset="0"/>
                        </a:rPr>
                        <a:t>verbundenen</a:t>
                      </a:r>
                      <a:r>
                        <a:rPr lang="en-GB" sz="1600" b="0" strike="noStrike" spc="-1" dirty="0">
                          <a:solidFill>
                            <a:schemeClr val="dk1"/>
                          </a:solidFill>
                          <a:latin typeface="Calibri" panose="020F0502020204030204" pitchFamily="34" charset="0"/>
                          <a:ea typeface="Calibri"/>
                          <a:cs typeface="Calibri" panose="020F0502020204030204" pitchFamily="34" charset="0"/>
                        </a:rPr>
                        <a:t> </a:t>
                      </a:r>
                      <a:r>
                        <a:rPr lang="en-GB" sz="1600" b="0" strike="noStrike" spc="-1" dirty="0" err="1">
                          <a:solidFill>
                            <a:schemeClr val="dk1"/>
                          </a:solidFill>
                          <a:latin typeface="Calibri" panose="020F0502020204030204" pitchFamily="34" charset="0"/>
                          <a:ea typeface="Calibri"/>
                          <a:cs typeface="Calibri" panose="020F0502020204030204" pitchFamily="34" charset="0"/>
                        </a:rPr>
                        <a:t>Richtlinien</a:t>
                      </a:r>
                      <a:r>
                        <a:rPr lang="en-GB" sz="1600" b="0" strike="noStrike" spc="-1" dirty="0">
                          <a:solidFill>
                            <a:schemeClr val="dk1"/>
                          </a:solidFill>
                          <a:latin typeface="Calibri" panose="020F0502020204030204" pitchFamily="34" charset="0"/>
                          <a:ea typeface="Calibri"/>
                          <a:cs typeface="Calibri" panose="020F0502020204030204" pitchFamily="34" charset="0"/>
                        </a:rPr>
                        <a:t>, </a:t>
                      </a:r>
                      <a:r>
                        <a:rPr lang="en-GB" sz="1600" b="0" strike="noStrike" spc="-1" dirty="0" err="1">
                          <a:solidFill>
                            <a:schemeClr val="dk1"/>
                          </a:solidFill>
                          <a:latin typeface="Calibri" panose="020F0502020204030204" pitchFamily="34" charset="0"/>
                          <a:ea typeface="Calibri"/>
                          <a:cs typeface="Calibri" panose="020F0502020204030204" pitchFamily="34" charset="0"/>
                        </a:rPr>
                        <a:t>Prozesse</a:t>
                      </a:r>
                      <a:r>
                        <a:rPr lang="en-GB" sz="1600" b="0" strike="noStrike" spc="-1" dirty="0">
                          <a:solidFill>
                            <a:schemeClr val="dk1"/>
                          </a:solidFill>
                          <a:latin typeface="Calibri" panose="020F0502020204030204" pitchFamily="34" charset="0"/>
                          <a:ea typeface="Calibri"/>
                          <a:cs typeface="Calibri" panose="020F0502020204030204" pitchFamily="34" charset="0"/>
                        </a:rPr>
                        <a:t>, </a:t>
                      </a:r>
                      <a:r>
                        <a:rPr lang="en-GB" sz="1600" b="0" strike="noStrike" spc="-1" dirty="0" err="1">
                          <a:solidFill>
                            <a:schemeClr val="dk1"/>
                          </a:solidFill>
                          <a:latin typeface="Calibri" panose="020F0502020204030204" pitchFamily="34" charset="0"/>
                          <a:ea typeface="Calibri"/>
                          <a:cs typeface="Calibri" panose="020F0502020204030204" pitchFamily="34" charset="0"/>
                        </a:rPr>
                        <a:t>Verfahren</a:t>
                      </a:r>
                      <a:r>
                        <a:rPr lang="en-GB" sz="1600" b="0" strike="noStrike" spc="-1" dirty="0">
                          <a:solidFill>
                            <a:schemeClr val="dk1"/>
                          </a:solidFill>
                          <a:latin typeface="Calibri" panose="020F0502020204030204" pitchFamily="34" charset="0"/>
                          <a:ea typeface="Calibri"/>
                          <a:cs typeface="Calibri" panose="020F0502020204030204" pitchFamily="34" charset="0"/>
                        </a:rPr>
                        <a:t>, Rollen, </a:t>
                      </a:r>
                      <a:r>
                        <a:rPr lang="en-GB" sz="1600" b="0" strike="noStrike" spc="-1" dirty="0" err="1">
                          <a:solidFill>
                            <a:schemeClr val="dk1"/>
                          </a:solidFill>
                          <a:latin typeface="Calibri" panose="020F0502020204030204" pitchFamily="34" charset="0"/>
                          <a:ea typeface="Calibri"/>
                          <a:cs typeface="Calibri" panose="020F0502020204030204" pitchFamily="34" charset="0"/>
                        </a:rPr>
                        <a:t>Vereinbarungen</a:t>
                      </a:r>
                      <a:r>
                        <a:rPr lang="en-GB" sz="1600" b="0" strike="noStrike" spc="-1" dirty="0">
                          <a:solidFill>
                            <a:schemeClr val="dk1"/>
                          </a:solidFill>
                          <a:latin typeface="Calibri" panose="020F0502020204030204" pitchFamily="34" charset="0"/>
                          <a:ea typeface="Calibri"/>
                          <a:cs typeface="Calibri" panose="020F0502020204030204" pitchFamily="34" charset="0"/>
                        </a:rPr>
                        <a:t>, </a:t>
                      </a:r>
                      <a:r>
                        <a:rPr lang="en-GB" sz="1600" b="0" strike="noStrike" spc="-1" dirty="0" err="1">
                          <a:solidFill>
                            <a:schemeClr val="dk1"/>
                          </a:solidFill>
                          <a:latin typeface="Calibri" panose="020F0502020204030204" pitchFamily="34" charset="0"/>
                          <a:ea typeface="Calibri"/>
                          <a:cs typeface="Calibri" panose="020F0502020204030204" pitchFamily="34" charset="0"/>
                        </a:rPr>
                        <a:t>Pläne</a:t>
                      </a:r>
                      <a:r>
                        <a:rPr lang="en-GB" sz="1600" b="0" strike="noStrike" spc="-1" dirty="0">
                          <a:solidFill>
                            <a:schemeClr val="dk1"/>
                          </a:solidFill>
                          <a:latin typeface="Calibri" panose="020F0502020204030204" pitchFamily="34" charset="0"/>
                          <a:ea typeface="Calibri"/>
                          <a:cs typeface="Calibri" panose="020F0502020204030204" pitchFamily="34" charset="0"/>
                        </a:rPr>
                        <a:t>, </a:t>
                      </a:r>
                      <a:r>
                        <a:rPr lang="en-GB" sz="1600" b="0" strike="noStrike" spc="-1" dirty="0" err="1">
                          <a:solidFill>
                            <a:schemeClr val="dk1"/>
                          </a:solidFill>
                          <a:latin typeface="Calibri" panose="020F0502020204030204" pitchFamily="34" charset="0"/>
                          <a:ea typeface="Calibri"/>
                          <a:cs typeface="Calibri" panose="020F0502020204030204" pitchFamily="34" charset="0"/>
                        </a:rPr>
                        <a:t>zugehörigen</a:t>
                      </a:r>
                      <a:r>
                        <a:rPr lang="en-GB" sz="1600" b="0" strike="noStrike" spc="-1" dirty="0">
                          <a:solidFill>
                            <a:schemeClr val="dk1"/>
                          </a:solidFill>
                          <a:latin typeface="Calibri" panose="020F0502020204030204" pitchFamily="34" charset="0"/>
                          <a:ea typeface="Calibri"/>
                          <a:cs typeface="Calibri" panose="020F0502020204030204" pitchFamily="34" charset="0"/>
                        </a:rPr>
                        <a:t> </a:t>
                      </a:r>
                      <a:r>
                        <a:rPr lang="en-GB" sz="1600" b="0" strike="noStrike" spc="-1" dirty="0" err="1">
                          <a:solidFill>
                            <a:schemeClr val="dk1"/>
                          </a:solidFill>
                          <a:latin typeface="Calibri" panose="020F0502020204030204" pitchFamily="34" charset="0"/>
                          <a:ea typeface="Calibri"/>
                          <a:cs typeface="Calibri" panose="020F0502020204030204" pitchFamily="34" charset="0"/>
                        </a:rPr>
                        <a:t>Ressourcen</a:t>
                      </a:r>
                      <a:r>
                        <a:rPr lang="en-GB" sz="1600" b="0" strike="noStrike" spc="-1" dirty="0">
                          <a:solidFill>
                            <a:schemeClr val="dk1"/>
                          </a:solidFill>
                          <a:latin typeface="Calibri" panose="020F0502020204030204" pitchFamily="34" charset="0"/>
                          <a:ea typeface="Calibri"/>
                          <a:cs typeface="Calibri" panose="020F0502020204030204" pitchFamily="34" charset="0"/>
                        </a:rPr>
                        <a:t> und </a:t>
                      </a:r>
                      <a:r>
                        <a:rPr lang="en-GB" sz="1600" b="0" strike="noStrike" spc="-1" dirty="0" err="1">
                          <a:solidFill>
                            <a:schemeClr val="dk1"/>
                          </a:solidFill>
                          <a:latin typeface="Calibri" panose="020F0502020204030204" pitchFamily="34" charset="0"/>
                          <a:ea typeface="Calibri"/>
                          <a:cs typeface="Calibri" panose="020F0502020204030204" pitchFamily="34" charset="0"/>
                        </a:rPr>
                        <a:t>anderen</a:t>
                      </a:r>
                      <a:r>
                        <a:rPr lang="en-GB" sz="1600" b="0" strike="noStrike" spc="-1" dirty="0">
                          <a:solidFill>
                            <a:schemeClr val="dk1"/>
                          </a:solidFill>
                          <a:latin typeface="Calibri" panose="020F0502020204030204" pitchFamily="34" charset="0"/>
                          <a:ea typeface="Calibri"/>
                          <a:cs typeface="Calibri" panose="020F0502020204030204" pitchFamily="34" charset="0"/>
                        </a:rPr>
                        <a:t> </a:t>
                      </a:r>
                      <a:r>
                        <a:rPr lang="en-GB" sz="1600" b="0" strike="noStrike" spc="-1" dirty="0" err="1">
                          <a:solidFill>
                            <a:schemeClr val="dk1"/>
                          </a:solidFill>
                          <a:latin typeface="Calibri" panose="020F0502020204030204" pitchFamily="34" charset="0"/>
                          <a:ea typeface="Calibri"/>
                          <a:cs typeface="Calibri" panose="020F0502020204030204" pitchFamily="34" charset="0"/>
                        </a:rPr>
                        <a:t>Elemente</a:t>
                      </a:r>
                      <a:r>
                        <a:rPr lang="en-GB" sz="1600" b="0" strike="noStrike" spc="-1" dirty="0">
                          <a:solidFill>
                            <a:schemeClr val="dk1"/>
                          </a:solidFill>
                          <a:latin typeface="Calibri" panose="020F0502020204030204" pitchFamily="34" charset="0"/>
                          <a:ea typeface="Calibri"/>
                          <a:cs typeface="Calibri" panose="020F0502020204030204" pitchFamily="34" charset="0"/>
                        </a:rPr>
                        <a:t> </a:t>
                      </a:r>
                      <a:r>
                        <a:rPr lang="en-GB" sz="1600" b="0" strike="noStrike" spc="-1" dirty="0" err="1">
                          <a:solidFill>
                            <a:schemeClr val="dk1"/>
                          </a:solidFill>
                          <a:latin typeface="Calibri" panose="020F0502020204030204" pitchFamily="34" charset="0"/>
                          <a:ea typeface="Calibri"/>
                          <a:cs typeface="Calibri" panose="020F0502020204030204" pitchFamily="34" charset="0"/>
                        </a:rPr>
                        <a:t>betrachtet</a:t>
                      </a:r>
                      <a:r>
                        <a:rPr lang="en-GB" sz="1600" b="0" strike="noStrike" spc="-1" dirty="0">
                          <a:solidFill>
                            <a:schemeClr val="dk1"/>
                          </a:solidFill>
                          <a:latin typeface="Calibri" panose="020F0502020204030204" pitchFamily="34" charset="0"/>
                          <a:ea typeface="Calibri"/>
                          <a:cs typeface="Calibri" panose="020F0502020204030204" pitchFamily="34" charset="0"/>
                        </a:rPr>
                        <a:t> </a:t>
                      </a:r>
                      <a:r>
                        <a:rPr lang="en-GB" sz="1600" b="0" strike="noStrike" spc="-1" dirty="0" err="1">
                          <a:solidFill>
                            <a:schemeClr val="dk1"/>
                          </a:solidFill>
                          <a:latin typeface="Calibri" panose="020F0502020204030204" pitchFamily="34" charset="0"/>
                          <a:ea typeface="Calibri"/>
                          <a:cs typeface="Calibri" panose="020F0502020204030204" pitchFamily="34" charset="0"/>
                        </a:rPr>
                        <a:t>werden</a:t>
                      </a:r>
                      <a:r>
                        <a:rPr lang="en-GB" sz="1600" b="0" strike="noStrike" spc="-1" dirty="0">
                          <a:solidFill>
                            <a:schemeClr val="dk1"/>
                          </a:solidFill>
                          <a:latin typeface="Calibri" panose="020F0502020204030204" pitchFamily="34" charset="0"/>
                          <a:ea typeface="Calibri"/>
                          <a:cs typeface="Calibri" panose="020F0502020204030204" pitchFamily="34" charset="0"/>
                        </a:rPr>
                        <a:t>, die </a:t>
                      </a:r>
                      <a:r>
                        <a:rPr lang="en-GB" sz="1600" b="0" strike="noStrike" spc="-1" dirty="0" err="1">
                          <a:solidFill>
                            <a:schemeClr val="dk1"/>
                          </a:solidFill>
                          <a:latin typeface="Calibri" panose="020F0502020204030204" pitchFamily="34" charset="0"/>
                          <a:ea typeface="Calibri"/>
                          <a:cs typeface="Calibri" panose="020F0502020204030204" pitchFamily="34" charset="0"/>
                        </a:rPr>
                        <a:t>ein</a:t>
                      </a:r>
                      <a:r>
                        <a:rPr lang="en-GB" sz="1600" b="0" strike="noStrike" spc="-1" dirty="0">
                          <a:solidFill>
                            <a:schemeClr val="dk1"/>
                          </a:solidFill>
                          <a:latin typeface="Calibri" panose="020F0502020204030204" pitchFamily="34" charset="0"/>
                          <a:ea typeface="Calibri"/>
                          <a:cs typeface="Calibri" panose="020F0502020204030204" pitchFamily="34" charset="0"/>
                        </a:rPr>
                        <a:t> Service Provider </a:t>
                      </a:r>
                      <a:r>
                        <a:rPr lang="en-GB" sz="1600" b="0" strike="noStrike" spc="-1" dirty="0" err="1">
                          <a:solidFill>
                            <a:schemeClr val="dk1"/>
                          </a:solidFill>
                          <a:latin typeface="Calibri" panose="020F0502020204030204" pitchFamily="34" charset="0"/>
                          <a:ea typeface="Calibri"/>
                          <a:cs typeface="Calibri" panose="020F0502020204030204" pitchFamily="34" charset="0"/>
                        </a:rPr>
                        <a:t>benötigt</a:t>
                      </a:r>
                      <a:r>
                        <a:rPr lang="en-GB" sz="1600" b="0" strike="noStrike" spc="-1" dirty="0">
                          <a:solidFill>
                            <a:schemeClr val="dk1"/>
                          </a:solidFill>
                          <a:latin typeface="Calibri" panose="020F0502020204030204" pitchFamily="34" charset="0"/>
                          <a:ea typeface="Calibri"/>
                          <a:cs typeface="Calibri" panose="020F0502020204030204" pitchFamily="34" charset="0"/>
                        </a:rPr>
                        <a:t> und </a:t>
                      </a:r>
                      <a:r>
                        <a:rPr lang="en-GB" sz="1600" b="0" strike="noStrike" spc="-1" dirty="0" err="1">
                          <a:solidFill>
                            <a:schemeClr val="dk1"/>
                          </a:solidFill>
                          <a:latin typeface="Calibri" panose="020F0502020204030204" pitchFamily="34" charset="0"/>
                          <a:ea typeface="Calibri"/>
                          <a:cs typeface="Calibri" panose="020F0502020204030204" pitchFamily="34" charset="0"/>
                        </a:rPr>
                        <a:t>nutzt</a:t>
                      </a:r>
                      <a:r>
                        <a:rPr lang="en-GB" sz="1600" b="0" strike="noStrike" spc="-1" dirty="0">
                          <a:solidFill>
                            <a:schemeClr val="dk1"/>
                          </a:solidFill>
                          <a:latin typeface="Calibri" panose="020F0502020204030204" pitchFamily="34" charset="0"/>
                          <a:ea typeface="Calibri"/>
                          <a:cs typeface="Calibri" panose="020F0502020204030204" pitchFamily="34" charset="0"/>
                        </a:rPr>
                        <a:t>, um die </a:t>
                      </a:r>
                      <a:r>
                        <a:rPr lang="en-GB" sz="1600" b="0" strike="noStrike" spc="-1" dirty="0" err="1">
                          <a:solidFill>
                            <a:schemeClr val="dk1"/>
                          </a:solidFill>
                          <a:latin typeface="Calibri" panose="020F0502020204030204" pitchFamily="34" charset="0"/>
                          <a:ea typeface="Calibri"/>
                          <a:cs typeface="Calibri" panose="020F0502020204030204" pitchFamily="34" charset="0"/>
                        </a:rPr>
                        <a:t>Erbringung</a:t>
                      </a:r>
                      <a:r>
                        <a:rPr lang="en-GB" sz="1600" b="0" strike="noStrike" spc="-1" dirty="0">
                          <a:solidFill>
                            <a:schemeClr val="dk1"/>
                          </a:solidFill>
                          <a:latin typeface="Calibri" panose="020F0502020204030204" pitchFamily="34" charset="0"/>
                          <a:ea typeface="Calibri"/>
                          <a:cs typeface="Calibri" panose="020F0502020204030204" pitchFamily="34" charset="0"/>
                        </a:rPr>
                        <a:t> von </a:t>
                      </a:r>
                      <a:r>
                        <a:rPr lang="en-GB" sz="1600" b="0" strike="noStrike" spc="-1" dirty="0" err="1">
                          <a:solidFill>
                            <a:schemeClr val="dk1"/>
                          </a:solidFill>
                          <a:latin typeface="Calibri" panose="020F0502020204030204" pitchFamily="34" charset="0"/>
                          <a:ea typeface="Calibri"/>
                          <a:cs typeface="Calibri" panose="020F0502020204030204" pitchFamily="34" charset="0"/>
                        </a:rPr>
                        <a:t>Dienstleistungen</a:t>
                      </a:r>
                      <a:r>
                        <a:rPr lang="en-GB" sz="1600" b="0" strike="noStrike" spc="-1" dirty="0">
                          <a:solidFill>
                            <a:schemeClr val="dk1"/>
                          </a:solidFill>
                          <a:latin typeface="Calibri" panose="020F0502020204030204" pitchFamily="34" charset="0"/>
                          <a:ea typeface="Calibri"/>
                          <a:cs typeface="Calibri" panose="020F0502020204030204" pitchFamily="34" charset="0"/>
                        </a:rPr>
                        <a:t> für </a:t>
                      </a:r>
                      <a:r>
                        <a:rPr lang="en-GB" sz="1600" b="0" strike="noStrike" spc="-1" dirty="0" err="1">
                          <a:solidFill>
                            <a:schemeClr val="dk1"/>
                          </a:solidFill>
                          <a:latin typeface="Calibri" panose="020F0502020204030204" pitchFamily="34" charset="0"/>
                          <a:ea typeface="Calibri"/>
                          <a:cs typeface="Calibri" panose="020F0502020204030204" pitchFamily="34" charset="0"/>
                        </a:rPr>
                        <a:t>Kunden</a:t>
                      </a:r>
                      <a:r>
                        <a:rPr lang="en-GB" sz="1600" b="0" strike="noStrike" spc="-1" dirty="0">
                          <a:solidFill>
                            <a:schemeClr val="dk1"/>
                          </a:solidFill>
                          <a:latin typeface="Calibri" panose="020F0502020204030204" pitchFamily="34" charset="0"/>
                          <a:ea typeface="Calibri"/>
                          <a:cs typeface="Calibri" panose="020F0502020204030204" pitchFamily="34" charset="0"/>
                        </a:rPr>
                        <a:t> </a:t>
                      </a:r>
                      <a:r>
                        <a:rPr lang="en-GB" sz="1600" b="0" strike="noStrike" spc="-1" dirty="0" err="1">
                          <a:solidFill>
                            <a:schemeClr val="dk1"/>
                          </a:solidFill>
                          <a:latin typeface="Calibri" panose="020F0502020204030204" pitchFamily="34" charset="0"/>
                          <a:ea typeface="Calibri"/>
                          <a:cs typeface="Calibri" panose="020F0502020204030204" pitchFamily="34" charset="0"/>
                        </a:rPr>
                        <a:t>effektiv</a:t>
                      </a:r>
                      <a:r>
                        <a:rPr lang="en-GB" sz="1600" b="0" strike="noStrike" spc="-1" dirty="0">
                          <a:solidFill>
                            <a:schemeClr val="dk1"/>
                          </a:solidFill>
                          <a:latin typeface="Calibri" panose="020F0502020204030204" pitchFamily="34" charset="0"/>
                          <a:ea typeface="Calibri"/>
                          <a:cs typeface="Calibri" panose="020F0502020204030204" pitchFamily="34" charset="0"/>
                        </a:rPr>
                        <a:t> </a:t>
                      </a:r>
                      <a:r>
                        <a:rPr lang="en-GB" sz="1600" b="0" strike="noStrike" spc="-1" dirty="0" err="1">
                          <a:solidFill>
                            <a:schemeClr val="dk1"/>
                          </a:solidFill>
                          <a:latin typeface="Calibri" panose="020F0502020204030204" pitchFamily="34" charset="0"/>
                          <a:ea typeface="Calibri"/>
                          <a:cs typeface="Calibri" panose="020F0502020204030204" pitchFamily="34" charset="0"/>
                        </a:rPr>
                        <a:t>zu</a:t>
                      </a:r>
                      <a:r>
                        <a:rPr lang="en-GB" sz="1600" b="0" strike="noStrike" spc="-1" dirty="0">
                          <a:solidFill>
                            <a:schemeClr val="dk1"/>
                          </a:solidFill>
                          <a:latin typeface="Calibri" panose="020F0502020204030204" pitchFamily="34" charset="0"/>
                          <a:ea typeface="Calibri"/>
                          <a:cs typeface="Calibri" panose="020F0502020204030204" pitchFamily="34" charset="0"/>
                        </a:rPr>
                        <a:t> </a:t>
                      </a:r>
                      <a:r>
                        <a:rPr lang="en-GB" sz="1600" b="0" strike="noStrike" spc="-1" dirty="0" err="1">
                          <a:solidFill>
                            <a:schemeClr val="dk1"/>
                          </a:solidFill>
                          <a:latin typeface="Calibri" panose="020F0502020204030204" pitchFamily="34" charset="0"/>
                          <a:ea typeface="Calibri"/>
                          <a:cs typeface="Calibri" panose="020F0502020204030204" pitchFamily="34" charset="0"/>
                        </a:rPr>
                        <a:t>managen</a:t>
                      </a:r>
                      <a:r>
                        <a:rPr lang="en-GB" sz="1600" b="0" strike="noStrike" spc="-1" dirty="0">
                          <a:solidFill>
                            <a:schemeClr val="dk1"/>
                          </a:solidFill>
                          <a:latin typeface="Calibri" panose="020F0502020204030204" pitchFamily="34" charset="0"/>
                          <a:ea typeface="Calibri"/>
                          <a:cs typeface="Calibri" panose="020F0502020204030204" pitchFamily="34" charset="0"/>
                        </a:rPr>
                        <a:t>.</a:t>
                      </a:r>
                      <a:endParaRPr lang="de-DE" sz="1600" b="0" strike="noStrike" spc="-1" dirty="0">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rgbClr val="E8ECF4"/>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 name="PlaceHolder 1"/>
          <p:cNvSpPr>
            <a:spLocks noGrp="1"/>
          </p:cNvSpPr>
          <p:nvPr>
            <p:ph type="title"/>
          </p:nvPr>
        </p:nvSpPr>
        <p:spPr>
          <a:xfrm>
            <a:off x="914400" y="2130480"/>
            <a:ext cx="10360440" cy="1467000"/>
          </a:xfrm>
          <a:prstGeom prst="rect">
            <a:avLst/>
          </a:prstGeom>
          <a:noFill/>
          <a:ln w="0">
            <a:noFill/>
          </a:ln>
        </p:spPr>
        <p:txBody>
          <a:bodyPr lIns="91440" tIns="45720" rIns="91440" bIns="45720" anchor="ctr">
            <a:noAutofit/>
          </a:bodyPr>
          <a:lstStyle/>
          <a:p>
            <a:pPr indent="0" algn="ctr">
              <a:lnSpc>
                <a:spcPct val="100000"/>
              </a:lnSpc>
              <a:buNone/>
              <a:tabLst>
                <a:tab pos="0" algn="l"/>
              </a:tabLst>
            </a:pPr>
            <a:r>
              <a:rPr lang="en-US" sz="3200" b="1" strike="noStrike" spc="-1">
                <a:solidFill>
                  <a:srgbClr val="205595"/>
                </a:solidFill>
                <a:latin typeface="Calibri"/>
                <a:ea typeface="Calibri"/>
              </a:rPr>
              <a:t>Customer Relationship Management (CRM)</a:t>
            </a:r>
            <a:endParaRPr lang="de-DE" sz="3200" b="0" strike="noStrike" spc="-1">
              <a:solidFill>
                <a:srgbClr val="000000"/>
              </a:solidFill>
              <a:latin typeface="Arial"/>
            </a:endParaRPr>
          </a:p>
        </p:txBody>
      </p:sp>
      <p:sp>
        <p:nvSpPr>
          <p:cNvPr id="1455" name="PlaceHolder 2"/>
          <p:cNvSpPr>
            <a:spLocks noGrp="1"/>
          </p:cNvSpPr>
          <p:nvPr>
            <p:ph type="sldNum" idx="132"/>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FFFFFF"/>
                </a:solidFill>
                <a:latin typeface="Calibri"/>
                <a:ea typeface="Calibri"/>
              </a:defRPr>
            </a:lvl1pPr>
          </a:lstStyle>
          <a:p>
            <a:pPr indent="0" algn="r">
              <a:lnSpc>
                <a:spcPct val="100000"/>
              </a:lnSpc>
              <a:buNone/>
              <a:tabLst>
                <a:tab pos="0" algn="l"/>
              </a:tabLst>
            </a:pPr>
            <a:fld id="{D2AF81DF-1EFB-44D8-915D-9DF56902EE3D}" type="slidenum">
              <a:rPr lang="en-US" sz="1200" b="0" strike="noStrike" spc="-1">
                <a:solidFill>
                  <a:srgbClr val="FFFFFF"/>
                </a:solidFill>
                <a:latin typeface="Calibri"/>
                <a:ea typeface="Calibri"/>
              </a:rPr>
              <a:t>150</a:t>
            </a:fld>
            <a:endParaRPr lang="de-DE" sz="1200" b="0" strike="noStrike" spc="-1">
              <a:solidFill>
                <a:srgbClr val="000000"/>
              </a:solidFill>
              <a:latin typeface="Times New Roman"/>
            </a:endParaRPr>
          </a:p>
        </p:txBody>
      </p:sp>
      <p:sp>
        <p:nvSpPr>
          <p:cNvPr id="1456" name="Google Shape;1773;p138"/>
          <p:cNvSpPr/>
          <p:nvPr/>
        </p:nvSpPr>
        <p:spPr>
          <a:xfrm>
            <a:off x="2895480" y="3933720"/>
            <a:ext cx="6397920" cy="1702080"/>
          </a:xfrm>
          <a:prstGeom prst="snip1Rect">
            <a:avLst>
              <a:gd name="adj" fmla="val 16667"/>
            </a:avLst>
          </a:prstGeom>
          <a:solidFill>
            <a:srgbClr val="93B3D7">
              <a:alpha val="37000"/>
            </a:srgbClr>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Lst>
            </a:pPr>
            <a:endParaRPr lang="de-DE" sz="1800" b="0" strike="noStrike" spc="-1">
              <a:solidFill>
                <a:schemeClr val="lt1"/>
              </a:solidFill>
              <a:latin typeface="Calibri"/>
              <a:ea typeface="Calibri"/>
            </a:endParaRPr>
          </a:p>
        </p:txBody>
      </p:sp>
      <p:sp>
        <p:nvSpPr>
          <p:cNvPr id="1457" name="Google Shape;1774;p138"/>
          <p:cNvSpPr/>
          <p:nvPr/>
        </p:nvSpPr>
        <p:spPr>
          <a:xfrm>
            <a:off x="2969640" y="4040640"/>
            <a:ext cx="1703520" cy="326520"/>
          </a:xfrm>
          <a:prstGeom prst="rect">
            <a:avLst/>
          </a:prstGeom>
          <a:solidFill>
            <a:schemeClr val="accent1"/>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US" sz="1800" b="0" strike="noStrike" spc="-1">
                <a:solidFill>
                  <a:schemeClr val="lt1"/>
                </a:solidFill>
                <a:latin typeface="Calibri"/>
                <a:ea typeface="Calibri"/>
              </a:rPr>
              <a:t>Zielsetzung</a:t>
            </a:r>
            <a:endParaRPr lang="de-DE" sz="1800" b="0" strike="noStrike" spc="-1">
              <a:solidFill>
                <a:srgbClr val="000000"/>
              </a:solidFill>
              <a:latin typeface="Arial"/>
            </a:endParaRPr>
          </a:p>
        </p:txBody>
      </p:sp>
      <p:sp>
        <p:nvSpPr>
          <p:cNvPr id="1458" name="Google Shape;1775;p138"/>
          <p:cNvSpPr/>
          <p:nvPr/>
        </p:nvSpPr>
        <p:spPr>
          <a:xfrm>
            <a:off x="2969640" y="4448520"/>
            <a:ext cx="6230160" cy="63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en-US" sz="1800" b="0" strike="noStrike" spc="-1">
                <a:solidFill>
                  <a:srgbClr val="000000"/>
                </a:solidFill>
                <a:latin typeface="Calibri"/>
                <a:ea typeface="Calibri"/>
              </a:rPr>
              <a:t>Etablierung und Pflege guter Beziehungen zu Kunden, die Dienstleistungen in Anspruch nehmen</a:t>
            </a:r>
            <a:endParaRPr lang="de-DE" sz="1800" b="0" strike="noStrike" spc="-1">
              <a:solidFill>
                <a:srgbClr val="000000"/>
              </a:solidFill>
              <a:latin typeface="Arial"/>
            </a:endParaRP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9"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CRM: Die wichtigsten Fragen</a:t>
            </a:r>
            <a:endParaRPr lang="de-DE" sz="3200" b="0" strike="noStrike" spc="-1">
              <a:solidFill>
                <a:srgbClr val="000000"/>
              </a:solidFill>
              <a:latin typeface="Arial"/>
            </a:endParaRPr>
          </a:p>
        </p:txBody>
      </p:sp>
      <p:grpSp>
        <p:nvGrpSpPr>
          <p:cNvPr id="1460" name="Google Shape;1782;p139"/>
          <p:cNvGrpSpPr/>
          <p:nvPr/>
        </p:nvGrpSpPr>
        <p:grpSpPr>
          <a:xfrm>
            <a:off x="2211480" y="1698840"/>
            <a:ext cx="7769160" cy="4619160"/>
            <a:chOff x="2211480" y="1698840"/>
            <a:chExt cx="7769160" cy="4619160"/>
          </a:xfrm>
        </p:grpSpPr>
        <p:sp>
          <p:nvSpPr>
            <p:cNvPr id="1461" name="Google Shape;1783;p139"/>
            <p:cNvSpPr/>
            <p:nvPr/>
          </p:nvSpPr>
          <p:spPr>
            <a:xfrm rot="10800000">
              <a:off x="2686680" y="1698480"/>
              <a:ext cx="7293960" cy="94140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462" name="Google Shape;1784;p139"/>
            <p:cNvSpPr/>
            <p:nvPr/>
          </p:nvSpPr>
          <p:spPr>
            <a:xfrm>
              <a:off x="2919600" y="1698840"/>
              <a:ext cx="7058160" cy="941400"/>
            </a:xfrm>
            <a:prstGeom prst="rect">
              <a:avLst/>
            </a:prstGeom>
            <a:noFill/>
            <a:ln w="0">
              <a:noFill/>
            </a:ln>
          </p:spPr>
          <p:style>
            <a:lnRef idx="0">
              <a:scrgbClr r="0" g="0" b="0"/>
            </a:lnRef>
            <a:fillRef idx="0">
              <a:scrgbClr r="0" g="0" b="0"/>
            </a:fillRef>
            <a:effectRef idx="0">
              <a:scrgbClr r="0" g="0" b="0"/>
            </a:effectRef>
            <a:fontRef idx="minor"/>
          </p:style>
          <p:txBody>
            <a:bodyPr lIns="416160" tIns="76320" rIns="142200" bIns="76320" anchor="ctr">
              <a:noAutofit/>
            </a:bodyPr>
            <a:lstStyle/>
            <a:p>
              <a:pPr algn="ctr">
                <a:lnSpc>
                  <a:spcPct val="90000"/>
                </a:lnSpc>
                <a:tabLst>
                  <a:tab pos="0" algn="l"/>
                </a:tabLst>
              </a:pPr>
              <a:r>
                <a:rPr lang="en-US" sz="2000" b="0" strike="noStrike" spc="-1">
                  <a:solidFill>
                    <a:schemeClr val="lt1"/>
                  </a:solidFill>
                  <a:latin typeface="Calibri"/>
                  <a:ea typeface="Calibri"/>
                </a:rPr>
                <a:t>Wer sind die Kunden und Anwender der IT-Services?</a:t>
              </a:r>
              <a:endParaRPr lang="de-DE" sz="2000" b="0" strike="noStrike" spc="-1">
                <a:solidFill>
                  <a:srgbClr val="000000"/>
                </a:solidFill>
                <a:latin typeface="Arial"/>
              </a:endParaRPr>
            </a:p>
          </p:txBody>
        </p:sp>
        <p:sp>
          <p:nvSpPr>
            <p:cNvPr id="1463" name="Google Shape;1785;p139"/>
            <p:cNvSpPr/>
            <p:nvPr/>
          </p:nvSpPr>
          <p:spPr>
            <a:xfrm>
              <a:off x="2211480" y="1698840"/>
              <a:ext cx="941400" cy="94140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464" name="Google Shape;1786;p139"/>
            <p:cNvSpPr/>
            <p:nvPr/>
          </p:nvSpPr>
          <p:spPr>
            <a:xfrm rot="10800000">
              <a:off x="2686680" y="2924280"/>
              <a:ext cx="7293960" cy="94140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465" name="Google Shape;1787;p139"/>
            <p:cNvSpPr/>
            <p:nvPr/>
          </p:nvSpPr>
          <p:spPr>
            <a:xfrm>
              <a:off x="2919600" y="2924640"/>
              <a:ext cx="7058160" cy="941400"/>
            </a:xfrm>
            <a:prstGeom prst="rect">
              <a:avLst/>
            </a:prstGeom>
            <a:noFill/>
            <a:ln w="0">
              <a:noFill/>
            </a:ln>
          </p:spPr>
          <p:style>
            <a:lnRef idx="0">
              <a:scrgbClr r="0" g="0" b="0"/>
            </a:lnRef>
            <a:fillRef idx="0">
              <a:scrgbClr r="0" g="0" b="0"/>
            </a:fillRef>
            <a:effectRef idx="0">
              <a:scrgbClr r="0" g="0" b="0"/>
            </a:effectRef>
            <a:fontRef idx="minor"/>
          </p:style>
          <p:txBody>
            <a:bodyPr lIns="416160" tIns="76320" rIns="142200" bIns="76320" anchor="ctr">
              <a:noAutofit/>
            </a:bodyPr>
            <a:lstStyle/>
            <a:p>
              <a:pPr algn="ctr">
                <a:lnSpc>
                  <a:spcPct val="90000"/>
                </a:lnSpc>
                <a:tabLst>
                  <a:tab pos="0" algn="l"/>
                </a:tabLst>
              </a:pPr>
              <a:r>
                <a:rPr lang="en-US" sz="2000" b="0" strike="noStrike" spc="-1">
                  <a:solidFill>
                    <a:schemeClr val="lt1"/>
                  </a:solidFill>
                  <a:latin typeface="Calibri"/>
                  <a:ea typeface="Calibri"/>
                </a:rPr>
                <a:t>Wie werden die Beziehungen zu den Kunden verwaltet, und auf welche Weise können Sie am besten mit Ihren Kunden in Kontakt treten oder bleiben?</a:t>
              </a:r>
              <a:endParaRPr lang="de-DE" sz="2000" b="0" strike="noStrike" spc="-1">
                <a:solidFill>
                  <a:srgbClr val="000000"/>
                </a:solidFill>
                <a:latin typeface="Arial"/>
              </a:endParaRPr>
            </a:p>
          </p:txBody>
        </p:sp>
        <p:sp>
          <p:nvSpPr>
            <p:cNvPr id="1466" name="Google Shape;1788;p139"/>
            <p:cNvSpPr/>
            <p:nvPr/>
          </p:nvSpPr>
          <p:spPr>
            <a:xfrm>
              <a:off x="2211480" y="2924640"/>
              <a:ext cx="941400" cy="94140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467" name="Google Shape;1789;p139"/>
            <p:cNvSpPr/>
            <p:nvPr/>
          </p:nvSpPr>
          <p:spPr>
            <a:xfrm rot="10800000">
              <a:off x="2686680" y="4150440"/>
              <a:ext cx="7293960" cy="94140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468" name="Google Shape;1790;p139"/>
            <p:cNvSpPr/>
            <p:nvPr/>
          </p:nvSpPr>
          <p:spPr>
            <a:xfrm>
              <a:off x="2919600" y="4150440"/>
              <a:ext cx="7058160" cy="941400"/>
            </a:xfrm>
            <a:prstGeom prst="rect">
              <a:avLst/>
            </a:prstGeom>
            <a:noFill/>
            <a:ln w="0">
              <a:noFill/>
            </a:ln>
          </p:spPr>
          <p:style>
            <a:lnRef idx="0">
              <a:scrgbClr r="0" g="0" b="0"/>
            </a:lnRef>
            <a:fillRef idx="0">
              <a:scrgbClr r="0" g="0" b="0"/>
            </a:fillRef>
            <a:effectRef idx="0">
              <a:scrgbClr r="0" g="0" b="0"/>
            </a:effectRef>
            <a:fontRef idx="minor"/>
          </p:style>
          <p:txBody>
            <a:bodyPr lIns="416160" tIns="76320" rIns="142200" bIns="76320" anchor="ctr">
              <a:noAutofit/>
            </a:bodyPr>
            <a:lstStyle/>
            <a:p>
              <a:pPr algn="ctr">
                <a:lnSpc>
                  <a:spcPct val="90000"/>
                </a:lnSpc>
                <a:tabLst>
                  <a:tab pos="0" algn="l"/>
                </a:tabLst>
              </a:pPr>
              <a:r>
                <a:rPr lang="en-US" sz="2000" b="0" strike="noStrike" spc="-1">
                  <a:solidFill>
                    <a:schemeClr val="lt1"/>
                  </a:solidFill>
                  <a:latin typeface="Calibri"/>
                  <a:ea typeface="Calibri"/>
                </a:rPr>
                <a:t>Entsprechen die Services den Kundenbedürfnissen und führen sie zu Kundenzufriedenheit? </a:t>
              </a:r>
              <a:endParaRPr lang="de-DE" sz="2000" b="0" strike="noStrike" spc="-1">
                <a:solidFill>
                  <a:srgbClr val="000000"/>
                </a:solidFill>
                <a:latin typeface="Arial"/>
              </a:endParaRPr>
            </a:p>
          </p:txBody>
        </p:sp>
        <p:sp>
          <p:nvSpPr>
            <p:cNvPr id="1469" name="Google Shape;1791;p139"/>
            <p:cNvSpPr/>
            <p:nvPr/>
          </p:nvSpPr>
          <p:spPr>
            <a:xfrm>
              <a:off x="2211480" y="4150440"/>
              <a:ext cx="941400" cy="94140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470" name="Google Shape;1792;p139"/>
            <p:cNvSpPr/>
            <p:nvPr/>
          </p:nvSpPr>
          <p:spPr>
            <a:xfrm rot="10800000">
              <a:off x="2686680" y="5376240"/>
              <a:ext cx="7293960" cy="94140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471" name="Google Shape;1793;p139"/>
            <p:cNvSpPr/>
            <p:nvPr/>
          </p:nvSpPr>
          <p:spPr>
            <a:xfrm>
              <a:off x="2919600" y="5376600"/>
              <a:ext cx="7058160" cy="941400"/>
            </a:xfrm>
            <a:prstGeom prst="rect">
              <a:avLst/>
            </a:prstGeom>
            <a:noFill/>
            <a:ln w="0">
              <a:noFill/>
            </a:ln>
          </p:spPr>
          <p:style>
            <a:lnRef idx="0">
              <a:scrgbClr r="0" g="0" b="0"/>
            </a:lnRef>
            <a:fillRef idx="0">
              <a:scrgbClr r="0" g="0" b="0"/>
            </a:fillRef>
            <a:effectRef idx="0">
              <a:scrgbClr r="0" g="0" b="0"/>
            </a:effectRef>
            <a:fontRef idx="minor"/>
          </p:style>
          <p:txBody>
            <a:bodyPr lIns="416160" tIns="76320" rIns="142200" bIns="76320" anchor="ctr">
              <a:noAutofit/>
            </a:bodyPr>
            <a:lstStyle/>
            <a:p>
              <a:pPr algn="ctr">
                <a:lnSpc>
                  <a:spcPct val="90000"/>
                </a:lnSpc>
                <a:tabLst>
                  <a:tab pos="0" algn="l"/>
                </a:tabLst>
              </a:pPr>
              <a:r>
                <a:rPr lang="en-US" sz="2000" b="0" strike="noStrike" spc="-1">
                  <a:solidFill>
                    <a:schemeClr val="lt1"/>
                  </a:solidFill>
                  <a:latin typeface="Calibri"/>
                  <a:ea typeface="Calibri"/>
                </a:rPr>
                <a:t>Wie werden Kundenbeschwerden behandelt?</a:t>
              </a:r>
              <a:endParaRPr lang="de-DE" sz="2000" b="0" strike="noStrike" spc="-1">
                <a:solidFill>
                  <a:srgbClr val="000000"/>
                </a:solidFill>
                <a:latin typeface="Arial"/>
              </a:endParaRPr>
            </a:p>
          </p:txBody>
        </p:sp>
        <p:sp>
          <p:nvSpPr>
            <p:cNvPr id="1472" name="Google Shape;1794;p139"/>
            <p:cNvSpPr/>
            <p:nvPr/>
          </p:nvSpPr>
          <p:spPr>
            <a:xfrm>
              <a:off x="2211480" y="5376600"/>
              <a:ext cx="941400" cy="94140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grpSp>
      <p:sp>
        <p:nvSpPr>
          <p:cNvPr id="1473" name="PlaceHolder 2"/>
          <p:cNvSpPr>
            <a:spLocks noGrp="1"/>
          </p:cNvSpPr>
          <p:nvPr>
            <p:ph type="sldNum" idx="133"/>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F15F14D9-2F31-4F11-9C06-8A409F918E55}" type="slidenum">
              <a:rPr lang="en-US" sz="1200" b="0" strike="noStrike" spc="-1">
                <a:solidFill>
                  <a:srgbClr val="888888"/>
                </a:solidFill>
                <a:latin typeface="Calibri"/>
                <a:ea typeface="Calibri"/>
              </a:rPr>
              <a:t>151</a:t>
            </a:fld>
            <a:endParaRPr lang="de-DE" sz="1200" b="0" strike="noStrike" spc="-1">
              <a:solidFill>
                <a:srgbClr val="000000"/>
              </a:solidFill>
              <a:latin typeface="Times New Roman"/>
            </a:endParaRP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CRM: Wichtige Begriffe </a:t>
            </a:r>
            <a:r>
              <a:rPr lang="en-US" sz="2000" b="0" strike="noStrike" spc="-1">
                <a:solidFill>
                  <a:srgbClr val="7F7F7F"/>
                </a:solidFill>
                <a:latin typeface="Calibri"/>
                <a:ea typeface="Calibri"/>
              </a:rPr>
              <a:t>nach </a:t>
            </a:r>
            <a:r>
              <a:rPr lang="en-US" sz="2000" b="1" strike="noStrike" spc="-1">
                <a:solidFill>
                  <a:srgbClr val="7F7F7F"/>
                </a:solidFill>
                <a:latin typeface="Calibri"/>
                <a:ea typeface="Calibri"/>
              </a:rPr>
              <a:t>FitSM-0</a:t>
            </a:r>
            <a:endParaRPr lang="de-DE" sz="2000" b="0" strike="noStrike" spc="-1">
              <a:solidFill>
                <a:srgbClr val="000000"/>
              </a:solidFill>
              <a:latin typeface="Arial"/>
            </a:endParaRPr>
          </a:p>
        </p:txBody>
      </p:sp>
      <p:sp>
        <p:nvSpPr>
          <p:cNvPr id="1475" name="PlaceHolder 2"/>
          <p:cNvSpPr>
            <a:spLocks noGrp="1"/>
          </p:cNvSpPr>
          <p:nvPr>
            <p:ph type="sldNum" idx="134"/>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5A41D201-5F89-46A6-93F8-495497CECB9E}" type="slidenum">
              <a:rPr lang="en-US" sz="1200" b="0" strike="noStrike" spc="-1">
                <a:solidFill>
                  <a:srgbClr val="888888"/>
                </a:solidFill>
                <a:latin typeface="Calibri"/>
                <a:ea typeface="Calibri"/>
              </a:rPr>
              <a:t>152</a:t>
            </a:fld>
            <a:endParaRPr lang="de-DE" sz="1200" b="0" strike="noStrike" spc="-1">
              <a:solidFill>
                <a:srgbClr val="000000"/>
              </a:solidFill>
              <a:latin typeface="Times New Roman"/>
            </a:endParaRPr>
          </a:p>
        </p:txBody>
      </p:sp>
      <p:graphicFrame>
        <p:nvGraphicFramePr>
          <p:cNvPr id="1476" name="Google Shape;1803;p140"/>
          <p:cNvGraphicFramePr/>
          <p:nvPr>
            <p:extLst>
              <p:ext uri="{D42A27DB-BD31-4B8C-83A1-F6EECF244321}">
                <p14:modId xmlns:p14="http://schemas.microsoft.com/office/powerpoint/2010/main" val="581742447"/>
              </p:ext>
            </p:extLst>
          </p:nvPr>
        </p:nvGraphicFramePr>
        <p:xfrm>
          <a:off x="609480" y="1696680"/>
          <a:ext cx="10972440" cy="1569720"/>
        </p:xfrm>
        <a:graphic>
          <a:graphicData uri="http://schemas.openxmlformats.org/drawingml/2006/table">
            <a:tbl>
              <a:tblPr/>
              <a:tblGrid>
                <a:gridCol w="10972440">
                  <a:extLst>
                    <a:ext uri="{9D8B030D-6E8A-4147-A177-3AD203B41FA5}">
                      <a16:colId xmlns:a16="http://schemas.microsoft.com/office/drawing/2014/main" val="20000"/>
                    </a:ext>
                  </a:extLst>
                </a:gridCol>
              </a:tblGrid>
              <a:tr h="195480">
                <a:tc>
                  <a:txBody>
                    <a:bodyPr/>
                    <a:lstStyle/>
                    <a:p>
                      <a:pPr>
                        <a:lnSpc>
                          <a:spcPct val="100000"/>
                        </a:lnSpc>
                        <a:tabLst>
                          <a:tab pos="0" algn="l"/>
                        </a:tabLst>
                      </a:pPr>
                      <a:r>
                        <a:rPr lang="en-US" sz="1400" b="1" strike="noStrike" spc="-1">
                          <a:solidFill>
                            <a:schemeClr val="lt1"/>
                          </a:solidFill>
                          <a:latin typeface="Calibri" panose="020F0502020204030204" pitchFamily="34" charset="0"/>
                          <a:ea typeface="Arial"/>
                          <a:cs typeface="Calibri" panose="020F0502020204030204" pitchFamily="34" charset="0"/>
                        </a:rPr>
                        <a:t>Definition nach FitSM-0:</a:t>
                      </a:r>
                      <a:endParaRPr lang="de-DE" sz="1400" b="0" strike="noStrike" spc="-1">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solidFill>
                  </a:tcPr>
                </a:tc>
                <a:extLst>
                  <a:ext uri="{0D108BD9-81ED-4DB2-BD59-A6C34878D82A}">
                    <a16:rowId xmlns:a16="http://schemas.microsoft.com/office/drawing/2014/main" val="10000"/>
                  </a:ext>
                </a:extLst>
              </a:tr>
              <a:tr h="932760">
                <a:tc>
                  <a:txBody>
                    <a:bodyPr/>
                    <a:lstStyle/>
                    <a:p>
                      <a:pPr>
                        <a:lnSpc>
                          <a:spcPct val="100000"/>
                        </a:lnSpc>
                        <a:tabLst>
                          <a:tab pos="0" algn="l"/>
                        </a:tabLst>
                      </a:pPr>
                      <a:r>
                        <a:rPr lang="en-US" sz="2000" b="1" strike="noStrike" spc="-1" dirty="0">
                          <a:solidFill>
                            <a:schemeClr val="dk1"/>
                          </a:solidFill>
                          <a:latin typeface="Calibri" panose="020F0502020204030204" pitchFamily="34" charset="0"/>
                          <a:ea typeface="Calibri"/>
                          <a:cs typeface="Calibri" panose="020F0502020204030204" pitchFamily="34" charset="0"/>
                        </a:rPr>
                        <a:t>Kunde:</a:t>
                      </a:r>
                      <a:endParaRPr lang="de-DE" sz="20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spcAft>
                          <a:spcPts val="601"/>
                        </a:spcAft>
                        <a:tabLst>
                          <a:tab pos="0" algn="l"/>
                        </a:tabLst>
                      </a:pPr>
                      <a:r>
                        <a:rPr lang="en-US" sz="1800" b="0" strike="noStrike" spc="-1" dirty="0" err="1">
                          <a:solidFill>
                            <a:schemeClr val="dk1"/>
                          </a:solidFill>
                          <a:latin typeface="Calibri" panose="020F0502020204030204" pitchFamily="34" charset="0"/>
                          <a:ea typeface="Calibri"/>
                          <a:cs typeface="Calibri" panose="020F0502020204030204" pitchFamily="34" charset="0"/>
                        </a:rPr>
                        <a:t>Organisation</a:t>
                      </a:r>
                      <a:r>
                        <a:rPr lang="en-US" sz="1800" b="0" strike="noStrike" spc="-1" dirty="0">
                          <a:solidFill>
                            <a:schemeClr val="dk1"/>
                          </a:solidFill>
                          <a:latin typeface="Calibri" panose="020F0502020204030204" pitchFamily="34" charset="0"/>
                          <a:ea typeface="Calibri"/>
                          <a:cs typeface="Calibri" panose="020F0502020204030204" pitchFamily="34" charset="0"/>
                        </a:rPr>
                        <a:t> </a:t>
                      </a:r>
                      <a:r>
                        <a:rPr lang="en-US" sz="1800" b="0" strike="noStrike" spc="-1" dirty="0" err="1">
                          <a:solidFill>
                            <a:schemeClr val="dk1"/>
                          </a:solidFill>
                          <a:latin typeface="Calibri" panose="020F0502020204030204" pitchFamily="34" charset="0"/>
                          <a:ea typeface="Calibri"/>
                          <a:cs typeface="Calibri" panose="020F0502020204030204" pitchFamily="34" charset="0"/>
                        </a:rPr>
                        <a:t>oder</a:t>
                      </a:r>
                      <a:r>
                        <a:rPr lang="en-US" sz="1800" b="0" strike="noStrike" spc="-1" dirty="0">
                          <a:solidFill>
                            <a:schemeClr val="dk1"/>
                          </a:solidFill>
                          <a:latin typeface="Calibri" panose="020F0502020204030204" pitchFamily="34" charset="0"/>
                          <a:ea typeface="Calibri"/>
                          <a:cs typeface="Calibri" panose="020F0502020204030204" pitchFamily="34" charset="0"/>
                        </a:rPr>
                        <a:t> Teil </a:t>
                      </a:r>
                      <a:r>
                        <a:rPr lang="en-US" sz="1800" b="0" strike="noStrike" spc="-1" dirty="0" err="1">
                          <a:solidFill>
                            <a:schemeClr val="dk1"/>
                          </a:solidFill>
                          <a:latin typeface="Calibri" panose="020F0502020204030204" pitchFamily="34" charset="0"/>
                          <a:ea typeface="Calibri"/>
                          <a:cs typeface="Calibri" panose="020F0502020204030204" pitchFamily="34" charset="0"/>
                        </a:rPr>
                        <a:t>einer</a:t>
                      </a:r>
                      <a:r>
                        <a:rPr lang="en-US" sz="1800" b="0" strike="noStrike" spc="-1" dirty="0">
                          <a:solidFill>
                            <a:schemeClr val="dk1"/>
                          </a:solidFill>
                          <a:latin typeface="Calibri" panose="020F0502020204030204" pitchFamily="34" charset="0"/>
                          <a:ea typeface="Calibri"/>
                          <a:cs typeface="Calibri" panose="020F0502020204030204" pitchFamily="34" charset="0"/>
                        </a:rPr>
                        <a:t> </a:t>
                      </a:r>
                      <a:r>
                        <a:rPr lang="en-US" sz="1800" b="0" strike="noStrike" spc="-1" dirty="0" err="1">
                          <a:solidFill>
                            <a:schemeClr val="dk1"/>
                          </a:solidFill>
                          <a:latin typeface="Calibri" panose="020F0502020204030204" pitchFamily="34" charset="0"/>
                          <a:ea typeface="Calibri"/>
                          <a:cs typeface="Calibri" panose="020F0502020204030204" pitchFamily="34" charset="0"/>
                        </a:rPr>
                        <a:t>Organisation</a:t>
                      </a:r>
                      <a:r>
                        <a:rPr lang="en-US" sz="1800" b="0" strike="noStrike" spc="-1" dirty="0">
                          <a:solidFill>
                            <a:schemeClr val="dk1"/>
                          </a:solidFill>
                          <a:latin typeface="Calibri" panose="020F0502020204030204" pitchFamily="34" charset="0"/>
                          <a:ea typeface="Calibri"/>
                          <a:cs typeface="Calibri" panose="020F0502020204030204" pitchFamily="34" charset="0"/>
                        </a:rPr>
                        <a:t>, die </a:t>
                      </a:r>
                      <a:r>
                        <a:rPr lang="en-US" sz="1800" b="0" strike="noStrike" spc="-1" dirty="0" err="1">
                          <a:solidFill>
                            <a:schemeClr val="dk1"/>
                          </a:solidFill>
                          <a:latin typeface="Calibri" panose="020F0502020204030204" pitchFamily="34" charset="0"/>
                          <a:ea typeface="Calibri"/>
                          <a:cs typeface="Calibri" panose="020F0502020204030204" pitchFamily="34" charset="0"/>
                        </a:rPr>
                        <a:t>einen</a:t>
                      </a:r>
                      <a:r>
                        <a:rPr lang="en-US" sz="1800" b="0" strike="noStrike" spc="-1" dirty="0">
                          <a:solidFill>
                            <a:schemeClr val="dk1"/>
                          </a:solidFill>
                          <a:latin typeface="Calibri" panose="020F0502020204030204" pitchFamily="34" charset="0"/>
                          <a:ea typeface="Calibri"/>
                          <a:cs typeface="Calibri" panose="020F0502020204030204" pitchFamily="34" charset="0"/>
                        </a:rPr>
                        <a:t> Service Provider </a:t>
                      </a:r>
                      <a:r>
                        <a:rPr lang="en-US" sz="1800" b="0" strike="noStrike" spc="-1" dirty="0" err="1">
                          <a:solidFill>
                            <a:schemeClr val="dk1"/>
                          </a:solidFill>
                          <a:latin typeface="Calibri" panose="020F0502020204030204" pitchFamily="34" charset="0"/>
                          <a:ea typeface="Calibri"/>
                          <a:cs typeface="Calibri" panose="020F0502020204030204" pitchFamily="34" charset="0"/>
                        </a:rPr>
                        <a:t>beauftragt</a:t>
                      </a:r>
                      <a:r>
                        <a:rPr lang="en-US" sz="1800" b="0" strike="noStrike" spc="-1" dirty="0">
                          <a:solidFill>
                            <a:schemeClr val="dk1"/>
                          </a:solidFill>
                          <a:latin typeface="Calibri" panose="020F0502020204030204" pitchFamily="34" charset="0"/>
                          <a:ea typeface="Calibri"/>
                          <a:cs typeface="Calibri" panose="020F0502020204030204" pitchFamily="34" charset="0"/>
                        </a:rPr>
                        <a:t>, um </a:t>
                      </a:r>
                      <a:r>
                        <a:rPr lang="en-US" sz="1800" b="0" strike="noStrike" spc="-1" dirty="0" err="1">
                          <a:solidFill>
                            <a:schemeClr val="dk1"/>
                          </a:solidFill>
                          <a:latin typeface="Calibri" panose="020F0502020204030204" pitchFamily="34" charset="0"/>
                          <a:ea typeface="Calibri"/>
                          <a:cs typeface="Calibri" panose="020F0502020204030204" pitchFamily="34" charset="0"/>
                        </a:rPr>
                        <a:t>einen</a:t>
                      </a:r>
                      <a:r>
                        <a:rPr lang="en-US" sz="1800" b="0" strike="noStrike" spc="-1" dirty="0">
                          <a:solidFill>
                            <a:schemeClr val="dk1"/>
                          </a:solidFill>
                          <a:latin typeface="Calibri" panose="020F0502020204030204" pitchFamily="34" charset="0"/>
                          <a:ea typeface="Calibri"/>
                          <a:cs typeface="Calibri" panose="020F0502020204030204" pitchFamily="34" charset="0"/>
                        </a:rPr>
                        <a:t> </a:t>
                      </a:r>
                      <a:r>
                        <a:rPr lang="en-US" sz="1800" b="0" strike="noStrike" spc="-1" dirty="0" err="1">
                          <a:solidFill>
                            <a:schemeClr val="dk1"/>
                          </a:solidFill>
                          <a:latin typeface="Calibri" panose="020F0502020204030204" pitchFamily="34" charset="0"/>
                          <a:ea typeface="Calibri"/>
                          <a:cs typeface="Calibri" panose="020F0502020204030204" pitchFamily="34" charset="0"/>
                        </a:rPr>
                        <a:t>oder</a:t>
                      </a:r>
                      <a:r>
                        <a:rPr lang="en-US" sz="1800" b="0" strike="noStrike" spc="-1" dirty="0">
                          <a:solidFill>
                            <a:schemeClr val="dk1"/>
                          </a:solidFill>
                          <a:latin typeface="Calibri" panose="020F0502020204030204" pitchFamily="34" charset="0"/>
                          <a:ea typeface="Calibri"/>
                          <a:cs typeface="Calibri" panose="020F0502020204030204" pitchFamily="34" charset="0"/>
                        </a:rPr>
                        <a:t> </a:t>
                      </a:r>
                      <a:r>
                        <a:rPr lang="en-US" sz="1800" b="0" strike="noStrike" spc="-1" dirty="0" err="1">
                          <a:solidFill>
                            <a:schemeClr val="dk1"/>
                          </a:solidFill>
                          <a:latin typeface="Calibri" panose="020F0502020204030204" pitchFamily="34" charset="0"/>
                          <a:ea typeface="Calibri"/>
                          <a:cs typeface="Calibri" panose="020F0502020204030204" pitchFamily="34" charset="0"/>
                        </a:rPr>
                        <a:t>mehrere</a:t>
                      </a:r>
                      <a:r>
                        <a:rPr lang="en-US" sz="1800" b="0" strike="noStrike" spc="-1" dirty="0">
                          <a:solidFill>
                            <a:schemeClr val="dk1"/>
                          </a:solidFill>
                          <a:latin typeface="Calibri" panose="020F0502020204030204" pitchFamily="34" charset="0"/>
                          <a:ea typeface="Calibri"/>
                          <a:cs typeface="Calibri" panose="020F0502020204030204" pitchFamily="34" charset="0"/>
                        </a:rPr>
                        <a:t> Services </a:t>
                      </a:r>
                      <a:r>
                        <a:rPr lang="en-US" sz="1800" b="0" strike="noStrike" spc="-1" dirty="0" err="1">
                          <a:solidFill>
                            <a:schemeClr val="dk1"/>
                          </a:solidFill>
                          <a:latin typeface="Calibri" panose="020F0502020204030204" pitchFamily="34" charset="0"/>
                          <a:ea typeface="Calibri"/>
                          <a:cs typeface="Calibri" panose="020F0502020204030204" pitchFamily="34" charset="0"/>
                        </a:rPr>
                        <a:t>zu</a:t>
                      </a:r>
                      <a:r>
                        <a:rPr lang="en-US" sz="1800" b="0" strike="noStrike" spc="-1" dirty="0">
                          <a:solidFill>
                            <a:schemeClr val="dk1"/>
                          </a:solidFill>
                          <a:latin typeface="Calibri" panose="020F0502020204030204" pitchFamily="34" charset="0"/>
                          <a:ea typeface="Calibri"/>
                          <a:cs typeface="Calibri" panose="020F0502020204030204" pitchFamily="34" charset="0"/>
                        </a:rPr>
                        <a:t> </a:t>
                      </a:r>
                      <a:r>
                        <a:rPr lang="en-US" sz="1800" b="0" strike="noStrike" spc="-1" dirty="0" err="1">
                          <a:solidFill>
                            <a:schemeClr val="dk1"/>
                          </a:solidFill>
                          <a:latin typeface="Calibri" panose="020F0502020204030204" pitchFamily="34" charset="0"/>
                          <a:ea typeface="Calibri"/>
                          <a:cs typeface="Calibri" panose="020F0502020204030204" pitchFamily="34" charset="0"/>
                        </a:rPr>
                        <a:t>erhalten</a:t>
                      </a:r>
                      <a:endParaRPr lang="de-DE" sz="18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spcAft>
                          <a:spcPts val="601"/>
                        </a:spcAft>
                        <a:tabLst>
                          <a:tab pos="0" algn="l"/>
                        </a:tabLst>
                      </a:pPr>
                      <a:r>
                        <a:rPr lang="en-US" sz="1600" b="0" strike="noStrike" spc="-1" dirty="0" err="1">
                          <a:solidFill>
                            <a:schemeClr val="dk1"/>
                          </a:solidFill>
                          <a:latin typeface="Calibri" panose="020F0502020204030204" pitchFamily="34" charset="0"/>
                          <a:ea typeface="Calibri"/>
                          <a:cs typeface="Calibri" panose="020F0502020204030204" pitchFamily="34" charset="0"/>
                        </a:rPr>
                        <a:t>Hinweis</a:t>
                      </a:r>
                      <a:r>
                        <a:rPr lang="en-US" sz="1600" b="0" strike="noStrike" spc="-1" dirty="0">
                          <a:solidFill>
                            <a:schemeClr val="dk1"/>
                          </a:solidFill>
                          <a:latin typeface="Calibri" panose="020F0502020204030204" pitchFamily="34" charset="0"/>
                          <a:ea typeface="Calibri"/>
                          <a:cs typeface="Calibri" panose="020F0502020204030204" pitchFamily="34" charset="0"/>
                        </a:rPr>
                        <a:t>: Ein Kunde </a:t>
                      </a:r>
                      <a:r>
                        <a:rPr lang="en-US" sz="1600" b="0" strike="noStrike" spc="-1" dirty="0" err="1">
                          <a:solidFill>
                            <a:schemeClr val="dk1"/>
                          </a:solidFill>
                          <a:latin typeface="Calibri" panose="020F0502020204030204" pitchFamily="34" charset="0"/>
                          <a:ea typeface="Calibri"/>
                          <a:cs typeface="Calibri" panose="020F0502020204030204" pitchFamily="34" charset="0"/>
                        </a:rPr>
                        <a:t>steht</a:t>
                      </a:r>
                      <a:r>
                        <a:rPr lang="en-US" sz="1600" b="0" strike="noStrike" spc="-1" dirty="0">
                          <a:solidFill>
                            <a:schemeClr val="dk1"/>
                          </a:solidFill>
                          <a:latin typeface="Calibri" panose="020F0502020204030204" pitchFamily="34" charset="0"/>
                          <a:ea typeface="Calibri"/>
                          <a:cs typeface="Calibri" panose="020F0502020204030204" pitchFamily="34" charset="0"/>
                        </a:rPr>
                        <a:t> in der Regel für </a:t>
                      </a:r>
                      <a:r>
                        <a:rPr lang="en-US" sz="1600" b="0" strike="noStrike" spc="-1" dirty="0" err="1">
                          <a:solidFill>
                            <a:schemeClr val="dk1"/>
                          </a:solidFill>
                          <a:latin typeface="Calibri" panose="020F0502020204030204" pitchFamily="34" charset="0"/>
                          <a:ea typeface="Calibri"/>
                          <a:cs typeface="Calibri" panose="020F0502020204030204" pitchFamily="34" charset="0"/>
                        </a:rPr>
                        <a:t>eine</a:t>
                      </a:r>
                      <a:r>
                        <a:rPr lang="en-US" sz="1600" b="0" strike="noStrike" spc="-1" dirty="0">
                          <a:solidFill>
                            <a:schemeClr val="dk1"/>
                          </a:solidFill>
                          <a:latin typeface="Calibri" panose="020F0502020204030204" pitchFamily="34" charset="0"/>
                          <a:ea typeface="Calibri"/>
                          <a:cs typeface="Calibri" panose="020F0502020204030204" pitchFamily="34" charset="0"/>
                        </a:rPr>
                        <a:t> </a:t>
                      </a:r>
                      <a:r>
                        <a:rPr lang="en-US" sz="1600" b="0" strike="noStrike" spc="-1" dirty="0" err="1">
                          <a:solidFill>
                            <a:schemeClr val="dk1"/>
                          </a:solidFill>
                          <a:latin typeface="Calibri" panose="020F0502020204030204" pitchFamily="34" charset="0"/>
                          <a:ea typeface="Calibri"/>
                          <a:cs typeface="Calibri" panose="020F0502020204030204" pitchFamily="34" charset="0"/>
                        </a:rPr>
                        <a:t>Reihe</a:t>
                      </a:r>
                      <a:r>
                        <a:rPr lang="en-US" sz="1600" b="0" strike="noStrike" spc="-1" dirty="0">
                          <a:solidFill>
                            <a:schemeClr val="dk1"/>
                          </a:solidFill>
                          <a:latin typeface="Calibri" panose="020F0502020204030204" pitchFamily="34" charset="0"/>
                          <a:ea typeface="Calibri"/>
                          <a:cs typeface="Calibri" panose="020F0502020204030204" pitchFamily="34" charset="0"/>
                        </a:rPr>
                        <a:t> von </a:t>
                      </a:r>
                      <a:r>
                        <a:rPr lang="en-US" sz="1600" b="0" strike="noStrike" spc="-1" dirty="0" err="1">
                          <a:solidFill>
                            <a:schemeClr val="dk1"/>
                          </a:solidFill>
                          <a:latin typeface="Calibri" panose="020F0502020204030204" pitchFamily="34" charset="0"/>
                          <a:ea typeface="Calibri"/>
                          <a:cs typeface="Calibri" panose="020F0502020204030204" pitchFamily="34" charset="0"/>
                        </a:rPr>
                        <a:t>Anwendern</a:t>
                      </a:r>
                      <a:r>
                        <a:rPr lang="en-US" sz="1600" b="0" strike="noStrike" spc="-1" dirty="0">
                          <a:solidFill>
                            <a:schemeClr val="dk1"/>
                          </a:solidFill>
                          <a:latin typeface="Calibri" panose="020F0502020204030204" pitchFamily="34" charset="0"/>
                          <a:ea typeface="Calibri"/>
                          <a:cs typeface="Calibri" panose="020F0502020204030204" pitchFamily="34" charset="0"/>
                        </a:rPr>
                        <a:t>.</a:t>
                      </a:r>
                      <a:endParaRPr lang="de-DE" sz="1600" b="0" strike="noStrike" spc="-1" dirty="0">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rgbClr val="E8ECF4"/>
                    </a:solidFill>
                  </a:tcPr>
                </a:tc>
                <a:extLst>
                  <a:ext uri="{0D108BD9-81ED-4DB2-BD59-A6C34878D82A}">
                    <a16:rowId xmlns:a16="http://schemas.microsoft.com/office/drawing/2014/main" val="10001"/>
                  </a:ext>
                </a:extLst>
              </a:tr>
            </a:tbl>
          </a:graphicData>
        </a:graphic>
      </p:graphicFrame>
      <p:graphicFrame>
        <p:nvGraphicFramePr>
          <p:cNvPr id="1477" name="Google Shape;1804;p140"/>
          <p:cNvGraphicFramePr/>
          <p:nvPr>
            <p:extLst>
              <p:ext uri="{D42A27DB-BD31-4B8C-83A1-F6EECF244321}">
                <p14:modId xmlns:p14="http://schemas.microsoft.com/office/powerpoint/2010/main" val="3925660836"/>
              </p:ext>
            </p:extLst>
          </p:nvPr>
        </p:nvGraphicFramePr>
        <p:xfrm>
          <a:off x="609480" y="3795120"/>
          <a:ext cx="10972440" cy="1094640"/>
        </p:xfrm>
        <a:graphic>
          <a:graphicData uri="http://schemas.openxmlformats.org/drawingml/2006/table">
            <a:tbl>
              <a:tblPr/>
              <a:tblGrid>
                <a:gridCol w="10972440">
                  <a:extLst>
                    <a:ext uri="{9D8B030D-6E8A-4147-A177-3AD203B41FA5}">
                      <a16:colId xmlns:a16="http://schemas.microsoft.com/office/drawing/2014/main" val="20000"/>
                    </a:ext>
                  </a:extLst>
                </a:gridCol>
              </a:tblGrid>
              <a:tr h="180360">
                <a:tc>
                  <a:txBody>
                    <a:bodyPr/>
                    <a:lstStyle/>
                    <a:p>
                      <a:pPr>
                        <a:lnSpc>
                          <a:spcPct val="100000"/>
                        </a:lnSpc>
                        <a:tabLst>
                          <a:tab pos="0" algn="l"/>
                        </a:tabLst>
                      </a:pPr>
                      <a:r>
                        <a:rPr lang="en-US" sz="1400" b="1" strike="noStrike" spc="-1">
                          <a:solidFill>
                            <a:schemeClr val="lt1"/>
                          </a:solidFill>
                          <a:latin typeface="Calibri" panose="020F0502020204030204" pitchFamily="34" charset="0"/>
                          <a:ea typeface="Arial"/>
                          <a:cs typeface="Calibri" panose="020F0502020204030204" pitchFamily="34" charset="0"/>
                        </a:rPr>
                        <a:t>Definition nach FitSM-0:</a:t>
                      </a:r>
                      <a:endParaRPr lang="de-DE" sz="1400" b="0" strike="noStrike" spc="-1">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solidFill>
                  </a:tcPr>
                </a:tc>
                <a:extLst>
                  <a:ext uri="{0D108BD9-81ED-4DB2-BD59-A6C34878D82A}">
                    <a16:rowId xmlns:a16="http://schemas.microsoft.com/office/drawing/2014/main" val="10000"/>
                  </a:ext>
                </a:extLst>
              </a:tr>
              <a:tr h="789840">
                <a:tc>
                  <a:txBody>
                    <a:bodyPr/>
                    <a:lstStyle/>
                    <a:p>
                      <a:pPr>
                        <a:lnSpc>
                          <a:spcPct val="100000"/>
                        </a:lnSpc>
                        <a:tabLst>
                          <a:tab pos="0" algn="l"/>
                        </a:tabLst>
                      </a:pPr>
                      <a:r>
                        <a:rPr lang="en-US" sz="2000" b="1" strike="noStrike" spc="-1" dirty="0" err="1">
                          <a:solidFill>
                            <a:schemeClr val="dk1"/>
                          </a:solidFill>
                          <a:latin typeface="Calibri" panose="020F0502020204030204" pitchFamily="34" charset="0"/>
                          <a:ea typeface="Calibri"/>
                          <a:cs typeface="Calibri" panose="020F0502020204030204" pitchFamily="34" charset="0"/>
                        </a:rPr>
                        <a:t>Anwender</a:t>
                      </a:r>
                      <a:r>
                        <a:rPr lang="en-US" sz="2000" b="1" strike="noStrike" spc="-1" dirty="0">
                          <a:solidFill>
                            <a:schemeClr val="dk1"/>
                          </a:solidFill>
                          <a:latin typeface="Calibri" panose="020F0502020204030204" pitchFamily="34" charset="0"/>
                          <a:ea typeface="Calibri"/>
                          <a:cs typeface="Calibri" panose="020F0502020204030204" pitchFamily="34" charset="0"/>
                        </a:rPr>
                        <a:t>:</a:t>
                      </a:r>
                      <a:endParaRPr lang="de-DE" sz="20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tabLst>
                          <a:tab pos="0" algn="l"/>
                        </a:tabLst>
                      </a:pPr>
                      <a:r>
                        <a:rPr lang="en-US" sz="1800" b="0" strike="noStrike" spc="-1" dirty="0">
                          <a:solidFill>
                            <a:schemeClr val="dk1"/>
                          </a:solidFill>
                          <a:latin typeface="Calibri" panose="020F0502020204030204" pitchFamily="34" charset="0"/>
                          <a:ea typeface="Calibri"/>
                          <a:cs typeface="Calibri" panose="020F0502020204030204" pitchFamily="34" charset="0"/>
                        </a:rPr>
                        <a:t>Person, die </a:t>
                      </a:r>
                      <a:r>
                        <a:rPr lang="en-US" sz="1800" b="0" strike="noStrike" spc="-1" dirty="0" err="1">
                          <a:solidFill>
                            <a:schemeClr val="dk1"/>
                          </a:solidFill>
                          <a:latin typeface="Calibri" panose="020F0502020204030204" pitchFamily="34" charset="0"/>
                          <a:ea typeface="Calibri"/>
                          <a:cs typeface="Calibri" panose="020F0502020204030204" pitchFamily="34" charset="0"/>
                        </a:rPr>
                        <a:t>einen</a:t>
                      </a:r>
                      <a:r>
                        <a:rPr lang="en-US" sz="1800" b="0" strike="noStrike" spc="-1" dirty="0">
                          <a:solidFill>
                            <a:schemeClr val="dk1"/>
                          </a:solidFill>
                          <a:latin typeface="Calibri" panose="020F0502020204030204" pitchFamily="34" charset="0"/>
                          <a:ea typeface="Calibri"/>
                          <a:cs typeface="Calibri" panose="020F0502020204030204" pitchFamily="34" charset="0"/>
                        </a:rPr>
                        <a:t> Service </a:t>
                      </a:r>
                      <a:r>
                        <a:rPr lang="en-US" sz="1800" b="0" strike="noStrike" spc="-1" dirty="0" err="1">
                          <a:solidFill>
                            <a:schemeClr val="dk1"/>
                          </a:solidFill>
                          <a:latin typeface="Calibri" panose="020F0502020204030204" pitchFamily="34" charset="0"/>
                          <a:ea typeface="Calibri"/>
                          <a:cs typeface="Calibri" panose="020F0502020204030204" pitchFamily="34" charset="0"/>
                        </a:rPr>
                        <a:t>hauptsächlich</a:t>
                      </a:r>
                      <a:r>
                        <a:rPr lang="en-US" sz="1800" b="0" strike="noStrike" spc="-1" dirty="0">
                          <a:solidFill>
                            <a:schemeClr val="dk1"/>
                          </a:solidFill>
                          <a:latin typeface="Calibri" panose="020F0502020204030204" pitchFamily="34" charset="0"/>
                          <a:ea typeface="Calibri"/>
                          <a:cs typeface="Calibri" panose="020F0502020204030204" pitchFamily="34" charset="0"/>
                        </a:rPr>
                        <a:t> in </a:t>
                      </a:r>
                      <a:r>
                        <a:rPr lang="en-US" sz="1800" b="0" strike="noStrike" spc="-1" dirty="0" err="1">
                          <a:solidFill>
                            <a:schemeClr val="dk1"/>
                          </a:solidFill>
                          <a:latin typeface="Calibri" panose="020F0502020204030204" pitchFamily="34" charset="0"/>
                          <a:ea typeface="Calibri"/>
                          <a:cs typeface="Calibri" panose="020F0502020204030204" pitchFamily="34" charset="0"/>
                        </a:rPr>
                        <a:t>Anspruch</a:t>
                      </a:r>
                      <a:r>
                        <a:rPr lang="en-US" sz="1800" b="0" strike="noStrike" spc="-1" dirty="0">
                          <a:solidFill>
                            <a:schemeClr val="dk1"/>
                          </a:solidFill>
                          <a:latin typeface="Calibri" panose="020F0502020204030204" pitchFamily="34" charset="0"/>
                          <a:ea typeface="Calibri"/>
                          <a:cs typeface="Calibri" panose="020F0502020204030204" pitchFamily="34" charset="0"/>
                        </a:rPr>
                        <a:t> </a:t>
                      </a:r>
                      <a:r>
                        <a:rPr lang="en-US" sz="1800" b="0" strike="noStrike" spc="-1" dirty="0" err="1">
                          <a:solidFill>
                            <a:schemeClr val="dk1"/>
                          </a:solidFill>
                          <a:latin typeface="Calibri" panose="020F0502020204030204" pitchFamily="34" charset="0"/>
                          <a:ea typeface="Calibri"/>
                          <a:cs typeface="Calibri" panose="020F0502020204030204" pitchFamily="34" charset="0"/>
                        </a:rPr>
                        <a:t>nimmt</a:t>
                      </a:r>
                      <a:r>
                        <a:rPr lang="en-US" sz="1800" b="0" strike="noStrike" spc="-1" dirty="0">
                          <a:solidFill>
                            <a:schemeClr val="dk1"/>
                          </a:solidFill>
                          <a:latin typeface="Calibri" panose="020F0502020204030204" pitchFamily="34" charset="0"/>
                          <a:ea typeface="Calibri"/>
                          <a:cs typeface="Calibri" panose="020F0502020204030204" pitchFamily="34" charset="0"/>
                        </a:rPr>
                        <a:t> und </a:t>
                      </a:r>
                      <a:r>
                        <a:rPr lang="en-US" sz="1800" b="0" strike="noStrike" spc="-1" dirty="0" err="1">
                          <a:solidFill>
                            <a:schemeClr val="dk1"/>
                          </a:solidFill>
                          <a:latin typeface="Calibri" panose="020F0502020204030204" pitchFamily="34" charset="0"/>
                          <a:ea typeface="Calibri"/>
                          <a:cs typeface="Calibri" panose="020F0502020204030204" pitchFamily="34" charset="0"/>
                        </a:rPr>
                        <a:t>nutzt</a:t>
                      </a:r>
                      <a:endParaRPr lang="de-DE" sz="1800" b="0" strike="noStrike" spc="-1" dirty="0">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rgbClr val="E8ECF4"/>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8"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CRM: Anforderungen </a:t>
            </a:r>
            <a:r>
              <a:rPr lang="en-US" sz="2000" b="0" strike="noStrike" spc="-1">
                <a:solidFill>
                  <a:srgbClr val="7F7F7F"/>
                </a:solidFill>
                <a:latin typeface="Calibri"/>
                <a:ea typeface="Calibri"/>
              </a:rPr>
              <a:t>nach </a:t>
            </a:r>
            <a:r>
              <a:rPr lang="en-US" sz="2000" b="1" strike="noStrike" spc="-1">
                <a:solidFill>
                  <a:srgbClr val="7F7F7F"/>
                </a:solidFill>
                <a:latin typeface="Calibri"/>
                <a:ea typeface="Calibri"/>
              </a:rPr>
              <a:t>FitSM-1</a:t>
            </a:r>
            <a:endParaRPr lang="de-DE" sz="2000" b="0" strike="noStrike" spc="-1">
              <a:solidFill>
                <a:srgbClr val="000000"/>
              </a:solidFill>
              <a:latin typeface="Arial"/>
            </a:endParaRPr>
          </a:p>
        </p:txBody>
      </p:sp>
      <p:graphicFrame>
        <p:nvGraphicFramePr>
          <p:cNvPr id="1479" name="Google Shape;1810;p141"/>
          <p:cNvGraphicFramePr/>
          <p:nvPr/>
        </p:nvGraphicFramePr>
        <p:xfrm>
          <a:off x="1981080" y="1697040"/>
          <a:ext cx="8229600" cy="3298190"/>
        </p:xfrm>
        <a:graphic>
          <a:graphicData uri="http://schemas.openxmlformats.org/drawingml/2006/table">
            <a:tbl>
              <a:tblPr/>
              <a:tblGrid>
                <a:gridCol w="8229600">
                  <a:extLst>
                    <a:ext uri="{9D8B030D-6E8A-4147-A177-3AD203B41FA5}">
                      <a16:colId xmlns:a16="http://schemas.microsoft.com/office/drawing/2014/main" val="20000"/>
                    </a:ext>
                  </a:extLst>
                </a:gridCol>
              </a:tblGrid>
              <a:tr h="203040">
                <a:tc>
                  <a:txBody>
                    <a:bodyPr/>
                    <a:lstStyle/>
                    <a:p>
                      <a:pPr>
                        <a:lnSpc>
                          <a:spcPct val="100000"/>
                        </a:lnSpc>
                        <a:tabLst>
                          <a:tab pos="0" algn="l"/>
                        </a:tabLst>
                      </a:pPr>
                      <a:r>
                        <a:rPr lang="en-US" sz="1600" b="0" strike="noStrike" spc="-1">
                          <a:solidFill>
                            <a:srgbClr val="FFFFFF"/>
                          </a:solidFill>
                          <a:latin typeface="Calibri"/>
                          <a:ea typeface="Calibri"/>
                        </a:rPr>
                        <a:t>PR7 Customer Relationship Management (Kundenbeziehungsmanagement)</a:t>
                      </a:r>
                      <a:endParaRPr lang="de-DE" sz="16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0B578C"/>
                    </a:solidFill>
                  </a:tcPr>
                </a:tc>
                <a:extLst>
                  <a:ext uri="{0D108BD9-81ED-4DB2-BD59-A6C34878D82A}">
                    <a16:rowId xmlns:a16="http://schemas.microsoft.com/office/drawing/2014/main" val="10000"/>
                  </a:ext>
                </a:extLst>
              </a:tr>
              <a:tr h="228600">
                <a:tc>
                  <a:txBody>
                    <a:bodyPr/>
                    <a:lstStyle/>
                    <a:p>
                      <a:pPr>
                        <a:lnSpc>
                          <a:spcPct val="100000"/>
                        </a:lnSpc>
                        <a:tabLst>
                          <a:tab pos="0" algn="l"/>
                        </a:tabLst>
                      </a:pPr>
                      <a:r>
                        <a:rPr lang="en-US" sz="1800" b="0" strike="noStrike" spc="-1">
                          <a:solidFill>
                            <a:srgbClr val="FFFFFF"/>
                          </a:solidFill>
                          <a:latin typeface="Calibri"/>
                          <a:ea typeface="Calibri"/>
                        </a:rPr>
                        <a:t>VORAUSSETZUNGEN</a:t>
                      </a:r>
                      <a:endParaRPr lang="de-DE" sz="18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8DCAF6"/>
                    </a:solidFill>
                  </a:tcPr>
                </a:tc>
                <a:extLst>
                  <a:ext uri="{0D108BD9-81ED-4DB2-BD59-A6C34878D82A}">
                    <a16:rowId xmlns:a16="http://schemas.microsoft.com/office/drawing/2014/main" val="10001"/>
                  </a:ext>
                </a:extLst>
              </a:tr>
              <a:tr h="203040">
                <a:tc>
                  <a:txBody>
                    <a:bodyPr/>
                    <a:lstStyle/>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PR7.1 Service-Kunden müssen identifiziert werden.</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PR7.2 Für jeden Kunden muss es einen Ansprechpartner geben, der für das Management der Kundenbeziehung verantwortlich ist.</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PR7.3 Es müssen Kanäle zur Kommunikation mit jedem Kunden, einschließlich Mechanismen für Servicebestellungen, Eskalation und Beschwerden, eingerichtet werden.</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PR7.4 Service-Reviews mit Kunden müssen in geplanten Abständen durchgeführt werden.</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PR7.5 Service-Beschwerden von Kunden müssen auf konsistente Art und Weise behandelt werden.</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PR7.6 Die Kundenzufriedenheit muss gemanagt werden.</a:t>
                      </a:r>
                      <a:endParaRPr lang="de-DE" sz="16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2"/>
                  </a:ext>
                </a:extLst>
              </a:tr>
            </a:tbl>
          </a:graphicData>
        </a:graphic>
      </p:graphicFrame>
      <p:sp>
        <p:nvSpPr>
          <p:cNvPr id="1480" name="PlaceHolder 2"/>
          <p:cNvSpPr>
            <a:spLocks noGrp="1"/>
          </p:cNvSpPr>
          <p:nvPr>
            <p:ph type="sldNum" idx="135"/>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E5604B8F-D35E-4C59-95C5-3C74B40A2779}" type="slidenum">
              <a:rPr lang="en-US" sz="1200" b="0" strike="noStrike" spc="-1">
                <a:solidFill>
                  <a:srgbClr val="888888"/>
                </a:solidFill>
                <a:latin typeface="Calibri"/>
                <a:ea typeface="Calibri"/>
              </a:rPr>
              <a:t>153</a:t>
            </a:fld>
            <a:endParaRPr lang="de-DE" sz="1200" b="0" strike="noStrike" spc="-1">
              <a:solidFill>
                <a:srgbClr val="000000"/>
              </a:solidFill>
              <a:latin typeface="Times New Roman"/>
            </a:endParaRP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1"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CRM: Aktivitäten </a:t>
            </a:r>
            <a:r>
              <a:rPr lang="en-US" sz="2000" b="0" strike="noStrike" spc="-1">
                <a:solidFill>
                  <a:srgbClr val="7F7F7F"/>
                </a:solidFill>
                <a:latin typeface="Calibri"/>
                <a:ea typeface="Calibri"/>
              </a:rPr>
              <a:t>nach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grpSp>
        <p:nvGrpSpPr>
          <p:cNvPr id="1482" name="Google Shape;1817;p142"/>
          <p:cNvGrpSpPr/>
          <p:nvPr/>
        </p:nvGrpSpPr>
        <p:grpSpPr>
          <a:xfrm>
            <a:off x="609480" y="1866960"/>
            <a:ext cx="10969920" cy="4282560"/>
            <a:chOff x="609480" y="1866960"/>
            <a:chExt cx="10969920" cy="4282560"/>
          </a:xfrm>
        </p:grpSpPr>
        <p:sp>
          <p:nvSpPr>
            <p:cNvPr id="1483" name="Google Shape;1818;p142"/>
            <p:cNvSpPr/>
            <p:nvPr/>
          </p:nvSpPr>
          <p:spPr>
            <a:xfrm>
              <a:off x="609480" y="2221200"/>
              <a:ext cx="10969920" cy="3928320"/>
            </a:xfrm>
            <a:prstGeom prst="rect">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484" name="Google Shape;1819;p142"/>
            <p:cNvSpPr/>
            <p:nvPr/>
          </p:nvSpPr>
          <p:spPr>
            <a:xfrm>
              <a:off x="609480" y="2221200"/>
              <a:ext cx="10969920" cy="3928320"/>
            </a:xfrm>
            <a:prstGeom prst="rect">
              <a:avLst/>
            </a:prstGeom>
            <a:noFill/>
            <a:ln w="0">
              <a:noFill/>
            </a:ln>
          </p:spPr>
          <p:style>
            <a:lnRef idx="0">
              <a:scrgbClr r="0" g="0" b="0"/>
            </a:lnRef>
            <a:fillRef idx="0">
              <a:scrgbClr r="0" g="0" b="0"/>
            </a:fillRef>
            <a:effectRef idx="0">
              <a:scrgbClr r="0" g="0" b="0"/>
            </a:effectRef>
            <a:fontRef idx="minor"/>
          </p:style>
          <p:txBody>
            <a:bodyPr lIns="851760" tIns="499680" rIns="851760" bIns="170640" anchor="t">
              <a:noAutofit/>
            </a:bodyPr>
            <a:lstStyle/>
            <a:p>
              <a:pPr marL="228600" lvl="1" indent="-228600">
                <a:lnSpc>
                  <a:spcPct val="90000"/>
                </a:lnSpc>
                <a:buClr>
                  <a:srgbClr val="000000"/>
                </a:buClr>
                <a:buFont typeface="Calibri"/>
                <a:buChar char="•"/>
              </a:pPr>
              <a:r>
                <a:rPr lang="en-US" sz="2100" b="0" strike="noStrike" spc="-1">
                  <a:solidFill>
                    <a:schemeClr val="dk1"/>
                  </a:solidFill>
                  <a:latin typeface="Calibri"/>
                  <a:ea typeface="Calibri"/>
                </a:rPr>
                <a:t>Richten Sie eine erste Kundendatenbank ein, und dokumentieren Sie für jeden Service-Kunden die wichtigsten Informationen einschließlich der Kontaktdaten.</a:t>
              </a:r>
              <a:endParaRPr lang="de-DE" sz="2100" b="0" strike="noStrike" spc="-1">
                <a:solidFill>
                  <a:srgbClr val="000000"/>
                </a:solidFill>
                <a:latin typeface="Arial"/>
              </a:endParaRPr>
            </a:p>
            <a:p>
              <a:pPr marL="228600" lvl="1" indent="-228600">
                <a:lnSpc>
                  <a:spcPct val="90000"/>
                </a:lnSpc>
                <a:spcBef>
                  <a:spcPts val="360"/>
                </a:spcBef>
                <a:buClr>
                  <a:srgbClr val="000000"/>
                </a:buClr>
                <a:buFont typeface="Calibri"/>
                <a:buChar char="•"/>
              </a:pPr>
              <a:r>
                <a:rPr lang="en-US" sz="2100" b="0" strike="noStrike" spc="-1">
                  <a:solidFill>
                    <a:schemeClr val="dk1"/>
                  </a:solidFill>
                  <a:latin typeface="Calibri"/>
                  <a:ea typeface="Calibri"/>
                </a:rPr>
                <a:t>Entscheiden Sie sich für allgemeine Kommunikationskanäle, die für die Kundenansprache genutzt werden sollen (z. B. Bestellung, Eskalation und Beschwerden).</a:t>
              </a:r>
              <a:endParaRPr lang="de-DE" sz="2100" b="0" strike="noStrike" spc="-1">
                <a:solidFill>
                  <a:srgbClr val="000000"/>
                </a:solidFill>
                <a:latin typeface="Arial"/>
              </a:endParaRPr>
            </a:p>
            <a:p>
              <a:pPr marL="228600" lvl="1" indent="-228600">
                <a:lnSpc>
                  <a:spcPct val="90000"/>
                </a:lnSpc>
                <a:spcBef>
                  <a:spcPts val="360"/>
                </a:spcBef>
                <a:buClr>
                  <a:srgbClr val="000000"/>
                </a:buClr>
                <a:buFont typeface="Calibri"/>
                <a:buChar char="•"/>
              </a:pPr>
              <a:r>
                <a:rPr lang="en-US" sz="2100" b="0" strike="noStrike" spc="-1">
                  <a:solidFill>
                    <a:schemeClr val="dk1"/>
                  </a:solidFill>
                  <a:latin typeface="Calibri"/>
                  <a:ea typeface="Calibri"/>
                </a:rPr>
                <a:t>Definieren Sie eine Weise zur Durchführung und Dokumentation der Ergebnisse eines Service-Reviews.</a:t>
              </a:r>
              <a:endParaRPr lang="de-DE" sz="2100" b="0" strike="noStrike" spc="-1">
                <a:solidFill>
                  <a:srgbClr val="000000"/>
                </a:solidFill>
                <a:latin typeface="Arial"/>
              </a:endParaRPr>
            </a:p>
            <a:p>
              <a:pPr marL="228600" lvl="1" indent="-228600">
                <a:lnSpc>
                  <a:spcPct val="90000"/>
                </a:lnSpc>
                <a:spcBef>
                  <a:spcPts val="360"/>
                </a:spcBef>
                <a:buClr>
                  <a:srgbClr val="000000"/>
                </a:buClr>
                <a:buFont typeface="Calibri"/>
                <a:buChar char="•"/>
              </a:pPr>
              <a:r>
                <a:rPr lang="en-US" sz="2100" b="0" strike="noStrike" spc="-1">
                  <a:solidFill>
                    <a:schemeClr val="dk1"/>
                  </a:solidFill>
                  <a:latin typeface="Calibri"/>
                  <a:ea typeface="Calibri"/>
                </a:rPr>
                <a:t>Definieren Sie eine Weise zur Aufzeichnung, Beantwortung und Nachverfolgung einer Kundenbeschwerde.</a:t>
              </a:r>
              <a:endParaRPr lang="de-DE" sz="2100" b="0" strike="noStrike" spc="-1">
                <a:solidFill>
                  <a:srgbClr val="000000"/>
                </a:solidFill>
                <a:latin typeface="Arial"/>
              </a:endParaRPr>
            </a:p>
            <a:p>
              <a:pPr marL="228600" lvl="1" indent="-228600">
                <a:lnSpc>
                  <a:spcPct val="90000"/>
                </a:lnSpc>
                <a:spcBef>
                  <a:spcPts val="360"/>
                </a:spcBef>
                <a:buClr>
                  <a:srgbClr val="000000"/>
                </a:buClr>
                <a:buFont typeface="Calibri"/>
                <a:buChar char="•"/>
              </a:pPr>
              <a:r>
                <a:rPr lang="en-US" sz="2100" b="0" strike="noStrike" spc="-1">
                  <a:solidFill>
                    <a:schemeClr val="dk1"/>
                  </a:solidFill>
                  <a:latin typeface="Calibri"/>
                  <a:ea typeface="Calibri"/>
                </a:rPr>
                <a:t>Legen Sie eine Weise fest, die Kundenzufriedenheit regelmäßig zu bewerten, z. B. basierend auf regelmäßigen (Online-)Umfragen.</a:t>
              </a:r>
              <a:endParaRPr lang="de-DE" sz="2100" b="0" strike="noStrike" spc="-1">
                <a:solidFill>
                  <a:srgbClr val="000000"/>
                </a:solidFill>
                <a:latin typeface="Arial"/>
              </a:endParaRPr>
            </a:p>
          </p:txBody>
        </p:sp>
        <p:sp>
          <p:nvSpPr>
            <p:cNvPr id="1485" name="Google Shape;1820;p142"/>
            <p:cNvSpPr/>
            <p:nvPr/>
          </p:nvSpPr>
          <p:spPr>
            <a:xfrm>
              <a:off x="1158120" y="1866960"/>
              <a:ext cx="7678080" cy="705600"/>
            </a:xfrm>
            <a:prstGeom prst="roundRect">
              <a:avLst>
                <a:gd name="adj" fmla="val 16667"/>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486" name="Google Shape;1821;p142"/>
            <p:cNvSpPr/>
            <p:nvPr/>
          </p:nvSpPr>
          <p:spPr>
            <a:xfrm>
              <a:off x="1192680" y="1901520"/>
              <a:ext cx="7608960" cy="636480"/>
            </a:xfrm>
            <a:prstGeom prst="rect">
              <a:avLst/>
            </a:prstGeom>
            <a:noFill/>
            <a:ln w="0">
              <a:noFill/>
            </a:ln>
          </p:spPr>
          <p:style>
            <a:lnRef idx="0">
              <a:scrgbClr r="0" g="0" b="0"/>
            </a:lnRef>
            <a:fillRef idx="0">
              <a:scrgbClr r="0" g="0" b="0"/>
            </a:fillRef>
            <a:effectRef idx="0">
              <a:scrgbClr r="0" g="0" b="0"/>
            </a:effectRef>
            <a:fontRef idx="minor"/>
          </p:style>
          <p:txBody>
            <a:bodyPr lIns="290160" tIns="0" rIns="290160" bIns="0" anchor="ctr">
              <a:noAutofit/>
            </a:bodyPr>
            <a:lstStyle/>
            <a:p>
              <a:pPr>
                <a:lnSpc>
                  <a:spcPct val="90000"/>
                </a:lnSpc>
                <a:tabLst>
                  <a:tab pos="0" algn="l"/>
                </a:tabLst>
              </a:pPr>
              <a:r>
                <a:rPr lang="en-US" sz="2400" b="0" strike="noStrike" spc="-1">
                  <a:solidFill>
                    <a:schemeClr val="lt1"/>
                  </a:solidFill>
                  <a:latin typeface="Calibri"/>
                  <a:ea typeface="Calibri"/>
                </a:rPr>
                <a:t>Erstmalige Einrichtung des Prozesses</a:t>
              </a:r>
              <a:endParaRPr lang="de-DE" sz="2400" b="0" strike="noStrike" spc="-1">
                <a:solidFill>
                  <a:srgbClr val="000000"/>
                </a:solidFill>
                <a:latin typeface="Arial"/>
              </a:endParaRPr>
            </a:p>
          </p:txBody>
        </p:sp>
      </p:grpSp>
      <p:sp>
        <p:nvSpPr>
          <p:cNvPr id="1487" name="PlaceHolder 2"/>
          <p:cNvSpPr>
            <a:spLocks noGrp="1"/>
          </p:cNvSpPr>
          <p:nvPr>
            <p:ph type="sldNum" idx="136"/>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13E80E58-56E1-4AB1-96F5-F008A2E14C7E}" type="slidenum">
              <a:rPr lang="en-US" sz="1200" b="0" strike="noStrike" spc="-1">
                <a:solidFill>
                  <a:srgbClr val="888888"/>
                </a:solidFill>
                <a:latin typeface="Calibri"/>
                <a:ea typeface="Calibri"/>
              </a:rPr>
              <a:t>154</a:t>
            </a:fld>
            <a:endParaRPr lang="de-DE" sz="1200" b="0" strike="noStrike" spc="-1">
              <a:solidFill>
                <a:srgbClr val="000000"/>
              </a:solidFill>
              <a:latin typeface="Times New Roman"/>
            </a:endParaRP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8"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CRM: Inputs und Outputs </a:t>
            </a:r>
            <a:r>
              <a:rPr lang="en-US" sz="2000" b="0" strike="noStrike" spc="-1">
                <a:solidFill>
                  <a:srgbClr val="7F7F7F"/>
                </a:solidFill>
                <a:latin typeface="Calibri"/>
                <a:ea typeface="Calibri"/>
              </a:rPr>
              <a:t>gemäß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grpSp>
        <p:nvGrpSpPr>
          <p:cNvPr id="1489" name="Google Shape;1828;p143"/>
          <p:cNvGrpSpPr/>
          <p:nvPr/>
        </p:nvGrpSpPr>
        <p:grpSpPr>
          <a:xfrm>
            <a:off x="1981080" y="2008440"/>
            <a:ext cx="8227080" cy="3999600"/>
            <a:chOff x="1981080" y="2008440"/>
            <a:chExt cx="8227080" cy="3999600"/>
          </a:xfrm>
        </p:grpSpPr>
        <p:sp>
          <p:nvSpPr>
            <p:cNvPr id="1490" name="Google Shape;1829;p143"/>
            <p:cNvSpPr/>
            <p:nvPr/>
          </p:nvSpPr>
          <p:spPr>
            <a:xfrm>
              <a:off x="1981080" y="2008440"/>
              <a:ext cx="8226720" cy="1195920"/>
            </a:xfrm>
            <a:prstGeom prst="rightArrow">
              <a:avLst>
                <a:gd name="adj1" fmla="val 50000"/>
                <a:gd name="adj2"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491" name="Google Shape;1830;p143"/>
            <p:cNvSpPr/>
            <p:nvPr/>
          </p:nvSpPr>
          <p:spPr>
            <a:xfrm>
              <a:off x="1981080" y="2308320"/>
              <a:ext cx="7927200" cy="596520"/>
            </a:xfrm>
            <a:prstGeom prst="rect">
              <a:avLst/>
            </a:prstGeom>
            <a:noFill/>
            <a:ln w="0">
              <a:noFill/>
            </a:ln>
          </p:spPr>
          <p:style>
            <a:lnRef idx="0">
              <a:scrgbClr r="0" g="0" b="0"/>
            </a:lnRef>
            <a:fillRef idx="0">
              <a:scrgbClr r="0" g="0" b="0"/>
            </a:fillRef>
            <a:effectRef idx="0">
              <a:scrgbClr r="0" g="0" b="0"/>
            </a:effectRef>
            <a:fontRef idx="minor"/>
          </p:style>
          <p:txBody>
            <a:bodyPr lIns="87480" tIns="87480" rIns="254160" bIns="190440" anchor="ctr">
              <a:noAutofit/>
            </a:bodyPr>
            <a:lstStyle/>
            <a:p>
              <a:pPr>
                <a:lnSpc>
                  <a:spcPct val="90000"/>
                </a:lnSpc>
                <a:tabLst>
                  <a:tab pos="0" algn="l"/>
                </a:tabLst>
              </a:pPr>
              <a:r>
                <a:rPr lang="en-US" sz="2300" b="0" strike="noStrike" spc="-1">
                  <a:solidFill>
                    <a:schemeClr val="lt1"/>
                  </a:solidFill>
                  <a:latin typeface="Calibri"/>
                  <a:ea typeface="Calibri"/>
                </a:rPr>
                <a:t>Inputs</a:t>
              </a:r>
              <a:endParaRPr lang="de-DE" sz="2300" b="0" strike="noStrike" spc="-1">
                <a:solidFill>
                  <a:srgbClr val="000000"/>
                </a:solidFill>
                <a:latin typeface="Arial"/>
              </a:endParaRPr>
            </a:p>
          </p:txBody>
        </p:sp>
        <p:sp>
          <p:nvSpPr>
            <p:cNvPr id="1492" name="Google Shape;1831;p143"/>
            <p:cNvSpPr/>
            <p:nvPr/>
          </p:nvSpPr>
          <p:spPr>
            <a:xfrm>
              <a:off x="1981080" y="2935800"/>
              <a:ext cx="3799080" cy="2672640"/>
            </a:xfrm>
            <a:prstGeom prst="rect">
              <a:avLst/>
            </a:prstGeom>
            <a:solidFill>
              <a:schemeClr val="lt1"/>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493" name="Google Shape;1832;p143"/>
            <p:cNvSpPr/>
            <p:nvPr/>
          </p:nvSpPr>
          <p:spPr>
            <a:xfrm>
              <a:off x="1981080" y="2935800"/>
              <a:ext cx="3799080" cy="2672640"/>
            </a:xfrm>
            <a:prstGeom prst="rect">
              <a:avLst/>
            </a:prstGeom>
            <a:noFill/>
            <a:ln w="0">
              <a:noFill/>
            </a:ln>
          </p:spPr>
          <p:style>
            <a:lnRef idx="0">
              <a:scrgbClr r="0" g="0" b="0"/>
            </a:lnRef>
            <a:fillRef idx="0">
              <a:scrgbClr r="0" g="0" b="0"/>
            </a:fillRef>
            <a:effectRef idx="0">
              <a:scrgbClr r="0" g="0" b="0"/>
            </a:effectRef>
            <a:fontRef idx="minor"/>
          </p:style>
          <p:txBody>
            <a:bodyPr lIns="79920" tIns="79920" rIns="79920" bIns="79920" anchor="t">
              <a:noAutofit/>
            </a:bodyPr>
            <a:lstStyle/>
            <a:p>
              <a:pPr>
                <a:lnSpc>
                  <a:spcPct val="90000"/>
                </a:lnSpc>
                <a:tabLst>
                  <a:tab pos="0" algn="l"/>
                </a:tabLst>
              </a:pPr>
              <a:r>
                <a:rPr lang="en-US" sz="2100" b="0" strike="noStrike" spc="-1">
                  <a:solidFill>
                    <a:schemeClr val="dk1"/>
                  </a:solidFill>
                  <a:latin typeface="Calibri"/>
                  <a:ea typeface="Calibri"/>
                </a:rPr>
                <a:t>Informationen über Service-Kunden</a:t>
              </a:r>
              <a:endParaRPr lang="de-DE" sz="2100" b="0" strike="noStrike" spc="-1">
                <a:solidFill>
                  <a:srgbClr val="000000"/>
                </a:solidFill>
                <a:latin typeface="Arial"/>
              </a:endParaRPr>
            </a:p>
            <a:p>
              <a:pPr>
                <a:lnSpc>
                  <a:spcPct val="90000"/>
                </a:lnSpc>
                <a:spcBef>
                  <a:spcPts val="734"/>
                </a:spcBef>
                <a:tabLst>
                  <a:tab pos="0" algn="l"/>
                </a:tabLst>
              </a:pPr>
              <a:r>
                <a:rPr lang="en-US" sz="2100" b="0" strike="noStrike" spc="-1">
                  <a:solidFill>
                    <a:schemeClr val="dk1"/>
                  </a:solidFill>
                  <a:latin typeface="Calibri"/>
                  <a:ea typeface="Calibri"/>
                </a:rPr>
                <a:t>Aktueller Service-Katalog</a:t>
              </a:r>
              <a:endParaRPr lang="de-DE" sz="2100" b="0" strike="noStrike" spc="-1">
                <a:solidFill>
                  <a:srgbClr val="000000"/>
                </a:solidFill>
                <a:latin typeface="Arial"/>
              </a:endParaRPr>
            </a:p>
            <a:p>
              <a:pPr>
                <a:lnSpc>
                  <a:spcPct val="90000"/>
                </a:lnSpc>
                <a:spcBef>
                  <a:spcPts val="734"/>
                </a:spcBef>
                <a:tabLst>
                  <a:tab pos="0" algn="l"/>
                </a:tabLst>
              </a:pPr>
              <a:r>
                <a:rPr lang="en-US" sz="2100" b="0" strike="noStrike" spc="-1">
                  <a:solidFill>
                    <a:schemeClr val="dk1"/>
                  </a:solidFill>
                  <a:latin typeface="Calibri"/>
                  <a:ea typeface="Calibri"/>
                </a:rPr>
                <a:t>Anforderungen und Bedürfnisse der Kunden</a:t>
              </a:r>
              <a:endParaRPr lang="de-DE" sz="2100" b="0" strike="noStrike" spc="-1">
                <a:solidFill>
                  <a:srgbClr val="000000"/>
                </a:solidFill>
                <a:latin typeface="Arial"/>
              </a:endParaRPr>
            </a:p>
            <a:p>
              <a:pPr>
                <a:lnSpc>
                  <a:spcPct val="90000"/>
                </a:lnSpc>
                <a:spcBef>
                  <a:spcPts val="734"/>
                </a:spcBef>
                <a:tabLst>
                  <a:tab pos="0" algn="l"/>
                </a:tabLst>
              </a:pPr>
              <a:r>
                <a:rPr lang="en-US" sz="2100" b="0" strike="noStrike" spc="-1">
                  <a:solidFill>
                    <a:schemeClr val="dk1"/>
                  </a:solidFill>
                  <a:latin typeface="Calibri"/>
                  <a:ea typeface="Calibri"/>
                </a:rPr>
                <a:t>Bestehende SLAs mit Kunden</a:t>
              </a:r>
              <a:endParaRPr lang="de-DE" sz="2100" b="0" strike="noStrike" spc="-1">
                <a:solidFill>
                  <a:srgbClr val="000000"/>
                </a:solidFill>
                <a:latin typeface="Arial"/>
              </a:endParaRPr>
            </a:p>
            <a:p>
              <a:pPr>
                <a:lnSpc>
                  <a:spcPct val="90000"/>
                </a:lnSpc>
                <a:spcBef>
                  <a:spcPts val="734"/>
                </a:spcBef>
                <a:tabLst>
                  <a:tab pos="0" algn="l"/>
                </a:tabLst>
              </a:pPr>
              <a:r>
                <a:rPr lang="en-US" sz="2100" b="0" strike="noStrike" spc="-1">
                  <a:solidFill>
                    <a:schemeClr val="dk1"/>
                  </a:solidFill>
                  <a:latin typeface="Calibri"/>
                  <a:ea typeface="Calibri"/>
                </a:rPr>
                <a:t>Kundenbeschwerden</a:t>
              </a:r>
              <a:endParaRPr lang="de-DE" sz="2100" b="0" strike="noStrike" spc="-1">
                <a:solidFill>
                  <a:srgbClr val="000000"/>
                </a:solidFill>
                <a:latin typeface="Arial"/>
              </a:endParaRPr>
            </a:p>
          </p:txBody>
        </p:sp>
        <p:sp>
          <p:nvSpPr>
            <p:cNvPr id="1494" name="Google Shape;1833;p143"/>
            <p:cNvSpPr/>
            <p:nvPr/>
          </p:nvSpPr>
          <p:spPr>
            <a:xfrm>
              <a:off x="5783400" y="2408040"/>
              <a:ext cx="4424760" cy="1195920"/>
            </a:xfrm>
            <a:prstGeom prst="rightArrow">
              <a:avLst>
                <a:gd name="adj1" fmla="val 50000"/>
                <a:gd name="adj2"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495" name="Google Shape;1834;p143"/>
            <p:cNvSpPr/>
            <p:nvPr/>
          </p:nvSpPr>
          <p:spPr>
            <a:xfrm>
              <a:off x="5783400" y="2707560"/>
              <a:ext cx="4124880" cy="596520"/>
            </a:xfrm>
            <a:prstGeom prst="rect">
              <a:avLst/>
            </a:prstGeom>
            <a:noFill/>
            <a:ln w="0">
              <a:noFill/>
            </a:ln>
          </p:spPr>
          <p:style>
            <a:lnRef idx="0">
              <a:scrgbClr r="0" g="0" b="0"/>
            </a:lnRef>
            <a:fillRef idx="0">
              <a:scrgbClr r="0" g="0" b="0"/>
            </a:fillRef>
            <a:effectRef idx="0">
              <a:scrgbClr r="0" g="0" b="0"/>
            </a:effectRef>
            <a:fontRef idx="minor"/>
          </p:style>
          <p:txBody>
            <a:bodyPr lIns="87480" tIns="87480" rIns="254160" bIns="190440" anchor="ctr">
              <a:noAutofit/>
            </a:bodyPr>
            <a:lstStyle/>
            <a:p>
              <a:pPr>
                <a:lnSpc>
                  <a:spcPct val="90000"/>
                </a:lnSpc>
                <a:tabLst>
                  <a:tab pos="0" algn="l"/>
                </a:tabLst>
              </a:pPr>
              <a:r>
                <a:rPr lang="en-US" sz="2300" b="0" strike="noStrike" spc="-1">
                  <a:solidFill>
                    <a:schemeClr val="lt1"/>
                  </a:solidFill>
                  <a:latin typeface="Calibri"/>
                  <a:ea typeface="Calibri"/>
                </a:rPr>
                <a:t>Outputs</a:t>
              </a:r>
              <a:endParaRPr lang="de-DE" sz="2300" b="0" strike="noStrike" spc="-1">
                <a:solidFill>
                  <a:srgbClr val="000000"/>
                </a:solidFill>
                <a:latin typeface="Arial"/>
              </a:endParaRPr>
            </a:p>
          </p:txBody>
        </p:sp>
        <p:sp>
          <p:nvSpPr>
            <p:cNvPr id="1496" name="Google Shape;1835;p143"/>
            <p:cNvSpPr/>
            <p:nvPr/>
          </p:nvSpPr>
          <p:spPr>
            <a:xfrm>
              <a:off x="5783400" y="3335400"/>
              <a:ext cx="3799080" cy="2672640"/>
            </a:xfrm>
            <a:prstGeom prst="rect">
              <a:avLst/>
            </a:prstGeom>
            <a:solidFill>
              <a:schemeClr val="lt1"/>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497" name="Google Shape;1836;p143"/>
            <p:cNvSpPr/>
            <p:nvPr/>
          </p:nvSpPr>
          <p:spPr>
            <a:xfrm>
              <a:off x="5783400" y="3335400"/>
              <a:ext cx="3799080" cy="2672640"/>
            </a:xfrm>
            <a:prstGeom prst="rect">
              <a:avLst/>
            </a:prstGeom>
            <a:noFill/>
            <a:ln w="0">
              <a:noFill/>
            </a:ln>
          </p:spPr>
          <p:style>
            <a:lnRef idx="0">
              <a:scrgbClr r="0" g="0" b="0"/>
            </a:lnRef>
            <a:fillRef idx="0">
              <a:scrgbClr r="0" g="0" b="0"/>
            </a:fillRef>
            <a:effectRef idx="0">
              <a:scrgbClr r="0" g="0" b="0"/>
            </a:effectRef>
            <a:fontRef idx="minor"/>
          </p:style>
          <p:txBody>
            <a:bodyPr lIns="79920" tIns="79920" rIns="79920" bIns="79920" anchor="t">
              <a:noAutofit/>
            </a:bodyPr>
            <a:lstStyle/>
            <a:p>
              <a:pPr>
                <a:lnSpc>
                  <a:spcPct val="90000"/>
                </a:lnSpc>
                <a:tabLst>
                  <a:tab pos="0" algn="l"/>
                </a:tabLst>
              </a:pPr>
              <a:r>
                <a:rPr lang="en-US" sz="2100" b="0" strike="noStrike" spc="-1">
                  <a:solidFill>
                    <a:schemeClr val="dk1"/>
                  </a:solidFill>
                  <a:latin typeface="Calibri"/>
                  <a:ea typeface="Calibri"/>
                </a:rPr>
                <a:t>Aktuelle Datenbank der Service-Kunden (Kundendatenbank)</a:t>
              </a:r>
              <a:endParaRPr lang="de-DE" sz="2100" b="0" strike="noStrike" spc="-1">
                <a:solidFill>
                  <a:srgbClr val="000000"/>
                </a:solidFill>
                <a:latin typeface="Arial"/>
              </a:endParaRPr>
            </a:p>
            <a:p>
              <a:pPr>
                <a:lnSpc>
                  <a:spcPct val="90000"/>
                </a:lnSpc>
                <a:spcBef>
                  <a:spcPts val="734"/>
                </a:spcBef>
                <a:tabLst>
                  <a:tab pos="0" algn="l"/>
                </a:tabLst>
              </a:pPr>
              <a:r>
                <a:rPr lang="en-US" sz="2100" b="0" strike="noStrike" spc="-1">
                  <a:solidFill>
                    <a:schemeClr val="dk1"/>
                  </a:solidFill>
                  <a:latin typeface="Calibri"/>
                  <a:ea typeface="Calibri"/>
                </a:rPr>
                <a:t>Service-Review-Berichte</a:t>
              </a:r>
              <a:endParaRPr lang="de-DE" sz="2100" b="0" strike="noStrike" spc="-1">
                <a:solidFill>
                  <a:srgbClr val="000000"/>
                </a:solidFill>
                <a:latin typeface="Arial"/>
              </a:endParaRPr>
            </a:p>
            <a:p>
              <a:pPr>
                <a:lnSpc>
                  <a:spcPct val="90000"/>
                </a:lnSpc>
                <a:spcBef>
                  <a:spcPts val="734"/>
                </a:spcBef>
                <a:tabLst>
                  <a:tab pos="0" algn="l"/>
                </a:tabLst>
              </a:pPr>
              <a:r>
                <a:rPr lang="en-US" sz="2100" b="0" strike="noStrike" spc="-1">
                  <a:solidFill>
                    <a:schemeClr val="dk1"/>
                  </a:solidFill>
                  <a:latin typeface="Calibri"/>
                  <a:ea typeface="Calibri"/>
                </a:rPr>
                <a:t>Aufzeichnungen über Kundenbeschwerden</a:t>
              </a:r>
              <a:endParaRPr lang="de-DE" sz="2100" b="0" strike="noStrike" spc="-1">
                <a:solidFill>
                  <a:srgbClr val="000000"/>
                </a:solidFill>
                <a:latin typeface="Arial"/>
              </a:endParaRPr>
            </a:p>
            <a:p>
              <a:pPr>
                <a:lnSpc>
                  <a:spcPct val="90000"/>
                </a:lnSpc>
                <a:spcBef>
                  <a:spcPts val="734"/>
                </a:spcBef>
                <a:tabLst>
                  <a:tab pos="0" algn="l"/>
                </a:tabLst>
              </a:pPr>
              <a:r>
                <a:rPr lang="en-US" sz="2100" b="0" strike="noStrike" spc="-1">
                  <a:solidFill>
                    <a:schemeClr val="dk1"/>
                  </a:solidFill>
                  <a:latin typeface="Calibri"/>
                  <a:ea typeface="Calibri"/>
                </a:rPr>
                <a:t>Berichte zur Kundenzufriedenheit</a:t>
              </a:r>
              <a:endParaRPr lang="de-DE" sz="2100" b="0" strike="noStrike" spc="-1">
                <a:solidFill>
                  <a:srgbClr val="000000"/>
                </a:solidFill>
                <a:latin typeface="Arial"/>
              </a:endParaRPr>
            </a:p>
          </p:txBody>
        </p:sp>
      </p:grpSp>
      <p:sp>
        <p:nvSpPr>
          <p:cNvPr id="1498" name="PlaceHolder 2"/>
          <p:cNvSpPr>
            <a:spLocks noGrp="1"/>
          </p:cNvSpPr>
          <p:nvPr>
            <p:ph type="sldNum" idx="137"/>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FBE35326-FD6F-4BC2-9337-4B35D0B13F47}" type="slidenum">
              <a:rPr lang="en-US" sz="1200" b="0" strike="noStrike" spc="-1">
                <a:solidFill>
                  <a:srgbClr val="888888"/>
                </a:solidFill>
                <a:latin typeface="Calibri"/>
                <a:ea typeface="Calibri"/>
              </a:rPr>
              <a:t>155</a:t>
            </a:fld>
            <a:endParaRPr lang="de-DE" sz="1200" b="0" strike="noStrike" spc="-1">
              <a:solidFill>
                <a:srgbClr val="000000"/>
              </a:solidFill>
              <a:latin typeface="Times New Roman"/>
            </a:endParaRP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9"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CRM: Prozessdiagramm </a:t>
            </a:r>
            <a:r>
              <a:rPr lang="en-US" sz="2000" b="0" strike="noStrike" spc="-1">
                <a:solidFill>
                  <a:srgbClr val="7F7F7F"/>
                </a:solidFill>
                <a:latin typeface="Calibri"/>
                <a:ea typeface="Calibri"/>
              </a:rPr>
              <a:t>nach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sp>
        <p:nvSpPr>
          <p:cNvPr id="1500" name="PlaceHolder 2"/>
          <p:cNvSpPr>
            <a:spLocks noGrp="1"/>
          </p:cNvSpPr>
          <p:nvPr>
            <p:ph type="sldNum" idx="138"/>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40509959-E5C1-40E8-8EDB-D7BC705DFB68}" type="slidenum">
              <a:rPr lang="en-US" sz="1200" b="0" strike="noStrike" spc="-1">
                <a:solidFill>
                  <a:srgbClr val="888888"/>
                </a:solidFill>
                <a:latin typeface="Calibri"/>
                <a:ea typeface="Calibri"/>
              </a:rPr>
              <a:t>156</a:t>
            </a:fld>
            <a:endParaRPr lang="de-DE" sz="1200" b="0" strike="noStrike" spc="-1">
              <a:solidFill>
                <a:srgbClr val="000000"/>
              </a:solidFill>
              <a:latin typeface="Times New Roman"/>
            </a:endParaRPr>
          </a:p>
        </p:txBody>
      </p:sp>
      <p:grpSp>
        <p:nvGrpSpPr>
          <p:cNvPr id="1501" name="Gruppieren 2"/>
          <p:cNvGrpSpPr/>
          <p:nvPr/>
        </p:nvGrpSpPr>
        <p:grpSpPr>
          <a:xfrm>
            <a:off x="2604240" y="1946520"/>
            <a:ext cx="7700040" cy="4145760"/>
            <a:chOff x="2604240" y="1946520"/>
            <a:chExt cx="7700040" cy="4145760"/>
          </a:xfrm>
        </p:grpSpPr>
        <p:cxnSp>
          <p:nvCxnSpPr>
            <p:cNvPr id="1502" name="Verbinder: gekrümmt 126"/>
            <p:cNvCxnSpPr>
              <a:stCxn id="1503" idx="3"/>
              <a:endCxn id="1504" idx="1"/>
            </p:cNvCxnSpPr>
            <p:nvPr/>
          </p:nvCxnSpPr>
          <p:spPr>
            <a:xfrm>
              <a:off x="4057920" y="2580840"/>
              <a:ext cx="441000" cy="3299040"/>
            </a:xfrm>
            <a:prstGeom prst="curvedConnector3">
              <a:avLst>
                <a:gd name="adj1" fmla="val 25000"/>
              </a:avLst>
            </a:prstGeom>
            <a:ln w="19050">
              <a:solidFill>
                <a:srgbClr val="000000"/>
              </a:solidFill>
              <a:prstDash val="sysDash"/>
              <a:round/>
              <a:tailEnd type="arrow" w="med" len="med"/>
            </a:ln>
          </p:spPr>
        </p:cxnSp>
        <p:sp>
          <p:nvSpPr>
            <p:cNvPr id="1505" name="Rectangle 18"/>
            <p:cNvSpPr/>
            <p:nvPr/>
          </p:nvSpPr>
          <p:spPr>
            <a:xfrm>
              <a:off x="4497120" y="4192560"/>
              <a:ext cx="3895560" cy="1062720"/>
            </a:xfrm>
            <a:prstGeom prst="rect">
              <a:avLst/>
            </a:prstGeom>
            <a:solidFill>
              <a:schemeClr val="accent1"/>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t">
              <a:noAutofit/>
            </a:bodyPr>
            <a:lstStyle/>
            <a:p>
              <a:pPr algn="ctr">
                <a:lnSpc>
                  <a:spcPct val="100000"/>
                </a:lnSpc>
              </a:pPr>
              <a:endParaRPr lang="de-DE" sz="700" b="0" strike="noStrike" spc="-1">
                <a:solidFill>
                  <a:srgbClr val="000000"/>
                </a:solidFill>
                <a:latin typeface="Arial"/>
              </a:endParaRPr>
            </a:p>
            <a:p>
              <a:pPr algn="ctr">
                <a:lnSpc>
                  <a:spcPct val="100000"/>
                </a:lnSpc>
              </a:pPr>
              <a:r>
                <a:rPr lang="en-GB" sz="1400" b="0" strike="noStrike" spc="-1">
                  <a:solidFill>
                    <a:schemeClr val="lt1"/>
                  </a:solidFill>
                  <a:latin typeface="Calibri"/>
                  <a:ea typeface="Arial"/>
                </a:rPr>
                <a:t>Bearbeitung von Kundenbeschwerden</a:t>
              </a:r>
              <a:endParaRPr lang="de-DE" sz="1400" b="0" strike="noStrike" spc="-1">
                <a:solidFill>
                  <a:srgbClr val="000000"/>
                </a:solidFill>
                <a:latin typeface="Arial"/>
              </a:endParaRPr>
            </a:p>
          </p:txBody>
        </p:sp>
        <p:sp>
          <p:nvSpPr>
            <p:cNvPr id="1506" name="Rectangle 23"/>
            <p:cNvSpPr/>
            <p:nvPr/>
          </p:nvSpPr>
          <p:spPr>
            <a:xfrm>
              <a:off x="4497120" y="1946520"/>
              <a:ext cx="3894120" cy="425160"/>
            </a:xfrm>
            <a:prstGeom prst="rect">
              <a:avLst/>
            </a:prstGeom>
            <a:solidFill>
              <a:schemeClr val="accent1"/>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a:lnSpc>
                  <a:spcPct val="100000"/>
                </a:lnSpc>
              </a:pPr>
              <a:r>
                <a:rPr lang="en-GB" sz="1400" b="0" strike="noStrike" spc="-1">
                  <a:solidFill>
                    <a:schemeClr val="lt1"/>
                  </a:solidFill>
                  <a:latin typeface="Calibri"/>
                  <a:ea typeface="Arial"/>
                </a:rPr>
                <a:t>Pflege der Kundendatenbank</a:t>
              </a:r>
              <a:endParaRPr lang="de-DE" sz="1400" b="0" strike="noStrike" spc="-1">
                <a:solidFill>
                  <a:srgbClr val="000000"/>
                </a:solidFill>
                <a:latin typeface="Arial"/>
              </a:endParaRPr>
            </a:p>
          </p:txBody>
        </p:sp>
        <p:sp>
          <p:nvSpPr>
            <p:cNvPr id="1504" name="Rectangle 30"/>
            <p:cNvSpPr/>
            <p:nvPr/>
          </p:nvSpPr>
          <p:spPr>
            <a:xfrm>
              <a:off x="4498560" y="5667120"/>
              <a:ext cx="3894120" cy="425160"/>
            </a:xfrm>
            <a:prstGeom prst="rect">
              <a:avLst/>
            </a:prstGeom>
            <a:solidFill>
              <a:schemeClr val="accent1"/>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a:lnSpc>
                  <a:spcPct val="100000"/>
                </a:lnSpc>
              </a:pPr>
              <a:r>
                <a:rPr lang="en-GB" sz="1400" b="0" strike="noStrike" spc="-1">
                  <a:solidFill>
                    <a:schemeClr val="lt1"/>
                  </a:solidFill>
                  <a:latin typeface="Calibri"/>
                  <a:ea typeface="Arial"/>
                </a:rPr>
                <a:t>Management der Kundenzufriedenheit</a:t>
              </a:r>
              <a:endParaRPr lang="de-DE" sz="1400" b="0" strike="noStrike" spc="-1">
                <a:solidFill>
                  <a:srgbClr val="000000"/>
                </a:solidFill>
                <a:latin typeface="Arial"/>
              </a:endParaRPr>
            </a:p>
          </p:txBody>
        </p:sp>
        <p:cxnSp>
          <p:nvCxnSpPr>
            <p:cNvPr id="1507" name="Gerade Verbindung mit Pfeil 46"/>
            <p:cNvCxnSpPr>
              <a:stCxn id="1508" idx="2"/>
              <a:endCxn id="1505" idx="0"/>
            </p:cNvCxnSpPr>
            <p:nvPr/>
          </p:nvCxnSpPr>
          <p:spPr>
            <a:xfrm>
              <a:off x="6444000" y="3812040"/>
              <a:ext cx="1080" cy="380880"/>
            </a:xfrm>
            <a:prstGeom prst="straightConnector1">
              <a:avLst/>
            </a:prstGeom>
            <a:ln w="19050">
              <a:solidFill>
                <a:srgbClr val="000000"/>
              </a:solidFill>
              <a:round/>
              <a:tailEnd type="arrow" w="med" len="med"/>
            </a:ln>
          </p:spPr>
        </p:cxnSp>
        <p:cxnSp>
          <p:nvCxnSpPr>
            <p:cNvPr id="1509" name="Gerade Verbindung mit Pfeil 94"/>
            <p:cNvCxnSpPr>
              <a:stCxn id="1505" idx="2"/>
              <a:endCxn id="1504" idx="0"/>
            </p:cNvCxnSpPr>
            <p:nvPr/>
          </p:nvCxnSpPr>
          <p:spPr>
            <a:xfrm>
              <a:off x="6444720" y="5255280"/>
              <a:ext cx="1080" cy="412200"/>
            </a:xfrm>
            <a:prstGeom prst="straightConnector1">
              <a:avLst/>
            </a:prstGeom>
            <a:ln w="19050">
              <a:solidFill>
                <a:srgbClr val="000000"/>
              </a:solidFill>
              <a:round/>
              <a:tailEnd type="arrow" w="med" len="med"/>
            </a:ln>
          </p:spPr>
        </p:cxnSp>
        <p:cxnSp>
          <p:nvCxnSpPr>
            <p:cNvPr id="1510" name="Gerade Verbindung mit Pfeil 117"/>
            <p:cNvCxnSpPr>
              <a:stCxn id="1506" idx="2"/>
              <a:endCxn id="1508" idx="0"/>
            </p:cNvCxnSpPr>
            <p:nvPr/>
          </p:nvCxnSpPr>
          <p:spPr>
            <a:xfrm>
              <a:off x="6444000" y="2371680"/>
              <a:ext cx="360" cy="378000"/>
            </a:xfrm>
            <a:prstGeom prst="straightConnector1">
              <a:avLst/>
            </a:prstGeom>
            <a:ln w="19050">
              <a:solidFill>
                <a:srgbClr val="000000"/>
              </a:solidFill>
              <a:round/>
              <a:tailEnd type="arrow" w="med" len="med"/>
            </a:ln>
          </p:spPr>
        </p:cxnSp>
        <p:cxnSp>
          <p:nvCxnSpPr>
            <p:cNvPr id="1511" name="Verbinder: gekrümmt 292869"/>
            <p:cNvCxnSpPr/>
            <p:nvPr/>
          </p:nvCxnSpPr>
          <p:spPr>
            <a:xfrm rot="10800000" flipV="1">
              <a:off x="3363480" y="2134080"/>
              <a:ext cx="1135080" cy="216360"/>
            </a:xfrm>
            <a:prstGeom prst="curvedConnector3">
              <a:avLst>
                <a:gd name="adj1" fmla="val 25000"/>
              </a:avLst>
            </a:prstGeom>
            <a:ln w="19050">
              <a:solidFill>
                <a:srgbClr val="000000"/>
              </a:solidFill>
              <a:prstDash val="sysDash"/>
              <a:round/>
            </a:ln>
          </p:spPr>
        </p:cxnSp>
        <p:cxnSp>
          <p:nvCxnSpPr>
            <p:cNvPr id="1512" name="Verbinder: gekrümmt 148"/>
            <p:cNvCxnSpPr>
              <a:stCxn id="1513" idx="3"/>
              <a:endCxn id="1514" idx="1"/>
            </p:cNvCxnSpPr>
            <p:nvPr/>
          </p:nvCxnSpPr>
          <p:spPr>
            <a:xfrm>
              <a:off x="3989520" y="4861080"/>
              <a:ext cx="687600" cy="10080"/>
            </a:xfrm>
            <a:prstGeom prst="curvedConnector3">
              <a:avLst>
                <a:gd name="adj1" fmla="val 25039"/>
              </a:avLst>
            </a:prstGeom>
            <a:ln w="19050">
              <a:solidFill>
                <a:srgbClr val="000000"/>
              </a:solidFill>
              <a:prstDash val="sysDash"/>
              <a:round/>
              <a:tailEnd type="arrow" w="med" len="med"/>
            </a:ln>
          </p:spPr>
        </p:cxnSp>
        <p:sp>
          <p:nvSpPr>
            <p:cNvPr id="1503" name="Zylinder 39"/>
            <p:cNvSpPr/>
            <p:nvPr/>
          </p:nvSpPr>
          <p:spPr>
            <a:xfrm>
              <a:off x="2669040" y="2338200"/>
              <a:ext cx="1388880" cy="485640"/>
            </a:xfrm>
            <a:prstGeom prst="can">
              <a:avLst>
                <a:gd name="adj" fmla="val 25000"/>
              </a:avLst>
            </a:prstGeom>
            <a:solidFill>
              <a:schemeClr val="bg1">
                <a:lumMod val="85000"/>
              </a:schemeClr>
            </a:solidFill>
            <a:ln w="19050">
              <a:noFill/>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horzOverflow="overflow" lIns="90000" tIns="45000" rIns="90000" bIns="45000" numCol="1" spcCol="0" anchor="ctr">
              <a:noAutofit/>
            </a:bodyPr>
            <a:lstStyle/>
            <a:p>
              <a:pPr algn="ctr">
                <a:lnSpc>
                  <a:spcPct val="100000"/>
                </a:lnSpc>
              </a:pPr>
              <a:r>
                <a:rPr lang="en-GB" sz="1000" b="0" strike="noStrike" spc="-1">
                  <a:solidFill>
                    <a:schemeClr val="dk1"/>
                  </a:solidFill>
                  <a:latin typeface="Calibri"/>
                  <a:ea typeface="Arial"/>
                </a:rPr>
                <a:t>Kunden-Datenbank</a:t>
              </a:r>
              <a:endParaRPr lang="de-DE" sz="1000" b="0" strike="noStrike" spc="-1">
                <a:solidFill>
                  <a:srgbClr val="000000"/>
                </a:solidFill>
                <a:latin typeface="Arial"/>
              </a:endParaRPr>
            </a:p>
          </p:txBody>
        </p:sp>
        <p:sp>
          <p:nvSpPr>
            <p:cNvPr id="1508" name="Rectangle 23"/>
            <p:cNvSpPr/>
            <p:nvPr/>
          </p:nvSpPr>
          <p:spPr>
            <a:xfrm>
              <a:off x="4497120" y="2749320"/>
              <a:ext cx="3894120" cy="1062720"/>
            </a:xfrm>
            <a:prstGeom prst="rect">
              <a:avLst/>
            </a:prstGeom>
            <a:solidFill>
              <a:schemeClr val="accent1"/>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t">
              <a:noAutofit/>
            </a:bodyPr>
            <a:lstStyle/>
            <a:p>
              <a:pPr algn="ctr">
                <a:lnSpc>
                  <a:spcPct val="100000"/>
                </a:lnSpc>
              </a:pPr>
              <a:endParaRPr lang="de-DE" sz="700" b="0" strike="noStrike" spc="-1">
                <a:solidFill>
                  <a:srgbClr val="000000"/>
                </a:solidFill>
                <a:latin typeface="Arial"/>
              </a:endParaRPr>
            </a:p>
            <a:p>
              <a:pPr algn="ctr">
                <a:lnSpc>
                  <a:spcPct val="100000"/>
                </a:lnSpc>
              </a:pPr>
              <a:r>
                <a:rPr lang="en-GB" sz="1400" b="0" strike="noStrike" spc="-1">
                  <a:solidFill>
                    <a:schemeClr val="lt1"/>
                  </a:solidFill>
                  <a:latin typeface="Calibri"/>
                  <a:ea typeface="Arial"/>
                </a:rPr>
                <a:t>Service-Reviews durchführen</a:t>
              </a:r>
              <a:endParaRPr lang="de-DE" sz="1400" b="0" strike="noStrike" spc="-1">
                <a:solidFill>
                  <a:srgbClr val="000000"/>
                </a:solidFill>
                <a:latin typeface="Arial"/>
              </a:endParaRPr>
            </a:p>
          </p:txBody>
        </p:sp>
        <p:sp>
          <p:nvSpPr>
            <p:cNvPr id="1515" name="Rectangle 18"/>
            <p:cNvSpPr/>
            <p:nvPr/>
          </p:nvSpPr>
          <p:spPr>
            <a:xfrm>
              <a:off x="4680000" y="3239640"/>
              <a:ext cx="1542240" cy="42516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a:lnSpc>
                  <a:spcPct val="100000"/>
                </a:lnSpc>
              </a:pPr>
              <a:r>
                <a:rPr lang="en-GB" sz="1100" b="0" strike="noStrike" spc="-1">
                  <a:solidFill>
                    <a:schemeClr val="dk1"/>
                  </a:solidFill>
                  <a:latin typeface="Calibri"/>
                  <a:ea typeface="Arial"/>
                </a:rPr>
                <a:t>Planung und Vorbereitung von Service-Reviews</a:t>
              </a:r>
              <a:endParaRPr lang="de-DE" sz="1100" b="0" strike="noStrike" spc="-1">
                <a:solidFill>
                  <a:srgbClr val="000000"/>
                </a:solidFill>
                <a:latin typeface="Arial"/>
              </a:endParaRPr>
            </a:p>
          </p:txBody>
        </p:sp>
        <p:sp>
          <p:nvSpPr>
            <p:cNvPr id="1516" name="Rectangle 18"/>
            <p:cNvSpPr/>
            <p:nvPr/>
          </p:nvSpPr>
          <p:spPr>
            <a:xfrm>
              <a:off x="6671520" y="3246120"/>
              <a:ext cx="1542240" cy="42516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a:lnSpc>
                  <a:spcPct val="100000"/>
                </a:lnSpc>
              </a:pPr>
              <a:r>
                <a:rPr lang="en-GB" sz="1050" b="0" strike="noStrike" spc="-1">
                  <a:solidFill>
                    <a:schemeClr val="dk1"/>
                  </a:solidFill>
                  <a:latin typeface="Calibri"/>
                  <a:ea typeface="Arial"/>
                </a:rPr>
                <a:t>Durchführung eines Service-Reviews mit dem Kunden</a:t>
              </a:r>
              <a:endParaRPr lang="de-DE" sz="1050" b="0" strike="noStrike" spc="-1">
                <a:solidFill>
                  <a:srgbClr val="000000"/>
                </a:solidFill>
                <a:latin typeface="Arial"/>
              </a:endParaRPr>
            </a:p>
          </p:txBody>
        </p:sp>
        <p:cxnSp>
          <p:nvCxnSpPr>
            <p:cNvPr id="1517" name="Gerade Verbindung mit Pfeil 43"/>
            <p:cNvCxnSpPr>
              <a:stCxn id="1515" idx="3"/>
              <a:endCxn id="1516" idx="1"/>
            </p:cNvCxnSpPr>
            <p:nvPr/>
          </p:nvCxnSpPr>
          <p:spPr>
            <a:xfrm>
              <a:off x="6222240" y="3452040"/>
              <a:ext cx="449640" cy="6840"/>
            </a:xfrm>
            <a:prstGeom prst="straightConnector1">
              <a:avLst/>
            </a:prstGeom>
            <a:ln w="19050">
              <a:solidFill>
                <a:srgbClr val="000000"/>
              </a:solidFill>
              <a:round/>
              <a:tailEnd type="arrow" w="med" len="med"/>
            </a:ln>
          </p:spPr>
        </p:cxnSp>
        <p:sp>
          <p:nvSpPr>
            <p:cNvPr id="1513" name="Flussdiagramm: Dokument 48"/>
            <p:cNvSpPr/>
            <p:nvPr/>
          </p:nvSpPr>
          <p:spPr>
            <a:xfrm>
              <a:off x="2604240" y="4572000"/>
              <a:ext cx="1385280" cy="578520"/>
            </a:xfrm>
            <a:prstGeom prst="flowChartDocument">
              <a:avLst/>
            </a:prstGeom>
            <a:solidFill>
              <a:schemeClr val="bg1">
                <a:lumMod val="85000"/>
              </a:schemeClr>
            </a:solidFill>
            <a:ln w="19050">
              <a:noFill/>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pPr>
              <a:r>
                <a:rPr lang="en-GB" sz="1000" b="0" strike="noStrike" spc="-1">
                  <a:solidFill>
                    <a:schemeClr val="dk1"/>
                  </a:solidFill>
                  <a:latin typeface="Calibri"/>
                  <a:ea typeface="Arial"/>
                </a:rPr>
                <a:t>Vom Kunden vorgebrachte Reklamation</a:t>
              </a:r>
              <a:endParaRPr lang="de-DE" sz="1000" b="0" strike="noStrike" spc="-1">
                <a:solidFill>
                  <a:srgbClr val="000000"/>
                </a:solidFill>
                <a:latin typeface="Arial"/>
              </a:endParaRPr>
            </a:p>
          </p:txBody>
        </p:sp>
        <p:cxnSp>
          <p:nvCxnSpPr>
            <p:cNvPr id="1518" name="Verbinder: gekrümmt 50"/>
            <p:cNvCxnSpPr>
              <a:stCxn id="1503" idx="3"/>
            </p:cNvCxnSpPr>
            <p:nvPr/>
          </p:nvCxnSpPr>
          <p:spPr>
            <a:xfrm>
              <a:off x="4057920" y="2580840"/>
              <a:ext cx="435960" cy="417960"/>
            </a:xfrm>
            <a:prstGeom prst="curvedConnector3">
              <a:avLst>
                <a:gd name="adj1" fmla="val 100000"/>
              </a:avLst>
            </a:prstGeom>
            <a:ln w="19050">
              <a:solidFill>
                <a:srgbClr val="000000"/>
              </a:solidFill>
              <a:prstDash val="sysDash"/>
              <a:round/>
              <a:tailEnd type="arrow" w="med" len="med"/>
            </a:ln>
          </p:spPr>
        </p:cxnSp>
        <p:sp>
          <p:nvSpPr>
            <p:cNvPr id="1519" name="Flussdiagramm: Dokument 65"/>
            <p:cNvSpPr/>
            <p:nvPr/>
          </p:nvSpPr>
          <p:spPr>
            <a:xfrm>
              <a:off x="8838000" y="4131720"/>
              <a:ext cx="1385280" cy="1184400"/>
            </a:xfrm>
            <a:prstGeom prst="flowChartDocument">
              <a:avLst/>
            </a:prstGeom>
            <a:solidFill>
              <a:schemeClr val="bg1">
                <a:lumMod val="85000"/>
              </a:schemeClr>
            </a:solidFill>
            <a:ln w="19050">
              <a:noFill/>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pPr>
              <a:r>
                <a:rPr lang="en-GB" sz="1000" b="0" strike="noStrike" spc="-1">
                  <a:solidFill>
                    <a:schemeClr val="dk1"/>
                  </a:solidFill>
                  <a:latin typeface="Calibri"/>
                  <a:ea typeface="Arial"/>
                </a:rPr>
                <a:t>Kundenfeedback aus Service-Reviews, Beschwerden und Zufriedenheitsanalysen/-umfragen</a:t>
              </a:r>
              <a:endParaRPr lang="de-DE" sz="1000" b="0" strike="noStrike" spc="-1">
                <a:solidFill>
                  <a:srgbClr val="000000"/>
                </a:solidFill>
                <a:latin typeface="Arial"/>
              </a:endParaRPr>
            </a:p>
          </p:txBody>
        </p:sp>
        <p:cxnSp>
          <p:nvCxnSpPr>
            <p:cNvPr id="1520" name="Verbinder: gekrümmt 66"/>
            <p:cNvCxnSpPr>
              <a:stCxn id="1508" idx="3"/>
              <a:endCxn id="1519" idx="0"/>
            </p:cNvCxnSpPr>
            <p:nvPr/>
          </p:nvCxnSpPr>
          <p:spPr>
            <a:xfrm>
              <a:off x="8391240" y="3280680"/>
              <a:ext cx="1139760" cy="851400"/>
            </a:xfrm>
            <a:prstGeom prst="curvedConnector2">
              <a:avLst/>
            </a:prstGeom>
            <a:ln w="19050">
              <a:solidFill>
                <a:srgbClr val="000000"/>
              </a:solidFill>
              <a:prstDash val="sysDash"/>
              <a:round/>
              <a:tailEnd type="arrow" w="med" len="med"/>
            </a:ln>
          </p:spPr>
        </p:cxnSp>
        <p:cxnSp>
          <p:nvCxnSpPr>
            <p:cNvPr id="1521" name="Verbinder: gekrümmt 74"/>
            <p:cNvCxnSpPr>
              <a:stCxn id="1505" idx="3"/>
              <a:endCxn id="1519" idx="1"/>
            </p:cNvCxnSpPr>
            <p:nvPr/>
          </p:nvCxnSpPr>
          <p:spPr>
            <a:xfrm>
              <a:off x="8392680" y="4723920"/>
              <a:ext cx="445680" cy="360"/>
            </a:xfrm>
            <a:prstGeom prst="curvedConnector2">
              <a:avLst/>
            </a:prstGeom>
            <a:ln w="19050">
              <a:solidFill>
                <a:srgbClr val="000000"/>
              </a:solidFill>
              <a:prstDash val="sysDash"/>
              <a:round/>
              <a:tailEnd type="arrow" w="med" len="med"/>
            </a:ln>
          </p:spPr>
        </p:cxnSp>
        <p:cxnSp>
          <p:nvCxnSpPr>
            <p:cNvPr id="1522" name="Verbinder: gekrümmt 91"/>
            <p:cNvCxnSpPr>
              <a:stCxn id="1504" idx="3"/>
              <a:endCxn id="1519" idx="2"/>
            </p:cNvCxnSpPr>
            <p:nvPr/>
          </p:nvCxnSpPr>
          <p:spPr>
            <a:xfrm flipV="1">
              <a:off x="8392680" y="5316120"/>
              <a:ext cx="1138320" cy="563760"/>
            </a:xfrm>
            <a:prstGeom prst="curvedConnector2">
              <a:avLst/>
            </a:prstGeom>
            <a:ln w="19050">
              <a:solidFill>
                <a:srgbClr val="000000"/>
              </a:solidFill>
              <a:prstDash val="sysDash"/>
              <a:round/>
              <a:tailEnd type="arrow" w="med" len="med"/>
            </a:ln>
          </p:spPr>
        </p:cxnSp>
        <p:sp>
          <p:nvSpPr>
            <p:cNvPr id="1514" name="Rectangle 18"/>
            <p:cNvSpPr/>
            <p:nvPr/>
          </p:nvSpPr>
          <p:spPr>
            <a:xfrm>
              <a:off x="4676760" y="4658400"/>
              <a:ext cx="1542240" cy="42516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a:lnSpc>
                  <a:spcPct val="100000"/>
                </a:lnSpc>
              </a:pPr>
              <a:r>
                <a:rPr lang="en-GB" sz="1050" b="0" strike="noStrike" spc="-1">
                  <a:solidFill>
                    <a:schemeClr val="dk1"/>
                  </a:solidFill>
                  <a:latin typeface="Calibri"/>
                  <a:ea typeface="Arial"/>
                </a:rPr>
                <a:t>Registrieren, Ansprechen und Abschließen der Beschwerde</a:t>
              </a:r>
              <a:endParaRPr lang="de-DE" sz="1050" b="0" strike="noStrike" spc="-1">
                <a:solidFill>
                  <a:srgbClr val="000000"/>
                </a:solidFill>
                <a:latin typeface="Arial"/>
              </a:endParaRPr>
            </a:p>
          </p:txBody>
        </p:sp>
        <p:sp>
          <p:nvSpPr>
            <p:cNvPr id="1523" name="Rectangle 18"/>
            <p:cNvSpPr/>
            <p:nvPr/>
          </p:nvSpPr>
          <p:spPr>
            <a:xfrm>
              <a:off x="6668280" y="4665240"/>
              <a:ext cx="1542240" cy="42516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a:lnSpc>
                  <a:spcPct val="100000"/>
                </a:lnSpc>
              </a:pPr>
              <a:r>
                <a:rPr lang="en-GB" sz="1200" b="0" strike="noStrike" spc="-1">
                  <a:solidFill>
                    <a:schemeClr val="dk1"/>
                  </a:solidFill>
                  <a:latin typeface="Calibri"/>
                  <a:ea typeface="Arial"/>
                </a:rPr>
                <a:t>Verfolgen Sie Folgemaßnahmen</a:t>
              </a:r>
              <a:endParaRPr lang="de-DE" sz="1200" b="0" strike="noStrike" spc="-1">
                <a:solidFill>
                  <a:srgbClr val="000000"/>
                </a:solidFill>
                <a:latin typeface="Arial"/>
              </a:endParaRPr>
            </a:p>
          </p:txBody>
        </p:sp>
        <p:cxnSp>
          <p:nvCxnSpPr>
            <p:cNvPr id="1524" name="Gerade Verbindung mit Pfeil 105"/>
            <p:cNvCxnSpPr>
              <a:stCxn id="1514" idx="3"/>
              <a:endCxn id="1523" idx="1"/>
            </p:cNvCxnSpPr>
            <p:nvPr/>
          </p:nvCxnSpPr>
          <p:spPr>
            <a:xfrm>
              <a:off x="6219000" y="4870800"/>
              <a:ext cx="449640" cy="7200"/>
            </a:xfrm>
            <a:prstGeom prst="straightConnector1">
              <a:avLst/>
            </a:prstGeom>
            <a:ln w="19050">
              <a:solidFill>
                <a:srgbClr val="000000"/>
              </a:solidFill>
              <a:round/>
              <a:tailEnd type="arrow" w="med" len="med"/>
            </a:ln>
          </p:spPr>
        </p:cxnSp>
        <p:cxnSp>
          <p:nvCxnSpPr>
            <p:cNvPr id="1525" name="Verbinder: gekrümmt 122"/>
            <p:cNvCxnSpPr>
              <a:stCxn id="1503" idx="3"/>
              <a:endCxn id="1505" idx="1"/>
            </p:cNvCxnSpPr>
            <p:nvPr/>
          </p:nvCxnSpPr>
          <p:spPr>
            <a:xfrm>
              <a:off x="4057920" y="2580840"/>
              <a:ext cx="439560" cy="2143440"/>
            </a:xfrm>
            <a:prstGeom prst="curvedConnector3">
              <a:avLst>
                <a:gd name="adj1" fmla="val 25000"/>
              </a:avLst>
            </a:prstGeom>
            <a:ln w="19050">
              <a:solidFill>
                <a:srgbClr val="000000"/>
              </a:solidFill>
              <a:prstDash val="sysDash"/>
              <a:round/>
              <a:tailEnd type="arrow" w="med" len="med"/>
            </a:ln>
          </p:spPr>
        </p:cxnSp>
        <p:sp>
          <p:nvSpPr>
            <p:cNvPr id="1526" name="Flussdiagramm: Dokument 34"/>
            <p:cNvSpPr/>
            <p:nvPr/>
          </p:nvSpPr>
          <p:spPr>
            <a:xfrm>
              <a:off x="8915400" y="2813040"/>
              <a:ext cx="1388880" cy="420120"/>
            </a:xfrm>
            <a:prstGeom prst="flowChartDocument">
              <a:avLst/>
            </a:prstGeom>
            <a:solidFill>
              <a:schemeClr val="bg1"/>
            </a:solidFill>
            <a:ln w="19050">
              <a:solidFill>
                <a:srgbClr val="4A7EBB"/>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pPr>
              <a:endParaRPr lang="de-DE" sz="1200" b="0" strike="noStrike" spc="-1">
                <a:solidFill>
                  <a:schemeClr val="dk1"/>
                </a:solidFill>
                <a:latin typeface="Calibri"/>
                <a:ea typeface="Arial"/>
              </a:endParaRPr>
            </a:p>
          </p:txBody>
        </p:sp>
        <p:sp>
          <p:nvSpPr>
            <p:cNvPr id="1527" name="Flussdiagramm: Dokument 35"/>
            <p:cNvSpPr/>
            <p:nvPr/>
          </p:nvSpPr>
          <p:spPr>
            <a:xfrm>
              <a:off x="8836200" y="2744280"/>
              <a:ext cx="1388880" cy="420120"/>
            </a:xfrm>
            <a:prstGeom prst="flowChartDocument">
              <a:avLst/>
            </a:prstGeom>
            <a:solidFill>
              <a:schemeClr val="bg1"/>
            </a:solidFill>
            <a:ln w="19050">
              <a:solidFill>
                <a:srgbClr val="4A7EBB"/>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pPr>
              <a:r>
                <a:rPr lang="en-GB" sz="1200" b="0" strike="noStrike" spc="-1">
                  <a:solidFill>
                    <a:schemeClr val="dk1"/>
                  </a:solidFill>
                  <a:latin typeface="Calibri"/>
                  <a:ea typeface="Arial"/>
                </a:rPr>
                <a:t>Berichte</a:t>
              </a:r>
              <a:endParaRPr lang="de-DE" sz="1200" b="0" strike="noStrike" spc="-1">
                <a:solidFill>
                  <a:srgbClr val="000000"/>
                </a:solidFill>
                <a:latin typeface="Arial"/>
              </a:endParaRPr>
            </a:p>
          </p:txBody>
        </p:sp>
        <p:cxnSp>
          <p:nvCxnSpPr>
            <p:cNvPr id="1528" name="Verbinder: gekrümmt 36"/>
            <p:cNvCxnSpPr>
              <a:stCxn id="1527" idx="1"/>
            </p:cNvCxnSpPr>
            <p:nvPr/>
          </p:nvCxnSpPr>
          <p:spPr>
            <a:xfrm rot="10800000" flipV="1">
              <a:off x="8393400" y="2954160"/>
              <a:ext cx="443160" cy="2520"/>
            </a:xfrm>
            <a:prstGeom prst="curvedConnector3">
              <a:avLst>
                <a:gd name="adj1" fmla="val 100000"/>
              </a:avLst>
            </a:prstGeom>
            <a:ln w="19050">
              <a:solidFill>
                <a:srgbClr val="000000"/>
              </a:solidFill>
              <a:prstDash val="sysDash"/>
              <a:round/>
              <a:tailEnd type="arrow" w="med" len="med"/>
            </a:ln>
          </p:spPr>
        </p:cxnSp>
      </p:gr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9"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CRM: Aktivitäten </a:t>
            </a:r>
            <a:r>
              <a:rPr lang="en-US" sz="2000" b="0" strike="noStrike" spc="-1">
                <a:solidFill>
                  <a:srgbClr val="7F7F7F"/>
                </a:solidFill>
                <a:latin typeface="Calibri"/>
                <a:ea typeface="Calibri"/>
              </a:rPr>
              <a:t>nach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grpSp>
        <p:nvGrpSpPr>
          <p:cNvPr id="1530" name="Google Shape;1878;p145"/>
          <p:cNvGrpSpPr/>
          <p:nvPr/>
        </p:nvGrpSpPr>
        <p:grpSpPr>
          <a:xfrm>
            <a:off x="609480" y="1789560"/>
            <a:ext cx="10969920" cy="4437360"/>
            <a:chOff x="609480" y="1789560"/>
            <a:chExt cx="10969920" cy="4437360"/>
          </a:xfrm>
        </p:grpSpPr>
        <p:sp>
          <p:nvSpPr>
            <p:cNvPr id="1531" name="Google Shape;1879;p145"/>
            <p:cNvSpPr/>
            <p:nvPr/>
          </p:nvSpPr>
          <p:spPr>
            <a:xfrm>
              <a:off x="609480" y="1996200"/>
              <a:ext cx="10969920" cy="4230720"/>
            </a:xfrm>
            <a:prstGeom prst="rect">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532" name="Google Shape;1880;p145"/>
            <p:cNvSpPr/>
            <p:nvPr/>
          </p:nvSpPr>
          <p:spPr>
            <a:xfrm>
              <a:off x="609480" y="1996200"/>
              <a:ext cx="10969920" cy="4230720"/>
            </a:xfrm>
            <a:prstGeom prst="rect">
              <a:avLst/>
            </a:prstGeom>
            <a:noFill/>
            <a:ln w="0">
              <a:noFill/>
            </a:ln>
          </p:spPr>
          <p:style>
            <a:lnRef idx="0">
              <a:scrgbClr r="0" g="0" b="0"/>
            </a:lnRef>
            <a:fillRef idx="0">
              <a:scrgbClr r="0" g="0" b="0"/>
            </a:fillRef>
            <a:effectRef idx="0">
              <a:scrgbClr r="0" g="0" b="0"/>
            </a:effectRef>
            <a:fontRef idx="minor"/>
          </p:style>
          <p:txBody>
            <a:bodyPr lIns="851760" tIns="291600" rIns="851760" bIns="99720" anchor="t">
              <a:noAutofit/>
            </a:bodyPr>
            <a:lstStyle/>
            <a:p>
              <a:pPr marL="114480" lvl="1" indent="-114480">
                <a:lnSpc>
                  <a:spcPct val="90000"/>
                </a:lnSpc>
                <a:buClr>
                  <a:srgbClr val="000000"/>
                </a:buClr>
                <a:buFont typeface="Calibri"/>
                <a:buChar char="•"/>
              </a:pPr>
              <a:r>
                <a:rPr lang="en-US" sz="1400" b="1" strike="noStrike" spc="-1">
                  <a:solidFill>
                    <a:schemeClr val="dk1"/>
                  </a:solidFill>
                  <a:latin typeface="Calibri"/>
                  <a:ea typeface="Calibri"/>
                </a:rPr>
                <a:t>Pflege der Kundendatenbank</a:t>
              </a:r>
              <a:endParaRPr lang="de-DE" sz="14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pPr>
              <a:r>
                <a:rPr lang="en-US" sz="1200" b="0" strike="noStrike" spc="-1">
                  <a:solidFill>
                    <a:schemeClr val="dk1"/>
                  </a:solidFill>
                  <a:latin typeface="Calibri"/>
                  <a:ea typeface="Arial"/>
                </a:rPr>
                <a:t>Hinzufügen eines neuen Kunden zur Kundendatenbank (einschließlich Kontaktinformationen)</a:t>
              </a:r>
              <a:endParaRPr lang="de-DE" sz="12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pPr>
              <a:r>
                <a:rPr lang="en-US" sz="1200" b="0" strike="noStrike" spc="-1">
                  <a:solidFill>
                    <a:schemeClr val="dk1"/>
                  </a:solidFill>
                  <a:latin typeface="Calibri"/>
                  <a:ea typeface="Arial"/>
                </a:rPr>
                <a:t>Aktualisierung der Informationen über einen Kunden in der Kundendatenbank</a:t>
              </a:r>
              <a:endParaRPr lang="de-DE" sz="12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pPr>
              <a:r>
                <a:rPr lang="en-US" sz="1200" b="0" strike="noStrike" spc="-1">
                  <a:solidFill>
                    <a:schemeClr val="dk1"/>
                  </a:solidFill>
                  <a:latin typeface="Calibri"/>
                  <a:ea typeface="Arial"/>
                </a:rPr>
                <a:t>Entfernen eines Kunden aus der Kundendatenbank</a:t>
              </a:r>
              <a:endParaRPr lang="de-DE" sz="1200" b="0" strike="noStrike" spc="-1">
                <a:solidFill>
                  <a:srgbClr val="000000"/>
                </a:solidFill>
                <a:latin typeface="Arial"/>
              </a:endParaRPr>
            </a:p>
            <a:p>
              <a:pPr marL="114480" indent="-25560">
                <a:lnSpc>
                  <a:spcPct val="90000"/>
                </a:lnSpc>
                <a:spcBef>
                  <a:spcPts val="210"/>
                </a:spcBef>
                <a:tabLst>
                  <a:tab pos="0" algn="l"/>
                </a:tabLst>
              </a:pPr>
              <a:endParaRPr lang="de-DE" sz="1400" b="0" strike="noStrike" spc="-1">
                <a:solidFill>
                  <a:srgbClr val="000000"/>
                </a:solidFill>
                <a:latin typeface="Arial"/>
              </a:endParaRPr>
            </a:p>
            <a:p>
              <a:pPr marL="114480" lvl="1" indent="-114480">
                <a:lnSpc>
                  <a:spcPct val="90000"/>
                </a:lnSpc>
                <a:spcBef>
                  <a:spcPts val="210"/>
                </a:spcBef>
                <a:buClr>
                  <a:srgbClr val="000000"/>
                </a:buClr>
                <a:buFont typeface="Calibri"/>
                <a:buChar char="•"/>
                <a:tabLst>
                  <a:tab pos="0" algn="l"/>
                </a:tabLst>
              </a:pPr>
              <a:r>
                <a:rPr lang="en-US" sz="1400" b="1" strike="noStrike" spc="-1">
                  <a:solidFill>
                    <a:schemeClr val="dk1"/>
                  </a:solidFill>
                  <a:latin typeface="Calibri"/>
                  <a:ea typeface="Calibri"/>
                </a:rPr>
                <a:t>Durchführung von Service-Reviews</a:t>
              </a:r>
              <a:endParaRPr lang="de-DE" sz="14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tabLst>
                  <a:tab pos="0" algn="l"/>
                </a:tabLst>
              </a:pPr>
              <a:r>
                <a:rPr lang="en-US" sz="1200" b="0" strike="noStrike" spc="-1">
                  <a:solidFill>
                    <a:schemeClr val="dk1"/>
                  </a:solidFill>
                  <a:latin typeface="Calibri"/>
                  <a:ea typeface="Arial"/>
                </a:rPr>
                <a:t>Planung und Vorbereitung von Service-Reviews mit Kunden</a:t>
              </a:r>
              <a:endParaRPr lang="de-DE" sz="12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tabLst>
                  <a:tab pos="0" algn="l"/>
                </a:tabLst>
              </a:pPr>
              <a:r>
                <a:rPr lang="en-US" sz="1200" b="0" strike="noStrike" spc="-1">
                  <a:solidFill>
                    <a:schemeClr val="dk1"/>
                  </a:solidFill>
                  <a:latin typeface="Calibri"/>
                  <a:ea typeface="Arial"/>
                </a:rPr>
                <a:t>Durchführen und Aufzeichnen eines Service-Reviews mit einem Kunden</a:t>
              </a:r>
              <a:endParaRPr lang="de-DE" sz="1200" b="0" strike="noStrike" spc="-1">
                <a:solidFill>
                  <a:srgbClr val="000000"/>
                </a:solidFill>
                <a:latin typeface="Arial"/>
              </a:endParaRPr>
            </a:p>
            <a:p>
              <a:pPr marL="114480" indent="-25560">
                <a:lnSpc>
                  <a:spcPct val="90000"/>
                </a:lnSpc>
                <a:spcBef>
                  <a:spcPts val="210"/>
                </a:spcBef>
                <a:tabLst>
                  <a:tab pos="0" algn="l"/>
                </a:tabLst>
              </a:pPr>
              <a:endParaRPr lang="de-DE" sz="1400" b="0" strike="noStrike" spc="-1">
                <a:solidFill>
                  <a:srgbClr val="000000"/>
                </a:solidFill>
                <a:latin typeface="Arial"/>
              </a:endParaRPr>
            </a:p>
            <a:p>
              <a:pPr marL="114480" lvl="1" indent="-114480">
                <a:lnSpc>
                  <a:spcPct val="90000"/>
                </a:lnSpc>
                <a:spcBef>
                  <a:spcPts val="210"/>
                </a:spcBef>
                <a:buClr>
                  <a:srgbClr val="000000"/>
                </a:buClr>
                <a:buFont typeface="Calibri"/>
                <a:buChar char="•"/>
                <a:tabLst>
                  <a:tab pos="0" algn="l"/>
                </a:tabLst>
              </a:pPr>
              <a:r>
                <a:rPr lang="en-US" sz="1400" b="1" strike="noStrike" spc="-1">
                  <a:solidFill>
                    <a:schemeClr val="dk1"/>
                  </a:solidFill>
                  <a:latin typeface="Calibri"/>
                  <a:ea typeface="Calibri"/>
                </a:rPr>
                <a:t>Bearbeitung von Kundenbeschwerden</a:t>
              </a:r>
              <a:endParaRPr lang="de-DE" sz="14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tabLst>
                  <a:tab pos="0" algn="l"/>
                </a:tabLst>
              </a:pPr>
              <a:r>
                <a:rPr lang="en-US" sz="1200" b="0" strike="noStrike" spc="-1">
                  <a:solidFill>
                    <a:schemeClr val="dk1"/>
                  </a:solidFill>
                  <a:latin typeface="Calibri"/>
                  <a:ea typeface="Arial"/>
                </a:rPr>
                <a:t>Aufzeichnung, Berücksichtigung und Abschließen einer Kundenbeschwerde</a:t>
              </a:r>
              <a:endParaRPr lang="de-DE" sz="12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tabLst>
                  <a:tab pos="0" algn="l"/>
                </a:tabLst>
              </a:pPr>
              <a:r>
                <a:rPr lang="en-US" sz="1200" b="0" strike="noStrike" spc="-1">
                  <a:solidFill>
                    <a:schemeClr val="dk1"/>
                  </a:solidFill>
                  <a:latin typeface="Calibri"/>
                  <a:ea typeface="Arial"/>
                </a:rPr>
                <a:t>Verfolgung des Umsetzungsstatus von Maßnahmen nach einer Kundenbeschwerde</a:t>
              </a:r>
              <a:endParaRPr lang="de-DE" sz="12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tabLst>
                  <a:tab pos="0" algn="l"/>
                </a:tabLst>
              </a:pPr>
              <a:r>
                <a:rPr lang="en-US" sz="1200" b="0" strike="noStrike" spc="-1">
                  <a:solidFill>
                    <a:schemeClr val="dk1"/>
                  </a:solidFill>
                  <a:latin typeface="Calibri"/>
                  <a:ea typeface="Arial"/>
                </a:rPr>
                <a:t>Regelmäßige Überprüfung aller Kundenbeschwerden und Folgemaßnahmen</a:t>
              </a:r>
              <a:endParaRPr lang="de-DE" sz="1200" b="0" strike="noStrike" spc="-1">
                <a:solidFill>
                  <a:srgbClr val="000000"/>
                </a:solidFill>
                <a:latin typeface="Arial"/>
              </a:endParaRPr>
            </a:p>
            <a:p>
              <a:pPr marL="114480" indent="-25560">
                <a:lnSpc>
                  <a:spcPct val="90000"/>
                </a:lnSpc>
                <a:spcBef>
                  <a:spcPts val="210"/>
                </a:spcBef>
                <a:tabLst>
                  <a:tab pos="0" algn="l"/>
                </a:tabLst>
              </a:pPr>
              <a:endParaRPr lang="de-DE" sz="1400" b="0" strike="noStrike" spc="-1">
                <a:solidFill>
                  <a:srgbClr val="000000"/>
                </a:solidFill>
                <a:latin typeface="Arial"/>
              </a:endParaRPr>
            </a:p>
            <a:p>
              <a:pPr marL="114480" lvl="1" indent="-114480">
                <a:lnSpc>
                  <a:spcPct val="90000"/>
                </a:lnSpc>
                <a:spcBef>
                  <a:spcPts val="210"/>
                </a:spcBef>
                <a:buClr>
                  <a:srgbClr val="000000"/>
                </a:buClr>
                <a:buFont typeface="Calibri"/>
                <a:buChar char="•"/>
                <a:tabLst>
                  <a:tab pos="0" algn="l"/>
                </a:tabLst>
              </a:pPr>
              <a:r>
                <a:rPr lang="en-US" sz="1400" b="1" strike="noStrike" spc="-1">
                  <a:solidFill>
                    <a:schemeClr val="dk1"/>
                  </a:solidFill>
                  <a:latin typeface="Calibri"/>
                  <a:ea typeface="Calibri"/>
                </a:rPr>
                <a:t>Management der Kundenzufriedenheit</a:t>
              </a:r>
              <a:endParaRPr lang="de-DE" sz="14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tabLst>
                  <a:tab pos="0" algn="l"/>
                </a:tabLst>
              </a:pPr>
              <a:r>
                <a:rPr lang="en-US" sz="1200" b="0" strike="noStrike" spc="-1">
                  <a:solidFill>
                    <a:schemeClr val="dk1"/>
                  </a:solidFill>
                  <a:latin typeface="Calibri"/>
                  <a:ea typeface="Arial"/>
                </a:rPr>
                <a:t>Planung und Umsetzung von Maßnahmen zur Beurteilung der Kundenzufriedenheit</a:t>
              </a:r>
              <a:endParaRPr lang="de-DE" sz="12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tabLst>
                  <a:tab pos="0" algn="l"/>
                </a:tabLst>
              </a:pPr>
              <a:r>
                <a:rPr lang="en-US" sz="1200" b="0" strike="noStrike" spc="-1">
                  <a:solidFill>
                    <a:schemeClr val="dk1"/>
                  </a:solidFill>
                  <a:latin typeface="Calibri"/>
                  <a:ea typeface="Arial"/>
                </a:rPr>
                <a:t>Einleitung von Folgemaßnahmen als Reaktion auf unzureichende Kundenzufriedenheit </a:t>
              </a:r>
              <a:endParaRPr lang="de-DE" sz="1200" b="0" strike="noStrike" spc="-1">
                <a:solidFill>
                  <a:srgbClr val="000000"/>
                </a:solidFill>
                <a:latin typeface="Arial"/>
              </a:endParaRPr>
            </a:p>
          </p:txBody>
        </p:sp>
        <p:sp>
          <p:nvSpPr>
            <p:cNvPr id="1533" name="Google Shape;1881;p145"/>
            <p:cNvSpPr/>
            <p:nvPr/>
          </p:nvSpPr>
          <p:spPr>
            <a:xfrm>
              <a:off x="1158120" y="1789560"/>
              <a:ext cx="7678080" cy="410400"/>
            </a:xfrm>
            <a:prstGeom prst="roundRect">
              <a:avLst>
                <a:gd name="adj" fmla="val 16667"/>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534" name="Google Shape;1882;p145"/>
            <p:cNvSpPr/>
            <p:nvPr/>
          </p:nvSpPr>
          <p:spPr>
            <a:xfrm>
              <a:off x="1178280" y="1809720"/>
              <a:ext cx="7637760" cy="370080"/>
            </a:xfrm>
            <a:prstGeom prst="rect">
              <a:avLst/>
            </a:prstGeom>
            <a:noFill/>
            <a:ln w="0">
              <a:noFill/>
            </a:ln>
          </p:spPr>
          <p:style>
            <a:lnRef idx="0">
              <a:scrgbClr r="0" g="0" b="0"/>
            </a:lnRef>
            <a:fillRef idx="0">
              <a:scrgbClr r="0" g="0" b="0"/>
            </a:fillRef>
            <a:effectRef idx="0">
              <a:scrgbClr r="0" g="0" b="0"/>
            </a:effectRef>
            <a:fontRef idx="minor"/>
          </p:style>
          <p:txBody>
            <a:bodyPr lIns="290160" tIns="0" rIns="290160" bIns="0" anchor="ctr">
              <a:noAutofit/>
            </a:bodyPr>
            <a:lstStyle/>
            <a:p>
              <a:pPr>
                <a:lnSpc>
                  <a:spcPct val="90000"/>
                </a:lnSpc>
                <a:tabLst>
                  <a:tab pos="0" algn="l"/>
                </a:tabLst>
              </a:pPr>
              <a:r>
                <a:rPr lang="en-US" sz="1400" b="0" strike="noStrike" spc="-1">
                  <a:solidFill>
                    <a:schemeClr val="lt1"/>
                  </a:solidFill>
                  <a:latin typeface="Calibri"/>
                  <a:ea typeface="Calibri"/>
                </a:rPr>
                <a:t>Laufende Ausführung von Prozessen</a:t>
              </a:r>
              <a:endParaRPr lang="de-DE" sz="1400" b="0" strike="noStrike" spc="-1">
                <a:solidFill>
                  <a:srgbClr val="000000"/>
                </a:solidFill>
                <a:latin typeface="Arial"/>
              </a:endParaRPr>
            </a:p>
          </p:txBody>
        </p:sp>
      </p:grpSp>
      <p:sp>
        <p:nvSpPr>
          <p:cNvPr id="1535" name="PlaceHolder 2"/>
          <p:cNvSpPr>
            <a:spLocks noGrp="1"/>
          </p:cNvSpPr>
          <p:nvPr>
            <p:ph type="sldNum" idx="139"/>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51F9CA8C-7FBD-4790-8C69-C5FE08E56EC3}" type="slidenum">
              <a:rPr lang="en-US" sz="1200" b="0" strike="noStrike" spc="-1">
                <a:solidFill>
                  <a:srgbClr val="888888"/>
                </a:solidFill>
                <a:latin typeface="Calibri"/>
                <a:ea typeface="Calibri"/>
              </a:rPr>
              <a:t>157</a:t>
            </a:fld>
            <a:endParaRPr lang="de-DE" sz="1200" b="0" strike="noStrike" spc="-1">
              <a:solidFill>
                <a:srgbClr val="000000"/>
              </a:solidFill>
              <a:latin typeface="Times New Roman"/>
            </a:endParaRP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CRM: Rollen </a:t>
            </a:r>
            <a:r>
              <a:rPr lang="en-US" sz="2000" b="0" strike="noStrike" spc="-1">
                <a:solidFill>
                  <a:srgbClr val="7F7F7F"/>
                </a:solidFill>
                <a:latin typeface="Calibri"/>
                <a:ea typeface="Calibri"/>
              </a:rPr>
              <a:t>nach </a:t>
            </a:r>
            <a:r>
              <a:rPr lang="en-US" sz="2000" b="1" strike="noStrike" spc="-1">
                <a:solidFill>
                  <a:srgbClr val="7F7F7F"/>
                </a:solidFill>
                <a:latin typeface="Calibri"/>
                <a:ea typeface="Calibri"/>
              </a:rPr>
              <a:t>FitSM-3</a:t>
            </a:r>
            <a:endParaRPr lang="de-DE" sz="2000" b="0" strike="noStrike" spc="-1">
              <a:solidFill>
                <a:srgbClr val="000000"/>
              </a:solidFill>
              <a:latin typeface="Arial"/>
            </a:endParaRPr>
          </a:p>
        </p:txBody>
      </p:sp>
      <p:sp>
        <p:nvSpPr>
          <p:cNvPr id="1537" name="PlaceHolder 2"/>
          <p:cNvSpPr>
            <a:spLocks noGrp="1"/>
          </p:cNvSpPr>
          <p:nvPr>
            <p:ph type="sldNum" idx="140"/>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7867EABB-749A-4E4B-A758-7899AFB974FC}" type="slidenum">
              <a:rPr lang="en-US" sz="1200" b="0" strike="noStrike" spc="-1">
                <a:solidFill>
                  <a:srgbClr val="888888"/>
                </a:solidFill>
                <a:latin typeface="Calibri"/>
                <a:ea typeface="Calibri"/>
              </a:rPr>
              <a:t>158</a:t>
            </a:fld>
            <a:endParaRPr lang="de-DE" sz="1200" b="0" strike="noStrike" spc="-1">
              <a:solidFill>
                <a:srgbClr val="000000"/>
              </a:solidFill>
              <a:latin typeface="Times New Roman"/>
            </a:endParaRPr>
          </a:p>
        </p:txBody>
      </p:sp>
      <p:graphicFrame>
        <p:nvGraphicFramePr>
          <p:cNvPr id="1538" name="Google Shape;1890;p146"/>
          <p:cNvGraphicFramePr/>
          <p:nvPr>
            <p:extLst>
              <p:ext uri="{D42A27DB-BD31-4B8C-83A1-F6EECF244321}">
                <p14:modId xmlns:p14="http://schemas.microsoft.com/office/powerpoint/2010/main" val="2677610034"/>
              </p:ext>
            </p:extLst>
          </p:nvPr>
        </p:nvGraphicFramePr>
        <p:xfrm>
          <a:off x="1080000" y="1697040"/>
          <a:ext cx="10080000" cy="4450080"/>
        </p:xfrm>
        <a:graphic>
          <a:graphicData uri="http://schemas.openxmlformats.org/drawingml/2006/table">
            <a:tbl>
              <a:tblPr/>
              <a:tblGrid>
                <a:gridCol w="2213280">
                  <a:extLst>
                    <a:ext uri="{9D8B030D-6E8A-4147-A177-3AD203B41FA5}">
                      <a16:colId xmlns:a16="http://schemas.microsoft.com/office/drawing/2014/main" val="20000"/>
                    </a:ext>
                  </a:extLst>
                </a:gridCol>
                <a:gridCol w="5509080">
                  <a:extLst>
                    <a:ext uri="{9D8B030D-6E8A-4147-A177-3AD203B41FA5}">
                      <a16:colId xmlns:a16="http://schemas.microsoft.com/office/drawing/2014/main" val="20001"/>
                    </a:ext>
                  </a:extLst>
                </a:gridCol>
                <a:gridCol w="2357640">
                  <a:extLst>
                    <a:ext uri="{9D8B030D-6E8A-4147-A177-3AD203B41FA5}">
                      <a16:colId xmlns:a16="http://schemas.microsoft.com/office/drawing/2014/main" val="20002"/>
                    </a:ext>
                  </a:extLst>
                </a:gridCol>
              </a:tblGrid>
              <a:tr h="445320">
                <a:tc>
                  <a:txBody>
                    <a:bodyPr/>
                    <a:lstStyle/>
                    <a:p>
                      <a:pPr>
                        <a:lnSpc>
                          <a:spcPct val="100000"/>
                        </a:lnSpc>
                        <a:tabLst>
                          <a:tab pos="0" algn="l"/>
                        </a:tabLst>
                      </a:pPr>
                      <a:r>
                        <a:rPr lang="en-US" sz="1800" b="1" strike="noStrike" spc="-1">
                          <a:solidFill>
                            <a:srgbClr val="FFFFFF"/>
                          </a:solidFill>
                          <a:latin typeface="Calibri" panose="020F0502020204030204" pitchFamily="34" charset="0"/>
                          <a:ea typeface="Calibri"/>
                          <a:cs typeface="Calibri" panose="020F0502020204030204" pitchFamily="34" charset="0"/>
                        </a:rPr>
                        <a:t>Rolle</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rgbClr val="4F81BD"/>
                    </a:solidFill>
                  </a:tcPr>
                </a:tc>
                <a:tc>
                  <a:txBody>
                    <a:bodyPr/>
                    <a:lstStyle/>
                    <a:p>
                      <a:pPr>
                        <a:lnSpc>
                          <a:spcPct val="100000"/>
                        </a:lnSpc>
                        <a:tabLst>
                          <a:tab pos="0" algn="l"/>
                        </a:tabLst>
                      </a:pPr>
                      <a:r>
                        <a:rPr lang="en-US" sz="1800" b="1" strike="noStrike" spc="-1">
                          <a:solidFill>
                            <a:srgbClr val="FFFFFF"/>
                          </a:solidFill>
                          <a:latin typeface="Calibri" panose="020F0502020204030204" pitchFamily="34" charset="0"/>
                          <a:ea typeface="Calibri"/>
                          <a:cs typeface="Calibri" panose="020F0502020204030204" pitchFamily="34" charset="0"/>
                        </a:rPr>
                        <a:t>Aufgaben</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rgbClr val="4F81BD"/>
                    </a:solidFill>
                  </a:tcPr>
                </a:tc>
                <a:tc>
                  <a:txBody>
                    <a:bodyPr/>
                    <a:lstStyle/>
                    <a:p>
                      <a:pPr>
                        <a:lnSpc>
                          <a:spcPct val="100000"/>
                        </a:lnSpc>
                        <a:tabLst>
                          <a:tab pos="0" algn="l"/>
                        </a:tabLst>
                      </a:pPr>
                      <a:r>
                        <a:rPr lang="en-US" sz="1400" b="1" strike="noStrike" spc="-1">
                          <a:solidFill>
                            <a:srgbClr val="FFFFFF"/>
                          </a:solidFill>
                          <a:latin typeface="Calibri" panose="020F0502020204030204" pitchFamily="34" charset="0"/>
                          <a:ea typeface="Calibri"/>
                          <a:cs typeface="Calibri" panose="020F0502020204030204" pitchFamily="34" charset="0"/>
                        </a:rPr>
                        <a:t>Anzahl der umgesetzten Rollen</a:t>
                      </a:r>
                      <a:endParaRPr lang="de-DE" sz="14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rgbClr val="4F81BD"/>
                    </a:solidFill>
                  </a:tcPr>
                </a:tc>
                <a:extLst>
                  <a:ext uri="{0D108BD9-81ED-4DB2-BD59-A6C34878D82A}">
                    <a16:rowId xmlns:a16="http://schemas.microsoft.com/office/drawing/2014/main" val="10000"/>
                  </a:ext>
                </a:extLst>
              </a:tr>
              <a:tr h="493920">
                <a:tc>
                  <a:txBody>
                    <a:bodyPr/>
                    <a:lstStyle/>
                    <a:p>
                      <a:pPr>
                        <a:lnSpc>
                          <a:spcPct val="100000"/>
                        </a:lnSpc>
                        <a:tabLst>
                          <a:tab pos="0" algn="l"/>
                        </a:tabLst>
                      </a:pPr>
                      <a:r>
                        <a:rPr lang="en-US" sz="1600" b="1" strike="noStrike" spc="-1">
                          <a:solidFill>
                            <a:srgbClr val="000000"/>
                          </a:solidFill>
                          <a:latin typeface="Calibri" panose="020F0502020204030204" pitchFamily="34" charset="0"/>
                          <a:ea typeface="Calibri"/>
                          <a:cs typeface="Calibri" panose="020F0502020204030204" pitchFamily="34" charset="0"/>
                        </a:rPr>
                        <a:t>Prozess-Verantwortlicher CRM</a:t>
                      </a:r>
                      <a:endParaRPr lang="de-DE" sz="16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rgbClr val="D0D8E7"/>
                    </a:solidFill>
                  </a:tcPr>
                </a:tc>
                <a:tc>
                  <a:txBody>
                    <a:bodyPr/>
                    <a:lstStyle/>
                    <a:p>
                      <a:pPr>
                        <a:lnSpc>
                          <a:spcPct val="100000"/>
                        </a:lnSpc>
                        <a:tabLst>
                          <a:tab pos="0" algn="l"/>
                        </a:tabLst>
                      </a:pPr>
                      <a:r>
                        <a:rPr lang="en-US" sz="1600" b="0" i="1" strike="noStrike" spc="-1">
                          <a:solidFill>
                            <a:srgbClr val="000000"/>
                          </a:solidFill>
                          <a:latin typeface="Calibri" panose="020F0502020204030204" pitchFamily="34" charset="0"/>
                          <a:ea typeface="Calibri"/>
                          <a:cs typeface="Calibri" panose="020F0502020204030204" pitchFamily="34" charset="0"/>
                        </a:rPr>
                        <a:t>Allgemeine Aufgaben eines Prozess-Verantwortlichen im Kontext von CRM</a:t>
                      </a:r>
                      <a:endParaRPr lang="de-DE" sz="16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rgbClr val="D0D8E7"/>
                    </a:solidFill>
                  </a:tcPr>
                </a:tc>
                <a:tc>
                  <a:txBody>
                    <a:bodyPr/>
                    <a:lstStyle/>
                    <a:p>
                      <a:pPr>
                        <a:lnSpc>
                          <a:spcPct val="100000"/>
                        </a:lnSpc>
                        <a:tabLst>
                          <a:tab pos="0" algn="l"/>
                        </a:tabLst>
                      </a:pPr>
                      <a:r>
                        <a:rPr lang="en-US" sz="1600" b="0" strike="noStrike" spc="-1">
                          <a:solidFill>
                            <a:srgbClr val="000000"/>
                          </a:solidFill>
                          <a:latin typeface="Calibri" panose="020F0502020204030204" pitchFamily="34" charset="0"/>
                          <a:ea typeface="Calibri"/>
                          <a:cs typeface="Calibri" panose="020F0502020204030204" pitchFamily="34" charset="0"/>
                        </a:rPr>
                        <a:t>1 insgesamt</a:t>
                      </a:r>
                      <a:endParaRPr lang="de-DE" sz="16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rgbClr val="D0D8E7"/>
                    </a:solidFill>
                  </a:tcPr>
                </a:tc>
                <a:extLst>
                  <a:ext uri="{0D108BD9-81ED-4DB2-BD59-A6C34878D82A}">
                    <a16:rowId xmlns:a16="http://schemas.microsoft.com/office/drawing/2014/main" val="10001"/>
                  </a:ext>
                </a:extLst>
              </a:tr>
              <a:tr h="1500120">
                <a:tc>
                  <a:txBody>
                    <a:bodyPr/>
                    <a:lstStyle/>
                    <a:p>
                      <a:pPr>
                        <a:lnSpc>
                          <a:spcPct val="100000"/>
                        </a:lnSpc>
                        <a:tabLst>
                          <a:tab pos="0" algn="l"/>
                        </a:tabLst>
                      </a:pPr>
                      <a:r>
                        <a:rPr lang="en-US" sz="1600" b="1" strike="noStrike" spc="-1">
                          <a:solidFill>
                            <a:srgbClr val="000000"/>
                          </a:solidFill>
                          <a:latin typeface="Calibri" panose="020F0502020204030204" pitchFamily="34" charset="0"/>
                          <a:ea typeface="Calibri"/>
                          <a:cs typeface="Calibri" panose="020F0502020204030204" pitchFamily="34" charset="0"/>
                        </a:rPr>
                        <a:t>Prozess-Manager CRM</a:t>
                      </a:r>
                      <a:endParaRPr lang="de-DE" sz="16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CF3"/>
                    </a:solidFill>
                  </a:tcPr>
                </a:tc>
                <a:tc>
                  <a:txBody>
                    <a:bodyPr/>
                    <a:lstStyle/>
                    <a:p>
                      <a:pPr>
                        <a:lnSpc>
                          <a:spcPct val="100000"/>
                        </a:lnSpc>
                        <a:tabLst>
                          <a:tab pos="0" algn="l"/>
                        </a:tabLst>
                      </a:pPr>
                      <a:r>
                        <a:rPr lang="en-US" sz="1600" b="0" i="1" strike="noStrike" spc="-1">
                          <a:solidFill>
                            <a:srgbClr val="000000"/>
                          </a:solidFill>
                          <a:latin typeface="Calibri" panose="020F0502020204030204" pitchFamily="34" charset="0"/>
                          <a:ea typeface="Calibri"/>
                          <a:cs typeface="Calibri" panose="020F0502020204030204" pitchFamily="34" charset="0"/>
                        </a:rPr>
                        <a:t>Allgemeine Aufgaben eines Prozess-Managers, plus:</a:t>
                      </a:r>
                      <a:endParaRPr lang="de-DE" sz="1600" b="0" strike="noStrike" spc="-1">
                        <a:solidFill>
                          <a:srgbClr val="000000"/>
                        </a:solidFill>
                        <a:latin typeface="Calibri" panose="020F0502020204030204" pitchFamily="34" charset="0"/>
                        <a:cs typeface="Calibri" panose="020F0502020204030204" pitchFamily="34" charset="0"/>
                      </a:endParaRPr>
                    </a:p>
                    <a:p>
                      <a:pPr marL="285840" indent="-285480">
                        <a:lnSpc>
                          <a:spcPct val="100000"/>
                        </a:lnSpc>
                        <a:buClr>
                          <a:srgbClr val="000000"/>
                        </a:buClr>
                        <a:buFont typeface="Arial"/>
                        <a:buChar char="•"/>
                        <a:tabLst>
                          <a:tab pos="0" algn="l"/>
                        </a:tabLst>
                      </a:pPr>
                      <a:r>
                        <a:rPr lang="en-US" sz="1600" b="0" strike="noStrike" spc="-1">
                          <a:solidFill>
                            <a:srgbClr val="000000"/>
                          </a:solidFill>
                          <a:latin typeface="Calibri" panose="020F0502020204030204" pitchFamily="34" charset="0"/>
                          <a:ea typeface="Calibri"/>
                          <a:cs typeface="Calibri" panose="020F0502020204030204" pitchFamily="34" charset="0"/>
                        </a:rPr>
                        <a:t>Pflege der Kundendatenbank.</a:t>
                      </a:r>
                      <a:endParaRPr lang="de-DE" sz="1600" b="0" strike="noStrike" spc="-1">
                        <a:solidFill>
                          <a:srgbClr val="000000"/>
                        </a:solidFill>
                        <a:latin typeface="Calibri" panose="020F0502020204030204" pitchFamily="34" charset="0"/>
                        <a:cs typeface="Calibri" panose="020F0502020204030204" pitchFamily="34" charset="0"/>
                      </a:endParaRPr>
                    </a:p>
                    <a:p>
                      <a:pPr marL="285840" indent="-285480">
                        <a:lnSpc>
                          <a:spcPct val="100000"/>
                        </a:lnSpc>
                        <a:buClr>
                          <a:srgbClr val="000000"/>
                        </a:buClr>
                        <a:buFont typeface="Arial"/>
                        <a:buChar char="•"/>
                        <a:tabLst>
                          <a:tab pos="0" algn="l"/>
                        </a:tabLst>
                      </a:pPr>
                      <a:r>
                        <a:rPr lang="en-US" sz="1600" b="0" strike="noStrike" spc="-1">
                          <a:solidFill>
                            <a:srgbClr val="000000"/>
                          </a:solidFill>
                          <a:latin typeface="Calibri" panose="020F0502020204030204" pitchFamily="34" charset="0"/>
                          <a:ea typeface="Calibri"/>
                          <a:cs typeface="Calibri" panose="020F0502020204030204" pitchFamily="34" charset="0"/>
                        </a:rPr>
                        <a:t>Sicherstellen, dass Kundenbeschwerden gemäß dem Prozess bearbeitet werden.</a:t>
                      </a:r>
                      <a:endParaRPr lang="de-DE" sz="1600" b="0" strike="noStrike" spc="-1">
                        <a:solidFill>
                          <a:srgbClr val="000000"/>
                        </a:solidFill>
                        <a:latin typeface="Calibri" panose="020F0502020204030204" pitchFamily="34" charset="0"/>
                        <a:cs typeface="Calibri" panose="020F0502020204030204" pitchFamily="34" charset="0"/>
                      </a:endParaRPr>
                    </a:p>
                    <a:p>
                      <a:pPr marL="285840" indent="-285480">
                        <a:lnSpc>
                          <a:spcPct val="100000"/>
                        </a:lnSpc>
                        <a:buClr>
                          <a:srgbClr val="000000"/>
                        </a:buClr>
                        <a:buFont typeface="Arial"/>
                        <a:buChar char="•"/>
                        <a:tabLst>
                          <a:tab pos="0" algn="l"/>
                        </a:tabLst>
                      </a:pPr>
                      <a:r>
                        <a:rPr lang="en-US" sz="1600" b="0" strike="noStrike" spc="-1">
                          <a:solidFill>
                            <a:srgbClr val="000000"/>
                          </a:solidFill>
                          <a:latin typeface="Calibri" panose="020F0502020204030204" pitchFamily="34" charset="0"/>
                          <a:ea typeface="Calibri"/>
                          <a:cs typeface="Calibri" panose="020F0502020204030204" pitchFamily="34" charset="0"/>
                        </a:rPr>
                        <a:t>Koordinierung von Umfragen zur Kundenzufriedenheit.</a:t>
                      </a:r>
                      <a:endParaRPr lang="de-DE" sz="1600" b="0" strike="noStrike" spc="-1">
                        <a:solidFill>
                          <a:srgbClr val="000000"/>
                        </a:solidFill>
                        <a:latin typeface="Calibri" panose="020F0502020204030204" pitchFamily="34" charset="0"/>
                        <a:cs typeface="Calibri" panose="020F0502020204030204" pitchFamily="34" charset="0"/>
                      </a:endParaRPr>
                    </a:p>
                    <a:p>
                      <a:pPr marL="285840" indent="-285480">
                        <a:lnSpc>
                          <a:spcPct val="100000"/>
                        </a:lnSpc>
                        <a:buClr>
                          <a:srgbClr val="000000"/>
                        </a:buClr>
                        <a:buFont typeface="Arial"/>
                        <a:buChar char="•"/>
                        <a:tabLst>
                          <a:tab pos="0" algn="l"/>
                        </a:tabLst>
                      </a:pPr>
                      <a:r>
                        <a:rPr lang="en-US" sz="1600" b="0" strike="noStrike" spc="-1">
                          <a:solidFill>
                            <a:srgbClr val="000000"/>
                          </a:solidFill>
                          <a:latin typeface="Calibri" panose="020F0502020204030204" pitchFamily="34" charset="0"/>
                          <a:ea typeface="Calibri"/>
                          <a:cs typeface="Calibri" panose="020F0502020204030204" pitchFamily="34" charset="0"/>
                        </a:rPr>
                        <a:t>Überprüfen Sie die Ergebnisse von Service-Reviews.</a:t>
                      </a:r>
                      <a:endParaRPr lang="de-DE" sz="16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CF3"/>
                    </a:solidFill>
                  </a:tcPr>
                </a:tc>
                <a:tc>
                  <a:txBody>
                    <a:bodyPr/>
                    <a:lstStyle/>
                    <a:p>
                      <a:pPr>
                        <a:lnSpc>
                          <a:spcPct val="100000"/>
                        </a:lnSpc>
                        <a:tabLst>
                          <a:tab pos="0" algn="l"/>
                        </a:tabLst>
                      </a:pPr>
                      <a:r>
                        <a:rPr lang="en-US" sz="1600" b="0" strike="noStrike" spc="-1">
                          <a:solidFill>
                            <a:srgbClr val="000000"/>
                          </a:solidFill>
                          <a:latin typeface="Calibri" panose="020F0502020204030204" pitchFamily="34" charset="0"/>
                          <a:ea typeface="Calibri"/>
                          <a:cs typeface="Calibri" panose="020F0502020204030204" pitchFamily="34" charset="0"/>
                        </a:rPr>
                        <a:t>1 insgesamt</a:t>
                      </a:r>
                      <a:endParaRPr lang="de-DE" sz="16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CF3"/>
                    </a:solidFill>
                  </a:tcPr>
                </a:tc>
                <a:extLst>
                  <a:ext uri="{0D108BD9-81ED-4DB2-BD59-A6C34878D82A}">
                    <a16:rowId xmlns:a16="http://schemas.microsoft.com/office/drawing/2014/main" val="10002"/>
                  </a:ext>
                </a:extLst>
              </a:tr>
              <a:tr h="1500120">
                <a:tc>
                  <a:txBody>
                    <a:bodyPr/>
                    <a:lstStyle/>
                    <a:p>
                      <a:pPr>
                        <a:lnSpc>
                          <a:spcPct val="100000"/>
                        </a:lnSpc>
                        <a:tabLst>
                          <a:tab pos="0" algn="l"/>
                        </a:tabLst>
                      </a:pPr>
                      <a:r>
                        <a:rPr lang="en-US" sz="1600" b="0" i="1" strike="noStrike" spc="-1" dirty="0">
                          <a:solidFill>
                            <a:srgbClr val="000000"/>
                          </a:solidFill>
                          <a:latin typeface="Calibri" panose="020F0502020204030204" pitchFamily="34" charset="0"/>
                          <a:ea typeface="Calibri"/>
                          <a:cs typeface="Calibri" panose="020F0502020204030204" pitchFamily="34" charset="0"/>
                        </a:rPr>
                        <a:t>Case-</a:t>
                      </a:r>
                      <a:r>
                        <a:rPr lang="en-US" sz="1600" b="0" i="1" strike="noStrike" spc="-1" dirty="0" err="1">
                          <a:solidFill>
                            <a:srgbClr val="000000"/>
                          </a:solidFill>
                          <a:latin typeface="Calibri" panose="020F0502020204030204" pitchFamily="34" charset="0"/>
                          <a:ea typeface="Calibri"/>
                          <a:cs typeface="Calibri" panose="020F0502020204030204" pitchFamily="34" charset="0"/>
                        </a:rPr>
                        <a:t>Verantwortlicher</a:t>
                      </a:r>
                      <a:r>
                        <a:rPr lang="en-US" sz="1600" b="0" i="1" strike="noStrike" spc="-1" dirty="0">
                          <a:solidFill>
                            <a:srgbClr val="000000"/>
                          </a:solidFill>
                          <a:latin typeface="Calibri" panose="020F0502020204030204" pitchFamily="34" charset="0"/>
                          <a:ea typeface="Calibri"/>
                          <a:cs typeface="Calibri" panose="020F0502020204030204" pitchFamily="34" charset="0"/>
                        </a:rPr>
                        <a:t>: </a:t>
                      </a:r>
                      <a:r>
                        <a:rPr lang="en-US" sz="1600" b="1" strike="noStrike" spc="-1" dirty="0">
                          <a:solidFill>
                            <a:srgbClr val="000000"/>
                          </a:solidFill>
                          <a:latin typeface="Calibri" panose="020F0502020204030204" pitchFamily="34" charset="0"/>
                          <a:ea typeface="Calibri"/>
                          <a:cs typeface="Calibri" panose="020F0502020204030204" pitchFamily="34" charset="0"/>
                        </a:rPr>
                        <a:t>Customer Relationship Management</a:t>
                      </a:r>
                      <a:endParaRPr lang="de-DE" sz="1600" b="0" strike="noStrike" spc="-1" dirty="0">
                        <a:solidFill>
                          <a:srgbClr val="000000"/>
                        </a:solidFill>
                        <a:latin typeface="Calibri" panose="020F0502020204030204" pitchFamily="34" charset="0"/>
                        <a:cs typeface="Calibri" panose="020F0502020204030204" pitchFamily="34" charset="0"/>
                      </a:endParaRPr>
                    </a:p>
                    <a:p>
                      <a:pPr>
                        <a:lnSpc>
                          <a:spcPct val="100000"/>
                        </a:lnSpc>
                        <a:tabLst>
                          <a:tab pos="0" algn="l"/>
                        </a:tabLst>
                      </a:pPr>
                      <a:endParaRPr lang="de-DE" sz="1800" b="0" strike="noStrike" spc="-1" dirty="0">
                        <a:solidFill>
                          <a:srgbClr val="000000"/>
                        </a:solidFill>
                        <a:latin typeface="Calibri" panose="020F0502020204030204" pitchFamily="34" charset="0"/>
                        <a:cs typeface="Calibri" panose="020F0502020204030204" pitchFamily="34" charset="0"/>
                      </a:endParaRPr>
                    </a:p>
                    <a:p>
                      <a:pPr>
                        <a:lnSpc>
                          <a:spcPct val="100000"/>
                        </a:lnSpc>
                        <a:tabLst>
                          <a:tab pos="0" algn="l"/>
                        </a:tabLst>
                      </a:pPr>
                      <a:r>
                        <a:rPr lang="en-US" sz="1600" b="0" strike="noStrike" spc="-1" dirty="0">
                          <a:solidFill>
                            <a:srgbClr val="000000"/>
                          </a:solidFill>
                          <a:latin typeface="Calibri" panose="020F0502020204030204" pitchFamily="34" charset="0"/>
                          <a:ea typeface="Calibri"/>
                          <a:cs typeface="Calibri" panose="020F0502020204030204" pitchFamily="34" charset="0"/>
                        </a:rPr>
                        <a:t>(</a:t>
                      </a:r>
                      <a:r>
                        <a:rPr lang="en-US" sz="1600" b="0" strike="noStrike" spc="-1" dirty="0" err="1">
                          <a:solidFill>
                            <a:srgbClr val="000000"/>
                          </a:solidFill>
                          <a:latin typeface="Calibri" panose="020F0502020204030204" pitchFamily="34" charset="0"/>
                          <a:ea typeface="Calibri"/>
                          <a:cs typeface="Calibri" panose="020F0502020204030204" pitchFamily="34" charset="0"/>
                        </a:rPr>
                        <a:t>Kundenbetreuer</a:t>
                      </a:r>
                      <a:r>
                        <a:rPr lang="en-US" sz="1600" b="0" strike="noStrike" spc="-1" dirty="0">
                          <a:solidFill>
                            <a:srgbClr val="000000"/>
                          </a:solidFill>
                          <a:latin typeface="Calibri" panose="020F0502020204030204" pitchFamily="34" charset="0"/>
                          <a:ea typeface="Calibri"/>
                          <a:cs typeface="Calibri" panose="020F0502020204030204" pitchFamily="34" charset="0"/>
                        </a:rPr>
                        <a:t>)</a:t>
                      </a:r>
                      <a:endParaRPr lang="de-DE" sz="1600" b="0" strike="noStrike" spc="-1" dirty="0">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0D8E7"/>
                    </a:solidFill>
                  </a:tcPr>
                </a:tc>
                <a:tc>
                  <a:txBody>
                    <a:bodyPr/>
                    <a:lstStyle/>
                    <a:p>
                      <a:pPr marL="285840" indent="-285480">
                        <a:lnSpc>
                          <a:spcPct val="100000"/>
                        </a:lnSpc>
                        <a:buClr>
                          <a:srgbClr val="000000"/>
                        </a:buClr>
                        <a:buFont typeface="Arial"/>
                        <a:buChar char="•"/>
                      </a:pPr>
                      <a:r>
                        <a:rPr lang="en-US" sz="1600" b="0" strike="noStrike" spc="-1">
                          <a:solidFill>
                            <a:srgbClr val="000000"/>
                          </a:solidFill>
                          <a:latin typeface="Calibri" panose="020F0502020204030204" pitchFamily="34" charset="0"/>
                          <a:ea typeface="Calibri"/>
                          <a:cs typeface="Calibri" panose="020F0502020204030204" pitchFamily="34" charset="0"/>
                        </a:rPr>
                        <a:t>Als primäre Kontaktstelle für einen bestimmten Kunden fungieren.</a:t>
                      </a:r>
                      <a:endParaRPr lang="de-DE" sz="1600" b="0" strike="noStrike" spc="-1">
                        <a:solidFill>
                          <a:srgbClr val="000000"/>
                        </a:solidFill>
                        <a:latin typeface="Calibri" panose="020F0502020204030204" pitchFamily="34" charset="0"/>
                        <a:cs typeface="Calibri" panose="020F0502020204030204" pitchFamily="34" charset="0"/>
                      </a:endParaRPr>
                    </a:p>
                    <a:p>
                      <a:pPr marL="285840" indent="-285480">
                        <a:lnSpc>
                          <a:spcPct val="100000"/>
                        </a:lnSpc>
                        <a:buClr>
                          <a:srgbClr val="000000"/>
                        </a:buClr>
                        <a:buFont typeface="Arial"/>
                        <a:buChar char="•"/>
                      </a:pPr>
                      <a:r>
                        <a:rPr lang="en-US" sz="1600" b="0" strike="noStrike" spc="-1">
                          <a:solidFill>
                            <a:srgbClr val="000000"/>
                          </a:solidFill>
                          <a:latin typeface="Calibri" panose="020F0502020204030204" pitchFamily="34" charset="0"/>
                          <a:ea typeface="Calibri"/>
                          <a:cs typeface="Calibri" panose="020F0502020204030204" pitchFamily="34" charset="0"/>
                        </a:rPr>
                        <a:t>Pflegen Sie die Beziehung zu diesem Kunden durch regelmäßige Kommunikation.</a:t>
                      </a:r>
                      <a:endParaRPr lang="de-DE" sz="1600" b="0" strike="noStrike" spc="-1">
                        <a:solidFill>
                          <a:srgbClr val="000000"/>
                        </a:solidFill>
                        <a:latin typeface="Calibri" panose="020F0502020204030204" pitchFamily="34" charset="0"/>
                        <a:cs typeface="Calibri" panose="020F0502020204030204" pitchFamily="34" charset="0"/>
                      </a:endParaRPr>
                    </a:p>
                    <a:p>
                      <a:pPr marL="285840" indent="-285480">
                        <a:lnSpc>
                          <a:spcPct val="100000"/>
                        </a:lnSpc>
                        <a:buClr>
                          <a:srgbClr val="000000"/>
                        </a:buClr>
                        <a:buFont typeface="Arial"/>
                        <a:buChar char="•"/>
                      </a:pPr>
                      <a:r>
                        <a:rPr lang="en-US" sz="1600" b="0" strike="noStrike" spc="-1">
                          <a:solidFill>
                            <a:srgbClr val="000000"/>
                          </a:solidFill>
                          <a:latin typeface="Calibri" panose="020F0502020204030204" pitchFamily="34" charset="0"/>
                          <a:ea typeface="Calibri"/>
                          <a:cs typeface="Calibri" panose="020F0502020204030204" pitchFamily="34" charset="0"/>
                        </a:rPr>
                        <a:t>Bearbeiten Sie formelle Kundenbeschwerden.</a:t>
                      </a:r>
                      <a:endParaRPr lang="de-DE" sz="1600" b="0" strike="noStrike" spc="-1">
                        <a:solidFill>
                          <a:srgbClr val="000000"/>
                        </a:solidFill>
                        <a:latin typeface="Calibri" panose="020F0502020204030204" pitchFamily="34" charset="0"/>
                        <a:cs typeface="Calibri" panose="020F0502020204030204" pitchFamily="34" charset="0"/>
                      </a:endParaRPr>
                    </a:p>
                    <a:p>
                      <a:pPr marL="285840" indent="-285480">
                        <a:lnSpc>
                          <a:spcPct val="100000"/>
                        </a:lnSpc>
                        <a:buClr>
                          <a:srgbClr val="000000"/>
                        </a:buClr>
                        <a:buFont typeface="Arial"/>
                        <a:buChar char="•"/>
                      </a:pPr>
                      <a:r>
                        <a:rPr lang="en-US" sz="1600" b="0" strike="noStrike" spc="-1">
                          <a:solidFill>
                            <a:srgbClr val="000000"/>
                          </a:solidFill>
                          <a:latin typeface="Calibri" panose="020F0502020204030204" pitchFamily="34" charset="0"/>
                          <a:ea typeface="Calibri"/>
                          <a:cs typeface="Calibri" panose="020F0502020204030204" pitchFamily="34" charset="0"/>
                        </a:rPr>
                        <a:t>Durchführen, Moderieren und Aufzeichnen von Service-Reviews.</a:t>
                      </a:r>
                      <a:endParaRPr lang="de-DE" sz="16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0D8E7"/>
                    </a:solidFill>
                  </a:tcPr>
                </a:tc>
                <a:tc>
                  <a:txBody>
                    <a:bodyPr/>
                    <a:lstStyle/>
                    <a:p>
                      <a:pPr>
                        <a:lnSpc>
                          <a:spcPct val="100000"/>
                        </a:lnSpc>
                        <a:tabLst>
                          <a:tab pos="0" algn="l"/>
                        </a:tabLst>
                      </a:pPr>
                      <a:r>
                        <a:rPr lang="en-US" sz="1600" b="0" strike="noStrike" spc="-1" dirty="0">
                          <a:solidFill>
                            <a:srgbClr val="000000"/>
                          </a:solidFill>
                          <a:latin typeface="Calibri" panose="020F0502020204030204" pitchFamily="34" charset="0"/>
                          <a:ea typeface="Calibri"/>
                          <a:cs typeface="Calibri" panose="020F0502020204030204" pitchFamily="34" charset="0"/>
                        </a:rPr>
                        <a:t>1 pro </a:t>
                      </a:r>
                      <a:r>
                        <a:rPr lang="en-US" sz="1600" b="0" strike="noStrike" spc="-1" dirty="0" err="1">
                          <a:solidFill>
                            <a:srgbClr val="000000"/>
                          </a:solidFill>
                          <a:latin typeface="Calibri" panose="020F0502020204030204" pitchFamily="34" charset="0"/>
                          <a:ea typeface="Calibri"/>
                          <a:cs typeface="Calibri" panose="020F0502020204030204" pitchFamily="34" charset="0"/>
                        </a:rPr>
                        <a:t>identifiziertem</a:t>
                      </a:r>
                      <a:r>
                        <a:rPr lang="en-US" sz="1600" b="0" strike="noStrike" spc="-1" dirty="0">
                          <a:solidFill>
                            <a:srgbClr val="000000"/>
                          </a:solidFill>
                          <a:latin typeface="Calibri" panose="020F0502020204030204" pitchFamily="34" charset="0"/>
                          <a:ea typeface="Calibri"/>
                          <a:cs typeface="Calibri" panose="020F0502020204030204" pitchFamily="34" charset="0"/>
                        </a:rPr>
                        <a:t> </a:t>
                      </a:r>
                      <a:r>
                        <a:rPr lang="en-US" sz="1600" b="0" strike="noStrike" spc="-1" dirty="0" err="1">
                          <a:solidFill>
                            <a:srgbClr val="000000"/>
                          </a:solidFill>
                          <a:latin typeface="Calibri" panose="020F0502020204030204" pitchFamily="34" charset="0"/>
                          <a:ea typeface="Calibri"/>
                          <a:cs typeface="Calibri" panose="020F0502020204030204" pitchFamily="34" charset="0"/>
                        </a:rPr>
                        <a:t>Kunden</a:t>
                      </a:r>
                      <a:endParaRPr lang="de-DE" sz="1600" b="0" strike="noStrike" spc="-1" dirty="0">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0D8E7"/>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9"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CRM: Schnittstellen </a:t>
            </a:r>
            <a:r>
              <a:rPr lang="en-US" sz="2000" b="0" strike="noStrike" spc="-1">
                <a:solidFill>
                  <a:srgbClr val="7F7F7F"/>
                </a:solidFill>
                <a:latin typeface="Calibri"/>
                <a:ea typeface="Calibri"/>
              </a:rPr>
              <a:t>nach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sp>
        <p:nvSpPr>
          <p:cNvPr id="1540" name="PlaceHolder 2"/>
          <p:cNvSpPr>
            <a:spLocks noGrp="1"/>
          </p:cNvSpPr>
          <p:nvPr>
            <p:ph type="sldNum" idx="141"/>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FC5F2F07-7AD3-4AB8-B1B6-E92AAFC66B91}" type="slidenum">
              <a:rPr lang="en-US" sz="1200" b="0" strike="noStrike" spc="-1">
                <a:solidFill>
                  <a:srgbClr val="888888"/>
                </a:solidFill>
                <a:latin typeface="Calibri"/>
                <a:ea typeface="Calibri"/>
              </a:rPr>
              <a:t>159</a:t>
            </a:fld>
            <a:endParaRPr lang="de-DE" sz="1200" b="0" strike="noStrike" spc="-1">
              <a:solidFill>
                <a:srgbClr val="000000"/>
              </a:solidFill>
              <a:latin typeface="Times New Roman"/>
            </a:endParaRPr>
          </a:p>
        </p:txBody>
      </p:sp>
      <p:grpSp>
        <p:nvGrpSpPr>
          <p:cNvPr id="1541" name="Diagram8"/>
          <p:cNvGrpSpPr/>
          <p:nvPr/>
        </p:nvGrpSpPr>
        <p:grpSpPr>
          <a:xfrm>
            <a:off x="1427040" y="1701000"/>
            <a:ext cx="9899280" cy="4434480"/>
            <a:chOff x="1427040" y="1701000"/>
            <a:chExt cx="9899280" cy="4434480"/>
          </a:xfrm>
        </p:grpSpPr>
        <p:sp>
          <p:nvSpPr>
            <p:cNvPr id="1542" name="Rectangle 1541"/>
            <p:cNvSpPr/>
            <p:nvPr/>
          </p:nvSpPr>
          <p:spPr>
            <a:xfrm>
              <a:off x="1427040" y="1701000"/>
              <a:ext cx="9899280" cy="4434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1543" name="Rectangle 1542"/>
            <p:cNvSpPr/>
            <p:nvPr/>
          </p:nvSpPr>
          <p:spPr>
            <a:xfrm rot="16200000">
              <a:off x="63720" y="4039200"/>
              <a:ext cx="3458520" cy="729720"/>
            </a:xfrm>
            <a:prstGeom prst="rect">
              <a:avLst/>
            </a:prstGeom>
            <a:noFill/>
            <a:ln w="0">
              <a:noFill/>
            </a:ln>
          </p:spPr>
          <p:style>
            <a:lnRef idx="0">
              <a:scrgbClr r="0" g="0" b="0"/>
            </a:lnRef>
            <a:fillRef idx="0">
              <a:scrgbClr r="0" g="0" b="0"/>
            </a:fillRef>
            <a:effectRef idx="0">
              <a:scrgbClr r="0" g="0" b="0"/>
            </a:effectRef>
            <a:fontRef idx="minor"/>
          </p:style>
          <p:txBody>
            <a:bodyPr lIns="0" tIns="0" rIns="645840" bIns="0" numCol="1" spcCol="1440" anchor="t">
              <a:noAutofit/>
            </a:bodyPr>
            <a:lstStyle/>
            <a:p>
              <a:pPr algn="r" defTabSz="2400480">
                <a:lnSpc>
                  <a:spcPct val="90000"/>
                </a:lnSpc>
                <a:spcAft>
                  <a:spcPts val="1891"/>
                </a:spcAft>
                <a:tabLst>
                  <a:tab pos="0" algn="l"/>
                </a:tabLst>
              </a:pPr>
              <a:r>
                <a:rPr lang="en-GB" sz="4200" b="0" strike="noStrike" spc="-1">
                  <a:solidFill>
                    <a:srgbClr val="000000"/>
                  </a:solidFill>
                  <a:latin typeface="Arial"/>
                </a:rPr>
                <a:t>Eingehend</a:t>
              </a:r>
              <a:endParaRPr lang="de-DE" sz="4200" b="0" strike="noStrike" spc="-1">
                <a:solidFill>
                  <a:srgbClr val="000000"/>
                </a:solidFill>
                <a:latin typeface="Arial"/>
              </a:endParaRPr>
            </a:p>
          </p:txBody>
        </p:sp>
        <p:sp>
          <p:nvSpPr>
            <p:cNvPr id="1544" name="Rectangle 1543"/>
            <p:cNvSpPr/>
            <p:nvPr/>
          </p:nvSpPr>
          <p:spPr>
            <a:xfrm>
              <a:off x="2160360" y="2672280"/>
              <a:ext cx="3731760" cy="3458520"/>
            </a:xfrm>
            <a:prstGeom prst="rect">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99720" tIns="645840" rIns="99720" bIns="99720" numCol="1" spcCol="1440" anchor="t">
              <a:noAutofit/>
            </a:bodyPr>
            <a:lstStyle/>
            <a:p>
              <a:pPr marL="114480" lvl="1" indent="-114480" defTabSz="622440">
                <a:lnSpc>
                  <a:spcPct val="90000"/>
                </a:lnSpc>
                <a:spcAft>
                  <a:spcPts val="601"/>
                </a:spcAft>
                <a:buClr>
                  <a:srgbClr val="FFFFFF"/>
                </a:buClr>
                <a:buFont typeface="Symbol"/>
                <a:buChar char=""/>
              </a:pPr>
              <a:r>
                <a:rPr lang="en-GB" sz="1400" b="1" strike="noStrike" spc="-1">
                  <a:solidFill>
                    <a:schemeClr val="lt1"/>
                  </a:solidFill>
                  <a:latin typeface="Calibri"/>
                </a:rPr>
                <a:t>SLM: </a:t>
              </a:r>
              <a:r>
                <a:rPr lang="en-GB" sz="1400" b="0" strike="noStrike" spc="-1">
                  <a:solidFill>
                    <a:schemeClr val="lt1"/>
                  </a:solidFill>
                  <a:latin typeface="Calibri"/>
                </a:rPr>
                <a:t>Service-Katalog für verfügbare Services, die den Kunden angeboten werden</a:t>
              </a:r>
              <a:endParaRPr lang="de-DE" sz="1400" b="0" strike="noStrike" spc="-1">
                <a:solidFill>
                  <a:srgbClr val="000000"/>
                </a:solidFill>
                <a:latin typeface="Arial"/>
              </a:endParaRPr>
            </a:p>
            <a:p>
              <a:pPr marL="114480" lvl="1" indent="-114480" defTabSz="622440">
                <a:lnSpc>
                  <a:spcPct val="90000"/>
                </a:lnSpc>
                <a:spcAft>
                  <a:spcPts val="601"/>
                </a:spcAft>
                <a:buClr>
                  <a:srgbClr val="FFFFFF"/>
                </a:buClr>
                <a:buFont typeface="Symbol"/>
                <a:buChar char=""/>
              </a:pPr>
              <a:r>
                <a:rPr lang="en-GB" sz="1400" b="1" strike="noStrike" spc="-1">
                  <a:solidFill>
                    <a:schemeClr val="lt1"/>
                  </a:solidFill>
                  <a:latin typeface="Calibri"/>
                </a:rPr>
                <a:t>SLM: </a:t>
              </a:r>
              <a:r>
                <a:rPr lang="en-GB" sz="1400" b="0" strike="noStrike" spc="-1">
                  <a:solidFill>
                    <a:schemeClr val="lt1"/>
                  </a:solidFill>
                  <a:latin typeface="Calibri"/>
                </a:rPr>
                <a:t>SLAs, die widerspiegeln müssen, was mit Kunden vereinbart wurde, zusammen mit Berichten zur Unterstützung von Service-Reviews mit Kunden</a:t>
              </a:r>
              <a:endParaRPr lang="de-DE" sz="1400" b="0" strike="noStrike" spc="-1">
                <a:solidFill>
                  <a:srgbClr val="000000"/>
                </a:solidFill>
                <a:latin typeface="Arial"/>
              </a:endParaRPr>
            </a:p>
            <a:p>
              <a:pPr marL="114480" lvl="1" indent="-114480" defTabSz="622440">
                <a:lnSpc>
                  <a:spcPct val="90000"/>
                </a:lnSpc>
                <a:spcAft>
                  <a:spcPts val="601"/>
                </a:spcAft>
                <a:buClr>
                  <a:srgbClr val="FFFFFF"/>
                </a:buClr>
                <a:buFont typeface="Symbol"/>
                <a:buChar char=""/>
              </a:pPr>
              <a:r>
                <a:rPr lang="en-GB" sz="1400" b="1" strike="noStrike" spc="-1">
                  <a:solidFill>
                    <a:schemeClr val="lt1"/>
                  </a:solidFill>
                  <a:latin typeface="Calibri"/>
                </a:rPr>
                <a:t>SRM: </a:t>
              </a:r>
              <a:r>
                <a:rPr lang="en-GB" sz="1400" b="0" strike="noStrike" spc="-1">
                  <a:solidFill>
                    <a:schemeClr val="lt1"/>
                  </a:solidFill>
                  <a:latin typeface="Calibri"/>
                </a:rPr>
                <a:t>Relevante Berichte als Grundlage für das Management von Kundenbeziehungen und Kundenzufriedenheit</a:t>
              </a:r>
              <a:endParaRPr lang="de-DE" sz="1400" b="0" strike="noStrike" spc="-1">
                <a:solidFill>
                  <a:srgbClr val="000000"/>
                </a:solidFill>
                <a:latin typeface="Arial"/>
              </a:endParaRPr>
            </a:p>
          </p:txBody>
        </p:sp>
        <p:sp>
          <p:nvSpPr>
            <p:cNvPr id="1545" name="Rectangle 1544"/>
            <p:cNvSpPr/>
            <p:nvPr/>
          </p:nvSpPr>
          <p:spPr>
            <a:xfrm>
              <a:off x="1428120" y="1706040"/>
              <a:ext cx="1461960" cy="1461960"/>
            </a:xfrm>
            <a:prstGeom prst="rect">
              <a:avLst/>
            </a:prstGeom>
            <a:blipFill rotWithShape="0">
              <a:blip r:embed="rId3"/>
              <a:srcRect/>
              <a:stretch/>
            </a:blipFill>
            <a:ln>
              <a:solidFill>
                <a:srgbClr val="B9CDE5"/>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1546" name="Rectangle 1545"/>
            <p:cNvSpPr/>
            <p:nvPr/>
          </p:nvSpPr>
          <p:spPr>
            <a:xfrm rot="16200000">
              <a:off x="5497200" y="4039200"/>
              <a:ext cx="3458520" cy="729720"/>
            </a:xfrm>
            <a:prstGeom prst="rect">
              <a:avLst/>
            </a:prstGeom>
            <a:noFill/>
            <a:ln w="0">
              <a:noFill/>
            </a:ln>
          </p:spPr>
          <p:style>
            <a:lnRef idx="0">
              <a:scrgbClr r="0" g="0" b="0"/>
            </a:lnRef>
            <a:fillRef idx="0">
              <a:scrgbClr r="0" g="0" b="0"/>
            </a:fillRef>
            <a:effectRef idx="0">
              <a:scrgbClr r="0" g="0" b="0"/>
            </a:effectRef>
            <a:fontRef idx="minor"/>
          </p:style>
          <p:txBody>
            <a:bodyPr lIns="0" tIns="0" rIns="645840" bIns="0" numCol="1" spcCol="1440" anchor="t">
              <a:noAutofit/>
            </a:bodyPr>
            <a:lstStyle/>
            <a:p>
              <a:pPr algn="r" defTabSz="2400480">
                <a:lnSpc>
                  <a:spcPct val="90000"/>
                </a:lnSpc>
                <a:spcAft>
                  <a:spcPts val="1891"/>
                </a:spcAft>
                <a:tabLst>
                  <a:tab pos="0" algn="l"/>
                </a:tabLst>
              </a:pPr>
              <a:r>
                <a:rPr lang="en-GB" sz="4200" b="0" strike="noStrike" spc="-1">
                  <a:solidFill>
                    <a:srgbClr val="000000"/>
                  </a:solidFill>
                  <a:latin typeface="Arial"/>
                </a:rPr>
                <a:t>Ausgehend</a:t>
              </a:r>
              <a:endParaRPr lang="de-DE" sz="4200" b="0" strike="noStrike" spc="-1">
                <a:solidFill>
                  <a:srgbClr val="000000"/>
                </a:solidFill>
                <a:latin typeface="Arial"/>
              </a:endParaRPr>
            </a:p>
          </p:txBody>
        </p:sp>
        <p:sp>
          <p:nvSpPr>
            <p:cNvPr id="1547" name="Rectangle 1546"/>
            <p:cNvSpPr/>
            <p:nvPr/>
          </p:nvSpPr>
          <p:spPr>
            <a:xfrm>
              <a:off x="7593840" y="2672280"/>
              <a:ext cx="3731760" cy="3458520"/>
            </a:xfrm>
            <a:prstGeom prst="rect">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113760" tIns="645840" rIns="113760" bIns="113760" numCol="1" spcCol="1440" anchor="t">
              <a:noAutofit/>
            </a:bodyPr>
            <a:lstStyle/>
            <a:p>
              <a:pPr marL="114480" lvl="1" indent="-114480" defTabSz="533520">
                <a:lnSpc>
                  <a:spcPct val="90000"/>
                </a:lnSpc>
                <a:spcAft>
                  <a:spcPts val="601"/>
                </a:spcAft>
                <a:buClr>
                  <a:srgbClr val="FFFFFF"/>
                </a:buClr>
                <a:buFont typeface="Symbol"/>
                <a:buChar char=""/>
              </a:pPr>
              <a:r>
                <a:rPr lang="en-GB" sz="1100" b="1" strike="noStrike" spc="-1">
                  <a:solidFill>
                    <a:schemeClr val="lt1"/>
                  </a:solidFill>
                  <a:latin typeface="Calibri"/>
                </a:rPr>
                <a:t>SPM: </a:t>
              </a:r>
              <a:r>
                <a:rPr lang="en-GB" sz="1100" b="0" strike="noStrike" spc="-1">
                  <a:solidFill>
                    <a:schemeClr val="lt1"/>
                  </a:solidFill>
                  <a:latin typeface="Calibri"/>
                </a:rPr>
                <a:t>Identifizierte Kundenbedürfnisse als ein zu berücksichtigender Faktor, um die Nachfrage nach neuen oder veränderten Services zu identifizieren</a:t>
              </a:r>
              <a:endParaRPr lang="de-DE" sz="1100" b="0" strike="noStrike" spc="-1">
                <a:solidFill>
                  <a:srgbClr val="000000"/>
                </a:solidFill>
                <a:latin typeface="Arial"/>
              </a:endParaRPr>
            </a:p>
            <a:p>
              <a:pPr marL="114480" lvl="1" indent="-114480" defTabSz="533520">
                <a:lnSpc>
                  <a:spcPct val="90000"/>
                </a:lnSpc>
                <a:spcAft>
                  <a:spcPts val="601"/>
                </a:spcAft>
                <a:buClr>
                  <a:srgbClr val="FFFFFF"/>
                </a:buClr>
                <a:buFont typeface="Symbol"/>
                <a:buChar char=""/>
              </a:pPr>
              <a:r>
                <a:rPr lang="en-GB" sz="1100" b="1" strike="noStrike" spc="-1">
                  <a:solidFill>
                    <a:schemeClr val="lt1"/>
                  </a:solidFill>
                  <a:latin typeface="Calibri"/>
                </a:rPr>
                <a:t>SLM</a:t>
              </a:r>
              <a:r>
                <a:rPr lang="en-GB" sz="1100" b="0" strike="noStrike" spc="-1">
                  <a:solidFill>
                    <a:schemeClr val="lt1"/>
                  </a:solidFill>
                  <a:latin typeface="Calibri"/>
                </a:rPr>
                <a:t>: Informationen über Kunden und identifizierte kundenspezifische Service-Level-Anforderungen (z.B. basierend auf Kunden-Feedback oder resultierend aus Service-Reviews mit Kunden) als Grundlage für die Definition von SLAs</a:t>
              </a:r>
              <a:endParaRPr lang="de-DE" sz="1100" b="0" strike="noStrike" spc="-1">
                <a:solidFill>
                  <a:srgbClr val="000000"/>
                </a:solidFill>
                <a:latin typeface="Arial"/>
              </a:endParaRPr>
            </a:p>
            <a:p>
              <a:pPr marL="114480" lvl="1" indent="-114480" defTabSz="533520">
                <a:lnSpc>
                  <a:spcPct val="90000"/>
                </a:lnSpc>
                <a:spcAft>
                  <a:spcPts val="601"/>
                </a:spcAft>
                <a:buClr>
                  <a:srgbClr val="FFFFFF"/>
                </a:buClr>
                <a:buFont typeface="Symbol"/>
                <a:buChar char=""/>
              </a:pPr>
              <a:r>
                <a:rPr lang="en-GB" sz="1100" b="1" strike="noStrike" spc="-1">
                  <a:solidFill>
                    <a:schemeClr val="lt1"/>
                  </a:solidFill>
                  <a:latin typeface="Calibri"/>
                </a:rPr>
                <a:t>CHM</a:t>
              </a:r>
              <a:r>
                <a:rPr lang="en-GB" sz="1100" b="0" strike="noStrike" spc="-1">
                  <a:solidFill>
                    <a:schemeClr val="lt1"/>
                  </a:solidFill>
                  <a:latin typeface="Calibri"/>
                </a:rPr>
                <a:t>: Requests for Change (z. B. zur Berücksichtigung von unzureichender Kundenzufriedenheit, Feedback aus Service-Reviews oder Kundenbeschwerden)</a:t>
              </a:r>
              <a:endParaRPr lang="de-DE" sz="1100" b="0" strike="noStrike" spc="-1">
                <a:solidFill>
                  <a:srgbClr val="000000"/>
                </a:solidFill>
                <a:latin typeface="Arial"/>
              </a:endParaRPr>
            </a:p>
            <a:p>
              <a:pPr marL="114480" lvl="1" indent="-114480" defTabSz="533520">
                <a:lnSpc>
                  <a:spcPct val="90000"/>
                </a:lnSpc>
                <a:spcAft>
                  <a:spcPts val="601"/>
                </a:spcAft>
                <a:buClr>
                  <a:srgbClr val="FFFFFF"/>
                </a:buClr>
                <a:buFont typeface="Symbol"/>
                <a:buChar char=""/>
              </a:pPr>
              <a:r>
                <a:rPr lang="en-GB" sz="1100" b="1" strike="noStrike" spc="-1">
                  <a:solidFill>
                    <a:schemeClr val="lt1"/>
                  </a:solidFill>
                  <a:latin typeface="Calibri"/>
                </a:rPr>
                <a:t>CSI</a:t>
              </a:r>
              <a:r>
                <a:rPr lang="en-GB" sz="1100" b="0" strike="noStrike" spc="-1">
                  <a:solidFill>
                    <a:schemeClr val="lt1"/>
                  </a:solidFill>
                  <a:latin typeface="Calibri"/>
                </a:rPr>
                <a:t>: Verbesserungsvorschläge (z. B. zur Berücksichtigung unzureichender Kundenzufriedenheit, Feedback aus Service-Reviews oder Kundenbeschwerden)</a:t>
              </a:r>
              <a:endParaRPr lang="de-DE" sz="1100" b="0" strike="noStrike" spc="-1">
                <a:solidFill>
                  <a:srgbClr val="000000"/>
                </a:solidFill>
                <a:latin typeface="Arial"/>
              </a:endParaRPr>
            </a:p>
            <a:p>
              <a:pPr defTabSz="533520">
                <a:lnSpc>
                  <a:spcPct val="90000"/>
                </a:lnSpc>
                <a:spcAft>
                  <a:spcPts val="601"/>
                </a:spcAft>
              </a:pPr>
              <a:endParaRPr lang="de-DE" sz="1200" b="0" strike="noStrike" spc="-1">
                <a:solidFill>
                  <a:srgbClr val="000000"/>
                </a:solidFill>
                <a:latin typeface="Arial"/>
              </a:endParaRPr>
            </a:p>
          </p:txBody>
        </p:sp>
      </p:grpSp>
      <p:sp>
        <p:nvSpPr>
          <p:cNvPr id="1548" name="Rectangle 1547"/>
          <p:cNvSpPr/>
          <p:nvPr/>
        </p:nvSpPr>
        <p:spPr>
          <a:xfrm>
            <a:off x="6861600" y="1706040"/>
            <a:ext cx="1461960" cy="1461960"/>
          </a:xfrm>
          <a:prstGeom prst="rect">
            <a:avLst/>
          </a:prstGeom>
          <a:blipFill rotWithShape="0">
            <a:blip r:embed="rId4"/>
            <a:srcRect/>
            <a:stretch/>
          </a:blipFill>
          <a:ln>
            <a:solidFill>
              <a:srgbClr val="B9CDE5"/>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PlaceHolder 13"/>
          <p:cNvSpPr/>
          <p:nvPr/>
        </p:nvSpPr>
        <p:spPr>
          <a:xfrm>
            <a:off x="609840" y="275040"/>
            <a:ext cx="9053640" cy="1043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Lst>
            </a:pPr>
            <a:r>
              <a:rPr lang="en-US" sz="3200" b="0" strike="noStrike" spc="-1">
                <a:solidFill>
                  <a:srgbClr val="205595"/>
                </a:solidFill>
                <a:latin typeface="Calibri" panose="020F0502020204030204" pitchFamily="34" charset="0"/>
                <a:ea typeface="Calibri"/>
                <a:cs typeface="Calibri" panose="020F0502020204030204" pitchFamily="34" charset="0"/>
              </a:rPr>
              <a:t>Service-Management-System (SMS): Überblick</a:t>
            </a:r>
            <a:endParaRPr lang="de-DE" sz="3200" b="0" strike="noStrike" spc="-1">
              <a:solidFill>
                <a:srgbClr val="000000"/>
              </a:solidFill>
              <a:latin typeface="Calibri" panose="020F0502020204030204" pitchFamily="34" charset="0"/>
              <a:cs typeface="Calibri" panose="020F0502020204030204" pitchFamily="34" charset="0"/>
            </a:endParaRPr>
          </a:p>
        </p:txBody>
      </p:sp>
      <p:sp>
        <p:nvSpPr>
          <p:cNvPr id="180" name="PlaceHolder 14"/>
          <p:cNvSpPr/>
          <p:nvPr/>
        </p:nvSpPr>
        <p:spPr>
          <a:xfrm>
            <a:off x="8737920" y="6431040"/>
            <a:ext cx="2840400" cy="360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defTabSz="914400">
              <a:lnSpc>
                <a:spcPct val="100000"/>
              </a:lnSpc>
              <a:tabLst>
                <a:tab pos="0" algn="l"/>
              </a:tabLst>
            </a:pPr>
            <a:fld id="{3FA07914-B14B-40D5-9CBD-914706407216}" type="slidenum">
              <a:rPr lang="en-US" sz="1200" b="0" strike="noStrike" spc="-1">
                <a:solidFill>
                  <a:srgbClr val="888888"/>
                </a:solidFill>
                <a:latin typeface="Calibri" panose="020F0502020204030204" pitchFamily="34" charset="0"/>
                <a:ea typeface="Calibri"/>
                <a:cs typeface="Calibri" panose="020F0502020204030204" pitchFamily="34" charset="0"/>
              </a:rPr>
              <a:t>16</a:t>
            </a:fld>
            <a:endParaRPr lang="de-DE" sz="1200" b="0" strike="noStrike" spc="-1">
              <a:solidFill>
                <a:srgbClr val="000000"/>
              </a:solidFill>
              <a:latin typeface="Calibri" panose="020F0502020204030204" pitchFamily="34" charset="0"/>
              <a:cs typeface="Calibri" panose="020F0502020204030204" pitchFamily="34" charset="0"/>
            </a:endParaRPr>
          </a:p>
        </p:txBody>
      </p:sp>
      <p:sp>
        <p:nvSpPr>
          <p:cNvPr id="181" name="Google Shape;227;p14"/>
          <p:cNvSpPr/>
          <p:nvPr/>
        </p:nvSpPr>
        <p:spPr>
          <a:xfrm>
            <a:off x="4890600" y="5501880"/>
            <a:ext cx="1024560" cy="1143360"/>
          </a:xfrm>
          <a:prstGeom prst="foldedCorner">
            <a:avLst>
              <a:gd name="adj" fmla="val 16667"/>
            </a:avLst>
          </a:prstGeom>
          <a:solidFill>
            <a:schemeClr val="lt1"/>
          </a:solidFill>
          <a:ln w="28575">
            <a:solidFill>
              <a:srgbClr val="000000"/>
            </a:solidFill>
            <a:round/>
          </a:ln>
        </p:spPr>
        <p:style>
          <a:lnRef idx="0">
            <a:scrgbClr r="0" g="0" b="0"/>
          </a:lnRef>
          <a:fillRef idx="0">
            <a:scrgbClr r="0" g="0" b="0"/>
          </a:fillRef>
          <a:effectRef idx="0">
            <a:scrgbClr r="0" g="0" b="0"/>
          </a:effectRef>
          <a:fontRef idx="minor"/>
        </p:style>
        <p:txBody>
          <a:bodyPr lIns="90000" tIns="46800" rIns="90000" bIns="46800" anchor="ctr">
            <a:noAutofit/>
          </a:bodyPr>
          <a:lstStyle/>
          <a:p>
            <a:pPr>
              <a:lnSpc>
                <a:spcPct val="100000"/>
              </a:lnSpc>
            </a:pPr>
            <a:endParaRPr lang="en-US" sz="1400" b="1" strike="noStrike" spc="-1">
              <a:solidFill>
                <a:schemeClr val="dk1"/>
              </a:solidFill>
              <a:latin typeface="Calibri" panose="020F0502020204030204" pitchFamily="34" charset="0"/>
              <a:ea typeface="Arial"/>
              <a:cs typeface="Calibri" panose="020F0502020204030204" pitchFamily="34" charset="0"/>
            </a:endParaRPr>
          </a:p>
        </p:txBody>
      </p:sp>
      <p:sp>
        <p:nvSpPr>
          <p:cNvPr id="182" name="Google Shape;228;p14"/>
          <p:cNvSpPr/>
          <p:nvPr/>
        </p:nvSpPr>
        <p:spPr>
          <a:xfrm>
            <a:off x="4088520" y="4344120"/>
            <a:ext cx="945360" cy="454680"/>
          </a:xfrm>
          <a:prstGeom prst="chevron">
            <a:avLst>
              <a:gd name="adj" fmla="val 50000"/>
            </a:avLst>
          </a:prstGeom>
          <a:noFill/>
          <a:ln w="28575">
            <a:solidFill>
              <a:srgbClr val="000000"/>
            </a:solidFill>
            <a:round/>
          </a:ln>
        </p:spPr>
        <p:style>
          <a:lnRef idx="0">
            <a:scrgbClr r="0" g="0" b="0"/>
          </a:lnRef>
          <a:fillRef idx="0">
            <a:scrgbClr r="0" g="0" b="0"/>
          </a:fillRef>
          <a:effectRef idx="0">
            <a:scrgbClr r="0" g="0" b="0"/>
          </a:effectRef>
          <a:fontRef idx="minor"/>
        </p:style>
        <p:txBody>
          <a:bodyPr lIns="90000" tIns="46800" rIns="90000" bIns="46800" anchor="ctr">
            <a:noAutofit/>
          </a:bodyPr>
          <a:lstStyle/>
          <a:p>
            <a:pPr>
              <a:lnSpc>
                <a:spcPct val="100000"/>
              </a:lnSpc>
            </a:pPr>
            <a:endParaRPr lang="en-US" sz="1800" b="0" strike="noStrike" spc="-1">
              <a:solidFill>
                <a:schemeClr val="dk1"/>
              </a:solidFill>
              <a:latin typeface="Calibri" panose="020F0502020204030204" pitchFamily="34" charset="0"/>
              <a:ea typeface="Arial"/>
              <a:cs typeface="Calibri" panose="020F0502020204030204" pitchFamily="34" charset="0"/>
            </a:endParaRPr>
          </a:p>
        </p:txBody>
      </p:sp>
      <p:sp>
        <p:nvSpPr>
          <p:cNvPr id="183" name="Google Shape;229;p14"/>
          <p:cNvSpPr/>
          <p:nvPr/>
        </p:nvSpPr>
        <p:spPr>
          <a:xfrm>
            <a:off x="4880160" y="4344120"/>
            <a:ext cx="945360" cy="454680"/>
          </a:xfrm>
          <a:prstGeom prst="chevron">
            <a:avLst>
              <a:gd name="adj" fmla="val 50000"/>
            </a:avLst>
          </a:prstGeom>
          <a:noFill/>
          <a:ln w="28575">
            <a:solidFill>
              <a:srgbClr val="000000"/>
            </a:solidFill>
            <a:round/>
          </a:ln>
        </p:spPr>
        <p:style>
          <a:lnRef idx="0">
            <a:scrgbClr r="0" g="0" b="0"/>
          </a:lnRef>
          <a:fillRef idx="0">
            <a:scrgbClr r="0" g="0" b="0"/>
          </a:fillRef>
          <a:effectRef idx="0">
            <a:scrgbClr r="0" g="0" b="0"/>
          </a:effectRef>
          <a:fontRef idx="minor"/>
        </p:style>
        <p:txBody>
          <a:bodyPr lIns="90000" tIns="46800" rIns="90000" bIns="46800" anchor="ctr">
            <a:noAutofit/>
          </a:bodyPr>
          <a:lstStyle/>
          <a:p>
            <a:pPr>
              <a:lnSpc>
                <a:spcPct val="100000"/>
              </a:lnSpc>
            </a:pPr>
            <a:endParaRPr lang="en-US" sz="1800" b="0" strike="noStrike" spc="-1">
              <a:solidFill>
                <a:schemeClr val="dk1"/>
              </a:solidFill>
              <a:latin typeface="Calibri" panose="020F0502020204030204" pitchFamily="34" charset="0"/>
              <a:ea typeface="Arial"/>
              <a:cs typeface="Calibri" panose="020F0502020204030204" pitchFamily="34" charset="0"/>
            </a:endParaRPr>
          </a:p>
        </p:txBody>
      </p:sp>
      <p:sp>
        <p:nvSpPr>
          <p:cNvPr id="184" name="Google Shape;230;p14"/>
          <p:cNvSpPr/>
          <p:nvPr/>
        </p:nvSpPr>
        <p:spPr>
          <a:xfrm>
            <a:off x="5671440" y="4344120"/>
            <a:ext cx="945360" cy="454680"/>
          </a:xfrm>
          <a:prstGeom prst="chevron">
            <a:avLst>
              <a:gd name="adj" fmla="val 50000"/>
            </a:avLst>
          </a:prstGeom>
          <a:noFill/>
          <a:ln w="28575">
            <a:solidFill>
              <a:srgbClr val="000000"/>
            </a:solidFill>
            <a:round/>
          </a:ln>
        </p:spPr>
        <p:style>
          <a:lnRef idx="0">
            <a:scrgbClr r="0" g="0" b="0"/>
          </a:lnRef>
          <a:fillRef idx="0">
            <a:scrgbClr r="0" g="0" b="0"/>
          </a:fillRef>
          <a:effectRef idx="0">
            <a:scrgbClr r="0" g="0" b="0"/>
          </a:effectRef>
          <a:fontRef idx="minor"/>
        </p:style>
        <p:txBody>
          <a:bodyPr lIns="90000" tIns="46800" rIns="90000" bIns="46800" anchor="ctr">
            <a:noAutofit/>
          </a:bodyPr>
          <a:lstStyle/>
          <a:p>
            <a:pPr>
              <a:lnSpc>
                <a:spcPct val="100000"/>
              </a:lnSpc>
            </a:pPr>
            <a:endParaRPr lang="en-US" sz="1800" b="0" strike="noStrike" spc="-1">
              <a:solidFill>
                <a:schemeClr val="dk1"/>
              </a:solidFill>
              <a:latin typeface="Calibri" panose="020F0502020204030204" pitchFamily="34" charset="0"/>
              <a:ea typeface="Arial"/>
              <a:cs typeface="Calibri" panose="020F0502020204030204" pitchFamily="34" charset="0"/>
            </a:endParaRPr>
          </a:p>
        </p:txBody>
      </p:sp>
      <p:sp>
        <p:nvSpPr>
          <p:cNvPr id="185" name="Google Shape;231;p14"/>
          <p:cNvSpPr/>
          <p:nvPr/>
        </p:nvSpPr>
        <p:spPr>
          <a:xfrm>
            <a:off x="6463080" y="4344120"/>
            <a:ext cx="945360" cy="454680"/>
          </a:xfrm>
          <a:prstGeom prst="chevron">
            <a:avLst>
              <a:gd name="adj" fmla="val 50000"/>
            </a:avLst>
          </a:prstGeom>
          <a:noFill/>
          <a:ln w="28575">
            <a:solidFill>
              <a:srgbClr val="000000"/>
            </a:solidFill>
            <a:round/>
          </a:ln>
        </p:spPr>
        <p:style>
          <a:lnRef idx="0">
            <a:scrgbClr r="0" g="0" b="0"/>
          </a:lnRef>
          <a:fillRef idx="0">
            <a:scrgbClr r="0" g="0" b="0"/>
          </a:fillRef>
          <a:effectRef idx="0">
            <a:scrgbClr r="0" g="0" b="0"/>
          </a:effectRef>
          <a:fontRef idx="minor"/>
        </p:style>
        <p:txBody>
          <a:bodyPr lIns="90000" tIns="46800" rIns="90000" bIns="46800" anchor="ctr">
            <a:noAutofit/>
          </a:bodyPr>
          <a:lstStyle/>
          <a:p>
            <a:pPr>
              <a:lnSpc>
                <a:spcPct val="100000"/>
              </a:lnSpc>
            </a:pPr>
            <a:endParaRPr lang="en-US" sz="1800" b="0" strike="noStrike" spc="-1">
              <a:solidFill>
                <a:schemeClr val="dk1"/>
              </a:solidFill>
              <a:latin typeface="Calibri" panose="020F0502020204030204" pitchFamily="34" charset="0"/>
              <a:ea typeface="Arial"/>
              <a:cs typeface="Calibri" panose="020F0502020204030204" pitchFamily="34" charset="0"/>
            </a:endParaRPr>
          </a:p>
        </p:txBody>
      </p:sp>
      <p:sp>
        <p:nvSpPr>
          <p:cNvPr id="186" name="Google Shape;232;p 1"/>
          <p:cNvSpPr/>
          <p:nvPr/>
        </p:nvSpPr>
        <p:spPr>
          <a:xfrm>
            <a:off x="5196600" y="1742760"/>
            <a:ext cx="1024560" cy="1143360"/>
          </a:xfrm>
          <a:prstGeom prst="foldedCorner">
            <a:avLst>
              <a:gd name="adj" fmla="val 16667"/>
            </a:avLst>
          </a:prstGeom>
          <a:solidFill>
            <a:schemeClr val="lt1"/>
          </a:solidFill>
          <a:ln w="28575">
            <a:solidFill>
              <a:srgbClr val="000000"/>
            </a:solidFill>
            <a:round/>
          </a:ln>
        </p:spPr>
        <p:style>
          <a:lnRef idx="0">
            <a:scrgbClr r="0" g="0" b="0"/>
          </a:lnRef>
          <a:fillRef idx="0">
            <a:scrgbClr r="0" g="0" b="0"/>
          </a:fillRef>
          <a:effectRef idx="0">
            <a:scrgbClr r="0" g="0" b="0"/>
          </a:effectRef>
          <a:fontRef idx="minor"/>
        </p:style>
        <p:txBody>
          <a:bodyPr lIns="90000" tIns="46800" rIns="90000" bIns="46800" anchor="ctr">
            <a:noAutofit/>
          </a:bodyPr>
          <a:lstStyle/>
          <a:p>
            <a:pPr algn="ctr" defTabSz="914400">
              <a:lnSpc>
                <a:spcPct val="100000"/>
              </a:lnSpc>
              <a:tabLst>
                <a:tab pos="0" algn="l"/>
              </a:tabLst>
            </a:pPr>
            <a:r>
              <a:rPr lang="en-US" sz="1400" b="1" strike="noStrike" spc="-1">
                <a:solidFill>
                  <a:schemeClr val="dk1"/>
                </a:solidFill>
                <a:latin typeface="Calibri" panose="020F0502020204030204" pitchFamily="34" charset="0"/>
                <a:ea typeface="Arial"/>
                <a:cs typeface="Calibri" panose="020F0502020204030204" pitchFamily="34" charset="0"/>
              </a:rPr>
              <a:t>Richtlinie</a:t>
            </a:r>
            <a:endParaRPr lang="de-DE" sz="1400" b="0" strike="noStrike" spc="-1">
              <a:solidFill>
                <a:srgbClr val="000000"/>
              </a:solidFill>
              <a:latin typeface="Calibri" panose="020F0502020204030204" pitchFamily="34" charset="0"/>
              <a:cs typeface="Calibri" panose="020F0502020204030204" pitchFamily="34" charset="0"/>
            </a:endParaRPr>
          </a:p>
          <a:p>
            <a:pPr algn="ctr" defTabSz="914400">
              <a:lnSpc>
                <a:spcPct val="100000"/>
              </a:lnSpc>
              <a:tabLst>
                <a:tab pos="0" algn="l"/>
              </a:tabLst>
            </a:pPr>
            <a:endParaRPr lang="de-DE" sz="700" b="0" strike="noStrike" spc="-1">
              <a:solidFill>
                <a:srgbClr val="000000"/>
              </a:solidFill>
              <a:latin typeface="Calibri" panose="020F0502020204030204" pitchFamily="34" charset="0"/>
              <a:cs typeface="Calibri" panose="020F0502020204030204" pitchFamily="34" charset="0"/>
            </a:endParaRPr>
          </a:p>
          <a:p>
            <a:pPr algn="ctr" defTabSz="914400">
              <a:lnSpc>
                <a:spcPct val="100000"/>
              </a:lnSpc>
              <a:tabLst>
                <a:tab pos="0" algn="l"/>
              </a:tabLst>
            </a:pPr>
            <a:r>
              <a:rPr lang="en-US" sz="700" b="0" strike="noStrike" spc="-1">
                <a:solidFill>
                  <a:schemeClr val="dk1"/>
                </a:solidFill>
                <a:latin typeface="Calibri" panose="020F0502020204030204" pitchFamily="34" charset="0"/>
                <a:ea typeface="Arial"/>
                <a:cs typeface="Calibri" panose="020F0502020204030204" pitchFamily="34" charset="0"/>
              </a:rPr>
              <a:t>1. Abc def ghijk.</a:t>
            </a:r>
            <a:endParaRPr lang="de-DE" sz="700" b="0" strike="noStrike" spc="-1">
              <a:solidFill>
                <a:srgbClr val="000000"/>
              </a:solidFill>
              <a:latin typeface="Calibri" panose="020F0502020204030204" pitchFamily="34" charset="0"/>
              <a:cs typeface="Calibri" panose="020F0502020204030204" pitchFamily="34" charset="0"/>
            </a:endParaRPr>
          </a:p>
          <a:p>
            <a:pPr algn="ctr" defTabSz="914400">
              <a:lnSpc>
                <a:spcPct val="100000"/>
              </a:lnSpc>
              <a:tabLst>
                <a:tab pos="0" algn="l"/>
              </a:tabLst>
            </a:pPr>
            <a:r>
              <a:rPr lang="en-US" sz="700" b="0" strike="noStrike" spc="-1">
                <a:solidFill>
                  <a:schemeClr val="dk1"/>
                </a:solidFill>
                <a:latin typeface="Calibri" panose="020F0502020204030204" pitchFamily="34" charset="0"/>
                <a:ea typeface="Arial"/>
                <a:cs typeface="Calibri" panose="020F0502020204030204" pitchFamily="34" charset="0"/>
              </a:rPr>
              <a:t>2. Abc def ghijk.</a:t>
            </a:r>
            <a:endParaRPr lang="de-DE" sz="700" b="0" strike="noStrike" spc="-1">
              <a:solidFill>
                <a:srgbClr val="000000"/>
              </a:solidFill>
              <a:latin typeface="Calibri" panose="020F0502020204030204" pitchFamily="34" charset="0"/>
              <a:cs typeface="Calibri" panose="020F0502020204030204" pitchFamily="34" charset="0"/>
            </a:endParaRPr>
          </a:p>
          <a:p>
            <a:pPr algn="ctr" defTabSz="914400">
              <a:lnSpc>
                <a:spcPct val="100000"/>
              </a:lnSpc>
              <a:tabLst>
                <a:tab pos="0" algn="l"/>
              </a:tabLst>
            </a:pPr>
            <a:r>
              <a:rPr lang="en-US" sz="700" b="0" strike="noStrike" spc="-1">
                <a:solidFill>
                  <a:schemeClr val="dk1"/>
                </a:solidFill>
                <a:latin typeface="Calibri" panose="020F0502020204030204" pitchFamily="34" charset="0"/>
                <a:ea typeface="Arial"/>
                <a:cs typeface="Calibri" panose="020F0502020204030204" pitchFamily="34" charset="0"/>
              </a:rPr>
              <a:t>3. Abc def ghijk.</a:t>
            </a:r>
            <a:endParaRPr lang="de-DE" sz="700" b="0" strike="noStrike" spc="-1">
              <a:solidFill>
                <a:srgbClr val="000000"/>
              </a:solidFill>
              <a:latin typeface="Calibri" panose="020F0502020204030204" pitchFamily="34" charset="0"/>
              <a:cs typeface="Calibri" panose="020F0502020204030204" pitchFamily="34" charset="0"/>
            </a:endParaRPr>
          </a:p>
          <a:p>
            <a:pPr algn="ctr" defTabSz="914400">
              <a:lnSpc>
                <a:spcPct val="100000"/>
              </a:lnSpc>
              <a:tabLst>
                <a:tab pos="0" algn="l"/>
              </a:tabLst>
            </a:pPr>
            <a:r>
              <a:rPr lang="en-US" sz="700" b="0" strike="noStrike" spc="-1">
                <a:solidFill>
                  <a:schemeClr val="dk1"/>
                </a:solidFill>
                <a:latin typeface="Calibri" panose="020F0502020204030204" pitchFamily="34" charset="0"/>
                <a:ea typeface="Arial"/>
                <a:cs typeface="Calibri" panose="020F0502020204030204" pitchFamily="34" charset="0"/>
              </a:rPr>
              <a:t>4. Abc def ghijk.</a:t>
            </a:r>
            <a:endParaRPr lang="de-DE" sz="700" b="0" strike="noStrike" spc="-1">
              <a:solidFill>
                <a:srgbClr val="000000"/>
              </a:solidFill>
              <a:latin typeface="Calibri" panose="020F0502020204030204" pitchFamily="34" charset="0"/>
              <a:cs typeface="Calibri" panose="020F0502020204030204" pitchFamily="34" charset="0"/>
            </a:endParaRPr>
          </a:p>
        </p:txBody>
      </p:sp>
      <p:sp>
        <p:nvSpPr>
          <p:cNvPr id="187" name="Google Shape;233;p 1"/>
          <p:cNvSpPr/>
          <p:nvPr/>
        </p:nvSpPr>
        <p:spPr>
          <a:xfrm>
            <a:off x="4800960" y="5415120"/>
            <a:ext cx="1024560" cy="1143360"/>
          </a:xfrm>
          <a:prstGeom prst="foldedCorner">
            <a:avLst>
              <a:gd name="adj" fmla="val 16667"/>
            </a:avLst>
          </a:prstGeom>
          <a:solidFill>
            <a:schemeClr val="lt1"/>
          </a:solidFill>
          <a:ln w="28575">
            <a:solidFill>
              <a:srgbClr val="000000"/>
            </a:solidFill>
            <a:round/>
          </a:ln>
        </p:spPr>
        <p:style>
          <a:lnRef idx="0">
            <a:scrgbClr r="0" g="0" b="0"/>
          </a:lnRef>
          <a:fillRef idx="0">
            <a:scrgbClr r="0" g="0" b="0"/>
          </a:fillRef>
          <a:effectRef idx="0">
            <a:scrgbClr r="0" g="0" b="0"/>
          </a:effectRef>
          <a:fontRef idx="minor"/>
        </p:style>
        <p:txBody>
          <a:bodyPr lIns="90000" tIns="46800" rIns="90000" bIns="46800" anchor="ctr">
            <a:noAutofit/>
          </a:bodyPr>
          <a:lstStyle/>
          <a:p>
            <a:pPr>
              <a:lnSpc>
                <a:spcPct val="100000"/>
              </a:lnSpc>
            </a:pPr>
            <a:endParaRPr lang="en-US" sz="1400" b="0" strike="noStrike" spc="-1">
              <a:solidFill>
                <a:schemeClr val="dk1"/>
              </a:solidFill>
              <a:latin typeface="Calibri" panose="020F0502020204030204" pitchFamily="34" charset="0"/>
              <a:ea typeface="Arial"/>
              <a:cs typeface="Calibri" panose="020F0502020204030204" pitchFamily="34" charset="0"/>
            </a:endParaRPr>
          </a:p>
        </p:txBody>
      </p:sp>
      <p:sp>
        <p:nvSpPr>
          <p:cNvPr id="188" name="Google Shape;234;p 1"/>
          <p:cNvSpPr/>
          <p:nvPr/>
        </p:nvSpPr>
        <p:spPr>
          <a:xfrm>
            <a:off x="4721760" y="5338800"/>
            <a:ext cx="1024560" cy="1143360"/>
          </a:xfrm>
          <a:prstGeom prst="foldedCorner">
            <a:avLst>
              <a:gd name="adj" fmla="val 16667"/>
            </a:avLst>
          </a:prstGeom>
          <a:solidFill>
            <a:schemeClr val="lt1"/>
          </a:solidFill>
          <a:ln w="28575">
            <a:solidFill>
              <a:srgbClr val="000000"/>
            </a:solidFill>
            <a:round/>
          </a:ln>
        </p:spPr>
        <p:style>
          <a:lnRef idx="0">
            <a:scrgbClr r="0" g="0" b="0"/>
          </a:lnRef>
          <a:fillRef idx="0">
            <a:scrgbClr r="0" g="0" b="0"/>
          </a:fillRef>
          <a:effectRef idx="0">
            <a:scrgbClr r="0" g="0" b="0"/>
          </a:effectRef>
          <a:fontRef idx="minor"/>
        </p:style>
        <p:txBody>
          <a:bodyPr lIns="90000" tIns="46800" rIns="90000" bIns="46800" anchor="ctr">
            <a:noAutofit/>
          </a:bodyPr>
          <a:lstStyle/>
          <a:p>
            <a:pPr algn="ctr" defTabSz="914400">
              <a:lnSpc>
                <a:spcPct val="100000"/>
              </a:lnSpc>
              <a:tabLst>
                <a:tab pos="0" algn="l"/>
              </a:tabLst>
            </a:pPr>
            <a:r>
              <a:rPr lang="en-US" sz="1200" b="1" strike="noStrike" spc="-1">
                <a:solidFill>
                  <a:schemeClr val="dk1"/>
                </a:solidFill>
                <a:latin typeface="Calibri" panose="020F0502020204030204" pitchFamily="34" charset="0"/>
                <a:ea typeface="Arial"/>
                <a:cs typeface="Calibri" panose="020F0502020204030204" pitchFamily="34" charset="0"/>
              </a:rPr>
              <a:t>Verfahren</a:t>
            </a:r>
            <a:endParaRPr lang="de-DE" sz="1200" b="0" strike="noStrike" spc="-1">
              <a:solidFill>
                <a:srgbClr val="000000"/>
              </a:solidFill>
              <a:latin typeface="Calibri" panose="020F0502020204030204" pitchFamily="34" charset="0"/>
              <a:cs typeface="Calibri" panose="020F0502020204030204" pitchFamily="34" charset="0"/>
            </a:endParaRPr>
          </a:p>
        </p:txBody>
      </p:sp>
      <p:sp>
        <p:nvSpPr>
          <p:cNvPr id="189" name="Google Shape;235;p 1"/>
          <p:cNvSpPr/>
          <p:nvPr/>
        </p:nvSpPr>
        <p:spPr>
          <a:xfrm>
            <a:off x="1317600" y="3631680"/>
            <a:ext cx="1038960" cy="306323"/>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r>
              <a:rPr lang="en-US" sz="1400" b="1" strike="noStrike" spc="-1">
                <a:solidFill>
                  <a:schemeClr val="dk1"/>
                </a:solidFill>
                <a:latin typeface="Calibri" panose="020F0502020204030204" pitchFamily="34" charset="0"/>
                <a:ea typeface="Arial"/>
                <a:cs typeface="Calibri" panose="020F0502020204030204" pitchFamily="34" charset="0"/>
              </a:rPr>
              <a:t>Prozess:</a:t>
            </a:r>
            <a:endParaRPr lang="de-DE" sz="1400" b="0" strike="noStrike" spc="-1">
              <a:solidFill>
                <a:srgbClr val="000000"/>
              </a:solidFill>
              <a:latin typeface="Calibri" panose="020F0502020204030204" pitchFamily="34" charset="0"/>
              <a:cs typeface="Calibri" panose="020F0502020204030204" pitchFamily="34" charset="0"/>
            </a:endParaRPr>
          </a:p>
        </p:txBody>
      </p:sp>
      <p:sp>
        <p:nvSpPr>
          <p:cNvPr id="190" name="Google Shape;236;p 1"/>
          <p:cNvSpPr/>
          <p:nvPr/>
        </p:nvSpPr>
        <p:spPr>
          <a:xfrm>
            <a:off x="2980080" y="3579120"/>
            <a:ext cx="787320" cy="454680"/>
          </a:xfrm>
          <a:prstGeom prst="flowChartDocument">
            <a:avLst/>
          </a:prstGeom>
          <a:solidFill>
            <a:schemeClr val="lt1"/>
          </a:solidFill>
          <a:ln w="28575">
            <a:solidFill>
              <a:srgbClr val="000000"/>
            </a:solidFill>
            <a:round/>
          </a:ln>
        </p:spPr>
        <p:style>
          <a:lnRef idx="0">
            <a:scrgbClr r="0" g="0" b="0"/>
          </a:lnRef>
          <a:fillRef idx="0">
            <a:scrgbClr r="0" g="0" b="0"/>
          </a:fillRef>
          <a:effectRef idx="0">
            <a:scrgbClr r="0" g="0" b="0"/>
          </a:effectRef>
          <a:fontRef idx="minor"/>
        </p:style>
        <p:txBody>
          <a:bodyPr lIns="90000" tIns="46800" rIns="90000" bIns="46800" anchor="ctr">
            <a:noAutofit/>
          </a:bodyPr>
          <a:lstStyle/>
          <a:p>
            <a:pPr algn="ctr" defTabSz="914400">
              <a:lnSpc>
                <a:spcPct val="100000"/>
              </a:lnSpc>
              <a:tabLst>
                <a:tab pos="0" algn="l"/>
              </a:tabLst>
            </a:pPr>
            <a:r>
              <a:rPr lang="en-US" sz="1400" b="0" strike="noStrike" spc="-1">
                <a:solidFill>
                  <a:schemeClr val="dk1"/>
                </a:solidFill>
                <a:latin typeface="Calibri" panose="020F0502020204030204" pitchFamily="34" charset="0"/>
                <a:ea typeface="Arial"/>
                <a:cs typeface="Calibri" panose="020F0502020204030204" pitchFamily="34" charset="0"/>
              </a:rPr>
              <a:t>Inputs</a:t>
            </a:r>
            <a:endParaRPr lang="de-DE" sz="1400" b="0" strike="noStrike" spc="-1">
              <a:solidFill>
                <a:srgbClr val="000000"/>
              </a:solidFill>
              <a:latin typeface="Calibri" panose="020F0502020204030204" pitchFamily="34" charset="0"/>
              <a:cs typeface="Calibri" panose="020F0502020204030204" pitchFamily="34" charset="0"/>
            </a:endParaRPr>
          </a:p>
        </p:txBody>
      </p:sp>
      <p:sp>
        <p:nvSpPr>
          <p:cNvPr id="191" name="Google Shape;237;p 1"/>
          <p:cNvSpPr/>
          <p:nvPr/>
        </p:nvSpPr>
        <p:spPr>
          <a:xfrm>
            <a:off x="7887960" y="4344120"/>
            <a:ext cx="845640" cy="454680"/>
          </a:xfrm>
          <a:prstGeom prst="flowChartDocument">
            <a:avLst/>
          </a:prstGeom>
          <a:solidFill>
            <a:schemeClr val="lt1"/>
          </a:solidFill>
          <a:ln w="28575">
            <a:solidFill>
              <a:srgbClr val="000000"/>
            </a:solidFill>
            <a:round/>
          </a:ln>
        </p:spPr>
        <p:style>
          <a:lnRef idx="0">
            <a:scrgbClr r="0" g="0" b="0"/>
          </a:lnRef>
          <a:fillRef idx="0">
            <a:scrgbClr r="0" g="0" b="0"/>
          </a:fillRef>
          <a:effectRef idx="0">
            <a:scrgbClr r="0" g="0" b="0"/>
          </a:effectRef>
          <a:fontRef idx="minor"/>
        </p:style>
        <p:txBody>
          <a:bodyPr lIns="90000" tIns="46800" rIns="90000" bIns="46800" anchor="ctr">
            <a:noAutofit/>
          </a:bodyPr>
          <a:lstStyle/>
          <a:p>
            <a:pPr algn="ctr" defTabSz="914400">
              <a:lnSpc>
                <a:spcPct val="100000"/>
              </a:lnSpc>
              <a:tabLst>
                <a:tab pos="0" algn="l"/>
              </a:tabLst>
            </a:pPr>
            <a:r>
              <a:rPr lang="en-US" sz="1400" b="0" strike="noStrike" spc="-1">
                <a:solidFill>
                  <a:schemeClr val="dk1"/>
                </a:solidFill>
                <a:latin typeface="Calibri" panose="020F0502020204030204" pitchFamily="34" charset="0"/>
                <a:ea typeface="Arial"/>
                <a:cs typeface="Calibri" panose="020F0502020204030204" pitchFamily="34" charset="0"/>
              </a:rPr>
              <a:t>Outputs</a:t>
            </a:r>
            <a:endParaRPr lang="de-DE" sz="1400" b="0" strike="noStrike" spc="-1">
              <a:solidFill>
                <a:srgbClr val="000000"/>
              </a:solidFill>
              <a:latin typeface="Calibri" panose="020F0502020204030204" pitchFamily="34" charset="0"/>
              <a:cs typeface="Calibri" panose="020F0502020204030204" pitchFamily="34" charset="0"/>
            </a:endParaRPr>
          </a:p>
        </p:txBody>
      </p:sp>
      <p:cxnSp>
        <p:nvCxnSpPr>
          <p:cNvPr id="192" name="Google Shape;238;p 1"/>
          <p:cNvCxnSpPr>
            <a:stCxn id="190" idx="2"/>
            <a:endCxn id="182" idx="0"/>
          </p:cNvCxnSpPr>
          <p:nvPr/>
        </p:nvCxnSpPr>
        <p:spPr>
          <a:xfrm rot="16200000" flipH="1">
            <a:off x="3812040" y="3594960"/>
            <a:ext cx="310680" cy="1188000"/>
          </a:xfrm>
          <a:prstGeom prst="bentConnector3">
            <a:avLst>
              <a:gd name="adj1" fmla="val 45011"/>
            </a:avLst>
          </a:prstGeom>
          <a:ln w="28575">
            <a:solidFill>
              <a:srgbClr val="000000"/>
            </a:solidFill>
            <a:round/>
            <a:tailEnd type="stealth" w="med" len="med"/>
          </a:ln>
        </p:spPr>
      </p:cxnSp>
      <p:cxnSp>
        <p:nvCxnSpPr>
          <p:cNvPr id="193" name="Google Shape;239;p 1"/>
          <p:cNvCxnSpPr>
            <a:stCxn id="185" idx="3"/>
            <a:endCxn id="191" idx="1"/>
          </p:cNvCxnSpPr>
          <p:nvPr/>
        </p:nvCxnSpPr>
        <p:spPr>
          <a:xfrm>
            <a:off x="7408440" y="4571280"/>
            <a:ext cx="479880" cy="360"/>
          </a:xfrm>
          <a:prstGeom prst="bentConnector2">
            <a:avLst/>
          </a:prstGeom>
          <a:ln w="28575">
            <a:solidFill>
              <a:srgbClr val="000000"/>
            </a:solidFill>
            <a:round/>
            <a:tailEnd type="stealth" w="med" len="med"/>
          </a:ln>
        </p:spPr>
      </p:cxnSp>
      <p:cxnSp>
        <p:nvCxnSpPr>
          <p:cNvPr id="194" name="Google Shape;240;p 1"/>
          <p:cNvCxnSpPr>
            <a:stCxn id="183" idx="2"/>
            <a:endCxn id="188" idx="0"/>
          </p:cNvCxnSpPr>
          <p:nvPr/>
        </p:nvCxnSpPr>
        <p:spPr>
          <a:xfrm flipH="1">
            <a:off x="5234040" y="4798800"/>
            <a:ext cx="119160" cy="540360"/>
          </a:xfrm>
          <a:prstGeom prst="straightConnector1">
            <a:avLst/>
          </a:prstGeom>
          <a:ln w="28575">
            <a:solidFill>
              <a:srgbClr val="000000"/>
            </a:solidFill>
            <a:round/>
          </a:ln>
        </p:spPr>
      </p:cxnSp>
      <p:sp>
        <p:nvSpPr>
          <p:cNvPr id="195" name="Google Shape;241;p 1"/>
          <p:cNvSpPr/>
          <p:nvPr/>
        </p:nvSpPr>
        <p:spPr>
          <a:xfrm rot="5400000">
            <a:off x="5581440" y="1751400"/>
            <a:ext cx="302040" cy="2885760"/>
          </a:xfrm>
          <a:prstGeom prst="rightBrace">
            <a:avLst>
              <a:gd name="adj1" fmla="val 39596"/>
              <a:gd name="adj2" fmla="val 50000"/>
            </a:avLst>
          </a:prstGeom>
          <a:noFill/>
          <a:ln w="28575">
            <a:solidFill>
              <a:srgbClr val="000000"/>
            </a:solidFill>
            <a:round/>
          </a:ln>
        </p:spPr>
        <p:style>
          <a:lnRef idx="0">
            <a:scrgbClr r="0" g="0" b="0"/>
          </a:lnRef>
          <a:fillRef idx="0">
            <a:scrgbClr r="0" g="0" b="0"/>
          </a:fillRef>
          <a:effectRef idx="0">
            <a:scrgbClr r="0" g="0" b="0"/>
          </a:effectRef>
          <a:fontRef idx="minor"/>
        </p:style>
        <p:txBody>
          <a:bodyPr lIns="90000" tIns="46800" rIns="90000" bIns="46800" anchor="ctr">
            <a:noAutofit/>
          </a:bodyPr>
          <a:lstStyle/>
          <a:p>
            <a:pPr>
              <a:lnSpc>
                <a:spcPct val="100000"/>
              </a:lnSpc>
            </a:pPr>
            <a:endParaRPr lang="en-US" sz="1800" b="0" strike="noStrike" spc="-1">
              <a:solidFill>
                <a:schemeClr val="dk1"/>
              </a:solidFill>
              <a:latin typeface="Calibri" panose="020F0502020204030204" pitchFamily="34" charset="0"/>
              <a:ea typeface="Arial"/>
              <a:cs typeface="Calibri" panose="020F0502020204030204" pitchFamily="34" charset="0"/>
            </a:endParaRPr>
          </a:p>
        </p:txBody>
      </p:sp>
      <p:cxnSp>
        <p:nvCxnSpPr>
          <p:cNvPr id="196" name="Google Shape;242;p14"/>
          <p:cNvCxnSpPr/>
          <p:nvPr/>
        </p:nvCxnSpPr>
        <p:spPr>
          <a:xfrm>
            <a:off x="1396800" y="3272760"/>
            <a:ext cx="8553240" cy="6120"/>
          </a:xfrm>
          <a:prstGeom prst="straightConnector1">
            <a:avLst/>
          </a:prstGeom>
          <a:ln w="9525">
            <a:solidFill>
              <a:srgbClr val="000000"/>
            </a:solidFill>
            <a:prstDash val="lgDash"/>
            <a:round/>
          </a:ln>
        </p:spPr>
      </p:cxnSp>
      <p:sp>
        <p:nvSpPr>
          <p:cNvPr id="197" name="Google Shape;243;p14"/>
          <p:cNvSpPr/>
          <p:nvPr/>
        </p:nvSpPr>
        <p:spPr>
          <a:xfrm>
            <a:off x="7650720" y="1666440"/>
            <a:ext cx="2370240" cy="860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defTabSz="914400">
              <a:lnSpc>
                <a:spcPct val="100000"/>
              </a:lnSpc>
              <a:tabLst>
                <a:tab pos="0" algn="l"/>
              </a:tabLst>
            </a:pPr>
            <a:r>
              <a:rPr lang="en-US" sz="1800" b="1" strike="noStrike" spc="-1">
                <a:solidFill>
                  <a:srgbClr val="0060A9"/>
                </a:solidFill>
                <a:latin typeface="Calibri" panose="020F0502020204030204" pitchFamily="34" charset="0"/>
                <a:ea typeface="Arial"/>
                <a:cs typeface="Calibri" panose="020F0502020204030204" pitchFamily="34" charset="0"/>
              </a:rPr>
              <a:t>Governance-Ebene</a:t>
            </a:r>
            <a:endParaRPr lang="de-DE" sz="1800" b="0" strike="noStrike" spc="-1">
              <a:solidFill>
                <a:srgbClr val="000000"/>
              </a:solidFill>
              <a:latin typeface="Calibri" panose="020F0502020204030204" pitchFamily="34" charset="0"/>
              <a:cs typeface="Calibri" panose="020F0502020204030204" pitchFamily="34" charset="0"/>
            </a:endParaRPr>
          </a:p>
          <a:p>
            <a:pPr algn="r" defTabSz="914400">
              <a:lnSpc>
                <a:spcPct val="100000"/>
              </a:lnSpc>
              <a:tabLst>
                <a:tab pos="0" algn="l"/>
              </a:tabLst>
            </a:pPr>
            <a:r>
              <a:rPr lang="en-US" sz="1600" b="0" strike="noStrike" spc="-1">
                <a:solidFill>
                  <a:srgbClr val="0060A9"/>
                </a:solidFill>
                <a:latin typeface="Calibri" panose="020F0502020204030204" pitchFamily="34" charset="0"/>
                <a:ea typeface="Arial"/>
                <a:cs typeface="Calibri" panose="020F0502020204030204" pitchFamily="34" charset="0"/>
              </a:rPr>
              <a:t>Top Management</a:t>
            </a:r>
            <a:endParaRPr lang="de-DE" sz="1600" b="0" strike="noStrike" spc="-1">
              <a:solidFill>
                <a:srgbClr val="000000"/>
              </a:solidFill>
              <a:latin typeface="Calibri" panose="020F0502020204030204" pitchFamily="34" charset="0"/>
              <a:cs typeface="Calibri" panose="020F0502020204030204" pitchFamily="34" charset="0"/>
            </a:endParaRPr>
          </a:p>
          <a:p>
            <a:pPr algn="r" defTabSz="914400">
              <a:lnSpc>
                <a:spcPct val="100000"/>
              </a:lnSpc>
              <a:tabLst>
                <a:tab pos="0" algn="l"/>
              </a:tabLst>
            </a:pPr>
            <a:r>
              <a:rPr lang="en-US" sz="1600" b="0" strike="noStrike" spc="-1">
                <a:solidFill>
                  <a:srgbClr val="0060A9"/>
                </a:solidFill>
                <a:latin typeface="Calibri" panose="020F0502020204030204" pitchFamily="34" charset="0"/>
                <a:ea typeface="Arial"/>
                <a:cs typeface="Calibri" panose="020F0502020204030204" pitchFamily="34" charset="0"/>
              </a:rPr>
              <a:t>Prozess-Verantwortliche</a:t>
            </a:r>
            <a:endParaRPr lang="de-DE" sz="1600" b="0" strike="noStrike" spc="-1">
              <a:solidFill>
                <a:srgbClr val="000000"/>
              </a:solidFill>
              <a:latin typeface="Calibri" panose="020F0502020204030204" pitchFamily="34" charset="0"/>
              <a:cs typeface="Calibri" panose="020F0502020204030204" pitchFamily="34" charset="0"/>
            </a:endParaRPr>
          </a:p>
        </p:txBody>
      </p:sp>
      <p:cxnSp>
        <p:nvCxnSpPr>
          <p:cNvPr id="198" name="Google Shape;244;p14"/>
          <p:cNvCxnSpPr/>
          <p:nvPr/>
        </p:nvCxnSpPr>
        <p:spPr>
          <a:xfrm>
            <a:off x="6067080" y="5032440"/>
            <a:ext cx="3883320" cy="6120"/>
          </a:xfrm>
          <a:prstGeom prst="straightConnector1">
            <a:avLst/>
          </a:prstGeom>
          <a:ln w="9525">
            <a:solidFill>
              <a:srgbClr val="000000"/>
            </a:solidFill>
            <a:prstDash val="lgDash"/>
            <a:round/>
          </a:ln>
        </p:spPr>
      </p:cxnSp>
      <p:sp>
        <p:nvSpPr>
          <p:cNvPr id="199" name="Google Shape;245;p14"/>
          <p:cNvSpPr/>
          <p:nvPr/>
        </p:nvSpPr>
        <p:spPr>
          <a:xfrm>
            <a:off x="7650720" y="3301920"/>
            <a:ext cx="2370240" cy="614099"/>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defTabSz="914400">
              <a:lnSpc>
                <a:spcPct val="100000"/>
              </a:lnSpc>
              <a:tabLst>
                <a:tab pos="0" algn="l"/>
              </a:tabLst>
            </a:pPr>
            <a:r>
              <a:rPr lang="en-US" sz="1800" b="1" strike="noStrike" spc="-1">
                <a:solidFill>
                  <a:srgbClr val="0060A9"/>
                </a:solidFill>
                <a:latin typeface="Calibri" panose="020F0502020204030204" pitchFamily="34" charset="0"/>
                <a:ea typeface="Arial"/>
                <a:cs typeface="Calibri" panose="020F0502020204030204" pitchFamily="34" charset="0"/>
              </a:rPr>
              <a:t>Steuerung der Ebene</a:t>
            </a:r>
            <a:endParaRPr lang="de-DE" sz="1800" b="0" strike="noStrike" spc="-1">
              <a:solidFill>
                <a:srgbClr val="000000"/>
              </a:solidFill>
              <a:latin typeface="Calibri" panose="020F0502020204030204" pitchFamily="34" charset="0"/>
              <a:cs typeface="Calibri" panose="020F0502020204030204" pitchFamily="34" charset="0"/>
            </a:endParaRPr>
          </a:p>
          <a:p>
            <a:pPr algn="r" defTabSz="914400">
              <a:lnSpc>
                <a:spcPct val="100000"/>
              </a:lnSpc>
              <a:tabLst>
                <a:tab pos="0" algn="l"/>
              </a:tabLst>
            </a:pPr>
            <a:r>
              <a:rPr lang="en-US" sz="1600" b="0" strike="noStrike" spc="-1">
                <a:solidFill>
                  <a:srgbClr val="0060A9"/>
                </a:solidFill>
                <a:latin typeface="Calibri" panose="020F0502020204030204" pitchFamily="34" charset="0"/>
                <a:ea typeface="Arial"/>
                <a:cs typeface="Calibri" panose="020F0502020204030204" pitchFamily="34" charset="0"/>
              </a:rPr>
              <a:t>Prozess-Manager</a:t>
            </a:r>
            <a:endParaRPr lang="de-DE" sz="1600" b="0" strike="noStrike" spc="-1">
              <a:solidFill>
                <a:srgbClr val="000000"/>
              </a:solidFill>
              <a:latin typeface="Calibri" panose="020F0502020204030204" pitchFamily="34" charset="0"/>
              <a:cs typeface="Calibri" panose="020F0502020204030204" pitchFamily="34" charset="0"/>
            </a:endParaRPr>
          </a:p>
        </p:txBody>
      </p:sp>
      <p:sp>
        <p:nvSpPr>
          <p:cNvPr id="200" name="Google Shape;246;p14"/>
          <p:cNvSpPr/>
          <p:nvPr/>
        </p:nvSpPr>
        <p:spPr>
          <a:xfrm>
            <a:off x="7096320" y="5061600"/>
            <a:ext cx="2924640" cy="614099"/>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defTabSz="914400">
              <a:lnSpc>
                <a:spcPct val="100000"/>
              </a:lnSpc>
              <a:tabLst>
                <a:tab pos="0" algn="l"/>
              </a:tabLst>
            </a:pPr>
            <a:r>
              <a:rPr lang="en-US" sz="1800" b="1" strike="noStrike" spc="-1">
                <a:solidFill>
                  <a:srgbClr val="0060A9"/>
                </a:solidFill>
                <a:latin typeface="Calibri" panose="020F0502020204030204" pitchFamily="34" charset="0"/>
                <a:ea typeface="Arial"/>
                <a:cs typeface="Calibri" panose="020F0502020204030204" pitchFamily="34" charset="0"/>
              </a:rPr>
              <a:t>Operational-Level </a:t>
            </a:r>
            <a:endParaRPr lang="de-DE" sz="1800" b="0" strike="noStrike" spc="-1">
              <a:solidFill>
                <a:srgbClr val="000000"/>
              </a:solidFill>
              <a:latin typeface="Calibri" panose="020F0502020204030204" pitchFamily="34" charset="0"/>
              <a:cs typeface="Calibri" panose="020F0502020204030204" pitchFamily="34" charset="0"/>
            </a:endParaRPr>
          </a:p>
          <a:p>
            <a:pPr algn="r" defTabSz="914400">
              <a:lnSpc>
                <a:spcPct val="100000"/>
              </a:lnSpc>
              <a:tabLst>
                <a:tab pos="0" algn="l"/>
              </a:tabLst>
            </a:pPr>
            <a:r>
              <a:rPr lang="en-US" sz="1600" b="0" strike="noStrike" spc="-1">
                <a:solidFill>
                  <a:srgbClr val="0060A9"/>
                </a:solidFill>
                <a:latin typeface="Calibri" panose="020F0502020204030204" pitchFamily="34" charset="0"/>
                <a:ea typeface="Arial"/>
                <a:cs typeface="Calibri" panose="020F0502020204030204" pitchFamily="34" charset="0"/>
              </a:rPr>
              <a:t>Prozess-Mitarbeiter </a:t>
            </a:r>
            <a:endParaRPr lang="de-DE" sz="1600" b="0" strike="noStrike" spc="-1">
              <a:solidFill>
                <a:srgbClr val="000000"/>
              </a:solidFill>
              <a:latin typeface="Calibri" panose="020F0502020204030204" pitchFamily="34" charset="0"/>
              <a:cs typeface="Calibri" panose="020F0502020204030204" pitchFamily="34" charset="0"/>
            </a:endParaRPr>
          </a:p>
        </p:txBody>
      </p:sp>
      <p:pic>
        <p:nvPicPr>
          <p:cNvPr id="201" name="Google Shape;247;p14" descr="m1"/>
          <p:cNvPicPr/>
          <p:nvPr/>
        </p:nvPicPr>
        <p:blipFill>
          <a:blip r:embed="rId3"/>
          <a:stretch/>
        </p:blipFill>
        <p:spPr>
          <a:xfrm>
            <a:off x="5281560" y="4357800"/>
            <a:ext cx="235080" cy="323640"/>
          </a:xfrm>
          <a:prstGeom prst="rect">
            <a:avLst/>
          </a:prstGeom>
          <a:ln w="0">
            <a:noFill/>
          </a:ln>
        </p:spPr>
      </p:pic>
      <p:pic>
        <p:nvPicPr>
          <p:cNvPr id="202" name="Google Shape;248;p14" descr="m1"/>
          <p:cNvPicPr/>
          <p:nvPr/>
        </p:nvPicPr>
        <p:blipFill>
          <a:blip r:embed="rId4"/>
          <a:stretch/>
        </p:blipFill>
        <p:spPr>
          <a:xfrm>
            <a:off x="4472640" y="4372920"/>
            <a:ext cx="220680" cy="298440"/>
          </a:xfrm>
          <a:prstGeom prst="rect">
            <a:avLst/>
          </a:prstGeom>
          <a:ln w="0">
            <a:noFill/>
          </a:ln>
        </p:spPr>
      </p:pic>
      <p:pic>
        <p:nvPicPr>
          <p:cNvPr id="203" name="Google Shape;249;p14" descr="m1"/>
          <p:cNvPicPr/>
          <p:nvPr/>
        </p:nvPicPr>
        <p:blipFill>
          <a:blip r:embed="rId4"/>
          <a:stretch/>
        </p:blipFill>
        <p:spPr>
          <a:xfrm>
            <a:off x="6085800" y="4372920"/>
            <a:ext cx="220680" cy="298440"/>
          </a:xfrm>
          <a:prstGeom prst="rect">
            <a:avLst/>
          </a:prstGeom>
          <a:ln w="0">
            <a:noFill/>
          </a:ln>
        </p:spPr>
      </p:pic>
      <p:pic>
        <p:nvPicPr>
          <p:cNvPr id="204" name="Google Shape;250;p14" descr="m1"/>
          <p:cNvPicPr/>
          <p:nvPr/>
        </p:nvPicPr>
        <p:blipFill>
          <a:blip r:embed="rId3"/>
          <a:stretch/>
        </p:blipFill>
        <p:spPr>
          <a:xfrm>
            <a:off x="6878880" y="4372920"/>
            <a:ext cx="236520" cy="323640"/>
          </a:xfrm>
          <a:prstGeom prst="rect">
            <a:avLst/>
          </a:prstGeom>
          <a:ln w="0">
            <a:noFill/>
          </a:ln>
        </p:spPr>
      </p:pic>
      <p:pic>
        <p:nvPicPr>
          <p:cNvPr id="205" name="Google Shape;251;p14" descr="m1"/>
          <p:cNvPicPr/>
          <p:nvPr/>
        </p:nvPicPr>
        <p:blipFill>
          <a:blip r:embed="rId3"/>
          <a:stretch/>
        </p:blipFill>
        <p:spPr>
          <a:xfrm>
            <a:off x="3930120" y="5661000"/>
            <a:ext cx="549720" cy="752400"/>
          </a:xfrm>
          <a:prstGeom prst="rect">
            <a:avLst/>
          </a:prstGeom>
          <a:ln w="0">
            <a:noFill/>
          </a:ln>
        </p:spPr>
      </p:pic>
      <p:sp>
        <p:nvSpPr>
          <p:cNvPr id="206" name="Google Shape;252;p14"/>
          <p:cNvSpPr/>
          <p:nvPr/>
        </p:nvSpPr>
        <p:spPr>
          <a:xfrm>
            <a:off x="4642560" y="4014360"/>
            <a:ext cx="2913840" cy="306323"/>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r>
              <a:rPr lang="en-US" sz="1400" b="0" strike="noStrike" spc="-1">
                <a:solidFill>
                  <a:schemeClr val="dk1"/>
                </a:solidFill>
                <a:latin typeface="Calibri" panose="020F0502020204030204" pitchFamily="34" charset="0"/>
                <a:ea typeface="Arial"/>
                <a:cs typeface="Calibri" panose="020F0502020204030204" pitchFamily="34" charset="0"/>
              </a:rPr>
              <a:t>Aktivitäten und Rollen</a:t>
            </a:r>
            <a:endParaRPr lang="de-DE" sz="1400" b="0" strike="noStrike" spc="-1">
              <a:solidFill>
                <a:srgbClr val="000000"/>
              </a:solidFill>
              <a:latin typeface="Calibri" panose="020F0502020204030204" pitchFamily="34" charset="0"/>
              <a:cs typeface="Calibri" panose="020F0502020204030204" pitchFamily="34" charset="0"/>
            </a:endParaRPr>
          </a:p>
        </p:txBody>
      </p:sp>
      <p:sp>
        <p:nvSpPr>
          <p:cNvPr id="207" name="Google Shape;253;p14"/>
          <p:cNvSpPr/>
          <p:nvPr/>
        </p:nvSpPr>
        <p:spPr>
          <a:xfrm>
            <a:off x="2062800" y="2176560"/>
            <a:ext cx="3049920" cy="52176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defTabSz="914400">
              <a:lnSpc>
                <a:spcPct val="100000"/>
              </a:lnSpc>
              <a:tabLst>
                <a:tab pos="0" algn="l"/>
              </a:tabLst>
            </a:pPr>
            <a:r>
              <a:rPr lang="en-US" sz="1400" b="0" strike="noStrike" spc="-1">
                <a:solidFill>
                  <a:srgbClr val="0060A9"/>
                </a:solidFill>
                <a:latin typeface="Calibri" panose="020F0502020204030204" pitchFamily="34" charset="0"/>
                <a:ea typeface="Arial"/>
                <a:cs typeface="Calibri" panose="020F0502020204030204" pitchFamily="34" charset="0"/>
              </a:rPr>
              <a:t>z.B. Service-Management-Richtlinie, Incident-Handling-Richtlinie</a:t>
            </a:r>
            <a:endParaRPr lang="de-DE" sz="1400" b="0" strike="noStrike" spc="-1">
              <a:solidFill>
                <a:srgbClr val="000000"/>
              </a:solidFill>
              <a:latin typeface="Calibri" panose="020F0502020204030204" pitchFamily="34" charset="0"/>
              <a:cs typeface="Calibri" panose="020F0502020204030204" pitchFamily="34" charset="0"/>
            </a:endParaRPr>
          </a:p>
        </p:txBody>
      </p:sp>
      <p:sp>
        <p:nvSpPr>
          <p:cNvPr id="208" name="Google Shape;254;p14"/>
          <p:cNvSpPr/>
          <p:nvPr/>
        </p:nvSpPr>
        <p:spPr>
          <a:xfrm>
            <a:off x="1238760" y="4191120"/>
            <a:ext cx="2924640" cy="52176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r>
              <a:rPr lang="en-US" sz="1400" b="0" strike="noStrike" spc="-1">
                <a:solidFill>
                  <a:srgbClr val="0060A9"/>
                </a:solidFill>
                <a:latin typeface="Calibri" panose="020F0502020204030204" pitchFamily="34" charset="0"/>
                <a:ea typeface="Arial"/>
                <a:cs typeface="Calibri" panose="020F0502020204030204" pitchFamily="34" charset="0"/>
              </a:rPr>
              <a:t>z.B. Incident &amp; Service Request Management</a:t>
            </a:r>
            <a:endParaRPr lang="de-DE" sz="1400" b="0" strike="noStrike" spc="-1">
              <a:solidFill>
                <a:srgbClr val="000000"/>
              </a:solidFill>
              <a:latin typeface="Calibri" panose="020F0502020204030204" pitchFamily="34" charset="0"/>
              <a:cs typeface="Calibri" panose="020F0502020204030204" pitchFamily="34" charset="0"/>
            </a:endParaRPr>
          </a:p>
        </p:txBody>
      </p:sp>
      <p:sp>
        <p:nvSpPr>
          <p:cNvPr id="209" name="Google Shape;255;p14"/>
          <p:cNvSpPr/>
          <p:nvPr/>
        </p:nvSpPr>
        <p:spPr>
          <a:xfrm>
            <a:off x="6146640" y="5925240"/>
            <a:ext cx="2792520" cy="52176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r>
              <a:rPr lang="en-US" sz="1400" b="0" strike="noStrike" spc="-1">
                <a:solidFill>
                  <a:srgbClr val="0060A9"/>
                </a:solidFill>
                <a:latin typeface="Calibri" panose="020F0502020204030204" pitchFamily="34" charset="0"/>
                <a:ea typeface="Arial"/>
                <a:cs typeface="Calibri" panose="020F0502020204030204" pitchFamily="34" charset="0"/>
              </a:rPr>
              <a:t>z.B. Verfahren zur Klassifizierung und Priorisierung von Incidents</a:t>
            </a:r>
            <a:endParaRPr lang="de-DE" sz="1400" b="0" strike="noStrike" spc="-1">
              <a:solidFill>
                <a:srgbClr val="000000"/>
              </a:solidFill>
              <a:latin typeface="Calibri" panose="020F0502020204030204" pitchFamily="34" charset="0"/>
              <a:cs typeface="Calibri" panose="020F0502020204030204" pitchFamily="34" charset="0"/>
            </a:endParaRPr>
          </a:p>
        </p:txBody>
      </p:sp>
      <p:sp>
        <p:nvSpPr>
          <p:cNvPr id="210" name="Google Shape;256;p14"/>
          <p:cNvSpPr/>
          <p:nvPr/>
        </p:nvSpPr>
        <p:spPr>
          <a:xfrm>
            <a:off x="2165760" y="5621040"/>
            <a:ext cx="1721160" cy="52176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r>
              <a:rPr lang="en-US" sz="1400" b="0" strike="noStrike" spc="-1">
                <a:solidFill>
                  <a:schemeClr val="dk1"/>
                </a:solidFill>
                <a:latin typeface="Calibri" panose="020F0502020204030204" pitchFamily="34" charset="0"/>
                <a:ea typeface="Arial"/>
                <a:cs typeface="Calibri" panose="020F0502020204030204" pitchFamily="34" charset="0"/>
              </a:rPr>
              <a:t>Person (in einer Rolle)</a:t>
            </a:r>
            <a:endParaRPr lang="de-DE" sz="1400" b="0" strike="noStrike" spc="-1">
              <a:solidFill>
                <a:srgbClr val="000000"/>
              </a:solidFill>
              <a:latin typeface="Calibri" panose="020F0502020204030204" pitchFamily="34" charset="0"/>
              <a:cs typeface="Calibri" panose="020F0502020204030204" pitchFamily="34" charset="0"/>
            </a:endParaRPr>
          </a:p>
        </p:txBody>
      </p:sp>
      <p:cxnSp>
        <p:nvCxnSpPr>
          <p:cNvPr id="211" name="Google Shape;257;p14"/>
          <p:cNvCxnSpPr/>
          <p:nvPr/>
        </p:nvCxnSpPr>
        <p:spPr>
          <a:xfrm flipH="1">
            <a:off x="6065280" y="5032440"/>
            <a:ext cx="6120" cy="1230120"/>
          </a:xfrm>
          <a:prstGeom prst="straightConnector1">
            <a:avLst/>
          </a:prstGeom>
          <a:ln w="9525">
            <a:solidFill>
              <a:srgbClr val="000000"/>
            </a:solidFill>
            <a:prstDash val="lgDash"/>
            <a:round/>
          </a:ln>
        </p:spPr>
      </p:cxnSp>
      <p:cxnSp>
        <p:nvCxnSpPr>
          <p:cNvPr id="212" name="Google Shape;258;p14"/>
          <p:cNvCxnSpPr/>
          <p:nvPr/>
        </p:nvCxnSpPr>
        <p:spPr>
          <a:xfrm>
            <a:off x="1396800" y="5032440"/>
            <a:ext cx="3170880" cy="6120"/>
          </a:xfrm>
          <a:prstGeom prst="straightConnector1">
            <a:avLst/>
          </a:prstGeom>
          <a:ln w="9525">
            <a:solidFill>
              <a:srgbClr val="000000"/>
            </a:solidFill>
            <a:prstDash val="lgDash"/>
            <a:round/>
          </a:ln>
        </p:spPr>
      </p:cxnSp>
      <p:cxnSp>
        <p:nvCxnSpPr>
          <p:cNvPr id="213" name="Google Shape;259;p14"/>
          <p:cNvCxnSpPr/>
          <p:nvPr/>
        </p:nvCxnSpPr>
        <p:spPr>
          <a:xfrm flipH="1">
            <a:off x="4561200" y="5032440"/>
            <a:ext cx="6120" cy="1228320"/>
          </a:xfrm>
          <a:prstGeom prst="straightConnector1">
            <a:avLst/>
          </a:prstGeom>
          <a:ln w="9525">
            <a:solidFill>
              <a:srgbClr val="000000"/>
            </a:solidFill>
            <a:prstDash val="lgDash"/>
            <a:round/>
          </a:ln>
        </p:spPr>
      </p:cxnSp>
      <p:cxnSp>
        <p:nvCxnSpPr>
          <p:cNvPr id="214" name="Google Shape;260;p14"/>
          <p:cNvCxnSpPr/>
          <p:nvPr/>
        </p:nvCxnSpPr>
        <p:spPr>
          <a:xfrm>
            <a:off x="4563000" y="6256440"/>
            <a:ext cx="1508400" cy="6120"/>
          </a:xfrm>
          <a:prstGeom prst="straightConnector1">
            <a:avLst/>
          </a:prstGeom>
          <a:ln w="9525">
            <a:solidFill>
              <a:srgbClr val="000000"/>
            </a:solidFill>
            <a:prstDash val="lgDash"/>
            <a:round/>
          </a:ln>
        </p:spPr>
      </p:cxnSp>
      <p:sp>
        <p:nvSpPr>
          <p:cNvPr id="215" name="Google Shape;261;p14"/>
          <p:cNvSpPr/>
          <p:nvPr/>
        </p:nvSpPr>
        <p:spPr>
          <a:xfrm>
            <a:off x="3613320" y="6386040"/>
            <a:ext cx="1182960" cy="306323"/>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tabLst>
                <a:tab pos="0" algn="l"/>
              </a:tabLst>
            </a:pPr>
            <a:r>
              <a:rPr lang="en-US" sz="1400" b="0" strike="noStrike" spc="-1">
                <a:solidFill>
                  <a:srgbClr val="0060A9"/>
                </a:solidFill>
                <a:latin typeface="Calibri" panose="020F0502020204030204" pitchFamily="34" charset="0"/>
                <a:ea typeface="Arial"/>
                <a:cs typeface="Calibri" panose="020F0502020204030204" pitchFamily="34" charset="0"/>
              </a:rPr>
              <a:t>gilt</a:t>
            </a:r>
            <a:endParaRPr lang="de-DE" sz="1400" b="0" strike="noStrike" spc="-1">
              <a:solidFill>
                <a:srgbClr val="000000"/>
              </a:solidFill>
              <a:latin typeface="Calibri" panose="020F0502020204030204" pitchFamily="34" charset="0"/>
              <a:cs typeface="Calibri" panose="020F0502020204030204" pitchFamily="34" charset="0"/>
            </a:endParaRP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9" name="PlaceHolder 1"/>
          <p:cNvSpPr>
            <a:spLocks noGrp="1"/>
          </p:cNvSpPr>
          <p:nvPr>
            <p:ph type="title"/>
          </p:nvPr>
        </p:nvSpPr>
        <p:spPr>
          <a:xfrm>
            <a:off x="914400" y="2130480"/>
            <a:ext cx="10360440" cy="1467000"/>
          </a:xfrm>
          <a:prstGeom prst="rect">
            <a:avLst/>
          </a:prstGeom>
          <a:noFill/>
          <a:ln w="0">
            <a:noFill/>
          </a:ln>
        </p:spPr>
        <p:txBody>
          <a:bodyPr lIns="91440" tIns="45720" rIns="91440" bIns="45720" anchor="ctr">
            <a:noAutofit/>
          </a:bodyPr>
          <a:lstStyle/>
          <a:p>
            <a:pPr indent="0" algn="ctr">
              <a:lnSpc>
                <a:spcPct val="100000"/>
              </a:lnSpc>
              <a:buNone/>
              <a:tabLst>
                <a:tab pos="0" algn="l"/>
              </a:tabLst>
            </a:pPr>
            <a:r>
              <a:rPr lang="en-US" sz="3200" b="1" strike="noStrike" spc="-1">
                <a:solidFill>
                  <a:srgbClr val="205595"/>
                </a:solidFill>
                <a:latin typeface="Calibri"/>
                <a:ea typeface="Calibri"/>
              </a:rPr>
              <a:t>Supplier Relationship Management (SUPPM)</a:t>
            </a:r>
            <a:endParaRPr lang="de-DE" sz="3200" b="0" strike="noStrike" spc="-1">
              <a:solidFill>
                <a:srgbClr val="000000"/>
              </a:solidFill>
              <a:latin typeface="Arial"/>
            </a:endParaRPr>
          </a:p>
        </p:txBody>
      </p:sp>
      <p:sp>
        <p:nvSpPr>
          <p:cNvPr id="1550" name="PlaceHolder 2"/>
          <p:cNvSpPr>
            <a:spLocks noGrp="1"/>
          </p:cNvSpPr>
          <p:nvPr>
            <p:ph type="sldNum" idx="142"/>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FFFFFF"/>
                </a:solidFill>
                <a:latin typeface="Calibri"/>
                <a:ea typeface="Calibri"/>
              </a:defRPr>
            </a:lvl1pPr>
          </a:lstStyle>
          <a:p>
            <a:pPr indent="0" algn="r">
              <a:lnSpc>
                <a:spcPct val="100000"/>
              </a:lnSpc>
              <a:buNone/>
              <a:tabLst>
                <a:tab pos="0" algn="l"/>
              </a:tabLst>
            </a:pPr>
            <a:fld id="{13291A31-702E-476A-B3EB-3E104E2024F8}" type="slidenum">
              <a:rPr lang="en-US" sz="1200" b="0" strike="noStrike" spc="-1">
                <a:solidFill>
                  <a:srgbClr val="FFFFFF"/>
                </a:solidFill>
                <a:latin typeface="Calibri"/>
                <a:ea typeface="Calibri"/>
              </a:rPr>
              <a:t>160</a:t>
            </a:fld>
            <a:endParaRPr lang="de-DE" sz="1200" b="0" strike="noStrike" spc="-1">
              <a:solidFill>
                <a:srgbClr val="000000"/>
              </a:solidFill>
              <a:latin typeface="Times New Roman"/>
            </a:endParaRPr>
          </a:p>
        </p:txBody>
      </p:sp>
      <p:sp>
        <p:nvSpPr>
          <p:cNvPr id="1551" name="Google Shape;1898;p147"/>
          <p:cNvSpPr/>
          <p:nvPr/>
        </p:nvSpPr>
        <p:spPr>
          <a:xfrm>
            <a:off x="2895480" y="3933720"/>
            <a:ext cx="6397920" cy="1702080"/>
          </a:xfrm>
          <a:prstGeom prst="snip1Rect">
            <a:avLst>
              <a:gd name="adj" fmla="val 16667"/>
            </a:avLst>
          </a:prstGeom>
          <a:solidFill>
            <a:srgbClr val="93B3D7">
              <a:alpha val="37000"/>
            </a:srgbClr>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Lst>
            </a:pPr>
            <a:endParaRPr lang="de-DE" sz="1800" b="0" strike="noStrike" spc="-1">
              <a:solidFill>
                <a:schemeClr val="lt1"/>
              </a:solidFill>
              <a:latin typeface="Calibri"/>
              <a:ea typeface="Calibri"/>
            </a:endParaRPr>
          </a:p>
        </p:txBody>
      </p:sp>
      <p:sp>
        <p:nvSpPr>
          <p:cNvPr id="1552" name="Google Shape;1899;p147"/>
          <p:cNvSpPr/>
          <p:nvPr/>
        </p:nvSpPr>
        <p:spPr>
          <a:xfrm>
            <a:off x="2969640" y="4040640"/>
            <a:ext cx="1703520" cy="326520"/>
          </a:xfrm>
          <a:prstGeom prst="rect">
            <a:avLst/>
          </a:prstGeom>
          <a:solidFill>
            <a:schemeClr val="accent1"/>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US" sz="1800" b="0" strike="noStrike" spc="-1">
                <a:solidFill>
                  <a:schemeClr val="lt1"/>
                </a:solidFill>
                <a:latin typeface="Calibri"/>
                <a:ea typeface="Calibri"/>
              </a:rPr>
              <a:t>Zielsetzung</a:t>
            </a:r>
            <a:endParaRPr lang="de-DE" sz="1800" b="0" strike="noStrike" spc="-1">
              <a:solidFill>
                <a:srgbClr val="000000"/>
              </a:solidFill>
              <a:latin typeface="Arial"/>
            </a:endParaRPr>
          </a:p>
        </p:txBody>
      </p:sp>
      <p:sp>
        <p:nvSpPr>
          <p:cNvPr id="1553" name="Google Shape;1900;p147"/>
          <p:cNvSpPr/>
          <p:nvPr/>
        </p:nvSpPr>
        <p:spPr>
          <a:xfrm>
            <a:off x="2969640" y="4448520"/>
            <a:ext cx="6230160" cy="63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en-US" sz="1800" b="0" strike="noStrike" spc="-1">
                <a:solidFill>
                  <a:srgbClr val="000000"/>
                </a:solidFill>
                <a:latin typeface="Calibri"/>
                <a:ea typeface="Calibri"/>
              </a:rPr>
              <a:t>Etablierung und Pflege gesunder Beziehungen zu internen und externen Zulieferern und Überwachung ihrer Leistung</a:t>
            </a:r>
            <a:endParaRPr lang="de-DE" sz="1800" b="0" strike="noStrike" spc="-1">
              <a:solidFill>
                <a:srgbClr val="000000"/>
              </a:solidFill>
              <a:latin typeface="Arial"/>
            </a:endParaRP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4"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SUPPM: Wichtige Fragen</a:t>
            </a:r>
            <a:endParaRPr lang="de-DE" sz="3200" b="0" strike="noStrike" spc="-1">
              <a:solidFill>
                <a:srgbClr val="000000"/>
              </a:solidFill>
              <a:latin typeface="Arial"/>
            </a:endParaRPr>
          </a:p>
        </p:txBody>
      </p:sp>
      <p:grpSp>
        <p:nvGrpSpPr>
          <p:cNvPr id="1555" name="Google Shape;1907;p148"/>
          <p:cNvGrpSpPr/>
          <p:nvPr/>
        </p:nvGrpSpPr>
        <p:grpSpPr>
          <a:xfrm>
            <a:off x="2211480" y="1698840"/>
            <a:ext cx="7769160" cy="4619160"/>
            <a:chOff x="2211480" y="1698840"/>
            <a:chExt cx="7769160" cy="4619160"/>
          </a:xfrm>
        </p:grpSpPr>
        <p:sp>
          <p:nvSpPr>
            <p:cNvPr id="1556" name="Google Shape;1908;p148"/>
            <p:cNvSpPr/>
            <p:nvPr/>
          </p:nvSpPr>
          <p:spPr>
            <a:xfrm rot="10800000">
              <a:off x="2686680" y="1698480"/>
              <a:ext cx="7293960" cy="94140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557" name="Google Shape;1909;p148"/>
            <p:cNvSpPr/>
            <p:nvPr/>
          </p:nvSpPr>
          <p:spPr>
            <a:xfrm>
              <a:off x="2919600" y="1698840"/>
              <a:ext cx="7058160" cy="941400"/>
            </a:xfrm>
            <a:prstGeom prst="rect">
              <a:avLst/>
            </a:prstGeom>
            <a:noFill/>
            <a:ln w="0">
              <a:noFill/>
            </a:ln>
          </p:spPr>
          <p:style>
            <a:lnRef idx="0">
              <a:scrgbClr r="0" g="0" b="0"/>
            </a:lnRef>
            <a:fillRef idx="0">
              <a:scrgbClr r="0" g="0" b="0"/>
            </a:fillRef>
            <a:effectRef idx="0">
              <a:scrgbClr r="0" g="0" b="0"/>
            </a:effectRef>
            <a:fontRef idx="minor"/>
          </p:style>
          <p:txBody>
            <a:bodyPr lIns="416160" tIns="99000" rIns="185040" bIns="99000" anchor="ctr">
              <a:noAutofit/>
            </a:bodyPr>
            <a:lstStyle/>
            <a:p>
              <a:pPr algn="ctr">
                <a:lnSpc>
                  <a:spcPct val="90000"/>
                </a:lnSpc>
                <a:tabLst>
                  <a:tab pos="0" algn="l"/>
                </a:tabLst>
              </a:pPr>
              <a:r>
                <a:rPr lang="en-US" sz="2600" b="0" strike="noStrike" spc="-1">
                  <a:solidFill>
                    <a:schemeClr val="lt1"/>
                  </a:solidFill>
                  <a:latin typeface="Calibri"/>
                  <a:ea typeface="Calibri"/>
                </a:rPr>
                <a:t>Wer sind die Zulieferer, die die Bereitstellung von IT-Services unterstützen?</a:t>
              </a:r>
              <a:endParaRPr lang="de-DE" sz="2600" b="0" strike="noStrike" spc="-1">
                <a:solidFill>
                  <a:srgbClr val="000000"/>
                </a:solidFill>
                <a:latin typeface="Arial"/>
              </a:endParaRPr>
            </a:p>
          </p:txBody>
        </p:sp>
        <p:sp>
          <p:nvSpPr>
            <p:cNvPr id="1558" name="Google Shape;1910;p148"/>
            <p:cNvSpPr/>
            <p:nvPr/>
          </p:nvSpPr>
          <p:spPr>
            <a:xfrm>
              <a:off x="2211480" y="1698840"/>
              <a:ext cx="941400" cy="94140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559" name="Google Shape;1911;p148"/>
            <p:cNvSpPr/>
            <p:nvPr/>
          </p:nvSpPr>
          <p:spPr>
            <a:xfrm rot="10800000">
              <a:off x="2686680" y="2924280"/>
              <a:ext cx="7293960" cy="94140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560" name="Google Shape;1912;p148"/>
            <p:cNvSpPr/>
            <p:nvPr/>
          </p:nvSpPr>
          <p:spPr>
            <a:xfrm>
              <a:off x="2919600" y="2924640"/>
              <a:ext cx="7058160" cy="941400"/>
            </a:xfrm>
            <a:prstGeom prst="rect">
              <a:avLst/>
            </a:prstGeom>
            <a:noFill/>
            <a:ln w="0">
              <a:noFill/>
            </a:ln>
          </p:spPr>
          <p:style>
            <a:lnRef idx="0">
              <a:scrgbClr r="0" g="0" b="0"/>
            </a:lnRef>
            <a:fillRef idx="0">
              <a:scrgbClr r="0" g="0" b="0"/>
            </a:fillRef>
            <a:effectRef idx="0">
              <a:scrgbClr r="0" g="0" b="0"/>
            </a:effectRef>
            <a:fontRef idx="minor"/>
          </p:style>
          <p:txBody>
            <a:bodyPr lIns="416160" tIns="99000" rIns="185040" bIns="99000" anchor="ctr">
              <a:noAutofit/>
            </a:bodyPr>
            <a:lstStyle/>
            <a:p>
              <a:pPr algn="ctr">
                <a:lnSpc>
                  <a:spcPct val="90000"/>
                </a:lnSpc>
                <a:tabLst>
                  <a:tab pos="0" algn="l"/>
                </a:tabLst>
              </a:pPr>
              <a:r>
                <a:rPr lang="en-US" sz="2600" b="0" strike="noStrike" spc="-1">
                  <a:solidFill>
                    <a:schemeClr val="lt1"/>
                  </a:solidFill>
                  <a:latin typeface="Calibri"/>
                  <a:ea typeface="Calibri"/>
                </a:rPr>
                <a:t>Wie werden die Beziehungen zu den Zulieferern gemanagt?</a:t>
              </a:r>
              <a:endParaRPr lang="de-DE" sz="2600" b="0" strike="noStrike" spc="-1">
                <a:solidFill>
                  <a:srgbClr val="000000"/>
                </a:solidFill>
                <a:latin typeface="Arial"/>
              </a:endParaRPr>
            </a:p>
          </p:txBody>
        </p:sp>
        <p:sp>
          <p:nvSpPr>
            <p:cNvPr id="1561" name="Google Shape;1913;p148"/>
            <p:cNvSpPr/>
            <p:nvPr/>
          </p:nvSpPr>
          <p:spPr>
            <a:xfrm>
              <a:off x="2211480" y="2924640"/>
              <a:ext cx="941400" cy="94140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562" name="Google Shape;1914;p148"/>
            <p:cNvSpPr/>
            <p:nvPr/>
          </p:nvSpPr>
          <p:spPr>
            <a:xfrm rot="10800000">
              <a:off x="2686680" y="4150440"/>
              <a:ext cx="7293960" cy="94140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563" name="Google Shape;1915;p148"/>
            <p:cNvSpPr/>
            <p:nvPr/>
          </p:nvSpPr>
          <p:spPr>
            <a:xfrm>
              <a:off x="2919600" y="4150440"/>
              <a:ext cx="7058160" cy="941400"/>
            </a:xfrm>
            <a:prstGeom prst="rect">
              <a:avLst/>
            </a:prstGeom>
            <a:noFill/>
            <a:ln w="0">
              <a:noFill/>
            </a:ln>
          </p:spPr>
          <p:style>
            <a:lnRef idx="0">
              <a:scrgbClr r="0" g="0" b="0"/>
            </a:lnRef>
            <a:fillRef idx="0">
              <a:scrgbClr r="0" g="0" b="0"/>
            </a:fillRef>
            <a:effectRef idx="0">
              <a:scrgbClr r="0" g="0" b="0"/>
            </a:effectRef>
            <a:fontRef idx="minor"/>
          </p:style>
          <p:txBody>
            <a:bodyPr lIns="416160" tIns="99000" rIns="185040" bIns="99000" anchor="ctr">
              <a:noAutofit/>
            </a:bodyPr>
            <a:lstStyle/>
            <a:p>
              <a:pPr algn="ctr">
                <a:lnSpc>
                  <a:spcPct val="90000"/>
                </a:lnSpc>
                <a:tabLst>
                  <a:tab pos="0" algn="l"/>
                </a:tabLst>
              </a:pPr>
              <a:r>
                <a:rPr lang="en-US" sz="2400" b="0" strike="noStrike" spc="-1">
                  <a:solidFill>
                    <a:schemeClr val="lt1"/>
                  </a:solidFill>
                  <a:latin typeface="Calibri"/>
                  <a:ea typeface="Calibri"/>
                </a:rPr>
                <a:t>Auf welche Weise können Sie am besten mit Ihren Zulieferern in Kontakt treten oder bleiben?</a:t>
              </a:r>
              <a:endParaRPr lang="de-DE" sz="2400" b="0" strike="noStrike" spc="-1">
                <a:solidFill>
                  <a:srgbClr val="000000"/>
                </a:solidFill>
                <a:latin typeface="Arial"/>
              </a:endParaRPr>
            </a:p>
          </p:txBody>
        </p:sp>
        <p:sp>
          <p:nvSpPr>
            <p:cNvPr id="1564" name="Google Shape;1916;p148"/>
            <p:cNvSpPr/>
            <p:nvPr/>
          </p:nvSpPr>
          <p:spPr>
            <a:xfrm>
              <a:off x="2211480" y="4150440"/>
              <a:ext cx="941400" cy="94140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565" name="Google Shape;1917;p148"/>
            <p:cNvSpPr/>
            <p:nvPr/>
          </p:nvSpPr>
          <p:spPr>
            <a:xfrm rot="10800000">
              <a:off x="2686680" y="5376240"/>
              <a:ext cx="7293960" cy="94140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566" name="Google Shape;1918;p148"/>
            <p:cNvSpPr/>
            <p:nvPr/>
          </p:nvSpPr>
          <p:spPr>
            <a:xfrm>
              <a:off x="2919600" y="5376600"/>
              <a:ext cx="7058160" cy="941400"/>
            </a:xfrm>
            <a:prstGeom prst="rect">
              <a:avLst/>
            </a:prstGeom>
            <a:noFill/>
            <a:ln w="0">
              <a:noFill/>
            </a:ln>
          </p:spPr>
          <p:style>
            <a:lnRef idx="0">
              <a:scrgbClr r="0" g="0" b="0"/>
            </a:lnRef>
            <a:fillRef idx="0">
              <a:scrgbClr r="0" g="0" b="0"/>
            </a:fillRef>
            <a:effectRef idx="0">
              <a:scrgbClr r="0" g="0" b="0"/>
            </a:effectRef>
            <a:fontRef idx="minor"/>
          </p:style>
          <p:txBody>
            <a:bodyPr lIns="416160" tIns="99000" rIns="185040" bIns="99000" anchor="ctr">
              <a:noAutofit/>
            </a:bodyPr>
            <a:lstStyle/>
            <a:p>
              <a:pPr algn="ctr">
                <a:lnSpc>
                  <a:spcPct val="90000"/>
                </a:lnSpc>
                <a:tabLst>
                  <a:tab pos="0" algn="l"/>
                </a:tabLst>
              </a:pPr>
              <a:r>
                <a:rPr lang="en-US" sz="2600" b="0" strike="noStrike" spc="-1">
                  <a:solidFill>
                    <a:schemeClr val="lt1"/>
                  </a:solidFill>
                  <a:latin typeface="Calibri"/>
                  <a:ea typeface="Calibri"/>
                </a:rPr>
                <a:t>Erbringen die Zulieferer ihre Leistungen wie vereinbart und gefordert?</a:t>
              </a:r>
              <a:endParaRPr lang="de-DE" sz="2600" b="0" strike="noStrike" spc="-1">
                <a:solidFill>
                  <a:srgbClr val="000000"/>
                </a:solidFill>
                <a:latin typeface="Arial"/>
              </a:endParaRPr>
            </a:p>
          </p:txBody>
        </p:sp>
        <p:sp>
          <p:nvSpPr>
            <p:cNvPr id="1567" name="Google Shape;1919;p148"/>
            <p:cNvSpPr/>
            <p:nvPr/>
          </p:nvSpPr>
          <p:spPr>
            <a:xfrm>
              <a:off x="2211480" y="5376600"/>
              <a:ext cx="941400" cy="94140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grpSp>
      <p:sp>
        <p:nvSpPr>
          <p:cNvPr id="1568" name="PlaceHolder 2"/>
          <p:cNvSpPr>
            <a:spLocks noGrp="1"/>
          </p:cNvSpPr>
          <p:nvPr>
            <p:ph type="sldNum" idx="143"/>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01324A24-21F0-40A6-9E03-F3D0422DD30D}" type="slidenum">
              <a:rPr lang="en-US" sz="1200" b="0" strike="noStrike" spc="-1">
                <a:solidFill>
                  <a:srgbClr val="888888"/>
                </a:solidFill>
                <a:latin typeface="Calibri"/>
                <a:ea typeface="Calibri"/>
              </a:rPr>
              <a:t>161</a:t>
            </a:fld>
            <a:endParaRPr lang="de-DE" sz="1200" b="0" strike="noStrike" spc="-1">
              <a:solidFill>
                <a:srgbClr val="000000"/>
              </a:solidFill>
              <a:latin typeface="Times New Roman"/>
            </a:endParaRP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9"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SUPPM: Wichtige Begriffe </a:t>
            </a:r>
            <a:r>
              <a:rPr lang="en-US" sz="2000" b="0" strike="noStrike" spc="-1">
                <a:solidFill>
                  <a:srgbClr val="7F7F7F"/>
                </a:solidFill>
                <a:latin typeface="Calibri"/>
                <a:ea typeface="Calibri"/>
              </a:rPr>
              <a:t>nach </a:t>
            </a:r>
            <a:r>
              <a:rPr lang="en-US" sz="2000" b="1" strike="noStrike" spc="-1">
                <a:solidFill>
                  <a:srgbClr val="7F7F7F"/>
                </a:solidFill>
                <a:latin typeface="Calibri"/>
                <a:ea typeface="Calibri"/>
              </a:rPr>
              <a:t>FitSM-0</a:t>
            </a:r>
            <a:endParaRPr lang="de-DE" sz="2000" b="0" strike="noStrike" spc="-1">
              <a:solidFill>
                <a:srgbClr val="000000"/>
              </a:solidFill>
              <a:latin typeface="Arial"/>
            </a:endParaRPr>
          </a:p>
        </p:txBody>
      </p:sp>
      <p:sp>
        <p:nvSpPr>
          <p:cNvPr id="1570" name="PlaceHolder 2"/>
          <p:cNvSpPr>
            <a:spLocks noGrp="1"/>
          </p:cNvSpPr>
          <p:nvPr>
            <p:ph type="sldNum" idx="144"/>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901F5F91-9065-4C7E-B75E-7162CB1E6A59}" type="slidenum">
              <a:rPr lang="en-US" sz="1200" b="0" strike="noStrike" spc="-1">
                <a:solidFill>
                  <a:srgbClr val="888888"/>
                </a:solidFill>
                <a:latin typeface="Calibri"/>
                <a:ea typeface="Calibri"/>
              </a:rPr>
              <a:t>162</a:t>
            </a:fld>
            <a:endParaRPr lang="de-DE" sz="1200" b="0" strike="noStrike" spc="-1">
              <a:solidFill>
                <a:srgbClr val="000000"/>
              </a:solidFill>
              <a:latin typeface="Times New Roman"/>
            </a:endParaRPr>
          </a:p>
        </p:txBody>
      </p:sp>
      <p:graphicFrame>
        <p:nvGraphicFramePr>
          <p:cNvPr id="1571" name="Google Shape;1928;p149"/>
          <p:cNvGraphicFramePr/>
          <p:nvPr>
            <p:extLst>
              <p:ext uri="{D42A27DB-BD31-4B8C-83A1-F6EECF244321}">
                <p14:modId xmlns:p14="http://schemas.microsoft.com/office/powerpoint/2010/main" val="3656412958"/>
              </p:ext>
            </p:extLst>
          </p:nvPr>
        </p:nvGraphicFramePr>
        <p:xfrm>
          <a:off x="719280" y="1696680"/>
          <a:ext cx="10752840" cy="1889760"/>
        </p:xfrm>
        <a:graphic>
          <a:graphicData uri="http://schemas.openxmlformats.org/drawingml/2006/table">
            <a:tbl>
              <a:tblPr/>
              <a:tblGrid>
                <a:gridCol w="10752840">
                  <a:extLst>
                    <a:ext uri="{9D8B030D-6E8A-4147-A177-3AD203B41FA5}">
                      <a16:colId xmlns:a16="http://schemas.microsoft.com/office/drawing/2014/main" val="20000"/>
                    </a:ext>
                  </a:extLst>
                </a:gridCol>
              </a:tblGrid>
              <a:tr h="195480">
                <a:tc>
                  <a:txBody>
                    <a:bodyPr/>
                    <a:lstStyle/>
                    <a:p>
                      <a:pPr>
                        <a:lnSpc>
                          <a:spcPct val="100000"/>
                        </a:lnSpc>
                        <a:tabLst>
                          <a:tab pos="0" algn="l"/>
                        </a:tabLst>
                      </a:pPr>
                      <a:r>
                        <a:rPr lang="en-US" sz="1400" b="1" strike="noStrike" spc="-1">
                          <a:solidFill>
                            <a:schemeClr val="lt1"/>
                          </a:solidFill>
                          <a:latin typeface="Calibri" panose="020F0502020204030204" pitchFamily="34" charset="0"/>
                          <a:ea typeface="Arial"/>
                          <a:cs typeface="Calibri" panose="020F0502020204030204" pitchFamily="34" charset="0"/>
                        </a:rPr>
                        <a:t>Definition nach FitSM-0:</a:t>
                      </a:r>
                      <a:endParaRPr lang="de-DE" sz="1400" b="0" strike="noStrike" spc="-1">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solidFill>
                  </a:tcPr>
                </a:tc>
                <a:extLst>
                  <a:ext uri="{0D108BD9-81ED-4DB2-BD59-A6C34878D82A}">
                    <a16:rowId xmlns:a16="http://schemas.microsoft.com/office/drawing/2014/main" val="10000"/>
                  </a:ext>
                </a:extLst>
              </a:tr>
              <a:tr h="932760">
                <a:tc>
                  <a:txBody>
                    <a:bodyPr/>
                    <a:lstStyle/>
                    <a:p>
                      <a:pPr>
                        <a:lnSpc>
                          <a:spcPct val="100000"/>
                        </a:lnSpc>
                        <a:tabLst>
                          <a:tab pos="0" algn="l"/>
                        </a:tabLst>
                      </a:pPr>
                      <a:r>
                        <a:rPr lang="en-US" sz="2000" b="1" strike="noStrike" spc="-1" dirty="0" err="1">
                          <a:solidFill>
                            <a:schemeClr val="dk1"/>
                          </a:solidFill>
                          <a:latin typeface="Calibri" panose="020F0502020204030204" pitchFamily="34" charset="0"/>
                          <a:ea typeface="Calibri"/>
                          <a:cs typeface="Calibri" panose="020F0502020204030204" pitchFamily="34" charset="0"/>
                        </a:rPr>
                        <a:t>Zulieferer</a:t>
                      </a:r>
                      <a:r>
                        <a:rPr lang="en-US" sz="2000" b="1" strike="noStrike" spc="-1" dirty="0">
                          <a:solidFill>
                            <a:schemeClr val="dk1"/>
                          </a:solidFill>
                          <a:latin typeface="Calibri" panose="020F0502020204030204" pitchFamily="34" charset="0"/>
                          <a:ea typeface="Calibri"/>
                          <a:cs typeface="Calibri" panose="020F0502020204030204" pitchFamily="34" charset="0"/>
                        </a:rPr>
                        <a:t>:</a:t>
                      </a:r>
                      <a:endParaRPr lang="de-DE" sz="20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spcAft>
                          <a:spcPts val="601"/>
                        </a:spcAft>
                        <a:tabLst>
                          <a:tab pos="0" algn="l"/>
                        </a:tabLst>
                      </a:pPr>
                      <a:r>
                        <a:rPr lang="en-GB" sz="1800" b="0" strike="noStrike" spc="-1" dirty="0">
                          <a:solidFill>
                            <a:schemeClr val="dk1"/>
                          </a:solidFill>
                          <a:latin typeface="Calibri" panose="020F0502020204030204" pitchFamily="34" charset="0"/>
                          <a:ea typeface="Arial"/>
                          <a:cs typeface="Calibri" panose="020F0502020204030204" pitchFamily="34" charset="0"/>
                        </a:rPr>
                        <a:t>Organisation </a:t>
                      </a:r>
                      <a:r>
                        <a:rPr lang="en-GB" sz="1800" b="0" strike="noStrike" spc="-1" dirty="0" err="1">
                          <a:solidFill>
                            <a:schemeClr val="dk1"/>
                          </a:solidFill>
                          <a:latin typeface="Calibri" panose="020F0502020204030204" pitchFamily="34" charset="0"/>
                          <a:ea typeface="Arial"/>
                          <a:cs typeface="Calibri" panose="020F0502020204030204" pitchFamily="34" charset="0"/>
                        </a:rPr>
                        <a:t>oder</a:t>
                      </a:r>
                      <a:r>
                        <a:rPr lang="en-GB" sz="1800" b="0" strike="noStrike" spc="-1" dirty="0">
                          <a:solidFill>
                            <a:schemeClr val="dk1"/>
                          </a:solidFill>
                          <a:latin typeface="Calibri" panose="020F0502020204030204" pitchFamily="34" charset="0"/>
                          <a:ea typeface="Arial"/>
                          <a:cs typeface="Calibri" panose="020F0502020204030204" pitchFamily="34" charset="0"/>
                        </a:rPr>
                        <a:t> </a:t>
                      </a:r>
                      <a:r>
                        <a:rPr lang="en-GB" sz="1800" b="0" strike="noStrike" spc="-1" dirty="0" err="1">
                          <a:solidFill>
                            <a:schemeClr val="dk1"/>
                          </a:solidFill>
                          <a:latin typeface="Calibri" panose="020F0502020204030204" pitchFamily="34" charset="0"/>
                          <a:ea typeface="Arial"/>
                          <a:cs typeface="Calibri" panose="020F0502020204030204" pitchFamily="34" charset="0"/>
                        </a:rPr>
                        <a:t>Partei</a:t>
                      </a:r>
                      <a:r>
                        <a:rPr lang="en-GB" sz="1800" b="0" strike="noStrike" spc="-1" dirty="0">
                          <a:solidFill>
                            <a:schemeClr val="dk1"/>
                          </a:solidFill>
                          <a:latin typeface="Calibri" panose="020F0502020204030204" pitchFamily="34" charset="0"/>
                          <a:ea typeface="Arial"/>
                          <a:cs typeface="Calibri" panose="020F0502020204030204" pitchFamily="34" charset="0"/>
                        </a:rPr>
                        <a:t>, die </a:t>
                      </a:r>
                      <a:r>
                        <a:rPr lang="en-GB" sz="1800" b="0" strike="noStrike" spc="-1" dirty="0" err="1">
                          <a:solidFill>
                            <a:schemeClr val="dk1"/>
                          </a:solidFill>
                          <a:latin typeface="Calibri" panose="020F0502020204030204" pitchFamily="34" charset="0"/>
                          <a:ea typeface="Arial"/>
                          <a:cs typeface="Calibri" panose="020F0502020204030204" pitchFamily="34" charset="0"/>
                        </a:rPr>
                        <a:t>dem</a:t>
                      </a:r>
                      <a:r>
                        <a:rPr lang="en-GB" sz="1800" b="0" strike="noStrike" spc="-1" dirty="0">
                          <a:solidFill>
                            <a:schemeClr val="dk1"/>
                          </a:solidFill>
                          <a:latin typeface="Calibri" panose="020F0502020204030204" pitchFamily="34" charset="0"/>
                          <a:ea typeface="Arial"/>
                          <a:cs typeface="Calibri" panose="020F0502020204030204" pitchFamily="34" charset="0"/>
                        </a:rPr>
                        <a:t> Service Provider </a:t>
                      </a:r>
                      <a:r>
                        <a:rPr lang="en-GB" sz="1800" b="0" strike="noStrike" spc="-1" dirty="0" err="1">
                          <a:solidFill>
                            <a:schemeClr val="dk1"/>
                          </a:solidFill>
                          <a:latin typeface="Calibri" panose="020F0502020204030204" pitchFamily="34" charset="0"/>
                          <a:ea typeface="Arial"/>
                          <a:cs typeface="Calibri" panose="020F0502020204030204" pitchFamily="34" charset="0"/>
                        </a:rPr>
                        <a:t>einen</a:t>
                      </a:r>
                      <a:r>
                        <a:rPr lang="en-GB" sz="1800" b="0" strike="noStrike" spc="-1" dirty="0">
                          <a:solidFill>
                            <a:schemeClr val="dk1"/>
                          </a:solidFill>
                          <a:latin typeface="Calibri" panose="020F0502020204030204" pitchFamily="34" charset="0"/>
                          <a:ea typeface="Arial"/>
                          <a:cs typeface="Calibri" panose="020F0502020204030204" pitchFamily="34" charset="0"/>
                        </a:rPr>
                        <a:t> (</a:t>
                      </a:r>
                      <a:r>
                        <a:rPr lang="en-GB" sz="1800" b="0" strike="noStrike" spc="-1" dirty="0" err="1">
                          <a:solidFill>
                            <a:schemeClr val="dk1"/>
                          </a:solidFill>
                          <a:latin typeface="Calibri" panose="020F0502020204030204" pitchFamily="34" charset="0"/>
                          <a:ea typeface="Arial"/>
                          <a:cs typeface="Calibri" panose="020F0502020204030204" pitchFamily="34" charset="0"/>
                        </a:rPr>
                        <a:t>unterstützenden</a:t>
                      </a:r>
                      <a:r>
                        <a:rPr lang="en-GB" sz="1800" b="0" strike="noStrike" spc="-1" dirty="0">
                          <a:solidFill>
                            <a:schemeClr val="dk1"/>
                          </a:solidFill>
                          <a:latin typeface="Calibri" panose="020F0502020204030204" pitchFamily="34" charset="0"/>
                          <a:ea typeface="Arial"/>
                          <a:cs typeface="Calibri" panose="020F0502020204030204" pitchFamily="34" charset="0"/>
                        </a:rPr>
                        <a:t>) Service </a:t>
                      </a:r>
                      <a:r>
                        <a:rPr lang="en-GB" sz="1800" b="0" strike="noStrike" spc="-1" dirty="0" err="1">
                          <a:solidFill>
                            <a:schemeClr val="dk1"/>
                          </a:solidFill>
                          <a:latin typeface="Calibri" panose="020F0502020204030204" pitchFamily="34" charset="0"/>
                          <a:ea typeface="Arial"/>
                          <a:cs typeface="Calibri" panose="020F0502020204030204" pitchFamily="34" charset="0"/>
                        </a:rPr>
                        <a:t>oder</a:t>
                      </a:r>
                      <a:r>
                        <a:rPr lang="en-GB" sz="1800" b="0" strike="noStrike" spc="-1" dirty="0">
                          <a:solidFill>
                            <a:schemeClr val="dk1"/>
                          </a:solidFill>
                          <a:latin typeface="Calibri" panose="020F0502020204030204" pitchFamily="34" charset="0"/>
                          <a:ea typeface="Arial"/>
                          <a:cs typeface="Calibri" panose="020F0502020204030204" pitchFamily="34" charset="0"/>
                        </a:rPr>
                        <a:t> Service-</a:t>
                      </a:r>
                      <a:r>
                        <a:rPr lang="en-GB" sz="1800" b="0" strike="noStrike" spc="-1" dirty="0" err="1">
                          <a:solidFill>
                            <a:schemeClr val="dk1"/>
                          </a:solidFill>
                          <a:latin typeface="Calibri" panose="020F0502020204030204" pitchFamily="34" charset="0"/>
                          <a:ea typeface="Arial"/>
                          <a:cs typeface="Calibri" panose="020F0502020204030204" pitchFamily="34" charset="0"/>
                        </a:rPr>
                        <a:t>Komponente</a:t>
                      </a:r>
                      <a:r>
                        <a:rPr lang="en-GB" sz="1800" b="0" strike="noStrike" spc="-1" dirty="0">
                          <a:solidFill>
                            <a:schemeClr val="dk1"/>
                          </a:solidFill>
                          <a:latin typeface="Calibri" panose="020F0502020204030204" pitchFamily="34" charset="0"/>
                          <a:ea typeface="Arial"/>
                          <a:cs typeface="Calibri" panose="020F0502020204030204" pitchFamily="34" charset="0"/>
                        </a:rPr>
                        <a:t>(n) </a:t>
                      </a:r>
                      <a:r>
                        <a:rPr lang="en-GB" sz="1800" b="0" strike="noStrike" spc="-1" dirty="0" err="1">
                          <a:solidFill>
                            <a:schemeClr val="dk1"/>
                          </a:solidFill>
                          <a:latin typeface="Calibri" panose="020F0502020204030204" pitchFamily="34" charset="0"/>
                          <a:ea typeface="Arial"/>
                          <a:cs typeface="Calibri" panose="020F0502020204030204" pitchFamily="34" charset="0"/>
                        </a:rPr>
                        <a:t>liefert</a:t>
                      </a:r>
                      <a:r>
                        <a:rPr lang="en-GB" sz="1800" b="0" strike="noStrike" spc="-1" dirty="0">
                          <a:solidFill>
                            <a:schemeClr val="dk1"/>
                          </a:solidFill>
                          <a:latin typeface="Calibri" panose="020F0502020204030204" pitchFamily="34" charset="0"/>
                          <a:ea typeface="Arial"/>
                          <a:cs typeface="Calibri" panose="020F0502020204030204" pitchFamily="34" charset="0"/>
                        </a:rPr>
                        <a:t>, die der Service Provider </a:t>
                      </a:r>
                      <a:r>
                        <a:rPr lang="en-GB" sz="1800" b="0" strike="noStrike" spc="-1" dirty="0" err="1">
                          <a:solidFill>
                            <a:schemeClr val="dk1"/>
                          </a:solidFill>
                          <a:latin typeface="Calibri" panose="020F0502020204030204" pitchFamily="34" charset="0"/>
                          <a:ea typeface="Arial"/>
                          <a:cs typeface="Calibri" panose="020F0502020204030204" pitchFamily="34" charset="0"/>
                        </a:rPr>
                        <a:t>benötigt</a:t>
                      </a:r>
                      <a:r>
                        <a:rPr lang="en-GB" sz="1800" b="0" strike="noStrike" spc="-1" dirty="0">
                          <a:solidFill>
                            <a:schemeClr val="dk1"/>
                          </a:solidFill>
                          <a:latin typeface="Calibri" panose="020F0502020204030204" pitchFamily="34" charset="0"/>
                          <a:ea typeface="Arial"/>
                          <a:cs typeface="Calibri" panose="020F0502020204030204" pitchFamily="34" charset="0"/>
                        </a:rPr>
                        <a:t>, um seinen </a:t>
                      </a:r>
                      <a:r>
                        <a:rPr lang="en-GB" sz="1800" b="0" strike="noStrike" spc="-1" dirty="0" err="1">
                          <a:solidFill>
                            <a:schemeClr val="dk1"/>
                          </a:solidFill>
                          <a:latin typeface="Calibri" panose="020F0502020204030204" pitchFamily="34" charset="0"/>
                          <a:ea typeface="Arial"/>
                          <a:cs typeface="Calibri" panose="020F0502020204030204" pitchFamily="34" charset="0"/>
                        </a:rPr>
                        <a:t>Kunden</a:t>
                      </a:r>
                      <a:r>
                        <a:rPr lang="en-GB" sz="1800" b="0" strike="noStrike" spc="-1" dirty="0">
                          <a:solidFill>
                            <a:schemeClr val="dk1"/>
                          </a:solidFill>
                          <a:latin typeface="Calibri" panose="020F0502020204030204" pitchFamily="34" charset="0"/>
                          <a:ea typeface="Arial"/>
                          <a:cs typeface="Calibri" panose="020F0502020204030204" pitchFamily="34" charset="0"/>
                        </a:rPr>
                        <a:t> / </a:t>
                      </a:r>
                      <a:r>
                        <a:rPr lang="en-GB" sz="1800" b="0" strike="noStrike" spc="-1" dirty="0" err="1">
                          <a:solidFill>
                            <a:schemeClr val="dk1"/>
                          </a:solidFill>
                          <a:latin typeface="Calibri" panose="020F0502020204030204" pitchFamily="34" charset="0"/>
                          <a:ea typeface="Arial"/>
                          <a:cs typeface="Calibri" panose="020F0502020204030204" pitchFamily="34" charset="0"/>
                        </a:rPr>
                        <a:t>Anwendern</a:t>
                      </a:r>
                      <a:r>
                        <a:rPr lang="en-GB" sz="1800" b="0" strike="noStrike" spc="-1" dirty="0">
                          <a:solidFill>
                            <a:schemeClr val="dk1"/>
                          </a:solidFill>
                          <a:latin typeface="Calibri" panose="020F0502020204030204" pitchFamily="34" charset="0"/>
                          <a:ea typeface="Arial"/>
                          <a:cs typeface="Calibri" panose="020F0502020204030204" pitchFamily="34" charset="0"/>
                        </a:rPr>
                        <a:t> Services </a:t>
                      </a:r>
                      <a:r>
                        <a:rPr lang="en-GB" sz="1800" b="0" strike="noStrike" spc="-1" dirty="0" err="1">
                          <a:solidFill>
                            <a:schemeClr val="dk1"/>
                          </a:solidFill>
                          <a:latin typeface="Calibri" panose="020F0502020204030204" pitchFamily="34" charset="0"/>
                          <a:ea typeface="Arial"/>
                          <a:cs typeface="Calibri" panose="020F0502020204030204" pitchFamily="34" charset="0"/>
                        </a:rPr>
                        <a:t>zu</a:t>
                      </a:r>
                      <a:r>
                        <a:rPr lang="en-GB" sz="1800" b="0" strike="noStrike" spc="-1" dirty="0">
                          <a:solidFill>
                            <a:schemeClr val="dk1"/>
                          </a:solidFill>
                          <a:latin typeface="Calibri" panose="020F0502020204030204" pitchFamily="34" charset="0"/>
                          <a:ea typeface="Arial"/>
                          <a:cs typeface="Calibri" panose="020F0502020204030204" pitchFamily="34" charset="0"/>
                        </a:rPr>
                        <a:t> </a:t>
                      </a:r>
                      <a:r>
                        <a:rPr lang="en-GB" sz="1800" b="0" strike="noStrike" spc="-1" dirty="0" err="1">
                          <a:solidFill>
                            <a:schemeClr val="dk1"/>
                          </a:solidFill>
                          <a:latin typeface="Calibri" panose="020F0502020204030204" pitchFamily="34" charset="0"/>
                          <a:ea typeface="Arial"/>
                          <a:cs typeface="Calibri" panose="020F0502020204030204" pitchFamily="34" charset="0"/>
                        </a:rPr>
                        <a:t>liefern</a:t>
                      </a:r>
                      <a:endParaRPr lang="de-DE" sz="18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spcAft>
                          <a:spcPts val="601"/>
                        </a:spcAft>
                        <a:tabLst>
                          <a:tab pos="0" algn="l"/>
                        </a:tabLst>
                      </a:pPr>
                      <a:r>
                        <a:rPr lang="en-GB" sz="1600" b="0" strike="noStrike" spc="-1" dirty="0" err="1">
                          <a:solidFill>
                            <a:schemeClr val="dk1"/>
                          </a:solidFill>
                          <a:latin typeface="Calibri" panose="020F0502020204030204" pitchFamily="34" charset="0"/>
                          <a:ea typeface="Arial"/>
                          <a:cs typeface="Calibri" panose="020F0502020204030204" pitchFamily="34" charset="0"/>
                        </a:rPr>
                        <a:t>Anmerkung</a:t>
                      </a:r>
                      <a:r>
                        <a:rPr lang="en-GB" sz="1600" b="0" strike="noStrike" spc="-1" dirty="0">
                          <a:solidFill>
                            <a:schemeClr val="dk1"/>
                          </a:solidFill>
                          <a:latin typeface="Calibri" panose="020F0502020204030204" pitchFamily="34" charset="0"/>
                          <a:ea typeface="Arial"/>
                          <a:cs typeface="Calibri" panose="020F0502020204030204" pitchFamily="34" charset="0"/>
                        </a:rPr>
                        <a:t> 1: Ein </a:t>
                      </a:r>
                      <a:r>
                        <a:rPr lang="en-GB" sz="1600" b="0" strike="noStrike" spc="-1" dirty="0" err="1">
                          <a:solidFill>
                            <a:schemeClr val="dk1"/>
                          </a:solidFill>
                          <a:latin typeface="Calibri" panose="020F0502020204030204" pitchFamily="34" charset="0"/>
                          <a:ea typeface="Arial"/>
                          <a:cs typeface="Calibri" panose="020F0502020204030204" pitchFamily="34" charset="0"/>
                        </a:rPr>
                        <a:t>Zulieferer</a:t>
                      </a:r>
                      <a:r>
                        <a:rPr lang="en-GB" sz="1600" b="0" strike="noStrike" spc="-1" dirty="0">
                          <a:solidFill>
                            <a:schemeClr val="dk1"/>
                          </a:solidFill>
                          <a:latin typeface="Calibri" panose="020F0502020204030204" pitchFamily="34" charset="0"/>
                          <a:ea typeface="Arial"/>
                          <a:cs typeface="Calibri" panose="020F0502020204030204" pitchFamily="34" charset="0"/>
                        </a:rPr>
                        <a:t> </a:t>
                      </a:r>
                      <a:r>
                        <a:rPr lang="en-GB" sz="1600" b="0" strike="noStrike" spc="-1" dirty="0" err="1">
                          <a:solidFill>
                            <a:schemeClr val="dk1"/>
                          </a:solidFill>
                          <a:latin typeface="Calibri" panose="020F0502020204030204" pitchFamily="34" charset="0"/>
                          <a:ea typeface="Arial"/>
                          <a:cs typeface="Calibri" panose="020F0502020204030204" pitchFamily="34" charset="0"/>
                        </a:rPr>
                        <a:t>kann</a:t>
                      </a:r>
                      <a:r>
                        <a:rPr lang="en-GB" sz="1600" b="0" strike="noStrike" spc="-1" dirty="0">
                          <a:solidFill>
                            <a:schemeClr val="dk1"/>
                          </a:solidFill>
                          <a:latin typeface="Calibri" panose="020F0502020204030204" pitchFamily="34" charset="0"/>
                          <a:ea typeface="Arial"/>
                          <a:cs typeface="Calibri" panose="020F0502020204030204" pitchFamily="34" charset="0"/>
                        </a:rPr>
                        <a:t> intern </a:t>
                      </a:r>
                      <a:r>
                        <a:rPr lang="en-GB" sz="1600" b="0" strike="noStrike" spc="-1" dirty="0" err="1">
                          <a:solidFill>
                            <a:schemeClr val="dk1"/>
                          </a:solidFill>
                          <a:latin typeface="Calibri" panose="020F0502020204030204" pitchFamily="34" charset="0"/>
                          <a:ea typeface="Arial"/>
                          <a:cs typeface="Calibri" panose="020F0502020204030204" pitchFamily="34" charset="0"/>
                        </a:rPr>
                        <a:t>oder</a:t>
                      </a:r>
                      <a:r>
                        <a:rPr lang="en-GB" sz="1600" b="0" strike="noStrike" spc="-1" dirty="0">
                          <a:solidFill>
                            <a:schemeClr val="dk1"/>
                          </a:solidFill>
                          <a:latin typeface="Calibri" panose="020F0502020204030204" pitchFamily="34" charset="0"/>
                          <a:ea typeface="Arial"/>
                          <a:cs typeface="Calibri" panose="020F0502020204030204" pitchFamily="34" charset="0"/>
                        </a:rPr>
                        <a:t> extern in der Organisation des Service Providers </a:t>
                      </a:r>
                      <a:r>
                        <a:rPr lang="en-GB" sz="1600" b="0" strike="noStrike" spc="-1" dirty="0" err="1">
                          <a:solidFill>
                            <a:schemeClr val="dk1"/>
                          </a:solidFill>
                          <a:latin typeface="Calibri" panose="020F0502020204030204" pitchFamily="34" charset="0"/>
                          <a:ea typeface="Arial"/>
                          <a:cs typeface="Calibri" panose="020F0502020204030204" pitchFamily="34" charset="0"/>
                        </a:rPr>
                        <a:t>tätig</a:t>
                      </a:r>
                      <a:r>
                        <a:rPr lang="en-GB" sz="1600" b="0" strike="noStrike" spc="-1" dirty="0">
                          <a:solidFill>
                            <a:schemeClr val="dk1"/>
                          </a:solidFill>
                          <a:latin typeface="Calibri" panose="020F0502020204030204" pitchFamily="34" charset="0"/>
                          <a:ea typeface="Arial"/>
                          <a:cs typeface="Calibri" panose="020F0502020204030204" pitchFamily="34" charset="0"/>
                        </a:rPr>
                        <a:t> sein.</a:t>
                      </a:r>
                      <a:endParaRPr lang="de-DE" sz="16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spcAft>
                          <a:spcPts val="601"/>
                        </a:spcAft>
                        <a:tabLst>
                          <a:tab pos="0" algn="l"/>
                        </a:tabLst>
                      </a:pPr>
                      <a:r>
                        <a:rPr lang="en-GB" sz="1600" b="0" strike="noStrike" spc="-1" dirty="0" err="1">
                          <a:solidFill>
                            <a:schemeClr val="dk1"/>
                          </a:solidFill>
                          <a:latin typeface="Calibri" panose="020F0502020204030204" pitchFamily="34" charset="0"/>
                          <a:ea typeface="Arial"/>
                          <a:cs typeface="Calibri" panose="020F0502020204030204" pitchFamily="34" charset="0"/>
                        </a:rPr>
                        <a:t>Anmerkung</a:t>
                      </a:r>
                      <a:r>
                        <a:rPr lang="en-GB" sz="1600" b="0" strike="noStrike" spc="-1" dirty="0">
                          <a:solidFill>
                            <a:schemeClr val="dk1"/>
                          </a:solidFill>
                          <a:latin typeface="Calibri" panose="020F0502020204030204" pitchFamily="34" charset="0"/>
                          <a:ea typeface="Arial"/>
                          <a:cs typeface="Calibri" panose="020F0502020204030204" pitchFamily="34" charset="0"/>
                        </a:rPr>
                        <a:t> 2: In </a:t>
                      </a:r>
                      <a:r>
                        <a:rPr lang="en-GB" sz="1600" b="0" strike="noStrike" spc="-1" dirty="0" err="1">
                          <a:solidFill>
                            <a:schemeClr val="dk1"/>
                          </a:solidFill>
                          <a:latin typeface="Calibri" panose="020F0502020204030204" pitchFamily="34" charset="0"/>
                          <a:ea typeface="Arial"/>
                          <a:cs typeface="Calibri" panose="020F0502020204030204" pitchFamily="34" charset="0"/>
                        </a:rPr>
                        <a:t>einer</a:t>
                      </a:r>
                      <a:r>
                        <a:rPr lang="en-GB" sz="1600" b="0" strike="noStrike" spc="-1" dirty="0">
                          <a:solidFill>
                            <a:schemeClr val="dk1"/>
                          </a:solidFill>
                          <a:latin typeface="Calibri" panose="020F0502020204030204" pitchFamily="34" charset="0"/>
                          <a:ea typeface="Arial"/>
                          <a:cs typeface="Calibri" panose="020F0502020204030204" pitchFamily="34" charset="0"/>
                        </a:rPr>
                        <a:t> </a:t>
                      </a:r>
                      <a:r>
                        <a:rPr lang="en-GB" sz="1600" b="0" strike="noStrike" spc="-1" dirty="0" err="1">
                          <a:solidFill>
                            <a:schemeClr val="dk1"/>
                          </a:solidFill>
                          <a:latin typeface="Calibri" panose="020F0502020204030204" pitchFamily="34" charset="0"/>
                          <a:ea typeface="Arial"/>
                          <a:cs typeface="Calibri" panose="020F0502020204030204" pitchFamily="34" charset="0"/>
                        </a:rPr>
                        <a:t>Föderation</a:t>
                      </a:r>
                      <a:r>
                        <a:rPr lang="en-GB" sz="1600" b="0" strike="noStrike" spc="-1" dirty="0">
                          <a:solidFill>
                            <a:schemeClr val="dk1"/>
                          </a:solidFill>
                          <a:latin typeface="Calibri" panose="020F0502020204030204" pitchFamily="34" charset="0"/>
                          <a:ea typeface="Arial"/>
                          <a:cs typeface="Calibri" panose="020F0502020204030204" pitchFamily="34" charset="0"/>
                        </a:rPr>
                        <a:t> </a:t>
                      </a:r>
                      <a:r>
                        <a:rPr lang="en-GB" sz="1600" b="0" strike="noStrike" spc="-1" dirty="0" err="1">
                          <a:solidFill>
                            <a:schemeClr val="dk1"/>
                          </a:solidFill>
                          <a:latin typeface="Calibri" panose="020F0502020204030204" pitchFamily="34" charset="0"/>
                          <a:ea typeface="Arial"/>
                          <a:cs typeface="Calibri" panose="020F0502020204030204" pitchFamily="34" charset="0"/>
                        </a:rPr>
                        <a:t>werden</a:t>
                      </a:r>
                      <a:r>
                        <a:rPr lang="en-GB" sz="1600" b="0" strike="noStrike" spc="-1" dirty="0">
                          <a:solidFill>
                            <a:schemeClr val="dk1"/>
                          </a:solidFill>
                          <a:latin typeface="Calibri" panose="020F0502020204030204" pitchFamily="34" charset="0"/>
                          <a:ea typeface="Arial"/>
                          <a:cs typeface="Calibri" panose="020F0502020204030204" pitchFamily="34" charset="0"/>
                        </a:rPr>
                        <a:t> die </a:t>
                      </a:r>
                      <a:r>
                        <a:rPr lang="en-GB" sz="1600" b="0" strike="noStrike" spc="-1" dirty="0" err="1">
                          <a:solidFill>
                            <a:schemeClr val="dk1"/>
                          </a:solidFill>
                          <a:latin typeface="Calibri" panose="020F0502020204030204" pitchFamily="34" charset="0"/>
                          <a:ea typeface="Arial"/>
                          <a:cs typeface="Calibri" panose="020F0502020204030204" pitchFamily="34" charset="0"/>
                        </a:rPr>
                        <a:t>Mitglieder</a:t>
                      </a:r>
                      <a:r>
                        <a:rPr lang="en-GB" sz="1600" b="0" strike="noStrike" spc="-1" dirty="0">
                          <a:solidFill>
                            <a:schemeClr val="dk1"/>
                          </a:solidFill>
                          <a:latin typeface="Calibri" panose="020F0502020204030204" pitchFamily="34" charset="0"/>
                          <a:ea typeface="Arial"/>
                          <a:cs typeface="Calibri" panose="020F0502020204030204" pitchFamily="34" charset="0"/>
                        </a:rPr>
                        <a:t> der </a:t>
                      </a:r>
                      <a:r>
                        <a:rPr lang="en-GB" sz="1600" b="0" strike="noStrike" spc="-1" dirty="0" err="1">
                          <a:solidFill>
                            <a:schemeClr val="dk1"/>
                          </a:solidFill>
                          <a:latin typeface="Calibri" panose="020F0502020204030204" pitchFamily="34" charset="0"/>
                          <a:ea typeface="Arial"/>
                          <a:cs typeface="Calibri" panose="020F0502020204030204" pitchFamily="34" charset="0"/>
                        </a:rPr>
                        <a:t>Föderation</a:t>
                      </a:r>
                      <a:r>
                        <a:rPr lang="en-GB" sz="1600" b="0" strike="noStrike" spc="-1" dirty="0">
                          <a:solidFill>
                            <a:schemeClr val="dk1"/>
                          </a:solidFill>
                          <a:latin typeface="Calibri" panose="020F0502020204030204" pitchFamily="34" charset="0"/>
                          <a:ea typeface="Arial"/>
                          <a:cs typeface="Calibri" panose="020F0502020204030204" pitchFamily="34" charset="0"/>
                        </a:rPr>
                        <a:t> </a:t>
                      </a:r>
                      <a:r>
                        <a:rPr lang="en-GB" sz="1600" b="0" strike="noStrike" spc="-1" dirty="0" err="1">
                          <a:solidFill>
                            <a:schemeClr val="dk1"/>
                          </a:solidFill>
                          <a:latin typeface="Calibri" panose="020F0502020204030204" pitchFamily="34" charset="0"/>
                          <a:ea typeface="Arial"/>
                          <a:cs typeface="Calibri" panose="020F0502020204030204" pitchFamily="34" charset="0"/>
                        </a:rPr>
                        <a:t>als</a:t>
                      </a:r>
                      <a:r>
                        <a:rPr lang="en-GB" sz="1600" b="0" strike="noStrike" spc="-1" dirty="0">
                          <a:solidFill>
                            <a:schemeClr val="dk1"/>
                          </a:solidFill>
                          <a:latin typeface="Calibri" panose="020F0502020204030204" pitchFamily="34" charset="0"/>
                          <a:ea typeface="Arial"/>
                          <a:cs typeface="Calibri" panose="020F0502020204030204" pitchFamily="34" charset="0"/>
                        </a:rPr>
                        <a:t> interne </a:t>
                      </a:r>
                      <a:r>
                        <a:rPr lang="en-GB" sz="1600" b="0" strike="noStrike" spc="-1" dirty="0" err="1">
                          <a:solidFill>
                            <a:schemeClr val="dk1"/>
                          </a:solidFill>
                          <a:latin typeface="Calibri" panose="020F0502020204030204" pitchFamily="34" charset="0"/>
                          <a:ea typeface="Arial"/>
                          <a:cs typeface="Calibri" panose="020F0502020204030204" pitchFamily="34" charset="0"/>
                        </a:rPr>
                        <a:t>Zulieferer</a:t>
                      </a:r>
                      <a:r>
                        <a:rPr lang="en-GB" sz="1600" b="0" strike="noStrike" spc="-1" dirty="0">
                          <a:solidFill>
                            <a:schemeClr val="dk1"/>
                          </a:solidFill>
                          <a:latin typeface="Calibri" panose="020F0502020204030204" pitchFamily="34" charset="0"/>
                          <a:ea typeface="Arial"/>
                          <a:cs typeface="Calibri" panose="020F0502020204030204" pitchFamily="34" charset="0"/>
                        </a:rPr>
                        <a:t> </a:t>
                      </a:r>
                      <a:r>
                        <a:rPr lang="en-GB" sz="1600" b="0" strike="noStrike" spc="-1" dirty="0" err="1">
                          <a:solidFill>
                            <a:schemeClr val="dk1"/>
                          </a:solidFill>
                          <a:latin typeface="Calibri" panose="020F0502020204030204" pitchFamily="34" charset="0"/>
                          <a:ea typeface="Arial"/>
                          <a:cs typeface="Calibri" panose="020F0502020204030204" pitchFamily="34" charset="0"/>
                        </a:rPr>
                        <a:t>betrachtet</a:t>
                      </a:r>
                      <a:r>
                        <a:rPr lang="en-GB" sz="1600" b="0" strike="noStrike" spc="-1" dirty="0">
                          <a:solidFill>
                            <a:schemeClr val="dk1"/>
                          </a:solidFill>
                          <a:latin typeface="Calibri" panose="020F0502020204030204" pitchFamily="34" charset="0"/>
                          <a:ea typeface="Arial"/>
                          <a:cs typeface="Calibri" panose="020F0502020204030204" pitchFamily="34" charset="0"/>
                        </a:rPr>
                        <a:t>.</a:t>
                      </a:r>
                      <a:endParaRPr lang="de-DE" sz="1600" b="0" strike="noStrike" spc="-1" dirty="0">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rgbClr val="E8ECF4"/>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2"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SUPPM: Anforderungen </a:t>
            </a:r>
            <a:r>
              <a:rPr lang="en-US" sz="2000" b="0" strike="noStrike" spc="-1">
                <a:solidFill>
                  <a:srgbClr val="7F7F7F"/>
                </a:solidFill>
                <a:latin typeface="Calibri"/>
                <a:ea typeface="Calibri"/>
              </a:rPr>
              <a:t>gemäß </a:t>
            </a:r>
            <a:r>
              <a:rPr lang="en-US" sz="2000" b="1" strike="noStrike" spc="-1">
                <a:solidFill>
                  <a:srgbClr val="7F7F7F"/>
                </a:solidFill>
                <a:latin typeface="Calibri"/>
                <a:ea typeface="Calibri"/>
              </a:rPr>
              <a:t>FitSM-1</a:t>
            </a:r>
            <a:endParaRPr lang="de-DE" sz="2000" b="0" strike="noStrike" spc="-1">
              <a:solidFill>
                <a:srgbClr val="000000"/>
              </a:solidFill>
              <a:latin typeface="Arial"/>
            </a:endParaRPr>
          </a:p>
        </p:txBody>
      </p:sp>
      <p:sp>
        <p:nvSpPr>
          <p:cNvPr id="1573" name="PlaceHolder 2"/>
          <p:cNvSpPr>
            <a:spLocks noGrp="1"/>
          </p:cNvSpPr>
          <p:nvPr>
            <p:ph type="sldNum" idx="145"/>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33073F5C-2D8B-45E5-81A4-FD00ACD8495B}" type="slidenum">
              <a:rPr lang="en-US" sz="1200" b="0" strike="noStrike" spc="-1">
                <a:solidFill>
                  <a:srgbClr val="888888"/>
                </a:solidFill>
                <a:latin typeface="Calibri"/>
                <a:ea typeface="Calibri"/>
              </a:rPr>
              <a:t>163</a:t>
            </a:fld>
            <a:endParaRPr lang="de-DE" sz="1200" b="0" strike="noStrike" spc="-1">
              <a:solidFill>
                <a:srgbClr val="000000"/>
              </a:solidFill>
              <a:latin typeface="Times New Roman"/>
            </a:endParaRPr>
          </a:p>
        </p:txBody>
      </p:sp>
      <p:graphicFrame>
        <p:nvGraphicFramePr>
          <p:cNvPr id="1574" name="Google Shape;1935;p150"/>
          <p:cNvGraphicFramePr/>
          <p:nvPr/>
        </p:nvGraphicFramePr>
        <p:xfrm>
          <a:off x="1981080" y="1697040"/>
          <a:ext cx="8229600" cy="2456942"/>
        </p:xfrm>
        <a:graphic>
          <a:graphicData uri="http://schemas.openxmlformats.org/drawingml/2006/table">
            <a:tbl>
              <a:tblPr/>
              <a:tblGrid>
                <a:gridCol w="8229600">
                  <a:extLst>
                    <a:ext uri="{9D8B030D-6E8A-4147-A177-3AD203B41FA5}">
                      <a16:colId xmlns:a16="http://schemas.microsoft.com/office/drawing/2014/main" val="20000"/>
                    </a:ext>
                  </a:extLst>
                </a:gridCol>
              </a:tblGrid>
              <a:tr h="203040">
                <a:tc>
                  <a:txBody>
                    <a:bodyPr/>
                    <a:lstStyle/>
                    <a:p>
                      <a:pPr>
                        <a:lnSpc>
                          <a:spcPct val="100000"/>
                        </a:lnSpc>
                        <a:tabLst>
                          <a:tab pos="0" algn="l"/>
                        </a:tabLst>
                      </a:pPr>
                      <a:r>
                        <a:rPr lang="en-US" sz="1600" b="0" strike="noStrike" spc="-1">
                          <a:solidFill>
                            <a:srgbClr val="FFFFFF"/>
                          </a:solidFill>
                          <a:latin typeface="Calibri"/>
                          <a:ea typeface="Calibri"/>
                        </a:rPr>
                        <a:t>PR8 Supplier Relationship Management (Management von Lieferantenbeziehungen)</a:t>
                      </a:r>
                      <a:endParaRPr lang="de-DE" sz="16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0B578C"/>
                    </a:solidFill>
                  </a:tcPr>
                </a:tc>
                <a:extLst>
                  <a:ext uri="{0D108BD9-81ED-4DB2-BD59-A6C34878D82A}">
                    <a16:rowId xmlns:a16="http://schemas.microsoft.com/office/drawing/2014/main" val="10000"/>
                  </a:ext>
                </a:extLst>
              </a:tr>
              <a:tr h="228600">
                <a:tc>
                  <a:txBody>
                    <a:bodyPr/>
                    <a:lstStyle/>
                    <a:p>
                      <a:pPr>
                        <a:lnSpc>
                          <a:spcPct val="100000"/>
                        </a:lnSpc>
                        <a:tabLst>
                          <a:tab pos="0" algn="l"/>
                        </a:tabLst>
                      </a:pPr>
                      <a:r>
                        <a:rPr lang="en-US" sz="1800" b="0" strike="noStrike" spc="-1">
                          <a:solidFill>
                            <a:srgbClr val="FFFFFF"/>
                          </a:solidFill>
                          <a:latin typeface="Calibri"/>
                          <a:ea typeface="Calibri"/>
                        </a:rPr>
                        <a:t>VORAUSSETZUNGEN</a:t>
                      </a:r>
                      <a:endParaRPr lang="de-DE" sz="18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8DCAF6"/>
                    </a:solidFill>
                  </a:tcPr>
                </a:tc>
                <a:extLst>
                  <a:ext uri="{0D108BD9-81ED-4DB2-BD59-A6C34878D82A}">
                    <a16:rowId xmlns:a16="http://schemas.microsoft.com/office/drawing/2014/main" val="10001"/>
                  </a:ext>
                </a:extLst>
              </a:tr>
              <a:tr h="203040">
                <a:tc>
                  <a:txBody>
                    <a:bodyPr/>
                    <a:lstStyle/>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PR8.1 Interne und externe Zulieferer müssen identifiziert werden.</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PR8.2 Für jeden Zulieferer muss es einen Ansprechpartner geben, der für das Management der Beziehungen zu ihm verantwortlich ist.</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PR8.3 Es müssen Kanäle zur Kommunikation mit jedem Zulieferer, einschließlich Eskalationsmechanismen, etabliert werden.</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PR8.4 Zulieferer müssen in geplanten Abständen bewertet werden.</a:t>
                      </a:r>
                      <a:endParaRPr lang="de-DE" sz="16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5"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SUPPM: Aktivitäten </a:t>
            </a:r>
            <a:r>
              <a:rPr lang="en-US" sz="2000" b="0" strike="noStrike" spc="-1">
                <a:solidFill>
                  <a:srgbClr val="7F7F7F"/>
                </a:solidFill>
                <a:latin typeface="Calibri"/>
                <a:ea typeface="Calibri"/>
              </a:rPr>
              <a:t>nach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grpSp>
        <p:nvGrpSpPr>
          <p:cNvPr id="1576" name="Google Shape;1941;p151"/>
          <p:cNvGrpSpPr/>
          <p:nvPr/>
        </p:nvGrpSpPr>
        <p:grpSpPr>
          <a:xfrm>
            <a:off x="609480" y="1711800"/>
            <a:ext cx="10969920" cy="4046040"/>
            <a:chOff x="609480" y="1711800"/>
            <a:chExt cx="10969920" cy="4046040"/>
          </a:xfrm>
        </p:grpSpPr>
        <p:sp>
          <p:nvSpPr>
            <p:cNvPr id="1577" name="Google Shape;1942;p151"/>
            <p:cNvSpPr/>
            <p:nvPr/>
          </p:nvSpPr>
          <p:spPr>
            <a:xfrm>
              <a:off x="609480" y="2166840"/>
              <a:ext cx="10969920" cy="3591000"/>
            </a:xfrm>
            <a:prstGeom prst="rect">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100" b="0" strike="noStrike" spc="-1">
                <a:solidFill>
                  <a:srgbClr val="000000"/>
                </a:solidFill>
                <a:latin typeface="Wingdings"/>
                <a:ea typeface="Arial"/>
              </a:endParaRPr>
            </a:p>
          </p:txBody>
        </p:sp>
        <p:sp>
          <p:nvSpPr>
            <p:cNvPr id="1578" name="Google Shape;1943;p151"/>
            <p:cNvSpPr/>
            <p:nvPr/>
          </p:nvSpPr>
          <p:spPr>
            <a:xfrm>
              <a:off x="609480" y="2166840"/>
              <a:ext cx="10969920" cy="3591000"/>
            </a:xfrm>
            <a:prstGeom prst="rect">
              <a:avLst/>
            </a:prstGeom>
            <a:noFill/>
            <a:ln w="0">
              <a:noFill/>
            </a:ln>
          </p:spPr>
          <p:style>
            <a:lnRef idx="0">
              <a:scrgbClr r="0" g="0" b="0"/>
            </a:lnRef>
            <a:fillRef idx="0">
              <a:scrgbClr r="0" g="0" b="0"/>
            </a:fillRef>
            <a:effectRef idx="0">
              <a:scrgbClr r="0" g="0" b="0"/>
            </a:effectRef>
            <a:fontRef idx="minor"/>
          </p:style>
          <p:txBody>
            <a:bodyPr lIns="851760" tIns="729000" rIns="851760" bIns="248760" anchor="t">
              <a:noAutofit/>
            </a:bodyPr>
            <a:lstStyle/>
            <a:p>
              <a:pPr marL="228600" lvl="1" indent="-228600">
                <a:lnSpc>
                  <a:spcPct val="90000"/>
                </a:lnSpc>
                <a:buClr>
                  <a:srgbClr val="000000"/>
                </a:buClr>
                <a:buFont typeface="Calibri"/>
                <a:buChar char="•"/>
              </a:pPr>
              <a:r>
                <a:rPr lang="en-US" sz="2000" b="0" strike="noStrike" spc="-1">
                  <a:solidFill>
                    <a:schemeClr val="dk1"/>
                  </a:solidFill>
                  <a:latin typeface="Calibri"/>
                  <a:ea typeface="Arial"/>
                </a:rPr>
                <a:t>Einrichtung einer ersten Zulieferer-Datenbank (für alle internen und externen Zulieferer).</a:t>
              </a:r>
              <a:endParaRPr lang="de-DE" sz="2000" b="0" strike="noStrike" spc="-1">
                <a:solidFill>
                  <a:srgbClr val="000000"/>
                </a:solidFill>
                <a:latin typeface="Arial"/>
              </a:endParaRPr>
            </a:p>
            <a:p>
              <a:pPr marL="228600" lvl="1" indent="-228600">
                <a:lnSpc>
                  <a:spcPct val="90000"/>
                </a:lnSpc>
                <a:spcBef>
                  <a:spcPts val="524"/>
                </a:spcBef>
                <a:buClr>
                  <a:srgbClr val="000000"/>
                </a:buClr>
                <a:buFont typeface="Calibri"/>
                <a:buChar char="•"/>
              </a:pPr>
              <a:r>
                <a:rPr lang="en-GB" sz="2000" b="0" strike="noStrike" spc="-1">
                  <a:solidFill>
                    <a:schemeClr val="dk1"/>
                  </a:solidFill>
                  <a:latin typeface="Calibri"/>
                  <a:ea typeface="Arial"/>
                </a:rPr>
                <a:t>Dokumentieren Sie für jeden Zulieferer die wichtigsten Informationen einschließlich der Kontaktdaten sowohl auf der Seite des Zulieferers als auch auf der Seite des Service Providers (Supplier Relationship Manager).</a:t>
              </a:r>
              <a:endParaRPr lang="de-DE" sz="2000" b="0" strike="noStrike" spc="-1">
                <a:solidFill>
                  <a:srgbClr val="000000"/>
                </a:solidFill>
                <a:latin typeface="Arial"/>
              </a:endParaRPr>
            </a:p>
            <a:p>
              <a:pPr marL="228600" lvl="1" indent="-228600">
                <a:lnSpc>
                  <a:spcPct val="90000"/>
                </a:lnSpc>
                <a:spcBef>
                  <a:spcPts val="524"/>
                </a:spcBef>
                <a:buClr>
                  <a:srgbClr val="000000"/>
                </a:buClr>
                <a:buFont typeface="Calibri"/>
                <a:buChar char="•"/>
              </a:pPr>
              <a:r>
                <a:rPr lang="en-GB" sz="2000" b="0" strike="noStrike" spc="-1">
                  <a:solidFill>
                    <a:schemeClr val="dk1"/>
                  </a:solidFill>
                  <a:latin typeface="Calibri"/>
                  <a:ea typeface="Arial"/>
                </a:rPr>
                <a:t>Verstehen Sie, welche Services oder Service-Komponenten von Zulieferern überwacht werden müssen und wie die Überwachung erfolgen soll.</a:t>
              </a:r>
              <a:endParaRPr lang="de-DE" sz="2000" b="0" strike="noStrike" spc="-1">
                <a:solidFill>
                  <a:srgbClr val="000000"/>
                </a:solidFill>
                <a:latin typeface="Arial"/>
              </a:endParaRPr>
            </a:p>
          </p:txBody>
        </p:sp>
        <p:sp>
          <p:nvSpPr>
            <p:cNvPr id="1579" name="Google Shape;1944;p151"/>
            <p:cNvSpPr/>
            <p:nvPr/>
          </p:nvSpPr>
          <p:spPr>
            <a:xfrm>
              <a:off x="1158120" y="1711800"/>
              <a:ext cx="7678080" cy="907200"/>
            </a:xfrm>
            <a:prstGeom prst="roundRect">
              <a:avLst>
                <a:gd name="adj" fmla="val 16667"/>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100" b="0" strike="noStrike" spc="-1">
                <a:solidFill>
                  <a:srgbClr val="000000"/>
                </a:solidFill>
                <a:latin typeface="Wingdings"/>
                <a:ea typeface="Arial"/>
              </a:endParaRPr>
            </a:p>
          </p:txBody>
        </p:sp>
        <p:sp>
          <p:nvSpPr>
            <p:cNvPr id="1580" name="Google Shape;1945;p151"/>
            <p:cNvSpPr/>
            <p:nvPr/>
          </p:nvSpPr>
          <p:spPr>
            <a:xfrm>
              <a:off x="1208520" y="1756080"/>
              <a:ext cx="7577280" cy="818280"/>
            </a:xfrm>
            <a:prstGeom prst="rect">
              <a:avLst/>
            </a:prstGeom>
            <a:noFill/>
            <a:ln w="0">
              <a:noFill/>
            </a:ln>
          </p:spPr>
          <p:style>
            <a:lnRef idx="0">
              <a:scrgbClr r="0" g="0" b="0"/>
            </a:lnRef>
            <a:fillRef idx="0">
              <a:scrgbClr r="0" g="0" b="0"/>
            </a:fillRef>
            <a:effectRef idx="0">
              <a:scrgbClr r="0" g="0" b="0"/>
            </a:effectRef>
            <a:fontRef idx="minor"/>
          </p:style>
          <p:txBody>
            <a:bodyPr lIns="290160" tIns="0" rIns="290160" bIns="0" anchor="ctr">
              <a:noAutofit/>
            </a:bodyPr>
            <a:lstStyle/>
            <a:p>
              <a:pPr>
                <a:lnSpc>
                  <a:spcPct val="90000"/>
                </a:lnSpc>
                <a:tabLst>
                  <a:tab pos="0" algn="l"/>
                </a:tabLst>
              </a:pPr>
              <a:r>
                <a:rPr lang="en-US" sz="2800" b="0" strike="noStrike" spc="-1">
                  <a:solidFill>
                    <a:schemeClr val="lt1"/>
                  </a:solidFill>
                  <a:latin typeface="Calibri"/>
                  <a:ea typeface="Calibri"/>
                </a:rPr>
                <a:t>Erstmalige Einrichtung des Prozesses</a:t>
              </a:r>
              <a:endParaRPr lang="de-DE" sz="2800" b="0" strike="noStrike" spc="-1">
                <a:solidFill>
                  <a:srgbClr val="000000"/>
                </a:solidFill>
                <a:latin typeface="Arial"/>
              </a:endParaRPr>
            </a:p>
          </p:txBody>
        </p:sp>
      </p:grpSp>
      <p:sp>
        <p:nvSpPr>
          <p:cNvPr id="1581" name="PlaceHolder 2"/>
          <p:cNvSpPr>
            <a:spLocks noGrp="1"/>
          </p:cNvSpPr>
          <p:nvPr>
            <p:ph type="sldNum" idx="146"/>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0D3F55FB-A6CF-4DB6-A4F4-731424C37719}" type="slidenum">
              <a:rPr lang="en-US" sz="1200" b="0" strike="noStrike" spc="-1">
                <a:solidFill>
                  <a:srgbClr val="888888"/>
                </a:solidFill>
                <a:latin typeface="Calibri"/>
                <a:ea typeface="Calibri"/>
              </a:rPr>
              <a:t>164</a:t>
            </a:fld>
            <a:endParaRPr lang="de-DE" sz="1200" b="0" strike="noStrike" spc="-1">
              <a:solidFill>
                <a:srgbClr val="000000"/>
              </a:solidFill>
              <a:latin typeface="Times New Roman"/>
            </a:endParaRP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2"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SUPPM: Inputs und Outputs </a:t>
            </a:r>
            <a:r>
              <a:rPr lang="en-US" sz="2000" b="0" strike="noStrike" spc="-1">
                <a:solidFill>
                  <a:srgbClr val="7F7F7F"/>
                </a:solidFill>
                <a:latin typeface="Calibri"/>
                <a:ea typeface="Calibri"/>
              </a:rPr>
              <a:t>gemäß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grpSp>
        <p:nvGrpSpPr>
          <p:cNvPr id="1583" name="Google Shape;1952;p152"/>
          <p:cNvGrpSpPr/>
          <p:nvPr/>
        </p:nvGrpSpPr>
        <p:grpSpPr>
          <a:xfrm>
            <a:off x="1981080" y="2008440"/>
            <a:ext cx="8227080" cy="3999600"/>
            <a:chOff x="1981080" y="2008440"/>
            <a:chExt cx="8227080" cy="3999600"/>
          </a:xfrm>
        </p:grpSpPr>
        <p:sp>
          <p:nvSpPr>
            <p:cNvPr id="1584" name="Google Shape;1953;p152"/>
            <p:cNvSpPr/>
            <p:nvPr/>
          </p:nvSpPr>
          <p:spPr>
            <a:xfrm>
              <a:off x="1981080" y="2008440"/>
              <a:ext cx="8226720" cy="1195920"/>
            </a:xfrm>
            <a:prstGeom prst="rightArrow">
              <a:avLst>
                <a:gd name="adj1" fmla="val 50000"/>
                <a:gd name="adj2"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585" name="Google Shape;1954;p152"/>
            <p:cNvSpPr/>
            <p:nvPr/>
          </p:nvSpPr>
          <p:spPr>
            <a:xfrm>
              <a:off x="1981080" y="2308320"/>
              <a:ext cx="7927200" cy="596520"/>
            </a:xfrm>
            <a:prstGeom prst="rect">
              <a:avLst/>
            </a:prstGeom>
            <a:noFill/>
            <a:ln w="0">
              <a:noFill/>
            </a:ln>
          </p:spPr>
          <p:style>
            <a:lnRef idx="0">
              <a:scrgbClr r="0" g="0" b="0"/>
            </a:lnRef>
            <a:fillRef idx="0">
              <a:scrgbClr r="0" g="0" b="0"/>
            </a:fillRef>
            <a:effectRef idx="0">
              <a:scrgbClr r="0" g="0" b="0"/>
            </a:effectRef>
            <a:fontRef idx="minor"/>
          </p:style>
          <p:txBody>
            <a:bodyPr lIns="87480" tIns="87480" rIns="254160" bIns="190440" anchor="ctr">
              <a:noAutofit/>
            </a:bodyPr>
            <a:lstStyle/>
            <a:p>
              <a:pPr>
                <a:lnSpc>
                  <a:spcPct val="90000"/>
                </a:lnSpc>
                <a:tabLst>
                  <a:tab pos="0" algn="l"/>
                </a:tabLst>
              </a:pPr>
              <a:r>
                <a:rPr lang="en-US" sz="2300" b="0" strike="noStrike" spc="-1">
                  <a:solidFill>
                    <a:schemeClr val="lt1"/>
                  </a:solidFill>
                  <a:latin typeface="Calibri"/>
                  <a:ea typeface="Calibri"/>
                </a:rPr>
                <a:t>Inputs</a:t>
              </a:r>
              <a:endParaRPr lang="de-DE" sz="2300" b="0" strike="noStrike" spc="-1">
                <a:solidFill>
                  <a:srgbClr val="000000"/>
                </a:solidFill>
                <a:latin typeface="Arial"/>
              </a:endParaRPr>
            </a:p>
          </p:txBody>
        </p:sp>
        <p:sp>
          <p:nvSpPr>
            <p:cNvPr id="1586" name="Google Shape;1955;p152"/>
            <p:cNvSpPr/>
            <p:nvPr/>
          </p:nvSpPr>
          <p:spPr>
            <a:xfrm>
              <a:off x="1981080" y="2935800"/>
              <a:ext cx="3799080" cy="2672640"/>
            </a:xfrm>
            <a:prstGeom prst="rect">
              <a:avLst/>
            </a:prstGeom>
            <a:solidFill>
              <a:schemeClr val="lt1"/>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587" name="Google Shape;1956;p152"/>
            <p:cNvSpPr/>
            <p:nvPr/>
          </p:nvSpPr>
          <p:spPr>
            <a:xfrm>
              <a:off x="1981080" y="2935800"/>
              <a:ext cx="3799080" cy="2672640"/>
            </a:xfrm>
            <a:prstGeom prst="rect">
              <a:avLst/>
            </a:prstGeom>
            <a:noFill/>
            <a:ln w="0">
              <a:noFill/>
            </a:ln>
          </p:spPr>
          <p:style>
            <a:lnRef idx="0">
              <a:scrgbClr r="0" g="0" b="0"/>
            </a:lnRef>
            <a:fillRef idx="0">
              <a:scrgbClr r="0" g="0" b="0"/>
            </a:fillRef>
            <a:effectRef idx="0">
              <a:scrgbClr r="0" g="0" b="0"/>
            </a:effectRef>
            <a:fontRef idx="minor"/>
          </p:style>
          <p:txBody>
            <a:bodyPr lIns="87480" tIns="87480" rIns="87480" bIns="87480" anchor="t">
              <a:noAutofit/>
            </a:bodyPr>
            <a:lstStyle/>
            <a:p>
              <a:pPr>
                <a:lnSpc>
                  <a:spcPct val="90000"/>
                </a:lnSpc>
                <a:tabLst>
                  <a:tab pos="0" algn="l"/>
                </a:tabLst>
              </a:pPr>
              <a:r>
                <a:rPr lang="en-US" sz="2300" b="0" strike="noStrike" spc="-1">
                  <a:solidFill>
                    <a:schemeClr val="dk1"/>
                  </a:solidFill>
                  <a:latin typeface="Calibri"/>
                  <a:ea typeface="Calibri"/>
                </a:rPr>
                <a:t>Informationen über Zulieferer</a:t>
              </a:r>
              <a:endParaRPr lang="de-DE" sz="2300" b="0" strike="noStrike" spc="-1">
                <a:solidFill>
                  <a:srgbClr val="000000"/>
                </a:solidFill>
                <a:latin typeface="Arial"/>
              </a:endParaRPr>
            </a:p>
            <a:p>
              <a:pPr>
                <a:lnSpc>
                  <a:spcPct val="90000"/>
                </a:lnSpc>
                <a:spcBef>
                  <a:spcPts val="805"/>
                </a:spcBef>
                <a:tabLst>
                  <a:tab pos="0" algn="l"/>
                </a:tabLst>
              </a:pPr>
              <a:r>
                <a:rPr lang="en-US" sz="2300" b="0" strike="noStrike" spc="-1">
                  <a:solidFill>
                    <a:schemeClr val="dk1"/>
                  </a:solidFill>
                  <a:latin typeface="Calibri"/>
                  <a:ea typeface="Calibri"/>
                </a:rPr>
                <a:t>Informationen zum Angebot der Zulieferer</a:t>
              </a:r>
              <a:endParaRPr lang="de-DE" sz="2300" b="0" strike="noStrike" spc="-1">
                <a:solidFill>
                  <a:srgbClr val="000000"/>
                </a:solidFill>
                <a:latin typeface="Arial"/>
              </a:endParaRPr>
            </a:p>
            <a:p>
              <a:pPr>
                <a:lnSpc>
                  <a:spcPct val="90000"/>
                </a:lnSpc>
                <a:spcBef>
                  <a:spcPts val="805"/>
                </a:spcBef>
                <a:tabLst>
                  <a:tab pos="0" algn="l"/>
                </a:tabLst>
              </a:pPr>
              <a:r>
                <a:rPr lang="en-GB" sz="2300" b="0" strike="noStrike" spc="-1">
                  <a:solidFill>
                    <a:schemeClr val="dk1"/>
                  </a:solidFill>
                  <a:latin typeface="Calibri"/>
                  <a:ea typeface="Calibri"/>
                </a:rPr>
                <a:t>OLAs mit internen Zulieferern</a:t>
              </a:r>
              <a:endParaRPr lang="de-DE" sz="2300" b="0" strike="noStrike" spc="-1">
                <a:solidFill>
                  <a:srgbClr val="000000"/>
                </a:solidFill>
                <a:latin typeface="Arial"/>
              </a:endParaRPr>
            </a:p>
            <a:p>
              <a:pPr>
                <a:lnSpc>
                  <a:spcPct val="90000"/>
                </a:lnSpc>
                <a:spcBef>
                  <a:spcPts val="805"/>
                </a:spcBef>
                <a:tabLst>
                  <a:tab pos="0" algn="l"/>
                </a:tabLst>
              </a:pPr>
              <a:r>
                <a:rPr lang="en-US" sz="2300" b="0" strike="noStrike" spc="-1">
                  <a:solidFill>
                    <a:schemeClr val="dk1"/>
                  </a:solidFill>
                  <a:latin typeface="Calibri"/>
                  <a:ea typeface="Calibri"/>
                </a:rPr>
                <a:t>Bestehende UAs mit Zulieferern</a:t>
              </a:r>
              <a:endParaRPr lang="de-DE" sz="2300" b="0" strike="noStrike" spc="-1">
                <a:solidFill>
                  <a:srgbClr val="000000"/>
                </a:solidFill>
                <a:latin typeface="Arial"/>
              </a:endParaRPr>
            </a:p>
          </p:txBody>
        </p:sp>
        <p:sp>
          <p:nvSpPr>
            <p:cNvPr id="1588" name="Google Shape;1957;p152"/>
            <p:cNvSpPr/>
            <p:nvPr/>
          </p:nvSpPr>
          <p:spPr>
            <a:xfrm>
              <a:off x="5783400" y="2408040"/>
              <a:ext cx="4424760" cy="1195920"/>
            </a:xfrm>
            <a:prstGeom prst="rightArrow">
              <a:avLst>
                <a:gd name="adj1" fmla="val 50000"/>
                <a:gd name="adj2"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589" name="Google Shape;1958;p152"/>
            <p:cNvSpPr/>
            <p:nvPr/>
          </p:nvSpPr>
          <p:spPr>
            <a:xfrm>
              <a:off x="5783400" y="2707560"/>
              <a:ext cx="4124880" cy="596520"/>
            </a:xfrm>
            <a:prstGeom prst="rect">
              <a:avLst/>
            </a:prstGeom>
            <a:noFill/>
            <a:ln w="0">
              <a:noFill/>
            </a:ln>
          </p:spPr>
          <p:style>
            <a:lnRef idx="0">
              <a:scrgbClr r="0" g="0" b="0"/>
            </a:lnRef>
            <a:fillRef idx="0">
              <a:scrgbClr r="0" g="0" b="0"/>
            </a:fillRef>
            <a:effectRef idx="0">
              <a:scrgbClr r="0" g="0" b="0"/>
            </a:effectRef>
            <a:fontRef idx="minor"/>
          </p:style>
          <p:txBody>
            <a:bodyPr lIns="87480" tIns="87480" rIns="254160" bIns="190440" anchor="ctr">
              <a:noAutofit/>
            </a:bodyPr>
            <a:lstStyle/>
            <a:p>
              <a:pPr>
                <a:lnSpc>
                  <a:spcPct val="90000"/>
                </a:lnSpc>
                <a:tabLst>
                  <a:tab pos="0" algn="l"/>
                </a:tabLst>
              </a:pPr>
              <a:r>
                <a:rPr lang="en-US" sz="2300" b="0" strike="noStrike" spc="-1">
                  <a:solidFill>
                    <a:schemeClr val="lt1"/>
                  </a:solidFill>
                  <a:latin typeface="Calibri"/>
                  <a:ea typeface="Calibri"/>
                </a:rPr>
                <a:t>Outputs</a:t>
              </a:r>
              <a:endParaRPr lang="de-DE" sz="2300" b="0" strike="noStrike" spc="-1">
                <a:solidFill>
                  <a:srgbClr val="000000"/>
                </a:solidFill>
                <a:latin typeface="Arial"/>
              </a:endParaRPr>
            </a:p>
          </p:txBody>
        </p:sp>
        <p:sp>
          <p:nvSpPr>
            <p:cNvPr id="1590" name="Google Shape;1959;p152"/>
            <p:cNvSpPr/>
            <p:nvPr/>
          </p:nvSpPr>
          <p:spPr>
            <a:xfrm>
              <a:off x="5783400" y="3335400"/>
              <a:ext cx="3799080" cy="2672640"/>
            </a:xfrm>
            <a:prstGeom prst="rect">
              <a:avLst/>
            </a:prstGeom>
            <a:solidFill>
              <a:schemeClr val="lt1"/>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1591" name="Google Shape;1960;p152"/>
            <p:cNvSpPr/>
            <p:nvPr/>
          </p:nvSpPr>
          <p:spPr>
            <a:xfrm>
              <a:off x="5783400" y="3335400"/>
              <a:ext cx="3799080" cy="2672640"/>
            </a:xfrm>
            <a:prstGeom prst="rect">
              <a:avLst/>
            </a:prstGeom>
            <a:noFill/>
            <a:ln w="0">
              <a:noFill/>
            </a:ln>
          </p:spPr>
          <p:style>
            <a:lnRef idx="0">
              <a:scrgbClr r="0" g="0" b="0"/>
            </a:lnRef>
            <a:fillRef idx="0">
              <a:scrgbClr r="0" g="0" b="0"/>
            </a:fillRef>
            <a:effectRef idx="0">
              <a:scrgbClr r="0" g="0" b="0"/>
            </a:effectRef>
            <a:fontRef idx="minor"/>
          </p:style>
          <p:txBody>
            <a:bodyPr lIns="87480" tIns="87480" rIns="87480" bIns="87480" anchor="t">
              <a:noAutofit/>
            </a:bodyPr>
            <a:lstStyle/>
            <a:p>
              <a:pPr>
                <a:lnSpc>
                  <a:spcPct val="90000"/>
                </a:lnSpc>
                <a:tabLst>
                  <a:tab pos="0" algn="l"/>
                </a:tabLst>
              </a:pPr>
              <a:r>
                <a:rPr lang="en-US" sz="2300" b="0" strike="noStrike" spc="-1">
                  <a:solidFill>
                    <a:schemeClr val="dk1"/>
                  </a:solidFill>
                  <a:latin typeface="Calibri"/>
                  <a:ea typeface="Calibri"/>
                </a:rPr>
                <a:t>Aktuelle Lieferantendatenbank</a:t>
              </a:r>
              <a:endParaRPr lang="de-DE" sz="2300" b="0" strike="noStrike" spc="-1">
                <a:solidFill>
                  <a:srgbClr val="000000"/>
                </a:solidFill>
                <a:latin typeface="Arial"/>
              </a:endParaRPr>
            </a:p>
            <a:p>
              <a:pPr>
                <a:lnSpc>
                  <a:spcPct val="90000"/>
                </a:lnSpc>
                <a:spcBef>
                  <a:spcPts val="805"/>
                </a:spcBef>
                <a:tabLst>
                  <a:tab pos="0" algn="l"/>
                </a:tabLst>
              </a:pPr>
              <a:r>
                <a:rPr lang="en-US" sz="2300" b="0" strike="noStrike" spc="-1">
                  <a:solidFill>
                    <a:schemeClr val="dk1"/>
                  </a:solidFill>
                  <a:latin typeface="Calibri"/>
                  <a:ea typeface="Calibri"/>
                </a:rPr>
                <a:t>Ergebnisse der Lieferantenbewertung</a:t>
              </a:r>
              <a:endParaRPr lang="de-DE" sz="2300" b="0" strike="noStrike" spc="-1">
                <a:solidFill>
                  <a:srgbClr val="000000"/>
                </a:solidFill>
                <a:latin typeface="Arial"/>
              </a:endParaRPr>
            </a:p>
          </p:txBody>
        </p:sp>
      </p:grpSp>
      <p:sp>
        <p:nvSpPr>
          <p:cNvPr id="1592" name="PlaceHolder 2"/>
          <p:cNvSpPr>
            <a:spLocks noGrp="1"/>
          </p:cNvSpPr>
          <p:nvPr>
            <p:ph type="sldNum" idx="147"/>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D8A8B61A-FA70-4585-AF13-5F572AA9553A}" type="slidenum">
              <a:rPr lang="en-US" sz="1200" b="0" strike="noStrike" spc="-1">
                <a:solidFill>
                  <a:srgbClr val="888888"/>
                </a:solidFill>
                <a:latin typeface="Calibri"/>
                <a:ea typeface="Calibri"/>
              </a:rPr>
              <a:t>165</a:t>
            </a:fld>
            <a:endParaRPr lang="de-DE" sz="1200" b="0" strike="noStrike" spc="-1">
              <a:solidFill>
                <a:srgbClr val="000000"/>
              </a:solidFill>
              <a:latin typeface="Times New Roman"/>
            </a:endParaRP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3"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SUPPM: Prozessdiagramm </a:t>
            </a:r>
            <a:r>
              <a:rPr lang="en-US" sz="2000" b="0" strike="noStrike" spc="-1">
                <a:solidFill>
                  <a:srgbClr val="7F7F7F"/>
                </a:solidFill>
                <a:latin typeface="Calibri"/>
                <a:ea typeface="Calibri"/>
              </a:rPr>
              <a:t>nach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sp>
        <p:nvSpPr>
          <p:cNvPr id="1594" name="PlaceHolder 2"/>
          <p:cNvSpPr>
            <a:spLocks noGrp="1"/>
          </p:cNvSpPr>
          <p:nvPr>
            <p:ph type="sldNum" idx="148"/>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37C72610-39C0-4ECD-B84F-BA1549D533A9}" type="slidenum">
              <a:rPr lang="en-US" sz="1200" b="0" strike="noStrike" spc="-1">
                <a:solidFill>
                  <a:srgbClr val="888888"/>
                </a:solidFill>
                <a:latin typeface="Calibri"/>
                <a:ea typeface="Calibri"/>
              </a:rPr>
              <a:t>166</a:t>
            </a:fld>
            <a:endParaRPr lang="de-DE" sz="1200" b="0" strike="noStrike" spc="-1">
              <a:solidFill>
                <a:srgbClr val="000000"/>
              </a:solidFill>
              <a:latin typeface="Times New Roman"/>
            </a:endParaRPr>
          </a:p>
        </p:txBody>
      </p:sp>
      <p:grpSp>
        <p:nvGrpSpPr>
          <p:cNvPr id="1595" name="Gruppieren 10"/>
          <p:cNvGrpSpPr/>
          <p:nvPr/>
        </p:nvGrpSpPr>
        <p:grpSpPr>
          <a:xfrm>
            <a:off x="2245680" y="2293560"/>
            <a:ext cx="7164360" cy="3162960"/>
            <a:chOff x="2245680" y="2293560"/>
            <a:chExt cx="7164360" cy="3162960"/>
          </a:xfrm>
        </p:grpSpPr>
        <p:sp>
          <p:nvSpPr>
            <p:cNvPr id="1596" name="Rectangle 23"/>
            <p:cNvSpPr/>
            <p:nvPr/>
          </p:nvSpPr>
          <p:spPr>
            <a:xfrm>
              <a:off x="4534200" y="2293560"/>
              <a:ext cx="4875840" cy="536040"/>
            </a:xfrm>
            <a:prstGeom prst="rect">
              <a:avLst/>
            </a:prstGeom>
            <a:solidFill>
              <a:schemeClr val="accent1"/>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a:lnSpc>
                  <a:spcPct val="100000"/>
                </a:lnSpc>
              </a:pPr>
              <a:r>
                <a:rPr lang="en-GB" sz="1800" b="0" strike="noStrike" spc="-1">
                  <a:solidFill>
                    <a:schemeClr val="lt1"/>
                  </a:solidFill>
                  <a:latin typeface="Calibri"/>
                  <a:ea typeface="Arial"/>
                </a:rPr>
                <a:t>Pflege der Lieferantendatenbank</a:t>
              </a:r>
              <a:endParaRPr lang="de-DE" sz="1800" b="0" strike="noStrike" spc="-1">
                <a:solidFill>
                  <a:srgbClr val="000000"/>
                </a:solidFill>
                <a:latin typeface="Arial"/>
              </a:endParaRPr>
            </a:p>
          </p:txBody>
        </p:sp>
        <p:cxnSp>
          <p:nvCxnSpPr>
            <p:cNvPr id="1597" name="Gerade Verbindung mit Pfeil 117"/>
            <p:cNvCxnSpPr>
              <a:stCxn id="1596" idx="2"/>
              <a:endCxn id="1598" idx="0"/>
            </p:cNvCxnSpPr>
            <p:nvPr/>
          </p:nvCxnSpPr>
          <p:spPr>
            <a:xfrm>
              <a:off x="6972120" y="2829600"/>
              <a:ext cx="360" cy="475560"/>
            </a:xfrm>
            <a:prstGeom prst="straightConnector1">
              <a:avLst/>
            </a:prstGeom>
            <a:ln w="19050">
              <a:solidFill>
                <a:srgbClr val="000000"/>
              </a:solidFill>
              <a:round/>
              <a:tailEnd type="arrow" w="med" len="med"/>
            </a:ln>
          </p:spPr>
        </p:cxnSp>
        <p:cxnSp>
          <p:nvCxnSpPr>
            <p:cNvPr id="1599" name="Verbinder: gekrümmt 292869"/>
            <p:cNvCxnSpPr/>
            <p:nvPr/>
          </p:nvCxnSpPr>
          <p:spPr>
            <a:xfrm rot="10800000" flipV="1">
              <a:off x="3115080" y="2530440"/>
              <a:ext cx="1420560" cy="271440"/>
            </a:xfrm>
            <a:prstGeom prst="curvedConnector3">
              <a:avLst>
                <a:gd name="adj1" fmla="val 24993"/>
              </a:avLst>
            </a:prstGeom>
            <a:ln w="19050">
              <a:solidFill>
                <a:srgbClr val="000000"/>
              </a:solidFill>
              <a:prstDash val="sysDash"/>
              <a:round/>
            </a:ln>
          </p:spPr>
        </p:cxnSp>
        <p:sp>
          <p:nvSpPr>
            <p:cNvPr id="1600" name="Zylinder 39"/>
            <p:cNvSpPr/>
            <p:nvPr/>
          </p:nvSpPr>
          <p:spPr>
            <a:xfrm>
              <a:off x="2245680" y="2787120"/>
              <a:ext cx="1739520" cy="612360"/>
            </a:xfrm>
            <a:prstGeom prst="can">
              <a:avLst>
                <a:gd name="adj" fmla="val 25000"/>
              </a:avLst>
            </a:prstGeom>
            <a:solidFill>
              <a:schemeClr val="bg1">
                <a:lumMod val="85000"/>
              </a:schemeClr>
            </a:solidFill>
            <a:ln w="19050">
              <a:noFill/>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horzOverflow="overflow" lIns="90000" tIns="45000" rIns="90000" bIns="45000" numCol="1" spcCol="0" anchor="ctr">
              <a:noAutofit/>
            </a:bodyPr>
            <a:lstStyle/>
            <a:p>
              <a:pPr algn="ctr">
                <a:lnSpc>
                  <a:spcPct val="100000"/>
                </a:lnSpc>
              </a:pPr>
              <a:r>
                <a:rPr lang="en-GB" sz="1100" b="0" strike="noStrike" spc="-1">
                  <a:solidFill>
                    <a:schemeClr val="dk1"/>
                  </a:solidFill>
                  <a:latin typeface="Calibri"/>
                  <a:ea typeface="Arial"/>
                </a:rPr>
                <a:t>Zulieferer-Datenbank</a:t>
              </a:r>
              <a:endParaRPr lang="de-DE" sz="1100" b="0" strike="noStrike" spc="-1">
                <a:solidFill>
                  <a:srgbClr val="000000"/>
                </a:solidFill>
                <a:latin typeface="Arial"/>
              </a:endParaRPr>
            </a:p>
          </p:txBody>
        </p:sp>
        <p:sp>
          <p:nvSpPr>
            <p:cNvPr id="1598" name="Rectangle 23"/>
            <p:cNvSpPr/>
            <p:nvPr/>
          </p:nvSpPr>
          <p:spPr>
            <a:xfrm>
              <a:off x="4534200" y="3304800"/>
              <a:ext cx="4875840" cy="2151720"/>
            </a:xfrm>
            <a:prstGeom prst="rect">
              <a:avLst/>
            </a:prstGeom>
            <a:solidFill>
              <a:schemeClr val="accent1"/>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t">
              <a:noAutofit/>
            </a:bodyPr>
            <a:lstStyle/>
            <a:p>
              <a:pPr algn="ctr">
                <a:lnSpc>
                  <a:spcPct val="100000"/>
                </a:lnSpc>
              </a:pPr>
              <a:endParaRPr lang="de-DE" sz="900" b="0" strike="noStrike" spc="-1">
                <a:solidFill>
                  <a:srgbClr val="000000"/>
                </a:solidFill>
                <a:latin typeface="Arial"/>
              </a:endParaRPr>
            </a:p>
            <a:p>
              <a:pPr algn="ctr">
                <a:lnSpc>
                  <a:spcPct val="100000"/>
                </a:lnSpc>
              </a:pPr>
              <a:r>
                <a:rPr lang="en-GB" sz="1800" b="0" strike="noStrike" spc="-1">
                  <a:solidFill>
                    <a:schemeClr val="lt1"/>
                  </a:solidFill>
                  <a:latin typeface="Calibri"/>
                  <a:ea typeface="Arial"/>
                </a:rPr>
                <a:t>Überwachung der Leistung von Zulieferern</a:t>
              </a:r>
              <a:endParaRPr lang="de-DE" sz="1800" b="0" strike="noStrike" spc="-1">
                <a:solidFill>
                  <a:srgbClr val="000000"/>
                </a:solidFill>
                <a:latin typeface="Arial"/>
              </a:endParaRPr>
            </a:p>
          </p:txBody>
        </p:sp>
        <p:sp>
          <p:nvSpPr>
            <p:cNvPr id="1601" name="Rectangle 18"/>
            <p:cNvSpPr/>
            <p:nvPr/>
          </p:nvSpPr>
          <p:spPr>
            <a:xfrm>
              <a:off x="4763160" y="3922560"/>
              <a:ext cx="1931400" cy="53604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a:lnSpc>
                  <a:spcPct val="100000"/>
                </a:lnSpc>
              </a:pPr>
              <a:r>
                <a:rPr lang="en-GB" sz="1600" b="0" strike="noStrike" spc="-1">
                  <a:solidFill>
                    <a:schemeClr val="dk1"/>
                  </a:solidFill>
                  <a:latin typeface="Calibri"/>
                  <a:ea typeface="Arial"/>
                </a:rPr>
                <a:t>Messung und Review der Leistung</a:t>
              </a:r>
              <a:endParaRPr lang="de-DE" sz="1600" b="0" strike="noStrike" spc="-1">
                <a:solidFill>
                  <a:srgbClr val="000000"/>
                </a:solidFill>
                <a:latin typeface="Arial"/>
              </a:endParaRPr>
            </a:p>
          </p:txBody>
        </p:sp>
        <p:sp>
          <p:nvSpPr>
            <p:cNvPr id="1602" name="Rectangle 18"/>
            <p:cNvSpPr/>
            <p:nvPr/>
          </p:nvSpPr>
          <p:spPr>
            <a:xfrm>
              <a:off x="7256520" y="3930840"/>
              <a:ext cx="1931400" cy="53604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a:lnSpc>
                  <a:spcPct val="100000"/>
                </a:lnSpc>
              </a:pPr>
              <a:r>
                <a:rPr lang="en-GB" sz="1500" b="0" strike="noStrike" spc="-1">
                  <a:solidFill>
                    <a:schemeClr val="dk1"/>
                  </a:solidFill>
                  <a:latin typeface="Calibri"/>
                  <a:ea typeface="Arial"/>
                </a:rPr>
                <a:t>Definition/Vereinbarung von Folgemaßnahmen</a:t>
              </a:r>
              <a:endParaRPr lang="de-DE" sz="1500" b="0" strike="noStrike" spc="-1">
                <a:solidFill>
                  <a:srgbClr val="000000"/>
                </a:solidFill>
                <a:latin typeface="Arial"/>
              </a:endParaRPr>
            </a:p>
          </p:txBody>
        </p:sp>
        <p:cxnSp>
          <p:nvCxnSpPr>
            <p:cNvPr id="1603" name="Gerade Verbindung mit Pfeil 43"/>
            <p:cNvCxnSpPr>
              <a:stCxn id="1601" idx="3"/>
              <a:endCxn id="1602" idx="1"/>
            </p:cNvCxnSpPr>
            <p:nvPr/>
          </p:nvCxnSpPr>
          <p:spPr>
            <a:xfrm>
              <a:off x="6694560" y="4190400"/>
              <a:ext cx="562320" cy="8640"/>
            </a:xfrm>
            <a:prstGeom prst="straightConnector1">
              <a:avLst/>
            </a:prstGeom>
            <a:ln w="19050">
              <a:solidFill>
                <a:srgbClr val="000000"/>
              </a:solidFill>
              <a:round/>
              <a:tailEnd type="arrow" w="med" len="med"/>
            </a:ln>
          </p:spPr>
        </p:cxnSp>
        <p:cxnSp>
          <p:nvCxnSpPr>
            <p:cNvPr id="1604" name="Verbinder: gekrümmt 50"/>
            <p:cNvCxnSpPr>
              <a:stCxn id="1600" idx="3"/>
            </p:cNvCxnSpPr>
            <p:nvPr/>
          </p:nvCxnSpPr>
          <p:spPr>
            <a:xfrm>
              <a:off x="3985200" y="3093120"/>
              <a:ext cx="544320" cy="525600"/>
            </a:xfrm>
            <a:prstGeom prst="curvedConnector3">
              <a:avLst>
                <a:gd name="adj1" fmla="val 49900"/>
              </a:avLst>
            </a:prstGeom>
            <a:ln w="19050">
              <a:solidFill>
                <a:srgbClr val="000000"/>
              </a:solidFill>
              <a:prstDash val="sysDash"/>
              <a:round/>
              <a:tailEnd type="arrow" w="med" len="med"/>
            </a:ln>
          </p:spPr>
        </p:cxnSp>
        <p:sp>
          <p:nvSpPr>
            <p:cNvPr id="1605" name="Rectangle 18"/>
            <p:cNvSpPr/>
            <p:nvPr/>
          </p:nvSpPr>
          <p:spPr>
            <a:xfrm>
              <a:off x="7256520" y="4748400"/>
              <a:ext cx="1931400" cy="53604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a:lnSpc>
                  <a:spcPct val="100000"/>
                </a:lnSpc>
              </a:pPr>
              <a:r>
                <a:rPr lang="en-GB" sz="1600" b="0" strike="noStrike" spc="-1">
                  <a:solidFill>
                    <a:schemeClr val="dk1"/>
                  </a:solidFill>
                  <a:latin typeface="Calibri"/>
                  <a:ea typeface="Arial"/>
                </a:rPr>
                <a:t>Verfolgen Sie Folgemaßnahmen</a:t>
              </a:r>
              <a:endParaRPr lang="de-DE" sz="1600" b="0" strike="noStrike" spc="-1">
                <a:solidFill>
                  <a:srgbClr val="000000"/>
                </a:solidFill>
                <a:latin typeface="Arial"/>
              </a:endParaRPr>
            </a:p>
          </p:txBody>
        </p:sp>
        <p:cxnSp>
          <p:nvCxnSpPr>
            <p:cNvPr id="1606" name="Gerade Verbindung mit Pfeil 66"/>
            <p:cNvCxnSpPr>
              <a:stCxn id="1602" idx="2"/>
              <a:endCxn id="1605" idx="0"/>
            </p:cNvCxnSpPr>
            <p:nvPr/>
          </p:nvCxnSpPr>
          <p:spPr>
            <a:xfrm>
              <a:off x="8222040" y="4466880"/>
              <a:ext cx="360" cy="281880"/>
            </a:xfrm>
            <a:prstGeom prst="straightConnector1">
              <a:avLst/>
            </a:prstGeom>
            <a:ln w="19050">
              <a:solidFill>
                <a:srgbClr val="000000"/>
              </a:solidFill>
              <a:round/>
              <a:tailEnd type="arrow" w="med" len="med"/>
            </a:ln>
          </p:spPr>
        </p:cxnSp>
      </p:gr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SUPPM: Aktivitäten </a:t>
            </a:r>
            <a:r>
              <a:rPr lang="en-US" sz="2000" b="0" strike="noStrike" spc="-1">
                <a:solidFill>
                  <a:srgbClr val="7F7F7F"/>
                </a:solidFill>
                <a:latin typeface="Calibri"/>
                <a:ea typeface="Calibri"/>
              </a:rPr>
              <a:t>nach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grpSp>
        <p:nvGrpSpPr>
          <p:cNvPr id="1608" name="Google Shape;1986;p154"/>
          <p:cNvGrpSpPr/>
          <p:nvPr/>
        </p:nvGrpSpPr>
        <p:grpSpPr>
          <a:xfrm>
            <a:off x="609480" y="1737720"/>
            <a:ext cx="10969920" cy="4540680"/>
            <a:chOff x="609480" y="1737720"/>
            <a:chExt cx="10969920" cy="4540680"/>
          </a:xfrm>
        </p:grpSpPr>
        <p:sp>
          <p:nvSpPr>
            <p:cNvPr id="1609" name="Google Shape;1987;p154"/>
            <p:cNvSpPr/>
            <p:nvPr/>
          </p:nvSpPr>
          <p:spPr>
            <a:xfrm>
              <a:off x="609480" y="2047680"/>
              <a:ext cx="10969920" cy="4230720"/>
            </a:xfrm>
            <a:prstGeom prst="rect">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600" b="0" strike="noStrike" spc="-1">
                <a:solidFill>
                  <a:srgbClr val="000000"/>
                </a:solidFill>
                <a:latin typeface="Wingdings"/>
                <a:ea typeface="Arial"/>
              </a:endParaRPr>
            </a:p>
          </p:txBody>
        </p:sp>
        <p:sp>
          <p:nvSpPr>
            <p:cNvPr id="1610" name="Google Shape;1988;p154"/>
            <p:cNvSpPr/>
            <p:nvPr/>
          </p:nvSpPr>
          <p:spPr>
            <a:xfrm>
              <a:off x="609480" y="2047680"/>
              <a:ext cx="10969920" cy="4230720"/>
            </a:xfrm>
            <a:prstGeom prst="rect">
              <a:avLst/>
            </a:prstGeom>
            <a:noFill/>
            <a:ln w="0">
              <a:noFill/>
            </a:ln>
          </p:spPr>
          <p:style>
            <a:lnRef idx="0">
              <a:scrgbClr r="0" g="0" b="0"/>
            </a:lnRef>
            <a:fillRef idx="0">
              <a:scrgbClr r="0" g="0" b="0"/>
            </a:fillRef>
            <a:effectRef idx="0">
              <a:scrgbClr r="0" g="0" b="0"/>
            </a:effectRef>
            <a:fontRef idx="minor"/>
          </p:style>
          <p:txBody>
            <a:bodyPr lIns="851760" tIns="437400" rIns="851760" bIns="149400" anchor="t">
              <a:noAutofit/>
            </a:bodyPr>
            <a:lstStyle/>
            <a:p>
              <a:pPr marL="228600" lvl="1" indent="-228600">
                <a:lnSpc>
                  <a:spcPct val="90000"/>
                </a:lnSpc>
                <a:buClr>
                  <a:srgbClr val="000000"/>
                </a:buClr>
                <a:buFont typeface="Calibri"/>
                <a:buChar char="•"/>
              </a:pPr>
              <a:r>
                <a:rPr lang="en-US" sz="2400" b="1" strike="noStrike" spc="-1">
                  <a:solidFill>
                    <a:schemeClr val="dk1"/>
                  </a:solidFill>
                  <a:latin typeface="Calibri"/>
                  <a:ea typeface="Calibri"/>
                </a:rPr>
                <a:t>Pflege der Lieferantendatenbank</a:t>
              </a:r>
              <a:endParaRPr lang="de-DE" sz="24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pPr>
              <a:r>
                <a:rPr lang="en-US" sz="2000" b="0" strike="noStrike" spc="-1">
                  <a:solidFill>
                    <a:schemeClr val="dk1"/>
                  </a:solidFill>
                  <a:latin typeface="Calibri"/>
                  <a:ea typeface="Arial"/>
                </a:rPr>
                <a:t>Hinzufügen eines neuen Zulieferers zur Zuliefererdatenbank (einschließlich Kontaktinformationen)</a:t>
              </a:r>
              <a:endParaRPr lang="de-DE" sz="20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pPr>
              <a:r>
                <a:rPr lang="en-US" sz="2000" b="0" strike="noStrike" spc="-1">
                  <a:solidFill>
                    <a:schemeClr val="dk1"/>
                  </a:solidFill>
                  <a:latin typeface="Calibri"/>
                  <a:ea typeface="Arial"/>
                </a:rPr>
                <a:t>Aktualisierung der Informationen über einen Zulieferer in der Zuliefererdatenbank</a:t>
              </a:r>
              <a:endParaRPr lang="de-DE" sz="20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pPr>
              <a:r>
                <a:rPr lang="en-US" sz="2000" b="0" strike="noStrike" spc="-1">
                  <a:solidFill>
                    <a:schemeClr val="dk1"/>
                  </a:solidFill>
                  <a:latin typeface="Calibri"/>
                  <a:ea typeface="Arial"/>
                </a:rPr>
                <a:t>Entfernen eines Zulieferers aus der Zuliefererdatenbank</a:t>
              </a:r>
              <a:endParaRPr lang="de-DE" sz="2000" b="0" strike="noStrike" spc="-1">
                <a:solidFill>
                  <a:srgbClr val="000000"/>
                </a:solidFill>
                <a:latin typeface="Arial"/>
              </a:endParaRPr>
            </a:p>
            <a:p>
              <a:pPr marL="228600" indent="-95400">
                <a:lnSpc>
                  <a:spcPct val="90000"/>
                </a:lnSpc>
                <a:spcBef>
                  <a:spcPts val="315"/>
                </a:spcBef>
                <a:tabLst>
                  <a:tab pos="0" algn="l"/>
                </a:tabLst>
              </a:pPr>
              <a:endParaRPr lang="de-DE" sz="2400" b="0" strike="noStrike" spc="-1">
                <a:solidFill>
                  <a:srgbClr val="000000"/>
                </a:solidFill>
                <a:latin typeface="Arial"/>
              </a:endParaRPr>
            </a:p>
            <a:p>
              <a:pPr marL="228600" lvl="1" indent="-228600">
                <a:lnSpc>
                  <a:spcPct val="90000"/>
                </a:lnSpc>
                <a:buClr>
                  <a:srgbClr val="000000"/>
                </a:buClr>
                <a:buFont typeface="Calibri"/>
                <a:buChar char="•"/>
                <a:tabLst>
                  <a:tab pos="0" algn="l"/>
                </a:tabLst>
              </a:pPr>
              <a:r>
                <a:rPr lang="en-US" sz="2400" b="1" strike="noStrike" spc="-1">
                  <a:solidFill>
                    <a:schemeClr val="dk1"/>
                  </a:solidFill>
                  <a:latin typeface="Calibri"/>
                  <a:ea typeface="Arial"/>
                </a:rPr>
                <a:t>Überwachung der Leistung von Zulieferern</a:t>
              </a:r>
              <a:endParaRPr lang="de-DE" sz="24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tabLst>
                  <a:tab pos="0" algn="l"/>
                </a:tabLst>
              </a:pPr>
              <a:r>
                <a:rPr lang="en-GB" sz="2000" b="0" strike="noStrike" spc="-1">
                  <a:solidFill>
                    <a:schemeClr val="dk1"/>
                  </a:solidFill>
                  <a:latin typeface="Calibri"/>
                  <a:ea typeface="Arial"/>
                </a:rPr>
                <a:t>Bewertung der Leistung von Zulieferern</a:t>
              </a:r>
              <a:endParaRPr lang="de-DE" sz="20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tabLst>
                  <a:tab pos="0" algn="l"/>
                </a:tabLst>
              </a:pPr>
              <a:r>
                <a:rPr lang="en-GB" sz="2000" b="0" strike="noStrike" spc="-1">
                  <a:solidFill>
                    <a:schemeClr val="dk1"/>
                  </a:solidFill>
                  <a:latin typeface="Calibri"/>
                  <a:ea typeface="Arial"/>
                </a:rPr>
                <a:t>gemeinsam mit dem Zulieferer Folgemaßnahmen bei unzureichender Leistung des Zulieferers zu vereinbaren</a:t>
              </a:r>
              <a:endParaRPr lang="de-DE" sz="20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tabLst>
                  <a:tab pos="0" algn="l"/>
                </a:tabLst>
              </a:pPr>
              <a:r>
                <a:rPr lang="en-US" sz="2000" b="0" strike="noStrike" spc="-1">
                  <a:solidFill>
                    <a:schemeClr val="dk1"/>
                  </a:solidFill>
                  <a:latin typeface="Calibri"/>
                  <a:ea typeface="Arial"/>
                </a:rPr>
                <a:t>Verfolgung des Umsetzungsstatus der mit den Zulieferern vereinbarten Folgemaßnahmen</a:t>
              </a:r>
              <a:endParaRPr lang="de-DE" sz="2000" b="0" strike="noStrike" spc="-1">
                <a:solidFill>
                  <a:srgbClr val="000000"/>
                </a:solidFill>
                <a:latin typeface="Arial"/>
              </a:endParaRPr>
            </a:p>
          </p:txBody>
        </p:sp>
        <p:sp>
          <p:nvSpPr>
            <p:cNvPr id="1611" name="Google Shape;1989;p154"/>
            <p:cNvSpPr/>
            <p:nvPr/>
          </p:nvSpPr>
          <p:spPr>
            <a:xfrm>
              <a:off x="1158120" y="1737720"/>
              <a:ext cx="7678080" cy="617040"/>
            </a:xfrm>
            <a:prstGeom prst="roundRect">
              <a:avLst>
                <a:gd name="adj" fmla="val 16667"/>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600" b="0" strike="noStrike" spc="-1">
                <a:solidFill>
                  <a:srgbClr val="000000"/>
                </a:solidFill>
                <a:latin typeface="Wingdings"/>
                <a:ea typeface="Arial"/>
              </a:endParaRPr>
            </a:p>
          </p:txBody>
        </p:sp>
        <p:sp>
          <p:nvSpPr>
            <p:cNvPr id="1612" name="Google Shape;1990;p154"/>
            <p:cNvSpPr/>
            <p:nvPr/>
          </p:nvSpPr>
          <p:spPr>
            <a:xfrm>
              <a:off x="1188360" y="1767960"/>
              <a:ext cx="7617600" cy="556560"/>
            </a:xfrm>
            <a:prstGeom prst="rect">
              <a:avLst/>
            </a:prstGeom>
            <a:noFill/>
            <a:ln w="0">
              <a:noFill/>
            </a:ln>
          </p:spPr>
          <p:style>
            <a:lnRef idx="0">
              <a:scrgbClr r="0" g="0" b="0"/>
            </a:lnRef>
            <a:fillRef idx="0">
              <a:scrgbClr r="0" g="0" b="0"/>
            </a:fillRef>
            <a:effectRef idx="0">
              <a:scrgbClr r="0" g="0" b="0"/>
            </a:effectRef>
            <a:fontRef idx="minor"/>
          </p:style>
          <p:txBody>
            <a:bodyPr lIns="290160" tIns="0" rIns="290160" bIns="0" anchor="ctr">
              <a:noAutofit/>
            </a:bodyPr>
            <a:lstStyle/>
            <a:p>
              <a:pPr>
                <a:lnSpc>
                  <a:spcPct val="90000"/>
                </a:lnSpc>
                <a:tabLst>
                  <a:tab pos="0" algn="l"/>
                </a:tabLst>
              </a:pPr>
              <a:r>
                <a:rPr lang="en-US" sz="2400" b="0" strike="noStrike" spc="-1">
                  <a:solidFill>
                    <a:schemeClr val="lt1"/>
                  </a:solidFill>
                  <a:latin typeface="Calibri"/>
                  <a:ea typeface="Calibri"/>
                </a:rPr>
                <a:t>Laufende Ausführung von Prozessen</a:t>
              </a:r>
              <a:endParaRPr lang="de-DE" sz="2400" b="0" strike="noStrike" spc="-1">
                <a:solidFill>
                  <a:srgbClr val="000000"/>
                </a:solidFill>
                <a:latin typeface="Arial"/>
              </a:endParaRPr>
            </a:p>
          </p:txBody>
        </p:sp>
      </p:grpSp>
      <p:sp>
        <p:nvSpPr>
          <p:cNvPr id="1613" name="PlaceHolder 2"/>
          <p:cNvSpPr>
            <a:spLocks noGrp="1"/>
          </p:cNvSpPr>
          <p:nvPr>
            <p:ph type="sldNum" idx="149"/>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B20B9653-9770-4D2A-A723-50E3E48F99F1}" type="slidenum">
              <a:rPr lang="en-US" sz="1200" b="0" strike="noStrike" spc="-1">
                <a:solidFill>
                  <a:srgbClr val="888888"/>
                </a:solidFill>
                <a:latin typeface="Calibri"/>
                <a:ea typeface="Calibri"/>
              </a:rPr>
              <a:t>167</a:t>
            </a:fld>
            <a:endParaRPr lang="de-DE" sz="1200" b="0" strike="noStrike" spc="-1">
              <a:solidFill>
                <a:srgbClr val="000000"/>
              </a:solidFill>
              <a:latin typeface="Times New Roman"/>
            </a:endParaRP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4"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SUPPM: Rollen </a:t>
            </a:r>
            <a:r>
              <a:rPr lang="en-US" sz="2000" b="0" strike="noStrike" spc="-1">
                <a:solidFill>
                  <a:srgbClr val="7F7F7F"/>
                </a:solidFill>
                <a:latin typeface="Calibri"/>
                <a:ea typeface="Calibri"/>
              </a:rPr>
              <a:t>nach </a:t>
            </a:r>
            <a:r>
              <a:rPr lang="en-US" sz="2000" b="1" strike="noStrike" spc="-1">
                <a:solidFill>
                  <a:srgbClr val="7F7F7F"/>
                </a:solidFill>
                <a:latin typeface="Calibri"/>
                <a:ea typeface="Calibri"/>
              </a:rPr>
              <a:t>FitSM-3</a:t>
            </a:r>
            <a:endParaRPr lang="de-DE" sz="2000" b="0" strike="noStrike" spc="-1">
              <a:solidFill>
                <a:srgbClr val="000000"/>
              </a:solidFill>
              <a:latin typeface="Arial"/>
            </a:endParaRPr>
          </a:p>
        </p:txBody>
      </p:sp>
      <p:sp>
        <p:nvSpPr>
          <p:cNvPr id="1615" name="PlaceHolder 2"/>
          <p:cNvSpPr>
            <a:spLocks noGrp="1"/>
          </p:cNvSpPr>
          <p:nvPr>
            <p:ph type="sldNum" idx="150"/>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CE8D2148-A61A-4390-8241-EADC7A8B6FA6}" type="slidenum">
              <a:rPr lang="en-US" sz="1200" b="0" strike="noStrike" spc="-1">
                <a:solidFill>
                  <a:srgbClr val="888888"/>
                </a:solidFill>
                <a:latin typeface="Calibri"/>
                <a:ea typeface="Calibri"/>
              </a:rPr>
              <a:t>168</a:t>
            </a:fld>
            <a:endParaRPr lang="de-DE" sz="1200" b="0" strike="noStrike" spc="-1">
              <a:solidFill>
                <a:srgbClr val="000000"/>
              </a:solidFill>
              <a:latin typeface="Times New Roman"/>
            </a:endParaRPr>
          </a:p>
        </p:txBody>
      </p:sp>
      <p:graphicFrame>
        <p:nvGraphicFramePr>
          <p:cNvPr id="1616" name="Google Shape;1998;p155"/>
          <p:cNvGraphicFramePr/>
          <p:nvPr>
            <p:extLst>
              <p:ext uri="{D42A27DB-BD31-4B8C-83A1-F6EECF244321}">
                <p14:modId xmlns:p14="http://schemas.microsoft.com/office/powerpoint/2010/main" val="1195495497"/>
              </p:ext>
            </p:extLst>
          </p:nvPr>
        </p:nvGraphicFramePr>
        <p:xfrm>
          <a:off x="1981080" y="1697040"/>
          <a:ext cx="8228520" cy="3962400"/>
        </p:xfrm>
        <a:graphic>
          <a:graphicData uri="http://schemas.openxmlformats.org/drawingml/2006/table">
            <a:tbl>
              <a:tblPr/>
              <a:tblGrid>
                <a:gridCol w="1807200">
                  <a:extLst>
                    <a:ext uri="{9D8B030D-6E8A-4147-A177-3AD203B41FA5}">
                      <a16:colId xmlns:a16="http://schemas.microsoft.com/office/drawing/2014/main" val="20000"/>
                    </a:ext>
                  </a:extLst>
                </a:gridCol>
                <a:gridCol w="4478400">
                  <a:extLst>
                    <a:ext uri="{9D8B030D-6E8A-4147-A177-3AD203B41FA5}">
                      <a16:colId xmlns:a16="http://schemas.microsoft.com/office/drawing/2014/main" val="20001"/>
                    </a:ext>
                  </a:extLst>
                </a:gridCol>
                <a:gridCol w="1942920">
                  <a:extLst>
                    <a:ext uri="{9D8B030D-6E8A-4147-A177-3AD203B41FA5}">
                      <a16:colId xmlns:a16="http://schemas.microsoft.com/office/drawing/2014/main" val="20002"/>
                    </a:ext>
                  </a:extLst>
                </a:gridCol>
              </a:tblGrid>
              <a:tr h="445320">
                <a:tc>
                  <a:txBody>
                    <a:bodyPr/>
                    <a:lstStyle/>
                    <a:p>
                      <a:pPr>
                        <a:lnSpc>
                          <a:spcPct val="100000"/>
                        </a:lnSpc>
                        <a:tabLst>
                          <a:tab pos="0" algn="l"/>
                        </a:tabLst>
                      </a:pPr>
                      <a:r>
                        <a:rPr lang="en-US" sz="1800" b="1" strike="noStrike" spc="-1">
                          <a:solidFill>
                            <a:srgbClr val="FFFFFF"/>
                          </a:solidFill>
                          <a:latin typeface="Calibri" panose="020F0502020204030204" pitchFamily="34" charset="0"/>
                          <a:ea typeface="Calibri"/>
                          <a:cs typeface="Calibri" panose="020F0502020204030204" pitchFamily="34" charset="0"/>
                        </a:rPr>
                        <a:t>Rolle</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rgbClr val="4F81BD"/>
                    </a:solidFill>
                  </a:tcPr>
                </a:tc>
                <a:tc>
                  <a:txBody>
                    <a:bodyPr/>
                    <a:lstStyle/>
                    <a:p>
                      <a:pPr>
                        <a:lnSpc>
                          <a:spcPct val="100000"/>
                        </a:lnSpc>
                        <a:tabLst>
                          <a:tab pos="0" algn="l"/>
                        </a:tabLst>
                      </a:pPr>
                      <a:r>
                        <a:rPr lang="en-US" sz="1800" b="1" strike="noStrike" spc="-1">
                          <a:solidFill>
                            <a:srgbClr val="FFFFFF"/>
                          </a:solidFill>
                          <a:latin typeface="Calibri" panose="020F0502020204030204" pitchFamily="34" charset="0"/>
                          <a:ea typeface="Calibri"/>
                          <a:cs typeface="Calibri" panose="020F0502020204030204" pitchFamily="34" charset="0"/>
                        </a:rPr>
                        <a:t>Aufgaben</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rgbClr val="4F81BD"/>
                    </a:solidFill>
                  </a:tcPr>
                </a:tc>
                <a:tc>
                  <a:txBody>
                    <a:bodyPr/>
                    <a:lstStyle/>
                    <a:p>
                      <a:pPr>
                        <a:lnSpc>
                          <a:spcPct val="100000"/>
                        </a:lnSpc>
                        <a:tabLst>
                          <a:tab pos="0" algn="l"/>
                        </a:tabLst>
                      </a:pPr>
                      <a:r>
                        <a:rPr lang="en-US" sz="1400" b="1" strike="noStrike" spc="-1">
                          <a:solidFill>
                            <a:srgbClr val="FFFFFF"/>
                          </a:solidFill>
                          <a:latin typeface="Calibri" panose="020F0502020204030204" pitchFamily="34" charset="0"/>
                          <a:ea typeface="Calibri"/>
                          <a:cs typeface="Calibri" panose="020F0502020204030204" pitchFamily="34" charset="0"/>
                        </a:rPr>
                        <a:t>Anzahl der umgesetzten Rollen</a:t>
                      </a:r>
                      <a:endParaRPr lang="de-DE" sz="14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rgbClr val="4F81BD"/>
                    </a:solidFill>
                  </a:tcPr>
                </a:tc>
                <a:extLst>
                  <a:ext uri="{0D108BD9-81ED-4DB2-BD59-A6C34878D82A}">
                    <a16:rowId xmlns:a16="http://schemas.microsoft.com/office/drawing/2014/main" val="10000"/>
                  </a:ext>
                </a:extLst>
              </a:tr>
              <a:tr h="493920">
                <a:tc>
                  <a:txBody>
                    <a:bodyPr/>
                    <a:lstStyle/>
                    <a:p>
                      <a:pPr>
                        <a:lnSpc>
                          <a:spcPct val="100000"/>
                        </a:lnSpc>
                        <a:tabLst>
                          <a:tab pos="0" algn="l"/>
                        </a:tabLst>
                      </a:pPr>
                      <a:r>
                        <a:rPr lang="en-US" sz="1600" b="1" strike="noStrike" spc="-1">
                          <a:solidFill>
                            <a:srgbClr val="000000"/>
                          </a:solidFill>
                          <a:latin typeface="Calibri" panose="020F0502020204030204" pitchFamily="34" charset="0"/>
                          <a:ea typeface="Calibri"/>
                          <a:cs typeface="Calibri" panose="020F0502020204030204" pitchFamily="34" charset="0"/>
                        </a:rPr>
                        <a:t>Prozess-Verantwortlicher SUPPM</a:t>
                      </a:r>
                      <a:endParaRPr lang="de-DE" sz="16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rgbClr val="D0D8E7"/>
                    </a:solidFill>
                  </a:tcPr>
                </a:tc>
                <a:tc>
                  <a:txBody>
                    <a:bodyPr/>
                    <a:lstStyle/>
                    <a:p>
                      <a:pPr>
                        <a:lnSpc>
                          <a:spcPct val="100000"/>
                        </a:lnSpc>
                        <a:tabLst>
                          <a:tab pos="0" algn="l"/>
                        </a:tabLst>
                      </a:pPr>
                      <a:r>
                        <a:rPr lang="en-US" sz="1600" b="0" i="1" strike="noStrike" spc="-1">
                          <a:solidFill>
                            <a:srgbClr val="000000"/>
                          </a:solidFill>
                          <a:latin typeface="Calibri" panose="020F0502020204030204" pitchFamily="34" charset="0"/>
                          <a:ea typeface="Calibri"/>
                          <a:cs typeface="Calibri" panose="020F0502020204030204" pitchFamily="34" charset="0"/>
                        </a:rPr>
                        <a:t>Allgemeine Aufgaben eines Prozess-Verantwortlichen im Rahmen von SUPPM</a:t>
                      </a:r>
                      <a:endParaRPr lang="de-DE" sz="16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rgbClr val="D0D8E7"/>
                    </a:solidFill>
                  </a:tcPr>
                </a:tc>
                <a:tc>
                  <a:txBody>
                    <a:bodyPr/>
                    <a:lstStyle/>
                    <a:p>
                      <a:pPr>
                        <a:lnSpc>
                          <a:spcPct val="100000"/>
                        </a:lnSpc>
                        <a:tabLst>
                          <a:tab pos="0" algn="l"/>
                        </a:tabLst>
                      </a:pPr>
                      <a:r>
                        <a:rPr lang="en-US" sz="1600" b="0" strike="noStrike" spc="-1">
                          <a:solidFill>
                            <a:srgbClr val="000000"/>
                          </a:solidFill>
                          <a:latin typeface="Calibri" panose="020F0502020204030204" pitchFamily="34" charset="0"/>
                          <a:ea typeface="Calibri"/>
                          <a:cs typeface="Calibri" panose="020F0502020204030204" pitchFamily="34" charset="0"/>
                        </a:rPr>
                        <a:t>1 insgesamt</a:t>
                      </a:r>
                      <a:endParaRPr lang="de-DE" sz="16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rgbClr val="D0D8E7"/>
                    </a:solidFill>
                  </a:tcPr>
                </a:tc>
                <a:extLst>
                  <a:ext uri="{0D108BD9-81ED-4DB2-BD59-A6C34878D82A}">
                    <a16:rowId xmlns:a16="http://schemas.microsoft.com/office/drawing/2014/main" val="10001"/>
                  </a:ext>
                </a:extLst>
              </a:tr>
              <a:tr h="896400">
                <a:tc>
                  <a:txBody>
                    <a:bodyPr/>
                    <a:lstStyle/>
                    <a:p>
                      <a:pPr>
                        <a:lnSpc>
                          <a:spcPct val="100000"/>
                        </a:lnSpc>
                        <a:tabLst>
                          <a:tab pos="0" algn="l"/>
                        </a:tabLst>
                      </a:pPr>
                      <a:r>
                        <a:rPr lang="en-US" sz="1600" b="1" strike="noStrike" spc="-1">
                          <a:solidFill>
                            <a:srgbClr val="000000"/>
                          </a:solidFill>
                          <a:latin typeface="Calibri" panose="020F0502020204030204" pitchFamily="34" charset="0"/>
                          <a:ea typeface="Calibri"/>
                          <a:cs typeface="Calibri" panose="020F0502020204030204" pitchFamily="34" charset="0"/>
                        </a:rPr>
                        <a:t>Prozess-Manager SUPPM</a:t>
                      </a:r>
                      <a:endParaRPr lang="de-DE" sz="16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CF3"/>
                    </a:solidFill>
                  </a:tcPr>
                </a:tc>
                <a:tc>
                  <a:txBody>
                    <a:bodyPr/>
                    <a:lstStyle/>
                    <a:p>
                      <a:pPr>
                        <a:lnSpc>
                          <a:spcPct val="100000"/>
                        </a:lnSpc>
                        <a:tabLst>
                          <a:tab pos="0" algn="l"/>
                        </a:tabLst>
                      </a:pPr>
                      <a:r>
                        <a:rPr lang="en-US" sz="1600" b="0" i="1" strike="noStrike" spc="-1">
                          <a:solidFill>
                            <a:srgbClr val="000000"/>
                          </a:solidFill>
                          <a:latin typeface="Calibri" panose="020F0502020204030204" pitchFamily="34" charset="0"/>
                          <a:ea typeface="Calibri"/>
                          <a:cs typeface="Calibri" panose="020F0502020204030204" pitchFamily="34" charset="0"/>
                        </a:rPr>
                        <a:t>Allgemeine Aufgaben eines Prozess-Managers, plus:</a:t>
                      </a:r>
                      <a:endParaRPr lang="de-DE" sz="1600" b="0" strike="noStrike" spc="-1">
                        <a:solidFill>
                          <a:srgbClr val="000000"/>
                        </a:solidFill>
                        <a:latin typeface="Calibri" panose="020F0502020204030204" pitchFamily="34" charset="0"/>
                        <a:cs typeface="Calibri" panose="020F0502020204030204" pitchFamily="34" charset="0"/>
                      </a:endParaRPr>
                    </a:p>
                    <a:p>
                      <a:pPr marL="285840" indent="-285480">
                        <a:lnSpc>
                          <a:spcPct val="100000"/>
                        </a:lnSpc>
                        <a:buClr>
                          <a:srgbClr val="000000"/>
                        </a:buClr>
                        <a:buFont typeface="Arial"/>
                        <a:buChar char="•"/>
                        <a:tabLst>
                          <a:tab pos="0" algn="l"/>
                        </a:tabLst>
                      </a:pPr>
                      <a:r>
                        <a:rPr lang="en-US" sz="1600" b="0" strike="noStrike" spc="-1">
                          <a:solidFill>
                            <a:srgbClr val="000000"/>
                          </a:solidFill>
                          <a:latin typeface="Calibri" panose="020F0502020204030204" pitchFamily="34" charset="0"/>
                          <a:ea typeface="Calibri"/>
                          <a:cs typeface="Calibri" panose="020F0502020204030204" pitchFamily="34" charset="0"/>
                        </a:rPr>
                        <a:t>Pflege der Zulieferer-Datenbank.</a:t>
                      </a:r>
                      <a:endParaRPr lang="de-DE" sz="1600" b="0" strike="noStrike" spc="-1">
                        <a:solidFill>
                          <a:srgbClr val="000000"/>
                        </a:solidFill>
                        <a:latin typeface="Calibri" panose="020F0502020204030204" pitchFamily="34" charset="0"/>
                        <a:cs typeface="Calibri" panose="020F0502020204030204" pitchFamily="34" charset="0"/>
                      </a:endParaRPr>
                    </a:p>
                    <a:p>
                      <a:pPr marL="285840" indent="-285480">
                        <a:lnSpc>
                          <a:spcPct val="100000"/>
                        </a:lnSpc>
                        <a:buClr>
                          <a:srgbClr val="000000"/>
                        </a:buClr>
                        <a:buFont typeface="Arial"/>
                        <a:buChar char="•"/>
                        <a:tabLst>
                          <a:tab pos="0" algn="l"/>
                        </a:tabLst>
                      </a:pPr>
                      <a:r>
                        <a:rPr lang="en-US" sz="1600" b="0" strike="noStrike" spc="-1">
                          <a:solidFill>
                            <a:srgbClr val="000000"/>
                          </a:solidFill>
                          <a:latin typeface="Calibri" panose="020F0502020204030204" pitchFamily="34" charset="0"/>
                          <a:ea typeface="Calibri"/>
                          <a:cs typeface="Calibri" panose="020F0502020204030204" pitchFamily="34" charset="0"/>
                        </a:rPr>
                        <a:t>Sicherstellen, dass die Leistung der Zulieferer gemäß dem Prozess überwacht wird.</a:t>
                      </a:r>
                      <a:endParaRPr lang="de-DE" sz="16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CF3"/>
                    </a:solidFill>
                  </a:tcPr>
                </a:tc>
                <a:tc>
                  <a:txBody>
                    <a:bodyPr/>
                    <a:lstStyle/>
                    <a:p>
                      <a:pPr>
                        <a:lnSpc>
                          <a:spcPct val="100000"/>
                        </a:lnSpc>
                        <a:tabLst>
                          <a:tab pos="0" algn="l"/>
                        </a:tabLst>
                      </a:pPr>
                      <a:r>
                        <a:rPr lang="en-US" sz="1600" b="0" strike="noStrike" spc="-1">
                          <a:solidFill>
                            <a:srgbClr val="000000"/>
                          </a:solidFill>
                          <a:latin typeface="Calibri" panose="020F0502020204030204" pitchFamily="34" charset="0"/>
                          <a:ea typeface="Calibri"/>
                          <a:cs typeface="Calibri" panose="020F0502020204030204" pitchFamily="34" charset="0"/>
                        </a:rPr>
                        <a:t>1 insgesamt</a:t>
                      </a:r>
                      <a:endParaRPr lang="de-DE" sz="16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CF3"/>
                    </a:solidFill>
                  </a:tcPr>
                </a:tc>
                <a:extLst>
                  <a:ext uri="{0D108BD9-81ED-4DB2-BD59-A6C34878D82A}">
                    <a16:rowId xmlns:a16="http://schemas.microsoft.com/office/drawing/2014/main" val="10002"/>
                  </a:ext>
                </a:extLst>
              </a:tr>
              <a:tr h="1299240">
                <a:tc>
                  <a:txBody>
                    <a:bodyPr/>
                    <a:lstStyle/>
                    <a:p>
                      <a:pPr>
                        <a:lnSpc>
                          <a:spcPct val="100000"/>
                        </a:lnSpc>
                        <a:tabLst>
                          <a:tab pos="0" algn="l"/>
                        </a:tabLst>
                      </a:pPr>
                      <a:r>
                        <a:rPr lang="en-US" sz="1600" b="0" i="1" strike="noStrike" spc="-1">
                          <a:solidFill>
                            <a:srgbClr val="000000"/>
                          </a:solidFill>
                          <a:latin typeface="Calibri" panose="020F0502020204030204" pitchFamily="34" charset="0"/>
                          <a:ea typeface="Calibri"/>
                          <a:cs typeface="Calibri" panose="020F0502020204030204" pitchFamily="34" charset="0"/>
                        </a:rPr>
                        <a:t>Case-Verantwortlicher: </a:t>
                      </a:r>
                      <a:r>
                        <a:rPr lang="en-US" sz="1600" b="1" strike="noStrike" spc="-1">
                          <a:solidFill>
                            <a:srgbClr val="000000"/>
                          </a:solidFill>
                          <a:latin typeface="Calibri" panose="020F0502020204030204" pitchFamily="34" charset="0"/>
                          <a:ea typeface="Calibri"/>
                          <a:cs typeface="Calibri" panose="020F0502020204030204" pitchFamily="34" charset="0"/>
                        </a:rPr>
                        <a:t>Supplier Relationship Manager</a:t>
                      </a:r>
                      <a:endParaRPr lang="de-DE" sz="16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0D8E7"/>
                    </a:solidFill>
                  </a:tcPr>
                </a:tc>
                <a:tc>
                  <a:txBody>
                    <a:bodyPr/>
                    <a:lstStyle/>
                    <a:p>
                      <a:pPr marL="285840" indent="-285480">
                        <a:lnSpc>
                          <a:spcPct val="100000"/>
                        </a:lnSpc>
                        <a:buClr>
                          <a:srgbClr val="000000"/>
                        </a:buClr>
                        <a:buFont typeface="Arial"/>
                        <a:buChar char="•"/>
                      </a:pPr>
                      <a:r>
                        <a:rPr lang="en-US" sz="1600" b="0" strike="noStrike" spc="-1">
                          <a:solidFill>
                            <a:srgbClr val="000000"/>
                          </a:solidFill>
                          <a:latin typeface="Calibri" panose="020F0502020204030204" pitchFamily="34" charset="0"/>
                          <a:ea typeface="Calibri"/>
                          <a:cs typeface="Calibri" panose="020F0502020204030204" pitchFamily="34" charset="0"/>
                        </a:rPr>
                        <a:t>Act als primäre Kontaktstelle für einen bestimmten Zulieferer.</a:t>
                      </a:r>
                      <a:endParaRPr lang="de-DE" sz="1600" b="0" strike="noStrike" spc="-1">
                        <a:solidFill>
                          <a:srgbClr val="000000"/>
                        </a:solidFill>
                        <a:latin typeface="Calibri" panose="020F0502020204030204" pitchFamily="34" charset="0"/>
                        <a:cs typeface="Calibri" panose="020F0502020204030204" pitchFamily="34" charset="0"/>
                      </a:endParaRPr>
                    </a:p>
                    <a:p>
                      <a:pPr marL="285840" indent="-285480">
                        <a:lnSpc>
                          <a:spcPct val="100000"/>
                        </a:lnSpc>
                        <a:buClr>
                          <a:srgbClr val="000000"/>
                        </a:buClr>
                        <a:buFont typeface="Arial"/>
                        <a:buChar char="•"/>
                      </a:pPr>
                      <a:r>
                        <a:rPr lang="en-US" sz="1600" b="0" strike="noStrike" spc="-1">
                          <a:solidFill>
                            <a:srgbClr val="000000"/>
                          </a:solidFill>
                          <a:latin typeface="Calibri" panose="020F0502020204030204" pitchFamily="34" charset="0"/>
                          <a:ea typeface="Calibri"/>
                          <a:cs typeface="Calibri" panose="020F0502020204030204" pitchFamily="34" charset="0"/>
                        </a:rPr>
                        <a:t>Pflegen Sie die Beziehung zu diesem Zulieferer durch regelmäßige Kommunikation.</a:t>
                      </a:r>
                      <a:endParaRPr lang="de-DE" sz="1600" b="0" strike="noStrike" spc="-1">
                        <a:solidFill>
                          <a:srgbClr val="000000"/>
                        </a:solidFill>
                        <a:latin typeface="Calibri" panose="020F0502020204030204" pitchFamily="34" charset="0"/>
                        <a:cs typeface="Calibri" panose="020F0502020204030204" pitchFamily="34" charset="0"/>
                      </a:endParaRPr>
                    </a:p>
                    <a:p>
                      <a:pPr marL="285840" indent="-285480">
                        <a:lnSpc>
                          <a:spcPct val="100000"/>
                        </a:lnSpc>
                        <a:buClr>
                          <a:srgbClr val="000000"/>
                        </a:buClr>
                        <a:buFont typeface="Arial"/>
                        <a:buChar char="•"/>
                      </a:pPr>
                      <a:r>
                        <a:rPr lang="en-US" sz="1600" b="0" strike="noStrike" spc="-1">
                          <a:solidFill>
                            <a:srgbClr val="000000"/>
                          </a:solidFill>
                          <a:latin typeface="Calibri" panose="020F0502020204030204" pitchFamily="34" charset="0"/>
                          <a:ea typeface="Calibri"/>
                          <a:cs typeface="Calibri" panose="020F0502020204030204" pitchFamily="34" charset="0"/>
                        </a:rPr>
                        <a:t>Beibehaltung von Mechanismen zur Überwachung der Leistung des Zulieferers.</a:t>
                      </a:r>
                      <a:endParaRPr lang="de-DE" sz="16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0D8E7"/>
                    </a:solidFill>
                  </a:tcPr>
                </a:tc>
                <a:tc>
                  <a:txBody>
                    <a:bodyPr/>
                    <a:lstStyle/>
                    <a:p>
                      <a:pPr>
                        <a:lnSpc>
                          <a:spcPct val="100000"/>
                        </a:lnSpc>
                        <a:tabLst>
                          <a:tab pos="0" algn="l"/>
                        </a:tabLst>
                      </a:pPr>
                      <a:r>
                        <a:rPr lang="en-US" sz="1600" b="0" strike="noStrike" spc="-1" dirty="0">
                          <a:solidFill>
                            <a:srgbClr val="000000"/>
                          </a:solidFill>
                          <a:latin typeface="Calibri" panose="020F0502020204030204" pitchFamily="34" charset="0"/>
                          <a:ea typeface="Calibri"/>
                          <a:cs typeface="Calibri" panose="020F0502020204030204" pitchFamily="34" charset="0"/>
                        </a:rPr>
                        <a:t>1 pro </a:t>
                      </a:r>
                      <a:r>
                        <a:rPr lang="en-US" sz="1600" b="0" strike="noStrike" spc="-1" dirty="0" err="1">
                          <a:solidFill>
                            <a:srgbClr val="000000"/>
                          </a:solidFill>
                          <a:latin typeface="Calibri" panose="020F0502020204030204" pitchFamily="34" charset="0"/>
                          <a:ea typeface="Calibri"/>
                          <a:cs typeface="Calibri" panose="020F0502020204030204" pitchFamily="34" charset="0"/>
                        </a:rPr>
                        <a:t>identifiziertem</a:t>
                      </a:r>
                      <a:r>
                        <a:rPr lang="en-US" sz="1600" b="0" strike="noStrike" spc="-1" dirty="0">
                          <a:solidFill>
                            <a:srgbClr val="000000"/>
                          </a:solidFill>
                          <a:latin typeface="Calibri" panose="020F0502020204030204" pitchFamily="34" charset="0"/>
                          <a:ea typeface="Calibri"/>
                          <a:cs typeface="Calibri" panose="020F0502020204030204" pitchFamily="34" charset="0"/>
                        </a:rPr>
                        <a:t> </a:t>
                      </a:r>
                      <a:r>
                        <a:rPr lang="en-US" sz="1600" b="0" strike="noStrike" spc="-1" dirty="0" err="1">
                          <a:solidFill>
                            <a:srgbClr val="000000"/>
                          </a:solidFill>
                          <a:latin typeface="Calibri" panose="020F0502020204030204" pitchFamily="34" charset="0"/>
                          <a:ea typeface="Calibri"/>
                          <a:cs typeface="Calibri" panose="020F0502020204030204" pitchFamily="34" charset="0"/>
                        </a:rPr>
                        <a:t>Zulieferer</a:t>
                      </a:r>
                      <a:endParaRPr lang="de-DE" sz="1600" b="0" strike="noStrike" spc="-1" dirty="0">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0D8E7"/>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SUPPM: Schnittstellen </a:t>
            </a:r>
            <a:r>
              <a:rPr lang="en-US" sz="2000" b="0" strike="noStrike" spc="-1">
                <a:solidFill>
                  <a:srgbClr val="7F7F7F"/>
                </a:solidFill>
                <a:latin typeface="Calibri"/>
                <a:ea typeface="Calibri"/>
              </a:rPr>
              <a:t>nach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sp>
        <p:nvSpPr>
          <p:cNvPr id="1618" name="PlaceHolder 2"/>
          <p:cNvSpPr>
            <a:spLocks noGrp="1"/>
          </p:cNvSpPr>
          <p:nvPr>
            <p:ph type="sldNum" idx="151"/>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0EF1AED7-0F69-4873-976C-12F70C4FD20D}" type="slidenum">
              <a:rPr lang="en-US" sz="1200" b="0" strike="noStrike" spc="-1">
                <a:solidFill>
                  <a:srgbClr val="888888"/>
                </a:solidFill>
                <a:latin typeface="Calibri"/>
                <a:ea typeface="Calibri"/>
              </a:rPr>
              <a:t>169</a:t>
            </a:fld>
            <a:endParaRPr lang="de-DE" sz="1200" b="0" strike="noStrike" spc="-1">
              <a:solidFill>
                <a:srgbClr val="000000"/>
              </a:solidFill>
              <a:latin typeface="Times New Roman"/>
            </a:endParaRPr>
          </a:p>
        </p:txBody>
      </p:sp>
      <p:grpSp>
        <p:nvGrpSpPr>
          <p:cNvPr id="1619" name="Diagram9"/>
          <p:cNvGrpSpPr/>
          <p:nvPr/>
        </p:nvGrpSpPr>
        <p:grpSpPr>
          <a:xfrm>
            <a:off x="1427040" y="1701000"/>
            <a:ext cx="9899280" cy="4434480"/>
            <a:chOff x="1427040" y="1701000"/>
            <a:chExt cx="9899280" cy="4434480"/>
          </a:xfrm>
        </p:grpSpPr>
        <p:sp>
          <p:nvSpPr>
            <p:cNvPr id="1620" name="Rectangle 1619"/>
            <p:cNvSpPr/>
            <p:nvPr/>
          </p:nvSpPr>
          <p:spPr>
            <a:xfrm>
              <a:off x="1427040" y="1701000"/>
              <a:ext cx="9899280" cy="4434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1621" name="Rectangle 1620"/>
            <p:cNvSpPr/>
            <p:nvPr/>
          </p:nvSpPr>
          <p:spPr>
            <a:xfrm rot="16200000">
              <a:off x="63720" y="4039200"/>
              <a:ext cx="3458520" cy="729720"/>
            </a:xfrm>
            <a:prstGeom prst="rect">
              <a:avLst/>
            </a:prstGeom>
            <a:noFill/>
            <a:ln w="0">
              <a:noFill/>
            </a:ln>
          </p:spPr>
          <p:style>
            <a:lnRef idx="0">
              <a:scrgbClr r="0" g="0" b="0"/>
            </a:lnRef>
            <a:fillRef idx="0">
              <a:scrgbClr r="0" g="0" b="0"/>
            </a:fillRef>
            <a:effectRef idx="0">
              <a:scrgbClr r="0" g="0" b="0"/>
            </a:effectRef>
            <a:fontRef idx="minor"/>
          </p:style>
          <p:txBody>
            <a:bodyPr lIns="0" tIns="0" rIns="645840" bIns="0" numCol="1" spcCol="1440" anchor="t">
              <a:noAutofit/>
            </a:bodyPr>
            <a:lstStyle/>
            <a:p>
              <a:pPr algn="r" defTabSz="2400480">
                <a:lnSpc>
                  <a:spcPct val="90000"/>
                </a:lnSpc>
                <a:spcAft>
                  <a:spcPts val="1891"/>
                </a:spcAft>
                <a:tabLst>
                  <a:tab pos="0" algn="l"/>
                </a:tabLst>
              </a:pPr>
              <a:r>
                <a:rPr lang="en-GB" sz="4200" b="0" strike="noStrike" spc="-1">
                  <a:solidFill>
                    <a:srgbClr val="000000"/>
                  </a:solidFill>
                  <a:latin typeface="Arial"/>
                </a:rPr>
                <a:t>Eingehend</a:t>
              </a:r>
              <a:endParaRPr lang="de-DE" sz="4200" b="0" strike="noStrike" spc="-1">
                <a:solidFill>
                  <a:srgbClr val="000000"/>
                </a:solidFill>
                <a:latin typeface="Arial"/>
              </a:endParaRPr>
            </a:p>
          </p:txBody>
        </p:sp>
        <p:sp>
          <p:nvSpPr>
            <p:cNvPr id="1622" name="Rectangle 1621"/>
            <p:cNvSpPr/>
            <p:nvPr/>
          </p:nvSpPr>
          <p:spPr>
            <a:xfrm>
              <a:off x="2160360" y="2672280"/>
              <a:ext cx="3731760" cy="3458520"/>
            </a:xfrm>
            <a:prstGeom prst="rect">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163440" tIns="645840" rIns="163440" bIns="163440" numCol="1" spcCol="1440" anchor="t">
              <a:noAutofit/>
            </a:bodyPr>
            <a:lstStyle/>
            <a:p>
              <a:pPr marL="171360" lvl="1" indent="-171360" defTabSz="800280">
                <a:lnSpc>
                  <a:spcPct val="90000"/>
                </a:lnSpc>
                <a:spcAft>
                  <a:spcPts val="601"/>
                </a:spcAft>
                <a:buClr>
                  <a:srgbClr val="FFFFFF"/>
                </a:buClr>
                <a:buFont typeface="Symbol"/>
                <a:buChar char=""/>
              </a:pPr>
              <a:r>
                <a:rPr lang="en-GB" sz="1600" b="1" strike="noStrike" spc="-1">
                  <a:solidFill>
                    <a:schemeClr val="lt1"/>
                  </a:solidFill>
                  <a:latin typeface="Calibri"/>
                </a:rPr>
                <a:t>SPM: </a:t>
              </a:r>
              <a:r>
                <a:rPr lang="en-GB" sz="1600" b="0" strike="noStrike" spc="-1">
                  <a:solidFill>
                    <a:schemeClr val="lt1"/>
                  </a:solidFill>
                  <a:latin typeface="Calibri"/>
                </a:rPr>
                <a:t>Informationen über interne und externe Zulieferer, die an der Erbringung eines bestimmten Services beteiligt sind (Teil von Plänen für neue oder geänderte Services) als Grundlage für die Identifizierung neuer Zulieferer</a:t>
              </a:r>
              <a:endParaRPr lang="de-DE" sz="1600" b="0" strike="noStrike" spc="-1">
                <a:solidFill>
                  <a:srgbClr val="000000"/>
                </a:solidFill>
                <a:latin typeface="Arial"/>
              </a:endParaRPr>
            </a:p>
            <a:p>
              <a:pPr marL="171360" lvl="1" indent="-171360" defTabSz="800280">
                <a:lnSpc>
                  <a:spcPct val="90000"/>
                </a:lnSpc>
                <a:spcAft>
                  <a:spcPts val="601"/>
                </a:spcAft>
                <a:buClr>
                  <a:srgbClr val="FFFFFF"/>
                </a:buClr>
                <a:buFont typeface="Symbol"/>
                <a:buChar char=""/>
              </a:pPr>
              <a:r>
                <a:rPr lang="en-GB" sz="1600" b="1" strike="noStrike" spc="-1">
                  <a:solidFill>
                    <a:schemeClr val="lt1"/>
                  </a:solidFill>
                  <a:latin typeface="Calibri"/>
                </a:rPr>
                <a:t>SLM: </a:t>
              </a:r>
              <a:r>
                <a:rPr lang="en-GB" sz="1600" b="0" strike="noStrike" spc="-1">
                  <a:solidFill>
                    <a:schemeClr val="lt1"/>
                  </a:solidFill>
                  <a:latin typeface="Calibri"/>
                </a:rPr>
                <a:t>OLAs und UAs zusammen mit Berichten über operative Ziele zur Unterstützung der Leistungsbewertung von Zulieferern</a:t>
              </a:r>
              <a:endParaRPr lang="de-DE" sz="1600" b="0" strike="noStrike" spc="-1">
                <a:solidFill>
                  <a:srgbClr val="000000"/>
                </a:solidFill>
                <a:latin typeface="Arial"/>
              </a:endParaRPr>
            </a:p>
          </p:txBody>
        </p:sp>
        <p:sp>
          <p:nvSpPr>
            <p:cNvPr id="1623" name="Rectangle 1622"/>
            <p:cNvSpPr/>
            <p:nvPr/>
          </p:nvSpPr>
          <p:spPr>
            <a:xfrm>
              <a:off x="1428120" y="1706040"/>
              <a:ext cx="1461960" cy="1461960"/>
            </a:xfrm>
            <a:prstGeom prst="rect">
              <a:avLst/>
            </a:prstGeom>
            <a:blipFill rotWithShape="0">
              <a:blip r:embed="rId3"/>
              <a:srcRect/>
              <a:stretch/>
            </a:blipFill>
            <a:ln>
              <a:solidFill>
                <a:srgbClr val="B9CDE5"/>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1624" name="Rectangle 1623"/>
            <p:cNvSpPr/>
            <p:nvPr/>
          </p:nvSpPr>
          <p:spPr>
            <a:xfrm rot="16200000">
              <a:off x="5497200" y="4039200"/>
              <a:ext cx="3458520" cy="729720"/>
            </a:xfrm>
            <a:prstGeom prst="rect">
              <a:avLst/>
            </a:prstGeom>
            <a:noFill/>
            <a:ln w="0">
              <a:noFill/>
            </a:ln>
          </p:spPr>
          <p:style>
            <a:lnRef idx="0">
              <a:scrgbClr r="0" g="0" b="0"/>
            </a:lnRef>
            <a:fillRef idx="0">
              <a:scrgbClr r="0" g="0" b="0"/>
            </a:fillRef>
            <a:effectRef idx="0">
              <a:scrgbClr r="0" g="0" b="0"/>
            </a:effectRef>
            <a:fontRef idx="minor"/>
          </p:style>
          <p:txBody>
            <a:bodyPr lIns="0" tIns="0" rIns="645840" bIns="0" numCol="1" spcCol="1440" anchor="t">
              <a:noAutofit/>
            </a:bodyPr>
            <a:lstStyle/>
            <a:p>
              <a:pPr algn="r" defTabSz="2400480">
                <a:lnSpc>
                  <a:spcPct val="90000"/>
                </a:lnSpc>
                <a:spcAft>
                  <a:spcPts val="1891"/>
                </a:spcAft>
                <a:tabLst>
                  <a:tab pos="0" algn="l"/>
                </a:tabLst>
              </a:pPr>
              <a:r>
                <a:rPr lang="en-GB" sz="4200" b="0" strike="noStrike" spc="-1">
                  <a:solidFill>
                    <a:srgbClr val="000000"/>
                  </a:solidFill>
                  <a:latin typeface="Arial"/>
                </a:rPr>
                <a:t>Ausgehend</a:t>
              </a:r>
              <a:endParaRPr lang="de-DE" sz="4200" b="0" strike="noStrike" spc="-1">
                <a:solidFill>
                  <a:srgbClr val="000000"/>
                </a:solidFill>
                <a:latin typeface="Arial"/>
              </a:endParaRPr>
            </a:p>
          </p:txBody>
        </p:sp>
        <p:sp>
          <p:nvSpPr>
            <p:cNvPr id="1625" name="Rectangle 1624"/>
            <p:cNvSpPr/>
            <p:nvPr/>
          </p:nvSpPr>
          <p:spPr>
            <a:xfrm>
              <a:off x="7593840" y="2672280"/>
              <a:ext cx="3731760" cy="3458520"/>
            </a:xfrm>
            <a:prstGeom prst="rect">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163440" tIns="645840" rIns="163440" bIns="163440" numCol="1" spcCol="1440" anchor="t">
              <a:noAutofit/>
            </a:bodyPr>
            <a:lstStyle/>
            <a:p>
              <a:pPr marL="171360" lvl="1" indent="-171360" defTabSz="800280">
                <a:lnSpc>
                  <a:spcPct val="90000"/>
                </a:lnSpc>
                <a:spcAft>
                  <a:spcPts val="601"/>
                </a:spcAft>
                <a:buClr>
                  <a:srgbClr val="FFFFFF"/>
                </a:buClr>
                <a:buFont typeface="Symbol"/>
                <a:buChar char=""/>
              </a:pPr>
              <a:r>
                <a:rPr lang="en-GB" sz="1600" b="1" strike="noStrike" spc="-1">
                  <a:solidFill>
                    <a:schemeClr val="lt1"/>
                  </a:solidFill>
                  <a:latin typeface="Calibri"/>
                </a:rPr>
                <a:t>SPM: </a:t>
              </a:r>
              <a:r>
                <a:rPr lang="en-GB" sz="1600" b="0" strike="noStrike" spc="-1">
                  <a:solidFill>
                    <a:schemeClr val="lt1"/>
                  </a:solidFill>
                  <a:latin typeface="Calibri"/>
                </a:rPr>
                <a:t>Informationen über Zulieferer als Grundlage für die Identifizierung von Zulieferern, die an der Erbringung eines bestimmten Services beteiligt sind</a:t>
              </a:r>
              <a:endParaRPr lang="de-DE" sz="1600" b="0" strike="noStrike" spc="-1">
                <a:solidFill>
                  <a:srgbClr val="000000"/>
                </a:solidFill>
                <a:latin typeface="Arial"/>
              </a:endParaRPr>
            </a:p>
            <a:p>
              <a:pPr marL="171360" lvl="1" indent="-171360" defTabSz="800280">
                <a:lnSpc>
                  <a:spcPct val="90000"/>
                </a:lnSpc>
                <a:spcAft>
                  <a:spcPts val="601"/>
                </a:spcAft>
                <a:buClr>
                  <a:srgbClr val="FFFFFF"/>
                </a:buClr>
                <a:buFont typeface="Symbol"/>
                <a:buChar char=""/>
              </a:pPr>
              <a:r>
                <a:rPr lang="en-GB" sz="1600" b="1" strike="noStrike" spc="-1">
                  <a:solidFill>
                    <a:schemeClr val="lt1"/>
                  </a:solidFill>
                  <a:latin typeface="Calibri"/>
                </a:rPr>
                <a:t>SLM</a:t>
              </a:r>
              <a:r>
                <a:rPr lang="en-GB" sz="1600" b="0" strike="noStrike" spc="-1">
                  <a:solidFill>
                    <a:schemeClr val="lt1"/>
                  </a:solidFill>
                  <a:latin typeface="Calibri"/>
                </a:rPr>
                <a:t>: Informationen über Zulieferer als Grundlage für neue oder aktualisierte OLAs und UAs</a:t>
              </a:r>
              <a:endParaRPr lang="de-DE" sz="1600" b="0" strike="noStrike" spc="-1">
                <a:solidFill>
                  <a:srgbClr val="000000"/>
                </a:solidFill>
                <a:latin typeface="Arial"/>
              </a:endParaRPr>
            </a:p>
            <a:p>
              <a:pPr defTabSz="800280">
                <a:lnSpc>
                  <a:spcPct val="90000"/>
                </a:lnSpc>
                <a:spcAft>
                  <a:spcPts val="601"/>
                </a:spcAft>
              </a:pPr>
              <a:endParaRPr lang="de-DE" sz="1800" b="0" strike="noStrike" spc="-1">
                <a:solidFill>
                  <a:srgbClr val="000000"/>
                </a:solidFill>
                <a:latin typeface="Arial"/>
              </a:endParaRPr>
            </a:p>
          </p:txBody>
        </p:sp>
      </p:grpSp>
      <p:sp>
        <p:nvSpPr>
          <p:cNvPr id="1626" name="Rectangle 1625"/>
          <p:cNvSpPr/>
          <p:nvPr/>
        </p:nvSpPr>
        <p:spPr>
          <a:xfrm>
            <a:off x="6861600" y="1706040"/>
            <a:ext cx="1461960" cy="1461960"/>
          </a:xfrm>
          <a:prstGeom prst="rect">
            <a:avLst/>
          </a:prstGeom>
          <a:blipFill rotWithShape="0">
            <a:blip r:embed="rId4"/>
            <a:srcRect/>
            <a:stretch/>
          </a:blipFill>
          <a:ln>
            <a:solidFill>
              <a:srgbClr val="B9CDE5"/>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PlaceHolder 15"/>
          <p:cNvSpPr/>
          <p:nvPr/>
        </p:nvSpPr>
        <p:spPr>
          <a:xfrm>
            <a:off x="609840" y="275040"/>
            <a:ext cx="9053640" cy="1043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Lst>
            </a:pPr>
            <a:r>
              <a:rPr lang="en-US" sz="3200" b="0" strike="noStrike" spc="-1">
                <a:solidFill>
                  <a:srgbClr val="205595"/>
                </a:solidFill>
                <a:latin typeface="Calibri"/>
                <a:ea typeface="Calibri"/>
              </a:rPr>
              <a:t>Wichtige SMS-Begriffe</a:t>
            </a:r>
            <a:endParaRPr lang="de-DE" sz="3200" b="0" strike="noStrike" spc="-1">
              <a:solidFill>
                <a:srgbClr val="000000"/>
              </a:solidFill>
              <a:latin typeface="Arial"/>
            </a:endParaRPr>
          </a:p>
        </p:txBody>
      </p:sp>
      <p:sp>
        <p:nvSpPr>
          <p:cNvPr id="217" name="PlaceHolder 16"/>
          <p:cNvSpPr/>
          <p:nvPr/>
        </p:nvSpPr>
        <p:spPr>
          <a:xfrm>
            <a:off x="8737920" y="6431040"/>
            <a:ext cx="2840400" cy="360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defTabSz="914400">
              <a:lnSpc>
                <a:spcPct val="100000"/>
              </a:lnSpc>
              <a:tabLst>
                <a:tab pos="0" algn="l"/>
              </a:tabLst>
            </a:pPr>
            <a:fld id="{20387075-A021-4397-B818-6B86619BFD8F}" type="slidenum">
              <a:rPr lang="en-US" sz="1200" b="0" strike="noStrike" spc="-1">
                <a:solidFill>
                  <a:srgbClr val="888888"/>
                </a:solidFill>
                <a:latin typeface="Calibri"/>
                <a:ea typeface="Calibri"/>
              </a:rPr>
              <a:t>17</a:t>
            </a:fld>
            <a:endParaRPr lang="de-DE" sz="1200" b="0" strike="noStrike" spc="-1">
              <a:solidFill>
                <a:srgbClr val="000000"/>
              </a:solidFill>
              <a:latin typeface="Arial"/>
            </a:endParaRPr>
          </a:p>
        </p:txBody>
      </p:sp>
      <p:graphicFrame>
        <p:nvGraphicFramePr>
          <p:cNvPr id="218" name="Google Shape;185;p 1"/>
          <p:cNvGraphicFramePr/>
          <p:nvPr>
            <p:extLst>
              <p:ext uri="{D42A27DB-BD31-4B8C-83A1-F6EECF244321}">
                <p14:modId xmlns:p14="http://schemas.microsoft.com/office/powerpoint/2010/main" val="1212687266"/>
              </p:ext>
            </p:extLst>
          </p:nvPr>
        </p:nvGraphicFramePr>
        <p:xfrm>
          <a:off x="901440" y="3537000"/>
          <a:ext cx="10389960" cy="1584960"/>
        </p:xfrm>
        <a:graphic>
          <a:graphicData uri="http://schemas.openxmlformats.org/drawingml/2006/table">
            <a:tbl>
              <a:tblPr/>
              <a:tblGrid>
                <a:gridCol w="10389960">
                  <a:extLst>
                    <a:ext uri="{9D8B030D-6E8A-4147-A177-3AD203B41FA5}">
                      <a16:colId xmlns:a16="http://schemas.microsoft.com/office/drawing/2014/main" val="20000"/>
                    </a:ext>
                  </a:extLst>
                </a:gridCol>
              </a:tblGrid>
              <a:tr h="237240">
                <a:tc>
                  <a:txBody>
                    <a:bodyPr/>
                    <a:lstStyle/>
                    <a:p>
                      <a:pPr>
                        <a:lnSpc>
                          <a:spcPct val="100000"/>
                        </a:lnSpc>
                        <a:tabLst>
                          <a:tab pos="0" algn="l"/>
                        </a:tabLst>
                      </a:pPr>
                      <a:r>
                        <a:rPr lang="en-US" sz="1400" b="1" strike="noStrike" spc="-1">
                          <a:solidFill>
                            <a:schemeClr val="lt1"/>
                          </a:solidFill>
                          <a:latin typeface="Calibri" panose="020F0502020204030204" pitchFamily="34" charset="0"/>
                          <a:ea typeface="Arial"/>
                          <a:cs typeface="Calibri" panose="020F0502020204030204" pitchFamily="34" charset="0"/>
                        </a:rPr>
                        <a:t>Definition nach FitSM-0:</a:t>
                      </a:r>
                      <a:endParaRPr lang="de-DE" sz="1400" b="0" strike="noStrike" spc="-1">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solidFill>
                  </a:tcPr>
                </a:tc>
                <a:extLst>
                  <a:ext uri="{0D108BD9-81ED-4DB2-BD59-A6C34878D82A}">
                    <a16:rowId xmlns:a16="http://schemas.microsoft.com/office/drawing/2014/main" val="10000"/>
                  </a:ext>
                </a:extLst>
              </a:tr>
              <a:tr h="950040">
                <a:tc>
                  <a:txBody>
                    <a:bodyPr/>
                    <a:lstStyle/>
                    <a:p>
                      <a:pPr>
                        <a:lnSpc>
                          <a:spcPct val="100000"/>
                        </a:lnSpc>
                        <a:tabLst>
                          <a:tab pos="0" algn="l"/>
                        </a:tabLst>
                      </a:pPr>
                      <a:r>
                        <a:rPr lang="en-US" sz="1500" b="1" strike="noStrike" spc="-1" dirty="0" err="1">
                          <a:solidFill>
                            <a:schemeClr val="dk1"/>
                          </a:solidFill>
                          <a:latin typeface="Calibri" panose="020F0502020204030204" pitchFamily="34" charset="0"/>
                          <a:ea typeface="Arial"/>
                          <a:cs typeface="Calibri" panose="020F0502020204030204" pitchFamily="34" charset="0"/>
                        </a:rPr>
                        <a:t>Prozess</a:t>
                      </a:r>
                      <a:r>
                        <a:rPr lang="en-US" sz="1500" b="1" strike="noStrike" spc="-1" dirty="0">
                          <a:solidFill>
                            <a:schemeClr val="dk1"/>
                          </a:solidFill>
                          <a:latin typeface="Calibri" panose="020F0502020204030204" pitchFamily="34" charset="0"/>
                          <a:ea typeface="Arial"/>
                          <a:cs typeface="Calibri" panose="020F0502020204030204" pitchFamily="34" charset="0"/>
                        </a:rPr>
                        <a:t>:</a:t>
                      </a:r>
                      <a:endParaRPr lang="de-DE" sz="15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spcAft>
                          <a:spcPts val="601"/>
                        </a:spcAft>
                        <a:tabLst>
                          <a:tab pos="0" algn="l"/>
                        </a:tabLst>
                      </a:pPr>
                      <a:r>
                        <a:rPr lang="en-GB" sz="1500" b="0" strike="noStrike" spc="-1" dirty="0" err="1">
                          <a:solidFill>
                            <a:schemeClr val="dk1"/>
                          </a:solidFill>
                          <a:latin typeface="Calibri" panose="020F0502020204030204" pitchFamily="34" charset="0"/>
                          <a:ea typeface="Arial"/>
                          <a:cs typeface="Calibri" panose="020F0502020204030204" pitchFamily="34" charset="0"/>
                        </a:rPr>
                        <a:t>Strukturierte</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Menge</a:t>
                      </a:r>
                      <a:r>
                        <a:rPr lang="en-GB" sz="1500" b="0" strike="noStrike" spc="-1" dirty="0">
                          <a:solidFill>
                            <a:schemeClr val="dk1"/>
                          </a:solidFill>
                          <a:latin typeface="Calibri" panose="020F0502020204030204" pitchFamily="34" charset="0"/>
                          <a:ea typeface="Arial"/>
                          <a:cs typeface="Calibri" panose="020F0502020204030204" pitchFamily="34" charset="0"/>
                        </a:rPr>
                        <a:t> von </a:t>
                      </a:r>
                      <a:r>
                        <a:rPr lang="en-GB" sz="1500" b="0" strike="noStrike" spc="-1" dirty="0" err="1">
                          <a:solidFill>
                            <a:schemeClr val="dk1"/>
                          </a:solidFill>
                          <a:latin typeface="Calibri" panose="020F0502020204030204" pitchFamily="34" charset="0"/>
                          <a:ea typeface="Arial"/>
                          <a:cs typeface="Calibri" panose="020F0502020204030204" pitchFamily="34" charset="0"/>
                        </a:rPr>
                        <a:t>Aktivitäten</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mit</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klar</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definierten</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Verantwortlichkeiten</a:t>
                      </a:r>
                      <a:r>
                        <a:rPr lang="en-GB" sz="1500" b="0" strike="noStrike" spc="-1" dirty="0">
                          <a:solidFill>
                            <a:schemeClr val="dk1"/>
                          </a:solidFill>
                          <a:latin typeface="Calibri" panose="020F0502020204030204" pitchFamily="34" charset="0"/>
                          <a:ea typeface="Arial"/>
                          <a:cs typeface="Calibri" panose="020F0502020204030204" pitchFamily="34" charset="0"/>
                        </a:rPr>
                        <a:t>, die </a:t>
                      </a:r>
                      <a:r>
                        <a:rPr lang="en-GB" sz="1500" b="0" strike="noStrike" spc="-1" dirty="0" err="1">
                          <a:solidFill>
                            <a:schemeClr val="dk1"/>
                          </a:solidFill>
                          <a:latin typeface="Calibri" panose="020F0502020204030204" pitchFamily="34" charset="0"/>
                          <a:ea typeface="Arial"/>
                          <a:cs typeface="Calibri" panose="020F0502020204030204" pitchFamily="34" charset="0"/>
                        </a:rPr>
                        <a:t>ein</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bestimmtes</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Ziel</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oder</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eine</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Reihe</a:t>
                      </a:r>
                      <a:r>
                        <a:rPr lang="en-GB" sz="1500" b="0" strike="noStrike" spc="-1" dirty="0">
                          <a:solidFill>
                            <a:schemeClr val="dk1"/>
                          </a:solidFill>
                          <a:latin typeface="Calibri" panose="020F0502020204030204" pitchFamily="34" charset="0"/>
                          <a:ea typeface="Arial"/>
                          <a:cs typeface="Calibri" panose="020F0502020204030204" pitchFamily="34" charset="0"/>
                        </a:rPr>
                        <a:t> von </a:t>
                      </a:r>
                      <a:r>
                        <a:rPr lang="en-GB" sz="1500" b="0" strike="noStrike" spc="-1" dirty="0" err="1">
                          <a:solidFill>
                            <a:schemeClr val="dk1"/>
                          </a:solidFill>
                          <a:latin typeface="Calibri" panose="020F0502020204030204" pitchFamily="34" charset="0"/>
                          <a:ea typeface="Arial"/>
                          <a:cs typeface="Calibri" panose="020F0502020204030204" pitchFamily="34" charset="0"/>
                        </a:rPr>
                        <a:t>Ergebnissen</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aus</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einer</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Reihe</a:t>
                      </a:r>
                      <a:r>
                        <a:rPr lang="en-GB" sz="1500" b="0" strike="noStrike" spc="-1" dirty="0">
                          <a:solidFill>
                            <a:schemeClr val="dk1"/>
                          </a:solidFill>
                          <a:latin typeface="Calibri" panose="020F0502020204030204" pitchFamily="34" charset="0"/>
                          <a:ea typeface="Arial"/>
                          <a:cs typeface="Calibri" panose="020F0502020204030204" pitchFamily="34" charset="0"/>
                        </a:rPr>
                        <a:t> von </a:t>
                      </a:r>
                      <a:r>
                        <a:rPr lang="en-GB" sz="1500" b="0" strike="noStrike" spc="-1" dirty="0" err="1">
                          <a:solidFill>
                            <a:schemeClr val="dk1"/>
                          </a:solidFill>
                          <a:latin typeface="Calibri" panose="020F0502020204030204" pitchFamily="34" charset="0"/>
                          <a:ea typeface="Arial"/>
                          <a:cs typeface="Calibri" panose="020F0502020204030204" pitchFamily="34" charset="0"/>
                        </a:rPr>
                        <a:t>definierten</a:t>
                      </a:r>
                      <a:r>
                        <a:rPr lang="en-GB" sz="1500" b="0" strike="noStrike" spc="-1" dirty="0">
                          <a:solidFill>
                            <a:schemeClr val="dk1"/>
                          </a:solidFill>
                          <a:latin typeface="Calibri" panose="020F0502020204030204" pitchFamily="34" charset="0"/>
                          <a:ea typeface="Arial"/>
                          <a:cs typeface="Calibri" panose="020F0502020204030204" pitchFamily="34" charset="0"/>
                        </a:rPr>
                        <a:t> Inputs </a:t>
                      </a:r>
                      <a:r>
                        <a:rPr lang="en-GB" sz="1500" b="0" strike="noStrike" spc="-1" dirty="0" err="1">
                          <a:solidFill>
                            <a:schemeClr val="dk1"/>
                          </a:solidFill>
                          <a:latin typeface="Calibri" panose="020F0502020204030204" pitchFamily="34" charset="0"/>
                          <a:ea typeface="Arial"/>
                          <a:cs typeface="Calibri" panose="020F0502020204030204" pitchFamily="34" charset="0"/>
                        </a:rPr>
                        <a:t>hervorbringen</a:t>
                      </a:r>
                      <a:r>
                        <a:rPr lang="en-GB" sz="1500" b="0" strike="noStrike" spc="-1" dirty="0">
                          <a:solidFill>
                            <a:schemeClr val="dk1"/>
                          </a:solidFill>
                          <a:latin typeface="Calibri" panose="020F0502020204030204" pitchFamily="34" charset="0"/>
                          <a:ea typeface="Arial"/>
                          <a:cs typeface="Calibri" panose="020F0502020204030204" pitchFamily="34" charset="0"/>
                        </a:rPr>
                        <a:t> </a:t>
                      </a:r>
                      <a:endParaRPr lang="de-DE" sz="15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spcAft>
                          <a:spcPts val="601"/>
                        </a:spcAft>
                        <a:tabLst>
                          <a:tab pos="0" algn="l"/>
                        </a:tabLst>
                      </a:pPr>
                      <a:r>
                        <a:rPr lang="en-GB" sz="1400" b="0" strike="noStrike" spc="-1" dirty="0" err="1">
                          <a:solidFill>
                            <a:schemeClr val="dk1"/>
                          </a:solidFill>
                          <a:latin typeface="Calibri" panose="020F0502020204030204" pitchFamily="34" charset="0"/>
                          <a:ea typeface="Arial"/>
                          <a:cs typeface="Calibri" panose="020F0502020204030204" pitchFamily="34" charset="0"/>
                        </a:rPr>
                        <a:t>Hinweis</a:t>
                      </a:r>
                      <a:r>
                        <a:rPr lang="en-GB" sz="1400" b="0" strike="noStrike" spc="-1" dirty="0">
                          <a:solidFill>
                            <a:schemeClr val="dk1"/>
                          </a:solidFill>
                          <a:latin typeface="Calibri" panose="020F0502020204030204" pitchFamily="34" charset="0"/>
                          <a:ea typeface="Arial"/>
                          <a:cs typeface="Calibri" panose="020F0502020204030204" pitchFamily="34" charset="0"/>
                        </a:rPr>
                        <a:t>: </a:t>
                      </a:r>
                      <a:r>
                        <a:rPr lang="en-GB" sz="1400" b="0" strike="noStrike" spc="-1" dirty="0" err="1">
                          <a:solidFill>
                            <a:schemeClr val="dk1"/>
                          </a:solidFill>
                          <a:latin typeface="Calibri" panose="020F0502020204030204" pitchFamily="34" charset="0"/>
                          <a:ea typeface="Arial"/>
                          <a:cs typeface="Calibri" panose="020F0502020204030204" pitchFamily="34" charset="0"/>
                        </a:rPr>
                        <a:t>Im</a:t>
                      </a:r>
                      <a:r>
                        <a:rPr lang="en-GB" sz="1400" b="0" strike="noStrike" spc="-1" dirty="0">
                          <a:solidFill>
                            <a:schemeClr val="dk1"/>
                          </a:solidFill>
                          <a:latin typeface="Calibri" panose="020F0502020204030204" pitchFamily="34" charset="0"/>
                          <a:ea typeface="Arial"/>
                          <a:cs typeface="Calibri" panose="020F0502020204030204" pitchFamily="34" charset="0"/>
                        </a:rPr>
                        <a:t> </a:t>
                      </a:r>
                      <a:r>
                        <a:rPr lang="en-GB" sz="1400" b="0" strike="noStrike" spc="-1" dirty="0" err="1">
                          <a:solidFill>
                            <a:schemeClr val="dk1"/>
                          </a:solidFill>
                          <a:latin typeface="Calibri" panose="020F0502020204030204" pitchFamily="34" charset="0"/>
                          <a:ea typeface="Arial"/>
                          <a:cs typeface="Calibri" panose="020F0502020204030204" pitchFamily="34" charset="0"/>
                        </a:rPr>
                        <a:t>Allgemeinen</a:t>
                      </a:r>
                      <a:r>
                        <a:rPr lang="en-GB" sz="1400" b="0" strike="noStrike" spc="-1" dirty="0">
                          <a:solidFill>
                            <a:schemeClr val="dk1"/>
                          </a:solidFill>
                          <a:latin typeface="Calibri" panose="020F0502020204030204" pitchFamily="34" charset="0"/>
                          <a:ea typeface="Arial"/>
                          <a:cs typeface="Calibri" panose="020F0502020204030204" pitchFamily="34" charset="0"/>
                        </a:rPr>
                        <a:t> </a:t>
                      </a:r>
                      <a:r>
                        <a:rPr lang="en-GB" sz="1400" b="0" strike="noStrike" spc="-1" dirty="0" err="1">
                          <a:solidFill>
                            <a:schemeClr val="dk1"/>
                          </a:solidFill>
                          <a:latin typeface="Calibri" panose="020F0502020204030204" pitchFamily="34" charset="0"/>
                          <a:ea typeface="Arial"/>
                          <a:cs typeface="Calibri" panose="020F0502020204030204" pitchFamily="34" charset="0"/>
                        </a:rPr>
                        <a:t>besteht</a:t>
                      </a:r>
                      <a:r>
                        <a:rPr lang="en-GB" sz="1400" b="0" strike="noStrike" spc="-1" dirty="0">
                          <a:solidFill>
                            <a:schemeClr val="dk1"/>
                          </a:solidFill>
                          <a:latin typeface="Calibri" panose="020F0502020204030204" pitchFamily="34" charset="0"/>
                          <a:ea typeface="Arial"/>
                          <a:cs typeface="Calibri" panose="020F0502020204030204" pitchFamily="34" charset="0"/>
                        </a:rPr>
                        <a:t> </a:t>
                      </a:r>
                      <a:r>
                        <a:rPr lang="en-GB" sz="1400" b="0" strike="noStrike" spc="-1" dirty="0" err="1">
                          <a:solidFill>
                            <a:schemeClr val="dk1"/>
                          </a:solidFill>
                          <a:latin typeface="Calibri" panose="020F0502020204030204" pitchFamily="34" charset="0"/>
                          <a:ea typeface="Arial"/>
                          <a:cs typeface="Calibri" panose="020F0502020204030204" pitchFamily="34" charset="0"/>
                        </a:rPr>
                        <a:t>ein</a:t>
                      </a:r>
                      <a:r>
                        <a:rPr lang="en-GB" sz="1400" b="0" strike="noStrike" spc="-1" dirty="0">
                          <a:solidFill>
                            <a:schemeClr val="dk1"/>
                          </a:solidFill>
                          <a:latin typeface="Calibri" panose="020F0502020204030204" pitchFamily="34" charset="0"/>
                          <a:ea typeface="Arial"/>
                          <a:cs typeface="Calibri" panose="020F0502020204030204" pitchFamily="34" charset="0"/>
                        </a:rPr>
                        <a:t> </a:t>
                      </a:r>
                      <a:r>
                        <a:rPr lang="en-GB" sz="1400" b="0" strike="noStrike" spc="-1" dirty="0" err="1">
                          <a:solidFill>
                            <a:schemeClr val="dk1"/>
                          </a:solidFill>
                          <a:latin typeface="Calibri" panose="020F0502020204030204" pitchFamily="34" charset="0"/>
                          <a:ea typeface="Arial"/>
                          <a:cs typeface="Calibri" panose="020F0502020204030204" pitchFamily="34" charset="0"/>
                        </a:rPr>
                        <a:t>Prozess</a:t>
                      </a:r>
                      <a:r>
                        <a:rPr lang="en-GB" sz="1400" b="0" strike="noStrike" spc="-1" dirty="0">
                          <a:solidFill>
                            <a:schemeClr val="dk1"/>
                          </a:solidFill>
                          <a:latin typeface="Calibri" panose="020F0502020204030204" pitchFamily="34" charset="0"/>
                          <a:ea typeface="Arial"/>
                          <a:cs typeface="Calibri" panose="020F0502020204030204" pitchFamily="34" charset="0"/>
                        </a:rPr>
                        <a:t> </a:t>
                      </a:r>
                      <a:r>
                        <a:rPr lang="en-GB" sz="1400" b="0" strike="noStrike" spc="-1" dirty="0" err="1">
                          <a:solidFill>
                            <a:schemeClr val="dk1"/>
                          </a:solidFill>
                          <a:latin typeface="Calibri" panose="020F0502020204030204" pitchFamily="34" charset="0"/>
                          <a:ea typeface="Arial"/>
                          <a:cs typeface="Calibri" panose="020F0502020204030204" pitchFamily="34" charset="0"/>
                        </a:rPr>
                        <a:t>aus</a:t>
                      </a:r>
                      <a:r>
                        <a:rPr lang="en-GB" sz="1400" b="0" strike="noStrike" spc="-1" dirty="0">
                          <a:solidFill>
                            <a:schemeClr val="dk1"/>
                          </a:solidFill>
                          <a:latin typeface="Calibri" panose="020F0502020204030204" pitchFamily="34" charset="0"/>
                          <a:ea typeface="Arial"/>
                          <a:cs typeface="Calibri" panose="020F0502020204030204" pitchFamily="34" charset="0"/>
                        </a:rPr>
                        <a:t> </a:t>
                      </a:r>
                      <a:r>
                        <a:rPr lang="en-GB" sz="1400" b="0" strike="noStrike" spc="-1" dirty="0" err="1">
                          <a:solidFill>
                            <a:schemeClr val="dk1"/>
                          </a:solidFill>
                          <a:latin typeface="Calibri" panose="020F0502020204030204" pitchFamily="34" charset="0"/>
                          <a:ea typeface="Arial"/>
                          <a:cs typeface="Calibri" panose="020F0502020204030204" pitchFamily="34" charset="0"/>
                        </a:rPr>
                        <a:t>einer</a:t>
                      </a:r>
                      <a:r>
                        <a:rPr lang="en-GB" sz="1400" b="0" strike="noStrike" spc="-1" dirty="0">
                          <a:solidFill>
                            <a:schemeClr val="dk1"/>
                          </a:solidFill>
                          <a:latin typeface="Calibri" panose="020F0502020204030204" pitchFamily="34" charset="0"/>
                          <a:ea typeface="Arial"/>
                          <a:cs typeface="Calibri" panose="020F0502020204030204" pitchFamily="34" charset="0"/>
                        </a:rPr>
                        <a:t> </a:t>
                      </a:r>
                      <a:r>
                        <a:rPr lang="en-GB" sz="1400" b="0" strike="noStrike" spc="-1" dirty="0" err="1">
                          <a:solidFill>
                            <a:schemeClr val="dk1"/>
                          </a:solidFill>
                          <a:latin typeface="Calibri" panose="020F0502020204030204" pitchFamily="34" charset="0"/>
                          <a:ea typeface="Arial"/>
                          <a:cs typeface="Calibri" panose="020F0502020204030204" pitchFamily="34" charset="0"/>
                        </a:rPr>
                        <a:t>Reihe</a:t>
                      </a:r>
                      <a:r>
                        <a:rPr lang="en-GB" sz="1400" b="0" strike="noStrike" spc="-1" dirty="0">
                          <a:solidFill>
                            <a:schemeClr val="dk1"/>
                          </a:solidFill>
                          <a:latin typeface="Calibri" panose="020F0502020204030204" pitchFamily="34" charset="0"/>
                          <a:ea typeface="Arial"/>
                          <a:cs typeface="Calibri" panose="020F0502020204030204" pitchFamily="34" charset="0"/>
                        </a:rPr>
                        <a:t> von </a:t>
                      </a:r>
                      <a:r>
                        <a:rPr lang="en-GB" sz="1400" b="0" strike="noStrike" spc="-1" dirty="0" err="1">
                          <a:solidFill>
                            <a:schemeClr val="dk1"/>
                          </a:solidFill>
                          <a:latin typeface="Calibri" panose="020F0502020204030204" pitchFamily="34" charset="0"/>
                          <a:ea typeface="Arial"/>
                          <a:cs typeface="Calibri" panose="020F0502020204030204" pitchFamily="34" charset="0"/>
                        </a:rPr>
                        <a:t>Aktivitäten</a:t>
                      </a:r>
                      <a:r>
                        <a:rPr lang="en-GB" sz="1400" b="0" strike="noStrike" spc="-1" dirty="0">
                          <a:solidFill>
                            <a:schemeClr val="dk1"/>
                          </a:solidFill>
                          <a:latin typeface="Calibri" panose="020F0502020204030204" pitchFamily="34" charset="0"/>
                          <a:ea typeface="Arial"/>
                          <a:cs typeface="Calibri" panose="020F0502020204030204" pitchFamily="34" charset="0"/>
                        </a:rPr>
                        <a:t>, die </a:t>
                      </a:r>
                      <a:r>
                        <a:rPr lang="en-GB" sz="1400" b="0" strike="noStrike" spc="-1" dirty="0" err="1">
                          <a:solidFill>
                            <a:schemeClr val="dk1"/>
                          </a:solidFill>
                          <a:latin typeface="Calibri" panose="020F0502020204030204" pitchFamily="34" charset="0"/>
                          <a:ea typeface="Arial"/>
                          <a:cs typeface="Calibri" panose="020F0502020204030204" pitchFamily="34" charset="0"/>
                        </a:rPr>
                        <a:t>zum</a:t>
                      </a:r>
                      <a:r>
                        <a:rPr lang="en-GB" sz="1400" b="0" strike="noStrike" spc="-1" dirty="0">
                          <a:solidFill>
                            <a:schemeClr val="dk1"/>
                          </a:solidFill>
                          <a:latin typeface="Calibri" panose="020F0502020204030204" pitchFamily="34" charset="0"/>
                          <a:ea typeface="Arial"/>
                          <a:cs typeface="Calibri" panose="020F0502020204030204" pitchFamily="34" charset="0"/>
                        </a:rPr>
                        <a:t> Management von Services </a:t>
                      </a:r>
                      <a:r>
                        <a:rPr lang="en-GB" sz="1400" b="0" strike="noStrike" spc="-1" dirty="0" err="1">
                          <a:solidFill>
                            <a:schemeClr val="dk1"/>
                          </a:solidFill>
                          <a:latin typeface="Calibri" panose="020F0502020204030204" pitchFamily="34" charset="0"/>
                          <a:ea typeface="Arial"/>
                          <a:cs typeface="Calibri" panose="020F0502020204030204" pitchFamily="34" charset="0"/>
                        </a:rPr>
                        <a:t>verwendet</a:t>
                      </a:r>
                      <a:r>
                        <a:rPr lang="en-GB" sz="1400" b="0" strike="noStrike" spc="-1" dirty="0">
                          <a:solidFill>
                            <a:schemeClr val="dk1"/>
                          </a:solidFill>
                          <a:latin typeface="Calibri" panose="020F0502020204030204" pitchFamily="34" charset="0"/>
                          <a:ea typeface="Arial"/>
                          <a:cs typeface="Calibri" panose="020F0502020204030204" pitchFamily="34" charset="0"/>
                        </a:rPr>
                        <a:t> </a:t>
                      </a:r>
                      <a:r>
                        <a:rPr lang="en-GB" sz="1400" b="0" strike="noStrike" spc="-1" dirty="0" err="1">
                          <a:solidFill>
                            <a:schemeClr val="dk1"/>
                          </a:solidFill>
                          <a:latin typeface="Calibri" panose="020F0502020204030204" pitchFamily="34" charset="0"/>
                          <a:ea typeface="Arial"/>
                          <a:cs typeface="Calibri" panose="020F0502020204030204" pitchFamily="34" charset="0"/>
                        </a:rPr>
                        <a:t>werden</a:t>
                      </a:r>
                      <a:r>
                        <a:rPr lang="en-GB" sz="1400" b="0" strike="noStrike" spc="-1" dirty="0">
                          <a:solidFill>
                            <a:schemeClr val="dk1"/>
                          </a:solidFill>
                          <a:latin typeface="Calibri" panose="020F0502020204030204" pitchFamily="34" charset="0"/>
                          <a:ea typeface="Arial"/>
                          <a:cs typeface="Calibri" panose="020F0502020204030204" pitchFamily="34" charset="0"/>
                        </a:rPr>
                        <a:t>, </a:t>
                      </a:r>
                      <a:r>
                        <a:rPr lang="en-GB" sz="1400" b="0" strike="noStrike" spc="-1" dirty="0" err="1">
                          <a:solidFill>
                            <a:schemeClr val="dk1"/>
                          </a:solidFill>
                          <a:latin typeface="Calibri" panose="020F0502020204030204" pitchFamily="34" charset="0"/>
                          <a:ea typeface="Arial"/>
                          <a:cs typeface="Calibri" panose="020F0502020204030204" pitchFamily="34" charset="0"/>
                        </a:rPr>
                        <a:t>wenn</a:t>
                      </a:r>
                      <a:r>
                        <a:rPr lang="en-GB" sz="1400" b="0" strike="noStrike" spc="-1" dirty="0">
                          <a:solidFill>
                            <a:schemeClr val="dk1"/>
                          </a:solidFill>
                          <a:latin typeface="Calibri" panose="020F0502020204030204" pitchFamily="34" charset="0"/>
                          <a:ea typeface="Arial"/>
                          <a:cs typeface="Calibri" panose="020F0502020204030204" pitchFamily="34" charset="0"/>
                        </a:rPr>
                        <a:t> der </a:t>
                      </a:r>
                      <a:r>
                        <a:rPr lang="en-GB" sz="1400" b="0" strike="noStrike" spc="-1" dirty="0" err="1">
                          <a:solidFill>
                            <a:schemeClr val="dk1"/>
                          </a:solidFill>
                          <a:latin typeface="Calibri" panose="020F0502020204030204" pitchFamily="34" charset="0"/>
                          <a:ea typeface="Arial"/>
                          <a:cs typeface="Calibri" panose="020F0502020204030204" pitchFamily="34" charset="0"/>
                        </a:rPr>
                        <a:t>Prozess</a:t>
                      </a:r>
                      <a:r>
                        <a:rPr lang="en-GB" sz="1400" b="0" strike="noStrike" spc="-1" dirty="0">
                          <a:solidFill>
                            <a:schemeClr val="dk1"/>
                          </a:solidFill>
                          <a:latin typeface="Calibri" panose="020F0502020204030204" pitchFamily="34" charset="0"/>
                          <a:ea typeface="Arial"/>
                          <a:cs typeface="Calibri" panose="020F0502020204030204" pitchFamily="34" charset="0"/>
                        </a:rPr>
                        <a:t> Teil </a:t>
                      </a:r>
                      <a:r>
                        <a:rPr lang="en-GB" sz="1400" b="0" strike="noStrike" spc="-1" dirty="0" err="1">
                          <a:solidFill>
                            <a:schemeClr val="dk1"/>
                          </a:solidFill>
                          <a:latin typeface="Calibri" panose="020F0502020204030204" pitchFamily="34" charset="0"/>
                          <a:ea typeface="Arial"/>
                          <a:cs typeface="Calibri" panose="020F0502020204030204" pitchFamily="34" charset="0"/>
                        </a:rPr>
                        <a:t>eines</a:t>
                      </a:r>
                      <a:r>
                        <a:rPr lang="en-GB" sz="1400" b="0" strike="noStrike" spc="-1" dirty="0">
                          <a:solidFill>
                            <a:schemeClr val="dk1"/>
                          </a:solidFill>
                          <a:latin typeface="Calibri" panose="020F0502020204030204" pitchFamily="34" charset="0"/>
                          <a:ea typeface="Arial"/>
                          <a:cs typeface="Calibri" panose="020F0502020204030204" pitchFamily="34" charset="0"/>
                        </a:rPr>
                        <a:t> Service-Management-Systems (SMS) </a:t>
                      </a:r>
                      <a:r>
                        <a:rPr lang="en-GB" sz="1400" b="0" strike="noStrike" spc="-1" dirty="0" err="1">
                          <a:solidFill>
                            <a:schemeClr val="dk1"/>
                          </a:solidFill>
                          <a:latin typeface="Calibri" panose="020F0502020204030204" pitchFamily="34" charset="0"/>
                          <a:ea typeface="Arial"/>
                          <a:cs typeface="Calibri" panose="020F0502020204030204" pitchFamily="34" charset="0"/>
                        </a:rPr>
                        <a:t>ist</a:t>
                      </a:r>
                      <a:r>
                        <a:rPr lang="en-GB" sz="1400" b="0" strike="noStrike" spc="-1" dirty="0">
                          <a:solidFill>
                            <a:schemeClr val="dk1"/>
                          </a:solidFill>
                          <a:latin typeface="Calibri" panose="020F0502020204030204" pitchFamily="34" charset="0"/>
                          <a:ea typeface="Arial"/>
                          <a:cs typeface="Calibri" panose="020F0502020204030204" pitchFamily="34" charset="0"/>
                        </a:rPr>
                        <a:t>.</a:t>
                      </a:r>
                      <a:endParaRPr lang="de-DE" sz="1400" b="0" strike="noStrike" spc="-1" dirty="0">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tint val="20000"/>
                      </a:schemeClr>
                    </a:solidFill>
                  </a:tcPr>
                </a:tc>
                <a:extLst>
                  <a:ext uri="{0D108BD9-81ED-4DB2-BD59-A6C34878D82A}">
                    <a16:rowId xmlns:a16="http://schemas.microsoft.com/office/drawing/2014/main" val="10001"/>
                  </a:ext>
                </a:extLst>
              </a:tr>
            </a:tbl>
          </a:graphicData>
        </a:graphic>
      </p:graphicFrame>
      <p:graphicFrame>
        <p:nvGraphicFramePr>
          <p:cNvPr id="219" name="Google Shape;185;p 2"/>
          <p:cNvGraphicFramePr/>
          <p:nvPr>
            <p:extLst>
              <p:ext uri="{D42A27DB-BD31-4B8C-83A1-F6EECF244321}">
                <p14:modId xmlns:p14="http://schemas.microsoft.com/office/powerpoint/2010/main" val="635435507"/>
              </p:ext>
            </p:extLst>
          </p:nvPr>
        </p:nvGraphicFramePr>
        <p:xfrm>
          <a:off x="901440" y="1698480"/>
          <a:ext cx="10389960" cy="1584960"/>
        </p:xfrm>
        <a:graphic>
          <a:graphicData uri="http://schemas.openxmlformats.org/drawingml/2006/table">
            <a:tbl>
              <a:tblPr/>
              <a:tblGrid>
                <a:gridCol w="10389960">
                  <a:extLst>
                    <a:ext uri="{9D8B030D-6E8A-4147-A177-3AD203B41FA5}">
                      <a16:colId xmlns:a16="http://schemas.microsoft.com/office/drawing/2014/main" val="20000"/>
                    </a:ext>
                  </a:extLst>
                </a:gridCol>
              </a:tblGrid>
              <a:tr h="237240">
                <a:tc>
                  <a:txBody>
                    <a:bodyPr/>
                    <a:lstStyle/>
                    <a:p>
                      <a:pPr>
                        <a:lnSpc>
                          <a:spcPct val="100000"/>
                        </a:lnSpc>
                        <a:tabLst>
                          <a:tab pos="0" algn="l"/>
                        </a:tabLst>
                      </a:pPr>
                      <a:r>
                        <a:rPr lang="en-US" sz="1400" b="1" strike="noStrike" spc="-1">
                          <a:solidFill>
                            <a:schemeClr val="lt1"/>
                          </a:solidFill>
                          <a:latin typeface="Calibri" panose="020F0502020204030204" pitchFamily="34" charset="0"/>
                          <a:ea typeface="Arial"/>
                          <a:cs typeface="Calibri" panose="020F0502020204030204" pitchFamily="34" charset="0"/>
                        </a:rPr>
                        <a:t>Definition nach FitSM-0:</a:t>
                      </a:r>
                      <a:endParaRPr lang="de-DE" sz="1400" b="0" strike="noStrike" spc="-1">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solidFill>
                  </a:tcPr>
                </a:tc>
                <a:extLst>
                  <a:ext uri="{0D108BD9-81ED-4DB2-BD59-A6C34878D82A}">
                    <a16:rowId xmlns:a16="http://schemas.microsoft.com/office/drawing/2014/main" val="10000"/>
                  </a:ext>
                </a:extLst>
              </a:tr>
              <a:tr h="950040">
                <a:tc>
                  <a:txBody>
                    <a:bodyPr/>
                    <a:lstStyle/>
                    <a:p>
                      <a:pPr>
                        <a:lnSpc>
                          <a:spcPct val="100000"/>
                        </a:lnSpc>
                        <a:tabLst>
                          <a:tab pos="0" algn="l"/>
                        </a:tabLst>
                      </a:pPr>
                      <a:r>
                        <a:rPr lang="en-US" sz="1500" b="1" strike="noStrike" spc="-1" dirty="0" err="1">
                          <a:solidFill>
                            <a:schemeClr val="dk1"/>
                          </a:solidFill>
                          <a:latin typeface="Calibri" panose="020F0502020204030204" pitchFamily="34" charset="0"/>
                          <a:ea typeface="Arial"/>
                          <a:cs typeface="Calibri" panose="020F0502020204030204" pitchFamily="34" charset="0"/>
                        </a:rPr>
                        <a:t>Richtlinie</a:t>
                      </a:r>
                      <a:r>
                        <a:rPr lang="en-US" sz="1500" b="1" strike="noStrike" spc="-1" dirty="0">
                          <a:solidFill>
                            <a:schemeClr val="dk1"/>
                          </a:solidFill>
                          <a:latin typeface="Calibri" panose="020F0502020204030204" pitchFamily="34" charset="0"/>
                          <a:ea typeface="Arial"/>
                          <a:cs typeface="Calibri" panose="020F0502020204030204" pitchFamily="34" charset="0"/>
                        </a:rPr>
                        <a:t>:</a:t>
                      </a:r>
                      <a:endParaRPr lang="de-DE" sz="15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spcAft>
                          <a:spcPts val="601"/>
                        </a:spcAft>
                        <a:tabLst>
                          <a:tab pos="0" algn="l"/>
                        </a:tabLst>
                      </a:pPr>
                      <a:r>
                        <a:rPr lang="en-GB" sz="1500" b="0" strike="noStrike" spc="-1" dirty="0" err="1">
                          <a:solidFill>
                            <a:schemeClr val="dk1"/>
                          </a:solidFill>
                          <a:latin typeface="Calibri" panose="020F0502020204030204" pitchFamily="34" charset="0"/>
                          <a:ea typeface="Arial"/>
                          <a:cs typeface="Calibri" panose="020F0502020204030204" pitchFamily="34" charset="0"/>
                        </a:rPr>
                        <a:t>Dokumentierte</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Absichtserklärungen</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Erwartungen</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Ziele</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Regeln</a:t>
                      </a:r>
                      <a:r>
                        <a:rPr lang="en-GB" sz="1500" b="0" strike="noStrike" spc="-1" dirty="0">
                          <a:solidFill>
                            <a:schemeClr val="dk1"/>
                          </a:solidFill>
                          <a:latin typeface="Calibri" panose="020F0502020204030204" pitchFamily="34" charset="0"/>
                          <a:ea typeface="Arial"/>
                          <a:cs typeface="Calibri" panose="020F0502020204030204" pitchFamily="34" charset="0"/>
                        </a:rPr>
                        <a:t> und </a:t>
                      </a:r>
                      <a:r>
                        <a:rPr lang="en-GB" sz="1500" b="0" strike="noStrike" spc="-1" dirty="0" err="1">
                          <a:solidFill>
                            <a:schemeClr val="dk1"/>
                          </a:solidFill>
                          <a:latin typeface="Calibri" panose="020F0502020204030204" pitchFamily="34" charset="0"/>
                          <a:ea typeface="Arial"/>
                          <a:cs typeface="Calibri" panose="020F0502020204030204" pitchFamily="34" charset="0"/>
                        </a:rPr>
                        <a:t>Anforderungen</a:t>
                      </a:r>
                      <a:r>
                        <a:rPr lang="en-GB" sz="1500" b="0" strike="noStrike" spc="-1" dirty="0">
                          <a:solidFill>
                            <a:schemeClr val="dk1"/>
                          </a:solidFill>
                          <a:latin typeface="Calibri" panose="020F0502020204030204" pitchFamily="34" charset="0"/>
                          <a:ea typeface="Arial"/>
                          <a:cs typeface="Calibri" panose="020F0502020204030204" pitchFamily="34" charset="0"/>
                        </a:rPr>
                        <a:t>, die </a:t>
                      </a:r>
                      <a:r>
                        <a:rPr lang="en-GB" sz="1500" b="0" strike="noStrike" spc="-1" dirty="0" err="1">
                          <a:solidFill>
                            <a:schemeClr val="dk1"/>
                          </a:solidFill>
                          <a:latin typeface="Calibri" panose="020F0502020204030204" pitchFamily="34" charset="0"/>
                          <a:ea typeface="Arial"/>
                          <a:cs typeface="Calibri" panose="020F0502020204030204" pitchFamily="34" charset="0"/>
                        </a:rPr>
                        <a:t>häufig</a:t>
                      </a:r>
                      <a:r>
                        <a:rPr lang="en-GB" sz="1500" b="0" strike="noStrike" spc="-1" dirty="0">
                          <a:solidFill>
                            <a:schemeClr val="dk1"/>
                          </a:solidFill>
                          <a:latin typeface="Calibri" panose="020F0502020204030204" pitchFamily="34" charset="0"/>
                          <a:ea typeface="Arial"/>
                          <a:cs typeface="Calibri" panose="020F0502020204030204" pitchFamily="34" charset="0"/>
                        </a:rPr>
                        <a:t> von </a:t>
                      </a:r>
                      <a:r>
                        <a:rPr lang="en-GB" sz="1500" b="0" strike="noStrike" spc="-1" dirty="0" err="1">
                          <a:solidFill>
                            <a:schemeClr val="dk1"/>
                          </a:solidFill>
                          <a:latin typeface="Calibri" panose="020F0502020204030204" pitchFamily="34" charset="0"/>
                          <a:ea typeface="Arial"/>
                          <a:cs typeface="Calibri" panose="020F0502020204030204" pitchFamily="34" charset="0"/>
                        </a:rPr>
                        <a:t>Vertretern</a:t>
                      </a:r>
                      <a:r>
                        <a:rPr lang="en-GB" sz="1500" b="0" strike="noStrike" spc="-1" dirty="0">
                          <a:solidFill>
                            <a:schemeClr val="dk1"/>
                          </a:solidFill>
                          <a:latin typeface="Calibri" panose="020F0502020204030204" pitchFamily="34" charset="0"/>
                          <a:ea typeface="Arial"/>
                          <a:cs typeface="Calibri" panose="020F0502020204030204" pitchFamily="34" charset="0"/>
                        </a:rPr>
                        <a:t> des </a:t>
                      </a:r>
                      <a:r>
                        <a:rPr lang="en-GB" sz="1500" b="0" strike="noStrike" spc="-1" dirty="0" err="1">
                          <a:solidFill>
                            <a:schemeClr val="dk1"/>
                          </a:solidFill>
                          <a:latin typeface="Calibri" panose="020F0502020204030204" pitchFamily="34" charset="0"/>
                          <a:ea typeface="Arial"/>
                          <a:cs typeface="Calibri" panose="020F0502020204030204" pitchFamily="34" charset="0"/>
                        </a:rPr>
                        <a:t>oberen</a:t>
                      </a:r>
                      <a:r>
                        <a:rPr lang="en-GB" sz="1500" b="0" strike="noStrike" spc="-1" dirty="0">
                          <a:solidFill>
                            <a:schemeClr val="dk1"/>
                          </a:solidFill>
                          <a:latin typeface="Calibri" panose="020F0502020204030204" pitchFamily="34" charset="0"/>
                          <a:ea typeface="Arial"/>
                          <a:cs typeface="Calibri" panose="020F0502020204030204" pitchFamily="34" charset="0"/>
                        </a:rPr>
                        <a:t> Managements </a:t>
                      </a:r>
                      <a:r>
                        <a:rPr lang="en-GB" sz="1500" b="0" strike="noStrike" spc="-1" dirty="0" err="1">
                          <a:solidFill>
                            <a:schemeClr val="dk1"/>
                          </a:solidFill>
                          <a:latin typeface="Calibri" panose="020F0502020204030204" pitchFamily="34" charset="0"/>
                          <a:ea typeface="Arial"/>
                          <a:cs typeface="Calibri" panose="020F0502020204030204" pitchFamily="34" charset="0"/>
                        </a:rPr>
                        <a:t>einer</a:t>
                      </a:r>
                      <a:r>
                        <a:rPr lang="en-GB" sz="1500" b="0" strike="noStrike" spc="-1" dirty="0">
                          <a:solidFill>
                            <a:schemeClr val="dk1"/>
                          </a:solidFill>
                          <a:latin typeface="Calibri" panose="020F0502020204030204" pitchFamily="34" charset="0"/>
                          <a:ea typeface="Arial"/>
                          <a:cs typeface="Calibri" panose="020F0502020204030204" pitchFamily="34" charset="0"/>
                        </a:rPr>
                        <a:t> Organisation </a:t>
                      </a:r>
                      <a:r>
                        <a:rPr lang="en-GB" sz="1500" b="0" strike="noStrike" spc="-1" dirty="0" err="1">
                          <a:solidFill>
                            <a:schemeClr val="dk1"/>
                          </a:solidFill>
                          <a:latin typeface="Calibri" panose="020F0502020204030204" pitchFamily="34" charset="0"/>
                          <a:ea typeface="Arial"/>
                          <a:cs typeface="Calibri" panose="020F0502020204030204" pitchFamily="34" charset="0"/>
                        </a:rPr>
                        <a:t>oder</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Föderation</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formell</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zum</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Ausdruck</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gebracht</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werden</a:t>
                      </a:r>
                      <a:endParaRPr lang="de-DE" sz="15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tabLst>
                          <a:tab pos="0" algn="l"/>
                        </a:tabLst>
                      </a:pPr>
                      <a:r>
                        <a:rPr lang="en-GB" sz="1400" b="0" strike="noStrike" spc="-1" dirty="0" err="1">
                          <a:solidFill>
                            <a:schemeClr val="dk1"/>
                          </a:solidFill>
                          <a:latin typeface="Calibri" panose="020F0502020204030204" pitchFamily="34" charset="0"/>
                          <a:ea typeface="Arial"/>
                          <a:cs typeface="Calibri" panose="020F0502020204030204" pitchFamily="34" charset="0"/>
                        </a:rPr>
                        <a:t>Anmerkung</a:t>
                      </a:r>
                      <a:r>
                        <a:rPr lang="en-GB" sz="1400" b="0" strike="noStrike" spc="-1" dirty="0">
                          <a:solidFill>
                            <a:schemeClr val="dk1"/>
                          </a:solidFill>
                          <a:latin typeface="Calibri" panose="020F0502020204030204" pitchFamily="34" charset="0"/>
                          <a:ea typeface="Arial"/>
                          <a:cs typeface="Calibri" panose="020F0502020204030204" pitchFamily="34" charset="0"/>
                        </a:rPr>
                        <a:t>: </a:t>
                      </a:r>
                      <a:r>
                        <a:rPr lang="en-GB" sz="1400" b="0" strike="noStrike" spc="-1" dirty="0" err="1">
                          <a:solidFill>
                            <a:schemeClr val="dk1"/>
                          </a:solidFill>
                          <a:latin typeface="Calibri" panose="020F0502020204030204" pitchFamily="34" charset="0"/>
                          <a:ea typeface="Arial"/>
                          <a:cs typeface="Calibri" panose="020F0502020204030204" pitchFamily="34" charset="0"/>
                        </a:rPr>
                        <a:t>Richtlinien</a:t>
                      </a:r>
                      <a:r>
                        <a:rPr lang="en-GB" sz="1400" b="0" strike="noStrike" spc="-1" dirty="0">
                          <a:solidFill>
                            <a:schemeClr val="dk1"/>
                          </a:solidFill>
                          <a:latin typeface="Calibri" panose="020F0502020204030204" pitchFamily="34" charset="0"/>
                          <a:ea typeface="Arial"/>
                          <a:cs typeface="Calibri" panose="020F0502020204030204" pitchFamily="34" charset="0"/>
                        </a:rPr>
                        <a:t> </a:t>
                      </a:r>
                      <a:r>
                        <a:rPr lang="en-GB" sz="1400" b="0" strike="noStrike" spc="-1" dirty="0" err="1">
                          <a:solidFill>
                            <a:schemeClr val="dk1"/>
                          </a:solidFill>
                          <a:latin typeface="Calibri" panose="020F0502020204030204" pitchFamily="34" charset="0"/>
                          <a:ea typeface="Arial"/>
                          <a:cs typeface="Calibri" panose="020F0502020204030204" pitchFamily="34" charset="0"/>
                        </a:rPr>
                        <a:t>werden</a:t>
                      </a:r>
                      <a:r>
                        <a:rPr lang="en-GB" sz="1400" b="0" strike="noStrike" spc="-1" dirty="0">
                          <a:solidFill>
                            <a:schemeClr val="dk1"/>
                          </a:solidFill>
                          <a:latin typeface="Calibri" panose="020F0502020204030204" pitchFamily="34" charset="0"/>
                          <a:ea typeface="Arial"/>
                          <a:cs typeface="Calibri" panose="020F0502020204030204" pitchFamily="34" charset="0"/>
                        </a:rPr>
                        <a:t> </a:t>
                      </a:r>
                      <a:r>
                        <a:rPr lang="en-GB" sz="1400" b="0" strike="noStrike" spc="-1" dirty="0" err="1">
                          <a:solidFill>
                            <a:schemeClr val="dk1"/>
                          </a:solidFill>
                          <a:latin typeface="Calibri" panose="020F0502020204030204" pitchFamily="34" charset="0"/>
                          <a:ea typeface="Arial"/>
                          <a:cs typeface="Calibri" panose="020F0502020204030204" pitchFamily="34" charset="0"/>
                        </a:rPr>
                        <a:t>dann</a:t>
                      </a:r>
                      <a:r>
                        <a:rPr lang="en-GB" sz="1400" b="0" strike="noStrike" spc="-1" dirty="0">
                          <a:solidFill>
                            <a:schemeClr val="dk1"/>
                          </a:solidFill>
                          <a:latin typeface="Calibri" panose="020F0502020204030204" pitchFamily="34" charset="0"/>
                          <a:ea typeface="Arial"/>
                          <a:cs typeface="Calibri" panose="020F0502020204030204" pitchFamily="34" charset="0"/>
                        </a:rPr>
                        <a:t> in </a:t>
                      </a:r>
                      <a:r>
                        <a:rPr lang="en-GB" sz="1400" b="0" strike="noStrike" spc="-1" dirty="0" err="1">
                          <a:solidFill>
                            <a:schemeClr val="dk1"/>
                          </a:solidFill>
                          <a:latin typeface="Calibri" panose="020F0502020204030204" pitchFamily="34" charset="0"/>
                          <a:ea typeface="Arial"/>
                          <a:cs typeface="Calibri" panose="020F0502020204030204" pitchFamily="34" charset="0"/>
                        </a:rPr>
                        <a:t>Prozessen</a:t>
                      </a:r>
                      <a:r>
                        <a:rPr lang="en-GB" sz="1400" b="0" strike="noStrike" spc="-1" dirty="0">
                          <a:solidFill>
                            <a:schemeClr val="dk1"/>
                          </a:solidFill>
                          <a:latin typeface="Calibri" panose="020F0502020204030204" pitchFamily="34" charset="0"/>
                          <a:ea typeface="Arial"/>
                          <a:cs typeface="Calibri" panose="020F0502020204030204" pitchFamily="34" charset="0"/>
                        </a:rPr>
                        <a:t> </a:t>
                      </a:r>
                      <a:r>
                        <a:rPr lang="en-GB" sz="1400" b="0" strike="noStrike" spc="-1" dirty="0" err="1">
                          <a:solidFill>
                            <a:schemeClr val="dk1"/>
                          </a:solidFill>
                          <a:latin typeface="Calibri" panose="020F0502020204030204" pitchFamily="34" charset="0"/>
                          <a:ea typeface="Arial"/>
                          <a:cs typeface="Calibri" panose="020F0502020204030204" pitchFamily="34" charset="0"/>
                        </a:rPr>
                        <a:t>umgesetzt</a:t>
                      </a:r>
                      <a:r>
                        <a:rPr lang="en-GB" sz="1400" b="0" strike="noStrike" spc="-1" dirty="0">
                          <a:solidFill>
                            <a:schemeClr val="dk1"/>
                          </a:solidFill>
                          <a:latin typeface="Calibri" panose="020F0502020204030204" pitchFamily="34" charset="0"/>
                          <a:ea typeface="Arial"/>
                          <a:cs typeface="Calibri" panose="020F0502020204030204" pitchFamily="34" charset="0"/>
                        </a:rPr>
                        <a:t>, die </a:t>
                      </a:r>
                      <a:r>
                        <a:rPr lang="en-GB" sz="1400" b="0" strike="noStrike" spc="-1" dirty="0" err="1">
                          <a:solidFill>
                            <a:schemeClr val="dk1"/>
                          </a:solidFill>
                          <a:latin typeface="Calibri" panose="020F0502020204030204" pitchFamily="34" charset="0"/>
                          <a:ea typeface="Arial"/>
                          <a:cs typeface="Calibri" panose="020F0502020204030204" pitchFamily="34" charset="0"/>
                        </a:rPr>
                        <a:t>wiederum</a:t>
                      </a:r>
                      <a:r>
                        <a:rPr lang="en-GB" sz="1400" b="0" strike="noStrike" spc="-1" dirty="0">
                          <a:solidFill>
                            <a:schemeClr val="dk1"/>
                          </a:solidFill>
                          <a:latin typeface="Calibri" panose="020F0502020204030204" pitchFamily="34" charset="0"/>
                          <a:ea typeface="Arial"/>
                          <a:cs typeface="Calibri" panose="020F0502020204030204" pitchFamily="34" charset="0"/>
                        </a:rPr>
                        <a:t> </a:t>
                      </a:r>
                      <a:r>
                        <a:rPr lang="en-GB" sz="1400" b="0" strike="noStrike" spc="-1" dirty="0" err="1">
                          <a:solidFill>
                            <a:schemeClr val="dk1"/>
                          </a:solidFill>
                          <a:latin typeface="Calibri" panose="020F0502020204030204" pitchFamily="34" charset="0"/>
                          <a:ea typeface="Arial"/>
                          <a:cs typeface="Calibri" panose="020F0502020204030204" pitchFamily="34" charset="0"/>
                        </a:rPr>
                        <a:t>aus</a:t>
                      </a:r>
                      <a:r>
                        <a:rPr lang="en-GB" sz="1400" b="0" strike="noStrike" spc="-1" dirty="0">
                          <a:solidFill>
                            <a:schemeClr val="dk1"/>
                          </a:solidFill>
                          <a:latin typeface="Calibri" panose="020F0502020204030204" pitchFamily="34" charset="0"/>
                          <a:ea typeface="Arial"/>
                          <a:cs typeface="Calibri" panose="020F0502020204030204" pitchFamily="34" charset="0"/>
                        </a:rPr>
                        <a:t> </a:t>
                      </a:r>
                      <a:r>
                        <a:rPr lang="en-GB" sz="1400" b="0" strike="noStrike" spc="-1" dirty="0" err="1">
                          <a:solidFill>
                            <a:schemeClr val="dk1"/>
                          </a:solidFill>
                          <a:latin typeface="Calibri" panose="020F0502020204030204" pitchFamily="34" charset="0"/>
                          <a:ea typeface="Arial"/>
                          <a:cs typeface="Calibri" panose="020F0502020204030204" pitchFamily="34" charset="0"/>
                        </a:rPr>
                        <a:t>Aktivitäten</a:t>
                      </a:r>
                      <a:r>
                        <a:rPr lang="en-GB" sz="1400" b="0" strike="noStrike" spc="-1" dirty="0">
                          <a:solidFill>
                            <a:schemeClr val="dk1"/>
                          </a:solidFill>
                          <a:latin typeface="Calibri" panose="020F0502020204030204" pitchFamily="34" charset="0"/>
                          <a:ea typeface="Arial"/>
                          <a:cs typeface="Calibri" panose="020F0502020204030204" pitchFamily="34" charset="0"/>
                        </a:rPr>
                        <a:t> </a:t>
                      </a:r>
                      <a:r>
                        <a:rPr lang="en-GB" sz="1400" b="0" strike="noStrike" spc="-1" dirty="0" err="1">
                          <a:solidFill>
                            <a:schemeClr val="dk1"/>
                          </a:solidFill>
                          <a:latin typeface="Calibri" panose="020F0502020204030204" pitchFamily="34" charset="0"/>
                          <a:ea typeface="Arial"/>
                          <a:cs typeface="Calibri" panose="020F0502020204030204" pitchFamily="34" charset="0"/>
                        </a:rPr>
                        <a:t>bestehen</a:t>
                      </a:r>
                      <a:r>
                        <a:rPr lang="en-GB" sz="1400" b="0" strike="noStrike" spc="-1" dirty="0">
                          <a:solidFill>
                            <a:schemeClr val="dk1"/>
                          </a:solidFill>
                          <a:latin typeface="Calibri" panose="020F0502020204030204" pitchFamily="34" charset="0"/>
                          <a:ea typeface="Arial"/>
                          <a:cs typeface="Calibri" panose="020F0502020204030204" pitchFamily="34" charset="0"/>
                        </a:rPr>
                        <a:t>, die von Menschen </a:t>
                      </a:r>
                      <a:r>
                        <a:rPr lang="en-GB" sz="1400" b="0" strike="noStrike" spc="-1" dirty="0" err="1">
                          <a:solidFill>
                            <a:schemeClr val="dk1"/>
                          </a:solidFill>
                          <a:latin typeface="Calibri" panose="020F0502020204030204" pitchFamily="34" charset="0"/>
                          <a:ea typeface="Arial"/>
                          <a:cs typeface="Calibri" panose="020F0502020204030204" pitchFamily="34" charset="0"/>
                        </a:rPr>
                        <a:t>nach</a:t>
                      </a:r>
                      <a:r>
                        <a:rPr lang="en-GB" sz="1400" b="0" strike="noStrike" spc="-1" dirty="0">
                          <a:solidFill>
                            <a:schemeClr val="dk1"/>
                          </a:solidFill>
                          <a:latin typeface="Calibri" panose="020F0502020204030204" pitchFamily="34" charset="0"/>
                          <a:ea typeface="Arial"/>
                          <a:cs typeface="Calibri" panose="020F0502020204030204" pitchFamily="34" charset="0"/>
                        </a:rPr>
                        <a:t> </a:t>
                      </a:r>
                      <a:r>
                        <a:rPr lang="en-GB" sz="1400" b="0" strike="noStrike" spc="-1" dirty="0" err="1">
                          <a:solidFill>
                            <a:schemeClr val="dk1"/>
                          </a:solidFill>
                          <a:latin typeface="Calibri" panose="020F0502020204030204" pitchFamily="34" charset="0"/>
                          <a:ea typeface="Arial"/>
                          <a:cs typeface="Calibri" panose="020F0502020204030204" pitchFamily="34" charset="0"/>
                        </a:rPr>
                        <a:t>festgelegten</a:t>
                      </a:r>
                      <a:r>
                        <a:rPr lang="en-GB" sz="1400" b="0" strike="noStrike" spc="-1" dirty="0">
                          <a:solidFill>
                            <a:schemeClr val="dk1"/>
                          </a:solidFill>
                          <a:latin typeface="Calibri" panose="020F0502020204030204" pitchFamily="34" charset="0"/>
                          <a:ea typeface="Arial"/>
                          <a:cs typeface="Calibri" panose="020F0502020204030204" pitchFamily="34" charset="0"/>
                        </a:rPr>
                        <a:t> </a:t>
                      </a:r>
                      <a:r>
                        <a:rPr lang="en-GB" sz="1400" b="0" strike="noStrike" spc="-1" dirty="0" err="1">
                          <a:solidFill>
                            <a:schemeClr val="dk1"/>
                          </a:solidFill>
                          <a:latin typeface="Calibri" panose="020F0502020204030204" pitchFamily="34" charset="0"/>
                          <a:ea typeface="Arial"/>
                          <a:cs typeface="Calibri" panose="020F0502020204030204" pitchFamily="34" charset="0"/>
                        </a:rPr>
                        <a:t>Verfahren</a:t>
                      </a:r>
                      <a:r>
                        <a:rPr lang="en-GB" sz="1400" b="0" strike="noStrike" spc="-1" dirty="0">
                          <a:solidFill>
                            <a:schemeClr val="dk1"/>
                          </a:solidFill>
                          <a:latin typeface="Calibri" panose="020F0502020204030204" pitchFamily="34" charset="0"/>
                          <a:ea typeface="Arial"/>
                          <a:cs typeface="Calibri" panose="020F0502020204030204" pitchFamily="34" charset="0"/>
                        </a:rPr>
                        <a:t> </a:t>
                      </a:r>
                      <a:r>
                        <a:rPr lang="en-GB" sz="1400" b="0" strike="noStrike" spc="-1" dirty="0" err="1">
                          <a:solidFill>
                            <a:schemeClr val="dk1"/>
                          </a:solidFill>
                          <a:latin typeface="Calibri" panose="020F0502020204030204" pitchFamily="34" charset="0"/>
                          <a:ea typeface="Arial"/>
                          <a:cs typeface="Calibri" panose="020F0502020204030204" pitchFamily="34" charset="0"/>
                        </a:rPr>
                        <a:t>durchgeführt</a:t>
                      </a:r>
                      <a:r>
                        <a:rPr lang="en-GB" sz="1400" b="0" strike="noStrike" spc="-1" dirty="0">
                          <a:solidFill>
                            <a:schemeClr val="dk1"/>
                          </a:solidFill>
                          <a:latin typeface="Calibri" panose="020F0502020204030204" pitchFamily="34" charset="0"/>
                          <a:ea typeface="Arial"/>
                          <a:cs typeface="Calibri" panose="020F0502020204030204" pitchFamily="34" charset="0"/>
                        </a:rPr>
                        <a:t> </a:t>
                      </a:r>
                      <a:r>
                        <a:rPr lang="en-GB" sz="1400" b="0" strike="noStrike" spc="-1" dirty="0" err="1">
                          <a:solidFill>
                            <a:schemeClr val="dk1"/>
                          </a:solidFill>
                          <a:latin typeface="Calibri" panose="020F0502020204030204" pitchFamily="34" charset="0"/>
                          <a:ea typeface="Arial"/>
                          <a:cs typeface="Calibri" panose="020F0502020204030204" pitchFamily="34" charset="0"/>
                        </a:rPr>
                        <a:t>werden</a:t>
                      </a:r>
                      <a:r>
                        <a:rPr lang="en-GB" sz="1400" b="0" strike="noStrike" spc="-1" dirty="0">
                          <a:solidFill>
                            <a:schemeClr val="dk1"/>
                          </a:solidFill>
                          <a:latin typeface="Calibri" panose="020F0502020204030204" pitchFamily="34" charset="0"/>
                          <a:ea typeface="Arial"/>
                          <a:cs typeface="Calibri" panose="020F0502020204030204" pitchFamily="34" charset="0"/>
                        </a:rPr>
                        <a:t>.</a:t>
                      </a:r>
                      <a:endParaRPr lang="de-DE" sz="1400" b="0" strike="noStrike" spc="-1" dirty="0">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tint val="20000"/>
                      </a:schemeClr>
                    </a:solidFill>
                  </a:tcPr>
                </a:tc>
                <a:extLst>
                  <a:ext uri="{0D108BD9-81ED-4DB2-BD59-A6C34878D82A}">
                    <a16:rowId xmlns:a16="http://schemas.microsoft.com/office/drawing/2014/main" val="10001"/>
                  </a:ext>
                </a:extLst>
              </a:tr>
            </a:tbl>
          </a:graphicData>
        </a:graphic>
      </p:graphicFrame>
      <p:graphicFrame>
        <p:nvGraphicFramePr>
          <p:cNvPr id="220" name="Google Shape;185;p 3"/>
          <p:cNvGraphicFramePr/>
          <p:nvPr>
            <p:extLst>
              <p:ext uri="{D42A27DB-BD31-4B8C-83A1-F6EECF244321}">
                <p14:modId xmlns:p14="http://schemas.microsoft.com/office/powerpoint/2010/main" val="2868225975"/>
              </p:ext>
            </p:extLst>
          </p:nvPr>
        </p:nvGraphicFramePr>
        <p:xfrm>
          <a:off x="901440" y="5231880"/>
          <a:ext cx="10389960" cy="1254840"/>
        </p:xfrm>
        <a:graphic>
          <a:graphicData uri="http://schemas.openxmlformats.org/drawingml/2006/table">
            <a:tbl>
              <a:tblPr/>
              <a:tblGrid>
                <a:gridCol w="10389960">
                  <a:extLst>
                    <a:ext uri="{9D8B030D-6E8A-4147-A177-3AD203B41FA5}">
                      <a16:colId xmlns:a16="http://schemas.microsoft.com/office/drawing/2014/main" val="20000"/>
                    </a:ext>
                  </a:extLst>
                </a:gridCol>
              </a:tblGrid>
              <a:tr h="237240">
                <a:tc>
                  <a:txBody>
                    <a:bodyPr/>
                    <a:lstStyle/>
                    <a:p>
                      <a:pPr>
                        <a:lnSpc>
                          <a:spcPct val="100000"/>
                        </a:lnSpc>
                        <a:tabLst>
                          <a:tab pos="0" algn="l"/>
                        </a:tabLst>
                      </a:pPr>
                      <a:r>
                        <a:rPr lang="en-US" sz="1400" b="1" strike="noStrike" spc="-1">
                          <a:solidFill>
                            <a:schemeClr val="lt1"/>
                          </a:solidFill>
                          <a:latin typeface="Calibri" panose="020F0502020204030204" pitchFamily="34" charset="0"/>
                          <a:ea typeface="Arial"/>
                          <a:cs typeface="Calibri" panose="020F0502020204030204" pitchFamily="34" charset="0"/>
                        </a:rPr>
                        <a:t>Definition nach FitSM-0:</a:t>
                      </a:r>
                      <a:endParaRPr lang="de-DE" sz="1400" b="0" strike="noStrike" spc="-1">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solidFill>
                  </a:tcPr>
                </a:tc>
                <a:extLst>
                  <a:ext uri="{0D108BD9-81ED-4DB2-BD59-A6C34878D82A}">
                    <a16:rowId xmlns:a16="http://schemas.microsoft.com/office/drawing/2014/main" val="10000"/>
                  </a:ext>
                </a:extLst>
              </a:tr>
              <a:tr h="950040">
                <a:tc>
                  <a:txBody>
                    <a:bodyPr/>
                    <a:lstStyle/>
                    <a:p>
                      <a:pPr>
                        <a:lnSpc>
                          <a:spcPct val="100000"/>
                        </a:lnSpc>
                        <a:tabLst>
                          <a:tab pos="0" algn="l"/>
                        </a:tabLst>
                      </a:pPr>
                      <a:r>
                        <a:rPr lang="en-US" sz="1500" b="1" strike="noStrike" spc="-1" dirty="0" err="1">
                          <a:solidFill>
                            <a:schemeClr val="dk1"/>
                          </a:solidFill>
                          <a:latin typeface="Calibri" panose="020F0502020204030204" pitchFamily="34" charset="0"/>
                          <a:ea typeface="Arial"/>
                          <a:cs typeface="Calibri" panose="020F0502020204030204" pitchFamily="34" charset="0"/>
                        </a:rPr>
                        <a:t>Verfahren</a:t>
                      </a:r>
                      <a:r>
                        <a:rPr lang="en-US" sz="1500" b="1" strike="noStrike" spc="-1" dirty="0">
                          <a:solidFill>
                            <a:schemeClr val="dk1"/>
                          </a:solidFill>
                          <a:latin typeface="Calibri" panose="020F0502020204030204" pitchFamily="34" charset="0"/>
                          <a:ea typeface="Arial"/>
                          <a:cs typeface="Calibri" panose="020F0502020204030204" pitchFamily="34" charset="0"/>
                        </a:rPr>
                        <a:t>:</a:t>
                      </a:r>
                      <a:endParaRPr lang="de-DE" sz="15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tabLst>
                          <a:tab pos="0" algn="l"/>
                        </a:tabLst>
                      </a:pPr>
                      <a:r>
                        <a:rPr lang="en-GB" sz="1500" b="0" strike="noStrike" spc="-1" dirty="0" err="1">
                          <a:solidFill>
                            <a:schemeClr val="dk1"/>
                          </a:solidFill>
                          <a:latin typeface="Calibri" panose="020F0502020204030204" pitchFamily="34" charset="0"/>
                          <a:ea typeface="Arial"/>
                          <a:cs typeface="Calibri" panose="020F0502020204030204" pitchFamily="34" charset="0"/>
                        </a:rPr>
                        <a:t>Spezifizierter</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Satz</a:t>
                      </a:r>
                      <a:r>
                        <a:rPr lang="en-GB" sz="1500" b="0" strike="noStrike" spc="-1" dirty="0">
                          <a:solidFill>
                            <a:schemeClr val="dk1"/>
                          </a:solidFill>
                          <a:latin typeface="Calibri" panose="020F0502020204030204" pitchFamily="34" charset="0"/>
                          <a:ea typeface="Arial"/>
                          <a:cs typeface="Calibri" panose="020F0502020204030204" pitchFamily="34" charset="0"/>
                        </a:rPr>
                        <a:t> von </a:t>
                      </a:r>
                      <a:r>
                        <a:rPr lang="en-GB" sz="1500" b="0" strike="noStrike" spc="-1" dirty="0" err="1">
                          <a:solidFill>
                            <a:schemeClr val="dk1"/>
                          </a:solidFill>
                          <a:latin typeface="Calibri" panose="020F0502020204030204" pitchFamily="34" charset="0"/>
                          <a:ea typeface="Arial"/>
                          <a:cs typeface="Calibri" panose="020F0502020204030204" pitchFamily="34" charset="0"/>
                        </a:rPr>
                        <a:t>Schritten</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oder</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Anweisungen</a:t>
                      </a:r>
                      <a:r>
                        <a:rPr lang="en-GB" sz="1500" b="0" strike="noStrike" spc="-1" dirty="0">
                          <a:solidFill>
                            <a:schemeClr val="dk1"/>
                          </a:solidFill>
                          <a:latin typeface="Calibri" panose="020F0502020204030204" pitchFamily="34" charset="0"/>
                          <a:ea typeface="Arial"/>
                          <a:cs typeface="Calibri" panose="020F0502020204030204" pitchFamily="34" charset="0"/>
                        </a:rPr>
                        <a:t>, die von </a:t>
                      </a:r>
                      <a:r>
                        <a:rPr lang="en-GB" sz="1500" b="0" strike="noStrike" spc="-1" dirty="0" err="1">
                          <a:solidFill>
                            <a:schemeClr val="dk1"/>
                          </a:solidFill>
                          <a:latin typeface="Calibri" panose="020F0502020204030204" pitchFamily="34" charset="0"/>
                          <a:ea typeface="Arial"/>
                          <a:cs typeface="Calibri" panose="020F0502020204030204" pitchFamily="34" charset="0"/>
                        </a:rPr>
                        <a:t>einer</a:t>
                      </a:r>
                      <a:r>
                        <a:rPr lang="en-GB" sz="1500" b="0" strike="noStrike" spc="-1" dirty="0">
                          <a:solidFill>
                            <a:schemeClr val="dk1"/>
                          </a:solidFill>
                          <a:latin typeface="Calibri" panose="020F0502020204030204" pitchFamily="34" charset="0"/>
                          <a:ea typeface="Arial"/>
                          <a:cs typeface="Calibri" panose="020F0502020204030204" pitchFamily="34" charset="0"/>
                        </a:rPr>
                        <a:t> Person </a:t>
                      </a:r>
                      <a:r>
                        <a:rPr lang="en-GB" sz="1500" b="0" strike="noStrike" spc="-1" dirty="0" err="1">
                          <a:solidFill>
                            <a:schemeClr val="dk1"/>
                          </a:solidFill>
                          <a:latin typeface="Calibri" panose="020F0502020204030204" pitchFamily="34" charset="0"/>
                          <a:ea typeface="Arial"/>
                          <a:cs typeface="Calibri" panose="020F0502020204030204" pitchFamily="34" charset="0"/>
                        </a:rPr>
                        <a:t>oder</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einer</a:t>
                      </a:r>
                      <a:r>
                        <a:rPr lang="en-GB" sz="1500" b="0" strike="noStrike" spc="-1" dirty="0">
                          <a:solidFill>
                            <a:schemeClr val="dk1"/>
                          </a:solidFill>
                          <a:latin typeface="Calibri" panose="020F0502020204030204" pitchFamily="34" charset="0"/>
                          <a:ea typeface="Arial"/>
                          <a:cs typeface="Calibri" panose="020F0502020204030204" pitchFamily="34" charset="0"/>
                        </a:rPr>
                        <a:t> Gruppe </a:t>
                      </a:r>
                      <a:r>
                        <a:rPr lang="en-GB" sz="1500" b="0" strike="noStrike" spc="-1" dirty="0" err="1">
                          <a:solidFill>
                            <a:schemeClr val="dk1"/>
                          </a:solidFill>
                          <a:latin typeface="Calibri" panose="020F0502020204030204" pitchFamily="34" charset="0"/>
                          <a:ea typeface="Arial"/>
                          <a:cs typeface="Calibri" panose="020F0502020204030204" pitchFamily="34" charset="0"/>
                        </a:rPr>
                        <a:t>auszuführen</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sind</a:t>
                      </a:r>
                      <a:r>
                        <a:rPr lang="en-GB" sz="1500" b="0" strike="noStrike" spc="-1" dirty="0">
                          <a:solidFill>
                            <a:schemeClr val="dk1"/>
                          </a:solidFill>
                          <a:latin typeface="Calibri" panose="020F0502020204030204" pitchFamily="34" charset="0"/>
                          <a:ea typeface="Arial"/>
                          <a:cs typeface="Calibri" panose="020F0502020204030204" pitchFamily="34" charset="0"/>
                        </a:rPr>
                        <a:t>, um </a:t>
                      </a:r>
                      <a:r>
                        <a:rPr lang="en-GB" sz="1500" b="0" strike="noStrike" spc="-1" dirty="0" err="1">
                          <a:solidFill>
                            <a:schemeClr val="dk1"/>
                          </a:solidFill>
                          <a:latin typeface="Calibri" panose="020F0502020204030204" pitchFamily="34" charset="0"/>
                          <a:ea typeface="Arial"/>
                          <a:cs typeface="Calibri" panose="020F0502020204030204" pitchFamily="34" charset="0"/>
                        </a:rPr>
                        <a:t>eine</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oder</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mehrere</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Aktivitäten</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eines</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Prozesses</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durchzuführen</a:t>
                      </a:r>
                      <a:endParaRPr lang="de-DE" sz="1500" b="0" strike="noStrike" spc="-1" dirty="0">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tint val="20000"/>
                      </a:schemeClr>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7" name="Picture 2" descr="Notebook and pencil on desk"/>
          <p:cNvPicPr/>
          <p:nvPr/>
        </p:nvPicPr>
        <p:blipFill>
          <a:blip r:embed="rId3"/>
          <a:stretch/>
        </p:blipFill>
        <p:spPr>
          <a:xfrm>
            <a:off x="8155800" y="2215440"/>
            <a:ext cx="3636360" cy="2424600"/>
          </a:xfrm>
          <a:prstGeom prst="rect">
            <a:avLst/>
          </a:prstGeom>
          <a:ln w="0">
            <a:noFill/>
          </a:ln>
        </p:spPr>
      </p:pic>
      <p:sp>
        <p:nvSpPr>
          <p:cNvPr id="1628"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FitSM Advanced Level Prüfung</a:t>
            </a:r>
            <a:endParaRPr lang="de-DE" sz="3200" b="0" strike="noStrike" spc="-1">
              <a:solidFill>
                <a:srgbClr val="000000"/>
              </a:solidFill>
              <a:latin typeface="Arial"/>
            </a:endParaRPr>
          </a:p>
        </p:txBody>
      </p:sp>
      <p:sp>
        <p:nvSpPr>
          <p:cNvPr id="1629" name="PlaceHolder 2"/>
          <p:cNvSpPr>
            <a:spLocks noGrp="1"/>
          </p:cNvSpPr>
          <p:nvPr>
            <p:ph/>
          </p:nvPr>
        </p:nvSpPr>
        <p:spPr>
          <a:xfrm>
            <a:off x="609480" y="1696680"/>
            <a:ext cx="7543800" cy="4623120"/>
          </a:xfrm>
          <a:prstGeom prst="rect">
            <a:avLst/>
          </a:prstGeom>
          <a:noFill/>
          <a:ln w="0">
            <a:noFill/>
          </a:ln>
        </p:spPr>
        <p:txBody>
          <a:bodyPr lIns="91440" tIns="45720" rIns="91440" bIns="45720" anchor="t">
            <a:normAutofit/>
          </a:bodyPr>
          <a:lstStyle/>
          <a:p>
            <a:pPr marL="343080" indent="-343080">
              <a:lnSpc>
                <a:spcPct val="100000"/>
              </a:lnSpc>
              <a:spcBef>
                <a:spcPts val="561"/>
              </a:spcBef>
              <a:buClr>
                <a:srgbClr val="000000"/>
              </a:buClr>
              <a:buFont typeface="Arial"/>
              <a:buChar char="•"/>
            </a:pPr>
            <a:r>
              <a:rPr lang="en-US" sz="2800" b="0" strike="noStrike" spc="-1">
                <a:solidFill>
                  <a:schemeClr val="dk1"/>
                </a:solidFill>
                <a:latin typeface="Calibri"/>
                <a:ea typeface="Calibri"/>
              </a:rPr>
              <a:t>Closed book, d.h. es sind keine Hilfsmittel erlaubt</a:t>
            </a:r>
            <a:endParaRPr lang="de-DE" sz="2800" b="0" strike="noStrike" spc="-1">
              <a:solidFill>
                <a:srgbClr val="000000"/>
              </a:solidFill>
              <a:latin typeface="Arial"/>
            </a:endParaRPr>
          </a:p>
          <a:p>
            <a:pPr marL="343080" indent="-343080">
              <a:lnSpc>
                <a:spcPct val="100000"/>
              </a:lnSpc>
              <a:spcBef>
                <a:spcPts val="561"/>
              </a:spcBef>
              <a:buClr>
                <a:srgbClr val="000000"/>
              </a:buClr>
              <a:buFont typeface="Arial"/>
              <a:buChar char="•"/>
            </a:pPr>
            <a:r>
              <a:rPr lang="en-US" sz="2800" b="0" strike="noStrike" spc="-1">
                <a:solidFill>
                  <a:schemeClr val="dk1"/>
                </a:solidFill>
                <a:latin typeface="Calibri"/>
                <a:ea typeface="Calibri"/>
              </a:rPr>
              <a:t>Dauer: 60 Minuten</a:t>
            </a:r>
            <a:endParaRPr lang="de-DE" sz="2800" b="0" strike="noStrike" spc="-1">
              <a:solidFill>
                <a:srgbClr val="000000"/>
              </a:solidFill>
              <a:latin typeface="Arial"/>
            </a:endParaRPr>
          </a:p>
          <a:p>
            <a:pPr marL="343080" indent="-343080">
              <a:lnSpc>
                <a:spcPct val="100000"/>
              </a:lnSpc>
              <a:spcBef>
                <a:spcPts val="561"/>
              </a:spcBef>
              <a:buClr>
                <a:srgbClr val="000000"/>
              </a:buClr>
              <a:buFont typeface="Arial"/>
              <a:buChar char="•"/>
            </a:pPr>
            <a:r>
              <a:rPr lang="en-US" sz="2800" b="0" strike="noStrike" spc="-1">
                <a:solidFill>
                  <a:schemeClr val="dk1"/>
                </a:solidFill>
                <a:latin typeface="Calibri"/>
                <a:ea typeface="Calibri"/>
              </a:rPr>
              <a:t>30 Multiple-Choice-Fragen:</a:t>
            </a:r>
            <a:endParaRPr lang="de-DE" sz="2800" b="0" strike="noStrike" spc="-1">
              <a:solidFill>
                <a:srgbClr val="000000"/>
              </a:solidFill>
              <a:latin typeface="Arial"/>
            </a:endParaRPr>
          </a:p>
          <a:p>
            <a:pPr marL="743040" lvl="1" indent="-285840">
              <a:lnSpc>
                <a:spcPct val="100000"/>
              </a:lnSpc>
              <a:spcBef>
                <a:spcPts val="479"/>
              </a:spcBef>
              <a:buClr>
                <a:srgbClr val="000000"/>
              </a:buClr>
              <a:buFont typeface="Arial"/>
              <a:buChar char="–"/>
            </a:pPr>
            <a:r>
              <a:rPr lang="en-US" sz="2400" b="0" strike="noStrike" spc="-1">
                <a:solidFill>
                  <a:schemeClr val="dk1"/>
                </a:solidFill>
                <a:latin typeface="Calibri"/>
                <a:ea typeface="Calibri"/>
              </a:rPr>
              <a:t>Für jede Frage sind vier Antworten möglich: A, B, C oder D</a:t>
            </a:r>
            <a:endParaRPr lang="de-DE" sz="2400" b="0" strike="noStrike" spc="-1">
              <a:solidFill>
                <a:srgbClr val="000000"/>
              </a:solidFill>
              <a:latin typeface="Arial"/>
            </a:endParaRPr>
          </a:p>
          <a:p>
            <a:pPr marL="743040" lvl="1" indent="-285840">
              <a:lnSpc>
                <a:spcPct val="100000"/>
              </a:lnSpc>
              <a:spcBef>
                <a:spcPts val="479"/>
              </a:spcBef>
              <a:buClr>
                <a:srgbClr val="000000"/>
              </a:buClr>
              <a:buFont typeface="Arial"/>
              <a:buChar char="–"/>
            </a:pPr>
            <a:r>
              <a:rPr lang="en-US" sz="2400" b="0" strike="noStrike" spc="-1">
                <a:solidFill>
                  <a:schemeClr val="dk1"/>
                </a:solidFill>
                <a:latin typeface="Calibri"/>
                <a:ea typeface="Calibri"/>
              </a:rPr>
              <a:t>Eine richtige Antwort pro Frage</a:t>
            </a:r>
            <a:endParaRPr lang="de-DE" sz="2400" b="0" strike="noStrike" spc="-1">
              <a:solidFill>
                <a:srgbClr val="000000"/>
              </a:solidFill>
              <a:latin typeface="Arial"/>
            </a:endParaRPr>
          </a:p>
          <a:p>
            <a:pPr marL="343080" indent="-343080">
              <a:lnSpc>
                <a:spcPct val="100000"/>
              </a:lnSpc>
              <a:spcBef>
                <a:spcPts val="561"/>
              </a:spcBef>
              <a:buClr>
                <a:srgbClr val="000000"/>
              </a:buClr>
              <a:buFont typeface="Arial"/>
              <a:buChar char="•"/>
            </a:pPr>
            <a:r>
              <a:rPr lang="en-US" sz="2800" b="0" strike="noStrike" spc="-1">
                <a:solidFill>
                  <a:schemeClr val="dk1"/>
                </a:solidFill>
                <a:latin typeface="Calibri"/>
                <a:ea typeface="Calibri"/>
              </a:rPr>
              <a:t>Zum Bestehen der Prüfung sind mindestens 70% richtige Antworten (21 von 30) erforderlich</a:t>
            </a:r>
            <a:endParaRPr lang="de-DE" sz="2800" b="0" strike="noStrike" spc="-1">
              <a:solidFill>
                <a:srgbClr val="000000"/>
              </a:solidFill>
              <a:latin typeface="Arial"/>
            </a:endParaRPr>
          </a:p>
        </p:txBody>
      </p:sp>
      <p:sp>
        <p:nvSpPr>
          <p:cNvPr id="1630" name="PlaceHolder 3"/>
          <p:cNvSpPr>
            <a:spLocks noGrp="1"/>
          </p:cNvSpPr>
          <p:nvPr>
            <p:ph type="sldNum" idx="152"/>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107EB166-DB6F-4FA6-AB7D-0A652A2A2DB3}" type="slidenum">
              <a:rPr lang="en-US" sz="1200" b="0" strike="noStrike" spc="-1">
                <a:solidFill>
                  <a:srgbClr val="888888"/>
                </a:solidFill>
                <a:latin typeface="Calibri"/>
                <a:ea typeface="Calibri"/>
              </a:rPr>
              <a:t>170</a:t>
            </a:fld>
            <a:endParaRPr lang="de-DE" sz="1200" b="0" strike="noStrike" spc="-1">
              <a:solidFill>
                <a:srgbClr val="000000"/>
              </a:solidFill>
              <a:latin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PlaceHolder 17"/>
          <p:cNvSpPr/>
          <p:nvPr/>
        </p:nvSpPr>
        <p:spPr>
          <a:xfrm>
            <a:off x="609840" y="275040"/>
            <a:ext cx="9053640" cy="1043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Lst>
            </a:pPr>
            <a:r>
              <a:rPr lang="en-US" sz="3200" b="0" strike="noStrike" spc="-1">
                <a:solidFill>
                  <a:srgbClr val="205595"/>
                </a:solidFill>
                <a:latin typeface="Calibri"/>
                <a:ea typeface="Calibri"/>
              </a:rPr>
              <a:t>Wichtigste Elemente eines Prozesses</a:t>
            </a:r>
            <a:endParaRPr lang="de-DE" sz="3200" b="0" strike="noStrike" spc="-1">
              <a:solidFill>
                <a:srgbClr val="000000"/>
              </a:solidFill>
              <a:latin typeface="Arial"/>
            </a:endParaRPr>
          </a:p>
        </p:txBody>
      </p:sp>
      <p:sp>
        <p:nvSpPr>
          <p:cNvPr id="222" name="PlaceHolder 18"/>
          <p:cNvSpPr/>
          <p:nvPr/>
        </p:nvSpPr>
        <p:spPr>
          <a:xfrm>
            <a:off x="8737920" y="6431040"/>
            <a:ext cx="2840400" cy="360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defTabSz="914400">
              <a:lnSpc>
                <a:spcPct val="100000"/>
              </a:lnSpc>
              <a:tabLst>
                <a:tab pos="0" algn="l"/>
              </a:tabLst>
            </a:pPr>
            <a:fld id="{F8828140-11E5-467A-8C91-D9667CF2AD6D}" type="slidenum">
              <a:rPr lang="en-US" sz="1200" b="0" strike="noStrike" spc="-1">
                <a:solidFill>
                  <a:srgbClr val="888888"/>
                </a:solidFill>
                <a:latin typeface="Calibri"/>
                <a:ea typeface="Calibri"/>
              </a:rPr>
              <a:t>18</a:t>
            </a:fld>
            <a:endParaRPr lang="de-DE" sz="1200" b="0" strike="noStrike" spc="-1">
              <a:solidFill>
                <a:srgbClr val="000000"/>
              </a:solidFill>
              <a:latin typeface="Arial"/>
            </a:endParaRPr>
          </a:p>
        </p:txBody>
      </p:sp>
      <p:grpSp>
        <p:nvGrpSpPr>
          <p:cNvPr id="223" name="Diagram1"/>
          <p:cNvGrpSpPr/>
          <p:nvPr/>
        </p:nvGrpSpPr>
        <p:grpSpPr>
          <a:xfrm>
            <a:off x="2428920" y="1757520"/>
            <a:ext cx="7234920" cy="4822560"/>
            <a:chOff x="2428920" y="1757520"/>
            <a:chExt cx="7234920" cy="4822560"/>
          </a:xfrm>
        </p:grpSpPr>
        <p:sp>
          <p:nvSpPr>
            <p:cNvPr id="224" name="Rectangle 223"/>
            <p:cNvSpPr/>
            <p:nvPr/>
          </p:nvSpPr>
          <p:spPr>
            <a:xfrm>
              <a:off x="2428920" y="1757520"/>
              <a:ext cx="7234920" cy="4821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225" name="Pentagon 224"/>
            <p:cNvSpPr/>
            <p:nvPr/>
          </p:nvSpPr>
          <p:spPr>
            <a:xfrm rot="10800000">
              <a:off x="3840120" y="1761120"/>
              <a:ext cx="4809960" cy="774000"/>
            </a:xfrm>
            <a:prstGeom prst="homePlate">
              <a:avLst>
                <a:gd name="adj" fmla="val 50000"/>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rot="10800000" lIns="343080" tIns="79920" rIns="149400" bIns="79920" numCol="1" spcCol="1440" anchor="ctr">
              <a:noAutofit/>
            </a:bodyPr>
            <a:lstStyle/>
            <a:p>
              <a:pPr algn="ctr" defTabSz="933480">
                <a:lnSpc>
                  <a:spcPct val="90000"/>
                </a:lnSpc>
                <a:spcAft>
                  <a:spcPts val="734"/>
                </a:spcAft>
                <a:tabLst>
                  <a:tab pos="0" algn="l"/>
                </a:tabLst>
              </a:pPr>
              <a:r>
                <a:rPr lang="en-GB" sz="2000" b="0" strike="noStrike" spc="-1">
                  <a:solidFill>
                    <a:schemeClr val="lt1"/>
                  </a:solidFill>
                  <a:latin typeface="Calibri"/>
                  <a:ea typeface="Calibri"/>
                </a:rPr>
                <a:t>Ziel(e), Ziele</a:t>
              </a:r>
              <a:endParaRPr lang="de-DE" sz="2000" b="0" strike="noStrike" spc="-1">
                <a:solidFill>
                  <a:srgbClr val="000000"/>
                </a:solidFill>
                <a:latin typeface="Arial"/>
              </a:endParaRPr>
            </a:p>
          </p:txBody>
        </p:sp>
        <p:sp>
          <p:nvSpPr>
            <p:cNvPr id="226" name="Oval 225"/>
            <p:cNvSpPr/>
            <p:nvPr/>
          </p:nvSpPr>
          <p:spPr>
            <a:xfrm>
              <a:off x="3447000" y="1761120"/>
              <a:ext cx="774000" cy="774000"/>
            </a:xfrm>
            <a:prstGeom prst="ellipse">
              <a:avLst/>
            </a:prstGeom>
            <a:blipFill rotWithShape="0">
              <a:blip r:embed="rId3"/>
              <a:srcRect/>
              <a:stretch/>
            </a:blipFill>
            <a:ln>
              <a:solidFill>
                <a:srgbClr val="FFFFFF"/>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227" name="Pentagon 226"/>
            <p:cNvSpPr/>
            <p:nvPr/>
          </p:nvSpPr>
          <p:spPr>
            <a:xfrm rot="10800000">
              <a:off x="3840120" y="2771280"/>
              <a:ext cx="4809960" cy="774000"/>
            </a:xfrm>
            <a:prstGeom prst="homePlate">
              <a:avLst>
                <a:gd name="adj" fmla="val 50000"/>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rot="10800000" lIns="343080" tIns="79920" rIns="149400" bIns="79920" numCol="1" spcCol="1440" anchor="ctr">
              <a:noAutofit/>
            </a:bodyPr>
            <a:lstStyle/>
            <a:p>
              <a:pPr algn="ctr" defTabSz="933480">
                <a:lnSpc>
                  <a:spcPct val="90000"/>
                </a:lnSpc>
                <a:spcAft>
                  <a:spcPts val="734"/>
                </a:spcAft>
                <a:tabLst>
                  <a:tab pos="0" algn="l"/>
                </a:tabLst>
              </a:pPr>
              <a:r>
                <a:rPr lang="en-GB" sz="2000" b="0" strike="noStrike" spc="-1">
                  <a:solidFill>
                    <a:schemeClr val="lt1"/>
                  </a:solidFill>
                  <a:latin typeface="Calibri"/>
                  <a:ea typeface="Calibri"/>
                </a:rPr>
                <a:t>Eindeutig definierte Inputs, Trigger und Outputs</a:t>
              </a:r>
              <a:endParaRPr lang="de-DE" sz="2000" b="0" strike="noStrike" spc="-1">
                <a:solidFill>
                  <a:srgbClr val="000000"/>
                </a:solidFill>
                <a:latin typeface="Arial"/>
              </a:endParaRPr>
            </a:p>
          </p:txBody>
        </p:sp>
        <p:sp>
          <p:nvSpPr>
            <p:cNvPr id="228" name="Oval 227"/>
            <p:cNvSpPr/>
            <p:nvPr/>
          </p:nvSpPr>
          <p:spPr>
            <a:xfrm>
              <a:off x="3447000" y="2771280"/>
              <a:ext cx="774000" cy="774000"/>
            </a:xfrm>
            <a:prstGeom prst="ellipse">
              <a:avLst/>
            </a:prstGeom>
            <a:blipFill rotWithShape="0">
              <a:blip r:embed="rId4"/>
              <a:srcRect/>
              <a:stretch/>
            </a:blipFill>
            <a:ln>
              <a:solidFill>
                <a:srgbClr val="FFFFFF"/>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229" name="Pentagon 228"/>
            <p:cNvSpPr/>
            <p:nvPr/>
          </p:nvSpPr>
          <p:spPr>
            <a:xfrm rot="10800000">
              <a:off x="3840120" y="3785400"/>
              <a:ext cx="4809960" cy="774000"/>
            </a:xfrm>
            <a:prstGeom prst="homePlate">
              <a:avLst>
                <a:gd name="adj" fmla="val 50000"/>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rot="10800000" lIns="343080" tIns="79920" rIns="149400" bIns="79920" numCol="1" spcCol="1440" anchor="ctr">
              <a:noAutofit/>
            </a:bodyPr>
            <a:lstStyle/>
            <a:p>
              <a:pPr algn="ctr" defTabSz="933480">
                <a:lnSpc>
                  <a:spcPct val="90000"/>
                </a:lnSpc>
                <a:spcAft>
                  <a:spcPts val="734"/>
                </a:spcAft>
                <a:tabLst>
                  <a:tab pos="0" algn="l"/>
                </a:tabLst>
              </a:pPr>
              <a:r>
                <a:rPr lang="en-GB" sz="1800" b="0" strike="noStrike" spc="-1">
                  <a:solidFill>
                    <a:schemeClr val="lt1"/>
                  </a:solidFill>
                  <a:latin typeface="Calibri"/>
                  <a:ea typeface="Calibri"/>
                </a:rPr>
                <a:t>Eine Reihe von miteinander verknüpften Aktivitäten </a:t>
              </a:r>
              <a:br>
                <a:rPr sz="1800"/>
              </a:br>
              <a:r>
                <a:rPr lang="en-GB" sz="1800" b="0" strike="noStrike" spc="-1">
                  <a:solidFill>
                    <a:schemeClr val="lt1"/>
                  </a:solidFill>
                  <a:latin typeface="Calibri"/>
                  <a:ea typeface="Calibri"/>
                </a:rPr>
                <a:t>(über verschiedene Funktionen hinweg)</a:t>
              </a:r>
              <a:endParaRPr lang="de-DE" sz="1800" b="0" strike="noStrike" spc="-1">
                <a:solidFill>
                  <a:srgbClr val="000000"/>
                </a:solidFill>
                <a:latin typeface="Arial"/>
              </a:endParaRPr>
            </a:p>
          </p:txBody>
        </p:sp>
        <p:sp>
          <p:nvSpPr>
            <p:cNvPr id="230" name="Oval 229"/>
            <p:cNvSpPr/>
            <p:nvPr/>
          </p:nvSpPr>
          <p:spPr>
            <a:xfrm>
              <a:off x="3447000" y="3781440"/>
              <a:ext cx="774000" cy="774000"/>
            </a:xfrm>
            <a:prstGeom prst="ellipse">
              <a:avLst/>
            </a:prstGeom>
            <a:blipFill rotWithShape="0">
              <a:blip r:embed="rId5"/>
              <a:srcRect/>
              <a:stretch/>
            </a:blipFill>
            <a:ln>
              <a:solidFill>
                <a:srgbClr val="FFFFFF"/>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231" name="Pentagon 230"/>
            <p:cNvSpPr/>
            <p:nvPr/>
          </p:nvSpPr>
          <p:spPr>
            <a:xfrm rot="10800000">
              <a:off x="3840120" y="4795920"/>
              <a:ext cx="4809960" cy="774000"/>
            </a:xfrm>
            <a:prstGeom prst="homePlate">
              <a:avLst>
                <a:gd name="adj" fmla="val 50000"/>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rot="10800000" lIns="343080" tIns="79920" rIns="149400" bIns="79920" numCol="1" spcCol="1440" anchor="ctr">
              <a:noAutofit/>
            </a:bodyPr>
            <a:lstStyle/>
            <a:p>
              <a:pPr algn="ctr" defTabSz="933480">
                <a:lnSpc>
                  <a:spcPct val="90000"/>
                </a:lnSpc>
                <a:spcAft>
                  <a:spcPts val="734"/>
                </a:spcAft>
                <a:tabLst>
                  <a:tab pos="0" algn="l"/>
                </a:tabLst>
              </a:pPr>
              <a:r>
                <a:rPr lang="en-US" sz="2000" b="0" strike="noStrike" spc="-1">
                  <a:solidFill>
                    <a:schemeClr val="lt1"/>
                  </a:solidFill>
                  <a:latin typeface="Calibri"/>
                  <a:ea typeface="Calibri"/>
                </a:rPr>
                <a:t>Rollen und Verantwortlichkeiten</a:t>
              </a:r>
              <a:endParaRPr lang="de-DE" sz="2000" b="0" strike="noStrike" spc="-1">
                <a:solidFill>
                  <a:srgbClr val="000000"/>
                </a:solidFill>
                <a:latin typeface="Arial"/>
              </a:endParaRPr>
            </a:p>
          </p:txBody>
        </p:sp>
        <p:sp>
          <p:nvSpPr>
            <p:cNvPr id="232" name="Oval 231"/>
            <p:cNvSpPr/>
            <p:nvPr/>
          </p:nvSpPr>
          <p:spPr>
            <a:xfrm>
              <a:off x="3447000" y="4791600"/>
              <a:ext cx="774000" cy="774000"/>
            </a:xfrm>
            <a:prstGeom prst="ellipse">
              <a:avLst/>
            </a:prstGeom>
            <a:blipFill rotWithShape="0">
              <a:blip r:embed="rId6"/>
              <a:srcRect/>
              <a:stretch/>
            </a:blipFill>
            <a:ln>
              <a:solidFill>
                <a:srgbClr val="FFFFFF"/>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233" name="Pentagon 232"/>
            <p:cNvSpPr/>
            <p:nvPr/>
          </p:nvSpPr>
          <p:spPr>
            <a:xfrm rot="10800000">
              <a:off x="3840120" y="5806080"/>
              <a:ext cx="4809960" cy="774000"/>
            </a:xfrm>
            <a:prstGeom prst="homePlate">
              <a:avLst>
                <a:gd name="adj" fmla="val 50000"/>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rot="10800000" lIns="343080" tIns="79920" rIns="149400" bIns="79920" numCol="1" spcCol="1440" anchor="ctr">
              <a:noAutofit/>
            </a:bodyPr>
            <a:lstStyle/>
            <a:p>
              <a:pPr algn="ctr" defTabSz="933480">
                <a:lnSpc>
                  <a:spcPct val="90000"/>
                </a:lnSpc>
                <a:spcAft>
                  <a:spcPts val="734"/>
                </a:spcAft>
                <a:tabLst>
                  <a:tab pos="0" algn="l"/>
                </a:tabLst>
              </a:pPr>
              <a:r>
                <a:rPr lang="en-GB" sz="2000" b="0" strike="noStrike" spc="-1">
                  <a:solidFill>
                    <a:schemeClr val="lt1"/>
                  </a:solidFill>
                  <a:latin typeface="Calibri"/>
                  <a:ea typeface="Calibri"/>
                </a:rPr>
                <a:t>Messungen und KPIs</a:t>
              </a:r>
              <a:endParaRPr lang="de-DE" sz="2000" b="0" strike="noStrike" spc="-1">
                <a:solidFill>
                  <a:srgbClr val="000000"/>
                </a:solidFill>
                <a:latin typeface="Arial"/>
              </a:endParaRPr>
            </a:p>
          </p:txBody>
        </p:sp>
        <p:sp>
          <p:nvSpPr>
            <p:cNvPr id="234" name="Oval 233"/>
            <p:cNvSpPr/>
            <p:nvPr/>
          </p:nvSpPr>
          <p:spPr>
            <a:xfrm>
              <a:off x="3447000" y="5802120"/>
              <a:ext cx="774000" cy="774000"/>
            </a:xfrm>
            <a:prstGeom prst="ellipse">
              <a:avLst/>
            </a:prstGeom>
            <a:blipFill rotWithShape="0">
              <a:blip r:embed="rId7"/>
              <a:srcRect/>
              <a:stretch/>
            </a:blipFill>
            <a:ln>
              <a:solidFill>
                <a:srgbClr val="FFFFFF"/>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Umsetzen von Prozessen</a:t>
            </a:r>
            <a:endParaRPr lang="de-DE" sz="3200" b="0" strike="noStrike" spc="-1">
              <a:solidFill>
                <a:srgbClr val="000000"/>
              </a:solidFill>
              <a:latin typeface="Arial"/>
            </a:endParaRPr>
          </a:p>
        </p:txBody>
      </p:sp>
      <p:sp>
        <p:nvSpPr>
          <p:cNvPr id="236" name="PlaceHolder 2"/>
          <p:cNvSpPr>
            <a:spLocks noGrp="1"/>
          </p:cNvSpPr>
          <p:nvPr>
            <p:ph/>
          </p:nvPr>
        </p:nvSpPr>
        <p:spPr>
          <a:xfrm>
            <a:off x="609480" y="1748160"/>
            <a:ext cx="9530280" cy="4571640"/>
          </a:xfrm>
          <a:prstGeom prst="rect">
            <a:avLst/>
          </a:prstGeom>
          <a:noFill/>
          <a:ln w="0">
            <a:noFill/>
          </a:ln>
        </p:spPr>
        <p:txBody>
          <a:bodyPr lIns="91440" tIns="45720" rIns="91440" bIns="45720" anchor="t">
            <a:normAutofit fontScale="83888"/>
          </a:bodyPr>
          <a:lstStyle/>
          <a:p>
            <a:pPr marL="343080" indent="-343080">
              <a:lnSpc>
                <a:spcPct val="120000"/>
              </a:lnSpc>
              <a:spcBef>
                <a:spcPts val="561"/>
              </a:spcBef>
              <a:buClr>
                <a:srgbClr val="000000"/>
              </a:buClr>
              <a:buFont typeface="Arial"/>
              <a:buChar char="•"/>
            </a:pPr>
            <a:r>
              <a:rPr lang="en-US" sz="2000" b="0" strike="noStrike" spc="-1">
                <a:solidFill>
                  <a:schemeClr val="dk1"/>
                </a:solidFill>
                <a:latin typeface="Calibri"/>
                <a:ea typeface="Calibri"/>
              </a:rPr>
              <a:t>Wichtige Fakten über ITSM-Prozesse</a:t>
            </a:r>
            <a:endParaRPr lang="de-DE" sz="2000" b="0" strike="noStrike" spc="-1">
              <a:solidFill>
                <a:srgbClr val="000000"/>
              </a:solidFill>
              <a:latin typeface="Arial"/>
            </a:endParaRPr>
          </a:p>
          <a:p>
            <a:pPr marL="743040" lvl="1" indent="-285840">
              <a:lnSpc>
                <a:spcPct val="120000"/>
              </a:lnSpc>
              <a:spcBef>
                <a:spcPts val="601"/>
              </a:spcBef>
              <a:buClr>
                <a:srgbClr val="000000"/>
              </a:buClr>
              <a:buFont typeface="Arial"/>
              <a:buChar char="–"/>
            </a:pPr>
            <a:r>
              <a:rPr lang="en-US" sz="1800" b="0" strike="noStrike" spc="-1">
                <a:solidFill>
                  <a:schemeClr val="dk1"/>
                </a:solidFill>
                <a:latin typeface="Calibri"/>
                <a:ea typeface="Calibri"/>
              </a:rPr>
              <a:t>ITSM-Prozesse unterstützen die Bereitstellung von IT-Services.</a:t>
            </a:r>
            <a:endParaRPr lang="de-DE" sz="1800" b="0" strike="noStrike" spc="-1">
              <a:solidFill>
                <a:srgbClr val="000000"/>
              </a:solidFill>
              <a:latin typeface="Arial"/>
            </a:endParaRPr>
          </a:p>
          <a:p>
            <a:pPr marL="743040" lvl="1" indent="-285840">
              <a:lnSpc>
                <a:spcPct val="120000"/>
              </a:lnSpc>
              <a:spcBef>
                <a:spcPts val="601"/>
              </a:spcBef>
              <a:buClr>
                <a:srgbClr val="000000"/>
              </a:buClr>
              <a:buFont typeface="Arial"/>
              <a:buChar char="–"/>
            </a:pPr>
            <a:r>
              <a:rPr lang="en-US" sz="1800" b="0" strike="noStrike" spc="-1">
                <a:solidFill>
                  <a:schemeClr val="dk1"/>
                </a:solidFill>
                <a:latin typeface="Calibri"/>
                <a:ea typeface="Calibri"/>
              </a:rPr>
              <a:t>Um einen IT-Service für einen Kunden zu liefern, sind oft mehrere Prozesse erforderlich.</a:t>
            </a:r>
            <a:endParaRPr lang="de-DE" sz="1800" b="0" strike="noStrike" spc="-1">
              <a:solidFill>
                <a:srgbClr val="000000"/>
              </a:solidFill>
              <a:latin typeface="Arial"/>
            </a:endParaRPr>
          </a:p>
          <a:p>
            <a:pPr marL="743040" lvl="1" indent="-285840">
              <a:lnSpc>
                <a:spcPct val="120000"/>
              </a:lnSpc>
              <a:spcBef>
                <a:spcPts val="601"/>
              </a:spcBef>
              <a:buClr>
                <a:srgbClr val="000000"/>
              </a:buClr>
              <a:buFont typeface="Arial"/>
              <a:buChar char="–"/>
            </a:pPr>
            <a:r>
              <a:rPr lang="en-US" sz="1800" b="0" strike="noStrike" spc="-1">
                <a:solidFill>
                  <a:schemeClr val="dk1"/>
                </a:solidFill>
                <a:latin typeface="Calibri"/>
                <a:ea typeface="Calibri"/>
              </a:rPr>
              <a:t>Ein IT-Service, der erfolgreich erbracht wird, ist das Ergebnis einer Vielzahl von Prozessen, die erfolgreich arbeiten und zusammenwirken.</a:t>
            </a:r>
            <a:endParaRPr lang="de-DE" sz="1800" b="0" strike="noStrike" spc="-1">
              <a:solidFill>
                <a:srgbClr val="000000"/>
              </a:solidFill>
              <a:latin typeface="Arial"/>
            </a:endParaRPr>
          </a:p>
          <a:p>
            <a:pPr marL="343080" indent="-343080">
              <a:lnSpc>
                <a:spcPct val="120000"/>
              </a:lnSpc>
              <a:spcBef>
                <a:spcPts val="561"/>
              </a:spcBef>
              <a:buClr>
                <a:srgbClr val="000000"/>
              </a:buClr>
              <a:buFont typeface="Arial"/>
              <a:buChar char="•"/>
            </a:pPr>
            <a:r>
              <a:rPr lang="en-US" sz="2000" b="0" strike="noStrike" spc="-1">
                <a:solidFill>
                  <a:schemeClr val="dk1"/>
                </a:solidFill>
                <a:latin typeface="Calibri"/>
                <a:ea typeface="Calibri"/>
              </a:rPr>
              <a:t>Werkzeuge und Prozesse</a:t>
            </a:r>
            <a:endParaRPr lang="de-DE" sz="2000" b="0" strike="noStrike" spc="-1">
              <a:solidFill>
                <a:srgbClr val="000000"/>
              </a:solidFill>
              <a:latin typeface="Arial"/>
            </a:endParaRPr>
          </a:p>
          <a:p>
            <a:pPr marL="743040" lvl="1" indent="-285840">
              <a:lnSpc>
                <a:spcPct val="120000"/>
              </a:lnSpc>
              <a:spcBef>
                <a:spcPts val="601"/>
              </a:spcBef>
              <a:buClr>
                <a:srgbClr val="000000"/>
              </a:buClr>
              <a:buFont typeface="Arial"/>
              <a:buChar char="–"/>
            </a:pPr>
            <a:r>
              <a:rPr lang="en-US" sz="1800" b="0" strike="noStrike" spc="-1">
                <a:solidFill>
                  <a:schemeClr val="dk1"/>
                </a:solidFill>
                <a:latin typeface="Calibri"/>
                <a:ea typeface="Calibri"/>
              </a:rPr>
              <a:t>Werkzeuge sind für das Umsetzen von Services notwendig</a:t>
            </a:r>
            <a:endParaRPr lang="de-DE" sz="1800" b="0" strike="noStrike" spc="-1">
              <a:solidFill>
                <a:srgbClr val="000000"/>
              </a:solidFill>
              <a:latin typeface="Arial"/>
            </a:endParaRPr>
          </a:p>
          <a:p>
            <a:pPr marL="1143000" lvl="2" indent="-228600">
              <a:lnSpc>
                <a:spcPct val="120000"/>
              </a:lnSpc>
              <a:spcBef>
                <a:spcPts val="601"/>
              </a:spcBef>
              <a:buClr>
                <a:srgbClr val="000000"/>
              </a:buClr>
              <a:buFont typeface="Arial"/>
              <a:buChar char="•"/>
            </a:pPr>
            <a:r>
              <a:rPr lang="en-US" sz="1600" b="0" strike="noStrike" spc="-1">
                <a:solidFill>
                  <a:schemeClr val="dk1"/>
                </a:solidFill>
                <a:latin typeface="Calibri"/>
                <a:ea typeface="Calibri"/>
              </a:rPr>
              <a:t>Dokumentieren des SMS.</a:t>
            </a:r>
            <a:endParaRPr lang="de-DE" sz="1600" b="0" strike="noStrike" spc="-1">
              <a:solidFill>
                <a:srgbClr val="000000"/>
              </a:solidFill>
              <a:latin typeface="Arial"/>
            </a:endParaRPr>
          </a:p>
          <a:p>
            <a:pPr marL="1143000" lvl="2" indent="-228600">
              <a:lnSpc>
                <a:spcPct val="120000"/>
              </a:lnSpc>
              <a:spcBef>
                <a:spcPts val="601"/>
              </a:spcBef>
              <a:buClr>
                <a:srgbClr val="000000"/>
              </a:buClr>
              <a:buFont typeface="Arial"/>
              <a:buChar char="•"/>
            </a:pPr>
            <a:r>
              <a:rPr lang="en-US" sz="1600" b="0" strike="noStrike" spc="-1">
                <a:solidFill>
                  <a:schemeClr val="dk1"/>
                </a:solidFill>
                <a:latin typeface="Calibri"/>
                <a:ea typeface="Calibri"/>
              </a:rPr>
              <a:t>Bearbeitung von Tickets verschiedener Typen (Incident, Service-Request, Problem, Change, Release, Verbesserung usw.).</a:t>
            </a:r>
            <a:endParaRPr lang="de-DE" sz="1600" b="0" strike="noStrike" spc="-1">
              <a:solidFill>
                <a:srgbClr val="000000"/>
              </a:solidFill>
              <a:latin typeface="Arial"/>
            </a:endParaRPr>
          </a:p>
          <a:p>
            <a:pPr marL="1143000" lvl="2" indent="-228600">
              <a:lnSpc>
                <a:spcPct val="120000"/>
              </a:lnSpc>
              <a:spcBef>
                <a:spcPts val="601"/>
              </a:spcBef>
              <a:buClr>
                <a:srgbClr val="000000"/>
              </a:buClr>
              <a:buFont typeface="Arial"/>
              <a:buChar char="•"/>
            </a:pPr>
            <a:r>
              <a:rPr lang="en-US" sz="1600" b="0" strike="noStrike" spc="-1">
                <a:solidFill>
                  <a:schemeClr val="dk1"/>
                </a:solidFill>
                <a:latin typeface="Calibri"/>
                <a:ea typeface="Calibri"/>
              </a:rPr>
              <a:t>Inventarisierung der Elemente des SMS (Configuration Management Database).</a:t>
            </a:r>
            <a:endParaRPr lang="de-DE" sz="1600" b="0" strike="noStrike" spc="-1">
              <a:solidFill>
                <a:srgbClr val="000000"/>
              </a:solidFill>
              <a:latin typeface="Arial"/>
            </a:endParaRPr>
          </a:p>
          <a:p>
            <a:pPr marL="743040" lvl="1" indent="-285840">
              <a:lnSpc>
                <a:spcPct val="120000"/>
              </a:lnSpc>
              <a:spcBef>
                <a:spcPts val="601"/>
              </a:spcBef>
              <a:buClr>
                <a:srgbClr val="000000"/>
              </a:buClr>
              <a:buFont typeface="Arial"/>
              <a:buChar char="–"/>
            </a:pPr>
            <a:r>
              <a:rPr lang="en-GB" sz="1800" b="0" strike="noStrike" spc="-1">
                <a:solidFill>
                  <a:schemeClr val="dk1"/>
                </a:solidFill>
                <a:latin typeface="Calibri"/>
                <a:ea typeface="Calibri"/>
              </a:rPr>
              <a:t>Prozessanforderungen sollten die Wahl der Werkzeuge bestimmen, Werkzeuge sollten (im Allgemeinen) nicht die Prozesse bestimmen</a:t>
            </a:r>
            <a:endParaRPr lang="de-DE" sz="1800" b="0" strike="noStrike" spc="-1">
              <a:solidFill>
                <a:srgbClr val="000000"/>
              </a:solidFill>
              <a:latin typeface="Arial"/>
            </a:endParaRPr>
          </a:p>
          <a:p>
            <a:pPr marL="1143000" lvl="2" indent="-228600">
              <a:lnSpc>
                <a:spcPct val="120000"/>
              </a:lnSpc>
              <a:spcBef>
                <a:spcPts val="601"/>
              </a:spcBef>
              <a:buClr>
                <a:srgbClr val="000000"/>
              </a:buClr>
              <a:buFont typeface="Arial"/>
              <a:buChar char="•"/>
            </a:pPr>
            <a:r>
              <a:rPr lang="en-US" sz="1600" b="0" strike="noStrike" spc="-1">
                <a:solidFill>
                  <a:schemeClr val="dk1"/>
                </a:solidFill>
                <a:latin typeface="Calibri"/>
                <a:ea typeface="Calibri"/>
              </a:rPr>
              <a:t>Werkzeuge allein können keine Probleme lösen, sondern nur Lösungen unterstützen, die von gut ausgebildeten Personen stammen, die effektive Prozesse unter Einhaltung klarer Richtlinien durchführen.</a:t>
            </a:r>
            <a:endParaRPr lang="de-DE" sz="1600" b="0" strike="noStrike" spc="-1">
              <a:solidFill>
                <a:srgbClr val="000000"/>
              </a:solidFill>
              <a:latin typeface="Arial"/>
            </a:endParaRPr>
          </a:p>
          <a:p>
            <a:pPr indent="0">
              <a:lnSpc>
                <a:spcPct val="100000"/>
              </a:lnSpc>
              <a:spcBef>
                <a:spcPts val="561"/>
              </a:spcBef>
              <a:buNone/>
              <a:tabLst>
                <a:tab pos="0" algn="l"/>
              </a:tabLst>
            </a:pPr>
            <a:endParaRPr lang="de-DE" sz="1600" b="0" strike="noStrike" spc="-1">
              <a:solidFill>
                <a:srgbClr val="000000"/>
              </a:solidFill>
              <a:latin typeface="Arial"/>
            </a:endParaRPr>
          </a:p>
        </p:txBody>
      </p:sp>
      <p:sp>
        <p:nvSpPr>
          <p:cNvPr id="237" name="PlaceHolder 3"/>
          <p:cNvSpPr>
            <a:spLocks noGrp="1"/>
          </p:cNvSpPr>
          <p:nvPr>
            <p:ph type="sldNum" idx="20"/>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57BB72AD-167B-4895-B894-6B1D7136E03F}" type="slidenum">
              <a:rPr lang="en-US" sz="1200" b="0" strike="noStrike" spc="-1">
                <a:solidFill>
                  <a:srgbClr val="888888"/>
                </a:solidFill>
                <a:latin typeface="Calibri"/>
                <a:ea typeface="Calibri"/>
              </a:rPr>
              <a:t>19</a:t>
            </a:fld>
            <a:endParaRPr lang="de-DE" sz="1200" b="0" strike="noStrike" spc="-1">
              <a:solidFill>
                <a:srgbClr val="000000"/>
              </a:solidFill>
              <a:latin typeface="Times New Roman"/>
            </a:endParaRPr>
          </a:p>
        </p:txBody>
      </p:sp>
      <p:pic>
        <p:nvPicPr>
          <p:cNvPr id="238" name="Graphic 2" descr="Workflow with solid fill"/>
          <p:cNvPicPr/>
          <p:nvPr/>
        </p:nvPicPr>
        <p:blipFill>
          <a:blip r:embed="rId3"/>
          <a:stretch/>
        </p:blipFill>
        <p:spPr>
          <a:xfrm>
            <a:off x="10250640" y="1986480"/>
            <a:ext cx="1610640" cy="1610640"/>
          </a:xfrm>
          <a:prstGeom prst="rect">
            <a:avLst/>
          </a:prstGeom>
          <a:ln w="0">
            <a:noFill/>
          </a:ln>
        </p:spPr>
      </p:pic>
      <p:pic>
        <p:nvPicPr>
          <p:cNvPr id="239" name="Graphic 4" descr="Tools with solid fill"/>
          <p:cNvPicPr/>
          <p:nvPr/>
        </p:nvPicPr>
        <p:blipFill>
          <a:blip r:embed="rId4"/>
          <a:stretch/>
        </p:blipFill>
        <p:spPr>
          <a:xfrm>
            <a:off x="10949760" y="4776480"/>
            <a:ext cx="911520" cy="911520"/>
          </a:xfrm>
          <a:prstGeom prst="rect">
            <a:avLst/>
          </a:prstGeom>
          <a:ln w="0">
            <a:noFill/>
          </a:ln>
        </p:spPr>
      </p:pic>
      <p:pic>
        <p:nvPicPr>
          <p:cNvPr id="240" name="Graphic 6" descr="Vlog with solid fill"/>
          <p:cNvPicPr/>
          <p:nvPr/>
        </p:nvPicPr>
        <p:blipFill>
          <a:blip r:embed="rId5"/>
          <a:stretch/>
        </p:blipFill>
        <p:spPr>
          <a:xfrm>
            <a:off x="10460880" y="4319280"/>
            <a:ext cx="911520" cy="911520"/>
          </a:xfrm>
          <a:prstGeom prst="rect">
            <a:avLst/>
          </a:prstGeom>
          <a:ln w="0">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Zweck dieser Schulung</a:t>
            </a:r>
            <a:endParaRPr lang="de-DE" sz="3200" b="0" strike="noStrike" spc="-1">
              <a:solidFill>
                <a:srgbClr val="000000"/>
              </a:solidFill>
              <a:latin typeface="Arial"/>
            </a:endParaRPr>
          </a:p>
        </p:txBody>
      </p:sp>
      <p:sp>
        <p:nvSpPr>
          <p:cNvPr id="37" name="PlaceHolder 2"/>
          <p:cNvSpPr>
            <a:spLocks noGrp="1"/>
          </p:cNvSpPr>
          <p:nvPr>
            <p:ph/>
          </p:nvPr>
        </p:nvSpPr>
        <p:spPr>
          <a:xfrm>
            <a:off x="609480" y="1696680"/>
            <a:ext cx="10969920" cy="4623120"/>
          </a:xfrm>
          <a:prstGeom prst="rect">
            <a:avLst/>
          </a:prstGeom>
          <a:noFill/>
          <a:ln w="0">
            <a:noFill/>
          </a:ln>
        </p:spPr>
        <p:txBody>
          <a:bodyPr lIns="91440" tIns="45720" rIns="91440" bIns="45720" anchor="t">
            <a:normAutofit/>
          </a:bodyPr>
          <a:lstStyle/>
          <a:p>
            <a:pPr marL="343080" indent="-343080">
              <a:lnSpc>
                <a:spcPct val="100000"/>
              </a:lnSpc>
              <a:spcBef>
                <a:spcPts val="601"/>
              </a:spcBef>
              <a:buClr>
                <a:srgbClr val="000000"/>
              </a:buClr>
              <a:buFont typeface="Arial"/>
              <a:buChar char="•"/>
            </a:pPr>
            <a:r>
              <a:rPr lang="en-US" sz="2800" b="0" strike="noStrike" spc="-1">
                <a:solidFill>
                  <a:schemeClr val="dk1"/>
                </a:solidFill>
                <a:latin typeface="Calibri"/>
                <a:ea typeface="Calibri"/>
              </a:rPr>
              <a:t>Wiederholung der wichtigsten Foundation-Kenntnisse zum IT-Service-Management (ITSM) nach FitSM</a:t>
            </a:r>
            <a:endParaRPr lang="de-DE" sz="2800" b="0" strike="noStrike" spc="-1">
              <a:solidFill>
                <a:srgbClr val="000000"/>
              </a:solidFill>
              <a:latin typeface="Arial"/>
            </a:endParaRPr>
          </a:p>
          <a:p>
            <a:pPr marL="343080" indent="-343080">
              <a:lnSpc>
                <a:spcPct val="100000"/>
              </a:lnSpc>
              <a:spcBef>
                <a:spcPts val="601"/>
              </a:spcBef>
              <a:buClr>
                <a:srgbClr val="000000"/>
              </a:buClr>
              <a:buFont typeface="Arial"/>
              <a:buChar char="•"/>
            </a:pPr>
            <a:r>
              <a:rPr lang="en-US" sz="2800" b="0" strike="noStrike" spc="-1">
                <a:solidFill>
                  <a:schemeClr val="dk1"/>
                </a:solidFill>
                <a:latin typeface="Calibri"/>
                <a:ea typeface="Calibri"/>
              </a:rPr>
              <a:t>Verständnis schaffen für: </a:t>
            </a:r>
            <a:endParaRPr lang="de-DE" sz="2800" b="0" strike="noStrike" spc="-1">
              <a:solidFill>
                <a:srgbClr val="000000"/>
              </a:solidFill>
              <a:latin typeface="Arial"/>
            </a:endParaRPr>
          </a:p>
          <a:p>
            <a:pPr marL="743040" lvl="1" indent="-285840">
              <a:lnSpc>
                <a:spcPct val="100000"/>
              </a:lnSpc>
              <a:spcBef>
                <a:spcPts val="601"/>
              </a:spcBef>
              <a:buClr>
                <a:srgbClr val="000000"/>
              </a:buClr>
              <a:buFont typeface="Arial"/>
              <a:buChar char="–"/>
            </a:pPr>
            <a:r>
              <a:rPr lang="en-US" sz="2400" b="0" strike="noStrike" spc="-1">
                <a:solidFill>
                  <a:schemeClr val="dk1"/>
                </a:solidFill>
                <a:latin typeface="Calibri"/>
                <a:ea typeface="Calibri"/>
              </a:rPr>
              <a:t>die </a:t>
            </a:r>
            <a:r>
              <a:rPr lang="en-US" sz="2400" b="1" strike="noStrike" spc="-1">
                <a:solidFill>
                  <a:schemeClr val="dk1"/>
                </a:solidFill>
                <a:latin typeface="Calibri"/>
                <a:ea typeface="Calibri"/>
              </a:rPr>
              <a:t>allgemeinen Aspekte </a:t>
            </a:r>
            <a:r>
              <a:rPr lang="en-US" sz="2400" b="0" strike="noStrike" spc="-1">
                <a:solidFill>
                  <a:schemeClr val="dk1"/>
                </a:solidFill>
                <a:latin typeface="Calibri"/>
                <a:ea typeface="Calibri"/>
              </a:rPr>
              <a:t>des Umsetzens von ITSM gemäß FitSM-1 und FitSM-2</a:t>
            </a:r>
            <a:endParaRPr lang="de-DE" sz="2400" b="0" strike="noStrike" spc="-1">
              <a:solidFill>
                <a:srgbClr val="000000"/>
              </a:solidFill>
              <a:latin typeface="Arial"/>
            </a:endParaRPr>
          </a:p>
          <a:p>
            <a:pPr marL="743040" lvl="1" indent="-285840">
              <a:lnSpc>
                <a:spcPct val="100000"/>
              </a:lnSpc>
              <a:spcBef>
                <a:spcPts val="601"/>
              </a:spcBef>
              <a:buClr>
                <a:srgbClr val="000000"/>
              </a:buClr>
              <a:buFont typeface="Arial"/>
              <a:buChar char="–"/>
            </a:pPr>
            <a:r>
              <a:rPr lang="en-US" sz="2400" b="0" strike="noStrike" spc="-1">
                <a:solidFill>
                  <a:schemeClr val="dk1"/>
                </a:solidFill>
                <a:latin typeface="Calibri"/>
                <a:ea typeface="Calibri"/>
              </a:rPr>
              <a:t>die </a:t>
            </a:r>
            <a:r>
              <a:rPr lang="en-US" sz="2400" b="1" strike="noStrike" spc="-1">
                <a:solidFill>
                  <a:schemeClr val="dk1"/>
                </a:solidFill>
                <a:latin typeface="Calibri"/>
                <a:ea typeface="Calibri"/>
              </a:rPr>
              <a:t>Rollen </a:t>
            </a:r>
            <a:r>
              <a:rPr lang="en-US" sz="2400" b="0" strike="noStrike" spc="-1">
                <a:solidFill>
                  <a:schemeClr val="dk1"/>
                </a:solidFill>
                <a:latin typeface="Calibri"/>
                <a:ea typeface="Calibri"/>
              </a:rPr>
              <a:t>in einem Service-Management-System gemäß FitSM-3</a:t>
            </a:r>
            <a:endParaRPr lang="de-DE" sz="2400" b="0" strike="noStrike" spc="-1">
              <a:solidFill>
                <a:srgbClr val="000000"/>
              </a:solidFill>
              <a:latin typeface="Arial"/>
            </a:endParaRPr>
          </a:p>
          <a:p>
            <a:pPr marL="743040" lvl="1" indent="-285840">
              <a:lnSpc>
                <a:spcPct val="100000"/>
              </a:lnSpc>
              <a:spcBef>
                <a:spcPts val="601"/>
              </a:spcBef>
              <a:buClr>
                <a:srgbClr val="000000"/>
              </a:buClr>
              <a:buFont typeface="Arial"/>
              <a:buChar char="–"/>
            </a:pPr>
            <a:r>
              <a:rPr lang="en-US" sz="2400" b="0" strike="noStrike" spc="-1">
                <a:solidFill>
                  <a:schemeClr val="dk1"/>
                </a:solidFill>
                <a:latin typeface="Calibri"/>
                <a:ea typeface="Calibri"/>
              </a:rPr>
              <a:t>die </a:t>
            </a:r>
            <a:r>
              <a:rPr lang="en-US" sz="2400" b="1" strike="noStrike" spc="-1">
                <a:solidFill>
                  <a:schemeClr val="dk1"/>
                </a:solidFill>
                <a:latin typeface="Calibri"/>
                <a:ea typeface="Calibri"/>
              </a:rPr>
              <a:t>Prozesse und Aktivitäten </a:t>
            </a:r>
            <a:r>
              <a:rPr lang="en-US" sz="2400" b="0" strike="noStrike" spc="-1">
                <a:solidFill>
                  <a:schemeClr val="dk1"/>
                </a:solidFill>
                <a:latin typeface="Calibri"/>
                <a:ea typeface="Calibri"/>
              </a:rPr>
              <a:t>zur Planung und Erbringung effektiver Services gemäß FitSM-1 und FitSM-2</a:t>
            </a:r>
            <a:endParaRPr lang="de-DE" sz="2400" b="0" strike="noStrike" spc="-1">
              <a:solidFill>
                <a:srgbClr val="000000"/>
              </a:solidFill>
              <a:latin typeface="Arial"/>
            </a:endParaRPr>
          </a:p>
          <a:p>
            <a:pPr marL="343080" indent="-343080">
              <a:lnSpc>
                <a:spcPct val="100000"/>
              </a:lnSpc>
              <a:spcBef>
                <a:spcPts val="601"/>
              </a:spcBef>
              <a:buClr>
                <a:srgbClr val="000000"/>
              </a:buClr>
              <a:buFont typeface="Arial"/>
              <a:buChar char="•"/>
            </a:pPr>
            <a:r>
              <a:rPr lang="en-US" sz="2800" b="0" strike="noStrike" spc="-1">
                <a:solidFill>
                  <a:schemeClr val="dk1"/>
                </a:solidFill>
                <a:latin typeface="Calibri"/>
                <a:ea typeface="Calibri"/>
              </a:rPr>
              <a:t>Erreichen des </a:t>
            </a:r>
            <a:r>
              <a:rPr lang="en-US" sz="2800" b="1" i="1" strike="noStrike" spc="-1">
                <a:solidFill>
                  <a:schemeClr val="dk1"/>
                </a:solidFill>
                <a:latin typeface="Calibri"/>
                <a:ea typeface="Calibri"/>
              </a:rPr>
              <a:t>Advanced Level Zertifikats in Service Planung &amp; Erbringung </a:t>
            </a:r>
            <a:r>
              <a:rPr lang="en-US" sz="2800" b="0" i="1" strike="noStrike" spc="-1">
                <a:solidFill>
                  <a:schemeClr val="dk1"/>
                </a:solidFill>
                <a:latin typeface="Calibri"/>
                <a:ea typeface="Calibri"/>
              </a:rPr>
              <a:t>nach FitSM</a:t>
            </a:r>
            <a:endParaRPr lang="de-DE" sz="2800" b="0" strike="noStrike" spc="-1">
              <a:solidFill>
                <a:srgbClr val="000000"/>
              </a:solidFill>
              <a:latin typeface="Arial"/>
            </a:endParaRPr>
          </a:p>
        </p:txBody>
      </p:sp>
      <p:sp>
        <p:nvSpPr>
          <p:cNvPr id="38" name="PlaceHolder 3"/>
          <p:cNvSpPr>
            <a:spLocks noGrp="1"/>
          </p:cNvSpPr>
          <p:nvPr>
            <p:ph type="sldNum" idx="11"/>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E445CC55-B522-4E67-9977-87FBE9A5F2EE}" type="slidenum">
              <a:rPr lang="en-US" sz="1200" b="0" strike="noStrike" spc="-1">
                <a:solidFill>
                  <a:srgbClr val="888888"/>
                </a:solidFill>
                <a:latin typeface="Calibri"/>
                <a:ea typeface="Calibri"/>
              </a:rPr>
              <a:t>2</a:t>
            </a:fld>
            <a:endParaRPr lang="de-DE" sz="1200" b="0" strike="noStrike" spc="-1">
              <a:solidFill>
                <a:srgbClr val="000000"/>
              </a:solidFill>
              <a:latin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FitSM-Prozessmodell</a:t>
            </a:r>
            <a:endParaRPr lang="de-DE" sz="3200" b="0" strike="noStrike" spc="-1">
              <a:solidFill>
                <a:srgbClr val="000000"/>
              </a:solidFill>
              <a:latin typeface="Arial"/>
            </a:endParaRPr>
          </a:p>
        </p:txBody>
      </p:sp>
      <p:sp>
        <p:nvSpPr>
          <p:cNvPr id="242" name="PlaceHolder 2"/>
          <p:cNvSpPr>
            <a:spLocks noGrp="1"/>
          </p:cNvSpPr>
          <p:nvPr>
            <p:ph type="sldNum" idx="21"/>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A9128CCD-F690-466F-8E0D-8A896A584E2F}" type="slidenum">
              <a:rPr lang="en-US" sz="1200" b="0" strike="noStrike" spc="-1">
                <a:solidFill>
                  <a:srgbClr val="888888"/>
                </a:solidFill>
                <a:latin typeface="Calibri"/>
                <a:ea typeface="Calibri"/>
              </a:rPr>
              <a:t>20</a:t>
            </a:fld>
            <a:endParaRPr lang="de-DE" sz="1200" b="0" strike="noStrike" spc="-1">
              <a:solidFill>
                <a:srgbClr val="000000"/>
              </a:solidFill>
              <a:latin typeface="Times New Roman"/>
            </a:endParaRPr>
          </a:p>
        </p:txBody>
      </p:sp>
      <p:grpSp>
        <p:nvGrpSpPr>
          <p:cNvPr id="243" name="Group 4"/>
          <p:cNvGrpSpPr/>
          <p:nvPr/>
        </p:nvGrpSpPr>
        <p:grpSpPr>
          <a:xfrm>
            <a:off x="1693800" y="1808640"/>
            <a:ext cx="6659640" cy="4967280"/>
            <a:chOff x="1693800" y="1808640"/>
            <a:chExt cx="6659640" cy="4967280"/>
          </a:xfrm>
        </p:grpSpPr>
        <p:sp>
          <p:nvSpPr>
            <p:cNvPr id="244" name="Google Shape;193;p12"/>
            <p:cNvSpPr/>
            <p:nvPr/>
          </p:nvSpPr>
          <p:spPr>
            <a:xfrm>
              <a:off x="3457440" y="1808640"/>
              <a:ext cx="3089520" cy="302760"/>
            </a:xfrm>
            <a:prstGeom prst="rect">
              <a:avLst/>
            </a:prstGeom>
            <a:solidFill>
              <a:schemeClr val="accent1"/>
            </a:solidFill>
            <a:ln w="38100">
              <a:solidFill>
                <a:srgbClr val="C5D8F1"/>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tabLst>
                  <a:tab pos="0" algn="l"/>
                </a:tabLst>
              </a:pPr>
              <a:r>
                <a:rPr lang="en-US" sz="1400" b="1" strike="noStrike" spc="-1">
                  <a:solidFill>
                    <a:schemeClr val="lt1"/>
                  </a:solidFill>
                  <a:latin typeface="Calibri"/>
                  <a:ea typeface="Calibri"/>
                </a:rPr>
                <a:t>Service Portfolio Management (SPM)</a:t>
              </a:r>
              <a:endParaRPr lang="de-DE" sz="1400" b="0" strike="noStrike" spc="-1">
                <a:solidFill>
                  <a:srgbClr val="000000"/>
                </a:solidFill>
                <a:latin typeface="Arial"/>
              </a:endParaRPr>
            </a:p>
          </p:txBody>
        </p:sp>
        <p:sp>
          <p:nvSpPr>
            <p:cNvPr id="245" name="Google Shape;194;p12"/>
            <p:cNvSpPr/>
            <p:nvPr/>
          </p:nvSpPr>
          <p:spPr>
            <a:xfrm>
              <a:off x="3457440" y="2221200"/>
              <a:ext cx="3089520" cy="254160"/>
            </a:xfrm>
            <a:prstGeom prst="rect">
              <a:avLst/>
            </a:prstGeom>
            <a:solidFill>
              <a:schemeClr val="accent1"/>
            </a:solidFill>
            <a:ln w="38100">
              <a:solidFill>
                <a:srgbClr val="C5D8F1"/>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US" sz="1400" b="1" strike="noStrike" spc="-1">
                  <a:solidFill>
                    <a:schemeClr val="lt1"/>
                  </a:solidFill>
                  <a:latin typeface="Calibri"/>
                  <a:ea typeface="Calibri"/>
                </a:rPr>
                <a:t>Service Level Management (SLM)</a:t>
              </a:r>
              <a:endParaRPr lang="de-DE" sz="1400" b="0" strike="noStrike" spc="-1">
                <a:solidFill>
                  <a:srgbClr val="000000"/>
                </a:solidFill>
                <a:latin typeface="Arial"/>
              </a:endParaRPr>
            </a:p>
          </p:txBody>
        </p:sp>
        <p:sp>
          <p:nvSpPr>
            <p:cNvPr id="246" name="Google Shape;195;p12"/>
            <p:cNvSpPr/>
            <p:nvPr/>
          </p:nvSpPr>
          <p:spPr>
            <a:xfrm>
              <a:off x="3457440" y="2624760"/>
              <a:ext cx="3089520" cy="254160"/>
            </a:xfrm>
            <a:prstGeom prst="rect">
              <a:avLst/>
            </a:prstGeom>
            <a:solidFill>
              <a:schemeClr val="accent1"/>
            </a:solidFill>
            <a:ln w="38100">
              <a:solidFill>
                <a:srgbClr val="C5D8F1"/>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US" sz="1400" b="1" strike="noStrike" spc="-1">
                  <a:solidFill>
                    <a:schemeClr val="lt1"/>
                  </a:solidFill>
                  <a:latin typeface="Calibri"/>
                  <a:ea typeface="Calibri"/>
                </a:rPr>
                <a:t>Service-Reporting (SRM)</a:t>
              </a:r>
              <a:endParaRPr lang="de-DE" sz="1400" b="0" strike="noStrike" spc="-1">
                <a:solidFill>
                  <a:srgbClr val="000000"/>
                </a:solidFill>
                <a:latin typeface="Arial"/>
              </a:endParaRPr>
            </a:p>
          </p:txBody>
        </p:sp>
        <p:sp>
          <p:nvSpPr>
            <p:cNvPr id="247" name="Google Shape;205;p12"/>
            <p:cNvSpPr/>
            <p:nvPr/>
          </p:nvSpPr>
          <p:spPr>
            <a:xfrm>
              <a:off x="2700000" y="6521760"/>
              <a:ext cx="4137480" cy="254160"/>
            </a:xfrm>
            <a:prstGeom prst="rect">
              <a:avLst/>
            </a:prstGeom>
            <a:solidFill>
              <a:schemeClr val="accent1"/>
            </a:solidFill>
            <a:ln w="38100">
              <a:solidFill>
                <a:srgbClr val="C5D8F1"/>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US" sz="1400" b="1" strike="noStrike" spc="-1">
                  <a:solidFill>
                    <a:schemeClr val="lt1"/>
                  </a:solidFill>
                  <a:latin typeface="Calibri"/>
                  <a:ea typeface="Calibri"/>
                </a:rPr>
                <a:t>Kontinuierliche Verbesserung des Service (CSI)</a:t>
              </a:r>
              <a:endParaRPr lang="de-DE" sz="1400" b="0" strike="noStrike" spc="-1">
                <a:solidFill>
                  <a:srgbClr val="000000"/>
                </a:solidFill>
                <a:latin typeface="Arial"/>
              </a:endParaRPr>
            </a:p>
          </p:txBody>
        </p:sp>
        <p:grpSp>
          <p:nvGrpSpPr>
            <p:cNvPr id="248" name="Group 3"/>
            <p:cNvGrpSpPr/>
            <p:nvPr/>
          </p:nvGrpSpPr>
          <p:grpSpPr>
            <a:xfrm>
              <a:off x="1693800" y="3081240"/>
              <a:ext cx="6659640" cy="3274560"/>
              <a:chOff x="1693800" y="3081240"/>
              <a:chExt cx="6659640" cy="3274560"/>
            </a:xfrm>
          </p:grpSpPr>
          <p:grpSp>
            <p:nvGrpSpPr>
              <p:cNvPr id="249" name="Group 2"/>
              <p:cNvGrpSpPr/>
              <p:nvPr/>
            </p:nvGrpSpPr>
            <p:grpSpPr>
              <a:xfrm>
                <a:off x="5263920" y="3224880"/>
                <a:ext cx="3089520" cy="3130920"/>
                <a:chOff x="5263920" y="3224880"/>
                <a:chExt cx="3089520" cy="3130920"/>
              </a:xfrm>
            </p:grpSpPr>
            <p:sp>
              <p:nvSpPr>
                <p:cNvPr id="250" name="Google Shape;198;p12"/>
                <p:cNvSpPr/>
                <p:nvPr/>
              </p:nvSpPr>
              <p:spPr>
                <a:xfrm>
                  <a:off x="5263920" y="3224880"/>
                  <a:ext cx="3089520" cy="516240"/>
                </a:xfrm>
                <a:prstGeom prst="rect">
                  <a:avLst/>
                </a:prstGeom>
                <a:solidFill>
                  <a:schemeClr val="accent1"/>
                </a:solidFill>
                <a:ln w="38100">
                  <a:solidFill>
                    <a:srgbClr val="C5D8F1"/>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tabLst>
                      <a:tab pos="0" algn="l"/>
                    </a:tabLst>
                  </a:pPr>
                  <a:r>
                    <a:rPr lang="en-US" sz="1400" b="1" strike="noStrike" spc="-1">
                      <a:solidFill>
                        <a:schemeClr val="lt1"/>
                      </a:solidFill>
                      <a:latin typeface="Calibri"/>
                      <a:ea typeface="Calibri"/>
                    </a:rPr>
                    <a:t>Customer Relationship Management (CRM)</a:t>
                  </a:r>
                  <a:endParaRPr lang="de-DE" sz="1400" b="0" strike="noStrike" spc="-1">
                    <a:solidFill>
                      <a:srgbClr val="000000"/>
                    </a:solidFill>
                    <a:latin typeface="Arial"/>
                  </a:endParaRPr>
                </a:p>
              </p:txBody>
            </p:sp>
            <p:sp>
              <p:nvSpPr>
                <p:cNvPr id="251" name="Google Shape;199;p12"/>
                <p:cNvSpPr/>
                <p:nvPr/>
              </p:nvSpPr>
              <p:spPr>
                <a:xfrm>
                  <a:off x="5263920" y="3963960"/>
                  <a:ext cx="3089520" cy="516240"/>
                </a:xfrm>
                <a:prstGeom prst="rect">
                  <a:avLst/>
                </a:prstGeom>
                <a:solidFill>
                  <a:schemeClr val="accent1"/>
                </a:solidFill>
                <a:ln w="38100">
                  <a:solidFill>
                    <a:srgbClr val="C5D8F1"/>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tabLst>
                      <a:tab pos="0" algn="l"/>
                    </a:tabLst>
                  </a:pPr>
                  <a:r>
                    <a:rPr lang="en-US" sz="1400" b="1" strike="noStrike" spc="-1">
                      <a:solidFill>
                        <a:schemeClr val="lt1"/>
                      </a:solidFill>
                      <a:latin typeface="Calibri"/>
                      <a:ea typeface="Calibri"/>
                    </a:rPr>
                    <a:t>Supplier Relationship Management (SUPPM)</a:t>
                  </a:r>
                  <a:endParaRPr lang="de-DE" sz="1400" b="0" strike="noStrike" spc="-1">
                    <a:solidFill>
                      <a:srgbClr val="000000"/>
                    </a:solidFill>
                    <a:latin typeface="Arial"/>
                  </a:endParaRPr>
                </a:p>
              </p:txBody>
            </p:sp>
            <p:sp>
              <p:nvSpPr>
                <p:cNvPr id="252" name="Google Shape;202;p12"/>
                <p:cNvSpPr/>
                <p:nvPr/>
              </p:nvSpPr>
              <p:spPr>
                <a:xfrm>
                  <a:off x="5263920" y="5001480"/>
                  <a:ext cx="3089520" cy="254160"/>
                </a:xfrm>
                <a:prstGeom prst="rect">
                  <a:avLst/>
                </a:prstGeom>
                <a:solidFill>
                  <a:schemeClr val="accent1"/>
                </a:solidFill>
                <a:ln w="38100">
                  <a:solidFill>
                    <a:srgbClr val="C5D8F1"/>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US" sz="1400" b="1" strike="noStrike" spc="-1">
                      <a:solidFill>
                        <a:schemeClr val="lt1"/>
                      </a:solidFill>
                      <a:latin typeface="Calibri"/>
                      <a:ea typeface="Calibri"/>
                    </a:rPr>
                    <a:t>Configuration Management (CONFM)</a:t>
                  </a:r>
                  <a:endParaRPr lang="de-DE" sz="1400" b="0" strike="noStrike" spc="-1">
                    <a:solidFill>
                      <a:srgbClr val="000000"/>
                    </a:solidFill>
                    <a:latin typeface="Arial"/>
                  </a:endParaRPr>
                </a:p>
              </p:txBody>
            </p:sp>
            <p:sp>
              <p:nvSpPr>
                <p:cNvPr id="253" name="Google Shape;203;p12"/>
                <p:cNvSpPr/>
                <p:nvPr/>
              </p:nvSpPr>
              <p:spPr>
                <a:xfrm>
                  <a:off x="5263920" y="5398560"/>
                  <a:ext cx="3089520" cy="254160"/>
                </a:xfrm>
                <a:prstGeom prst="rect">
                  <a:avLst/>
                </a:prstGeom>
                <a:solidFill>
                  <a:schemeClr val="accent1"/>
                </a:solidFill>
                <a:ln w="38100">
                  <a:solidFill>
                    <a:srgbClr val="C5D8F1"/>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US" sz="1400" b="1" strike="noStrike" spc="-1">
                      <a:solidFill>
                        <a:schemeClr val="lt1"/>
                      </a:solidFill>
                      <a:latin typeface="Calibri"/>
                      <a:ea typeface="Calibri"/>
                    </a:rPr>
                    <a:t>Change Management (CHM)</a:t>
                  </a:r>
                  <a:endParaRPr lang="de-DE" sz="1400" b="0" strike="noStrike" spc="-1">
                    <a:solidFill>
                      <a:srgbClr val="000000"/>
                    </a:solidFill>
                    <a:latin typeface="Arial"/>
                  </a:endParaRPr>
                </a:p>
              </p:txBody>
            </p:sp>
            <p:sp>
              <p:nvSpPr>
                <p:cNvPr id="254" name="Google Shape;204;p12"/>
                <p:cNvSpPr/>
                <p:nvPr/>
              </p:nvSpPr>
              <p:spPr>
                <a:xfrm>
                  <a:off x="5263920" y="5839560"/>
                  <a:ext cx="3089520" cy="516240"/>
                </a:xfrm>
                <a:prstGeom prst="rect">
                  <a:avLst/>
                </a:prstGeom>
                <a:solidFill>
                  <a:schemeClr val="accent1"/>
                </a:solidFill>
                <a:ln w="38100">
                  <a:solidFill>
                    <a:srgbClr val="C5D8F1"/>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tabLst>
                      <a:tab pos="0" algn="l"/>
                    </a:tabLst>
                  </a:pPr>
                  <a:r>
                    <a:rPr lang="en-US" sz="1400" b="1" strike="noStrike" spc="-1">
                      <a:solidFill>
                        <a:schemeClr val="lt1"/>
                      </a:solidFill>
                      <a:latin typeface="Calibri"/>
                      <a:ea typeface="Calibri"/>
                    </a:rPr>
                    <a:t>Release und Deployment Management (RDM)</a:t>
                  </a:r>
                  <a:endParaRPr lang="de-DE" sz="1400" b="0" strike="noStrike" spc="-1">
                    <a:solidFill>
                      <a:srgbClr val="000000"/>
                    </a:solidFill>
                    <a:latin typeface="Arial"/>
                  </a:endParaRPr>
                </a:p>
              </p:txBody>
            </p:sp>
          </p:grpSp>
          <p:grpSp>
            <p:nvGrpSpPr>
              <p:cNvPr id="255" name="Group 1"/>
              <p:cNvGrpSpPr/>
              <p:nvPr/>
            </p:nvGrpSpPr>
            <p:grpSpPr>
              <a:xfrm>
                <a:off x="1693800" y="3081240"/>
                <a:ext cx="3089520" cy="3030480"/>
                <a:chOff x="1693800" y="3081240"/>
                <a:chExt cx="3089520" cy="3030480"/>
              </a:xfrm>
            </p:grpSpPr>
            <p:sp>
              <p:nvSpPr>
                <p:cNvPr id="256" name="Google Shape;196;p12"/>
                <p:cNvSpPr/>
                <p:nvPr/>
              </p:nvSpPr>
              <p:spPr>
                <a:xfrm>
                  <a:off x="1693800" y="3720960"/>
                  <a:ext cx="3089520" cy="254160"/>
                </a:xfrm>
                <a:prstGeom prst="rect">
                  <a:avLst/>
                </a:prstGeom>
                <a:solidFill>
                  <a:schemeClr val="accent1"/>
                </a:solidFill>
                <a:ln w="38100">
                  <a:solidFill>
                    <a:srgbClr val="C5D8F1"/>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US" sz="1400" b="1" strike="noStrike" spc="-1">
                      <a:solidFill>
                        <a:schemeClr val="lt1"/>
                      </a:solidFill>
                      <a:latin typeface="Calibri"/>
                      <a:ea typeface="Calibri"/>
                    </a:rPr>
                    <a:t>Capacity Management (CAPM)</a:t>
                  </a:r>
                  <a:endParaRPr lang="de-DE" sz="1400" b="0" strike="noStrike" spc="-1">
                    <a:solidFill>
                      <a:srgbClr val="000000"/>
                    </a:solidFill>
                    <a:latin typeface="Arial"/>
                  </a:endParaRPr>
                </a:p>
              </p:txBody>
            </p:sp>
            <p:sp>
              <p:nvSpPr>
                <p:cNvPr id="257" name="Google Shape;197;p12"/>
                <p:cNvSpPr/>
                <p:nvPr/>
              </p:nvSpPr>
              <p:spPr>
                <a:xfrm>
                  <a:off x="1693800" y="4136400"/>
                  <a:ext cx="3089520" cy="516240"/>
                </a:xfrm>
                <a:prstGeom prst="rect">
                  <a:avLst/>
                </a:prstGeom>
                <a:solidFill>
                  <a:schemeClr val="accent1"/>
                </a:solidFill>
                <a:ln w="38100">
                  <a:solidFill>
                    <a:srgbClr val="C5D8F1"/>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tabLst>
                      <a:tab pos="0" algn="l"/>
                    </a:tabLst>
                  </a:pPr>
                  <a:r>
                    <a:rPr lang="en-US" sz="1400" b="1" strike="noStrike" spc="-1">
                      <a:solidFill>
                        <a:schemeClr val="lt1"/>
                      </a:solidFill>
                      <a:latin typeface="Calibri"/>
                      <a:ea typeface="Calibri"/>
                    </a:rPr>
                    <a:t>Information Security Management (ISM)</a:t>
                  </a:r>
                  <a:endParaRPr lang="de-DE" sz="1400" b="0" strike="noStrike" spc="-1">
                    <a:solidFill>
                      <a:srgbClr val="000000"/>
                    </a:solidFill>
                    <a:latin typeface="Arial"/>
                  </a:endParaRPr>
                </a:p>
              </p:txBody>
            </p:sp>
            <p:sp>
              <p:nvSpPr>
                <p:cNvPr id="258" name="Google Shape;200;p12"/>
                <p:cNvSpPr/>
                <p:nvPr/>
              </p:nvSpPr>
              <p:spPr>
                <a:xfrm>
                  <a:off x="1693800" y="5153400"/>
                  <a:ext cx="3089520" cy="516240"/>
                </a:xfrm>
                <a:prstGeom prst="rect">
                  <a:avLst/>
                </a:prstGeom>
                <a:solidFill>
                  <a:schemeClr val="accent1"/>
                </a:solidFill>
                <a:ln w="38100">
                  <a:solidFill>
                    <a:srgbClr val="C5D8F1"/>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tabLst>
                      <a:tab pos="0" algn="l"/>
                    </a:tabLst>
                  </a:pPr>
                  <a:r>
                    <a:rPr lang="en-US" sz="1400" b="1" strike="noStrike" spc="-1">
                      <a:solidFill>
                        <a:schemeClr val="lt1"/>
                      </a:solidFill>
                      <a:latin typeface="Calibri"/>
                      <a:ea typeface="Calibri"/>
                    </a:rPr>
                    <a:t>Incident &amp; Service Request Management (ISRM)</a:t>
                  </a:r>
                  <a:endParaRPr lang="de-DE" sz="1400" b="0" strike="noStrike" spc="-1">
                    <a:solidFill>
                      <a:srgbClr val="000000"/>
                    </a:solidFill>
                    <a:latin typeface="Arial"/>
                  </a:endParaRPr>
                </a:p>
              </p:txBody>
            </p:sp>
            <p:sp>
              <p:nvSpPr>
                <p:cNvPr id="259" name="Google Shape;201;p12"/>
                <p:cNvSpPr/>
                <p:nvPr/>
              </p:nvSpPr>
              <p:spPr>
                <a:xfrm>
                  <a:off x="1693800" y="5857560"/>
                  <a:ext cx="3089520" cy="254160"/>
                </a:xfrm>
                <a:prstGeom prst="rect">
                  <a:avLst/>
                </a:prstGeom>
                <a:solidFill>
                  <a:schemeClr val="accent1"/>
                </a:solidFill>
                <a:ln w="38100">
                  <a:solidFill>
                    <a:srgbClr val="C5D8F1"/>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US" sz="1400" b="1" strike="noStrike" spc="-1">
                      <a:solidFill>
                        <a:schemeClr val="lt1"/>
                      </a:solidFill>
                      <a:latin typeface="Calibri"/>
                      <a:ea typeface="Calibri"/>
                    </a:rPr>
                    <a:t>Problem Management (PM)</a:t>
                  </a:r>
                  <a:endParaRPr lang="de-DE" sz="1400" b="0" strike="noStrike" spc="-1">
                    <a:solidFill>
                      <a:srgbClr val="000000"/>
                    </a:solidFill>
                    <a:latin typeface="Arial"/>
                  </a:endParaRPr>
                </a:p>
              </p:txBody>
            </p:sp>
            <p:sp>
              <p:nvSpPr>
                <p:cNvPr id="260" name="Google Shape;206;p12"/>
                <p:cNvSpPr/>
                <p:nvPr/>
              </p:nvSpPr>
              <p:spPr>
                <a:xfrm>
                  <a:off x="1693800" y="3081240"/>
                  <a:ext cx="3089520" cy="516240"/>
                </a:xfrm>
                <a:prstGeom prst="rect">
                  <a:avLst/>
                </a:prstGeom>
                <a:solidFill>
                  <a:schemeClr val="accent1"/>
                </a:solidFill>
                <a:ln w="38100">
                  <a:solidFill>
                    <a:srgbClr val="C5D8F1"/>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tabLst>
                      <a:tab pos="0" algn="l"/>
                    </a:tabLst>
                  </a:pPr>
                  <a:r>
                    <a:rPr lang="en-US" sz="1400" b="1" strike="noStrike" spc="-1">
                      <a:solidFill>
                        <a:schemeClr val="lt1"/>
                      </a:solidFill>
                      <a:latin typeface="Calibri"/>
                      <a:ea typeface="Calibri"/>
                    </a:rPr>
                    <a:t>Service Availability &amp; Continuity Management (SACM)</a:t>
                  </a:r>
                  <a:endParaRPr lang="de-DE" sz="1400" b="0" strike="noStrike" spc="-1">
                    <a:solidFill>
                      <a:srgbClr val="000000"/>
                    </a:solidFill>
                    <a:latin typeface="Arial"/>
                  </a:endParaRPr>
                </a:p>
              </p:txBody>
            </p:sp>
          </p:grpSp>
        </p:grpSp>
      </p:grpSp>
      <p:sp>
        <p:nvSpPr>
          <p:cNvPr id="261" name="Google Shape;207;p12"/>
          <p:cNvSpPr/>
          <p:nvPr/>
        </p:nvSpPr>
        <p:spPr>
          <a:xfrm>
            <a:off x="5622480" y="7389720"/>
            <a:ext cx="181800" cy="366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endParaRPr lang="de-DE" sz="1800" b="0" strike="noStrike" spc="-1">
              <a:solidFill>
                <a:schemeClr val="dk1"/>
              </a:solidFill>
              <a:latin typeface="Calibri"/>
              <a:ea typeface="Calibri"/>
            </a:endParaRPr>
          </a:p>
        </p:txBody>
      </p:sp>
      <p:sp>
        <p:nvSpPr>
          <p:cNvPr id="262" name="Google Shape;208;p12"/>
          <p:cNvSpPr/>
          <p:nvPr/>
        </p:nvSpPr>
        <p:spPr>
          <a:xfrm>
            <a:off x="9156960" y="5407920"/>
            <a:ext cx="1760760" cy="1004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en-US" sz="2000" b="0" strike="noStrike" spc="-1">
                <a:solidFill>
                  <a:srgbClr val="A5A5A5"/>
                </a:solidFill>
                <a:latin typeface="Calibri"/>
                <a:ea typeface="Calibri"/>
              </a:rPr>
              <a:t>Vorbehaltlich der SOC-Schulung</a:t>
            </a:r>
            <a:endParaRPr lang="de-DE" sz="2000" b="0" strike="noStrike" spc="-1">
              <a:solidFill>
                <a:srgbClr val="000000"/>
              </a:solidFill>
              <a:latin typeface="Arial"/>
            </a:endParaRPr>
          </a:p>
        </p:txBody>
      </p:sp>
      <p:sp>
        <p:nvSpPr>
          <p:cNvPr id="263" name="Google Shape;209;p12"/>
          <p:cNvSpPr/>
          <p:nvPr/>
        </p:nvSpPr>
        <p:spPr>
          <a:xfrm>
            <a:off x="8642520" y="4773600"/>
            <a:ext cx="459000" cy="2001960"/>
          </a:xfrm>
          <a:prstGeom prst="rightBrace">
            <a:avLst>
              <a:gd name="adj1" fmla="val 33302"/>
              <a:gd name="adj2" fmla="val 51224"/>
            </a:avLst>
          </a:prstGeom>
          <a:noFill/>
          <a:ln w="25400">
            <a:solidFill>
              <a:srgbClr val="BFBFBF"/>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endParaRPr lang="de-DE" sz="1800" b="0" strike="noStrike" spc="-1">
              <a:solidFill>
                <a:schemeClr val="dk1"/>
              </a:solidFill>
              <a:latin typeface="Calibri"/>
              <a:ea typeface="Calibri"/>
            </a:endParaRPr>
          </a:p>
        </p:txBody>
      </p:sp>
      <p:sp>
        <p:nvSpPr>
          <p:cNvPr id="264" name="Google Shape;210;p12"/>
          <p:cNvSpPr/>
          <p:nvPr/>
        </p:nvSpPr>
        <p:spPr>
          <a:xfrm>
            <a:off x="8642520" y="1724400"/>
            <a:ext cx="459000" cy="2832480"/>
          </a:xfrm>
          <a:prstGeom prst="rightBrace">
            <a:avLst>
              <a:gd name="adj1" fmla="val 33302"/>
              <a:gd name="adj2" fmla="val 51224"/>
            </a:avLst>
          </a:prstGeom>
          <a:noFill/>
          <a:ln w="25400">
            <a:solidFill>
              <a:srgbClr val="4F81BD"/>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endParaRPr lang="de-DE" sz="1800" b="0" strike="noStrike" spc="-1">
              <a:solidFill>
                <a:schemeClr val="dk1"/>
              </a:solidFill>
              <a:latin typeface="Calibri"/>
              <a:ea typeface="Calibri"/>
            </a:endParaRPr>
          </a:p>
        </p:txBody>
      </p:sp>
      <p:sp>
        <p:nvSpPr>
          <p:cNvPr id="265" name="Google Shape;211;p12"/>
          <p:cNvSpPr/>
          <p:nvPr/>
        </p:nvSpPr>
        <p:spPr>
          <a:xfrm>
            <a:off x="9156960" y="2772360"/>
            <a:ext cx="1760760" cy="13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en-US" sz="2000" b="1" strike="noStrike" spc="-1">
                <a:solidFill>
                  <a:schemeClr val="dk1"/>
                </a:solidFill>
                <a:latin typeface="Calibri"/>
                <a:ea typeface="Calibri"/>
              </a:rPr>
              <a:t>Schwerpunkt dieser Fortbildung (SPD)</a:t>
            </a:r>
            <a:endParaRPr lang="de-DE" sz="2000" b="0" strike="noStrike" spc="-1">
              <a:solidFill>
                <a:srgbClr val="000000"/>
              </a:solidFill>
              <a:latin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Rectangle 4"/>
          <p:cNvSpPr/>
          <p:nvPr/>
        </p:nvSpPr>
        <p:spPr>
          <a:xfrm>
            <a:off x="141120" y="1647360"/>
            <a:ext cx="11951640" cy="3081600"/>
          </a:xfrm>
          <a:prstGeom prst="rect">
            <a:avLst/>
          </a:prstGeom>
          <a:solidFill>
            <a:srgbClr val="8064A2"/>
          </a:solidFill>
          <a:ln>
            <a:noFill/>
          </a:ln>
        </p:spPr>
        <p:style>
          <a:lnRef idx="2">
            <a:schemeClr val="accent4">
              <a:shade val="15000"/>
            </a:schemeClr>
          </a:lnRef>
          <a:fillRef idx="1">
            <a:schemeClr val="accent4"/>
          </a:fillRef>
          <a:effectRef idx="0">
            <a:schemeClr val="accent4"/>
          </a:effectRef>
          <a:fontRef idx="minor"/>
        </p:style>
        <p:txBody>
          <a:bodyPr lIns="90000" tIns="45000" rIns="90000" bIns="45000" anchor="ctr">
            <a:noAutofit/>
          </a:bodyPr>
          <a:lstStyle/>
          <a:p>
            <a:pPr algn="ctr">
              <a:lnSpc>
                <a:spcPct val="100000"/>
              </a:lnSpc>
            </a:pPr>
            <a:endParaRPr lang="en-GB" sz="1400" b="0" strike="noStrike" spc="-1">
              <a:solidFill>
                <a:schemeClr val="lt1"/>
              </a:solidFill>
              <a:latin typeface="Arial"/>
              <a:ea typeface="Arial"/>
            </a:endParaRPr>
          </a:p>
        </p:txBody>
      </p:sp>
      <p:sp>
        <p:nvSpPr>
          <p:cNvPr id="267" name="Rectangle 5"/>
          <p:cNvSpPr/>
          <p:nvPr/>
        </p:nvSpPr>
        <p:spPr>
          <a:xfrm>
            <a:off x="141120" y="4820400"/>
            <a:ext cx="11951640" cy="1972440"/>
          </a:xfrm>
          <a:prstGeom prst="rect">
            <a:avLst/>
          </a:prstGeom>
          <a:solidFill>
            <a:srgbClr val="4BACC6"/>
          </a:solidFill>
          <a:ln>
            <a:noFill/>
          </a:ln>
        </p:spPr>
        <p:style>
          <a:lnRef idx="2">
            <a:schemeClr val="accent5">
              <a:shade val="15000"/>
            </a:schemeClr>
          </a:lnRef>
          <a:fillRef idx="1">
            <a:schemeClr val="accent5"/>
          </a:fillRef>
          <a:effectRef idx="0">
            <a:schemeClr val="accent5"/>
          </a:effectRef>
          <a:fontRef idx="minor"/>
        </p:style>
        <p:txBody>
          <a:bodyPr lIns="90000" tIns="45000" rIns="90000" bIns="45000" anchor="ctr">
            <a:noAutofit/>
          </a:bodyPr>
          <a:lstStyle/>
          <a:p>
            <a:pPr algn="ctr">
              <a:lnSpc>
                <a:spcPct val="100000"/>
              </a:lnSpc>
            </a:pPr>
            <a:endParaRPr lang="en-GB" sz="1400" b="0" strike="noStrike" spc="-1">
              <a:solidFill>
                <a:schemeClr val="lt1"/>
              </a:solidFill>
              <a:latin typeface="Arial"/>
              <a:ea typeface="Arial"/>
            </a:endParaRPr>
          </a:p>
        </p:txBody>
      </p:sp>
      <p:sp>
        <p:nvSpPr>
          <p:cNvPr id="268"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FitSM-Prozess-Modell: SPD versus SOC</a:t>
            </a:r>
            <a:endParaRPr lang="de-DE" sz="3200" b="0" strike="noStrike" spc="-1">
              <a:solidFill>
                <a:srgbClr val="000000"/>
              </a:solidFill>
              <a:latin typeface="Arial"/>
            </a:endParaRPr>
          </a:p>
        </p:txBody>
      </p:sp>
      <p:sp>
        <p:nvSpPr>
          <p:cNvPr id="269" name="PlaceHolder 2"/>
          <p:cNvSpPr>
            <a:spLocks noGrp="1"/>
          </p:cNvSpPr>
          <p:nvPr>
            <p:ph type="sldNum" idx="22"/>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72CF67FF-D20D-4CB7-AAA6-44AC96A6F69D}" type="slidenum">
              <a:rPr lang="en-US" sz="1200" b="0" strike="noStrike" spc="-1">
                <a:solidFill>
                  <a:srgbClr val="888888"/>
                </a:solidFill>
                <a:latin typeface="Calibri"/>
                <a:ea typeface="Calibri"/>
              </a:rPr>
              <a:t>21</a:t>
            </a:fld>
            <a:endParaRPr lang="de-DE" sz="1200" b="0" strike="noStrike" spc="-1">
              <a:solidFill>
                <a:srgbClr val="000000"/>
              </a:solidFill>
              <a:latin typeface="Times New Roman"/>
            </a:endParaRPr>
          </a:p>
        </p:txBody>
      </p:sp>
      <p:sp>
        <p:nvSpPr>
          <p:cNvPr id="270" name="Google Shape;207;p12"/>
          <p:cNvSpPr/>
          <p:nvPr/>
        </p:nvSpPr>
        <p:spPr>
          <a:xfrm>
            <a:off x="5622480" y="7389720"/>
            <a:ext cx="181800" cy="366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endParaRPr lang="de-DE" sz="1800" b="0" strike="noStrike" spc="-1">
              <a:solidFill>
                <a:schemeClr val="dk1"/>
              </a:solidFill>
              <a:latin typeface="Calibri"/>
              <a:ea typeface="Calibri"/>
            </a:endParaRPr>
          </a:p>
        </p:txBody>
      </p:sp>
      <p:sp>
        <p:nvSpPr>
          <p:cNvPr id="271" name="TextBox 6"/>
          <p:cNvSpPr/>
          <p:nvPr/>
        </p:nvSpPr>
        <p:spPr>
          <a:xfrm>
            <a:off x="7160400" y="2286000"/>
            <a:ext cx="4777560" cy="2468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GB" sz="1600" b="1" strike="noStrike" spc="-1">
                <a:solidFill>
                  <a:schemeClr val="lt1"/>
                </a:solidFill>
                <a:latin typeface="Calibri"/>
                <a:ea typeface="Arial"/>
              </a:rPr>
              <a:t>Service Planung &amp; Erbringung (SPD)</a:t>
            </a:r>
            <a:endParaRPr lang="de-DE" sz="1600" b="0" strike="noStrike" spc="-1">
              <a:solidFill>
                <a:srgbClr val="000000"/>
              </a:solidFill>
              <a:latin typeface="Arial"/>
            </a:endParaRPr>
          </a:p>
          <a:p>
            <a:pPr marL="285840" lvl="1" indent="-285840">
              <a:lnSpc>
                <a:spcPct val="100000"/>
              </a:lnSpc>
              <a:buClr>
                <a:srgbClr val="FFFFFF"/>
              </a:buClr>
              <a:buFont typeface="Arial"/>
              <a:buChar char="•"/>
            </a:pPr>
            <a:r>
              <a:rPr lang="en-GB" sz="1400" b="0" strike="noStrike" spc="-1">
                <a:solidFill>
                  <a:schemeClr val="lt1"/>
                </a:solidFill>
                <a:latin typeface="Calibri"/>
                <a:ea typeface="Arial"/>
              </a:rPr>
              <a:t>Mehr strategische Prozesse</a:t>
            </a:r>
            <a:endParaRPr lang="de-DE" sz="1400" b="0" strike="noStrike" spc="-1">
              <a:solidFill>
                <a:srgbClr val="000000"/>
              </a:solidFill>
              <a:latin typeface="Arial"/>
            </a:endParaRPr>
          </a:p>
          <a:p>
            <a:pPr marL="285840" lvl="1" indent="-285840">
              <a:lnSpc>
                <a:spcPct val="100000"/>
              </a:lnSpc>
              <a:buClr>
                <a:srgbClr val="FFFFFF"/>
              </a:buClr>
              <a:buFont typeface="Arial"/>
              <a:buChar char="•"/>
            </a:pPr>
            <a:r>
              <a:rPr lang="en-GB" sz="1400" b="0" strike="noStrike" spc="-1">
                <a:solidFill>
                  <a:schemeClr val="lt1"/>
                </a:solidFill>
                <a:latin typeface="Calibri"/>
                <a:ea typeface="Arial"/>
              </a:rPr>
              <a:t>Was bieten Sie an? Welche Versprechungen machen Sie damit? Wie wollen Sie diese Versprechen einlösen? Wie managen Sie Ihre Beziehungen?</a:t>
            </a:r>
            <a:endParaRPr lang="de-DE" sz="1400" b="0" strike="noStrike" spc="-1">
              <a:solidFill>
                <a:srgbClr val="000000"/>
              </a:solidFill>
              <a:latin typeface="Arial"/>
            </a:endParaRPr>
          </a:p>
          <a:p>
            <a:pPr marL="285840" lvl="1" indent="-285840">
              <a:lnSpc>
                <a:spcPct val="100000"/>
              </a:lnSpc>
              <a:buClr>
                <a:srgbClr val="FFFFFF"/>
              </a:buClr>
              <a:buFont typeface="Arial"/>
              <a:buChar char="•"/>
            </a:pPr>
            <a:r>
              <a:rPr lang="en-GB" sz="1400" b="0" strike="noStrike" spc="-1">
                <a:solidFill>
                  <a:schemeClr val="lt1"/>
                </a:solidFill>
                <a:latin typeface="Calibri"/>
                <a:ea typeface="Arial"/>
              </a:rPr>
              <a:t>Weniger Anforderungen pro Prozess</a:t>
            </a:r>
            <a:r>
              <a:rPr lang="en-GB" sz="1400" b="0" i="1" strike="noStrike" spc="-1">
                <a:solidFill>
                  <a:schemeClr val="lt1"/>
                </a:solidFill>
                <a:latin typeface="Calibri"/>
                <a:ea typeface="Arial"/>
              </a:rPr>
              <a:t>, aber </a:t>
            </a:r>
            <a:r>
              <a:rPr lang="en-GB" sz="1400" b="0" strike="noStrike" spc="-1">
                <a:solidFill>
                  <a:schemeClr val="lt1"/>
                </a:solidFill>
                <a:latin typeface="Calibri"/>
                <a:ea typeface="Arial"/>
              </a:rPr>
              <a:t>die einzelnen Anforderungen können komplexer sein</a:t>
            </a:r>
            <a:endParaRPr lang="de-DE" sz="1400" b="0" strike="noStrike" spc="-1">
              <a:solidFill>
                <a:srgbClr val="000000"/>
              </a:solidFill>
              <a:latin typeface="Arial"/>
            </a:endParaRPr>
          </a:p>
          <a:p>
            <a:pPr marL="285840" lvl="1" indent="-285840">
              <a:lnSpc>
                <a:spcPct val="100000"/>
              </a:lnSpc>
              <a:buClr>
                <a:srgbClr val="FFFFFF"/>
              </a:buClr>
              <a:buFont typeface="Arial"/>
              <a:buChar char="•"/>
            </a:pPr>
            <a:r>
              <a:rPr lang="en-GB" sz="1400" b="0" strike="noStrike" spc="-1">
                <a:solidFill>
                  <a:schemeClr val="lt1"/>
                </a:solidFill>
                <a:latin typeface="Calibri"/>
                <a:ea typeface="Arial"/>
              </a:rPr>
              <a:t>Häufig nach außen gerichtet: Umgang mit Kunden, Zulieferern, Wettbewerbern, Investoren, Geldgebern usw.</a:t>
            </a:r>
            <a:endParaRPr lang="de-DE" sz="1400" b="0" strike="noStrike" spc="-1">
              <a:solidFill>
                <a:srgbClr val="000000"/>
              </a:solidFill>
              <a:latin typeface="Arial"/>
            </a:endParaRPr>
          </a:p>
          <a:p>
            <a:pPr>
              <a:lnSpc>
                <a:spcPct val="100000"/>
              </a:lnSpc>
            </a:pPr>
            <a:endParaRPr lang="de-DE" sz="1400" b="0" strike="noStrike" spc="-1">
              <a:solidFill>
                <a:srgbClr val="000000"/>
              </a:solidFill>
              <a:latin typeface="Arial"/>
            </a:endParaRPr>
          </a:p>
          <a:p>
            <a:pPr>
              <a:lnSpc>
                <a:spcPct val="100000"/>
              </a:lnSpc>
            </a:pPr>
            <a:endParaRPr lang="de-DE" sz="1400" b="0" strike="noStrike" spc="-1">
              <a:solidFill>
                <a:srgbClr val="000000"/>
              </a:solidFill>
              <a:latin typeface="Arial"/>
            </a:endParaRPr>
          </a:p>
        </p:txBody>
      </p:sp>
      <p:grpSp>
        <p:nvGrpSpPr>
          <p:cNvPr id="272" name="Group 7"/>
          <p:cNvGrpSpPr/>
          <p:nvPr/>
        </p:nvGrpSpPr>
        <p:grpSpPr>
          <a:xfrm>
            <a:off x="448560" y="1729800"/>
            <a:ext cx="6616800" cy="4967280"/>
            <a:chOff x="448560" y="1729800"/>
            <a:chExt cx="6616800" cy="4967280"/>
          </a:xfrm>
        </p:grpSpPr>
        <p:sp>
          <p:nvSpPr>
            <p:cNvPr id="273" name="Google Shape;193;p12"/>
            <p:cNvSpPr/>
            <p:nvPr/>
          </p:nvSpPr>
          <p:spPr>
            <a:xfrm>
              <a:off x="2212200" y="1729800"/>
              <a:ext cx="3089520" cy="302760"/>
            </a:xfrm>
            <a:prstGeom prst="rect">
              <a:avLst/>
            </a:prstGeom>
            <a:solidFill>
              <a:schemeClr val="accent1"/>
            </a:solidFill>
            <a:ln w="38100">
              <a:solidFill>
                <a:srgbClr val="C5D8F1"/>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tabLst>
                  <a:tab pos="0" algn="l"/>
                </a:tabLst>
              </a:pPr>
              <a:r>
                <a:rPr lang="en-US" sz="1400" b="1" strike="noStrike" spc="-1">
                  <a:solidFill>
                    <a:schemeClr val="lt1"/>
                  </a:solidFill>
                  <a:latin typeface="Calibri"/>
                  <a:ea typeface="Calibri"/>
                </a:rPr>
                <a:t>Service Portfolio Management (SPM)</a:t>
              </a:r>
              <a:endParaRPr lang="de-DE" sz="1400" b="0" strike="noStrike" spc="-1">
                <a:solidFill>
                  <a:srgbClr val="000000"/>
                </a:solidFill>
                <a:latin typeface="Arial"/>
              </a:endParaRPr>
            </a:p>
          </p:txBody>
        </p:sp>
        <p:sp>
          <p:nvSpPr>
            <p:cNvPr id="274" name="Google Shape;194;p12"/>
            <p:cNvSpPr/>
            <p:nvPr/>
          </p:nvSpPr>
          <p:spPr>
            <a:xfrm>
              <a:off x="2212200" y="2142360"/>
              <a:ext cx="3089520" cy="254160"/>
            </a:xfrm>
            <a:prstGeom prst="rect">
              <a:avLst/>
            </a:prstGeom>
            <a:solidFill>
              <a:schemeClr val="accent1"/>
            </a:solidFill>
            <a:ln w="38100">
              <a:solidFill>
                <a:srgbClr val="C5D8F1"/>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US" sz="1400" b="1" strike="noStrike" spc="-1">
                  <a:solidFill>
                    <a:schemeClr val="lt1"/>
                  </a:solidFill>
                  <a:latin typeface="Calibri"/>
                  <a:ea typeface="Calibri"/>
                </a:rPr>
                <a:t>Service Level Management (SLM)</a:t>
              </a:r>
              <a:endParaRPr lang="de-DE" sz="1400" b="0" strike="noStrike" spc="-1">
                <a:solidFill>
                  <a:srgbClr val="000000"/>
                </a:solidFill>
                <a:latin typeface="Arial"/>
              </a:endParaRPr>
            </a:p>
          </p:txBody>
        </p:sp>
        <p:sp>
          <p:nvSpPr>
            <p:cNvPr id="275" name="Google Shape;195;p12"/>
            <p:cNvSpPr/>
            <p:nvPr/>
          </p:nvSpPr>
          <p:spPr>
            <a:xfrm>
              <a:off x="2212200" y="2545920"/>
              <a:ext cx="3089520" cy="254160"/>
            </a:xfrm>
            <a:prstGeom prst="rect">
              <a:avLst/>
            </a:prstGeom>
            <a:solidFill>
              <a:schemeClr val="accent1"/>
            </a:solidFill>
            <a:ln w="38100">
              <a:solidFill>
                <a:srgbClr val="C5D8F1"/>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US" sz="1400" b="1" strike="noStrike" spc="-1">
                  <a:solidFill>
                    <a:schemeClr val="lt1"/>
                  </a:solidFill>
                  <a:latin typeface="Calibri"/>
                  <a:ea typeface="Calibri"/>
                </a:rPr>
                <a:t>Service-Reporting (SRM)</a:t>
              </a:r>
              <a:endParaRPr lang="de-DE" sz="1400" b="0" strike="noStrike" spc="-1">
                <a:solidFill>
                  <a:srgbClr val="000000"/>
                </a:solidFill>
                <a:latin typeface="Arial"/>
              </a:endParaRPr>
            </a:p>
          </p:txBody>
        </p:sp>
        <p:sp>
          <p:nvSpPr>
            <p:cNvPr id="276" name="Google Shape;205;p12"/>
            <p:cNvSpPr/>
            <p:nvPr/>
          </p:nvSpPr>
          <p:spPr>
            <a:xfrm>
              <a:off x="1800000" y="6442920"/>
              <a:ext cx="3957480" cy="254160"/>
            </a:xfrm>
            <a:prstGeom prst="rect">
              <a:avLst/>
            </a:prstGeom>
            <a:solidFill>
              <a:schemeClr val="accent1"/>
            </a:solidFill>
            <a:ln w="38100">
              <a:solidFill>
                <a:srgbClr val="C5D8F1"/>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US" sz="1400" b="1" strike="noStrike" spc="-1">
                  <a:solidFill>
                    <a:schemeClr val="lt1"/>
                  </a:solidFill>
                  <a:latin typeface="Calibri"/>
                  <a:ea typeface="Calibri"/>
                </a:rPr>
                <a:t>Kontinuierliche Verbesserung des Service (CSI)</a:t>
              </a:r>
              <a:endParaRPr lang="de-DE" sz="1400" b="0" strike="noStrike" spc="-1">
                <a:solidFill>
                  <a:srgbClr val="000000"/>
                </a:solidFill>
                <a:latin typeface="Arial"/>
              </a:endParaRPr>
            </a:p>
          </p:txBody>
        </p:sp>
        <p:grpSp>
          <p:nvGrpSpPr>
            <p:cNvPr id="277" name="Group 12"/>
            <p:cNvGrpSpPr/>
            <p:nvPr/>
          </p:nvGrpSpPr>
          <p:grpSpPr>
            <a:xfrm>
              <a:off x="448560" y="3002400"/>
              <a:ext cx="6616800" cy="3278520"/>
              <a:chOff x="448560" y="3002400"/>
              <a:chExt cx="6616800" cy="3278520"/>
            </a:xfrm>
          </p:grpSpPr>
          <p:grpSp>
            <p:nvGrpSpPr>
              <p:cNvPr id="278" name="Group 13"/>
              <p:cNvGrpSpPr/>
              <p:nvPr/>
            </p:nvGrpSpPr>
            <p:grpSpPr>
              <a:xfrm>
                <a:off x="3975840" y="3215520"/>
                <a:ext cx="3089520" cy="3065400"/>
                <a:chOff x="3975840" y="3215520"/>
                <a:chExt cx="3089520" cy="3065400"/>
              </a:xfrm>
            </p:grpSpPr>
            <p:sp>
              <p:nvSpPr>
                <p:cNvPr id="279" name="Google Shape;198;p12"/>
                <p:cNvSpPr/>
                <p:nvPr/>
              </p:nvSpPr>
              <p:spPr>
                <a:xfrm>
                  <a:off x="3975840" y="3215520"/>
                  <a:ext cx="3089520" cy="516240"/>
                </a:xfrm>
                <a:prstGeom prst="rect">
                  <a:avLst/>
                </a:prstGeom>
                <a:solidFill>
                  <a:schemeClr val="accent1"/>
                </a:solidFill>
                <a:ln w="38100">
                  <a:solidFill>
                    <a:srgbClr val="C5D8F1"/>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tabLst>
                      <a:tab pos="0" algn="l"/>
                    </a:tabLst>
                  </a:pPr>
                  <a:r>
                    <a:rPr lang="en-US" sz="1400" b="1" strike="noStrike" spc="-1">
                      <a:solidFill>
                        <a:schemeClr val="lt1"/>
                      </a:solidFill>
                      <a:latin typeface="Calibri"/>
                      <a:ea typeface="Calibri"/>
                    </a:rPr>
                    <a:t>Customer Relationship Management (CRM)</a:t>
                  </a:r>
                  <a:endParaRPr lang="de-DE" sz="1400" b="0" strike="noStrike" spc="-1">
                    <a:solidFill>
                      <a:srgbClr val="000000"/>
                    </a:solidFill>
                    <a:latin typeface="Arial"/>
                  </a:endParaRPr>
                </a:p>
              </p:txBody>
            </p:sp>
            <p:sp>
              <p:nvSpPr>
                <p:cNvPr id="280" name="Google Shape;199;p12"/>
                <p:cNvSpPr/>
                <p:nvPr/>
              </p:nvSpPr>
              <p:spPr>
                <a:xfrm>
                  <a:off x="3975840" y="3920760"/>
                  <a:ext cx="3089520" cy="516240"/>
                </a:xfrm>
                <a:prstGeom prst="rect">
                  <a:avLst/>
                </a:prstGeom>
                <a:solidFill>
                  <a:schemeClr val="accent1"/>
                </a:solidFill>
                <a:ln w="38100">
                  <a:solidFill>
                    <a:srgbClr val="C5D8F1"/>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tabLst>
                      <a:tab pos="0" algn="l"/>
                    </a:tabLst>
                  </a:pPr>
                  <a:r>
                    <a:rPr lang="en-US" sz="1400" b="1" strike="noStrike" spc="-1">
                      <a:solidFill>
                        <a:schemeClr val="lt1"/>
                      </a:solidFill>
                      <a:latin typeface="Calibri"/>
                      <a:ea typeface="Calibri"/>
                    </a:rPr>
                    <a:t>Supplier Relationship Management (SUPPM)</a:t>
                  </a:r>
                  <a:endParaRPr lang="de-DE" sz="1400" b="0" strike="noStrike" spc="-1">
                    <a:solidFill>
                      <a:srgbClr val="000000"/>
                    </a:solidFill>
                    <a:latin typeface="Arial"/>
                  </a:endParaRPr>
                </a:p>
              </p:txBody>
            </p:sp>
            <p:sp>
              <p:nvSpPr>
                <p:cNvPr id="281" name="Google Shape;202;p12"/>
                <p:cNvSpPr/>
                <p:nvPr/>
              </p:nvSpPr>
              <p:spPr>
                <a:xfrm>
                  <a:off x="3975840" y="4916160"/>
                  <a:ext cx="3089520" cy="254160"/>
                </a:xfrm>
                <a:prstGeom prst="rect">
                  <a:avLst/>
                </a:prstGeom>
                <a:solidFill>
                  <a:schemeClr val="accent1"/>
                </a:solidFill>
                <a:ln w="38100">
                  <a:solidFill>
                    <a:srgbClr val="C5D8F1"/>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US" sz="1400" b="1" strike="noStrike" spc="-1">
                      <a:solidFill>
                        <a:schemeClr val="lt1"/>
                      </a:solidFill>
                      <a:latin typeface="Calibri"/>
                      <a:ea typeface="Calibri"/>
                    </a:rPr>
                    <a:t>Configuration Management (CONFM)</a:t>
                  </a:r>
                  <a:endParaRPr lang="de-DE" sz="1400" b="0" strike="noStrike" spc="-1">
                    <a:solidFill>
                      <a:srgbClr val="000000"/>
                    </a:solidFill>
                    <a:latin typeface="Arial"/>
                  </a:endParaRPr>
                </a:p>
              </p:txBody>
            </p:sp>
            <p:sp>
              <p:nvSpPr>
                <p:cNvPr id="282" name="Google Shape;203;p12"/>
                <p:cNvSpPr/>
                <p:nvPr/>
              </p:nvSpPr>
              <p:spPr>
                <a:xfrm>
                  <a:off x="3975840" y="5337720"/>
                  <a:ext cx="3089520" cy="254160"/>
                </a:xfrm>
                <a:prstGeom prst="rect">
                  <a:avLst/>
                </a:prstGeom>
                <a:solidFill>
                  <a:schemeClr val="accent1"/>
                </a:solidFill>
                <a:ln w="38100">
                  <a:solidFill>
                    <a:srgbClr val="C5D8F1"/>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US" sz="1400" b="1" strike="noStrike" spc="-1">
                      <a:solidFill>
                        <a:schemeClr val="lt1"/>
                      </a:solidFill>
                      <a:latin typeface="Calibri"/>
                      <a:ea typeface="Calibri"/>
                    </a:rPr>
                    <a:t>Change Management (CHM)</a:t>
                  </a:r>
                  <a:endParaRPr lang="de-DE" sz="1400" b="0" strike="noStrike" spc="-1">
                    <a:solidFill>
                      <a:srgbClr val="000000"/>
                    </a:solidFill>
                    <a:latin typeface="Arial"/>
                  </a:endParaRPr>
                </a:p>
              </p:txBody>
            </p:sp>
            <p:sp>
              <p:nvSpPr>
                <p:cNvPr id="283" name="Google Shape;204;p12"/>
                <p:cNvSpPr/>
                <p:nvPr/>
              </p:nvSpPr>
              <p:spPr>
                <a:xfrm>
                  <a:off x="3975840" y="5764680"/>
                  <a:ext cx="3089520" cy="516240"/>
                </a:xfrm>
                <a:prstGeom prst="rect">
                  <a:avLst/>
                </a:prstGeom>
                <a:solidFill>
                  <a:schemeClr val="accent1"/>
                </a:solidFill>
                <a:ln w="38100">
                  <a:solidFill>
                    <a:srgbClr val="C5D8F1"/>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tabLst>
                      <a:tab pos="0" algn="l"/>
                    </a:tabLst>
                  </a:pPr>
                  <a:r>
                    <a:rPr lang="en-US" sz="1400" b="1" strike="noStrike" spc="-1">
                      <a:solidFill>
                        <a:schemeClr val="lt1"/>
                      </a:solidFill>
                      <a:latin typeface="Calibri"/>
                      <a:ea typeface="Calibri"/>
                    </a:rPr>
                    <a:t>Release und Deployment Management (RDM)</a:t>
                  </a:r>
                  <a:endParaRPr lang="de-DE" sz="1400" b="0" strike="noStrike" spc="-1">
                    <a:solidFill>
                      <a:srgbClr val="000000"/>
                    </a:solidFill>
                    <a:latin typeface="Arial"/>
                  </a:endParaRPr>
                </a:p>
              </p:txBody>
            </p:sp>
          </p:grpSp>
          <p:grpSp>
            <p:nvGrpSpPr>
              <p:cNvPr id="284" name="Group 14"/>
              <p:cNvGrpSpPr/>
              <p:nvPr/>
            </p:nvGrpSpPr>
            <p:grpSpPr>
              <a:xfrm>
                <a:off x="448560" y="3002400"/>
                <a:ext cx="3089520" cy="3030480"/>
                <a:chOff x="448560" y="3002400"/>
                <a:chExt cx="3089520" cy="3030480"/>
              </a:xfrm>
            </p:grpSpPr>
            <p:sp>
              <p:nvSpPr>
                <p:cNvPr id="285" name="Google Shape;196;p12"/>
                <p:cNvSpPr/>
                <p:nvPr/>
              </p:nvSpPr>
              <p:spPr>
                <a:xfrm>
                  <a:off x="448560" y="3642120"/>
                  <a:ext cx="3089520" cy="254160"/>
                </a:xfrm>
                <a:prstGeom prst="rect">
                  <a:avLst/>
                </a:prstGeom>
                <a:solidFill>
                  <a:schemeClr val="accent1"/>
                </a:solidFill>
                <a:ln w="38100">
                  <a:solidFill>
                    <a:srgbClr val="C5D8F1"/>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US" sz="1400" b="1" strike="noStrike" spc="-1">
                      <a:solidFill>
                        <a:schemeClr val="lt1"/>
                      </a:solidFill>
                      <a:latin typeface="Calibri"/>
                      <a:ea typeface="Calibri"/>
                    </a:rPr>
                    <a:t>Capacity Management (CAPM)</a:t>
                  </a:r>
                  <a:endParaRPr lang="de-DE" sz="1400" b="0" strike="noStrike" spc="-1">
                    <a:solidFill>
                      <a:srgbClr val="000000"/>
                    </a:solidFill>
                    <a:latin typeface="Arial"/>
                  </a:endParaRPr>
                </a:p>
              </p:txBody>
            </p:sp>
            <p:sp>
              <p:nvSpPr>
                <p:cNvPr id="286" name="Google Shape;197;p12"/>
                <p:cNvSpPr/>
                <p:nvPr/>
              </p:nvSpPr>
              <p:spPr>
                <a:xfrm>
                  <a:off x="448560" y="4057560"/>
                  <a:ext cx="3089520" cy="516240"/>
                </a:xfrm>
                <a:prstGeom prst="rect">
                  <a:avLst/>
                </a:prstGeom>
                <a:solidFill>
                  <a:schemeClr val="accent1"/>
                </a:solidFill>
                <a:ln w="38100">
                  <a:solidFill>
                    <a:srgbClr val="C5D8F1"/>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tabLst>
                      <a:tab pos="0" algn="l"/>
                    </a:tabLst>
                  </a:pPr>
                  <a:r>
                    <a:rPr lang="en-US" sz="1400" b="1" strike="noStrike" spc="-1">
                      <a:solidFill>
                        <a:schemeClr val="lt1"/>
                      </a:solidFill>
                      <a:latin typeface="Calibri"/>
                      <a:ea typeface="Calibri"/>
                    </a:rPr>
                    <a:t>Information Security Management (ISM)</a:t>
                  </a:r>
                  <a:endParaRPr lang="de-DE" sz="1400" b="0" strike="noStrike" spc="-1">
                    <a:solidFill>
                      <a:srgbClr val="000000"/>
                    </a:solidFill>
                    <a:latin typeface="Arial"/>
                  </a:endParaRPr>
                </a:p>
              </p:txBody>
            </p:sp>
            <p:sp>
              <p:nvSpPr>
                <p:cNvPr id="287" name="Google Shape;200;p12"/>
                <p:cNvSpPr/>
                <p:nvPr/>
              </p:nvSpPr>
              <p:spPr>
                <a:xfrm>
                  <a:off x="448560" y="5074560"/>
                  <a:ext cx="3089520" cy="516240"/>
                </a:xfrm>
                <a:prstGeom prst="rect">
                  <a:avLst/>
                </a:prstGeom>
                <a:solidFill>
                  <a:schemeClr val="accent1"/>
                </a:solidFill>
                <a:ln w="38100">
                  <a:solidFill>
                    <a:srgbClr val="C5D8F1"/>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tabLst>
                      <a:tab pos="0" algn="l"/>
                    </a:tabLst>
                  </a:pPr>
                  <a:r>
                    <a:rPr lang="en-US" sz="1400" b="1" strike="noStrike" spc="-1">
                      <a:solidFill>
                        <a:schemeClr val="lt1"/>
                      </a:solidFill>
                      <a:latin typeface="Calibri"/>
                      <a:ea typeface="Calibri"/>
                    </a:rPr>
                    <a:t>Incident &amp; Service Request Management (ISRM)</a:t>
                  </a:r>
                  <a:endParaRPr lang="de-DE" sz="1400" b="0" strike="noStrike" spc="-1">
                    <a:solidFill>
                      <a:srgbClr val="000000"/>
                    </a:solidFill>
                    <a:latin typeface="Arial"/>
                  </a:endParaRPr>
                </a:p>
              </p:txBody>
            </p:sp>
            <p:sp>
              <p:nvSpPr>
                <p:cNvPr id="288" name="Google Shape;201;p12"/>
                <p:cNvSpPr/>
                <p:nvPr/>
              </p:nvSpPr>
              <p:spPr>
                <a:xfrm>
                  <a:off x="448560" y="5778720"/>
                  <a:ext cx="3089520" cy="254160"/>
                </a:xfrm>
                <a:prstGeom prst="rect">
                  <a:avLst/>
                </a:prstGeom>
                <a:solidFill>
                  <a:schemeClr val="accent1"/>
                </a:solidFill>
                <a:ln w="38100">
                  <a:solidFill>
                    <a:srgbClr val="C5D8F1"/>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US" sz="1400" b="1" strike="noStrike" spc="-1">
                      <a:solidFill>
                        <a:schemeClr val="lt1"/>
                      </a:solidFill>
                      <a:latin typeface="Calibri"/>
                      <a:ea typeface="Calibri"/>
                    </a:rPr>
                    <a:t>Problem Management (PM)</a:t>
                  </a:r>
                  <a:endParaRPr lang="de-DE" sz="1400" b="0" strike="noStrike" spc="-1">
                    <a:solidFill>
                      <a:srgbClr val="000000"/>
                    </a:solidFill>
                    <a:latin typeface="Arial"/>
                  </a:endParaRPr>
                </a:p>
              </p:txBody>
            </p:sp>
            <p:sp>
              <p:nvSpPr>
                <p:cNvPr id="289" name="Google Shape;206;p12"/>
                <p:cNvSpPr/>
                <p:nvPr/>
              </p:nvSpPr>
              <p:spPr>
                <a:xfrm>
                  <a:off x="448560" y="3002400"/>
                  <a:ext cx="3089520" cy="516240"/>
                </a:xfrm>
                <a:prstGeom prst="rect">
                  <a:avLst/>
                </a:prstGeom>
                <a:solidFill>
                  <a:schemeClr val="accent1"/>
                </a:solidFill>
                <a:ln w="38100">
                  <a:solidFill>
                    <a:srgbClr val="C5D8F1"/>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tabLst>
                      <a:tab pos="0" algn="l"/>
                    </a:tabLst>
                  </a:pPr>
                  <a:r>
                    <a:rPr lang="en-US" sz="1400" b="1" strike="noStrike" spc="-1">
                      <a:solidFill>
                        <a:schemeClr val="lt1"/>
                      </a:solidFill>
                      <a:latin typeface="Calibri"/>
                      <a:ea typeface="Calibri"/>
                    </a:rPr>
                    <a:t>Service Availability &amp; Continuity Management (SACM)</a:t>
                  </a:r>
                  <a:endParaRPr lang="de-DE" sz="1400" b="0" strike="noStrike" spc="-1">
                    <a:solidFill>
                      <a:srgbClr val="000000"/>
                    </a:solidFill>
                    <a:latin typeface="Arial"/>
                  </a:endParaRPr>
                </a:p>
              </p:txBody>
            </p:sp>
          </p:grpSp>
        </p:grpSp>
      </p:grpSp>
      <p:sp>
        <p:nvSpPr>
          <p:cNvPr id="290" name="TextBox 26"/>
          <p:cNvSpPr/>
          <p:nvPr/>
        </p:nvSpPr>
        <p:spPr>
          <a:xfrm>
            <a:off x="7160400" y="4916160"/>
            <a:ext cx="4929840" cy="1935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GB" sz="1600" b="1" strike="noStrike" spc="-1">
                <a:solidFill>
                  <a:schemeClr val="lt1"/>
                </a:solidFill>
                <a:latin typeface="Calibri"/>
                <a:ea typeface="Arial"/>
              </a:rPr>
              <a:t>Servicebetrieb und Steuerung (SOC)</a:t>
            </a:r>
            <a:endParaRPr lang="de-DE" sz="1600" b="0" strike="noStrike" spc="-1">
              <a:solidFill>
                <a:srgbClr val="000000"/>
              </a:solidFill>
              <a:latin typeface="Arial"/>
            </a:endParaRPr>
          </a:p>
          <a:p>
            <a:pPr marL="285840" lvl="1" indent="-285840">
              <a:lnSpc>
                <a:spcPct val="100000"/>
              </a:lnSpc>
              <a:buClr>
                <a:srgbClr val="FFFFFF"/>
              </a:buClr>
              <a:buFont typeface="Arial"/>
              <a:buChar char="•"/>
            </a:pPr>
            <a:r>
              <a:rPr lang="en-GB" sz="1300" b="0" strike="noStrike" spc="-1">
                <a:solidFill>
                  <a:schemeClr val="lt1"/>
                </a:solidFill>
                <a:latin typeface="Calibri"/>
                <a:ea typeface="Arial"/>
              </a:rPr>
              <a:t>Weitere operative Prozesse</a:t>
            </a:r>
            <a:endParaRPr lang="de-DE" sz="1300" b="0" strike="noStrike" spc="-1">
              <a:solidFill>
                <a:srgbClr val="000000"/>
              </a:solidFill>
              <a:latin typeface="Arial"/>
            </a:endParaRPr>
          </a:p>
          <a:p>
            <a:pPr marL="285840" lvl="1" indent="-285840">
              <a:lnSpc>
                <a:spcPct val="100000"/>
              </a:lnSpc>
              <a:buClr>
                <a:srgbClr val="FFFFFF"/>
              </a:buClr>
              <a:buFont typeface="Arial"/>
              <a:buChar char="•"/>
            </a:pPr>
            <a:r>
              <a:rPr lang="en-GB" sz="1300" b="0" strike="noStrike" spc="-1">
                <a:solidFill>
                  <a:schemeClr val="lt1"/>
                </a:solidFill>
                <a:latin typeface="Calibri"/>
                <a:ea typeface="Arial"/>
              </a:rPr>
              <a:t>Management der zahlreichen Elemente (Technik, Personal, Dokumentation usw.), die für den Betrieb von Services erforderlich sind</a:t>
            </a:r>
            <a:endParaRPr lang="de-DE" sz="1300" b="0" strike="noStrike" spc="-1">
              <a:solidFill>
                <a:srgbClr val="000000"/>
              </a:solidFill>
              <a:latin typeface="Arial"/>
            </a:endParaRPr>
          </a:p>
          <a:p>
            <a:pPr marL="285840" lvl="1" indent="-285840">
              <a:lnSpc>
                <a:spcPct val="100000"/>
              </a:lnSpc>
              <a:buClr>
                <a:srgbClr val="FFFFFF"/>
              </a:buClr>
              <a:buFont typeface="Arial"/>
              <a:buChar char="•"/>
            </a:pPr>
            <a:r>
              <a:rPr lang="en-GB" sz="1300" b="0" strike="noStrike" spc="-1">
                <a:solidFill>
                  <a:schemeClr val="lt1"/>
                </a:solidFill>
                <a:latin typeface="Calibri"/>
                <a:ea typeface="Arial"/>
              </a:rPr>
              <a:t>Viele Anforderungen, aber oft in klare Workflows eingebunden</a:t>
            </a:r>
            <a:endParaRPr lang="de-DE" sz="1300" b="0" strike="noStrike" spc="-1">
              <a:solidFill>
                <a:srgbClr val="000000"/>
              </a:solidFill>
              <a:latin typeface="Arial"/>
            </a:endParaRPr>
          </a:p>
          <a:p>
            <a:pPr marL="285840" lvl="1" indent="-285840">
              <a:lnSpc>
                <a:spcPct val="100000"/>
              </a:lnSpc>
              <a:buClr>
                <a:srgbClr val="FFFFFF"/>
              </a:buClr>
              <a:buFont typeface="Arial"/>
              <a:buChar char="•"/>
            </a:pPr>
            <a:r>
              <a:rPr lang="en-GB" sz="1300" b="0" strike="noStrike" spc="-1">
                <a:solidFill>
                  <a:schemeClr val="lt1"/>
                </a:solidFill>
                <a:latin typeface="Calibri"/>
                <a:ea typeface="Arial"/>
              </a:rPr>
              <a:t>Im Allgemeinen nach innen gerichtet: Viele interne Schnittstellen, aber wenige externe Schnittstellen</a:t>
            </a:r>
            <a:endParaRPr lang="de-DE" sz="1300" b="0" strike="noStrike" spc="-1">
              <a:solidFill>
                <a:srgbClr val="000000"/>
              </a:solidFill>
              <a:latin typeface="Arial"/>
            </a:endParaRPr>
          </a:p>
          <a:p>
            <a:pPr>
              <a:lnSpc>
                <a:spcPct val="100000"/>
              </a:lnSpc>
            </a:pPr>
            <a:endParaRPr lang="de-DE" sz="1400" b="0" strike="noStrike" spc="-1">
              <a:solidFill>
                <a:srgbClr val="000000"/>
              </a:solidFill>
              <a:latin typeface="Arial"/>
            </a:endParaRPr>
          </a:p>
        </p:txBody>
      </p:sp>
      <p:sp>
        <p:nvSpPr>
          <p:cNvPr id="291" name="Google Shape;225;p13"/>
          <p:cNvSpPr/>
          <p:nvPr/>
        </p:nvSpPr>
        <p:spPr>
          <a:xfrm>
            <a:off x="8566920" y="1793880"/>
            <a:ext cx="331056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en-US" sz="1800" b="1" strike="noStrike" spc="-1">
                <a:solidFill>
                  <a:schemeClr val="lt2">
                    <a:lumMod val="20000"/>
                    <a:lumOff val="80000"/>
                  </a:schemeClr>
                </a:solidFill>
                <a:latin typeface="Calibri"/>
                <a:ea typeface="Calibri"/>
              </a:rPr>
              <a:t>Schwerpunkt dieser Schulung</a:t>
            </a:r>
            <a:endParaRPr lang="de-DE" sz="1800" b="0" strike="noStrike" spc="-1">
              <a:solidFill>
                <a:srgbClr val="000000"/>
              </a:solidFill>
              <a:latin typeface="Arial"/>
            </a:endParaRPr>
          </a:p>
        </p:txBody>
      </p:sp>
      <p:sp>
        <p:nvSpPr>
          <p:cNvPr id="292" name="Google Shape;226;p13"/>
          <p:cNvSpPr/>
          <p:nvPr/>
        </p:nvSpPr>
        <p:spPr>
          <a:xfrm>
            <a:off x="8166600" y="1754280"/>
            <a:ext cx="397800" cy="569880"/>
          </a:xfrm>
          <a:prstGeom prst="downArrow">
            <a:avLst>
              <a:gd name="adj1" fmla="val 50000"/>
              <a:gd name="adj2" fmla="val 50000"/>
            </a:avLst>
          </a:prstGeom>
          <a:noFill/>
          <a:ln w="19050">
            <a:solidFill>
              <a:srgbClr val="B9CDE5"/>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marL="171360" indent="-82440" algn="ctr">
              <a:lnSpc>
                <a:spcPct val="100000"/>
              </a:lnSpc>
              <a:tabLst>
                <a:tab pos="0" algn="l"/>
              </a:tabLst>
            </a:pPr>
            <a:endParaRPr lang="de-DE" sz="1400" b="0" strike="noStrike" spc="-1">
              <a:solidFill>
                <a:schemeClr val="lt2">
                  <a:lumMod val="20000"/>
                  <a:lumOff val="80000"/>
                </a:schemeClr>
              </a:solidFill>
              <a:latin typeface="Calibri"/>
              <a:ea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Allgemeine Aspekte</a:t>
            </a:r>
            <a:endParaRPr lang="de-DE" sz="3200" b="0" strike="noStrike" spc="-1">
              <a:solidFill>
                <a:srgbClr val="000000"/>
              </a:solidFill>
              <a:latin typeface="Arial"/>
            </a:endParaRPr>
          </a:p>
        </p:txBody>
      </p:sp>
      <p:sp>
        <p:nvSpPr>
          <p:cNvPr id="294" name="PlaceHolder 2"/>
          <p:cNvSpPr>
            <a:spLocks noGrp="1"/>
          </p:cNvSpPr>
          <p:nvPr>
            <p:ph/>
          </p:nvPr>
        </p:nvSpPr>
        <p:spPr>
          <a:xfrm>
            <a:off x="609480" y="1696680"/>
            <a:ext cx="10969920" cy="1480320"/>
          </a:xfrm>
          <a:prstGeom prst="rect">
            <a:avLst/>
          </a:prstGeom>
          <a:noFill/>
          <a:ln w="0">
            <a:noFill/>
          </a:ln>
        </p:spPr>
        <p:txBody>
          <a:bodyPr lIns="91440" tIns="45720" rIns="91440" bIns="45720" anchor="t">
            <a:normAutofit fontScale="93333" lnSpcReduction="20000"/>
          </a:bodyPr>
          <a:lstStyle/>
          <a:p>
            <a:pPr marL="343080" indent="-343080">
              <a:lnSpc>
                <a:spcPct val="100000"/>
              </a:lnSpc>
              <a:buClr>
                <a:srgbClr val="000000"/>
              </a:buClr>
              <a:buFont typeface="Arial"/>
              <a:buChar char="•"/>
            </a:pPr>
            <a:r>
              <a:rPr lang="en-US" sz="2800" b="0" strike="noStrike" spc="-1">
                <a:solidFill>
                  <a:schemeClr val="dk1"/>
                </a:solidFill>
                <a:latin typeface="Calibri"/>
                <a:ea typeface="Calibri"/>
              </a:rPr>
              <a:t>Allgemeine Aspekte eines Service-Management-Systems (SMS) umfassen alle Themen, die </a:t>
            </a:r>
            <a:r>
              <a:rPr lang="en-US" sz="2800" b="1" strike="noStrike" spc="-1">
                <a:solidFill>
                  <a:schemeClr val="dk1"/>
                </a:solidFill>
                <a:latin typeface="Calibri"/>
                <a:ea typeface="Calibri"/>
              </a:rPr>
              <a:t>nicht direkt mit einem bestimmten ITSM-Prozess zusammenhängen</a:t>
            </a:r>
            <a:r>
              <a:rPr lang="en-US" sz="2800" b="0" strike="noStrike" spc="-1">
                <a:solidFill>
                  <a:schemeClr val="dk1"/>
                </a:solidFill>
                <a:latin typeface="Calibri"/>
                <a:ea typeface="Calibri"/>
              </a:rPr>
              <a:t>.</a:t>
            </a:r>
            <a:endParaRPr lang="de-DE" sz="2800" b="0" strike="noStrike" spc="-1">
              <a:solidFill>
                <a:srgbClr val="000000"/>
              </a:solidFill>
              <a:latin typeface="Arial"/>
            </a:endParaRPr>
          </a:p>
          <a:p>
            <a:pPr marL="343080" indent="-343080">
              <a:lnSpc>
                <a:spcPct val="100000"/>
              </a:lnSpc>
              <a:spcBef>
                <a:spcPts val="561"/>
              </a:spcBef>
              <a:buClr>
                <a:srgbClr val="000000"/>
              </a:buClr>
              <a:buFont typeface="Arial"/>
              <a:buChar char="•"/>
            </a:pPr>
            <a:r>
              <a:rPr lang="en-US" sz="2800" b="0" strike="noStrike" spc="-1">
                <a:solidFill>
                  <a:schemeClr val="dk1"/>
                </a:solidFill>
                <a:latin typeface="Calibri"/>
                <a:ea typeface="Calibri"/>
              </a:rPr>
              <a:t>Zu berücksichtigende Themen:</a:t>
            </a:r>
            <a:endParaRPr lang="de-DE" sz="2800" b="0" strike="noStrike" spc="-1">
              <a:solidFill>
                <a:srgbClr val="000000"/>
              </a:solidFill>
              <a:latin typeface="Arial"/>
            </a:endParaRPr>
          </a:p>
          <a:p>
            <a:pPr marL="743040" indent="-133200">
              <a:lnSpc>
                <a:spcPct val="100000"/>
              </a:lnSpc>
              <a:spcBef>
                <a:spcPts val="479"/>
              </a:spcBef>
              <a:buNone/>
              <a:tabLst>
                <a:tab pos="0" algn="l"/>
              </a:tabLst>
            </a:pPr>
            <a:endParaRPr lang="de-DE" sz="2400" b="0" strike="noStrike" spc="-1">
              <a:solidFill>
                <a:srgbClr val="000000"/>
              </a:solidFill>
              <a:latin typeface="Arial"/>
            </a:endParaRPr>
          </a:p>
        </p:txBody>
      </p:sp>
      <p:sp>
        <p:nvSpPr>
          <p:cNvPr id="295" name="PlaceHolder 3"/>
          <p:cNvSpPr>
            <a:spLocks noGrp="1"/>
          </p:cNvSpPr>
          <p:nvPr>
            <p:ph type="sldNum" idx="23"/>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F7100E4A-8CBB-4A03-BD71-416A61913C8D}" type="slidenum">
              <a:rPr lang="en-US" sz="1200" b="0" strike="noStrike" spc="-1">
                <a:solidFill>
                  <a:srgbClr val="888888"/>
                </a:solidFill>
                <a:latin typeface="Calibri"/>
                <a:ea typeface="Calibri"/>
              </a:rPr>
              <a:t>22</a:t>
            </a:fld>
            <a:endParaRPr lang="de-DE" sz="1200" b="0" strike="noStrike" spc="-1">
              <a:solidFill>
                <a:srgbClr val="000000"/>
              </a:solidFill>
              <a:latin typeface="Times New Roman"/>
            </a:endParaRPr>
          </a:p>
        </p:txBody>
      </p:sp>
      <p:grpSp>
        <p:nvGrpSpPr>
          <p:cNvPr id="296" name="Group 1"/>
          <p:cNvGrpSpPr/>
          <p:nvPr/>
        </p:nvGrpSpPr>
        <p:grpSpPr>
          <a:xfrm>
            <a:off x="2990880" y="3297240"/>
            <a:ext cx="6207120" cy="3130200"/>
            <a:chOff x="2990880" y="3297240"/>
            <a:chExt cx="6207120" cy="3130200"/>
          </a:xfrm>
        </p:grpSpPr>
        <p:sp>
          <p:nvSpPr>
            <p:cNvPr id="297" name="Google Shape;235;p14"/>
            <p:cNvSpPr/>
            <p:nvPr/>
          </p:nvSpPr>
          <p:spPr>
            <a:xfrm>
              <a:off x="2990880" y="3297240"/>
              <a:ext cx="6207120" cy="313560"/>
            </a:xfrm>
            <a:prstGeom prst="rect">
              <a:avLst/>
            </a:prstGeom>
            <a:solidFill>
              <a:schemeClr val="accent1"/>
            </a:solidFill>
            <a:ln w="38100">
              <a:solidFill>
                <a:srgbClr val="17365D"/>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US" sz="1400" b="1" strike="noStrike" spc="-1">
                  <a:solidFill>
                    <a:schemeClr val="lt1"/>
                  </a:solidFill>
                  <a:latin typeface="Calibri"/>
                  <a:ea typeface="Calibri"/>
                </a:rPr>
                <a:t>Top Management Engagement &amp; Accountability (MCA)</a:t>
              </a:r>
              <a:endParaRPr lang="de-DE" sz="1400" b="0" strike="noStrike" spc="-1">
                <a:solidFill>
                  <a:srgbClr val="000000"/>
                </a:solidFill>
                <a:latin typeface="Arial"/>
              </a:endParaRPr>
            </a:p>
          </p:txBody>
        </p:sp>
        <p:sp>
          <p:nvSpPr>
            <p:cNvPr id="298" name="Google Shape;236;p14"/>
            <p:cNvSpPr/>
            <p:nvPr/>
          </p:nvSpPr>
          <p:spPr>
            <a:xfrm>
              <a:off x="2990880" y="3758040"/>
              <a:ext cx="6207120" cy="313560"/>
            </a:xfrm>
            <a:prstGeom prst="rect">
              <a:avLst/>
            </a:prstGeom>
            <a:solidFill>
              <a:schemeClr val="accent1"/>
            </a:solidFill>
            <a:ln w="38100">
              <a:solidFill>
                <a:srgbClr val="17365D"/>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US" sz="1400" b="1" strike="noStrike" spc="-1">
                  <a:solidFill>
                    <a:schemeClr val="lt1"/>
                  </a:solidFill>
                  <a:latin typeface="Calibri"/>
                  <a:ea typeface="Calibri"/>
                </a:rPr>
                <a:t>Dokumentation (DOC)</a:t>
              </a:r>
              <a:endParaRPr lang="de-DE" sz="1400" b="0" strike="noStrike" spc="-1">
                <a:solidFill>
                  <a:srgbClr val="000000"/>
                </a:solidFill>
                <a:latin typeface="Arial"/>
              </a:endParaRPr>
            </a:p>
          </p:txBody>
        </p:sp>
        <p:sp>
          <p:nvSpPr>
            <p:cNvPr id="299" name="Google Shape;237;p14"/>
            <p:cNvSpPr/>
            <p:nvPr/>
          </p:nvSpPr>
          <p:spPr>
            <a:xfrm>
              <a:off x="2990880" y="4236120"/>
              <a:ext cx="6207120" cy="313560"/>
            </a:xfrm>
            <a:prstGeom prst="rect">
              <a:avLst/>
            </a:prstGeom>
            <a:solidFill>
              <a:schemeClr val="accent1"/>
            </a:solidFill>
            <a:ln w="38100">
              <a:solidFill>
                <a:srgbClr val="17365D"/>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US" sz="1400" b="1" strike="noStrike" spc="-1">
                  <a:solidFill>
                    <a:schemeClr val="lt1"/>
                  </a:solidFill>
                  <a:latin typeface="Calibri"/>
                  <a:ea typeface="Calibri"/>
                </a:rPr>
                <a:t>Anwendungsbereich und Stakeholder des IT-Service-Managements (SCS)</a:t>
              </a:r>
              <a:endParaRPr lang="de-DE" sz="1400" b="0" strike="noStrike" spc="-1">
                <a:solidFill>
                  <a:srgbClr val="000000"/>
                </a:solidFill>
                <a:latin typeface="Arial"/>
              </a:endParaRPr>
            </a:p>
          </p:txBody>
        </p:sp>
        <p:sp>
          <p:nvSpPr>
            <p:cNvPr id="300" name="Google Shape;238;p14"/>
            <p:cNvSpPr/>
            <p:nvPr/>
          </p:nvSpPr>
          <p:spPr>
            <a:xfrm>
              <a:off x="2990880" y="5191920"/>
              <a:ext cx="6207120" cy="313560"/>
            </a:xfrm>
            <a:prstGeom prst="rect">
              <a:avLst/>
            </a:prstGeom>
            <a:solidFill>
              <a:schemeClr val="accent1"/>
            </a:solidFill>
            <a:ln w="38100">
              <a:solidFill>
                <a:srgbClr val="17365D"/>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US" sz="1400" b="1" strike="noStrike" spc="-1">
                  <a:solidFill>
                    <a:schemeClr val="lt1"/>
                  </a:solidFill>
                  <a:latin typeface="Calibri"/>
                  <a:ea typeface="Calibri"/>
                </a:rPr>
                <a:t>Umsetzung des IT-Service-Managements (DO)</a:t>
              </a:r>
              <a:endParaRPr lang="de-DE" sz="1400" b="0" strike="noStrike" spc="-1">
                <a:solidFill>
                  <a:srgbClr val="000000"/>
                </a:solidFill>
                <a:latin typeface="Arial"/>
              </a:endParaRPr>
            </a:p>
          </p:txBody>
        </p:sp>
        <p:sp>
          <p:nvSpPr>
            <p:cNvPr id="301" name="Google Shape;239;p14"/>
            <p:cNvSpPr/>
            <p:nvPr/>
          </p:nvSpPr>
          <p:spPr>
            <a:xfrm>
              <a:off x="2990880" y="5653080"/>
              <a:ext cx="6207120" cy="313560"/>
            </a:xfrm>
            <a:prstGeom prst="rect">
              <a:avLst/>
            </a:prstGeom>
            <a:solidFill>
              <a:schemeClr val="accent1"/>
            </a:solidFill>
            <a:ln w="38100">
              <a:solidFill>
                <a:srgbClr val="17365D"/>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US" sz="1400" b="1" strike="noStrike" spc="-1">
                  <a:solidFill>
                    <a:schemeClr val="lt1"/>
                  </a:solidFill>
                  <a:latin typeface="Calibri"/>
                  <a:ea typeface="Calibri"/>
                </a:rPr>
                <a:t>Überwachung und Überprüfung von IT-Service Management (CHECK)</a:t>
              </a:r>
              <a:endParaRPr lang="de-DE" sz="1400" b="0" strike="noStrike" spc="-1">
                <a:solidFill>
                  <a:srgbClr val="000000"/>
                </a:solidFill>
                <a:latin typeface="Arial"/>
              </a:endParaRPr>
            </a:p>
          </p:txBody>
        </p:sp>
        <p:sp>
          <p:nvSpPr>
            <p:cNvPr id="302" name="Google Shape;240;p14"/>
            <p:cNvSpPr/>
            <p:nvPr/>
          </p:nvSpPr>
          <p:spPr>
            <a:xfrm>
              <a:off x="2990880" y="6113880"/>
              <a:ext cx="6207120" cy="313560"/>
            </a:xfrm>
            <a:prstGeom prst="rect">
              <a:avLst/>
            </a:prstGeom>
            <a:solidFill>
              <a:schemeClr val="accent1"/>
            </a:solidFill>
            <a:ln w="38100">
              <a:solidFill>
                <a:srgbClr val="17365D"/>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US" sz="1400" b="1" strike="noStrike" spc="-1">
                  <a:solidFill>
                    <a:schemeClr val="lt1"/>
                  </a:solidFill>
                  <a:latin typeface="Calibri"/>
                  <a:ea typeface="Calibri"/>
                </a:rPr>
                <a:t>Kontinuierliche Verbesserung des IT-Service Managements (ACT)</a:t>
              </a:r>
              <a:endParaRPr lang="de-DE" sz="1400" b="0" strike="noStrike" spc="-1">
                <a:solidFill>
                  <a:srgbClr val="000000"/>
                </a:solidFill>
                <a:latin typeface="Arial"/>
              </a:endParaRPr>
            </a:p>
          </p:txBody>
        </p:sp>
        <p:sp>
          <p:nvSpPr>
            <p:cNvPr id="303" name="Google Shape;241;p14"/>
            <p:cNvSpPr/>
            <p:nvPr/>
          </p:nvSpPr>
          <p:spPr>
            <a:xfrm>
              <a:off x="2990880" y="4714200"/>
              <a:ext cx="6207120" cy="313560"/>
            </a:xfrm>
            <a:prstGeom prst="rect">
              <a:avLst/>
            </a:prstGeom>
            <a:solidFill>
              <a:schemeClr val="accent1"/>
            </a:solidFill>
            <a:ln w="38100">
              <a:solidFill>
                <a:srgbClr val="17365D"/>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US" sz="1400" b="1" strike="noStrike" spc="-1">
                  <a:solidFill>
                    <a:schemeClr val="lt1"/>
                  </a:solidFill>
                  <a:latin typeface="Calibri"/>
                  <a:ea typeface="Calibri"/>
                </a:rPr>
                <a:t>Planung des IT-Service-Managements (PLAN)</a:t>
              </a:r>
              <a:endParaRPr lang="de-DE" sz="1400" b="0" strike="noStrike" spc="-1">
                <a:solidFill>
                  <a:srgbClr val="000000"/>
                </a:solidFill>
                <a:latin typeface="Arial"/>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Schulungsprogramm</a:t>
            </a:r>
            <a:endParaRPr lang="de-DE" sz="3200" b="0" strike="noStrike" spc="-1">
              <a:solidFill>
                <a:srgbClr val="000000"/>
              </a:solidFill>
              <a:latin typeface="Arial"/>
            </a:endParaRPr>
          </a:p>
        </p:txBody>
      </p:sp>
      <p:sp>
        <p:nvSpPr>
          <p:cNvPr id="305" name="PlaceHolder 2"/>
          <p:cNvSpPr>
            <a:spLocks noGrp="1"/>
          </p:cNvSpPr>
          <p:nvPr>
            <p:ph/>
          </p:nvPr>
        </p:nvSpPr>
        <p:spPr>
          <a:xfrm>
            <a:off x="609480" y="1696680"/>
            <a:ext cx="10969920" cy="4623120"/>
          </a:xfrm>
          <a:prstGeom prst="rect">
            <a:avLst/>
          </a:prstGeom>
          <a:noFill/>
          <a:ln w="0">
            <a:noFill/>
          </a:ln>
        </p:spPr>
        <p:txBody>
          <a:bodyPr lIns="91440" tIns="45720" rIns="91440" bIns="45720" anchor="t">
            <a:normAutofit/>
          </a:bodyPr>
          <a:lstStyle/>
          <a:p>
            <a:pPr marL="343080" indent="-343080">
              <a:lnSpc>
                <a:spcPct val="100000"/>
              </a:lnSpc>
              <a:buClr>
                <a:srgbClr val="A5A5A5"/>
              </a:buClr>
              <a:buFont typeface="Arial"/>
              <a:buChar char="•"/>
            </a:pPr>
            <a:r>
              <a:rPr lang="en-US" sz="2800" b="0" strike="noStrike" spc="-1">
                <a:solidFill>
                  <a:srgbClr val="A5A5A5"/>
                </a:solidFill>
                <a:latin typeface="Calibri"/>
                <a:ea typeface="Calibri"/>
              </a:rPr>
              <a:t>Zusammenfassung der FitSM Foundation &amp; ITSM-Grundlagen</a:t>
            </a:r>
            <a:endParaRPr lang="de-DE" sz="2800" b="0" strike="noStrike" spc="-1">
              <a:solidFill>
                <a:srgbClr val="000000"/>
              </a:solidFill>
              <a:latin typeface="Arial"/>
            </a:endParaRPr>
          </a:p>
          <a:p>
            <a:pPr marL="343080" indent="-343080">
              <a:lnSpc>
                <a:spcPct val="100000"/>
              </a:lnSpc>
              <a:spcBef>
                <a:spcPts val="561"/>
              </a:spcBef>
              <a:buClr>
                <a:srgbClr val="000000"/>
              </a:buClr>
              <a:buFont typeface="Arial"/>
              <a:buChar char="•"/>
            </a:pPr>
            <a:r>
              <a:rPr lang="en-US" sz="2800" b="1" strike="noStrike" spc="-1">
                <a:solidFill>
                  <a:schemeClr val="dk1"/>
                </a:solidFill>
                <a:latin typeface="Calibri"/>
                <a:ea typeface="Calibri"/>
              </a:rPr>
              <a:t>Allgemeine Aspekte der Etablierung eines Service-Management-Systems</a:t>
            </a:r>
            <a:endParaRPr lang="de-DE" sz="2800" b="0" strike="noStrike" spc="-1">
              <a:solidFill>
                <a:srgbClr val="000000"/>
              </a:solidFill>
              <a:latin typeface="Arial"/>
            </a:endParaRPr>
          </a:p>
          <a:p>
            <a:pPr marL="343080" indent="-343080">
              <a:lnSpc>
                <a:spcPct val="100000"/>
              </a:lnSpc>
              <a:spcBef>
                <a:spcPts val="561"/>
              </a:spcBef>
              <a:buClr>
                <a:srgbClr val="000000"/>
              </a:buClr>
              <a:buFont typeface="Arial"/>
              <a:buChar char="•"/>
            </a:pPr>
            <a:r>
              <a:rPr lang="en-US" sz="2800" b="0" strike="noStrike" spc="-1">
                <a:solidFill>
                  <a:schemeClr val="dk1"/>
                </a:solidFill>
                <a:latin typeface="Calibri"/>
                <a:ea typeface="Calibri"/>
              </a:rPr>
              <a:t>Rollen in einem Service-Management-System</a:t>
            </a:r>
            <a:endParaRPr lang="de-DE" sz="2800" b="0" strike="noStrike" spc="-1">
              <a:solidFill>
                <a:srgbClr val="000000"/>
              </a:solidFill>
              <a:latin typeface="Arial"/>
            </a:endParaRPr>
          </a:p>
          <a:p>
            <a:pPr marL="343080" indent="-343080">
              <a:lnSpc>
                <a:spcPct val="100000"/>
              </a:lnSpc>
              <a:spcBef>
                <a:spcPts val="561"/>
              </a:spcBef>
              <a:buClr>
                <a:srgbClr val="000000"/>
              </a:buClr>
              <a:buFont typeface="Arial"/>
              <a:buChar char="•"/>
            </a:pPr>
            <a:r>
              <a:rPr lang="en-US" sz="2800" b="0" strike="noStrike" spc="-1">
                <a:solidFill>
                  <a:schemeClr val="dk1"/>
                </a:solidFill>
                <a:latin typeface="Calibri"/>
                <a:ea typeface="Calibri"/>
              </a:rPr>
              <a:t>ITSM-Prozesse für Service Planung &amp; Erbringung (SPD)</a:t>
            </a:r>
            <a:endParaRPr lang="de-DE" sz="2800" b="0" strike="noStrike" spc="-1">
              <a:solidFill>
                <a:srgbClr val="000000"/>
              </a:solidFill>
              <a:latin typeface="Arial"/>
            </a:endParaRPr>
          </a:p>
        </p:txBody>
      </p:sp>
      <p:sp>
        <p:nvSpPr>
          <p:cNvPr id="306" name="PlaceHolder 3"/>
          <p:cNvSpPr>
            <a:spLocks noGrp="1"/>
          </p:cNvSpPr>
          <p:nvPr>
            <p:ph type="sldNum" idx="24"/>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5A045C18-8095-438D-8FB8-156D6AF242B1}" type="slidenum">
              <a:rPr lang="en-US" sz="1200" b="0" strike="noStrike" spc="-1">
                <a:solidFill>
                  <a:srgbClr val="888888"/>
                </a:solidFill>
                <a:latin typeface="Calibri"/>
                <a:ea typeface="Calibri"/>
              </a:rPr>
              <a:t>23</a:t>
            </a:fld>
            <a:endParaRPr lang="de-DE" sz="1200" b="0" strike="noStrike" spc="-1">
              <a:solidFill>
                <a:srgbClr val="000000"/>
              </a:solidFill>
              <a:latin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PlaceHolder 1"/>
          <p:cNvSpPr>
            <a:spLocks noGrp="1"/>
          </p:cNvSpPr>
          <p:nvPr>
            <p:ph type="title"/>
          </p:nvPr>
        </p:nvSpPr>
        <p:spPr>
          <a:xfrm>
            <a:off x="914400" y="2130480"/>
            <a:ext cx="10360440" cy="1467000"/>
          </a:xfrm>
          <a:prstGeom prst="rect">
            <a:avLst/>
          </a:prstGeom>
          <a:noFill/>
          <a:ln w="0">
            <a:noFill/>
          </a:ln>
        </p:spPr>
        <p:txBody>
          <a:bodyPr lIns="91440" tIns="45720" rIns="91440" bIns="45720" anchor="ctr">
            <a:noAutofit/>
          </a:bodyPr>
          <a:lstStyle/>
          <a:p>
            <a:pPr indent="0" algn="ctr">
              <a:lnSpc>
                <a:spcPct val="100000"/>
              </a:lnSpc>
              <a:buNone/>
              <a:tabLst>
                <a:tab pos="0" algn="l"/>
              </a:tabLst>
            </a:pPr>
            <a:r>
              <a:rPr lang="en-US" sz="3200" b="1" strike="noStrike" spc="-1">
                <a:solidFill>
                  <a:srgbClr val="205595"/>
                </a:solidFill>
                <a:latin typeface="Calibri"/>
                <a:ea typeface="Calibri"/>
              </a:rPr>
              <a:t>Allgemeine Aspekte der Etablierung eines Service-Management-Systems</a:t>
            </a:r>
            <a:endParaRPr lang="de-DE" sz="3200" b="0" strike="noStrike" spc="-1">
              <a:solidFill>
                <a:srgbClr val="000000"/>
              </a:solidFill>
              <a:latin typeface="Arial"/>
            </a:endParaRPr>
          </a:p>
        </p:txBody>
      </p:sp>
      <p:sp>
        <p:nvSpPr>
          <p:cNvPr id="308" name="PlaceHolder 2"/>
          <p:cNvSpPr>
            <a:spLocks noGrp="1"/>
          </p:cNvSpPr>
          <p:nvPr>
            <p:ph type="sldNum" idx="25"/>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FFFFFF"/>
                </a:solidFill>
                <a:latin typeface="Calibri"/>
                <a:ea typeface="Calibri"/>
              </a:defRPr>
            </a:lvl1pPr>
          </a:lstStyle>
          <a:p>
            <a:pPr indent="0" algn="r">
              <a:lnSpc>
                <a:spcPct val="100000"/>
              </a:lnSpc>
              <a:buNone/>
              <a:tabLst>
                <a:tab pos="0" algn="l"/>
              </a:tabLst>
            </a:pPr>
            <a:fld id="{879671FB-D618-499F-9719-FFC951443BBB}" type="slidenum">
              <a:rPr lang="en-US" sz="1200" b="0" strike="noStrike" spc="-1">
                <a:solidFill>
                  <a:srgbClr val="FFFFFF"/>
                </a:solidFill>
                <a:latin typeface="Calibri"/>
                <a:ea typeface="Calibri"/>
              </a:rPr>
              <a:t>24</a:t>
            </a:fld>
            <a:endParaRPr lang="de-DE" sz="1200" b="0" strike="noStrike" spc="-1">
              <a:solidFill>
                <a:srgbClr val="000000"/>
              </a:solidFill>
              <a:latin typeface="Times New Roman"/>
            </a:endParaRPr>
          </a:p>
        </p:txBody>
      </p:sp>
      <p:sp>
        <p:nvSpPr>
          <p:cNvPr id="309" name="PlaceHolder 3"/>
          <p:cNvSpPr>
            <a:spLocks noGrp="1"/>
          </p:cNvSpPr>
          <p:nvPr>
            <p:ph type="subTitle"/>
          </p:nvPr>
        </p:nvSpPr>
        <p:spPr>
          <a:xfrm>
            <a:off x="1828800" y="3886200"/>
            <a:ext cx="8531640" cy="1749600"/>
          </a:xfrm>
          <a:prstGeom prst="rect">
            <a:avLst/>
          </a:prstGeom>
          <a:noFill/>
          <a:ln w="0">
            <a:noFill/>
          </a:ln>
        </p:spPr>
        <p:txBody>
          <a:bodyPr lIns="91440" tIns="45720" rIns="91440" bIns="45720" anchor="t">
            <a:normAutofit/>
          </a:bodyPr>
          <a:lstStyle/>
          <a:p>
            <a:pPr indent="0" algn="ctr">
              <a:buNone/>
            </a:pPr>
            <a:endParaRPr lang="de-DE" sz="1800" b="0" strike="noStrike" spc="-1">
              <a:solidFill>
                <a:srgbClr val="000000"/>
              </a:solidFill>
              <a:latin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PlaceHolder 1"/>
          <p:cNvSpPr>
            <a:spLocks noGrp="1"/>
          </p:cNvSpPr>
          <p:nvPr>
            <p:ph type="title"/>
          </p:nvPr>
        </p:nvSpPr>
        <p:spPr>
          <a:xfrm>
            <a:off x="914400" y="2130480"/>
            <a:ext cx="10360440" cy="1467000"/>
          </a:xfrm>
          <a:prstGeom prst="rect">
            <a:avLst/>
          </a:prstGeom>
          <a:noFill/>
          <a:ln w="0">
            <a:noFill/>
          </a:ln>
        </p:spPr>
        <p:txBody>
          <a:bodyPr lIns="91440" tIns="45720" rIns="91440" bIns="45720" anchor="ctr">
            <a:noAutofit/>
          </a:bodyPr>
          <a:lstStyle/>
          <a:p>
            <a:pPr indent="0" algn="ctr">
              <a:lnSpc>
                <a:spcPct val="100000"/>
              </a:lnSpc>
              <a:buNone/>
              <a:tabLst>
                <a:tab pos="0" algn="l"/>
              </a:tabLst>
            </a:pPr>
            <a:r>
              <a:rPr lang="en-US" sz="3200" b="1" strike="noStrike" spc="-1">
                <a:solidFill>
                  <a:srgbClr val="205595"/>
                </a:solidFill>
                <a:latin typeface="Calibri"/>
                <a:ea typeface="Calibri"/>
              </a:rPr>
              <a:t>Top Management Engagement &amp; Verantwortlichkeit (MCA) </a:t>
            </a:r>
            <a:endParaRPr lang="de-DE" sz="3200" b="0" strike="noStrike" spc="-1">
              <a:solidFill>
                <a:srgbClr val="000000"/>
              </a:solidFill>
              <a:latin typeface="Arial"/>
            </a:endParaRPr>
          </a:p>
        </p:txBody>
      </p:sp>
      <p:sp>
        <p:nvSpPr>
          <p:cNvPr id="311" name="PlaceHolder 2"/>
          <p:cNvSpPr>
            <a:spLocks noGrp="1"/>
          </p:cNvSpPr>
          <p:nvPr>
            <p:ph type="sldNum" idx="26"/>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FFFFFF"/>
                </a:solidFill>
                <a:latin typeface="Calibri"/>
                <a:ea typeface="Calibri"/>
              </a:defRPr>
            </a:lvl1pPr>
          </a:lstStyle>
          <a:p>
            <a:pPr indent="0" algn="r">
              <a:lnSpc>
                <a:spcPct val="100000"/>
              </a:lnSpc>
              <a:buNone/>
              <a:tabLst>
                <a:tab pos="0" algn="l"/>
              </a:tabLst>
            </a:pPr>
            <a:fld id="{F1D54E05-4C27-4551-A149-1C37B36D7F1B}" type="slidenum">
              <a:rPr lang="en-US" sz="1200" b="0" strike="noStrike" spc="-1">
                <a:solidFill>
                  <a:srgbClr val="FFFFFF"/>
                </a:solidFill>
                <a:latin typeface="Calibri"/>
                <a:ea typeface="Calibri"/>
              </a:rPr>
              <a:t>25</a:t>
            </a:fld>
            <a:endParaRPr lang="de-DE" sz="1200" b="0" strike="noStrike" spc="-1">
              <a:solidFill>
                <a:srgbClr val="000000"/>
              </a:solidFill>
              <a:latin typeface="Times New Roman"/>
            </a:endParaRPr>
          </a:p>
        </p:txBody>
      </p:sp>
      <p:sp>
        <p:nvSpPr>
          <p:cNvPr id="312" name="Google Shape;286;p19"/>
          <p:cNvSpPr/>
          <p:nvPr/>
        </p:nvSpPr>
        <p:spPr>
          <a:xfrm>
            <a:off x="2895480" y="3933720"/>
            <a:ext cx="6397920" cy="1702080"/>
          </a:xfrm>
          <a:prstGeom prst="snip1Rect">
            <a:avLst>
              <a:gd name="adj" fmla="val 16667"/>
            </a:avLst>
          </a:prstGeom>
          <a:solidFill>
            <a:srgbClr val="93B3D7">
              <a:alpha val="37000"/>
            </a:srgbClr>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Lst>
            </a:pPr>
            <a:endParaRPr lang="de-DE" sz="1800" b="0" strike="noStrike" spc="-1">
              <a:solidFill>
                <a:schemeClr val="lt1"/>
              </a:solidFill>
              <a:latin typeface="Calibri"/>
              <a:ea typeface="Calibri"/>
            </a:endParaRPr>
          </a:p>
        </p:txBody>
      </p:sp>
      <p:sp>
        <p:nvSpPr>
          <p:cNvPr id="313" name="Google Shape;287;p19"/>
          <p:cNvSpPr/>
          <p:nvPr/>
        </p:nvSpPr>
        <p:spPr>
          <a:xfrm>
            <a:off x="2969640" y="4040640"/>
            <a:ext cx="1703520" cy="326520"/>
          </a:xfrm>
          <a:prstGeom prst="rect">
            <a:avLst/>
          </a:prstGeom>
          <a:solidFill>
            <a:schemeClr val="accent1"/>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US" sz="1800" b="0" strike="noStrike" spc="-1">
                <a:solidFill>
                  <a:schemeClr val="lt1"/>
                </a:solidFill>
                <a:latin typeface="Calibri"/>
                <a:ea typeface="Calibri"/>
              </a:rPr>
              <a:t>Zielsetzung</a:t>
            </a:r>
            <a:endParaRPr lang="de-DE" sz="1800" b="0" strike="noStrike" spc="-1">
              <a:solidFill>
                <a:srgbClr val="000000"/>
              </a:solidFill>
              <a:latin typeface="Arial"/>
            </a:endParaRPr>
          </a:p>
        </p:txBody>
      </p:sp>
      <p:sp>
        <p:nvSpPr>
          <p:cNvPr id="314" name="Google Shape;288;p19"/>
          <p:cNvSpPr/>
          <p:nvPr/>
        </p:nvSpPr>
        <p:spPr>
          <a:xfrm>
            <a:off x="2969640" y="4448520"/>
            <a:ext cx="6230160" cy="1186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en-US" sz="1800" b="0" strike="noStrike" spc="-1">
                <a:solidFill>
                  <a:schemeClr val="dk1"/>
                </a:solidFill>
                <a:latin typeface="Calibri"/>
                <a:ea typeface="Calibri"/>
              </a:rPr>
              <a:t>Sicherstellen, dass das Top Management der Organisation(en), die an der Erbringung von Dienstleistungen beteiligt ist/sind, sich klar zu einem dienstleistungs- und prozessorientierten Ansatz bekennt und seine Führungsaufgaben wahrnimmt</a:t>
            </a:r>
            <a:endParaRPr lang="de-DE" sz="1800" b="0" strike="noStrike" spc="-1">
              <a:solidFill>
                <a:srgbClr val="000000"/>
              </a:solidFill>
              <a:latin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MCA: Die wichtigsten Fragen</a:t>
            </a:r>
            <a:endParaRPr lang="de-DE" sz="3200" b="0" strike="noStrike" spc="-1">
              <a:solidFill>
                <a:srgbClr val="000000"/>
              </a:solidFill>
              <a:latin typeface="Arial"/>
            </a:endParaRPr>
          </a:p>
        </p:txBody>
      </p:sp>
      <p:grpSp>
        <p:nvGrpSpPr>
          <p:cNvPr id="316" name="Google Shape;295;p20"/>
          <p:cNvGrpSpPr/>
          <p:nvPr/>
        </p:nvGrpSpPr>
        <p:grpSpPr>
          <a:xfrm>
            <a:off x="2126160" y="1698480"/>
            <a:ext cx="7939440" cy="4619880"/>
            <a:chOff x="2126160" y="1698480"/>
            <a:chExt cx="7939440" cy="4619880"/>
          </a:xfrm>
        </p:grpSpPr>
        <p:sp>
          <p:nvSpPr>
            <p:cNvPr id="317" name="Google Shape;296;p20"/>
            <p:cNvSpPr/>
            <p:nvPr/>
          </p:nvSpPr>
          <p:spPr>
            <a:xfrm rot="10800000">
              <a:off x="2771640" y="1698120"/>
              <a:ext cx="7293960" cy="128232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Calibri"/>
                <a:ea typeface="Arial"/>
              </a:endParaRPr>
            </a:p>
          </p:txBody>
        </p:sp>
        <p:sp>
          <p:nvSpPr>
            <p:cNvPr id="318" name="Google Shape;297;p20"/>
            <p:cNvSpPr/>
            <p:nvPr/>
          </p:nvSpPr>
          <p:spPr>
            <a:xfrm>
              <a:off x="3090240" y="1698480"/>
              <a:ext cx="6972840" cy="1282320"/>
            </a:xfrm>
            <a:prstGeom prst="rect">
              <a:avLst/>
            </a:prstGeom>
            <a:noFill/>
            <a:ln w="0">
              <a:noFill/>
            </a:ln>
          </p:spPr>
          <p:style>
            <a:lnRef idx="0">
              <a:scrgbClr r="0" g="0" b="0"/>
            </a:lnRef>
            <a:fillRef idx="0">
              <a:scrgbClr r="0" g="0" b="0"/>
            </a:fillRef>
            <a:effectRef idx="0">
              <a:scrgbClr r="0" g="0" b="0"/>
            </a:effectRef>
            <a:fontRef idx="minor"/>
          </p:style>
          <p:txBody>
            <a:bodyPr lIns="566640" tIns="99000" rIns="185040" bIns="99000" anchor="ctr">
              <a:noAutofit/>
            </a:bodyPr>
            <a:lstStyle/>
            <a:p>
              <a:pPr algn="ctr">
                <a:lnSpc>
                  <a:spcPct val="90000"/>
                </a:lnSpc>
                <a:tabLst>
                  <a:tab pos="0" algn="l"/>
                </a:tabLst>
              </a:pPr>
              <a:r>
                <a:rPr lang="en-US" sz="2600" b="0" strike="noStrike" spc="-1">
                  <a:solidFill>
                    <a:schemeClr val="lt1"/>
                  </a:solidFill>
                  <a:latin typeface="Calibri"/>
                  <a:ea typeface="Calibri"/>
                </a:rPr>
                <a:t>Wer ist der Gesamteigentümer der ITSM-Themen (der SMS-Verantwortliche)?</a:t>
              </a:r>
              <a:endParaRPr lang="de-DE" sz="2600" b="0" strike="noStrike" spc="-1">
                <a:solidFill>
                  <a:srgbClr val="000000"/>
                </a:solidFill>
                <a:latin typeface="Arial"/>
              </a:endParaRPr>
            </a:p>
          </p:txBody>
        </p:sp>
        <p:sp>
          <p:nvSpPr>
            <p:cNvPr id="319" name="Google Shape;298;p20"/>
            <p:cNvSpPr/>
            <p:nvPr/>
          </p:nvSpPr>
          <p:spPr>
            <a:xfrm>
              <a:off x="2126160" y="1698480"/>
              <a:ext cx="1282320" cy="128232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Calibri"/>
                <a:ea typeface="Arial"/>
              </a:endParaRPr>
            </a:p>
          </p:txBody>
        </p:sp>
        <p:sp>
          <p:nvSpPr>
            <p:cNvPr id="320" name="Google Shape;299;p20"/>
            <p:cNvSpPr/>
            <p:nvPr/>
          </p:nvSpPr>
          <p:spPr>
            <a:xfrm rot="10800000">
              <a:off x="2771640" y="3367080"/>
              <a:ext cx="7293960" cy="128232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Calibri"/>
                <a:ea typeface="Arial"/>
              </a:endParaRPr>
            </a:p>
          </p:txBody>
        </p:sp>
        <p:sp>
          <p:nvSpPr>
            <p:cNvPr id="321" name="Google Shape;300;p20"/>
            <p:cNvSpPr/>
            <p:nvPr/>
          </p:nvSpPr>
          <p:spPr>
            <a:xfrm>
              <a:off x="3090240" y="3367080"/>
              <a:ext cx="6972840" cy="1282320"/>
            </a:xfrm>
            <a:prstGeom prst="rect">
              <a:avLst/>
            </a:prstGeom>
            <a:noFill/>
            <a:ln w="0">
              <a:noFill/>
            </a:ln>
          </p:spPr>
          <p:style>
            <a:lnRef idx="0">
              <a:scrgbClr r="0" g="0" b="0"/>
            </a:lnRef>
            <a:fillRef idx="0">
              <a:scrgbClr r="0" g="0" b="0"/>
            </a:fillRef>
            <a:effectRef idx="0">
              <a:scrgbClr r="0" g="0" b="0"/>
            </a:effectRef>
            <a:fontRef idx="minor"/>
          </p:style>
          <p:txBody>
            <a:bodyPr lIns="566640" tIns="99000" rIns="185040" bIns="99000" anchor="ctr">
              <a:noAutofit/>
            </a:bodyPr>
            <a:lstStyle/>
            <a:p>
              <a:pPr algn="ctr">
                <a:lnSpc>
                  <a:spcPct val="90000"/>
                </a:lnSpc>
                <a:tabLst>
                  <a:tab pos="0" algn="l"/>
                </a:tabLst>
              </a:pPr>
              <a:r>
                <a:rPr lang="en-US" sz="2600" b="0" strike="noStrike" spc="-1">
                  <a:solidFill>
                    <a:schemeClr val="lt1"/>
                  </a:solidFill>
                  <a:latin typeface="Calibri"/>
                  <a:ea typeface="Calibri"/>
                </a:rPr>
                <a:t>Wie lässt sich eine ausreichende Hinlänglichkeit des Top Managements für die Umsetzung von ITSM sicherstellen? </a:t>
              </a:r>
              <a:endParaRPr lang="de-DE" sz="2600" b="0" strike="noStrike" spc="-1">
                <a:solidFill>
                  <a:srgbClr val="000000"/>
                </a:solidFill>
                <a:latin typeface="Arial"/>
              </a:endParaRPr>
            </a:p>
          </p:txBody>
        </p:sp>
        <p:sp>
          <p:nvSpPr>
            <p:cNvPr id="322" name="Google Shape;301;p20"/>
            <p:cNvSpPr/>
            <p:nvPr/>
          </p:nvSpPr>
          <p:spPr>
            <a:xfrm>
              <a:off x="2126160" y="3367080"/>
              <a:ext cx="1282320" cy="128232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Calibri"/>
                <a:ea typeface="Arial"/>
              </a:endParaRPr>
            </a:p>
          </p:txBody>
        </p:sp>
        <p:sp>
          <p:nvSpPr>
            <p:cNvPr id="323" name="Google Shape;302;p20"/>
            <p:cNvSpPr/>
            <p:nvPr/>
          </p:nvSpPr>
          <p:spPr>
            <a:xfrm rot="10800000">
              <a:off x="2771640" y="5035680"/>
              <a:ext cx="7293960" cy="128232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Calibri"/>
                <a:ea typeface="Arial"/>
              </a:endParaRPr>
            </a:p>
          </p:txBody>
        </p:sp>
        <p:sp>
          <p:nvSpPr>
            <p:cNvPr id="324" name="Google Shape;303;p20"/>
            <p:cNvSpPr/>
            <p:nvPr/>
          </p:nvSpPr>
          <p:spPr>
            <a:xfrm>
              <a:off x="3090240" y="5035680"/>
              <a:ext cx="6972840" cy="1282320"/>
            </a:xfrm>
            <a:prstGeom prst="rect">
              <a:avLst/>
            </a:prstGeom>
            <a:noFill/>
            <a:ln w="0">
              <a:noFill/>
            </a:ln>
          </p:spPr>
          <p:style>
            <a:lnRef idx="0">
              <a:scrgbClr r="0" g="0" b="0"/>
            </a:lnRef>
            <a:fillRef idx="0">
              <a:scrgbClr r="0" g="0" b="0"/>
            </a:fillRef>
            <a:effectRef idx="0">
              <a:scrgbClr r="0" g="0" b="0"/>
            </a:effectRef>
            <a:fontRef idx="minor"/>
          </p:style>
          <p:txBody>
            <a:bodyPr lIns="566640" tIns="99000" rIns="185040" bIns="99000" anchor="ctr">
              <a:noAutofit/>
            </a:bodyPr>
            <a:lstStyle/>
            <a:p>
              <a:pPr algn="ctr">
                <a:lnSpc>
                  <a:spcPct val="90000"/>
                </a:lnSpc>
                <a:tabLst>
                  <a:tab pos="0" algn="l"/>
                </a:tabLst>
              </a:pPr>
              <a:r>
                <a:rPr lang="en-US" sz="2600" b="0" strike="noStrike" spc="-1">
                  <a:solidFill>
                    <a:schemeClr val="lt1"/>
                  </a:solidFill>
                  <a:latin typeface="Calibri"/>
                  <a:ea typeface="Calibri"/>
                </a:rPr>
                <a:t>Wie kann eine ausreichende und breite Bekanntheit von ITSM und den ITSM-Zielen und -Plänen sichergestellt werden?</a:t>
              </a:r>
              <a:endParaRPr lang="de-DE" sz="2600" b="0" strike="noStrike" spc="-1">
                <a:solidFill>
                  <a:srgbClr val="000000"/>
                </a:solidFill>
                <a:latin typeface="Arial"/>
              </a:endParaRPr>
            </a:p>
          </p:txBody>
        </p:sp>
        <p:sp>
          <p:nvSpPr>
            <p:cNvPr id="325" name="Google Shape;304;p20"/>
            <p:cNvSpPr/>
            <p:nvPr/>
          </p:nvSpPr>
          <p:spPr>
            <a:xfrm>
              <a:off x="2126160" y="5035680"/>
              <a:ext cx="1282320" cy="128232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Calibri"/>
                <a:ea typeface="Arial"/>
              </a:endParaRPr>
            </a:p>
          </p:txBody>
        </p:sp>
      </p:grpSp>
      <p:sp>
        <p:nvSpPr>
          <p:cNvPr id="326" name="PlaceHolder 2"/>
          <p:cNvSpPr>
            <a:spLocks noGrp="1"/>
          </p:cNvSpPr>
          <p:nvPr>
            <p:ph type="sldNum" idx="27"/>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85CB8FC6-7B08-48B3-89D8-EE1D8F4C111B}" type="slidenum">
              <a:rPr lang="en-US" sz="1200" b="0" strike="noStrike" spc="-1">
                <a:solidFill>
                  <a:srgbClr val="888888"/>
                </a:solidFill>
                <a:latin typeface="Calibri"/>
                <a:ea typeface="Calibri"/>
              </a:rPr>
              <a:t>26</a:t>
            </a:fld>
            <a:endParaRPr lang="de-DE" sz="1200" b="0" strike="noStrike" spc="-1">
              <a:solidFill>
                <a:srgbClr val="000000"/>
              </a:solidFill>
              <a:latin typeface="Times New Roman"/>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MCA: Anforderungen </a:t>
            </a:r>
            <a:r>
              <a:rPr lang="en-US" sz="2000" b="0" strike="noStrike" spc="-1">
                <a:solidFill>
                  <a:srgbClr val="7F7F7F"/>
                </a:solidFill>
                <a:latin typeface="Calibri"/>
                <a:ea typeface="Calibri"/>
              </a:rPr>
              <a:t>gemäß </a:t>
            </a:r>
            <a:r>
              <a:rPr lang="en-US" sz="2000" b="1" strike="noStrike" spc="-1">
                <a:solidFill>
                  <a:srgbClr val="7F7F7F"/>
                </a:solidFill>
                <a:latin typeface="Calibri"/>
                <a:ea typeface="Calibri"/>
              </a:rPr>
              <a:t>FitSM-1</a:t>
            </a:r>
            <a:endParaRPr lang="de-DE" sz="2000" b="0" strike="noStrike" spc="-1">
              <a:solidFill>
                <a:srgbClr val="000000"/>
              </a:solidFill>
              <a:latin typeface="Arial"/>
            </a:endParaRPr>
          </a:p>
        </p:txBody>
      </p:sp>
      <p:graphicFrame>
        <p:nvGraphicFramePr>
          <p:cNvPr id="328" name="Google Shape;312;p21"/>
          <p:cNvGraphicFramePr/>
          <p:nvPr/>
        </p:nvGraphicFramePr>
        <p:xfrm>
          <a:off x="685800" y="1697040"/>
          <a:ext cx="10820160" cy="2737358"/>
        </p:xfrm>
        <a:graphic>
          <a:graphicData uri="http://schemas.openxmlformats.org/drawingml/2006/table">
            <a:tbl>
              <a:tblPr/>
              <a:tblGrid>
                <a:gridCol w="10820160">
                  <a:extLst>
                    <a:ext uri="{9D8B030D-6E8A-4147-A177-3AD203B41FA5}">
                      <a16:colId xmlns:a16="http://schemas.microsoft.com/office/drawing/2014/main" val="20000"/>
                    </a:ext>
                  </a:extLst>
                </a:gridCol>
              </a:tblGrid>
              <a:tr h="203040">
                <a:tc>
                  <a:txBody>
                    <a:bodyPr/>
                    <a:lstStyle/>
                    <a:p>
                      <a:pPr>
                        <a:lnSpc>
                          <a:spcPct val="100000"/>
                        </a:lnSpc>
                        <a:tabLst>
                          <a:tab pos="0" algn="l"/>
                        </a:tabLst>
                      </a:pPr>
                      <a:r>
                        <a:rPr lang="en-US" sz="1600" b="0" strike="noStrike" spc="-1">
                          <a:solidFill>
                            <a:srgbClr val="FFFFFF"/>
                          </a:solidFill>
                          <a:latin typeface="Calibri"/>
                          <a:ea typeface="Calibri"/>
                        </a:rPr>
                        <a:t>GR1 Top Management Engagement &amp; Verantwortlichkeit (MCA)</a:t>
                      </a:r>
                      <a:endParaRPr lang="de-DE" sz="16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0B578C"/>
                    </a:solidFill>
                  </a:tcPr>
                </a:tc>
                <a:extLst>
                  <a:ext uri="{0D108BD9-81ED-4DB2-BD59-A6C34878D82A}">
                    <a16:rowId xmlns:a16="http://schemas.microsoft.com/office/drawing/2014/main" val="10000"/>
                  </a:ext>
                </a:extLst>
              </a:tr>
              <a:tr h="228600">
                <a:tc>
                  <a:txBody>
                    <a:bodyPr/>
                    <a:lstStyle/>
                    <a:p>
                      <a:pPr>
                        <a:lnSpc>
                          <a:spcPct val="100000"/>
                        </a:lnSpc>
                        <a:tabLst>
                          <a:tab pos="0" algn="l"/>
                        </a:tabLst>
                      </a:pPr>
                      <a:r>
                        <a:rPr lang="en-US" sz="1800" b="0" strike="noStrike" spc="-1">
                          <a:solidFill>
                            <a:srgbClr val="FFFFFF"/>
                          </a:solidFill>
                          <a:latin typeface="Calibri"/>
                          <a:ea typeface="Calibri"/>
                        </a:rPr>
                        <a:t>VORAUSSETZUNGEN</a:t>
                      </a:r>
                      <a:endParaRPr lang="de-DE" sz="18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8DCAF6"/>
                    </a:solidFill>
                  </a:tcPr>
                </a:tc>
                <a:extLst>
                  <a:ext uri="{0D108BD9-81ED-4DB2-BD59-A6C34878D82A}">
                    <a16:rowId xmlns:a16="http://schemas.microsoft.com/office/drawing/2014/main" val="10001"/>
                  </a:ext>
                </a:extLst>
              </a:tr>
              <a:tr h="203040">
                <a:tc>
                  <a:txBody>
                    <a:bodyPr/>
                    <a:lstStyle/>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GR1.1 Ein Mitglied des obersten Managements des/der an der Erbringung der Services beteiligten Service Provider muss als SMS-Verantwortlicher benannt werden, der für das gesamte SMS verantwortlich ist.</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GR1.2 Es muss eine allgemeine Richtlinie für das Service-Management festgelegt werden, die allgemeine Ziele für das Service-Management sowie eine Verpflichtung zur kontinuierlichen Verbesserung und einen service- und prozessorientierten Ansatz enthält. Die Richtlinie für das Service-Management muss vom SMS-Verantwortlichen genehmigt und den relevanten Parteien kommuniziert werden.</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GR1.3 Der SMS-Verantwortliche muss in geplanten Abständen Managementbewertungen durchführen.</a:t>
                      </a:r>
                      <a:endParaRPr lang="de-DE" sz="16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2"/>
                  </a:ext>
                </a:extLst>
              </a:tr>
            </a:tbl>
          </a:graphicData>
        </a:graphic>
      </p:graphicFrame>
      <p:sp>
        <p:nvSpPr>
          <p:cNvPr id="329" name="PlaceHolder 2"/>
          <p:cNvSpPr>
            <a:spLocks noGrp="1"/>
          </p:cNvSpPr>
          <p:nvPr>
            <p:ph type="sldNum" idx="28"/>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96B0A818-F940-4151-A433-75DE43C28597}" type="slidenum">
              <a:rPr lang="en-US" sz="1200" b="0" strike="noStrike" spc="-1">
                <a:solidFill>
                  <a:srgbClr val="888888"/>
                </a:solidFill>
                <a:latin typeface="Calibri"/>
                <a:ea typeface="Calibri"/>
              </a:rPr>
              <a:t>27</a:t>
            </a:fld>
            <a:endParaRPr lang="de-DE" sz="1200" b="0" strike="noStrike" spc="-1">
              <a:solidFill>
                <a:srgbClr val="000000"/>
              </a:solidFill>
              <a:latin typeface="Times New Roman"/>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MCA: Aktivitäten </a:t>
            </a:r>
            <a:r>
              <a:rPr lang="en-US" sz="2000" b="0" strike="noStrike" spc="-1">
                <a:solidFill>
                  <a:srgbClr val="7F7F7F"/>
                </a:solidFill>
                <a:latin typeface="Calibri"/>
                <a:ea typeface="Calibri"/>
              </a:rPr>
              <a:t>nach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grpSp>
        <p:nvGrpSpPr>
          <p:cNvPr id="331" name="Google Shape;319;p22"/>
          <p:cNvGrpSpPr/>
          <p:nvPr/>
        </p:nvGrpSpPr>
        <p:grpSpPr>
          <a:xfrm>
            <a:off x="609480" y="1789920"/>
            <a:ext cx="10969920" cy="4436640"/>
            <a:chOff x="609480" y="1789920"/>
            <a:chExt cx="10969920" cy="4436640"/>
          </a:xfrm>
        </p:grpSpPr>
        <p:sp>
          <p:nvSpPr>
            <p:cNvPr id="332" name="Google Shape;320;p22"/>
            <p:cNvSpPr/>
            <p:nvPr/>
          </p:nvSpPr>
          <p:spPr>
            <a:xfrm>
              <a:off x="609480" y="2026080"/>
              <a:ext cx="10969920" cy="2416320"/>
            </a:xfrm>
            <a:prstGeom prst="rect">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333" name="Google Shape;321;p22"/>
            <p:cNvSpPr/>
            <p:nvPr/>
          </p:nvSpPr>
          <p:spPr>
            <a:xfrm>
              <a:off x="609480" y="2026080"/>
              <a:ext cx="10969920" cy="2416320"/>
            </a:xfrm>
            <a:prstGeom prst="rect">
              <a:avLst/>
            </a:prstGeom>
            <a:noFill/>
            <a:ln w="0">
              <a:noFill/>
            </a:ln>
          </p:spPr>
          <p:style>
            <a:lnRef idx="0">
              <a:scrgbClr r="0" g="0" b="0"/>
            </a:lnRef>
            <a:fillRef idx="0">
              <a:scrgbClr r="0" g="0" b="0"/>
            </a:fillRef>
            <a:effectRef idx="0">
              <a:scrgbClr r="0" g="0" b="0"/>
            </a:effectRef>
            <a:fontRef idx="minor"/>
          </p:style>
          <p:txBody>
            <a:bodyPr lIns="851760" tIns="333360" rIns="851760" bIns="113760" anchor="t">
              <a:noAutofit/>
            </a:bodyPr>
            <a:lstStyle/>
            <a:p>
              <a:pPr marL="171360" lvl="1" indent="-171360">
                <a:lnSpc>
                  <a:spcPct val="90000"/>
                </a:lnSpc>
                <a:buClr>
                  <a:srgbClr val="000000"/>
                </a:buClr>
                <a:buFont typeface="Calibri"/>
                <a:buChar char="•"/>
              </a:pPr>
              <a:r>
                <a:rPr lang="en-GB" sz="1500" b="0" strike="noStrike" spc="-1">
                  <a:solidFill>
                    <a:schemeClr val="dk1"/>
                  </a:solidFill>
                  <a:latin typeface="Calibri"/>
                  <a:ea typeface="Calibri"/>
                </a:rPr>
                <a:t>Erstellen Sie eine Problembeschreibung, in der die durch fehlendes ITSM verursachten Probleme und die daraus resultierende Motivation für das Umsetzen oder Verbessern von ITSM dargelegt werden.</a:t>
              </a:r>
              <a:endParaRPr lang="de-DE" sz="1500" b="0" strike="noStrike" spc="-1">
                <a:solidFill>
                  <a:srgbClr val="000000"/>
                </a:solidFill>
                <a:latin typeface="Arial"/>
              </a:endParaRPr>
            </a:p>
            <a:p>
              <a:pPr marL="171360" lvl="1" indent="-171360">
                <a:lnSpc>
                  <a:spcPct val="90000"/>
                </a:lnSpc>
                <a:buClr>
                  <a:srgbClr val="000000"/>
                </a:buClr>
                <a:buFont typeface="Calibri"/>
                <a:buChar char="•"/>
              </a:pPr>
              <a:r>
                <a:rPr lang="en-GB" sz="1500" b="0" strike="noStrike" spc="-1">
                  <a:solidFill>
                    <a:schemeClr val="dk1"/>
                  </a:solidFill>
                  <a:latin typeface="Calibri"/>
                  <a:ea typeface="Calibri"/>
                </a:rPr>
                <a:t>Definieren Sie die Rolle des SMS-Verantwortlichen und weisen Sie diese Rolle einem Vertreter des oberen Managements der Organisation(en) zu, die an der Bereitstellung von Services für Kunden beteiligt sind.</a:t>
              </a:r>
              <a:endParaRPr lang="de-DE" sz="1500" b="0" strike="noStrike" spc="-1">
                <a:solidFill>
                  <a:srgbClr val="000000"/>
                </a:solidFill>
                <a:latin typeface="Arial"/>
              </a:endParaRPr>
            </a:p>
            <a:p>
              <a:pPr marL="171360" lvl="1" indent="-171360">
                <a:lnSpc>
                  <a:spcPct val="90000"/>
                </a:lnSpc>
                <a:buClr>
                  <a:srgbClr val="000000"/>
                </a:buClr>
                <a:buFont typeface="Calibri"/>
                <a:buChar char="•"/>
              </a:pPr>
              <a:r>
                <a:rPr lang="en-GB" sz="1500" b="0" strike="noStrike" spc="-1">
                  <a:solidFill>
                    <a:schemeClr val="dk1"/>
                  </a:solidFill>
                  <a:latin typeface="Calibri"/>
                  <a:ea typeface="Calibri"/>
                </a:rPr>
                <a:t>Definieren und dokumentieren Sie eine allgemeine Richtlinie für das Service-Management (unter Berücksichtigung der oben genannten Problemstellung) und lassen Sie diese von der obersten Leitung genehmigen.</a:t>
              </a:r>
              <a:endParaRPr lang="de-DE" sz="1500" b="0" strike="noStrike" spc="-1">
                <a:solidFill>
                  <a:srgbClr val="000000"/>
                </a:solidFill>
                <a:latin typeface="Arial"/>
              </a:endParaRPr>
            </a:p>
            <a:p>
              <a:pPr marL="171360" lvl="1" indent="-171360">
                <a:lnSpc>
                  <a:spcPct val="90000"/>
                </a:lnSpc>
                <a:buClr>
                  <a:srgbClr val="000000"/>
                </a:buClr>
                <a:buFont typeface="Calibri"/>
                <a:buChar char="•"/>
              </a:pPr>
              <a:r>
                <a:rPr lang="en-GB" sz="1500" b="0" strike="noStrike" spc="-1">
                  <a:solidFill>
                    <a:schemeClr val="dk1"/>
                  </a:solidFill>
                  <a:latin typeface="Calibri"/>
                  <a:ea typeface="Calibri"/>
                </a:rPr>
                <a:t>Erstellung eines Kommunikationsplans unter Berücksichtigung der relevanten Interessengruppen.</a:t>
              </a:r>
              <a:endParaRPr lang="de-DE" sz="1500" b="0" strike="noStrike" spc="-1">
                <a:solidFill>
                  <a:srgbClr val="000000"/>
                </a:solidFill>
                <a:latin typeface="Arial"/>
              </a:endParaRPr>
            </a:p>
            <a:p>
              <a:pPr marL="171360" lvl="1" indent="-171360">
                <a:lnSpc>
                  <a:spcPct val="90000"/>
                </a:lnSpc>
                <a:buClr>
                  <a:srgbClr val="000000"/>
                </a:buClr>
                <a:buFont typeface="Calibri"/>
                <a:buChar char="•"/>
              </a:pPr>
              <a:r>
                <a:rPr lang="en-GB" sz="1500" b="0" strike="noStrike" spc="-1">
                  <a:solidFill>
                    <a:schemeClr val="dk1"/>
                  </a:solidFill>
                  <a:latin typeface="Calibri"/>
                  <a:ea typeface="Calibri"/>
                </a:rPr>
                <a:t>Schaffen Sie ein klares Verständnis für die Themen und gewünschten Ergebnisse der regelmäßigen Managementbewertungen.</a:t>
              </a:r>
              <a:endParaRPr lang="de-DE" sz="1500" b="0" strike="noStrike" spc="-1">
                <a:solidFill>
                  <a:srgbClr val="000000"/>
                </a:solidFill>
                <a:latin typeface="Arial"/>
              </a:endParaRPr>
            </a:p>
          </p:txBody>
        </p:sp>
        <p:sp>
          <p:nvSpPr>
            <p:cNvPr id="334" name="Google Shape;322;p22"/>
            <p:cNvSpPr/>
            <p:nvPr/>
          </p:nvSpPr>
          <p:spPr>
            <a:xfrm>
              <a:off x="1158120" y="1789920"/>
              <a:ext cx="7678080" cy="469440"/>
            </a:xfrm>
            <a:prstGeom prst="roundRect">
              <a:avLst>
                <a:gd name="adj" fmla="val 16667"/>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335" name="Google Shape;323;p22"/>
            <p:cNvSpPr/>
            <p:nvPr/>
          </p:nvSpPr>
          <p:spPr>
            <a:xfrm>
              <a:off x="1181160" y="1812960"/>
              <a:ext cx="7632000" cy="423360"/>
            </a:xfrm>
            <a:prstGeom prst="rect">
              <a:avLst/>
            </a:prstGeom>
            <a:noFill/>
            <a:ln w="0">
              <a:noFill/>
            </a:ln>
          </p:spPr>
          <p:style>
            <a:lnRef idx="0">
              <a:scrgbClr r="0" g="0" b="0"/>
            </a:lnRef>
            <a:fillRef idx="0">
              <a:scrgbClr r="0" g="0" b="0"/>
            </a:fillRef>
            <a:effectRef idx="0">
              <a:scrgbClr r="0" g="0" b="0"/>
            </a:effectRef>
            <a:fontRef idx="minor"/>
          </p:style>
          <p:txBody>
            <a:bodyPr lIns="290160" tIns="0" rIns="290160" bIns="0" anchor="ctr">
              <a:noAutofit/>
            </a:bodyPr>
            <a:lstStyle/>
            <a:p>
              <a:pPr>
                <a:lnSpc>
                  <a:spcPct val="90000"/>
                </a:lnSpc>
                <a:tabLst>
                  <a:tab pos="0" algn="l"/>
                </a:tabLst>
              </a:pPr>
              <a:r>
                <a:rPr lang="en-US" sz="1600" b="0" strike="noStrike" spc="-1">
                  <a:solidFill>
                    <a:schemeClr val="lt1"/>
                  </a:solidFill>
                  <a:latin typeface="Calibri"/>
                  <a:ea typeface="Calibri"/>
                </a:rPr>
                <a:t>Ersteinrichtung des SMS</a:t>
              </a:r>
              <a:endParaRPr lang="de-DE" sz="1600" b="0" strike="noStrike" spc="-1">
                <a:solidFill>
                  <a:srgbClr val="000000"/>
                </a:solidFill>
                <a:latin typeface="Arial"/>
              </a:endParaRPr>
            </a:p>
          </p:txBody>
        </p:sp>
        <p:sp>
          <p:nvSpPr>
            <p:cNvPr id="336" name="Google Shape;324;p22"/>
            <p:cNvSpPr/>
            <p:nvPr/>
          </p:nvSpPr>
          <p:spPr>
            <a:xfrm>
              <a:off x="609480" y="4767840"/>
              <a:ext cx="10969920" cy="1458720"/>
            </a:xfrm>
            <a:prstGeom prst="rect">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337" name="Google Shape;325;p22"/>
            <p:cNvSpPr/>
            <p:nvPr/>
          </p:nvSpPr>
          <p:spPr>
            <a:xfrm>
              <a:off x="609480" y="4767840"/>
              <a:ext cx="10969920" cy="1458720"/>
            </a:xfrm>
            <a:prstGeom prst="rect">
              <a:avLst/>
            </a:prstGeom>
            <a:noFill/>
            <a:ln w="0">
              <a:noFill/>
            </a:ln>
          </p:spPr>
          <p:style>
            <a:lnRef idx="0">
              <a:scrgbClr r="0" g="0" b="0"/>
            </a:lnRef>
            <a:fillRef idx="0">
              <a:scrgbClr r="0" g="0" b="0"/>
            </a:fillRef>
            <a:effectRef idx="0">
              <a:scrgbClr r="0" g="0" b="0"/>
            </a:effectRef>
            <a:fontRef idx="minor"/>
          </p:style>
          <p:txBody>
            <a:bodyPr lIns="851760" tIns="333360" rIns="851760" bIns="113760" anchor="t">
              <a:noAutofit/>
            </a:bodyPr>
            <a:lstStyle/>
            <a:p>
              <a:pPr marL="171360" lvl="1" indent="-171360">
                <a:lnSpc>
                  <a:spcPct val="90000"/>
                </a:lnSpc>
                <a:buClr>
                  <a:srgbClr val="000000"/>
                </a:buClr>
                <a:buFont typeface="Calibri"/>
                <a:buChar char="•"/>
              </a:pPr>
              <a:r>
                <a:rPr lang="en-US" sz="1500" b="0" strike="noStrike" spc="-1">
                  <a:solidFill>
                    <a:schemeClr val="dk1"/>
                  </a:solidFill>
                  <a:latin typeface="Calibri"/>
                  <a:ea typeface="Calibri"/>
                </a:rPr>
                <a:t>Review und Aktualisierung der Richtlinie für das Service-Management in regelmäßigen Abständen.</a:t>
              </a:r>
              <a:endParaRPr lang="de-DE" sz="1500" b="0" strike="noStrike" spc="-1">
                <a:solidFill>
                  <a:srgbClr val="000000"/>
                </a:solidFill>
                <a:latin typeface="Arial"/>
              </a:endParaRPr>
            </a:p>
            <a:p>
              <a:pPr marL="171360" lvl="1" indent="-171360">
                <a:lnSpc>
                  <a:spcPct val="90000"/>
                </a:lnSpc>
                <a:spcBef>
                  <a:spcPts val="241"/>
                </a:spcBef>
                <a:buClr>
                  <a:srgbClr val="000000"/>
                </a:buClr>
                <a:buFont typeface="Calibri"/>
                <a:buChar char="•"/>
              </a:pPr>
              <a:r>
                <a:rPr lang="en-US" sz="1500" b="0" strike="noStrike" spc="-1">
                  <a:solidFill>
                    <a:schemeClr val="dk1"/>
                  </a:solidFill>
                  <a:latin typeface="Calibri"/>
                  <a:ea typeface="Calibri"/>
                </a:rPr>
                <a:t>Durchführung geplanter Kommunikationsaktivitäten, um die Bekanntheit des Service Providers sicherzustellen.</a:t>
              </a:r>
              <a:endParaRPr lang="de-DE" sz="1500" b="0" strike="noStrike" spc="-1">
                <a:solidFill>
                  <a:srgbClr val="000000"/>
                </a:solidFill>
                <a:latin typeface="Arial"/>
              </a:endParaRPr>
            </a:p>
            <a:p>
              <a:pPr marL="171360" lvl="1" indent="-171360">
                <a:lnSpc>
                  <a:spcPct val="90000"/>
                </a:lnSpc>
                <a:spcBef>
                  <a:spcPts val="241"/>
                </a:spcBef>
                <a:buClr>
                  <a:srgbClr val="000000"/>
                </a:buClr>
                <a:buFont typeface="Calibri"/>
                <a:buChar char="•"/>
              </a:pPr>
              <a:r>
                <a:rPr lang="en-US" sz="1500" b="0" strike="noStrike" spc="-1">
                  <a:solidFill>
                    <a:schemeClr val="dk1"/>
                  </a:solidFill>
                  <a:latin typeface="Calibri"/>
                  <a:ea typeface="Calibri"/>
                </a:rPr>
                <a:t>Überprüfen und aktualisieren Sie den Kommunikationsplan in regelmäßigen Abständen.</a:t>
              </a:r>
              <a:endParaRPr lang="de-DE" sz="1500" b="0" strike="noStrike" spc="-1">
                <a:solidFill>
                  <a:srgbClr val="000000"/>
                </a:solidFill>
                <a:latin typeface="Arial"/>
              </a:endParaRPr>
            </a:p>
            <a:p>
              <a:pPr marL="171360" lvl="1" indent="-171360">
                <a:lnSpc>
                  <a:spcPct val="90000"/>
                </a:lnSpc>
                <a:spcBef>
                  <a:spcPts val="241"/>
                </a:spcBef>
                <a:buClr>
                  <a:srgbClr val="000000"/>
                </a:buClr>
                <a:buFont typeface="Calibri"/>
                <a:buChar char="•"/>
              </a:pPr>
              <a:r>
                <a:rPr lang="en-US" sz="1500" b="0" strike="noStrike" spc="-1">
                  <a:solidFill>
                    <a:schemeClr val="dk1"/>
                  </a:solidFill>
                  <a:latin typeface="Calibri"/>
                  <a:ea typeface="Calibri"/>
                </a:rPr>
                <a:t>Durchführung von Managementbewertungen des SMS in regelmäßigen Abständen.</a:t>
              </a:r>
              <a:endParaRPr lang="de-DE" sz="1500" b="0" strike="noStrike" spc="-1">
                <a:solidFill>
                  <a:srgbClr val="000000"/>
                </a:solidFill>
                <a:latin typeface="Arial"/>
              </a:endParaRPr>
            </a:p>
          </p:txBody>
        </p:sp>
        <p:sp>
          <p:nvSpPr>
            <p:cNvPr id="338" name="Google Shape;326;p22"/>
            <p:cNvSpPr/>
            <p:nvPr/>
          </p:nvSpPr>
          <p:spPr>
            <a:xfrm>
              <a:off x="1158120" y="4531680"/>
              <a:ext cx="7678080" cy="469440"/>
            </a:xfrm>
            <a:prstGeom prst="roundRect">
              <a:avLst>
                <a:gd name="adj" fmla="val 16667"/>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339" name="Google Shape;327;p22"/>
            <p:cNvSpPr/>
            <p:nvPr/>
          </p:nvSpPr>
          <p:spPr>
            <a:xfrm>
              <a:off x="1181160" y="4554720"/>
              <a:ext cx="7632000" cy="423360"/>
            </a:xfrm>
            <a:prstGeom prst="rect">
              <a:avLst/>
            </a:prstGeom>
            <a:noFill/>
            <a:ln w="0">
              <a:noFill/>
            </a:ln>
          </p:spPr>
          <p:style>
            <a:lnRef idx="0">
              <a:scrgbClr r="0" g="0" b="0"/>
            </a:lnRef>
            <a:fillRef idx="0">
              <a:scrgbClr r="0" g="0" b="0"/>
            </a:fillRef>
            <a:effectRef idx="0">
              <a:scrgbClr r="0" g="0" b="0"/>
            </a:effectRef>
            <a:fontRef idx="minor"/>
          </p:style>
          <p:txBody>
            <a:bodyPr lIns="290160" tIns="0" rIns="290160" bIns="0" anchor="ctr">
              <a:noAutofit/>
            </a:bodyPr>
            <a:lstStyle/>
            <a:p>
              <a:pPr>
                <a:lnSpc>
                  <a:spcPct val="90000"/>
                </a:lnSpc>
                <a:tabLst>
                  <a:tab pos="0" algn="l"/>
                </a:tabLst>
              </a:pPr>
              <a:r>
                <a:rPr lang="en-US" sz="1600" b="0" strike="noStrike" spc="-1">
                  <a:solidFill>
                    <a:schemeClr val="lt1"/>
                  </a:solidFill>
                  <a:latin typeface="Calibri"/>
                  <a:ea typeface="Calibri"/>
                </a:rPr>
                <a:t>Betrieb und Wartung des SMS</a:t>
              </a:r>
              <a:endParaRPr lang="de-DE" sz="1600" b="0" strike="noStrike" spc="-1">
                <a:solidFill>
                  <a:srgbClr val="000000"/>
                </a:solidFill>
                <a:latin typeface="Arial"/>
              </a:endParaRPr>
            </a:p>
          </p:txBody>
        </p:sp>
      </p:grpSp>
      <p:sp>
        <p:nvSpPr>
          <p:cNvPr id="340" name="PlaceHolder 2"/>
          <p:cNvSpPr>
            <a:spLocks noGrp="1"/>
          </p:cNvSpPr>
          <p:nvPr>
            <p:ph type="sldNum" idx="29"/>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D75BBE31-8DE3-4E50-A152-B1A7205143E2}" type="slidenum">
              <a:rPr lang="en-US" sz="1200" b="0" strike="noStrike" spc="-1">
                <a:solidFill>
                  <a:srgbClr val="888888"/>
                </a:solidFill>
                <a:latin typeface="Calibri"/>
                <a:ea typeface="Calibri"/>
              </a:rPr>
              <a:t>28</a:t>
            </a:fld>
            <a:endParaRPr lang="de-DE" sz="1200" b="0" strike="noStrike" spc="-1">
              <a:solidFill>
                <a:srgbClr val="000000"/>
              </a:solidFill>
              <a:latin typeface="Times New Roman"/>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MCA: Outputs </a:t>
            </a:r>
            <a:r>
              <a:rPr lang="en-US" sz="2000" b="0" strike="noStrike" spc="-1">
                <a:solidFill>
                  <a:srgbClr val="7F7F7F"/>
                </a:solidFill>
                <a:latin typeface="Calibri"/>
                <a:ea typeface="Calibri"/>
              </a:rPr>
              <a:t>gemäß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sp>
        <p:nvSpPr>
          <p:cNvPr id="342" name="PlaceHolder 2"/>
          <p:cNvSpPr>
            <a:spLocks noGrp="1"/>
          </p:cNvSpPr>
          <p:nvPr>
            <p:ph type="sldNum" idx="30"/>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3890853D-4233-4ACC-8832-96CF809F664F}" type="slidenum">
              <a:rPr lang="en-US" sz="1200" b="0" strike="noStrike" spc="-1">
                <a:solidFill>
                  <a:srgbClr val="888888"/>
                </a:solidFill>
                <a:latin typeface="Calibri"/>
                <a:ea typeface="Calibri"/>
              </a:rPr>
              <a:t>29</a:t>
            </a:fld>
            <a:endParaRPr lang="de-DE" sz="1200" b="0" strike="noStrike" spc="-1">
              <a:solidFill>
                <a:srgbClr val="000000"/>
              </a:solidFill>
              <a:latin typeface="Times New Roman"/>
            </a:endParaRPr>
          </a:p>
        </p:txBody>
      </p:sp>
      <p:grpSp>
        <p:nvGrpSpPr>
          <p:cNvPr id="343" name="Diagram 1"/>
          <p:cNvGrpSpPr/>
          <p:nvPr/>
        </p:nvGrpSpPr>
        <p:grpSpPr>
          <a:xfrm>
            <a:off x="2031840" y="1889280"/>
            <a:ext cx="8125200" cy="4246200"/>
            <a:chOff x="2031840" y="1889280"/>
            <a:chExt cx="8125200" cy="4246200"/>
          </a:xfrm>
        </p:grpSpPr>
        <p:sp>
          <p:nvSpPr>
            <p:cNvPr id="344" name="Rectangle 343"/>
            <p:cNvSpPr/>
            <p:nvPr/>
          </p:nvSpPr>
          <p:spPr>
            <a:xfrm>
              <a:off x="2031840" y="1889280"/>
              <a:ext cx="8125200" cy="4246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345" name="Right Arrow 344"/>
            <p:cNvSpPr/>
            <p:nvPr/>
          </p:nvSpPr>
          <p:spPr>
            <a:xfrm>
              <a:off x="8691840" y="1890720"/>
              <a:ext cx="1461600" cy="984600"/>
            </a:xfrm>
            <a:prstGeom prst="rightArrow">
              <a:avLst>
                <a:gd name="adj1" fmla="val 75000"/>
                <a:gd name="adj2" fmla="val 50000"/>
              </a:avLst>
            </a:prstGeom>
            <a:solidFill>
              <a:schemeClr val="accent1">
                <a:alpha val="90000"/>
                <a:tint val="40000"/>
                <a:hueOff val="0"/>
                <a:satOff val="0"/>
                <a:lumOff val="0"/>
                <a:alphaOff val="0"/>
              </a:schemeClr>
            </a:solidFill>
            <a:ln>
              <a:solidFill>
                <a:srgbClr val="D0D8E7">
                  <a:alpha val="90000"/>
                </a:srgbClr>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346" name="Rounded Rectangle 345"/>
            <p:cNvSpPr/>
            <p:nvPr/>
          </p:nvSpPr>
          <p:spPr>
            <a:xfrm>
              <a:off x="2035800" y="1894680"/>
              <a:ext cx="6653160" cy="975960"/>
            </a:xfrm>
            <a:prstGeom prst="roundRect">
              <a:avLst>
                <a:gd name="adj" fmla="val 16667"/>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90000" tIns="45000" rIns="90000" bIns="45000" numCol="1" spcCol="1440" anchor="ctr">
              <a:noAutofit/>
            </a:bodyPr>
            <a:lstStyle/>
            <a:p>
              <a:pPr algn="ctr" defTabSz="1066680">
                <a:lnSpc>
                  <a:spcPct val="90000"/>
                </a:lnSpc>
                <a:spcAft>
                  <a:spcPts val="839"/>
                </a:spcAft>
                <a:tabLst>
                  <a:tab pos="0" algn="l"/>
                </a:tabLst>
              </a:pPr>
              <a:r>
                <a:rPr lang="en-GB" sz="2400" b="0" strike="noStrike" spc="-1">
                  <a:solidFill>
                    <a:srgbClr val="FFFFFF"/>
                  </a:solidFill>
                  <a:latin typeface="Calibri"/>
                  <a:ea typeface="Calibri"/>
                </a:rPr>
                <a:t>Zuweisung des SMS-Verantwortlichen</a:t>
              </a:r>
              <a:endParaRPr lang="de-DE" sz="2400" b="0" strike="noStrike" spc="-1">
                <a:solidFill>
                  <a:srgbClr val="000000"/>
                </a:solidFill>
                <a:latin typeface="Arial"/>
              </a:endParaRPr>
            </a:p>
          </p:txBody>
        </p:sp>
        <p:sp>
          <p:nvSpPr>
            <p:cNvPr id="347" name="Right Arrow 346"/>
            <p:cNvSpPr/>
            <p:nvPr/>
          </p:nvSpPr>
          <p:spPr>
            <a:xfrm>
              <a:off x="8691840" y="2976840"/>
              <a:ext cx="1461600" cy="984600"/>
            </a:xfrm>
            <a:prstGeom prst="rightArrow">
              <a:avLst>
                <a:gd name="adj1" fmla="val 75000"/>
                <a:gd name="adj2" fmla="val 50000"/>
              </a:avLst>
            </a:prstGeom>
            <a:solidFill>
              <a:schemeClr val="accent1">
                <a:alpha val="90000"/>
                <a:tint val="40000"/>
                <a:hueOff val="0"/>
                <a:satOff val="0"/>
                <a:lumOff val="0"/>
                <a:alphaOff val="0"/>
              </a:schemeClr>
            </a:solidFill>
            <a:ln>
              <a:solidFill>
                <a:srgbClr val="D0D8E7">
                  <a:alpha val="90000"/>
                </a:srgbClr>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348" name="Rounded Rectangle 347"/>
            <p:cNvSpPr/>
            <p:nvPr/>
          </p:nvSpPr>
          <p:spPr>
            <a:xfrm>
              <a:off x="2035800" y="2981160"/>
              <a:ext cx="6653160" cy="975960"/>
            </a:xfrm>
            <a:prstGeom prst="roundRect">
              <a:avLst>
                <a:gd name="adj" fmla="val 16667"/>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90000" tIns="45000" rIns="90000" bIns="45000" numCol="1" spcCol="1440" anchor="ctr">
              <a:noAutofit/>
            </a:bodyPr>
            <a:lstStyle/>
            <a:p>
              <a:pPr algn="ctr" defTabSz="1066680">
                <a:lnSpc>
                  <a:spcPct val="90000"/>
                </a:lnSpc>
                <a:spcAft>
                  <a:spcPts val="839"/>
                </a:spcAft>
                <a:tabLst>
                  <a:tab pos="0" algn="l"/>
                </a:tabLst>
              </a:pPr>
              <a:r>
                <a:rPr lang="en-US" sz="2400" b="0" strike="noStrike" spc="-1">
                  <a:solidFill>
                    <a:schemeClr val="lt1"/>
                  </a:solidFill>
                  <a:latin typeface="Calibri"/>
                  <a:ea typeface="Calibri"/>
                </a:rPr>
                <a:t>Allgemeine Richtlinie für das Service-Management</a:t>
              </a:r>
              <a:endParaRPr lang="de-DE" sz="2400" b="0" strike="noStrike" spc="-1">
                <a:solidFill>
                  <a:srgbClr val="000000"/>
                </a:solidFill>
                <a:latin typeface="Arial"/>
              </a:endParaRPr>
            </a:p>
          </p:txBody>
        </p:sp>
        <p:sp>
          <p:nvSpPr>
            <p:cNvPr id="349" name="Right Arrow 348"/>
            <p:cNvSpPr/>
            <p:nvPr/>
          </p:nvSpPr>
          <p:spPr>
            <a:xfrm>
              <a:off x="8691840" y="4063320"/>
              <a:ext cx="1461600" cy="984600"/>
            </a:xfrm>
            <a:prstGeom prst="rightArrow">
              <a:avLst>
                <a:gd name="adj1" fmla="val 75000"/>
                <a:gd name="adj2" fmla="val 50000"/>
              </a:avLst>
            </a:prstGeom>
            <a:solidFill>
              <a:schemeClr val="accent1">
                <a:alpha val="90000"/>
                <a:tint val="40000"/>
                <a:hueOff val="0"/>
                <a:satOff val="0"/>
                <a:lumOff val="0"/>
                <a:alphaOff val="0"/>
              </a:schemeClr>
            </a:solidFill>
            <a:ln>
              <a:solidFill>
                <a:srgbClr val="D0D8E7">
                  <a:alpha val="90000"/>
                </a:srgbClr>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350" name="Rounded Rectangle 349"/>
            <p:cNvSpPr/>
            <p:nvPr/>
          </p:nvSpPr>
          <p:spPr>
            <a:xfrm>
              <a:off x="2035800" y="4067640"/>
              <a:ext cx="6653160" cy="975960"/>
            </a:xfrm>
            <a:prstGeom prst="roundRect">
              <a:avLst>
                <a:gd name="adj" fmla="val 16667"/>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90000" tIns="45000" rIns="90000" bIns="45000" numCol="1" spcCol="1440" anchor="ctr">
              <a:noAutofit/>
            </a:bodyPr>
            <a:lstStyle/>
            <a:p>
              <a:pPr algn="ctr" defTabSz="1066680">
                <a:lnSpc>
                  <a:spcPct val="90000"/>
                </a:lnSpc>
                <a:spcAft>
                  <a:spcPts val="839"/>
                </a:spcAft>
                <a:tabLst>
                  <a:tab pos="0" algn="l"/>
                </a:tabLst>
              </a:pPr>
              <a:r>
                <a:rPr lang="en-US" sz="2400" b="0" strike="noStrike" spc="-1">
                  <a:solidFill>
                    <a:schemeClr val="lt1"/>
                  </a:solidFill>
                  <a:latin typeface="Calibri"/>
                  <a:ea typeface="Calibri"/>
                </a:rPr>
                <a:t>Plan zum Kommunizieren</a:t>
              </a:r>
              <a:endParaRPr lang="de-DE" sz="2400" b="0" strike="noStrike" spc="-1">
                <a:solidFill>
                  <a:srgbClr val="000000"/>
                </a:solidFill>
                <a:latin typeface="Arial"/>
              </a:endParaRPr>
            </a:p>
          </p:txBody>
        </p:sp>
        <p:sp>
          <p:nvSpPr>
            <p:cNvPr id="351" name="Right Arrow 350"/>
            <p:cNvSpPr/>
            <p:nvPr/>
          </p:nvSpPr>
          <p:spPr>
            <a:xfrm>
              <a:off x="8691840" y="5149440"/>
              <a:ext cx="1461600" cy="984600"/>
            </a:xfrm>
            <a:prstGeom prst="rightArrow">
              <a:avLst>
                <a:gd name="adj1" fmla="val 75000"/>
                <a:gd name="adj2" fmla="val 50000"/>
              </a:avLst>
            </a:prstGeom>
            <a:solidFill>
              <a:schemeClr val="accent1">
                <a:alpha val="90000"/>
                <a:tint val="40000"/>
                <a:hueOff val="0"/>
                <a:satOff val="0"/>
                <a:lumOff val="0"/>
                <a:alphaOff val="0"/>
              </a:schemeClr>
            </a:solidFill>
            <a:ln>
              <a:solidFill>
                <a:srgbClr val="D0D8E7">
                  <a:alpha val="90000"/>
                </a:srgbClr>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352" name="Rounded Rectangle 351"/>
            <p:cNvSpPr/>
            <p:nvPr/>
          </p:nvSpPr>
          <p:spPr>
            <a:xfrm>
              <a:off x="2035800" y="5153760"/>
              <a:ext cx="6653160" cy="975960"/>
            </a:xfrm>
            <a:prstGeom prst="roundRect">
              <a:avLst>
                <a:gd name="adj" fmla="val 16667"/>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90000" tIns="45000" rIns="90000" bIns="45000" numCol="1" spcCol="1440" anchor="ctr">
              <a:noAutofit/>
            </a:bodyPr>
            <a:lstStyle/>
            <a:p>
              <a:pPr algn="ctr" defTabSz="1066680">
                <a:lnSpc>
                  <a:spcPct val="90000"/>
                </a:lnSpc>
                <a:spcAft>
                  <a:spcPts val="839"/>
                </a:spcAft>
                <a:tabLst>
                  <a:tab pos="0" algn="l"/>
                </a:tabLst>
              </a:pPr>
              <a:r>
                <a:rPr lang="en-GB" sz="2400" b="0" strike="noStrike" spc="-1">
                  <a:solidFill>
                    <a:schemeClr val="lt1"/>
                  </a:solidFill>
                  <a:latin typeface="Calibri"/>
                  <a:ea typeface="Calibri"/>
                </a:rPr>
                <a:t>Dokumentierte Ergebnisse und Folgemaßnahmen aus Managementbewertungen</a:t>
              </a:r>
              <a:endParaRPr lang="de-DE" sz="2400" b="0" strike="noStrike" spc="-1">
                <a:solidFill>
                  <a:srgbClr val="000000"/>
                </a:solidFill>
                <a:latin typeface="Aria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Notebook and pencil on desk"/>
          <p:cNvPicPr/>
          <p:nvPr/>
        </p:nvPicPr>
        <p:blipFill>
          <a:blip r:embed="rId3"/>
          <a:stretch/>
        </p:blipFill>
        <p:spPr>
          <a:xfrm>
            <a:off x="8155800" y="2215440"/>
            <a:ext cx="3636360" cy="2424600"/>
          </a:xfrm>
          <a:prstGeom prst="rect">
            <a:avLst/>
          </a:prstGeom>
          <a:ln w="0">
            <a:noFill/>
          </a:ln>
        </p:spPr>
      </p:pic>
      <p:sp>
        <p:nvSpPr>
          <p:cNvPr id="40"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FitSM Advanced Level Prüfung</a:t>
            </a:r>
            <a:endParaRPr lang="de-DE" sz="3200" b="0" strike="noStrike" spc="-1">
              <a:solidFill>
                <a:srgbClr val="000000"/>
              </a:solidFill>
              <a:latin typeface="Arial"/>
            </a:endParaRPr>
          </a:p>
        </p:txBody>
      </p:sp>
      <p:sp>
        <p:nvSpPr>
          <p:cNvPr id="41" name="PlaceHolder 2"/>
          <p:cNvSpPr>
            <a:spLocks noGrp="1"/>
          </p:cNvSpPr>
          <p:nvPr>
            <p:ph/>
          </p:nvPr>
        </p:nvSpPr>
        <p:spPr>
          <a:xfrm>
            <a:off x="609480" y="1696680"/>
            <a:ext cx="7543800" cy="4623120"/>
          </a:xfrm>
          <a:prstGeom prst="rect">
            <a:avLst/>
          </a:prstGeom>
          <a:noFill/>
          <a:ln w="0">
            <a:noFill/>
          </a:ln>
        </p:spPr>
        <p:txBody>
          <a:bodyPr lIns="91440" tIns="45720" rIns="91440" bIns="45720" anchor="t">
            <a:normAutofit/>
          </a:bodyPr>
          <a:lstStyle/>
          <a:p>
            <a:pPr marL="343080" indent="-343080">
              <a:lnSpc>
                <a:spcPct val="100000"/>
              </a:lnSpc>
              <a:spcBef>
                <a:spcPts val="561"/>
              </a:spcBef>
              <a:buClr>
                <a:srgbClr val="000000"/>
              </a:buClr>
              <a:buFont typeface="Arial"/>
              <a:buChar char="•"/>
            </a:pPr>
            <a:r>
              <a:rPr lang="en-GB" sz="2800" b="0" strike="noStrike" spc="-1">
                <a:solidFill>
                  <a:schemeClr val="dk1"/>
                </a:solidFill>
                <a:latin typeface="Calibri"/>
                <a:ea typeface="Calibri"/>
              </a:rPr>
              <a:t>Am Ende dieser Schulung</a:t>
            </a:r>
            <a:endParaRPr lang="de-DE" sz="2800" b="0" strike="noStrike" spc="-1">
              <a:solidFill>
                <a:srgbClr val="000000"/>
              </a:solidFill>
              <a:latin typeface="Arial"/>
            </a:endParaRPr>
          </a:p>
          <a:p>
            <a:pPr marL="343080" indent="-343080">
              <a:lnSpc>
                <a:spcPct val="100000"/>
              </a:lnSpc>
              <a:spcBef>
                <a:spcPts val="561"/>
              </a:spcBef>
              <a:buClr>
                <a:srgbClr val="000000"/>
              </a:buClr>
              <a:buFont typeface="Arial"/>
              <a:buChar char="•"/>
            </a:pPr>
            <a:r>
              <a:rPr lang="en-US" sz="2800" b="0" strike="noStrike" spc="-1">
                <a:solidFill>
                  <a:schemeClr val="dk1"/>
                </a:solidFill>
                <a:latin typeface="Calibri"/>
                <a:ea typeface="Calibri"/>
              </a:rPr>
              <a:t>Closed book, d.h. es sind keine Hilfsmittel erlaubt</a:t>
            </a:r>
            <a:endParaRPr lang="de-DE" sz="2800" b="0" strike="noStrike" spc="-1">
              <a:solidFill>
                <a:srgbClr val="000000"/>
              </a:solidFill>
              <a:latin typeface="Arial"/>
            </a:endParaRPr>
          </a:p>
          <a:p>
            <a:pPr marL="343080" indent="-343080">
              <a:lnSpc>
                <a:spcPct val="100000"/>
              </a:lnSpc>
              <a:spcBef>
                <a:spcPts val="561"/>
              </a:spcBef>
              <a:buClr>
                <a:srgbClr val="000000"/>
              </a:buClr>
              <a:buFont typeface="Arial"/>
              <a:buChar char="•"/>
            </a:pPr>
            <a:r>
              <a:rPr lang="en-US" sz="2800" b="0" strike="noStrike" spc="-1">
                <a:solidFill>
                  <a:schemeClr val="dk1"/>
                </a:solidFill>
                <a:latin typeface="Calibri"/>
                <a:ea typeface="Calibri"/>
              </a:rPr>
              <a:t>Dauer: 60 Minuten</a:t>
            </a:r>
            <a:endParaRPr lang="de-DE" sz="2800" b="0" strike="noStrike" spc="-1">
              <a:solidFill>
                <a:srgbClr val="000000"/>
              </a:solidFill>
              <a:latin typeface="Arial"/>
            </a:endParaRPr>
          </a:p>
          <a:p>
            <a:pPr marL="343080" indent="-343080">
              <a:lnSpc>
                <a:spcPct val="100000"/>
              </a:lnSpc>
              <a:spcBef>
                <a:spcPts val="561"/>
              </a:spcBef>
              <a:buClr>
                <a:srgbClr val="000000"/>
              </a:buClr>
              <a:buFont typeface="Arial"/>
              <a:buChar char="•"/>
            </a:pPr>
            <a:r>
              <a:rPr lang="en-US" sz="2800" b="0" strike="noStrike" spc="-1">
                <a:solidFill>
                  <a:schemeClr val="dk1"/>
                </a:solidFill>
                <a:latin typeface="Calibri"/>
                <a:ea typeface="Calibri"/>
              </a:rPr>
              <a:t>30 Multiple-Choice-Fragen:</a:t>
            </a:r>
            <a:endParaRPr lang="de-DE" sz="2800" b="0" strike="noStrike" spc="-1">
              <a:solidFill>
                <a:srgbClr val="000000"/>
              </a:solidFill>
              <a:latin typeface="Arial"/>
            </a:endParaRPr>
          </a:p>
          <a:p>
            <a:pPr marL="743040" lvl="1" indent="-285840">
              <a:lnSpc>
                <a:spcPct val="100000"/>
              </a:lnSpc>
              <a:spcBef>
                <a:spcPts val="479"/>
              </a:spcBef>
              <a:buClr>
                <a:srgbClr val="000000"/>
              </a:buClr>
              <a:buFont typeface="Arial"/>
              <a:buChar char="–"/>
            </a:pPr>
            <a:r>
              <a:rPr lang="en-US" sz="2400" b="0" strike="noStrike" spc="-1">
                <a:solidFill>
                  <a:schemeClr val="dk1"/>
                </a:solidFill>
                <a:latin typeface="Calibri"/>
                <a:ea typeface="Calibri"/>
              </a:rPr>
              <a:t>Für jede Frage sind vier Antworten möglich: A, B, C oder D</a:t>
            </a:r>
            <a:endParaRPr lang="de-DE" sz="2400" b="0" strike="noStrike" spc="-1">
              <a:solidFill>
                <a:srgbClr val="000000"/>
              </a:solidFill>
              <a:latin typeface="Arial"/>
            </a:endParaRPr>
          </a:p>
          <a:p>
            <a:pPr marL="743040" lvl="1" indent="-285840">
              <a:lnSpc>
                <a:spcPct val="100000"/>
              </a:lnSpc>
              <a:spcBef>
                <a:spcPts val="479"/>
              </a:spcBef>
              <a:buClr>
                <a:srgbClr val="000000"/>
              </a:buClr>
              <a:buFont typeface="Arial"/>
              <a:buChar char="–"/>
            </a:pPr>
            <a:r>
              <a:rPr lang="en-US" sz="2400" b="0" strike="noStrike" spc="-1">
                <a:solidFill>
                  <a:schemeClr val="dk1"/>
                </a:solidFill>
                <a:latin typeface="Calibri"/>
                <a:ea typeface="Calibri"/>
              </a:rPr>
              <a:t>Eine richtige Antwort pro Frage</a:t>
            </a:r>
            <a:endParaRPr lang="de-DE" sz="2400" b="0" strike="noStrike" spc="-1">
              <a:solidFill>
                <a:srgbClr val="000000"/>
              </a:solidFill>
              <a:latin typeface="Arial"/>
            </a:endParaRPr>
          </a:p>
          <a:p>
            <a:pPr marL="343080" indent="-343080">
              <a:lnSpc>
                <a:spcPct val="100000"/>
              </a:lnSpc>
              <a:spcBef>
                <a:spcPts val="561"/>
              </a:spcBef>
              <a:buClr>
                <a:srgbClr val="000000"/>
              </a:buClr>
              <a:buFont typeface="Arial"/>
              <a:buChar char="•"/>
            </a:pPr>
            <a:r>
              <a:rPr lang="en-US" sz="2800" b="0" strike="noStrike" spc="-1">
                <a:solidFill>
                  <a:schemeClr val="dk1"/>
                </a:solidFill>
                <a:latin typeface="Calibri"/>
                <a:ea typeface="Calibri"/>
              </a:rPr>
              <a:t>Zum Bestehen der Prüfung sind mindestens 70% richtige Antworten (21 von 30) erforderlich</a:t>
            </a:r>
            <a:endParaRPr lang="de-DE" sz="2800" b="0" strike="noStrike" spc="-1">
              <a:solidFill>
                <a:srgbClr val="000000"/>
              </a:solidFill>
              <a:latin typeface="Arial"/>
            </a:endParaRPr>
          </a:p>
        </p:txBody>
      </p:sp>
      <p:sp>
        <p:nvSpPr>
          <p:cNvPr id="42" name="PlaceHolder 3"/>
          <p:cNvSpPr>
            <a:spLocks noGrp="1"/>
          </p:cNvSpPr>
          <p:nvPr>
            <p:ph type="sldNum" idx="12"/>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0B50CBD0-979D-4E8D-A1C9-3BA0E5D1DD64}" type="slidenum">
              <a:rPr lang="en-US" sz="1200" b="0" strike="noStrike" spc="-1">
                <a:solidFill>
                  <a:srgbClr val="888888"/>
                </a:solidFill>
                <a:latin typeface="Calibri"/>
                <a:ea typeface="Calibri"/>
              </a:rPr>
              <a:t>3</a:t>
            </a:fld>
            <a:endParaRPr lang="de-DE" sz="1200" b="0" strike="noStrike" spc="-1">
              <a:solidFill>
                <a:srgbClr val="000000"/>
              </a:solidFill>
              <a:latin typeface="Times New Roman"/>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 name="PlaceHolder 1"/>
          <p:cNvSpPr>
            <a:spLocks noGrp="1"/>
          </p:cNvSpPr>
          <p:nvPr>
            <p:ph type="title"/>
          </p:nvPr>
        </p:nvSpPr>
        <p:spPr>
          <a:xfrm>
            <a:off x="914400" y="2130480"/>
            <a:ext cx="10360440" cy="1467000"/>
          </a:xfrm>
          <a:prstGeom prst="rect">
            <a:avLst/>
          </a:prstGeom>
          <a:noFill/>
          <a:ln w="0">
            <a:noFill/>
          </a:ln>
        </p:spPr>
        <p:txBody>
          <a:bodyPr lIns="91440" tIns="45720" rIns="91440" bIns="45720" anchor="ctr">
            <a:noAutofit/>
          </a:bodyPr>
          <a:lstStyle/>
          <a:p>
            <a:pPr indent="0" algn="ctr">
              <a:lnSpc>
                <a:spcPct val="100000"/>
              </a:lnSpc>
              <a:buNone/>
              <a:tabLst>
                <a:tab pos="0" algn="l"/>
              </a:tabLst>
            </a:pPr>
            <a:r>
              <a:rPr lang="en-US" sz="3200" b="1" strike="noStrike" spc="-1">
                <a:solidFill>
                  <a:srgbClr val="205595"/>
                </a:solidFill>
                <a:latin typeface="Calibri"/>
                <a:ea typeface="Calibri"/>
              </a:rPr>
              <a:t>Dokumentation (DOC) </a:t>
            </a:r>
            <a:endParaRPr lang="de-DE" sz="3200" b="0" strike="noStrike" spc="-1">
              <a:solidFill>
                <a:srgbClr val="000000"/>
              </a:solidFill>
              <a:latin typeface="Arial"/>
            </a:endParaRPr>
          </a:p>
        </p:txBody>
      </p:sp>
      <p:sp>
        <p:nvSpPr>
          <p:cNvPr id="354" name="PlaceHolder 2"/>
          <p:cNvSpPr>
            <a:spLocks noGrp="1"/>
          </p:cNvSpPr>
          <p:nvPr>
            <p:ph type="sldNum" idx="31"/>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FFFFFF"/>
                </a:solidFill>
                <a:latin typeface="Calibri"/>
                <a:ea typeface="Calibri"/>
              </a:defRPr>
            </a:lvl1pPr>
          </a:lstStyle>
          <a:p>
            <a:pPr indent="0" algn="r">
              <a:lnSpc>
                <a:spcPct val="100000"/>
              </a:lnSpc>
              <a:buNone/>
              <a:tabLst>
                <a:tab pos="0" algn="l"/>
              </a:tabLst>
            </a:pPr>
            <a:fld id="{4DD14F23-CF6E-415C-80EC-B3D38920BEC1}" type="slidenum">
              <a:rPr lang="en-US" sz="1200" b="0" strike="noStrike" spc="-1">
                <a:solidFill>
                  <a:srgbClr val="FFFFFF"/>
                </a:solidFill>
                <a:latin typeface="Calibri"/>
                <a:ea typeface="Calibri"/>
              </a:rPr>
              <a:t>30</a:t>
            </a:fld>
            <a:endParaRPr lang="de-DE" sz="1200" b="0" strike="noStrike" spc="-1">
              <a:solidFill>
                <a:srgbClr val="000000"/>
              </a:solidFill>
              <a:latin typeface="Times New Roman"/>
            </a:endParaRPr>
          </a:p>
        </p:txBody>
      </p:sp>
      <p:sp>
        <p:nvSpPr>
          <p:cNvPr id="355" name="Google Shape;343;p24"/>
          <p:cNvSpPr/>
          <p:nvPr/>
        </p:nvSpPr>
        <p:spPr>
          <a:xfrm>
            <a:off x="2895480" y="3933720"/>
            <a:ext cx="6397920" cy="1702080"/>
          </a:xfrm>
          <a:prstGeom prst="snip1Rect">
            <a:avLst>
              <a:gd name="adj" fmla="val 16667"/>
            </a:avLst>
          </a:prstGeom>
          <a:solidFill>
            <a:srgbClr val="93B3D7">
              <a:alpha val="37000"/>
            </a:srgbClr>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Lst>
            </a:pPr>
            <a:endParaRPr lang="de-DE" sz="1800" b="0" strike="noStrike" spc="-1">
              <a:solidFill>
                <a:schemeClr val="lt1"/>
              </a:solidFill>
              <a:latin typeface="Calibri"/>
              <a:ea typeface="Calibri"/>
            </a:endParaRPr>
          </a:p>
        </p:txBody>
      </p:sp>
      <p:sp>
        <p:nvSpPr>
          <p:cNvPr id="356" name="Google Shape;344;p24"/>
          <p:cNvSpPr/>
          <p:nvPr/>
        </p:nvSpPr>
        <p:spPr>
          <a:xfrm>
            <a:off x="2969640" y="4040640"/>
            <a:ext cx="1703520" cy="326520"/>
          </a:xfrm>
          <a:prstGeom prst="rect">
            <a:avLst/>
          </a:prstGeom>
          <a:solidFill>
            <a:schemeClr val="accent1"/>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US" sz="1800" b="0" strike="noStrike" spc="-1">
                <a:solidFill>
                  <a:schemeClr val="lt1"/>
                </a:solidFill>
                <a:latin typeface="Calibri"/>
                <a:ea typeface="Calibri"/>
              </a:rPr>
              <a:t>Zielsetzung</a:t>
            </a:r>
            <a:endParaRPr lang="de-DE" sz="1800" b="0" strike="noStrike" spc="-1">
              <a:solidFill>
                <a:srgbClr val="000000"/>
              </a:solidFill>
              <a:latin typeface="Arial"/>
            </a:endParaRPr>
          </a:p>
        </p:txBody>
      </p:sp>
      <p:sp>
        <p:nvSpPr>
          <p:cNvPr id="357" name="Google Shape;345;p24"/>
          <p:cNvSpPr/>
          <p:nvPr/>
        </p:nvSpPr>
        <p:spPr>
          <a:xfrm>
            <a:off x="2969640" y="4448520"/>
            <a:ext cx="6230160" cy="912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en-US" sz="1800" b="0" strike="noStrike" spc="-1">
                <a:solidFill>
                  <a:schemeClr val="dk1"/>
                </a:solidFill>
                <a:latin typeface="Calibri"/>
                <a:ea typeface="Calibri"/>
              </a:rPr>
              <a:t>Sicherstellen, dass die Schlüsselelemente des SMS ausreichend dokumentiert sind, um die Effektivität und Rückverfolgbarkeit des ITSM zu unterstützen und zu verbessern</a:t>
            </a:r>
            <a:endParaRPr lang="de-DE" sz="1800" b="0" strike="noStrike" spc="-1">
              <a:solidFill>
                <a:srgbClr val="000000"/>
              </a:solidFill>
              <a:latin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DOC: Schlüsselfragen</a:t>
            </a:r>
            <a:endParaRPr lang="de-DE" sz="3200" b="0" strike="noStrike" spc="-1">
              <a:solidFill>
                <a:srgbClr val="000000"/>
              </a:solidFill>
              <a:latin typeface="Arial"/>
            </a:endParaRPr>
          </a:p>
        </p:txBody>
      </p:sp>
      <p:grpSp>
        <p:nvGrpSpPr>
          <p:cNvPr id="359" name="Google Shape;352;p25"/>
          <p:cNvGrpSpPr/>
          <p:nvPr/>
        </p:nvGrpSpPr>
        <p:grpSpPr>
          <a:xfrm>
            <a:off x="1945080" y="1699200"/>
            <a:ext cx="8301960" cy="4620600"/>
            <a:chOff x="1945080" y="1699200"/>
            <a:chExt cx="8301960" cy="4620600"/>
          </a:xfrm>
        </p:grpSpPr>
        <p:sp>
          <p:nvSpPr>
            <p:cNvPr id="360" name="Google Shape;353;p25"/>
            <p:cNvSpPr/>
            <p:nvPr/>
          </p:nvSpPr>
          <p:spPr>
            <a:xfrm rot="10800000">
              <a:off x="2953080" y="1699200"/>
              <a:ext cx="7293960" cy="200736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361" name="Google Shape;354;p25"/>
            <p:cNvSpPr/>
            <p:nvPr/>
          </p:nvSpPr>
          <p:spPr>
            <a:xfrm>
              <a:off x="3452760" y="1699200"/>
              <a:ext cx="6791400" cy="2007360"/>
            </a:xfrm>
            <a:prstGeom prst="rect">
              <a:avLst/>
            </a:prstGeom>
            <a:noFill/>
            <a:ln w="0">
              <a:noFill/>
            </a:ln>
          </p:spPr>
          <p:style>
            <a:lnRef idx="0">
              <a:scrgbClr r="0" g="0" b="0"/>
            </a:lnRef>
            <a:fillRef idx="0">
              <a:scrgbClr r="0" g="0" b="0"/>
            </a:fillRef>
            <a:effectRef idx="0">
              <a:scrgbClr r="0" g="0" b="0"/>
            </a:effectRef>
            <a:fontRef idx="minor"/>
          </p:style>
          <p:txBody>
            <a:bodyPr lIns="886320" tIns="118080" rIns="220320" bIns="118080" anchor="ctr">
              <a:noAutofit/>
            </a:bodyPr>
            <a:lstStyle/>
            <a:p>
              <a:pPr algn="ctr">
                <a:lnSpc>
                  <a:spcPct val="90000"/>
                </a:lnSpc>
                <a:tabLst>
                  <a:tab pos="0" algn="l"/>
                </a:tabLst>
              </a:pPr>
              <a:r>
                <a:rPr lang="en-US" sz="2800" b="0" strike="noStrike" spc="-1">
                  <a:solidFill>
                    <a:schemeClr val="lt1"/>
                  </a:solidFill>
                  <a:latin typeface="Calibri"/>
                  <a:ea typeface="Calibri"/>
                </a:rPr>
                <a:t>Was ist sinnvoll und notwendig, um im SMS dokumentiert zu werden?</a:t>
              </a:r>
              <a:endParaRPr lang="de-DE" sz="2800" b="0" strike="noStrike" spc="-1">
                <a:solidFill>
                  <a:srgbClr val="000000"/>
                </a:solidFill>
                <a:latin typeface="Arial"/>
              </a:endParaRPr>
            </a:p>
          </p:txBody>
        </p:sp>
        <p:sp>
          <p:nvSpPr>
            <p:cNvPr id="362" name="Google Shape;355;p25"/>
            <p:cNvSpPr/>
            <p:nvPr/>
          </p:nvSpPr>
          <p:spPr>
            <a:xfrm>
              <a:off x="1945080" y="1699200"/>
              <a:ext cx="2007360" cy="200736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363" name="Google Shape;356;p25"/>
            <p:cNvSpPr/>
            <p:nvPr/>
          </p:nvSpPr>
          <p:spPr>
            <a:xfrm rot="10800000">
              <a:off x="2953080" y="4312440"/>
              <a:ext cx="7293960" cy="200736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364" name="Google Shape;357;p25"/>
            <p:cNvSpPr/>
            <p:nvPr/>
          </p:nvSpPr>
          <p:spPr>
            <a:xfrm>
              <a:off x="3452760" y="4309560"/>
              <a:ext cx="6791400" cy="2007360"/>
            </a:xfrm>
            <a:prstGeom prst="rect">
              <a:avLst/>
            </a:prstGeom>
            <a:noFill/>
            <a:ln w="0">
              <a:noFill/>
            </a:ln>
          </p:spPr>
          <p:style>
            <a:lnRef idx="0">
              <a:scrgbClr r="0" g="0" b="0"/>
            </a:lnRef>
            <a:fillRef idx="0">
              <a:scrgbClr r="0" g="0" b="0"/>
            </a:fillRef>
            <a:effectRef idx="0">
              <a:scrgbClr r="0" g="0" b="0"/>
            </a:effectRef>
            <a:fontRef idx="minor"/>
          </p:style>
          <p:txBody>
            <a:bodyPr lIns="886320" tIns="118080" rIns="220320" bIns="118080" anchor="ctr">
              <a:noAutofit/>
            </a:bodyPr>
            <a:lstStyle/>
            <a:p>
              <a:pPr algn="ctr">
                <a:lnSpc>
                  <a:spcPct val="90000"/>
                </a:lnSpc>
                <a:tabLst>
                  <a:tab pos="0" algn="l"/>
                </a:tabLst>
              </a:pPr>
              <a:r>
                <a:rPr lang="en-US" sz="2800" b="0" strike="noStrike" spc="-1">
                  <a:solidFill>
                    <a:schemeClr val="lt1"/>
                  </a:solidFill>
                  <a:latin typeface="Calibri"/>
                  <a:ea typeface="Calibri"/>
                </a:rPr>
                <a:t>Wie können Sie sicherstellen, dass die Dokumente zugänglich und auf dem neuesten Stand sind und dass Änderungen an ihnen gesteuert werden?</a:t>
              </a:r>
              <a:endParaRPr lang="de-DE" sz="2800" b="0" strike="noStrike" spc="-1">
                <a:solidFill>
                  <a:srgbClr val="000000"/>
                </a:solidFill>
                <a:latin typeface="Arial"/>
              </a:endParaRPr>
            </a:p>
          </p:txBody>
        </p:sp>
        <p:sp>
          <p:nvSpPr>
            <p:cNvPr id="365" name="Google Shape;358;p25"/>
            <p:cNvSpPr/>
            <p:nvPr/>
          </p:nvSpPr>
          <p:spPr>
            <a:xfrm>
              <a:off x="1945080" y="4309560"/>
              <a:ext cx="2007360" cy="200736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grpSp>
      <p:sp>
        <p:nvSpPr>
          <p:cNvPr id="366" name="PlaceHolder 2"/>
          <p:cNvSpPr>
            <a:spLocks noGrp="1"/>
          </p:cNvSpPr>
          <p:nvPr>
            <p:ph type="sldNum" idx="32"/>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2C898F18-B0BD-4550-9E8C-9B64C74B1C66}" type="slidenum">
              <a:rPr lang="en-US" sz="1200" b="0" strike="noStrike" spc="-1">
                <a:solidFill>
                  <a:srgbClr val="888888"/>
                </a:solidFill>
                <a:latin typeface="Calibri"/>
                <a:ea typeface="Calibri"/>
              </a:rPr>
              <a:t>31</a:t>
            </a:fld>
            <a:endParaRPr lang="de-DE" sz="1200" b="0" strike="noStrike" spc="-1">
              <a:solidFill>
                <a:srgbClr val="000000"/>
              </a:solidFill>
              <a:latin typeface="Times New Roman"/>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DOC: Anforderungen </a:t>
            </a:r>
            <a:r>
              <a:rPr lang="en-US" sz="2000" b="0" strike="noStrike" spc="-1">
                <a:solidFill>
                  <a:srgbClr val="7F7F7F"/>
                </a:solidFill>
                <a:latin typeface="Calibri"/>
                <a:ea typeface="Calibri"/>
              </a:rPr>
              <a:t>nach </a:t>
            </a:r>
            <a:r>
              <a:rPr lang="en-US" sz="2000" b="1" strike="noStrike" spc="-1">
                <a:solidFill>
                  <a:srgbClr val="7F7F7F"/>
                </a:solidFill>
                <a:latin typeface="Calibri"/>
                <a:ea typeface="Calibri"/>
              </a:rPr>
              <a:t>FitSM-1</a:t>
            </a:r>
            <a:endParaRPr lang="de-DE" sz="2000" b="0" strike="noStrike" spc="-1">
              <a:solidFill>
                <a:srgbClr val="000000"/>
              </a:solidFill>
              <a:latin typeface="Arial"/>
            </a:endParaRPr>
          </a:p>
        </p:txBody>
      </p:sp>
      <p:graphicFrame>
        <p:nvGraphicFramePr>
          <p:cNvPr id="368" name="Google Shape;366;p26"/>
          <p:cNvGraphicFramePr/>
          <p:nvPr/>
        </p:nvGraphicFramePr>
        <p:xfrm>
          <a:off x="609480" y="1697040"/>
          <a:ext cx="10972440" cy="4419854"/>
        </p:xfrm>
        <a:graphic>
          <a:graphicData uri="http://schemas.openxmlformats.org/drawingml/2006/table">
            <a:tbl>
              <a:tblPr/>
              <a:tblGrid>
                <a:gridCol w="10972440">
                  <a:extLst>
                    <a:ext uri="{9D8B030D-6E8A-4147-A177-3AD203B41FA5}">
                      <a16:colId xmlns:a16="http://schemas.microsoft.com/office/drawing/2014/main" val="20000"/>
                    </a:ext>
                  </a:extLst>
                </a:gridCol>
              </a:tblGrid>
              <a:tr h="203040">
                <a:tc>
                  <a:txBody>
                    <a:bodyPr/>
                    <a:lstStyle/>
                    <a:p>
                      <a:pPr>
                        <a:lnSpc>
                          <a:spcPct val="100000"/>
                        </a:lnSpc>
                        <a:tabLst>
                          <a:tab pos="0" algn="l"/>
                        </a:tabLst>
                      </a:pPr>
                      <a:r>
                        <a:rPr lang="en-US" sz="1600" b="0" strike="noStrike" spc="-1">
                          <a:solidFill>
                            <a:srgbClr val="FFFFFF"/>
                          </a:solidFill>
                          <a:latin typeface="Calibri"/>
                          <a:ea typeface="Calibri"/>
                        </a:rPr>
                        <a:t>GR2-Dokumentation (DOC)</a:t>
                      </a:r>
                      <a:endParaRPr lang="de-DE" sz="16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0B578C"/>
                    </a:solidFill>
                  </a:tcPr>
                </a:tc>
                <a:extLst>
                  <a:ext uri="{0D108BD9-81ED-4DB2-BD59-A6C34878D82A}">
                    <a16:rowId xmlns:a16="http://schemas.microsoft.com/office/drawing/2014/main" val="10000"/>
                  </a:ext>
                </a:extLst>
              </a:tr>
              <a:tr h="228600">
                <a:tc>
                  <a:txBody>
                    <a:bodyPr/>
                    <a:lstStyle/>
                    <a:p>
                      <a:pPr>
                        <a:lnSpc>
                          <a:spcPct val="100000"/>
                        </a:lnSpc>
                        <a:tabLst>
                          <a:tab pos="0" algn="l"/>
                        </a:tabLst>
                      </a:pPr>
                      <a:r>
                        <a:rPr lang="en-US" sz="1800" b="0" strike="noStrike" spc="-1">
                          <a:solidFill>
                            <a:srgbClr val="FFFFFF"/>
                          </a:solidFill>
                          <a:latin typeface="Calibri"/>
                          <a:ea typeface="Calibri"/>
                        </a:rPr>
                        <a:t>VORAUSSETZUNGEN</a:t>
                      </a:r>
                      <a:endParaRPr lang="de-DE" sz="18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8DCAF6"/>
                    </a:solidFill>
                  </a:tcPr>
                </a:tc>
                <a:extLst>
                  <a:ext uri="{0D108BD9-81ED-4DB2-BD59-A6C34878D82A}">
                    <a16:rowId xmlns:a16="http://schemas.microsoft.com/office/drawing/2014/main" val="10001"/>
                  </a:ext>
                </a:extLst>
              </a:tr>
              <a:tr h="203040">
                <a:tc>
                  <a:txBody>
                    <a:bodyPr/>
                    <a:lstStyle/>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GR2.1 Die Schlüsselelemente des SMS müssen zur Unterstützung einer effektiven Planung dokumentiert werden. Diese Dokumentation muss die Erklärung zum Anwendungsbereich des SMS (siehe GR3), die allgemeine Richtlinie für das Service-Management (siehe GR1) sowie den Service-Management-Plan und die zugehörigen Pläne (siehe GR4) enthalten.</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GR2.2 Dokumentierte Definitionen aller Service-Management Prozesse (siehe PR1-PR14) müssen erstellt und gepflegt werden. Jede dieser Definitionen muss enthalten:</a:t>
                      </a:r>
                      <a:endParaRPr lang="de-DE" sz="1600" b="0" strike="noStrike" spc="-1">
                        <a:solidFill>
                          <a:srgbClr val="000000"/>
                        </a:solidFill>
                        <a:latin typeface="Arial"/>
                      </a:endParaRPr>
                    </a:p>
                    <a:p>
                      <a:pPr marL="800280" lvl="1" indent="-343080">
                        <a:lnSpc>
                          <a:spcPct val="115000"/>
                        </a:lnSpc>
                        <a:buClr>
                          <a:srgbClr val="000000"/>
                        </a:buClr>
                        <a:buFont typeface="Courier New"/>
                        <a:buChar char="o"/>
                      </a:pPr>
                      <a:r>
                        <a:rPr lang="en-US" sz="1600" b="0" strike="noStrike" spc="-1">
                          <a:solidFill>
                            <a:srgbClr val="000000"/>
                          </a:solidFill>
                          <a:latin typeface="Calibri"/>
                          <a:ea typeface="Calibri"/>
                        </a:rPr>
                        <a:t>Beschreibung der Ziele des Prozesses</a:t>
                      </a:r>
                      <a:endParaRPr lang="de-DE" sz="1600" b="0" strike="noStrike" spc="-1">
                        <a:solidFill>
                          <a:srgbClr val="000000"/>
                        </a:solidFill>
                        <a:latin typeface="Arial"/>
                      </a:endParaRPr>
                    </a:p>
                    <a:p>
                      <a:pPr marL="800280" lvl="1" indent="-343080">
                        <a:lnSpc>
                          <a:spcPct val="115000"/>
                        </a:lnSpc>
                        <a:buClr>
                          <a:srgbClr val="000000"/>
                        </a:buClr>
                        <a:buFont typeface="Courier New"/>
                        <a:buChar char="o"/>
                      </a:pPr>
                      <a:r>
                        <a:rPr lang="en-US" sz="1600" b="0" strike="noStrike" spc="-1">
                          <a:solidFill>
                            <a:srgbClr val="000000"/>
                          </a:solidFill>
                          <a:latin typeface="Calibri"/>
                          <a:ea typeface="Calibri"/>
                        </a:rPr>
                        <a:t>Beschreibung der Inputs, Aktivitäten und Outputs des Prozesses</a:t>
                      </a:r>
                      <a:endParaRPr lang="de-DE" sz="1600" b="0" strike="noStrike" spc="-1">
                        <a:solidFill>
                          <a:srgbClr val="000000"/>
                        </a:solidFill>
                        <a:latin typeface="Arial"/>
                      </a:endParaRPr>
                    </a:p>
                    <a:p>
                      <a:pPr marL="800280" lvl="1" indent="-343080">
                        <a:lnSpc>
                          <a:spcPct val="115000"/>
                        </a:lnSpc>
                        <a:buClr>
                          <a:srgbClr val="000000"/>
                        </a:buClr>
                        <a:buFont typeface="Courier New"/>
                        <a:buChar char="o"/>
                      </a:pPr>
                      <a:r>
                        <a:rPr lang="en-US" sz="1600" b="0" strike="noStrike" spc="-1">
                          <a:solidFill>
                            <a:srgbClr val="000000"/>
                          </a:solidFill>
                          <a:latin typeface="Calibri"/>
                          <a:ea typeface="Calibri"/>
                        </a:rPr>
                        <a:t>Beschreibung der prozessspezifischen Rollen und Verantwortlichkeiten</a:t>
                      </a:r>
                      <a:endParaRPr lang="de-DE" sz="1600" b="0" strike="noStrike" spc="-1">
                        <a:solidFill>
                          <a:srgbClr val="000000"/>
                        </a:solidFill>
                        <a:latin typeface="Arial"/>
                      </a:endParaRPr>
                    </a:p>
                    <a:p>
                      <a:pPr marL="800280" lvl="1" indent="-343080">
                        <a:lnSpc>
                          <a:spcPct val="115000"/>
                        </a:lnSpc>
                        <a:buClr>
                          <a:srgbClr val="000000"/>
                        </a:buClr>
                        <a:buFont typeface="Courier New"/>
                        <a:buChar char="o"/>
                      </a:pPr>
                      <a:r>
                        <a:rPr lang="en-US" sz="1600" b="0" strike="noStrike" spc="-1">
                          <a:solidFill>
                            <a:srgbClr val="000000"/>
                          </a:solidFill>
                          <a:latin typeface="Calibri"/>
                          <a:ea typeface="Calibri"/>
                        </a:rPr>
                        <a:t>Beschreibung der Schnittstellen zu anderen Prozessen</a:t>
                      </a:r>
                      <a:endParaRPr lang="de-DE" sz="1600" b="0" strike="noStrike" spc="-1">
                        <a:solidFill>
                          <a:srgbClr val="000000"/>
                        </a:solidFill>
                        <a:latin typeface="Arial"/>
                      </a:endParaRPr>
                    </a:p>
                    <a:p>
                      <a:pPr marL="800280" lvl="1" indent="-343080">
                        <a:lnSpc>
                          <a:spcPct val="115000"/>
                        </a:lnSpc>
                        <a:buClr>
                          <a:srgbClr val="000000"/>
                        </a:buClr>
                        <a:buFont typeface="Courier New"/>
                        <a:buChar char="o"/>
                      </a:pPr>
                      <a:r>
                        <a:rPr lang="en-US" sz="1600" b="0" strike="noStrike" spc="-1">
                          <a:solidFill>
                            <a:srgbClr val="000000"/>
                          </a:solidFill>
                          <a:latin typeface="Calibri"/>
                          <a:ea typeface="Calibri"/>
                        </a:rPr>
                        <a:t>Verwandte prozessspezifische Richtlinien nach Bedarf</a:t>
                      </a:r>
                      <a:endParaRPr lang="de-DE" sz="1600" b="0" strike="noStrike" spc="-1">
                        <a:solidFill>
                          <a:srgbClr val="000000"/>
                        </a:solidFill>
                        <a:latin typeface="Arial"/>
                      </a:endParaRPr>
                    </a:p>
                    <a:p>
                      <a:pPr marL="800280" lvl="1" indent="-343080">
                        <a:lnSpc>
                          <a:spcPct val="115000"/>
                        </a:lnSpc>
                        <a:buClr>
                          <a:srgbClr val="000000"/>
                        </a:buClr>
                        <a:buFont typeface="Courier New"/>
                        <a:buChar char="o"/>
                      </a:pPr>
                      <a:r>
                        <a:rPr lang="en-US" sz="1600" b="0" strike="noStrike" spc="-1">
                          <a:solidFill>
                            <a:srgbClr val="000000"/>
                          </a:solidFill>
                          <a:latin typeface="Calibri"/>
                          <a:ea typeface="Calibri"/>
                        </a:rPr>
                        <a:t>Verwandte prozess- und aktivitätenspezifische Verfahren nach Bedarf</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GR2.3 Die wichtigsten Outputs aller Service-Management-Prozesse (siehe PR1-PR14) müssen dokumentiert und die Ausführung der wichtigsten Aktivitäten dieser Prozesse aufgezeichnet werden.</a:t>
                      </a:r>
                      <a:endParaRPr lang="de-DE" sz="16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2"/>
                  </a:ext>
                </a:extLst>
              </a:tr>
            </a:tbl>
          </a:graphicData>
        </a:graphic>
      </p:graphicFrame>
      <p:sp>
        <p:nvSpPr>
          <p:cNvPr id="369" name="PlaceHolder 2"/>
          <p:cNvSpPr>
            <a:spLocks noGrp="1"/>
          </p:cNvSpPr>
          <p:nvPr>
            <p:ph type="sldNum" idx="33"/>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D2008447-D89A-4A60-9EA4-6EA23232EA5D}" type="slidenum">
              <a:rPr lang="en-US" sz="1200" b="0" strike="noStrike" spc="-1">
                <a:solidFill>
                  <a:srgbClr val="888888"/>
                </a:solidFill>
                <a:latin typeface="Calibri"/>
                <a:ea typeface="Calibri"/>
              </a:rPr>
              <a:t>32</a:t>
            </a:fld>
            <a:endParaRPr lang="de-DE" sz="1200" b="0" strike="noStrike" spc="-1">
              <a:solidFill>
                <a:srgbClr val="000000"/>
              </a:solidFill>
              <a:latin typeface="Times New Roman"/>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DOC: Anforderungen </a:t>
            </a:r>
            <a:r>
              <a:rPr lang="en-US" sz="2000" b="0" strike="noStrike" spc="-1">
                <a:solidFill>
                  <a:srgbClr val="7F7F7F"/>
                </a:solidFill>
                <a:latin typeface="Calibri"/>
                <a:ea typeface="Calibri"/>
              </a:rPr>
              <a:t>nach </a:t>
            </a:r>
            <a:r>
              <a:rPr lang="en-US" sz="2000" b="1" strike="noStrike" spc="-1">
                <a:solidFill>
                  <a:srgbClr val="7F7F7F"/>
                </a:solidFill>
                <a:latin typeface="Calibri"/>
                <a:ea typeface="Calibri"/>
              </a:rPr>
              <a:t>FitSM-1</a:t>
            </a:r>
            <a:endParaRPr lang="de-DE" sz="2000" b="0" strike="noStrike" spc="-1">
              <a:solidFill>
                <a:srgbClr val="000000"/>
              </a:solidFill>
              <a:latin typeface="Arial"/>
            </a:endParaRPr>
          </a:p>
        </p:txBody>
      </p:sp>
      <p:graphicFrame>
        <p:nvGraphicFramePr>
          <p:cNvPr id="371" name="Google Shape;374;p27"/>
          <p:cNvGraphicFramePr/>
          <p:nvPr/>
        </p:nvGraphicFramePr>
        <p:xfrm>
          <a:off x="609480" y="1697040"/>
          <a:ext cx="10972440" cy="2176526"/>
        </p:xfrm>
        <a:graphic>
          <a:graphicData uri="http://schemas.openxmlformats.org/drawingml/2006/table">
            <a:tbl>
              <a:tblPr/>
              <a:tblGrid>
                <a:gridCol w="10972440">
                  <a:extLst>
                    <a:ext uri="{9D8B030D-6E8A-4147-A177-3AD203B41FA5}">
                      <a16:colId xmlns:a16="http://schemas.microsoft.com/office/drawing/2014/main" val="20000"/>
                    </a:ext>
                  </a:extLst>
                </a:gridCol>
              </a:tblGrid>
              <a:tr h="203040">
                <a:tc>
                  <a:txBody>
                    <a:bodyPr/>
                    <a:lstStyle/>
                    <a:p>
                      <a:pPr>
                        <a:lnSpc>
                          <a:spcPct val="100000"/>
                        </a:lnSpc>
                        <a:tabLst>
                          <a:tab pos="0" algn="l"/>
                        </a:tabLst>
                      </a:pPr>
                      <a:r>
                        <a:rPr lang="en-US" sz="1600" b="0" strike="noStrike" spc="-1">
                          <a:solidFill>
                            <a:srgbClr val="FFFFFF"/>
                          </a:solidFill>
                          <a:latin typeface="Calibri"/>
                          <a:ea typeface="Calibri"/>
                        </a:rPr>
                        <a:t>GR2-Dokumentation (DOC)</a:t>
                      </a:r>
                      <a:endParaRPr lang="de-DE" sz="16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0B578C"/>
                    </a:solidFill>
                  </a:tcPr>
                </a:tc>
                <a:extLst>
                  <a:ext uri="{0D108BD9-81ED-4DB2-BD59-A6C34878D82A}">
                    <a16:rowId xmlns:a16="http://schemas.microsoft.com/office/drawing/2014/main" val="10000"/>
                  </a:ext>
                </a:extLst>
              </a:tr>
              <a:tr h="228600">
                <a:tc>
                  <a:txBody>
                    <a:bodyPr/>
                    <a:lstStyle/>
                    <a:p>
                      <a:pPr>
                        <a:lnSpc>
                          <a:spcPct val="100000"/>
                        </a:lnSpc>
                        <a:tabLst>
                          <a:tab pos="0" algn="l"/>
                        </a:tabLst>
                      </a:pPr>
                      <a:r>
                        <a:rPr lang="en-US" sz="1800" b="0" strike="noStrike" spc="-1">
                          <a:solidFill>
                            <a:srgbClr val="FFFFFF"/>
                          </a:solidFill>
                          <a:latin typeface="Calibri"/>
                          <a:ea typeface="Calibri"/>
                        </a:rPr>
                        <a:t>VORAUSSETZUNGEN</a:t>
                      </a:r>
                      <a:endParaRPr lang="de-DE" sz="18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8DCAF6"/>
                    </a:solidFill>
                  </a:tcPr>
                </a:tc>
                <a:extLst>
                  <a:ext uri="{0D108BD9-81ED-4DB2-BD59-A6C34878D82A}">
                    <a16:rowId xmlns:a16="http://schemas.microsoft.com/office/drawing/2014/main" val="10001"/>
                  </a:ext>
                </a:extLst>
              </a:tr>
              <a:tr h="203040">
                <a:tc>
                  <a:txBody>
                    <a:bodyPr/>
                    <a:lstStyle/>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GR2.4 Die dokumentierten Informationen müssen unter Berücksichtigung der folgenden Aktivitäten gesteuert werden:</a:t>
                      </a:r>
                      <a:endParaRPr lang="de-DE" sz="1600" b="0" strike="noStrike" spc="-1">
                        <a:solidFill>
                          <a:srgbClr val="000000"/>
                        </a:solidFill>
                        <a:latin typeface="Arial"/>
                      </a:endParaRPr>
                    </a:p>
                    <a:p>
                      <a:pPr marL="800280" lvl="1" indent="-343080">
                        <a:lnSpc>
                          <a:spcPct val="115000"/>
                        </a:lnSpc>
                        <a:buClr>
                          <a:srgbClr val="000000"/>
                        </a:buClr>
                        <a:buFont typeface="Courier New"/>
                        <a:buChar char="o"/>
                      </a:pPr>
                      <a:r>
                        <a:rPr lang="en-US" sz="1600" b="0" strike="noStrike" spc="-1">
                          <a:solidFill>
                            <a:srgbClr val="000000"/>
                          </a:solidFill>
                          <a:latin typeface="Calibri"/>
                          <a:ea typeface="Calibri"/>
                        </a:rPr>
                        <a:t>Erstellung und Genehmigung</a:t>
                      </a:r>
                      <a:endParaRPr lang="de-DE" sz="1600" b="0" strike="noStrike" spc="-1">
                        <a:solidFill>
                          <a:srgbClr val="000000"/>
                        </a:solidFill>
                        <a:latin typeface="Arial"/>
                      </a:endParaRPr>
                    </a:p>
                    <a:p>
                      <a:pPr marL="800280" lvl="1" indent="-343080">
                        <a:lnSpc>
                          <a:spcPct val="115000"/>
                        </a:lnSpc>
                        <a:buClr>
                          <a:srgbClr val="000000"/>
                        </a:buClr>
                        <a:buFont typeface="Courier New"/>
                        <a:buChar char="o"/>
                      </a:pPr>
                      <a:r>
                        <a:rPr lang="en-US" sz="1600" b="0" strike="noStrike" spc="-1">
                          <a:solidFill>
                            <a:srgbClr val="000000"/>
                          </a:solidFill>
                          <a:latin typeface="Calibri"/>
                          <a:ea typeface="Calibri"/>
                        </a:rPr>
                        <a:t>Kommunikation und Verteilung</a:t>
                      </a:r>
                      <a:endParaRPr lang="de-DE" sz="1600" b="0" strike="noStrike" spc="-1">
                        <a:solidFill>
                          <a:srgbClr val="000000"/>
                        </a:solidFill>
                        <a:latin typeface="Arial"/>
                      </a:endParaRPr>
                    </a:p>
                    <a:p>
                      <a:pPr marL="800280" lvl="1" indent="-343080">
                        <a:lnSpc>
                          <a:spcPct val="115000"/>
                        </a:lnSpc>
                        <a:buClr>
                          <a:srgbClr val="000000"/>
                        </a:buClr>
                        <a:buFont typeface="Courier New"/>
                        <a:buChar char="o"/>
                      </a:pPr>
                      <a:r>
                        <a:rPr lang="en-US" sz="1600" b="0" strike="noStrike" spc="-1">
                          <a:solidFill>
                            <a:srgbClr val="000000"/>
                          </a:solidFill>
                          <a:latin typeface="Calibri"/>
                          <a:ea typeface="Calibri"/>
                        </a:rPr>
                        <a:t>Review</a:t>
                      </a:r>
                      <a:endParaRPr lang="de-DE" sz="1600" b="0" strike="noStrike" spc="-1">
                        <a:solidFill>
                          <a:srgbClr val="000000"/>
                        </a:solidFill>
                        <a:latin typeface="Arial"/>
                      </a:endParaRPr>
                    </a:p>
                    <a:p>
                      <a:pPr marL="800280" lvl="1" indent="-343080">
                        <a:lnSpc>
                          <a:spcPct val="115000"/>
                        </a:lnSpc>
                        <a:buClr>
                          <a:srgbClr val="000000"/>
                        </a:buClr>
                        <a:buFont typeface="Courier New"/>
                        <a:buChar char="o"/>
                      </a:pPr>
                      <a:r>
                        <a:rPr lang="en-US" sz="1600" b="0" strike="noStrike" spc="-1">
                          <a:solidFill>
                            <a:srgbClr val="000000"/>
                          </a:solidFill>
                          <a:latin typeface="Calibri"/>
                          <a:ea typeface="Calibri"/>
                        </a:rPr>
                        <a:t>Versionierung und Verfolgung von Changes</a:t>
                      </a:r>
                      <a:endParaRPr lang="de-DE" sz="16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2"/>
                  </a:ext>
                </a:extLst>
              </a:tr>
            </a:tbl>
          </a:graphicData>
        </a:graphic>
      </p:graphicFrame>
      <p:sp>
        <p:nvSpPr>
          <p:cNvPr id="372" name="PlaceHolder 2"/>
          <p:cNvSpPr>
            <a:spLocks noGrp="1"/>
          </p:cNvSpPr>
          <p:nvPr>
            <p:ph type="sldNum" idx="34"/>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CD9AA9BC-4ECA-4D4C-8FBB-EB7B2592E71B}" type="slidenum">
              <a:rPr lang="en-US" sz="1200" b="0" strike="noStrike" spc="-1">
                <a:solidFill>
                  <a:srgbClr val="888888"/>
                </a:solidFill>
                <a:latin typeface="Calibri"/>
                <a:ea typeface="Calibri"/>
              </a:rPr>
              <a:t>33</a:t>
            </a:fld>
            <a:endParaRPr lang="de-DE" sz="1200" b="0" strike="noStrike" spc="-1">
              <a:solidFill>
                <a:srgbClr val="000000"/>
              </a:solidFill>
              <a:latin typeface="Times New Roman"/>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DOC: Aktivitäten </a:t>
            </a:r>
            <a:r>
              <a:rPr lang="en-US" sz="2000" b="0" strike="noStrike" spc="-1">
                <a:solidFill>
                  <a:srgbClr val="7F7F7F"/>
                </a:solidFill>
                <a:latin typeface="Calibri"/>
                <a:ea typeface="Calibri"/>
              </a:rPr>
              <a:t>nach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grpSp>
        <p:nvGrpSpPr>
          <p:cNvPr id="374" name="Google Shape;381;p28"/>
          <p:cNvGrpSpPr/>
          <p:nvPr/>
        </p:nvGrpSpPr>
        <p:grpSpPr>
          <a:xfrm>
            <a:off x="609480" y="1747800"/>
            <a:ext cx="10969920" cy="4520880"/>
            <a:chOff x="609480" y="1747800"/>
            <a:chExt cx="10969920" cy="4520880"/>
          </a:xfrm>
        </p:grpSpPr>
        <p:sp>
          <p:nvSpPr>
            <p:cNvPr id="375" name="Google Shape;382;p28"/>
            <p:cNvSpPr/>
            <p:nvPr/>
          </p:nvSpPr>
          <p:spPr>
            <a:xfrm>
              <a:off x="609480" y="2028240"/>
              <a:ext cx="10969920" cy="2750400"/>
            </a:xfrm>
            <a:prstGeom prst="rect">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376" name="Google Shape;383;p28"/>
            <p:cNvSpPr/>
            <p:nvPr/>
          </p:nvSpPr>
          <p:spPr>
            <a:xfrm>
              <a:off x="609480" y="2028240"/>
              <a:ext cx="10969920" cy="2750400"/>
            </a:xfrm>
            <a:prstGeom prst="rect">
              <a:avLst/>
            </a:prstGeom>
            <a:noFill/>
            <a:ln w="0">
              <a:noFill/>
            </a:ln>
          </p:spPr>
          <p:style>
            <a:lnRef idx="0">
              <a:scrgbClr r="0" g="0" b="0"/>
            </a:lnRef>
            <a:fillRef idx="0">
              <a:scrgbClr r="0" g="0" b="0"/>
            </a:fillRef>
            <a:effectRef idx="0">
              <a:scrgbClr r="0" g="0" b="0"/>
            </a:effectRef>
            <a:fontRef idx="minor"/>
          </p:style>
          <p:txBody>
            <a:bodyPr lIns="851760" tIns="395640" rIns="851760" bIns="135000" anchor="t">
              <a:noAutofit/>
            </a:bodyPr>
            <a:lstStyle/>
            <a:p>
              <a:pPr marL="171360" lvl="1" indent="-171360">
                <a:lnSpc>
                  <a:spcPct val="90000"/>
                </a:lnSpc>
                <a:buClr>
                  <a:srgbClr val="000000"/>
                </a:buClr>
                <a:buFont typeface="Arial"/>
                <a:buChar char="•"/>
              </a:pPr>
              <a:r>
                <a:rPr lang="en-US" sz="1600" b="0" strike="noStrike" spc="-1">
                  <a:solidFill>
                    <a:schemeClr val="dk1"/>
                  </a:solidFill>
                  <a:latin typeface="Calibri"/>
                  <a:ea typeface="Calibri"/>
                </a:rPr>
                <a:t>Einigung über die zu erstellenden spezifischen Dokumente (wie Richtlinien, Pläne, Prozessbeschreibungen, Service-Katalog(e), SLAs usw.).</a:t>
              </a:r>
              <a:endParaRPr lang="de-DE" sz="1600" b="0" strike="noStrike" spc="-1">
                <a:solidFill>
                  <a:srgbClr val="000000"/>
                </a:solidFill>
                <a:latin typeface="Arial"/>
              </a:endParaRPr>
            </a:p>
            <a:p>
              <a:pPr marL="171360" lvl="1" indent="-171360">
                <a:lnSpc>
                  <a:spcPct val="90000"/>
                </a:lnSpc>
                <a:spcBef>
                  <a:spcPts val="286"/>
                </a:spcBef>
                <a:buClr>
                  <a:srgbClr val="000000"/>
                </a:buClr>
                <a:buFont typeface="Arial"/>
                <a:buChar char="•"/>
              </a:pPr>
              <a:r>
                <a:rPr lang="en-US" sz="1600" b="0" strike="noStrike" spc="-1">
                  <a:solidFill>
                    <a:schemeClr val="dk1"/>
                  </a:solidFill>
                  <a:latin typeface="Calibri"/>
                  <a:ea typeface="Calibri"/>
                </a:rPr>
                <a:t>Definieren Sie den/die Speicherort(e) und das/die Format(e) für die wichtigsten ITSM-Dokumente (z. B. einen zentralen Online-Dokumentenspeicher oder ein Werkzeug/System für das Management von Dokumenten zusammen mit Dokumentenvorlagen).</a:t>
              </a:r>
              <a:endParaRPr lang="de-DE" sz="1600" b="0" strike="noStrike" spc="-1">
                <a:solidFill>
                  <a:srgbClr val="000000"/>
                </a:solidFill>
                <a:latin typeface="Arial"/>
              </a:endParaRPr>
            </a:p>
            <a:p>
              <a:pPr marL="171360" lvl="1" indent="-171360">
                <a:lnSpc>
                  <a:spcPct val="90000"/>
                </a:lnSpc>
                <a:spcBef>
                  <a:spcPts val="286"/>
                </a:spcBef>
                <a:buClr>
                  <a:srgbClr val="000000"/>
                </a:buClr>
                <a:buFont typeface="Arial"/>
                <a:buChar char="•"/>
              </a:pPr>
              <a:r>
                <a:rPr lang="en-US" sz="1600" b="0" strike="noStrike" spc="-1">
                  <a:solidFill>
                    <a:schemeClr val="dk1"/>
                  </a:solidFill>
                  <a:latin typeface="Calibri"/>
                  <a:ea typeface="Calibri"/>
                </a:rPr>
                <a:t>Einigung auf den Ansatz und die Mechanismen zur Steuerung der Dokumentation (Erstellung und Genehmigung, Kommunikation und Verteilung, Review und Aktualisierung sowie Versionierung und Verfolgung von Changes).</a:t>
              </a:r>
              <a:endParaRPr lang="de-DE" sz="1600" b="0" strike="noStrike" spc="-1">
                <a:solidFill>
                  <a:srgbClr val="000000"/>
                </a:solidFill>
                <a:latin typeface="Arial"/>
              </a:endParaRPr>
            </a:p>
          </p:txBody>
        </p:sp>
        <p:sp>
          <p:nvSpPr>
            <p:cNvPr id="377" name="Google Shape;384;p28"/>
            <p:cNvSpPr/>
            <p:nvPr/>
          </p:nvSpPr>
          <p:spPr>
            <a:xfrm>
              <a:off x="1158120" y="1747800"/>
              <a:ext cx="7678080" cy="558000"/>
            </a:xfrm>
            <a:prstGeom prst="roundRect">
              <a:avLst>
                <a:gd name="adj" fmla="val 16667"/>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378" name="Google Shape;385;p28"/>
            <p:cNvSpPr/>
            <p:nvPr/>
          </p:nvSpPr>
          <p:spPr>
            <a:xfrm>
              <a:off x="1185480" y="1775160"/>
              <a:ext cx="7623360" cy="503280"/>
            </a:xfrm>
            <a:prstGeom prst="rect">
              <a:avLst/>
            </a:prstGeom>
            <a:noFill/>
            <a:ln w="0">
              <a:noFill/>
            </a:ln>
          </p:spPr>
          <p:style>
            <a:lnRef idx="0">
              <a:scrgbClr r="0" g="0" b="0"/>
            </a:lnRef>
            <a:fillRef idx="0">
              <a:scrgbClr r="0" g="0" b="0"/>
            </a:fillRef>
            <a:effectRef idx="0">
              <a:scrgbClr r="0" g="0" b="0"/>
            </a:effectRef>
            <a:fontRef idx="minor"/>
          </p:style>
          <p:txBody>
            <a:bodyPr lIns="290160" tIns="0" rIns="290160" bIns="0" anchor="ctr">
              <a:noAutofit/>
            </a:bodyPr>
            <a:lstStyle/>
            <a:p>
              <a:pPr>
                <a:lnSpc>
                  <a:spcPct val="90000"/>
                </a:lnSpc>
                <a:tabLst>
                  <a:tab pos="0" algn="l"/>
                </a:tabLst>
              </a:pPr>
              <a:r>
                <a:rPr lang="en-US" sz="1900" b="0" strike="noStrike" spc="-1">
                  <a:solidFill>
                    <a:schemeClr val="lt1"/>
                  </a:solidFill>
                  <a:latin typeface="Calibri"/>
                  <a:ea typeface="Calibri"/>
                </a:rPr>
                <a:t>Ersteinrichtung des SMS</a:t>
              </a:r>
              <a:endParaRPr lang="de-DE" sz="1900" b="0" strike="noStrike" spc="-1">
                <a:solidFill>
                  <a:srgbClr val="000000"/>
                </a:solidFill>
                <a:latin typeface="Arial"/>
              </a:endParaRPr>
            </a:p>
          </p:txBody>
        </p:sp>
        <p:sp>
          <p:nvSpPr>
            <p:cNvPr id="379" name="Google Shape;386;p28"/>
            <p:cNvSpPr/>
            <p:nvPr/>
          </p:nvSpPr>
          <p:spPr>
            <a:xfrm>
              <a:off x="609480" y="5164200"/>
              <a:ext cx="10969920" cy="1104480"/>
            </a:xfrm>
            <a:prstGeom prst="rect">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380" name="Google Shape;387;p28"/>
            <p:cNvSpPr/>
            <p:nvPr/>
          </p:nvSpPr>
          <p:spPr>
            <a:xfrm>
              <a:off x="609480" y="5164200"/>
              <a:ext cx="10969920" cy="1104480"/>
            </a:xfrm>
            <a:prstGeom prst="rect">
              <a:avLst/>
            </a:prstGeom>
            <a:noFill/>
            <a:ln w="0">
              <a:noFill/>
            </a:ln>
          </p:spPr>
          <p:style>
            <a:lnRef idx="0">
              <a:scrgbClr r="0" g="0" b="0"/>
            </a:lnRef>
            <a:fillRef idx="0">
              <a:scrgbClr r="0" g="0" b="0"/>
            </a:fillRef>
            <a:effectRef idx="0">
              <a:scrgbClr r="0" g="0" b="0"/>
            </a:effectRef>
            <a:fontRef idx="minor"/>
          </p:style>
          <p:txBody>
            <a:bodyPr lIns="851760" tIns="395640" rIns="851760" bIns="135000" anchor="t">
              <a:noAutofit/>
            </a:bodyPr>
            <a:lstStyle/>
            <a:p>
              <a:pPr marL="171360" lvl="1" indent="-171360">
                <a:lnSpc>
                  <a:spcPct val="90000"/>
                </a:lnSpc>
                <a:buClr>
                  <a:srgbClr val="000000"/>
                </a:buClr>
                <a:buFont typeface="Arial"/>
                <a:buChar char="•"/>
              </a:pPr>
              <a:r>
                <a:rPr lang="en-US" sz="1600" b="0" strike="noStrike" spc="-1">
                  <a:solidFill>
                    <a:schemeClr val="dk1"/>
                  </a:solidFill>
                  <a:latin typeface="Calibri"/>
                  <a:ea typeface="Calibri"/>
                </a:rPr>
                <a:t>Erstellung und Pflege der ITSM-Dokumentation, sofern erforderlich, vereinbart und/oder definiert.</a:t>
              </a:r>
              <a:endParaRPr lang="de-DE" sz="1600" b="0" strike="noStrike" spc="-1">
                <a:solidFill>
                  <a:srgbClr val="000000"/>
                </a:solidFill>
                <a:latin typeface="Arial"/>
              </a:endParaRPr>
            </a:p>
            <a:p>
              <a:pPr marL="171360" lvl="1" indent="-171360">
                <a:lnSpc>
                  <a:spcPct val="90000"/>
                </a:lnSpc>
                <a:spcBef>
                  <a:spcPts val="286"/>
                </a:spcBef>
                <a:buClr>
                  <a:srgbClr val="000000"/>
                </a:buClr>
                <a:buFont typeface="Arial"/>
                <a:buChar char="•"/>
              </a:pPr>
              <a:r>
                <a:rPr lang="en-US" sz="1600" b="0" strike="noStrike" spc="-1">
                  <a:solidFill>
                    <a:schemeClr val="dk1"/>
                  </a:solidFill>
                  <a:latin typeface="Calibri"/>
                  <a:ea typeface="Calibri"/>
                </a:rPr>
                <a:t>Anwendung von Mechanismen zur Dokumentenlenkung auf alle relevanten dokumentierten Informationen.</a:t>
              </a:r>
              <a:endParaRPr lang="de-DE" sz="1600" b="0" strike="noStrike" spc="-1">
                <a:solidFill>
                  <a:srgbClr val="000000"/>
                </a:solidFill>
                <a:latin typeface="Arial"/>
              </a:endParaRPr>
            </a:p>
          </p:txBody>
        </p:sp>
        <p:sp>
          <p:nvSpPr>
            <p:cNvPr id="381" name="Google Shape;388;p28"/>
            <p:cNvSpPr/>
            <p:nvPr/>
          </p:nvSpPr>
          <p:spPr>
            <a:xfrm>
              <a:off x="1158120" y="4883760"/>
              <a:ext cx="7678080" cy="558000"/>
            </a:xfrm>
            <a:prstGeom prst="roundRect">
              <a:avLst>
                <a:gd name="adj" fmla="val 16667"/>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382" name="Google Shape;389;p28"/>
            <p:cNvSpPr/>
            <p:nvPr/>
          </p:nvSpPr>
          <p:spPr>
            <a:xfrm>
              <a:off x="1185480" y="4911120"/>
              <a:ext cx="7623360" cy="503280"/>
            </a:xfrm>
            <a:prstGeom prst="rect">
              <a:avLst/>
            </a:prstGeom>
            <a:noFill/>
            <a:ln w="0">
              <a:noFill/>
            </a:ln>
          </p:spPr>
          <p:style>
            <a:lnRef idx="0">
              <a:scrgbClr r="0" g="0" b="0"/>
            </a:lnRef>
            <a:fillRef idx="0">
              <a:scrgbClr r="0" g="0" b="0"/>
            </a:fillRef>
            <a:effectRef idx="0">
              <a:scrgbClr r="0" g="0" b="0"/>
            </a:effectRef>
            <a:fontRef idx="minor"/>
          </p:style>
          <p:txBody>
            <a:bodyPr lIns="290160" tIns="0" rIns="290160" bIns="0" anchor="ctr">
              <a:noAutofit/>
            </a:bodyPr>
            <a:lstStyle/>
            <a:p>
              <a:pPr>
                <a:lnSpc>
                  <a:spcPct val="90000"/>
                </a:lnSpc>
                <a:tabLst>
                  <a:tab pos="0" algn="l"/>
                </a:tabLst>
              </a:pPr>
              <a:r>
                <a:rPr lang="en-US" sz="1900" b="0" strike="noStrike" spc="-1">
                  <a:solidFill>
                    <a:schemeClr val="lt1"/>
                  </a:solidFill>
                  <a:latin typeface="Calibri"/>
                  <a:ea typeface="Calibri"/>
                </a:rPr>
                <a:t>Betrieb und Wartung des SMS</a:t>
              </a:r>
              <a:endParaRPr lang="de-DE" sz="1900" b="0" strike="noStrike" spc="-1">
                <a:solidFill>
                  <a:srgbClr val="000000"/>
                </a:solidFill>
                <a:latin typeface="Arial"/>
              </a:endParaRPr>
            </a:p>
          </p:txBody>
        </p:sp>
      </p:grpSp>
      <p:sp>
        <p:nvSpPr>
          <p:cNvPr id="383" name="PlaceHolder 2"/>
          <p:cNvSpPr>
            <a:spLocks noGrp="1"/>
          </p:cNvSpPr>
          <p:nvPr>
            <p:ph type="sldNum" idx="35"/>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3E3D78C5-3CD5-46E5-BBD6-D90ECFB99243}" type="slidenum">
              <a:rPr lang="en-US" sz="1200" b="0" strike="noStrike" spc="-1">
                <a:solidFill>
                  <a:srgbClr val="888888"/>
                </a:solidFill>
                <a:latin typeface="Calibri"/>
                <a:ea typeface="Calibri"/>
              </a:rPr>
              <a:t>34</a:t>
            </a:fld>
            <a:endParaRPr lang="de-DE" sz="1200" b="0" strike="noStrike" spc="-1">
              <a:solidFill>
                <a:srgbClr val="000000"/>
              </a:solidFill>
              <a:latin typeface="Times New Roman"/>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DOC: Outputs </a:t>
            </a:r>
            <a:r>
              <a:rPr lang="en-US" sz="2000" b="0" strike="noStrike" spc="-1">
                <a:solidFill>
                  <a:srgbClr val="7F7F7F"/>
                </a:solidFill>
                <a:latin typeface="Calibri"/>
                <a:ea typeface="Calibri"/>
              </a:rPr>
              <a:t>gemäß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sp>
        <p:nvSpPr>
          <p:cNvPr id="385" name="PlaceHolder 2"/>
          <p:cNvSpPr>
            <a:spLocks noGrp="1"/>
          </p:cNvSpPr>
          <p:nvPr>
            <p:ph type="sldNum" idx="36"/>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22A4FEAB-9E08-430B-9652-4BD4A08814FB}" type="slidenum">
              <a:rPr lang="en-US" sz="1200" b="0" strike="noStrike" spc="-1">
                <a:solidFill>
                  <a:srgbClr val="888888"/>
                </a:solidFill>
                <a:latin typeface="Calibri"/>
                <a:ea typeface="Calibri"/>
              </a:rPr>
              <a:t>35</a:t>
            </a:fld>
            <a:endParaRPr lang="de-DE" sz="1200" b="0" strike="noStrike" spc="-1">
              <a:solidFill>
                <a:srgbClr val="000000"/>
              </a:solidFill>
              <a:latin typeface="Times New Roman"/>
            </a:endParaRPr>
          </a:p>
        </p:txBody>
      </p:sp>
      <p:grpSp>
        <p:nvGrpSpPr>
          <p:cNvPr id="386" name="Diagram 7"/>
          <p:cNvGrpSpPr/>
          <p:nvPr/>
        </p:nvGrpSpPr>
        <p:grpSpPr>
          <a:xfrm>
            <a:off x="2031840" y="1889280"/>
            <a:ext cx="8125200" cy="4246200"/>
            <a:chOff x="2031840" y="1889280"/>
            <a:chExt cx="8125200" cy="4246200"/>
          </a:xfrm>
        </p:grpSpPr>
        <p:sp>
          <p:nvSpPr>
            <p:cNvPr id="387" name="Rectangle 386"/>
            <p:cNvSpPr/>
            <p:nvPr/>
          </p:nvSpPr>
          <p:spPr>
            <a:xfrm>
              <a:off x="2031840" y="1889280"/>
              <a:ext cx="8125200" cy="4246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388" name="Right Arrow 387"/>
            <p:cNvSpPr/>
            <p:nvPr/>
          </p:nvSpPr>
          <p:spPr>
            <a:xfrm>
              <a:off x="8726400" y="1890720"/>
              <a:ext cx="1425960" cy="984600"/>
            </a:xfrm>
            <a:prstGeom prst="rightArrow">
              <a:avLst>
                <a:gd name="adj1" fmla="val 75000"/>
                <a:gd name="adj2" fmla="val 50000"/>
              </a:avLst>
            </a:prstGeom>
            <a:solidFill>
              <a:schemeClr val="accent1">
                <a:alpha val="90000"/>
                <a:tint val="40000"/>
                <a:hueOff val="0"/>
                <a:satOff val="0"/>
                <a:lumOff val="0"/>
                <a:alphaOff val="0"/>
              </a:schemeClr>
            </a:solidFill>
            <a:ln>
              <a:solidFill>
                <a:srgbClr val="D0D8E7">
                  <a:alpha val="90000"/>
                </a:srgbClr>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389" name="Rounded Rectangle 388"/>
            <p:cNvSpPr/>
            <p:nvPr/>
          </p:nvSpPr>
          <p:spPr>
            <a:xfrm>
              <a:off x="2036880" y="1894680"/>
              <a:ext cx="6687000" cy="975960"/>
            </a:xfrm>
            <a:prstGeom prst="roundRect">
              <a:avLst>
                <a:gd name="adj" fmla="val 16667"/>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106560" tIns="53280" rIns="106560" bIns="53280" numCol="1" spcCol="1440" anchor="ctr">
              <a:noAutofit/>
            </a:bodyPr>
            <a:lstStyle/>
            <a:p>
              <a:pPr algn="ctr" defTabSz="1244520">
                <a:lnSpc>
                  <a:spcPct val="90000"/>
                </a:lnSpc>
                <a:spcAft>
                  <a:spcPts val="981"/>
                </a:spcAft>
                <a:tabLst>
                  <a:tab pos="0" algn="l"/>
                </a:tabLst>
              </a:pPr>
              <a:r>
                <a:rPr lang="en-GB" sz="2600" b="0" strike="noStrike" spc="-1">
                  <a:solidFill>
                    <a:schemeClr val="lt1"/>
                  </a:solidFill>
                  <a:latin typeface="Calibri"/>
                  <a:ea typeface="Calibri"/>
                </a:rPr>
                <a:t>Verständnis der Mindestanforderungen an die Dokumentation des SMS</a:t>
              </a:r>
              <a:endParaRPr lang="de-DE" sz="2600" b="0" strike="noStrike" spc="-1">
                <a:solidFill>
                  <a:srgbClr val="000000"/>
                </a:solidFill>
                <a:latin typeface="Arial"/>
              </a:endParaRPr>
            </a:p>
          </p:txBody>
        </p:sp>
        <p:sp>
          <p:nvSpPr>
            <p:cNvPr id="390" name="Right Arrow 389"/>
            <p:cNvSpPr/>
            <p:nvPr/>
          </p:nvSpPr>
          <p:spPr>
            <a:xfrm>
              <a:off x="8726400" y="2976840"/>
              <a:ext cx="1428120" cy="984600"/>
            </a:xfrm>
            <a:prstGeom prst="rightArrow">
              <a:avLst>
                <a:gd name="adj1" fmla="val 75000"/>
                <a:gd name="adj2" fmla="val 50000"/>
              </a:avLst>
            </a:prstGeom>
            <a:solidFill>
              <a:schemeClr val="accent1">
                <a:alpha val="90000"/>
                <a:tint val="40000"/>
                <a:hueOff val="0"/>
                <a:satOff val="0"/>
                <a:lumOff val="0"/>
                <a:alphaOff val="0"/>
              </a:schemeClr>
            </a:solidFill>
            <a:ln>
              <a:solidFill>
                <a:srgbClr val="D0D8E7">
                  <a:alpha val="90000"/>
                </a:srgbClr>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391" name="Rounded Rectangle 390"/>
            <p:cNvSpPr/>
            <p:nvPr/>
          </p:nvSpPr>
          <p:spPr>
            <a:xfrm>
              <a:off x="2034720" y="2976840"/>
              <a:ext cx="6688800" cy="984600"/>
            </a:xfrm>
            <a:prstGeom prst="roundRect">
              <a:avLst>
                <a:gd name="adj" fmla="val 16667"/>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106560" tIns="53280" rIns="106560" bIns="53280" numCol="1" spcCol="1440" anchor="ctr">
              <a:noAutofit/>
            </a:bodyPr>
            <a:lstStyle/>
            <a:p>
              <a:pPr algn="ctr" defTabSz="1244520">
                <a:lnSpc>
                  <a:spcPct val="90000"/>
                </a:lnSpc>
                <a:spcAft>
                  <a:spcPts val="981"/>
                </a:spcAft>
                <a:tabLst>
                  <a:tab pos="0" algn="l"/>
                </a:tabLst>
              </a:pPr>
              <a:r>
                <a:rPr lang="en-GB" sz="2600" b="0" strike="noStrike" spc="-1">
                  <a:solidFill>
                    <a:schemeClr val="lt1"/>
                  </a:solidFill>
                  <a:latin typeface="Calibri"/>
                  <a:ea typeface="Calibri"/>
                </a:rPr>
                <a:t>Definierte(r) Speicherort(e) für die ITSM-Dokumentation</a:t>
              </a:r>
              <a:endParaRPr lang="de-DE" sz="2600" b="0" strike="noStrike" spc="-1">
                <a:solidFill>
                  <a:srgbClr val="000000"/>
                </a:solidFill>
                <a:latin typeface="Arial"/>
              </a:endParaRPr>
            </a:p>
          </p:txBody>
        </p:sp>
        <p:sp>
          <p:nvSpPr>
            <p:cNvPr id="392" name="Right Arrow 391"/>
            <p:cNvSpPr/>
            <p:nvPr/>
          </p:nvSpPr>
          <p:spPr>
            <a:xfrm>
              <a:off x="8726400" y="4063320"/>
              <a:ext cx="1428120" cy="984600"/>
            </a:xfrm>
            <a:prstGeom prst="rightArrow">
              <a:avLst>
                <a:gd name="adj1" fmla="val 75000"/>
                <a:gd name="adj2" fmla="val 50000"/>
              </a:avLst>
            </a:prstGeom>
            <a:solidFill>
              <a:schemeClr val="accent1">
                <a:alpha val="90000"/>
                <a:tint val="40000"/>
                <a:hueOff val="0"/>
                <a:satOff val="0"/>
                <a:lumOff val="0"/>
                <a:alphaOff val="0"/>
              </a:schemeClr>
            </a:solidFill>
            <a:ln>
              <a:solidFill>
                <a:srgbClr val="D0D8E7">
                  <a:alpha val="90000"/>
                </a:srgbClr>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393" name="Rounded Rectangle 392"/>
            <p:cNvSpPr/>
            <p:nvPr/>
          </p:nvSpPr>
          <p:spPr>
            <a:xfrm>
              <a:off x="2034720" y="4063320"/>
              <a:ext cx="6688800" cy="984600"/>
            </a:xfrm>
            <a:prstGeom prst="roundRect">
              <a:avLst>
                <a:gd name="adj" fmla="val 16667"/>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106560" tIns="53280" rIns="106560" bIns="53280" numCol="1" spcCol="1440" anchor="ctr">
              <a:noAutofit/>
            </a:bodyPr>
            <a:lstStyle/>
            <a:p>
              <a:pPr algn="ctr" defTabSz="1244520">
                <a:lnSpc>
                  <a:spcPct val="90000"/>
                </a:lnSpc>
                <a:spcAft>
                  <a:spcPts val="981"/>
                </a:spcAft>
                <a:tabLst>
                  <a:tab pos="0" algn="l"/>
                </a:tabLst>
              </a:pPr>
              <a:r>
                <a:rPr lang="en-US" sz="2600" b="0" strike="noStrike" spc="-1">
                  <a:solidFill>
                    <a:schemeClr val="lt1"/>
                  </a:solidFill>
                  <a:latin typeface="Calibri"/>
                  <a:ea typeface="Calibri"/>
                </a:rPr>
                <a:t>Etablierung von Mechanismen zur Dokumentenlenkung</a:t>
              </a:r>
              <a:endParaRPr lang="de-DE" sz="2600" b="0" strike="noStrike" spc="-1">
                <a:solidFill>
                  <a:srgbClr val="000000"/>
                </a:solidFill>
                <a:latin typeface="Arial"/>
              </a:endParaRPr>
            </a:p>
          </p:txBody>
        </p:sp>
        <p:sp>
          <p:nvSpPr>
            <p:cNvPr id="394" name="Right Arrow 393"/>
            <p:cNvSpPr/>
            <p:nvPr/>
          </p:nvSpPr>
          <p:spPr>
            <a:xfrm>
              <a:off x="8726400" y="5149440"/>
              <a:ext cx="1428120" cy="984600"/>
            </a:xfrm>
            <a:prstGeom prst="rightArrow">
              <a:avLst>
                <a:gd name="adj1" fmla="val 75000"/>
                <a:gd name="adj2" fmla="val 50000"/>
              </a:avLst>
            </a:prstGeom>
            <a:solidFill>
              <a:schemeClr val="accent1">
                <a:alpha val="90000"/>
                <a:tint val="40000"/>
                <a:hueOff val="0"/>
                <a:satOff val="0"/>
                <a:lumOff val="0"/>
                <a:alphaOff val="0"/>
              </a:schemeClr>
            </a:solidFill>
            <a:ln>
              <a:solidFill>
                <a:srgbClr val="D0D8E7">
                  <a:alpha val="90000"/>
                </a:srgbClr>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395" name="Rounded Rectangle 394"/>
            <p:cNvSpPr/>
            <p:nvPr/>
          </p:nvSpPr>
          <p:spPr>
            <a:xfrm>
              <a:off x="2034720" y="5149440"/>
              <a:ext cx="6688800" cy="984600"/>
            </a:xfrm>
            <a:prstGeom prst="roundRect">
              <a:avLst>
                <a:gd name="adj" fmla="val 16667"/>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106560" tIns="53280" rIns="106560" bIns="53280" numCol="1" spcCol="1440" anchor="ctr">
              <a:noAutofit/>
            </a:bodyPr>
            <a:lstStyle/>
            <a:p>
              <a:pPr algn="ctr" defTabSz="1244520">
                <a:lnSpc>
                  <a:spcPct val="90000"/>
                </a:lnSpc>
                <a:spcAft>
                  <a:spcPts val="981"/>
                </a:spcAft>
                <a:tabLst>
                  <a:tab pos="0" algn="l"/>
                </a:tabLst>
              </a:pPr>
              <a:r>
                <a:rPr lang="en-GB" sz="2600" b="0" strike="noStrike" spc="-1">
                  <a:solidFill>
                    <a:schemeClr val="lt1"/>
                  </a:solidFill>
                  <a:latin typeface="Calibri"/>
                  <a:ea typeface="Calibri"/>
                </a:rPr>
                <a:t>Vorlagen für wichtige ITSM-Dokumente</a:t>
              </a:r>
              <a:endParaRPr lang="de-DE" sz="2600" b="0" strike="noStrike" spc="-1">
                <a:solidFill>
                  <a:srgbClr val="000000"/>
                </a:solidFill>
                <a:latin typeface="Arial"/>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PlaceHolder 1"/>
          <p:cNvSpPr>
            <a:spLocks noGrp="1"/>
          </p:cNvSpPr>
          <p:nvPr>
            <p:ph type="title"/>
          </p:nvPr>
        </p:nvSpPr>
        <p:spPr>
          <a:xfrm>
            <a:off x="914400" y="2130480"/>
            <a:ext cx="10360440" cy="1467000"/>
          </a:xfrm>
          <a:prstGeom prst="rect">
            <a:avLst/>
          </a:prstGeom>
          <a:noFill/>
          <a:ln w="0">
            <a:noFill/>
          </a:ln>
        </p:spPr>
        <p:txBody>
          <a:bodyPr lIns="91440" tIns="45720" rIns="91440" bIns="45720" anchor="ctr">
            <a:noAutofit/>
          </a:bodyPr>
          <a:lstStyle/>
          <a:p>
            <a:pPr indent="0" algn="ctr">
              <a:lnSpc>
                <a:spcPct val="100000"/>
              </a:lnSpc>
              <a:buNone/>
              <a:tabLst>
                <a:tab pos="0" algn="l"/>
              </a:tabLst>
            </a:pPr>
            <a:r>
              <a:rPr lang="en-US" sz="3200" b="1" strike="noStrike" spc="-1">
                <a:solidFill>
                  <a:srgbClr val="205595"/>
                </a:solidFill>
                <a:latin typeface="Calibri"/>
                <a:ea typeface="Calibri"/>
              </a:rPr>
              <a:t>Anwendungsbereich und Stakeholder des IT-Service-Managements (SCS) </a:t>
            </a:r>
            <a:endParaRPr lang="de-DE" sz="3200" b="0" strike="noStrike" spc="-1">
              <a:solidFill>
                <a:srgbClr val="000000"/>
              </a:solidFill>
              <a:latin typeface="Arial"/>
            </a:endParaRPr>
          </a:p>
        </p:txBody>
      </p:sp>
      <p:sp>
        <p:nvSpPr>
          <p:cNvPr id="397" name="PlaceHolder 2"/>
          <p:cNvSpPr>
            <a:spLocks noGrp="1"/>
          </p:cNvSpPr>
          <p:nvPr>
            <p:ph type="sldNum" idx="37"/>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FFFFFF"/>
                </a:solidFill>
                <a:latin typeface="Calibri"/>
                <a:ea typeface="Calibri"/>
              </a:defRPr>
            </a:lvl1pPr>
          </a:lstStyle>
          <a:p>
            <a:pPr indent="0" algn="r">
              <a:lnSpc>
                <a:spcPct val="100000"/>
              </a:lnSpc>
              <a:buNone/>
              <a:tabLst>
                <a:tab pos="0" algn="l"/>
              </a:tabLst>
            </a:pPr>
            <a:fld id="{9A2991B7-BE5C-46FB-ACDE-B14EE7805E27}" type="slidenum">
              <a:rPr lang="en-US" sz="1200" b="0" strike="noStrike" spc="-1">
                <a:solidFill>
                  <a:srgbClr val="FFFFFF"/>
                </a:solidFill>
                <a:latin typeface="Calibri"/>
                <a:ea typeface="Calibri"/>
              </a:rPr>
              <a:t>36</a:t>
            </a:fld>
            <a:endParaRPr lang="de-DE" sz="1200" b="0" strike="noStrike" spc="-1">
              <a:solidFill>
                <a:srgbClr val="000000"/>
              </a:solidFill>
              <a:latin typeface="Times New Roman"/>
            </a:endParaRPr>
          </a:p>
        </p:txBody>
      </p:sp>
      <p:sp>
        <p:nvSpPr>
          <p:cNvPr id="398" name="Google Shape;405;p30"/>
          <p:cNvSpPr/>
          <p:nvPr/>
        </p:nvSpPr>
        <p:spPr>
          <a:xfrm>
            <a:off x="2895480" y="3933720"/>
            <a:ext cx="6397920" cy="1702080"/>
          </a:xfrm>
          <a:prstGeom prst="snip1Rect">
            <a:avLst>
              <a:gd name="adj" fmla="val 16667"/>
            </a:avLst>
          </a:prstGeom>
          <a:solidFill>
            <a:srgbClr val="93B3D7">
              <a:alpha val="37000"/>
            </a:srgbClr>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Lst>
            </a:pPr>
            <a:endParaRPr lang="de-DE" sz="1800" b="0" strike="noStrike" spc="-1">
              <a:solidFill>
                <a:schemeClr val="lt1"/>
              </a:solidFill>
              <a:latin typeface="Calibri"/>
              <a:ea typeface="Calibri"/>
            </a:endParaRPr>
          </a:p>
        </p:txBody>
      </p:sp>
      <p:sp>
        <p:nvSpPr>
          <p:cNvPr id="399" name="Google Shape;406;p30"/>
          <p:cNvSpPr/>
          <p:nvPr/>
        </p:nvSpPr>
        <p:spPr>
          <a:xfrm>
            <a:off x="2969640" y="4040640"/>
            <a:ext cx="1703520" cy="326520"/>
          </a:xfrm>
          <a:prstGeom prst="rect">
            <a:avLst/>
          </a:prstGeom>
          <a:solidFill>
            <a:schemeClr val="accent1"/>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US" sz="1800" b="0" strike="noStrike" spc="-1">
                <a:solidFill>
                  <a:schemeClr val="lt1"/>
                </a:solidFill>
                <a:latin typeface="Calibri"/>
                <a:ea typeface="Calibri"/>
              </a:rPr>
              <a:t>Zielsetzung</a:t>
            </a:r>
            <a:endParaRPr lang="de-DE" sz="1800" b="0" strike="noStrike" spc="-1">
              <a:solidFill>
                <a:srgbClr val="000000"/>
              </a:solidFill>
              <a:latin typeface="Arial"/>
            </a:endParaRPr>
          </a:p>
        </p:txBody>
      </p:sp>
      <p:sp>
        <p:nvSpPr>
          <p:cNvPr id="400" name="Google Shape;407;p30"/>
          <p:cNvSpPr/>
          <p:nvPr/>
        </p:nvSpPr>
        <p:spPr>
          <a:xfrm>
            <a:off x="2969640" y="4448520"/>
            <a:ext cx="6230160" cy="63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en-US" sz="1800" b="0" strike="noStrike" spc="-1">
                <a:solidFill>
                  <a:schemeClr val="dk1"/>
                </a:solidFill>
                <a:latin typeface="Calibri"/>
                <a:ea typeface="Calibri"/>
              </a:rPr>
              <a:t>Die Bedürfnisse und Erwartungen der Beteiligten verstehen und den Anwendungsbereich des SMS festlegen</a:t>
            </a:r>
            <a:endParaRPr lang="de-DE" sz="1800" b="0" strike="noStrike" spc="-1">
              <a:solidFill>
                <a:srgbClr val="000000"/>
              </a:solidFill>
              <a:latin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SCS: Schlüsselfragen</a:t>
            </a:r>
            <a:endParaRPr lang="de-DE" sz="3200" b="0" strike="noStrike" spc="-1">
              <a:solidFill>
                <a:srgbClr val="000000"/>
              </a:solidFill>
              <a:latin typeface="Arial"/>
            </a:endParaRPr>
          </a:p>
        </p:txBody>
      </p:sp>
      <p:grpSp>
        <p:nvGrpSpPr>
          <p:cNvPr id="402" name="Google Shape;414;p31"/>
          <p:cNvGrpSpPr/>
          <p:nvPr/>
        </p:nvGrpSpPr>
        <p:grpSpPr>
          <a:xfrm>
            <a:off x="2211480" y="1698840"/>
            <a:ext cx="7769160" cy="4619160"/>
            <a:chOff x="2211480" y="1698840"/>
            <a:chExt cx="7769160" cy="4619160"/>
          </a:xfrm>
        </p:grpSpPr>
        <p:sp>
          <p:nvSpPr>
            <p:cNvPr id="403" name="Google Shape;415;p31"/>
            <p:cNvSpPr/>
            <p:nvPr/>
          </p:nvSpPr>
          <p:spPr>
            <a:xfrm rot="10800000">
              <a:off x="2686680" y="1698480"/>
              <a:ext cx="7293960" cy="94140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404" name="Google Shape;416;p31"/>
            <p:cNvSpPr/>
            <p:nvPr/>
          </p:nvSpPr>
          <p:spPr>
            <a:xfrm>
              <a:off x="2919600" y="1698840"/>
              <a:ext cx="7058160" cy="941400"/>
            </a:xfrm>
            <a:prstGeom prst="rect">
              <a:avLst/>
            </a:prstGeom>
            <a:noFill/>
            <a:ln w="0">
              <a:noFill/>
            </a:ln>
          </p:spPr>
          <p:style>
            <a:lnRef idx="0">
              <a:scrgbClr r="0" g="0" b="0"/>
            </a:lnRef>
            <a:fillRef idx="0">
              <a:scrgbClr r="0" g="0" b="0"/>
            </a:fillRef>
            <a:effectRef idx="0">
              <a:scrgbClr r="0" g="0" b="0"/>
            </a:effectRef>
            <a:fontRef idx="minor"/>
          </p:style>
          <p:txBody>
            <a:bodyPr lIns="416160" tIns="83880" rIns="156600" bIns="83880" anchor="ctr">
              <a:noAutofit/>
            </a:bodyPr>
            <a:lstStyle/>
            <a:p>
              <a:pPr algn="ctr">
                <a:lnSpc>
                  <a:spcPct val="90000"/>
                </a:lnSpc>
                <a:tabLst>
                  <a:tab pos="0" algn="l"/>
                </a:tabLst>
              </a:pPr>
              <a:r>
                <a:rPr lang="en-US" sz="2200" b="0" strike="noStrike" spc="-1">
                  <a:solidFill>
                    <a:schemeClr val="lt1"/>
                  </a:solidFill>
                  <a:latin typeface="Calibri"/>
                  <a:ea typeface="Calibri"/>
                </a:rPr>
                <a:t>Wer sind die Beteiligten an den erbrachten Diensten und dem zugrunde liegenden SMS?</a:t>
              </a:r>
              <a:endParaRPr lang="de-DE" sz="2200" b="0" strike="noStrike" spc="-1">
                <a:solidFill>
                  <a:srgbClr val="000000"/>
                </a:solidFill>
                <a:latin typeface="Arial"/>
              </a:endParaRPr>
            </a:p>
          </p:txBody>
        </p:sp>
        <p:sp>
          <p:nvSpPr>
            <p:cNvPr id="405" name="Google Shape;417;p31"/>
            <p:cNvSpPr/>
            <p:nvPr/>
          </p:nvSpPr>
          <p:spPr>
            <a:xfrm>
              <a:off x="2211480" y="1698840"/>
              <a:ext cx="941400" cy="94140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406" name="Google Shape;418;p31"/>
            <p:cNvSpPr/>
            <p:nvPr/>
          </p:nvSpPr>
          <p:spPr>
            <a:xfrm rot="10800000">
              <a:off x="2686680" y="2924280"/>
              <a:ext cx="7293960" cy="94140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407" name="Google Shape;419;p31"/>
            <p:cNvSpPr/>
            <p:nvPr/>
          </p:nvSpPr>
          <p:spPr>
            <a:xfrm>
              <a:off x="2919600" y="2924640"/>
              <a:ext cx="7058160" cy="941400"/>
            </a:xfrm>
            <a:prstGeom prst="rect">
              <a:avLst/>
            </a:prstGeom>
            <a:noFill/>
            <a:ln w="0">
              <a:noFill/>
            </a:ln>
          </p:spPr>
          <p:style>
            <a:lnRef idx="0">
              <a:scrgbClr r="0" g="0" b="0"/>
            </a:lnRef>
            <a:fillRef idx="0">
              <a:scrgbClr r="0" g="0" b="0"/>
            </a:fillRef>
            <a:effectRef idx="0">
              <a:scrgbClr r="0" g="0" b="0"/>
            </a:effectRef>
            <a:fontRef idx="minor"/>
          </p:style>
          <p:txBody>
            <a:bodyPr lIns="416160" tIns="83880" rIns="156600" bIns="83880" anchor="ctr">
              <a:noAutofit/>
            </a:bodyPr>
            <a:lstStyle/>
            <a:p>
              <a:pPr algn="ctr">
                <a:lnSpc>
                  <a:spcPct val="90000"/>
                </a:lnSpc>
                <a:tabLst>
                  <a:tab pos="0" algn="l"/>
                </a:tabLst>
              </a:pPr>
              <a:r>
                <a:rPr lang="en-US" sz="2200" b="0" strike="noStrike" spc="-1">
                  <a:solidFill>
                    <a:schemeClr val="lt1"/>
                  </a:solidFill>
                  <a:latin typeface="Calibri"/>
                  <a:ea typeface="Calibri"/>
                </a:rPr>
                <a:t>Was sind die Bedürfnisse und Erwartungen dieser Interessengruppen?</a:t>
              </a:r>
              <a:endParaRPr lang="de-DE" sz="2200" b="0" strike="noStrike" spc="-1">
                <a:solidFill>
                  <a:srgbClr val="000000"/>
                </a:solidFill>
                <a:latin typeface="Arial"/>
              </a:endParaRPr>
            </a:p>
          </p:txBody>
        </p:sp>
        <p:sp>
          <p:nvSpPr>
            <p:cNvPr id="408" name="Google Shape;420;p31"/>
            <p:cNvSpPr/>
            <p:nvPr/>
          </p:nvSpPr>
          <p:spPr>
            <a:xfrm>
              <a:off x="2211480" y="2924640"/>
              <a:ext cx="941400" cy="94140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409" name="Google Shape;421;p31"/>
            <p:cNvSpPr/>
            <p:nvPr/>
          </p:nvSpPr>
          <p:spPr>
            <a:xfrm rot="10800000">
              <a:off x="2686680" y="4150440"/>
              <a:ext cx="7293960" cy="94140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410" name="Google Shape;422;p31"/>
            <p:cNvSpPr/>
            <p:nvPr/>
          </p:nvSpPr>
          <p:spPr>
            <a:xfrm>
              <a:off x="2919600" y="4150440"/>
              <a:ext cx="7058160" cy="941400"/>
            </a:xfrm>
            <a:prstGeom prst="rect">
              <a:avLst/>
            </a:prstGeom>
            <a:noFill/>
            <a:ln w="0">
              <a:noFill/>
            </a:ln>
          </p:spPr>
          <p:style>
            <a:lnRef idx="0">
              <a:scrgbClr r="0" g="0" b="0"/>
            </a:lnRef>
            <a:fillRef idx="0">
              <a:scrgbClr r="0" g="0" b="0"/>
            </a:fillRef>
            <a:effectRef idx="0">
              <a:scrgbClr r="0" g="0" b="0"/>
            </a:effectRef>
            <a:fontRef idx="minor"/>
          </p:style>
          <p:txBody>
            <a:bodyPr lIns="416160" tIns="83880" rIns="156600" bIns="83880" anchor="ctr">
              <a:noAutofit/>
            </a:bodyPr>
            <a:lstStyle/>
            <a:p>
              <a:pPr algn="ctr">
                <a:lnSpc>
                  <a:spcPct val="90000"/>
                </a:lnSpc>
                <a:tabLst>
                  <a:tab pos="0" algn="l"/>
                </a:tabLst>
              </a:pPr>
              <a:r>
                <a:rPr lang="en-US" sz="2200" b="0" strike="noStrike" spc="-1">
                  <a:solidFill>
                    <a:schemeClr val="lt1"/>
                  </a:solidFill>
                  <a:latin typeface="Calibri"/>
                  <a:ea typeface="Calibri"/>
                </a:rPr>
                <a:t>Welche rechtlichen und vertraglichen Anforderungen sind dabei zu berücksichtigen?</a:t>
              </a:r>
              <a:endParaRPr lang="de-DE" sz="2200" b="0" strike="noStrike" spc="-1">
                <a:solidFill>
                  <a:srgbClr val="000000"/>
                </a:solidFill>
                <a:latin typeface="Arial"/>
              </a:endParaRPr>
            </a:p>
          </p:txBody>
        </p:sp>
        <p:sp>
          <p:nvSpPr>
            <p:cNvPr id="411" name="Google Shape;423;p31"/>
            <p:cNvSpPr/>
            <p:nvPr/>
          </p:nvSpPr>
          <p:spPr>
            <a:xfrm>
              <a:off x="2211480" y="4150440"/>
              <a:ext cx="941400" cy="94140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412" name="Google Shape;424;p31"/>
            <p:cNvSpPr/>
            <p:nvPr/>
          </p:nvSpPr>
          <p:spPr>
            <a:xfrm rot="10800000">
              <a:off x="2686680" y="5376240"/>
              <a:ext cx="7293960" cy="94140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413" name="Google Shape;425;p31"/>
            <p:cNvSpPr/>
            <p:nvPr/>
          </p:nvSpPr>
          <p:spPr>
            <a:xfrm>
              <a:off x="2919600" y="5376600"/>
              <a:ext cx="7058160" cy="941400"/>
            </a:xfrm>
            <a:prstGeom prst="rect">
              <a:avLst/>
            </a:prstGeom>
            <a:noFill/>
            <a:ln w="0">
              <a:noFill/>
            </a:ln>
          </p:spPr>
          <p:style>
            <a:lnRef idx="0">
              <a:scrgbClr r="0" g="0" b="0"/>
            </a:lnRef>
            <a:fillRef idx="0">
              <a:scrgbClr r="0" g="0" b="0"/>
            </a:fillRef>
            <a:effectRef idx="0">
              <a:scrgbClr r="0" g="0" b="0"/>
            </a:effectRef>
            <a:fontRef idx="minor"/>
          </p:style>
          <p:txBody>
            <a:bodyPr lIns="416160" tIns="83880" rIns="156600" bIns="83880" anchor="ctr">
              <a:noAutofit/>
            </a:bodyPr>
            <a:lstStyle/>
            <a:p>
              <a:pPr algn="ctr">
                <a:lnSpc>
                  <a:spcPct val="90000"/>
                </a:lnSpc>
                <a:tabLst>
                  <a:tab pos="0" algn="l"/>
                </a:tabLst>
              </a:pPr>
              <a:r>
                <a:rPr lang="en-US" sz="2200" b="0" strike="noStrike" spc="-1">
                  <a:solidFill>
                    <a:schemeClr val="lt1"/>
                  </a:solidFill>
                  <a:latin typeface="Calibri"/>
                  <a:ea typeface="Calibri"/>
                </a:rPr>
                <a:t>Welche Aktivitäten im Rahmen des Managements von IT-Services werden durch das SMS gesteuert, welche nicht?</a:t>
              </a:r>
              <a:endParaRPr lang="de-DE" sz="2200" b="0" strike="noStrike" spc="-1">
                <a:solidFill>
                  <a:srgbClr val="000000"/>
                </a:solidFill>
                <a:latin typeface="Arial"/>
              </a:endParaRPr>
            </a:p>
          </p:txBody>
        </p:sp>
        <p:sp>
          <p:nvSpPr>
            <p:cNvPr id="414" name="Google Shape;426;p31"/>
            <p:cNvSpPr/>
            <p:nvPr/>
          </p:nvSpPr>
          <p:spPr>
            <a:xfrm>
              <a:off x="2211480" y="5376600"/>
              <a:ext cx="941400" cy="94140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grpSp>
      <p:sp>
        <p:nvSpPr>
          <p:cNvPr id="415" name="PlaceHolder 2"/>
          <p:cNvSpPr>
            <a:spLocks noGrp="1"/>
          </p:cNvSpPr>
          <p:nvPr>
            <p:ph type="sldNum" idx="38"/>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70C3619F-6C3B-4ADB-8F8C-AFFA59E6BD00}" type="slidenum">
              <a:rPr lang="en-US" sz="1200" b="0" strike="noStrike" spc="-1">
                <a:solidFill>
                  <a:srgbClr val="888888"/>
                </a:solidFill>
                <a:latin typeface="Calibri"/>
                <a:ea typeface="Calibri"/>
              </a:rPr>
              <a:t>37</a:t>
            </a:fld>
            <a:endParaRPr lang="de-DE" sz="1200" b="0" strike="noStrike" spc="-1">
              <a:solidFill>
                <a:srgbClr val="000000"/>
              </a:solidFill>
              <a:latin typeface="Times New Roman"/>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SCS: Anforderungen </a:t>
            </a:r>
            <a:r>
              <a:rPr lang="en-US" sz="2000" b="0" strike="noStrike" spc="-1">
                <a:solidFill>
                  <a:srgbClr val="7F7F7F"/>
                </a:solidFill>
                <a:latin typeface="Calibri"/>
                <a:ea typeface="Calibri"/>
              </a:rPr>
              <a:t>gemäß </a:t>
            </a:r>
            <a:r>
              <a:rPr lang="en-US" sz="2000" b="1" strike="noStrike" spc="-1">
                <a:solidFill>
                  <a:srgbClr val="7F7F7F"/>
                </a:solidFill>
                <a:latin typeface="Calibri"/>
                <a:ea typeface="Calibri"/>
              </a:rPr>
              <a:t>FitSM-1</a:t>
            </a:r>
            <a:endParaRPr lang="de-DE" sz="2000" b="0" strike="noStrike" spc="-1">
              <a:solidFill>
                <a:srgbClr val="000000"/>
              </a:solidFill>
              <a:latin typeface="Arial"/>
            </a:endParaRPr>
          </a:p>
        </p:txBody>
      </p:sp>
      <p:graphicFrame>
        <p:nvGraphicFramePr>
          <p:cNvPr id="417" name="Google Shape;434;p32"/>
          <p:cNvGraphicFramePr/>
          <p:nvPr/>
        </p:nvGraphicFramePr>
        <p:xfrm>
          <a:off x="1981080" y="1697040"/>
          <a:ext cx="8229600" cy="2176526"/>
        </p:xfrm>
        <a:graphic>
          <a:graphicData uri="http://schemas.openxmlformats.org/drawingml/2006/table">
            <a:tbl>
              <a:tblPr/>
              <a:tblGrid>
                <a:gridCol w="8229600">
                  <a:extLst>
                    <a:ext uri="{9D8B030D-6E8A-4147-A177-3AD203B41FA5}">
                      <a16:colId xmlns:a16="http://schemas.microsoft.com/office/drawing/2014/main" val="20000"/>
                    </a:ext>
                  </a:extLst>
                </a:gridCol>
              </a:tblGrid>
              <a:tr h="203040">
                <a:tc>
                  <a:txBody>
                    <a:bodyPr/>
                    <a:lstStyle/>
                    <a:p>
                      <a:pPr>
                        <a:lnSpc>
                          <a:spcPct val="100000"/>
                        </a:lnSpc>
                        <a:tabLst>
                          <a:tab pos="0" algn="l"/>
                        </a:tabLst>
                      </a:pPr>
                      <a:r>
                        <a:rPr lang="en-US" sz="1600" b="0" strike="noStrike" spc="-1">
                          <a:solidFill>
                            <a:srgbClr val="FFFFFF"/>
                          </a:solidFill>
                          <a:latin typeface="Calibri"/>
                          <a:ea typeface="Calibri"/>
                        </a:rPr>
                        <a:t>GR3 Anwendungsbereich und Stakeholder des IT-Service-Managements (SCS)</a:t>
                      </a:r>
                      <a:endParaRPr lang="de-DE" sz="16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0B578C"/>
                    </a:solidFill>
                  </a:tcPr>
                </a:tc>
                <a:extLst>
                  <a:ext uri="{0D108BD9-81ED-4DB2-BD59-A6C34878D82A}">
                    <a16:rowId xmlns:a16="http://schemas.microsoft.com/office/drawing/2014/main" val="10000"/>
                  </a:ext>
                </a:extLst>
              </a:tr>
              <a:tr h="228600">
                <a:tc>
                  <a:txBody>
                    <a:bodyPr/>
                    <a:lstStyle/>
                    <a:p>
                      <a:pPr>
                        <a:lnSpc>
                          <a:spcPct val="100000"/>
                        </a:lnSpc>
                        <a:tabLst>
                          <a:tab pos="0" algn="l"/>
                        </a:tabLst>
                      </a:pPr>
                      <a:r>
                        <a:rPr lang="en-US" sz="1800" b="0" strike="noStrike" spc="-1">
                          <a:solidFill>
                            <a:srgbClr val="FFFFFF"/>
                          </a:solidFill>
                          <a:latin typeface="Calibri"/>
                          <a:ea typeface="Calibri"/>
                        </a:rPr>
                        <a:t>VORAUSSETZUNGEN</a:t>
                      </a:r>
                      <a:endParaRPr lang="de-DE" sz="18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8DCAF6"/>
                    </a:solidFill>
                  </a:tcPr>
                </a:tc>
                <a:extLst>
                  <a:ext uri="{0D108BD9-81ED-4DB2-BD59-A6C34878D82A}">
                    <a16:rowId xmlns:a16="http://schemas.microsoft.com/office/drawing/2014/main" val="10001"/>
                  </a:ext>
                </a:extLst>
              </a:tr>
              <a:tr h="203040">
                <a:tc>
                  <a:txBody>
                    <a:bodyPr/>
                    <a:lstStyle/>
                    <a:p>
                      <a:pPr marL="343080" indent="-343080">
                        <a:lnSpc>
                          <a:spcPct val="115000"/>
                        </a:lnSpc>
                        <a:buClr>
                          <a:srgbClr val="000000"/>
                        </a:buClr>
                        <a:buFont typeface="Noto Sans Symbols"/>
                        <a:buChar char="∙"/>
                      </a:pPr>
                      <a:r>
                        <a:rPr lang="en-US" sz="1600" b="0" strike="noStrike" spc="-1">
                          <a:solidFill>
                            <a:srgbClr val="000000"/>
                          </a:solidFill>
                          <a:latin typeface="Calibri"/>
                          <a:ea typeface="Arial"/>
                        </a:rPr>
                        <a:t>GR3.1 Die Stakeholder der IT-Services und des SMS müssen identifiziert und ihre Bedürfnisse und Erwartungen analysiert werden. Einschlägige rechtliche, regulatorische und vertragliche Anforderungen müssen berücksichtigt werden.</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Arial"/>
                        </a:rPr>
                        <a:t>GR3.2 Der Anwendungsbereich des SMS muss unter Berücksichtigung der Ergebnisse der Stakeholder-Analyse festgelegt werden.</a:t>
                      </a:r>
                      <a:endParaRPr lang="de-DE" sz="16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2"/>
                  </a:ext>
                </a:extLst>
              </a:tr>
            </a:tbl>
          </a:graphicData>
        </a:graphic>
      </p:graphicFrame>
      <p:sp>
        <p:nvSpPr>
          <p:cNvPr id="418" name="PlaceHolder 2"/>
          <p:cNvSpPr>
            <a:spLocks noGrp="1"/>
          </p:cNvSpPr>
          <p:nvPr>
            <p:ph type="sldNum" idx="39"/>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14833C89-E1B9-48D6-92A6-40BBF6D93975}" type="slidenum">
              <a:rPr lang="en-US" sz="1200" b="0" strike="noStrike" spc="-1">
                <a:solidFill>
                  <a:srgbClr val="888888"/>
                </a:solidFill>
                <a:latin typeface="Calibri"/>
                <a:ea typeface="Calibri"/>
              </a:rPr>
              <a:t>38</a:t>
            </a:fld>
            <a:endParaRPr lang="de-DE" sz="1200" b="0" strike="noStrike" spc="-1">
              <a:solidFill>
                <a:srgbClr val="000000"/>
              </a:solidFill>
              <a:latin typeface="Times New Roman"/>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 name="PlaceHolder 19"/>
          <p:cNvSpPr/>
          <p:nvPr/>
        </p:nvSpPr>
        <p:spPr>
          <a:xfrm>
            <a:off x="609840" y="275040"/>
            <a:ext cx="9053640" cy="1043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Lst>
            </a:pPr>
            <a:r>
              <a:rPr lang="en-GB" sz="3200" b="0" strike="noStrike" spc="-1">
                <a:solidFill>
                  <a:srgbClr val="205595"/>
                </a:solidFill>
                <a:latin typeface="Calibri"/>
                <a:ea typeface="Calibri"/>
              </a:rPr>
              <a:t>Einschränkung des Anwendungsbereichs</a:t>
            </a:r>
            <a:endParaRPr lang="de-DE" sz="3200" b="0" strike="noStrike" spc="-1">
              <a:solidFill>
                <a:srgbClr val="000000"/>
              </a:solidFill>
              <a:latin typeface="Arial"/>
            </a:endParaRPr>
          </a:p>
        </p:txBody>
      </p:sp>
      <p:sp>
        <p:nvSpPr>
          <p:cNvPr id="420" name="PlaceHolder 20"/>
          <p:cNvSpPr/>
          <p:nvPr/>
        </p:nvSpPr>
        <p:spPr>
          <a:xfrm>
            <a:off x="609840" y="1697040"/>
            <a:ext cx="10968480" cy="4621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fontScale="62222"/>
          </a:bodyPr>
          <a:lstStyle/>
          <a:p>
            <a:pPr marL="457200" indent="-343080">
              <a:lnSpc>
                <a:spcPct val="120000"/>
              </a:lnSpc>
              <a:spcBef>
                <a:spcPts val="601"/>
              </a:spcBef>
              <a:buClr>
                <a:srgbClr val="000000"/>
              </a:buClr>
              <a:buFont typeface="Arial"/>
              <a:buChar char="•"/>
            </a:pPr>
            <a:r>
              <a:rPr lang="en-GB" sz="2800" b="0" strike="noStrike" spc="-1">
                <a:solidFill>
                  <a:schemeClr val="dk1"/>
                </a:solidFill>
                <a:latin typeface="Calibri"/>
                <a:ea typeface="Calibri"/>
              </a:rPr>
              <a:t>Effektivität der Einschränkung des Anwendungsbereichs:</a:t>
            </a:r>
            <a:endParaRPr lang="de-DE" sz="2800" b="0" strike="noStrike" spc="-1">
              <a:solidFill>
                <a:srgbClr val="000000"/>
              </a:solidFill>
              <a:latin typeface="Arial"/>
            </a:endParaRPr>
          </a:p>
          <a:p>
            <a:pPr marL="914400" lvl="1" indent="-343080">
              <a:lnSpc>
                <a:spcPct val="120000"/>
              </a:lnSpc>
              <a:spcBef>
                <a:spcPts val="601"/>
              </a:spcBef>
              <a:buClr>
                <a:srgbClr val="000000"/>
              </a:buClr>
              <a:buFont typeface="Arial"/>
              <a:buChar char="–"/>
            </a:pPr>
            <a:r>
              <a:rPr lang="en-GB" sz="2400" b="0" strike="noStrike" spc="-1">
                <a:solidFill>
                  <a:schemeClr val="dk1"/>
                </a:solidFill>
                <a:latin typeface="Calibri"/>
                <a:ea typeface="Calibri"/>
              </a:rPr>
              <a:t>Erleichtert das Umsetzen von ITSM, da nicht versucht wird, es überall auf einmal zu implementieren.</a:t>
            </a:r>
            <a:endParaRPr lang="de-DE" sz="2400" b="0" strike="noStrike" spc="-1">
              <a:solidFill>
                <a:srgbClr val="000000"/>
              </a:solidFill>
              <a:latin typeface="Arial"/>
            </a:endParaRPr>
          </a:p>
          <a:p>
            <a:pPr marL="914400" lvl="1" indent="-343080">
              <a:lnSpc>
                <a:spcPct val="120000"/>
              </a:lnSpc>
              <a:spcBef>
                <a:spcPts val="601"/>
              </a:spcBef>
              <a:buClr>
                <a:srgbClr val="000000"/>
              </a:buClr>
              <a:buFont typeface="Arial"/>
              <a:buChar char="–"/>
            </a:pPr>
            <a:r>
              <a:rPr lang="en-GB" sz="2400" b="0" strike="noStrike" spc="-1">
                <a:solidFill>
                  <a:schemeClr val="dk1"/>
                </a:solidFill>
                <a:latin typeface="Calibri"/>
                <a:ea typeface="Calibri"/>
              </a:rPr>
              <a:t>Ermöglicht den Ausschluss bestimmter Services von der Steuerung durch das SMS.</a:t>
            </a:r>
            <a:endParaRPr lang="de-DE" sz="2400" b="0" strike="noStrike" spc="-1">
              <a:solidFill>
                <a:srgbClr val="000000"/>
              </a:solidFill>
              <a:latin typeface="Arial"/>
            </a:endParaRPr>
          </a:p>
          <a:p>
            <a:pPr marL="914400" lvl="1" indent="-343080">
              <a:lnSpc>
                <a:spcPct val="120000"/>
              </a:lnSpc>
              <a:spcBef>
                <a:spcPts val="601"/>
              </a:spcBef>
              <a:buClr>
                <a:srgbClr val="000000"/>
              </a:buClr>
              <a:buFont typeface="Arial"/>
              <a:buChar char="–"/>
            </a:pPr>
            <a:r>
              <a:rPr lang="en-GB" sz="2400" b="0" strike="noStrike" spc="-1">
                <a:solidFill>
                  <a:schemeClr val="dk1"/>
                </a:solidFill>
                <a:latin typeface="Calibri"/>
                <a:ea typeface="Calibri"/>
              </a:rPr>
              <a:t>Macht das Umsetzen weniger wertvoll, da es sich nicht auf einen ausreichenden Teil der angebotenen Services auswirkt und diese verbessert.</a:t>
            </a:r>
            <a:endParaRPr lang="de-DE" sz="2400" b="0" strike="noStrike" spc="-1">
              <a:solidFill>
                <a:srgbClr val="000000"/>
              </a:solidFill>
              <a:latin typeface="Arial"/>
            </a:endParaRPr>
          </a:p>
          <a:p>
            <a:pPr marL="457200" indent="-343080">
              <a:lnSpc>
                <a:spcPct val="120000"/>
              </a:lnSpc>
              <a:spcBef>
                <a:spcPts val="601"/>
              </a:spcBef>
              <a:buClr>
                <a:srgbClr val="000000"/>
              </a:buClr>
              <a:buFont typeface="Arial"/>
              <a:buChar char="•"/>
            </a:pPr>
            <a:r>
              <a:rPr lang="en-GB" sz="2800" b="0" strike="noStrike" spc="-1">
                <a:solidFill>
                  <a:schemeClr val="dk1"/>
                </a:solidFill>
                <a:latin typeface="Calibri"/>
                <a:ea typeface="Calibri"/>
              </a:rPr>
              <a:t>Die Begrenzung des Anwendungsbereichs ist ein Gleichgewicht zwischen:</a:t>
            </a:r>
            <a:endParaRPr lang="de-DE" sz="2800" b="0" strike="noStrike" spc="-1">
              <a:solidFill>
                <a:srgbClr val="000000"/>
              </a:solidFill>
              <a:latin typeface="Arial"/>
            </a:endParaRPr>
          </a:p>
          <a:p>
            <a:pPr marL="914400" lvl="1" indent="-343080">
              <a:lnSpc>
                <a:spcPct val="120000"/>
              </a:lnSpc>
              <a:spcBef>
                <a:spcPts val="601"/>
              </a:spcBef>
              <a:buClr>
                <a:srgbClr val="000000"/>
              </a:buClr>
              <a:buFont typeface="Arial"/>
              <a:buChar char="–"/>
            </a:pPr>
            <a:r>
              <a:rPr lang="en-GB" sz="2400" b="0" strike="noStrike" spc="-1">
                <a:solidFill>
                  <a:schemeClr val="dk1"/>
                </a:solidFill>
                <a:latin typeface="Calibri"/>
                <a:ea typeface="Calibri"/>
              </a:rPr>
              <a:t>Praktikabilität und Leichtigkeit der ersten Umsetzung</a:t>
            </a:r>
            <a:endParaRPr lang="de-DE" sz="2400" b="0" strike="noStrike" spc="-1">
              <a:solidFill>
                <a:srgbClr val="000000"/>
              </a:solidFill>
              <a:latin typeface="Arial"/>
            </a:endParaRPr>
          </a:p>
          <a:p>
            <a:pPr marL="914400" lvl="1" indent="-343080">
              <a:lnSpc>
                <a:spcPct val="120000"/>
              </a:lnSpc>
              <a:spcBef>
                <a:spcPts val="601"/>
              </a:spcBef>
              <a:buClr>
                <a:srgbClr val="000000"/>
              </a:buClr>
              <a:buFont typeface="Arial"/>
              <a:buChar char="–"/>
            </a:pPr>
            <a:r>
              <a:rPr lang="en-GB" sz="2400" b="0" strike="noStrike" spc="-1">
                <a:solidFill>
                  <a:schemeClr val="dk1"/>
                </a:solidFill>
                <a:latin typeface="Calibri"/>
                <a:ea typeface="Calibri"/>
              </a:rPr>
              <a:t>Auswirkungen und langfristiger Nutzen der Umsetzung</a:t>
            </a:r>
            <a:endParaRPr lang="de-DE" sz="2400" b="0" strike="noStrike" spc="-1">
              <a:solidFill>
                <a:srgbClr val="000000"/>
              </a:solidFill>
              <a:latin typeface="Arial"/>
            </a:endParaRPr>
          </a:p>
          <a:p>
            <a:pPr marL="457200" indent="-343080">
              <a:lnSpc>
                <a:spcPct val="120000"/>
              </a:lnSpc>
              <a:spcBef>
                <a:spcPts val="601"/>
              </a:spcBef>
              <a:buClr>
                <a:srgbClr val="000000"/>
              </a:buClr>
              <a:buFont typeface="Arial"/>
              <a:buChar char="•"/>
            </a:pPr>
            <a:r>
              <a:rPr lang="en-GB" sz="2800" b="0" strike="noStrike" spc="-1">
                <a:solidFill>
                  <a:schemeClr val="dk1"/>
                </a:solidFill>
                <a:latin typeface="Calibri"/>
                <a:ea typeface="Calibri"/>
              </a:rPr>
              <a:t>Typen der Begrenzung des Anwendungsbereichs</a:t>
            </a:r>
            <a:endParaRPr lang="de-DE" sz="2800" b="0" strike="noStrike" spc="-1">
              <a:solidFill>
                <a:srgbClr val="000000"/>
              </a:solidFill>
              <a:latin typeface="Arial"/>
            </a:endParaRPr>
          </a:p>
          <a:p>
            <a:pPr marL="914400" lvl="1" indent="-343080">
              <a:lnSpc>
                <a:spcPct val="120000"/>
              </a:lnSpc>
              <a:spcBef>
                <a:spcPts val="601"/>
              </a:spcBef>
              <a:buClr>
                <a:srgbClr val="000000"/>
              </a:buClr>
              <a:buFont typeface="Arial"/>
              <a:buChar char="–"/>
            </a:pPr>
            <a:r>
              <a:rPr lang="en-GB" sz="2400" b="0" strike="noStrike" spc="-1">
                <a:solidFill>
                  <a:schemeClr val="dk1"/>
                </a:solidFill>
                <a:latin typeface="Calibri"/>
                <a:ea typeface="Calibri"/>
              </a:rPr>
              <a:t>An eine bestimmte Anbieterorganisation, einen Teil einer Anbieterorganisation oder Föderation</a:t>
            </a:r>
            <a:endParaRPr lang="de-DE" sz="2400" b="0" strike="noStrike" spc="-1">
              <a:solidFill>
                <a:srgbClr val="000000"/>
              </a:solidFill>
              <a:latin typeface="Arial"/>
            </a:endParaRPr>
          </a:p>
          <a:p>
            <a:pPr marL="914400" lvl="1" indent="-343080">
              <a:lnSpc>
                <a:spcPct val="120000"/>
              </a:lnSpc>
              <a:spcBef>
                <a:spcPts val="601"/>
              </a:spcBef>
              <a:buClr>
                <a:srgbClr val="000000"/>
              </a:buClr>
              <a:buFont typeface="Arial"/>
              <a:buChar char="–"/>
            </a:pPr>
            <a:r>
              <a:rPr lang="en-GB" sz="2400" b="0" strike="noStrike" spc="-1">
                <a:solidFill>
                  <a:schemeClr val="dk1"/>
                </a:solidFill>
                <a:latin typeface="Calibri"/>
                <a:ea typeface="Calibri"/>
              </a:rPr>
              <a:t>Zu einer Untergruppe von Services oder bestimmten Service-Katalogen</a:t>
            </a:r>
            <a:endParaRPr lang="de-DE" sz="2400" b="0" strike="noStrike" spc="-1">
              <a:solidFill>
                <a:srgbClr val="000000"/>
              </a:solidFill>
              <a:latin typeface="Arial"/>
            </a:endParaRPr>
          </a:p>
          <a:p>
            <a:pPr marL="914400" lvl="1" indent="-343080">
              <a:lnSpc>
                <a:spcPct val="120000"/>
              </a:lnSpc>
              <a:spcBef>
                <a:spcPts val="601"/>
              </a:spcBef>
              <a:buClr>
                <a:srgbClr val="000000"/>
              </a:buClr>
              <a:buFont typeface="Arial"/>
              <a:buChar char="–"/>
            </a:pPr>
            <a:r>
              <a:rPr lang="en-GB" sz="2400" b="0" strike="noStrike" spc="-1">
                <a:solidFill>
                  <a:schemeClr val="dk1"/>
                </a:solidFill>
                <a:latin typeface="Calibri"/>
                <a:ea typeface="Calibri"/>
              </a:rPr>
              <a:t>Zu einem bestimmten geografischen Ort</a:t>
            </a:r>
            <a:endParaRPr lang="de-DE" sz="2400" b="0" strike="noStrike" spc="-1">
              <a:solidFill>
                <a:srgbClr val="000000"/>
              </a:solidFill>
              <a:latin typeface="Arial"/>
            </a:endParaRPr>
          </a:p>
          <a:p>
            <a:pPr marL="914400" lvl="1" indent="-343080">
              <a:lnSpc>
                <a:spcPct val="120000"/>
              </a:lnSpc>
              <a:spcBef>
                <a:spcPts val="601"/>
              </a:spcBef>
              <a:buClr>
                <a:srgbClr val="000000"/>
              </a:buClr>
              <a:buFont typeface="Arial"/>
              <a:buChar char="–"/>
            </a:pPr>
            <a:r>
              <a:rPr lang="en-GB" sz="2400" b="0" strike="noStrike" spc="-1">
                <a:solidFill>
                  <a:schemeClr val="dk1"/>
                </a:solidFill>
                <a:latin typeface="Calibri"/>
                <a:ea typeface="Calibri"/>
              </a:rPr>
              <a:t>An eine bestimmte Gruppe von Kunden oder Anwendern</a:t>
            </a:r>
            <a:endParaRPr lang="de-DE" sz="2400" b="0" strike="noStrike" spc="-1">
              <a:solidFill>
                <a:srgbClr val="000000"/>
              </a:solidFill>
              <a:latin typeface="Arial"/>
            </a:endParaRPr>
          </a:p>
        </p:txBody>
      </p:sp>
      <p:sp>
        <p:nvSpPr>
          <p:cNvPr id="421" name="PlaceHolder 21"/>
          <p:cNvSpPr/>
          <p:nvPr/>
        </p:nvSpPr>
        <p:spPr>
          <a:xfrm>
            <a:off x="8737920" y="6431040"/>
            <a:ext cx="2840400" cy="360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defTabSz="914400">
              <a:lnSpc>
                <a:spcPct val="100000"/>
              </a:lnSpc>
              <a:tabLst>
                <a:tab pos="0" algn="l"/>
              </a:tabLst>
            </a:pPr>
            <a:fld id="{6928E0FF-5AC8-440C-84C4-B77482FA0CBF}" type="slidenum">
              <a:rPr lang="en-US" sz="1200" b="0" strike="noStrike" spc="-1">
                <a:solidFill>
                  <a:srgbClr val="888888"/>
                </a:solidFill>
                <a:latin typeface="Calibri"/>
                <a:ea typeface="Calibri"/>
              </a:rPr>
              <a:t>39</a:t>
            </a:fld>
            <a:endParaRPr lang="de-DE" sz="1200" b="0" strike="noStrike" spc="-1">
              <a:solidFill>
                <a:srgbClr val="000000"/>
              </a:solidFill>
              <a:latin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FitSM-Qualifizierungsprogramm</a:t>
            </a:r>
            <a:endParaRPr lang="de-DE" sz="3200" b="0" strike="noStrike" spc="-1">
              <a:solidFill>
                <a:srgbClr val="000000"/>
              </a:solidFill>
              <a:latin typeface="Arial"/>
            </a:endParaRPr>
          </a:p>
        </p:txBody>
      </p:sp>
      <p:sp>
        <p:nvSpPr>
          <p:cNvPr id="44" name="PlaceHolder 2"/>
          <p:cNvSpPr>
            <a:spLocks noGrp="1"/>
          </p:cNvSpPr>
          <p:nvPr>
            <p:ph type="sldNum" idx="13"/>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D78B5EFC-22DE-4B7B-A789-203DB8BFCEC0}" type="slidenum">
              <a:rPr lang="en-US" sz="1200" b="0" strike="noStrike" spc="-1">
                <a:solidFill>
                  <a:srgbClr val="888888"/>
                </a:solidFill>
                <a:latin typeface="Calibri"/>
                <a:ea typeface="Calibri"/>
              </a:rPr>
              <a:t>4</a:t>
            </a:fld>
            <a:endParaRPr lang="de-DE" sz="1200" b="0" strike="noStrike" spc="-1">
              <a:solidFill>
                <a:srgbClr val="000000"/>
              </a:solidFill>
              <a:latin typeface="Times New Roman"/>
            </a:endParaRPr>
          </a:p>
        </p:txBody>
      </p:sp>
      <p:graphicFrame>
        <p:nvGraphicFramePr>
          <p:cNvPr id="45" name="Google Shape;67;p4"/>
          <p:cNvGraphicFramePr/>
          <p:nvPr/>
        </p:nvGraphicFramePr>
        <p:xfrm>
          <a:off x="1981080" y="5067720"/>
          <a:ext cx="8229600" cy="1345200"/>
        </p:xfrm>
        <a:graphic>
          <a:graphicData uri="http://schemas.openxmlformats.org/drawingml/2006/table">
            <a:tbl>
              <a:tblPr/>
              <a:tblGrid>
                <a:gridCol w="8229600">
                  <a:extLst>
                    <a:ext uri="{9D8B030D-6E8A-4147-A177-3AD203B41FA5}">
                      <a16:colId xmlns:a16="http://schemas.microsoft.com/office/drawing/2014/main" val="20000"/>
                    </a:ext>
                  </a:extLst>
                </a:gridCol>
              </a:tblGrid>
              <a:tr h="278640">
                <a:tc>
                  <a:txBody>
                    <a:bodyPr/>
                    <a:lstStyle/>
                    <a:p>
                      <a:pPr algn="ctr">
                        <a:lnSpc>
                          <a:spcPct val="100000"/>
                        </a:lnSpc>
                        <a:tabLst>
                          <a:tab pos="0" algn="l"/>
                        </a:tabLst>
                      </a:pPr>
                      <a:r>
                        <a:rPr lang="en-US" sz="1400" b="1" strike="noStrike" spc="-1">
                          <a:solidFill>
                            <a:schemeClr val="lt1"/>
                          </a:solidFill>
                          <a:latin typeface="Arial"/>
                          <a:ea typeface="Arial"/>
                        </a:rPr>
                        <a:t>Foundation Level</a:t>
                      </a:r>
                      <a:endParaRPr lang="de-DE" sz="1400" b="0" strike="noStrike" spc="-1">
                        <a:solidFill>
                          <a:srgbClr val="000000"/>
                        </a:solidFill>
                        <a:latin typeface="Arial"/>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solidFill>
                  </a:tcPr>
                </a:tc>
                <a:extLst>
                  <a:ext uri="{0D108BD9-81ED-4DB2-BD59-A6C34878D82A}">
                    <a16:rowId xmlns:a16="http://schemas.microsoft.com/office/drawing/2014/main" val="10000"/>
                  </a:ext>
                </a:extLst>
              </a:tr>
              <a:tr h="1040400">
                <a:tc>
                  <a:txBody>
                    <a:bodyPr/>
                    <a:lstStyle/>
                    <a:p>
                      <a:endParaRPr lang="de-DE" sz="1800" b="0" i="1" strike="noStrike" spc="-1">
                        <a:solidFill>
                          <a:schemeClr val="dk1"/>
                        </a:solidFill>
                        <a:latin typeface="Calibri"/>
                        <a:ea typeface="Calibri"/>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rgbClr val="E8ECF4"/>
                    </a:solidFill>
                  </a:tcPr>
                </a:tc>
                <a:extLst>
                  <a:ext uri="{0D108BD9-81ED-4DB2-BD59-A6C34878D82A}">
                    <a16:rowId xmlns:a16="http://schemas.microsoft.com/office/drawing/2014/main" val="10001"/>
                  </a:ext>
                </a:extLst>
              </a:tr>
            </a:tbl>
          </a:graphicData>
        </a:graphic>
      </p:graphicFrame>
      <p:sp>
        <p:nvSpPr>
          <p:cNvPr id="46" name="Google Shape;68;p4"/>
          <p:cNvSpPr/>
          <p:nvPr/>
        </p:nvSpPr>
        <p:spPr>
          <a:xfrm>
            <a:off x="3714480" y="5513760"/>
            <a:ext cx="4760280" cy="679680"/>
          </a:xfrm>
          <a:prstGeom prst="rect">
            <a:avLst/>
          </a:prstGeom>
          <a:solidFill>
            <a:schemeClr val="accent3"/>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US" sz="1800" b="1" strike="noStrike" spc="-1">
                <a:solidFill>
                  <a:schemeClr val="lt1"/>
                </a:solidFill>
                <a:latin typeface="Calibri"/>
                <a:ea typeface="Calibri"/>
              </a:rPr>
              <a:t>Foundation Schulung in IT-Service-Management</a:t>
            </a:r>
            <a:endParaRPr lang="de-DE" sz="1800" b="0" strike="noStrike" spc="-1">
              <a:solidFill>
                <a:srgbClr val="000000"/>
              </a:solidFill>
              <a:latin typeface="Arial"/>
            </a:endParaRPr>
          </a:p>
        </p:txBody>
      </p:sp>
      <p:graphicFrame>
        <p:nvGraphicFramePr>
          <p:cNvPr id="47" name="Google Shape;69;p4"/>
          <p:cNvGraphicFramePr/>
          <p:nvPr/>
        </p:nvGraphicFramePr>
        <p:xfrm>
          <a:off x="1981080" y="3404880"/>
          <a:ext cx="8229600" cy="1345200"/>
        </p:xfrm>
        <a:graphic>
          <a:graphicData uri="http://schemas.openxmlformats.org/drawingml/2006/table">
            <a:tbl>
              <a:tblPr/>
              <a:tblGrid>
                <a:gridCol w="8229600">
                  <a:extLst>
                    <a:ext uri="{9D8B030D-6E8A-4147-A177-3AD203B41FA5}">
                      <a16:colId xmlns:a16="http://schemas.microsoft.com/office/drawing/2014/main" val="20000"/>
                    </a:ext>
                  </a:extLst>
                </a:gridCol>
              </a:tblGrid>
              <a:tr h="278640">
                <a:tc>
                  <a:txBody>
                    <a:bodyPr/>
                    <a:lstStyle/>
                    <a:p>
                      <a:pPr algn="ctr">
                        <a:lnSpc>
                          <a:spcPct val="100000"/>
                        </a:lnSpc>
                        <a:tabLst>
                          <a:tab pos="0" algn="l"/>
                        </a:tabLst>
                      </a:pPr>
                      <a:r>
                        <a:rPr lang="en-US" sz="1400" b="1" strike="noStrike" spc="-1">
                          <a:solidFill>
                            <a:schemeClr val="lt1"/>
                          </a:solidFill>
                          <a:latin typeface="Arial"/>
                          <a:ea typeface="Arial"/>
                        </a:rPr>
                        <a:t>Advanced Level</a:t>
                      </a:r>
                      <a:endParaRPr lang="de-DE" sz="1400" b="0" strike="noStrike" spc="-1">
                        <a:solidFill>
                          <a:srgbClr val="000000"/>
                        </a:solidFill>
                        <a:latin typeface="Arial"/>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solidFill>
                  </a:tcPr>
                </a:tc>
                <a:extLst>
                  <a:ext uri="{0D108BD9-81ED-4DB2-BD59-A6C34878D82A}">
                    <a16:rowId xmlns:a16="http://schemas.microsoft.com/office/drawing/2014/main" val="10000"/>
                  </a:ext>
                </a:extLst>
              </a:tr>
              <a:tr h="1040400">
                <a:tc>
                  <a:txBody>
                    <a:bodyPr/>
                    <a:lstStyle/>
                    <a:p>
                      <a:endParaRPr lang="de-DE" sz="1800" b="0" i="1" strike="noStrike" spc="-1">
                        <a:solidFill>
                          <a:schemeClr val="dk1"/>
                        </a:solidFill>
                        <a:latin typeface="Calibri"/>
                        <a:ea typeface="Calibri"/>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rgbClr val="E8ECF4"/>
                    </a:solidFill>
                  </a:tcPr>
                </a:tc>
                <a:extLst>
                  <a:ext uri="{0D108BD9-81ED-4DB2-BD59-A6C34878D82A}">
                    <a16:rowId xmlns:a16="http://schemas.microsoft.com/office/drawing/2014/main" val="10001"/>
                  </a:ext>
                </a:extLst>
              </a:tr>
            </a:tbl>
          </a:graphicData>
        </a:graphic>
      </p:graphicFrame>
      <p:graphicFrame>
        <p:nvGraphicFramePr>
          <p:cNvPr id="48" name="Google Shape;70;p4"/>
          <p:cNvGraphicFramePr/>
          <p:nvPr/>
        </p:nvGraphicFramePr>
        <p:xfrm>
          <a:off x="1981080" y="1742040"/>
          <a:ext cx="8229600" cy="1345200"/>
        </p:xfrm>
        <a:graphic>
          <a:graphicData uri="http://schemas.openxmlformats.org/drawingml/2006/table">
            <a:tbl>
              <a:tblPr/>
              <a:tblGrid>
                <a:gridCol w="8229600">
                  <a:extLst>
                    <a:ext uri="{9D8B030D-6E8A-4147-A177-3AD203B41FA5}">
                      <a16:colId xmlns:a16="http://schemas.microsoft.com/office/drawing/2014/main" val="20000"/>
                    </a:ext>
                  </a:extLst>
                </a:gridCol>
              </a:tblGrid>
              <a:tr h="278640">
                <a:tc>
                  <a:txBody>
                    <a:bodyPr/>
                    <a:lstStyle/>
                    <a:p>
                      <a:pPr algn="ctr">
                        <a:lnSpc>
                          <a:spcPct val="100000"/>
                        </a:lnSpc>
                        <a:tabLst>
                          <a:tab pos="0" algn="l"/>
                        </a:tabLst>
                      </a:pPr>
                      <a:r>
                        <a:rPr lang="en-US" sz="1400" b="1" strike="noStrike" spc="-1">
                          <a:solidFill>
                            <a:schemeClr val="lt1"/>
                          </a:solidFill>
                          <a:latin typeface="Arial"/>
                          <a:ea typeface="Arial"/>
                        </a:rPr>
                        <a:t>Expert Level</a:t>
                      </a:r>
                      <a:endParaRPr lang="de-DE" sz="1400" b="0" strike="noStrike" spc="-1">
                        <a:solidFill>
                          <a:srgbClr val="000000"/>
                        </a:solidFill>
                        <a:latin typeface="Arial"/>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solidFill>
                  </a:tcPr>
                </a:tc>
                <a:extLst>
                  <a:ext uri="{0D108BD9-81ED-4DB2-BD59-A6C34878D82A}">
                    <a16:rowId xmlns:a16="http://schemas.microsoft.com/office/drawing/2014/main" val="10000"/>
                  </a:ext>
                </a:extLst>
              </a:tr>
              <a:tr h="1040400">
                <a:tc>
                  <a:txBody>
                    <a:bodyPr/>
                    <a:lstStyle/>
                    <a:p>
                      <a:endParaRPr lang="de-DE" sz="1800" b="0" i="1" strike="noStrike" spc="-1" dirty="0">
                        <a:solidFill>
                          <a:schemeClr val="dk1"/>
                        </a:solidFill>
                        <a:latin typeface="Calibri"/>
                        <a:ea typeface="Calibri"/>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rgbClr val="E8ECF4"/>
                    </a:solidFill>
                  </a:tcPr>
                </a:tc>
                <a:extLst>
                  <a:ext uri="{0D108BD9-81ED-4DB2-BD59-A6C34878D82A}">
                    <a16:rowId xmlns:a16="http://schemas.microsoft.com/office/drawing/2014/main" val="10001"/>
                  </a:ext>
                </a:extLst>
              </a:tr>
            </a:tbl>
          </a:graphicData>
        </a:graphic>
      </p:graphicFrame>
      <p:sp>
        <p:nvSpPr>
          <p:cNvPr id="49" name="Google Shape;71;p4"/>
          <p:cNvSpPr/>
          <p:nvPr/>
        </p:nvSpPr>
        <p:spPr>
          <a:xfrm>
            <a:off x="2158560" y="2199600"/>
            <a:ext cx="5064480" cy="679680"/>
          </a:xfrm>
          <a:prstGeom prst="rect">
            <a:avLst/>
          </a:prstGeom>
          <a:solidFill>
            <a:srgbClr val="B2A0C7"/>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US" sz="1800" b="1" strike="noStrike" spc="-1">
                <a:solidFill>
                  <a:srgbClr val="FFFFFF"/>
                </a:solidFill>
                <a:latin typeface="Calibri"/>
                <a:ea typeface="Calibri"/>
              </a:rPr>
              <a:t>Expert &amp; Auditor Schulung in IT-Service-Management</a:t>
            </a:r>
            <a:endParaRPr lang="de-DE" sz="1800" b="0" strike="noStrike" spc="-1">
              <a:solidFill>
                <a:srgbClr val="000000"/>
              </a:solidFill>
              <a:latin typeface="Arial"/>
            </a:endParaRPr>
          </a:p>
        </p:txBody>
      </p:sp>
      <p:sp>
        <p:nvSpPr>
          <p:cNvPr id="50" name="Google Shape;72;p4"/>
          <p:cNvSpPr/>
          <p:nvPr/>
        </p:nvSpPr>
        <p:spPr>
          <a:xfrm>
            <a:off x="2158560" y="3866760"/>
            <a:ext cx="3839040" cy="679680"/>
          </a:xfrm>
          <a:prstGeom prst="rect">
            <a:avLst/>
          </a:prstGeom>
          <a:solidFill>
            <a:schemeClr val="accent6"/>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US" sz="1800" b="1" strike="noStrike" spc="-1">
                <a:solidFill>
                  <a:schemeClr val="lt1"/>
                </a:solidFill>
                <a:latin typeface="Calibri"/>
                <a:ea typeface="Calibri"/>
              </a:rPr>
              <a:t>Advanced Schulung in</a:t>
            </a:r>
            <a:endParaRPr lang="de-DE" sz="1800" b="0" strike="noStrike" spc="-1">
              <a:solidFill>
                <a:srgbClr val="000000"/>
              </a:solidFill>
              <a:latin typeface="Arial"/>
            </a:endParaRPr>
          </a:p>
          <a:p>
            <a:pPr algn="ctr">
              <a:lnSpc>
                <a:spcPct val="100000"/>
              </a:lnSpc>
              <a:tabLst>
                <a:tab pos="0" algn="l"/>
              </a:tabLst>
            </a:pPr>
            <a:r>
              <a:rPr lang="en-US" sz="1800" b="1" strike="noStrike" spc="-1">
                <a:solidFill>
                  <a:schemeClr val="lt1"/>
                </a:solidFill>
                <a:latin typeface="Calibri"/>
                <a:ea typeface="Calibri"/>
              </a:rPr>
              <a:t>Service Planung &amp; Erbringung</a:t>
            </a:r>
            <a:endParaRPr lang="de-DE" sz="1800" b="0" strike="noStrike" spc="-1">
              <a:solidFill>
                <a:srgbClr val="000000"/>
              </a:solidFill>
              <a:latin typeface="Arial"/>
            </a:endParaRPr>
          </a:p>
        </p:txBody>
      </p:sp>
      <p:sp>
        <p:nvSpPr>
          <p:cNvPr id="51" name="Google Shape;73;p4"/>
          <p:cNvSpPr/>
          <p:nvPr/>
        </p:nvSpPr>
        <p:spPr>
          <a:xfrm>
            <a:off x="6183720" y="3866760"/>
            <a:ext cx="3839040" cy="679680"/>
          </a:xfrm>
          <a:prstGeom prst="rect">
            <a:avLst/>
          </a:prstGeom>
          <a:solidFill>
            <a:schemeClr val="accent6"/>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US" sz="1800" b="1" strike="noStrike" spc="-1">
                <a:solidFill>
                  <a:schemeClr val="lt1"/>
                </a:solidFill>
                <a:latin typeface="Calibri"/>
                <a:ea typeface="Calibri"/>
              </a:rPr>
              <a:t>Advanced Schulung in</a:t>
            </a:r>
            <a:endParaRPr lang="de-DE" sz="1800" b="0" strike="noStrike" spc="-1">
              <a:solidFill>
                <a:srgbClr val="000000"/>
              </a:solidFill>
              <a:latin typeface="Arial"/>
            </a:endParaRPr>
          </a:p>
          <a:p>
            <a:pPr algn="ctr">
              <a:lnSpc>
                <a:spcPct val="100000"/>
              </a:lnSpc>
              <a:tabLst>
                <a:tab pos="0" algn="l"/>
              </a:tabLst>
            </a:pPr>
            <a:r>
              <a:rPr lang="en-US" sz="1800" b="1" strike="noStrike" spc="-1">
                <a:solidFill>
                  <a:schemeClr val="lt1"/>
                </a:solidFill>
                <a:latin typeface="Calibri"/>
                <a:ea typeface="Calibri"/>
              </a:rPr>
              <a:t>Servicebetrieb und Steuerung</a:t>
            </a:r>
            <a:endParaRPr lang="de-DE" sz="1800" b="0" strike="noStrike" spc="-1">
              <a:solidFill>
                <a:srgbClr val="000000"/>
              </a:solidFill>
              <a:latin typeface="Arial"/>
            </a:endParaRPr>
          </a:p>
        </p:txBody>
      </p:sp>
      <p:sp>
        <p:nvSpPr>
          <p:cNvPr id="52" name="Google Shape;74;p4"/>
          <p:cNvSpPr/>
          <p:nvPr/>
        </p:nvSpPr>
        <p:spPr>
          <a:xfrm rot="10800000">
            <a:off x="5911920" y="4768200"/>
            <a:ext cx="371160" cy="213120"/>
          </a:xfrm>
          <a:prstGeom prst="downArrow">
            <a:avLst>
              <a:gd name="adj1" fmla="val 50000"/>
              <a:gd name="adj2" fmla="val 50000"/>
            </a:avLst>
          </a:prstGeom>
          <a:noFill/>
          <a:ln w="19050">
            <a:solidFill>
              <a:srgbClr val="4A7DBA"/>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marL="171360" indent="-82440" algn="ctr">
              <a:lnSpc>
                <a:spcPct val="100000"/>
              </a:lnSpc>
              <a:tabLst>
                <a:tab pos="0" algn="l"/>
              </a:tabLst>
            </a:pPr>
            <a:endParaRPr lang="de-DE" sz="1400" b="0" strike="noStrike" spc="-1">
              <a:solidFill>
                <a:schemeClr val="dk1"/>
              </a:solidFill>
              <a:latin typeface="Calibri"/>
              <a:ea typeface="Calibri"/>
            </a:endParaRPr>
          </a:p>
        </p:txBody>
      </p:sp>
      <p:sp>
        <p:nvSpPr>
          <p:cNvPr id="53" name="Google Shape;75;p4"/>
          <p:cNvSpPr/>
          <p:nvPr/>
        </p:nvSpPr>
        <p:spPr>
          <a:xfrm rot="10800000">
            <a:off x="5896440" y="3122640"/>
            <a:ext cx="371160" cy="213120"/>
          </a:xfrm>
          <a:prstGeom prst="downArrow">
            <a:avLst>
              <a:gd name="adj1" fmla="val 50000"/>
              <a:gd name="adj2" fmla="val 50000"/>
            </a:avLst>
          </a:prstGeom>
          <a:noFill/>
          <a:ln w="19050">
            <a:solidFill>
              <a:srgbClr val="4A7DBA"/>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marL="171360" indent="-82440" algn="ctr">
              <a:lnSpc>
                <a:spcPct val="100000"/>
              </a:lnSpc>
              <a:tabLst>
                <a:tab pos="0" algn="l"/>
              </a:tabLst>
            </a:pPr>
            <a:endParaRPr lang="de-DE" sz="1400" b="0" strike="noStrike" spc="-1">
              <a:solidFill>
                <a:schemeClr val="dk1"/>
              </a:solidFill>
              <a:latin typeface="Calibri"/>
              <a:ea typeface="Calibri"/>
            </a:endParaRPr>
          </a:p>
        </p:txBody>
      </p:sp>
      <p:sp>
        <p:nvSpPr>
          <p:cNvPr id="54" name="Google Shape;76;p4"/>
          <p:cNvSpPr/>
          <p:nvPr/>
        </p:nvSpPr>
        <p:spPr>
          <a:xfrm>
            <a:off x="7511760" y="2199600"/>
            <a:ext cx="2557080" cy="679680"/>
          </a:xfrm>
          <a:prstGeom prst="rect">
            <a:avLst/>
          </a:prstGeom>
          <a:solidFill>
            <a:srgbClr val="B2A0C7"/>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Lst>
            </a:pPr>
            <a:r>
              <a:rPr lang="en-US" sz="1800" b="1" strike="noStrike" spc="-1">
                <a:solidFill>
                  <a:schemeClr val="lt1"/>
                </a:solidFill>
                <a:latin typeface="Calibri"/>
                <a:ea typeface="Calibri"/>
              </a:rPr>
              <a:t>       Expert Bridge</a:t>
            </a:r>
            <a:endParaRPr lang="de-DE" sz="1800" b="0" strike="noStrike" spc="-1">
              <a:solidFill>
                <a:srgbClr val="000000"/>
              </a:solidFill>
              <a:latin typeface="Arial"/>
            </a:endParaRPr>
          </a:p>
        </p:txBody>
      </p:sp>
      <p:sp>
        <p:nvSpPr>
          <p:cNvPr id="55" name="Google Shape;96;p4"/>
          <p:cNvSpPr/>
          <p:nvPr/>
        </p:nvSpPr>
        <p:spPr>
          <a:xfrm>
            <a:off x="10324080" y="2247480"/>
            <a:ext cx="1555560" cy="812160"/>
          </a:xfrm>
          <a:prstGeom prst="rect">
            <a:avLst/>
          </a:prstGeom>
          <a:solidFill>
            <a:schemeClr val="accent1">
              <a:lumMod val="20000"/>
              <a:lumOff val="80000"/>
            </a:schemeClr>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US" sz="1200" b="1" strike="noStrike" spc="-1">
                <a:solidFill>
                  <a:srgbClr val="3465A4"/>
                </a:solidFill>
                <a:latin typeface="Calibri"/>
                <a:ea typeface="Calibri"/>
              </a:rPr>
              <a:t>Gleichwertige Qualifikationen auf Experten-/Auditorenebene</a:t>
            </a:r>
            <a:endParaRPr lang="de-DE" sz="1200" b="0" strike="noStrike" spc="-1">
              <a:solidFill>
                <a:srgbClr val="000000"/>
              </a:solidFill>
              <a:latin typeface="Arial"/>
            </a:endParaRPr>
          </a:p>
        </p:txBody>
      </p:sp>
      <p:sp>
        <p:nvSpPr>
          <p:cNvPr id="56" name="Arrow: Right 2"/>
          <p:cNvSpPr/>
          <p:nvPr/>
        </p:nvSpPr>
        <p:spPr>
          <a:xfrm rot="10800000">
            <a:off x="9896400" y="2532960"/>
            <a:ext cx="529920" cy="227880"/>
          </a:xfrm>
          <a:prstGeom prst="rightArrow">
            <a:avLst>
              <a:gd name="adj1" fmla="val 50000"/>
              <a:gd name="adj2" fmla="val 50000"/>
            </a:avLst>
          </a:prstGeom>
          <a:solidFill>
            <a:srgbClr val="4F81BD"/>
          </a:solidFill>
          <a:ln>
            <a:solidFill>
              <a:srgbClr val="223852"/>
            </a:solidFill>
            <a:round/>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en-GB" sz="1400" b="0" strike="noStrike" spc="-1">
              <a:solidFill>
                <a:schemeClr val="lt1"/>
              </a:solidFill>
              <a:latin typeface="Arial"/>
              <a:ea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PlaceHolder 22"/>
          <p:cNvSpPr/>
          <p:nvPr/>
        </p:nvSpPr>
        <p:spPr>
          <a:xfrm>
            <a:off x="609480" y="275040"/>
            <a:ext cx="9053640" cy="1043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Lst>
            </a:pPr>
            <a:r>
              <a:rPr lang="en-US" sz="3200" b="0" strike="noStrike" spc="-1">
                <a:solidFill>
                  <a:srgbClr val="205595"/>
                </a:solidFill>
                <a:latin typeface="Calibri"/>
                <a:ea typeface="Calibri"/>
              </a:rPr>
              <a:t>SCS: Aktivitäten </a:t>
            </a:r>
            <a:r>
              <a:rPr lang="en-US" sz="2000" b="0" strike="noStrike" spc="-1">
                <a:solidFill>
                  <a:srgbClr val="7F7F7F"/>
                </a:solidFill>
                <a:latin typeface="Calibri"/>
                <a:ea typeface="Calibri"/>
              </a:rPr>
              <a:t>gemäß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grpSp>
        <p:nvGrpSpPr>
          <p:cNvPr id="423" name="Google Shape;441;p33"/>
          <p:cNvGrpSpPr/>
          <p:nvPr/>
        </p:nvGrpSpPr>
        <p:grpSpPr>
          <a:xfrm>
            <a:off x="609480" y="1703160"/>
            <a:ext cx="10968480" cy="4773240"/>
            <a:chOff x="609480" y="1703160"/>
            <a:chExt cx="10968480" cy="4773240"/>
          </a:xfrm>
        </p:grpSpPr>
        <p:sp>
          <p:nvSpPr>
            <p:cNvPr id="424" name="Google Shape;442;p33"/>
            <p:cNvSpPr/>
            <p:nvPr/>
          </p:nvSpPr>
          <p:spPr>
            <a:xfrm>
              <a:off x="609480" y="1983600"/>
              <a:ext cx="10968480" cy="2332800"/>
            </a:xfrm>
            <a:prstGeom prst="rect">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n-US" sz="1800" b="0" strike="noStrike" spc="-1">
                <a:solidFill>
                  <a:schemeClr val="dk1"/>
                </a:solidFill>
                <a:latin typeface="Wingdings"/>
              </a:endParaRPr>
            </a:p>
          </p:txBody>
        </p:sp>
        <p:sp>
          <p:nvSpPr>
            <p:cNvPr id="425" name="Google Shape;443;p33"/>
            <p:cNvSpPr/>
            <p:nvPr/>
          </p:nvSpPr>
          <p:spPr>
            <a:xfrm>
              <a:off x="609480" y="1983600"/>
              <a:ext cx="10968480" cy="2332800"/>
            </a:xfrm>
            <a:prstGeom prst="rect">
              <a:avLst/>
            </a:prstGeom>
            <a:noFill/>
            <a:ln w="0">
              <a:noFill/>
            </a:ln>
          </p:spPr>
          <p:style>
            <a:lnRef idx="0">
              <a:scrgbClr r="0" g="0" b="0"/>
            </a:lnRef>
            <a:fillRef idx="0">
              <a:scrgbClr r="0" g="0" b="0"/>
            </a:fillRef>
            <a:effectRef idx="0">
              <a:scrgbClr r="0" g="0" b="0"/>
            </a:effectRef>
            <a:fontRef idx="minor"/>
          </p:style>
          <p:txBody>
            <a:bodyPr lIns="851760" tIns="395640" rIns="851760" bIns="135000" anchor="t">
              <a:noAutofit/>
            </a:bodyPr>
            <a:lstStyle/>
            <a:p>
              <a:pPr marL="171360" lvl="1" indent="-171360" defTabSz="914400">
                <a:lnSpc>
                  <a:spcPct val="90000"/>
                </a:lnSpc>
                <a:buClr>
                  <a:srgbClr val="000000"/>
                </a:buClr>
                <a:buFont typeface="Arial"/>
                <a:buChar char="•"/>
              </a:pPr>
              <a:r>
                <a:rPr lang="en-US" sz="1800" b="0" strike="noStrike" spc="-1">
                  <a:solidFill>
                    <a:schemeClr val="dk1"/>
                  </a:solidFill>
                  <a:latin typeface="Calibri"/>
                  <a:ea typeface="Calibri"/>
                </a:rPr>
                <a:t>Identifizieren Sie die Stakeholder der zu erbringenden Services (z. B. Kunden, Zulieferer, Behörden und Einzelpersonen).</a:t>
              </a:r>
              <a:endParaRPr lang="de-DE" sz="1800" b="0" strike="noStrike" spc="-1">
                <a:solidFill>
                  <a:srgbClr val="000000"/>
                </a:solidFill>
                <a:latin typeface="Arial"/>
              </a:endParaRPr>
            </a:p>
            <a:p>
              <a:pPr marL="171360" lvl="1" indent="-171360" defTabSz="914400">
                <a:lnSpc>
                  <a:spcPct val="90000"/>
                </a:lnSpc>
                <a:spcBef>
                  <a:spcPts val="286"/>
                </a:spcBef>
                <a:buClr>
                  <a:srgbClr val="000000"/>
                </a:buClr>
                <a:buFont typeface="Arial"/>
                <a:buChar char="•"/>
              </a:pPr>
              <a:r>
                <a:rPr lang="en-US" sz="1800" b="0" strike="noStrike" spc="-1">
                  <a:solidFill>
                    <a:schemeClr val="dk1"/>
                  </a:solidFill>
                  <a:latin typeface="Calibri"/>
                  <a:ea typeface="Calibri"/>
                </a:rPr>
                <a:t>Analysieren Sie für jeden Stakeholder dessen Bedürfnisse und Erwartungen in Bezug auf die Services und das zugrunde liegende SMS.</a:t>
              </a:r>
              <a:endParaRPr lang="de-DE" sz="1800" b="0" strike="noStrike" spc="-1">
                <a:solidFill>
                  <a:srgbClr val="000000"/>
                </a:solidFill>
                <a:latin typeface="Arial"/>
              </a:endParaRPr>
            </a:p>
            <a:p>
              <a:pPr marL="171360" lvl="1" indent="-171360" defTabSz="914400">
                <a:lnSpc>
                  <a:spcPct val="90000"/>
                </a:lnSpc>
                <a:spcBef>
                  <a:spcPts val="286"/>
                </a:spcBef>
                <a:buClr>
                  <a:srgbClr val="000000"/>
                </a:buClr>
                <a:buFont typeface="Arial"/>
                <a:buChar char="•"/>
              </a:pPr>
              <a:r>
                <a:rPr lang="en-US" sz="1800" b="0" strike="noStrike" spc="-1">
                  <a:solidFill>
                    <a:schemeClr val="dk1"/>
                  </a:solidFill>
                  <a:latin typeface="Calibri"/>
                  <a:ea typeface="Calibri"/>
                </a:rPr>
                <a:t>Erörtern Sie den erforderlichen Anwendungsbereich des SMS, indem Sie festlegen, für welche Services, Technologien, geografischen Standorte, beteiligten Organisationen und Kunden es gilt.</a:t>
              </a:r>
              <a:endParaRPr lang="de-DE" sz="1800" b="0" strike="noStrike" spc="-1">
                <a:solidFill>
                  <a:srgbClr val="000000"/>
                </a:solidFill>
                <a:latin typeface="Arial"/>
              </a:endParaRPr>
            </a:p>
            <a:p>
              <a:pPr marL="171360" lvl="1" indent="-171360" defTabSz="914400">
                <a:lnSpc>
                  <a:spcPct val="90000"/>
                </a:lnSpc>
                <a:spcBef>
                  <a:spcPts val="286"/>
                </a:spcBef>
                <a:buClr>
                  <a:srgbClr val="000000"/>
                </a:buClr>
                <a:buFont typeface="Arial"/>
                <a:buChar char="•"/>
              </a:pPr>
              <a:r>
                <a:rPr lang="en-US" sz="1800" b="0" strike="noStrike" spc="-1">
                  <a:solidFill>
                    <a:schemeClr val="dk1"/>
                  </a:solidFill>
                  <a:latin typeface="Calibri"/>
                  <a:ea typeface="Calibri"/>
                </a:rPr>
                <a:t>Erstellen Sie eine (formale) Erklärung zum Anwendungsbereich.</a:t>
              </a:r>
              <a:endParaRPr lang="de-DE" sz="1800" b="0" strike="noStrike" spc="-1">
                <a:solidFill>
                  <a:srgbClr val="000000"/>
                </a:solidFill>
                <a:latin typeface="Arial"/>
              </a:endParaRPr>
            </a:p>
          </p:txBody>
        </p:sp>
        <p:sp>
          <p:nvSpPr>
            <p:cNvPr id="426" name="Google Shape;444;p33"/>
            <p:cNvSpPr/>
            <p:nvPr/>
          </p:nvSpPr>
          <p:spPr>
            <a:xfrm>
              <a:off x="1158120" y="1703160"/>
              <a:ext cx="7676640" cy="556560"/>
            </a:xfrm>
            <a:prstGeom prst="roundRect">
              <a:avLst>
                <a:gd name="adj" fmla="val 16667"/>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n-US" sz="1800" b="0" strike="noStrike" spc="-1">
                <a:solidFill>
                  <a:schemeClr val="dk1"/>
                </a:solidFill>
                <a:latin typeface="Wingdings"/>
              </a:endParaRPr>
            </a:p>
          </p:txBody>
        </p:sp>
        <p:sp>
          <p:nvSpPr>
            <p:cNvPr id="427" name="Google Shape;445;p33"/>
            <p:cNvSpPr/>
            <p:nvPr/>
          </p:nvSpPr>
          <p:spPr>
            <a:xfrm>
              <a:off x="1185480" y="1730520"/>
              <a:ext cx="7621920" cy="501840"/>
            </a:xfrm>
            <a:prstGeom prst="rect">
              <a:avLst/>
            </a:prstGeom>
            <a:noFill/>
            <a:ln w="0">
              <a:noFill/>
            </a:ln>
          </p:spPr>
          <p:style>
            <a:lnRef idx="0">
              <a:scrgbClr r="0" g="0" b="0"/>
            </a:lnRef>
            <a:fillRef idx="0">
              <a:scrgbClr r="0" g="0" b="0"/>
            </a:fillRef>
            <a:effectRef idx="0">
              <a:scrgbClr r="0" g="0" b="0"/>
            </a:effectRef>
            <a:fontRef idx="minor"/>
          </p:style>
          <p:txBody>
            <a:bodyPr lIns="290160" tIns="0" rIns="290160" bIns="0" anchor="ctr">
              <a:noAutofit/>
            </a:bodyPr>
            <a:lstStyle/>
            <a:p>
              <a:pPr defTabSz="914400">
                <a:lnSpc>
                  <a:spcPct val="90000"/>
                </a:lnSpc>
                <a:tabLst>
                  <a:tab pos="0" algn="l"/>
                </a:tabLst>
              </a:pPr>
              <a:r>
                <a:rPr lang="en-US" sz="1900" b="0" strike="noStrike" spc="-1">
                  <a:solidFill>
                    <a:schemeClr val="lt1"/>
                  </a:solidFill>
                  <a:latin typeface="Calibri"/>
                  <a:ea typeface="Calibri"/>
                </a:rPr>
                <a:t>Ersteinrichtung des SMS</a:t>
              </a:r>
              <a:endParaRPr lang="de-DE" sz="1900" b="0" strike="noStrike" spc="-1">
                <a:solidFill>
                  <a:srgbClr val="000000"/>
                </a:solidFill>
                <a:latin typeface="Arial"/>
              </a:endParaRPr>
            </a:p>
          </p:txBody>
        </p:sp>
        <p:sp>
          <p:nvSpPr>
            <p:cNvPr id="428" name="Google Shape;446;p33"/>
            <p:cNvSpPr/>
            <p:nvPr/>
          </p:nvSpPr>
          <p:spPr>
            <a:xfrm>
              <a:off x="609480" y="4940280"/>
              <a:ext cx="10968480" cy="1536120"/>
            </a:xfrm>
            <a:prstGeom prst="rect">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n-US" sz="1800" b="0" strike="noStrike" spc="-1">
                <a:solidFill>
                  <a:schemeClr val="dk1"/>
                </a:solidFill>
                <a:latin typeface="Wingdings"/>
              </a:endParaRPr>
            </a:p>
          </p:txBody>
        </p:sp>
        <p:sp>
          <p:nvSpPr>
            <p:cNvPr id="429" name="Google Shape;447;p33"/>
            <p:cNvSpPr/>
            <p:nvPr/>
          </p:nvSpPr>
          <p:spPr>
            <a:xfrm>
              <a:off x="609480" y="4940280"/>
              <a:ext cx="10968480" cy="1536120"/>
            </a:xfrm>
            <a:prstGeom prst="rect">
              <a:avLst/>
            </a:prstGeom>
            <a:noFill/>
            <a:ln w="0">
              <a:noFill/>
            </a:ln>
          </p:spPr>
          <p:style>
            <a:lnRef idx="0">
              <a:scrgbClr r="0" g="0" b="0"/>
            </a:lnRef>
            <a:fillRef idx="0">
              <a:scrgbClr r="0" g="0" b="0"/>
            </a:fillRef>
            <a:effectRef idx="0">
              <a:scrgbClr r="0" g="0" b="0"/>
            </a:effectRef>
            <a:fontRef idx="minor"/>
          </p:style>
          <p:txBody>
            <a:bodyPr lIns="851760" tIns="395640" rIns="851760" bIns="135000" anchor="t">
              <a:noAutofit/>
            </a:bodyPr>
            <a:lstStyle/>
            <a:p>
              <a:pPr marL="171360" lvl="1" indent="-171360" defTabSz="914400">
                <a:lnSpc>
                  <a:spcPct val="90000"/>
                </a:lnSpc>
                <a:buClr>
                  <a:srgbClr val="000000"/>
                </a:buClr>
                <a:buFont typeface="Arial"/>
                <a:buChar char="•"/>
              </a:pPr>
              <a:r>
                <a:rPr lang="en-US" sz="1800" b="0" strike="noStrike" spc="-1">
                  <a:solidFill>
                    <a:schemeClr val="dk1"/>
                  </a:solidFill>
                  <a:latin typeface="Calibri"/>
                  <a:ea typeface="Calibri"/>
                </a:rPr>
                <a:t>Aktualisieren Sie die Stakeholder-Analyse in regelmäßigen Abständen.</a:t>
              </a:r>
              <a:endParaRPr lang="de-DE" sz="1800" b="0" strike="noStrike" spc="-1">
                <a:solidFill>
                  <a:srgbClr val="000000"/>
                </a:solidFill>
                <a:latin typeface="Arial"/>
              </a:endParaRPr>
            </a:p>
            <a:p>
              <a:pPr marL="171360" lvl="1" indent="-171360" defTabSz="914400">
                <a:lnSpc>
                  <a:spcPct val="90000"/>
                </a:lnSpc>
                <a:spcBef>
                  <a:spcPts val="286"/>
                </a:spcBef>
                <a:buClr>
                  <a:srgbClr val="000000"/>
                </a:buClr>
                <a:buFont typeface="Arial"/>
                <a:buChar char="•"/>
              </a:pPr>
              <a:r>
                <a:rPr lang="en-US" sz="1800" b="0" strike="noStrike" spc="-1">
                  <a:solidFill>
                    <a:schemeClr val="dk1"/>
                  </a:solidFill>
                  <a:latin typeface="Calibri"/>
                  <a:ea typeface="Calibri"/>
                </a:rPr>
                <a:t>Review des Anwendungsbereichs in regelmäßigen Abständen und Erwägung einer Erweiterung oder Reduzierung des Anwendungsbereichs, um das SMS an die relevanten Anforderungen anzupassen.</a:t>
              </a:r>
              <a:endParaRPr lang="de-DE" sz="1800" b="0" strike="noStrike" spc="-1">
                <a:solidFill>
                  <a:srgbClr val="000000"/>
                </a:solidFill>
                <a:latin typeface="Arial"/>
              </a:endParaRPr>
            </a:p>
          </p:txBody>
        </p:sp>
        <p:sp>
          <p:nvSpPr>
            <p:cNvPr id="430" name="Google Shape;448;p33"/>
            <p:cNvSpPr/>
            <p:nvPr/>
          </p:nvSpPr>
          <p:spPr>
            <a:xfrm>
              <a:off x="1158120" y="4659840"/>
              <a:ext cx="7676640" cy="556560"/>
            </a:xfrm>
            <a:prstGeom prst="roundRect">
              <a:avLst>
                <a:gd name="adj" fmla="val 16667"/>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n-US" sz="1800" b="0" strike="noStrike" spc="-1">
                <a:solidFill>
                  <a:schemeClr val="dk1"/>
                </a:solidFill>
                <a:latin typeface="Wingdings"/>
              </a:endParaRPr>
            </a:p>
          </p:txBody>
        </p:sp>
        <p:sp>
          <p:nvSpPr>
            <p:cNvPr id="431" name="Google Shape;449;p33"/>
            <p:cNvSpPr/>
            <p:nvPr/>
          </p:nvSpPr>
          <p:spPr>
            <a:xfrm>
              <a:off x="1185480" y="4687200"/>
              <a:ext cx="7621920" cy="501840"/>
            </a:xfrm>
            <a:prstGeom prst="rect">
              <a:avLst/>
            </a:prstGeom>
            <a:noFill/>
            <a:ln w="0">
              <a:noFill/>
            </a:ln>
          </p:spPr>
          <p:style>
            <a:lnRef idx="0">
              <a:scrgbClr r="0" g="0" b="0"/>
            </a:lnRef>
            <a:fillRef idx="0">
              <a:scrgbClr r="0" g="0" b="0"/>
            </a:fillRef>
            <a:effectRef idx="0">
              <a:scrgbClr r="0" g="0" b="0"/>
            </a:effectRef>
            <a:fontRef idx="minor"/>
          </p:style>
          <p:txBody>
            <a:bodyPr lIns="290160" tIns="0" rIns="290160" bIns="0" anchor="ctr">
              <a:noAutofit/>
            </a:bodyPr>
            <a:lstStyle/>
            <a:p>
              <a:pPr defTabSz="914400">
                <a:lnSpc>
                  <a:spcPct val="90000"/>
                </a:lnSpc>
                <a:tabLst>
                  <a:tab pos="0" algn="l"/>
                </a:tabLst>
              </a:pPr>
              <a:r>
                <a:rPr lang="en-US" sz="1900" b="0" strike="noStrike" spc="-1">
                  <a:solidFill>
                    <a:schemeClr val="lt1"/>
                  </a:solidFill>
                  <a:latin typeface="Calibri"/>
                  <a:ea typeface="Calibri"/>
                </a:rPr>
                <a:t>Betrieb und Wartung des SMS</a:t>
              </a:r>
              <a:endParaRPr lang="de-DE" sz="1900" b="0" strike="noStrike" spc="-1">
                <a:solidFill>
                  <a:srgbClr val="000000"/>
                </a:solidFill>
                <a:latin typeface="Arial"/>
              </a:endParaRPr>
            </a:p>
          </p:txBody>
        </p:sp>
      </p:grpSp>
      <p:sp>
        <p:nvSpPr>
          <p:cNvPr id="432" name="PlaceHolder 23"/>
          <p:cNvSpPr/>
          <p:nvPr/>
        </p:nvSpPr>
        <p:spPr>
          <a:xfrm>
            <a:off x="8737560" y="6431040"/>
            <a:ext cx="2840400" cy="360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defTabSz="914400">
              <a:lnSpc>
                <a:spcPct val="100000"/>
              </a:lnSpc>
              <a:tabLst>
                <a:tab pos="0" algn="l"/>
              </a:tabLst>
            </a:pPr>
            <a:fld id="{B689DE8E-6C8E-442F-A89C-8DC9602409A2}" type="slidenum">
              <a:rPr lang="en-US" sz="1200" b="0" strike="noStrike" spc="-1">
                <a:solidFill>
                  <a:srgbClr val="888888"/>
                </a:solidFill>
                <a:latin typeface="Calibri"/>
                <a:ea typeface="Calibri"/>
              </a:rPr>
              <a:t>40</a:t>
            </a:fld>
            <a:endParaRPr lang="de-DE" sz="1200" b="0" strike="noStrike" spc="-1">
              <a:solidFill>
                <a:srgbClr val="000000"/>
              </a:solidFill>
              <a:latin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SCS: Outputs </a:t>
            </a:r>
            <a:r>
              <a:rPr lang="en-US" sz="2000" b="0" strike="noStrike" spc="-1">
                <a:solidFill>
                  <a:srgbClr val="7F7F7F"/>
                </a:solidFill>
                <a:latin typeface="Calibri"/>
                <a:ea typeface="Calibri"/>
              </a:rPr>
              <a:t>gemäß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sp>
        <p:nvSpPr>
          <p:cNvPr id="434" name="PlaceHolder 2"/>
          <p:cNvSpPr>
            <a:spLocks noGrp="1"/>
          </p:cNvSpPr>
          <p:nvPr>
            <p:ph type="sldNum" idx="40"/>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9DAD8094-EEB5-4BF3-BE94-8C9CCE494CB4}" type="slidenum">
              <a:rPr lang="en-US" sz="1200" b="0" strike="noStrike" spc="-1">
                <a:solidFill>
                  <a:srgbClr val="888888"/>
                </a:solidFill>
                <a:latin typeface="Calibri"/>
                <a:ea typeface="Calibri"/>
              </a:rPr>
              <a:t>41</a:t>
            </a:fld>
            <a:endParaRPr lang="de-DE" sz="1200" b="0" strike="noStrike" spc="-1">
              <a:solidFill>
                <a:srgbClr val="000000"/>
              </a:solidFill>
              <a:latin typeface="Times New Roman"/>
            </a:endParaRPr>
          </a:p>
        </p:txBody>
      </p:sp>
      <p:grpSp>
        <p:nvGrpSpPr>
          <p:cNvPr id="435" name="Diagram 5"/>
          <p:cNvGrpSpPr/>
          <p:nvPr/>
        </p:nvGrpSpPr>
        <p:grpSpPr>
          <a:xfrm>
            <a:off x="2442240" y="2501280"/>
            <a:ext cx="8144640" cy="2892240"/>
            <a:chOff x="2442240" y="2501280"/>
            <a:chExt cx="8144640" cy="2892240"/>
          </a:xfrm>
        </p:grpSpPr>
        <p:sp>
          <p:nvSpPr>
            <p:cNvPr id="436" name="Rectangle 435"/>
            <p:cNvSpPr/>
            <p:nvPr/>
          </p:nvSpPr>
          <p:spPr>
            <a:xfrm>
              <a:off x="2442240" y="2501280"/>
              <a:ext cx="8144640" cy="2892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437" name="Right Arrow 436"/>
            <p:cNvSpPr/>
            <p:nvPr/>
          </p:nvSpPr>
          <p:spPr>
            <a:xfrm>
              <a:off x="8834040" y="2501640"/>
              <a:ext cx="1749240" cy="1375560"/>
            </a:xfrm>
            <a:prstGeom prst="rightArrow">
              <a:avLst>
                <a:gd name="adj1" fmla="val 75000"/>
                <a:gd name="adj2" fmla="val 50000"/>
              </a:avLst>
            </a:prstGeom>
            <a:solidFill>
              <a:schemeClr val="accent1">
                <a:alpha val="90000"/>
                <a:tint val="40000"/>
                <a:hueOff val="0"/>
                <a:satOff val="0"/>
                <a:lumOff val="0"/>
                <a:alphaOff val="0"/>
              </a:schemeClr>
            </a:solidFill>
            <a:ln>
              <a:solidFill>
                <a:srgbClr val="D0D8E7">
                  <a:alpha val="90000"/>
                </a:srgbClr>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438" name="Rounded Rectangle 437"/>
            <p:cNvSpPr/>
            <p:nvPr/>
          </p:nvSpPr>
          <p:spPr>
            <a:xfrm>
              <a:off x="2445840" y="2501640"/>
              <a:ext cx="6385320" cy="1375560"/>
            </a:xfrm>
            <a:prstGeom prst="roundRect">
              <a:avLst>
                <a:gd name="adj" fmla="val 16667"/>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106560" tIns="53280" rIns="106560" bIns="53280" numCol="1" spcCol="1440" anchor="ctr">
              <a:noAutofit/>
            </a:bodyPr>
            <a:lstStyle/>
            <a:p>
              <a:pPr algn="ctr" defTabSz="1244520">
                <a:lnSpc>
                  <a:spcPct val="90000"/>
                </a:lnSpc>
                <a:spcAft>
                  <a:spcPts val="981"/>
                </a:spcAft>
                <a:tabLst>
                  <a:tab pos="0" algn="l"/>
                </a:tabLst>
              </a:pPr>
              <a:r>
                <a:rPr lang="en-GB" sz="3200" b="0" strike="noStrike" spc="-1">
                  <a:solidFill>
                    <a:schemeClr val="lt1"/>
                  </a:solidFill>
                  <a:latin typeface="Calibri"/>
                  <a:ea typeface="Arial"/>
                </a:rPr>
                <a:t>Stakeholder-Analyse</a:t>
              </a:r>
              <a:endParaRPr lang="de-DE" sz="3200" b="0" strike="noStrike" spc="-1">
                <a:solidFill>
                  <a:srgbClr val="000000"/>
                </a:solidFill>
                <a:latin typeface="Arial"/>
              </a:endParaRPr>
            </a:p>
          </p:txBody>
        </p:sp>
        <p:sp>
          <p:nvSpPr>
            <p:cNvPr id="439" name="Right Arrow 438"/>
            <p:cNvSpPr/>
            <p:nvPr/>
          </p:nvSpPr>
          <p:spPr>
            <a:xfrm>
              <a:off x="8834040" y="4017600"/>
              <a:ext cx="1749240" cy="1375560"/>
            </a:xfrm>
            <a:prstGeom prst="rightArrow">
              <a:avLst>
                <a:gd name="adj1" fmla="val 75000"/>
                <a:gd name="adj2" fmla="val 50000"/>
              </a:avLst>
            </a:prstGeom>
            <a:solidFill>
              <a:schemeClr val="accent1">
                <a:alpha val="90000"/>
                <a:tint val="40000"/>
                <a:hueOff val="0"/>
                <a:satOff val="0"/>
                <a:lumOff val="0"/>
                <a:alphaOff val="0"/>
              </a:schemeClr>
            </a:solidFill>
            <a:ln>
              <a:solidFill>
                <a:srgbClr val="D0D8E7">
                  <a:alpha val="90000"/>
                </a:srgbClr>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440" name="Rounded Rectangle 439"/>
            <p:cNvSpPr/>
            <p:nvPr/>
          </p:nvSpPr>
          <p:spPr>
            <a:xfrm>
              <a:off x="2445840" y="4017600"/>
              <a:ext cx="6385320" cy="1375560"/>
            </a:xfrm>
            <a:prstGeom prst="roundRect">
              <a:avLst>
                <a:gd name="adj" fmla="val 16667"/>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106560" tIns="53280" rIns="106560" bIns="53280" numCol="1" spcCol="1440" anchor="ctr">
              <a:noAutofit/>
            </a:bodyPr>
            <a:lstStyle/>
            <a:p>
              <a:pPr algn="ctr" defTabSz="1244520">
                <a:lnSpc>
                  <a:spcPct val="90000"/>
                </a:lnSpc>
                <a:spcAft>
                  <a:spcPts val="981"/>
                </a:spcAft>
                <a:tabLst>
                  <a:tab pos="0" algn="l"/>
                </a:tabLst>
              </a:pPr>
              <a:r>
                <a:rPr lang="en-GB" sz="3200" b="0" strike="noStrike" spc="-1">
                  <a:solidFill>
                    <a:schemeClr val="lt1"/>
                  </a:solidFill>
                  <a:latin typeface="Calibri"/>
                  <a:ea typeface="Arial"/>
                </a:rPr>
                <a:t>Angaben zum Anwendungsbereich des SMS</a:t>
              </a:r>
              <a:endParaRPr lang="de-DE" sz="3200" b="0" strike="noStrike" spc="-1">
                <a:solidFill>
                  <a:srgbClr val="000000"/>
                </a:solidFill>
                <a:latin typeface="Arial"/>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PlaceHolder 1"/>
          <p:cNvSpPr>
            <a:spLocks noGrp="1"/>
          </p:cNvSpPr>
          <p:nvPr>
            <p:ph type="title"/>
          </p:nvPr>
        </p:nvSpPr>
        <p:spPr>
          <a:xfrm>
            <a:off x="914400" y="2130480"/>
            <a:ext cx="10360440" cy="1467000"/>
          </a:xfrm>
          <a:prstGeom prst="rect">
            <a:avLst/>
          </a:prstGeom>
          <a:noFill/>
          <a:ln w="0">
            <a:noFill/>
          </a:ln>
        </p:spPr>
        <p:txBody>
          <a:bodyPr lIns="91440" tIns="45720" rIns="91440" bIns="45720" anchor="ctr">
            <a:noAutofit/>
          </a:bodyPr>
          <a:lstStyle/>
          <a:p>
            <a:pPr indent="0" algn="ctr">
              <a:lnSpc>
                <a:spcPct val="100000"/>
              </a:lnSpc>
              <a:buNone/>
              <a:tabLst>
                <a:tab pos="0" algn="l"/>
              </a:tabLst>
            </a:pPr>
            <a:r>
              <a:rPr lang="en-US" sz="3200" b="1" strike="noStrike" spc="-1">
                <a:solidFill>
                  <a:srgbClr val="205595"/>
                </a:solidFill>
                <a:latin typeface="Calibri"/>
                <a:ea typeface="Calibri"/>
              </a:rPr>
              <a:t>Planung des IT-Service-Managements (PLAN) </a:t>
            </a:r>
            <a:endParaRPr lang="de-DE" sz="3200" b="0" strike="noStrike" spc="-1">
              <a:solidFill>
                <a:srgbClr val="000000"/>
              </a:solidFill>
              <a:latin typeface="Arial"/>
            </a:endParaRPr>
          </a:p>
        </p:txBody>
      </p:sp>
      <p:sp>
        <p:nvSpPr>
          <p:cNvPr id="442" name="PlaceHolder 2"/>
          <p:cNvSpPr>
            <a:spLocks noGrp="1"/>
          </p:cNvSpPr>
          <p:nvPr>
            <p:ph type="sldNum" idx="41"/>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FFFFFF"/>
                </a:solidFill>
                <a:latin typeface="Calibri"/>
                <a:ea typeface="Calibri"/>
              </a:defRPr>
            </a:lvl1pPr>
          </a:lstStyle>
          <a:p>
            <a:pPr indent="0" algn="r">
              <a:lnSpc>
                <a:spcPct val="100000"/>
              </a:lnSpc>
              <a:buNone/>
              <a:tabLst>
                <a:tab pos="0" algn="l"/>
              </a:tabLst>
            </a:pPr>
            <a:fld id="{E6FC140F-46BD-4B97-AD8D-C2600FE9801B}" type="slidenum">
              <a:rPr lang="en-US" sz="1200" b="0" strike="noStrike" spc="-1">
                <a:solidFill>
                  <a:srgbClr val="FFFFFF"/>
                </a:solidFill>
                <a:latin typeface="Calibri"/>
                <a:ea typeface="Calibri"/>
              </a:rPr>
              <a:t>42</a:t>
            </a:fld>
            <a:endParaRPr lang="de-DE" sz="1200" b="0" strike="noStrike" spc="-1">
              <a:solidFill>
                <a:srgbClr val="000000"/>
              </a:solidFill>
              <a:latin typeface="Times New Roman"/>
            </a:endParaRPr>
          </a:p>
        </p:txBody>
      </p:sp>
      <p:sp>
        <p:nvSpPr>
          <p:cNvPr id="443" name="Google Shape;465;p35"/>
          <p:cNvSpPr/>
          <p:nvPr/>
        </p:nvSpPr>
        <p:spPr>
          <a:xfrm>
            <a:off x="2895480" y="3933720"/>
            <a:ext cx="6397920" cy="1702080"/>
          </a:xfrm>
          <a:prstGeom prst="snip1Rect">
            <a:avLst>
              <a:gd name="adj" fmla="val 16667"/>
            </a:avLst>
          </a:prstGeom>
          <a:solidFill>
            <a:srgbClr val="93B3D7">
              <a:alpha val="37000"/>
            </a:srgbClr>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Lst>
            </a:pPr>
            <a:endParaRPr lang="de-DE" sz="1800" b="0" strike="noStrike" spc="-1">
              <a:solidFill>
                <a:schemeClr val="lt1"/>
              </a:solidFill>
              <a:latin typeface="Calibri"/>
              <a:ea typeface="Calibri"/>
            </a:endParaRPr>
          </a:p>
        </p:txBody>
      </p:sp>
      <p:sp>
        <p:nvSpPr>
          <p:cNvPr id="444" name="Google Shape;466;p35"/>
          <p:cNvSpPr/>
          <p:nvPr/>
        </p:nvSpPr>
        <p:spPr>
          <a:xfrm>
            <a:off x="2969640" y="4040640"/>
            <a:ext cx="1703520" cy="326520"/>
          </a:xfrm>
          <a:prstGeom prst="rect">
            <a:avLst/>
          </a:prstGeom>
          <a:solidFill>
            <a:schemeClr val="accent1"/>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US" sz="1800" b="0" strike="noStrike" spc="-1">
                <a:solidFill>
                  <a:schemeClr val="lt1"/>
                </a:solidFill>
                <a:latin typeface="Calibri"/>
                <a:ea typeface="Calibri"/>
              </a:rPr>
              <a:t>Zielsetzung</a:t>
            </a:r>
            <a:endParaRPr lang="de-DE" sz="1800" b="0" strike="noStrike" spc="-1">
              <a:solidFill>
                <a:srgbClr val="000000"/>
              </a:solidFill>
              <a:latin typeface="Arial"/>
            </a:endParaRPr>
          </a:p>
        </p:txBody>
      </p:sp>
      <p:sp>
        <p:nvSpPr>
          <p:cNvPr id="445" name="Google Shape;467;p35"/>
          <p:cNvSpPr/>
          <p:nvPr/>
        </p:nvSpPr>
        <p:spPr>
          <a:xfrm>
            <a:off x="2969640" y="4448520"/>
            <a:ext cx="6230160" cy="912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en-US" sz="1800" b="0" strike="noStrike" spc="-1">
                <a:solidFill>
                  <a:srgbClr val="000000"/>
                </a:solidFill>
                <a:latin typeface="Calibri"/>
                <a:ea typeface="Calibri"/>
              </a:rPr>
              <a:t>Erstellung von Plänen für die Umsetzung und Pflege von ITSM in einer Organisation oder Föderation, basierend auf dem identifizierten Anwendungsbereich</a:t>
            </a:r>
            <a:endParaRPr lang="de-DE" sz="1800" b="0" strike="noStrike" spc="-1">
              <a:solidFill>
                <a:srgbClr val="000000"/>
              </a:solidFill>
              <a:latin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PLAN: Die wichtigsten Fragen</a:t>
            </a:r>
            <a:endParaRPr lang="de-DE" sz="3200" b="0" strike="noStrike" spc="-1">
              <a:solidFill>
                <a:srgbClr val="000000"/>
              </a:solidFill>
              <a:latin typeface="Arial"/>
            </a:endParaRPr>
          </a:p>
        </p:txBody>
      </p:sp>
      <p:grpSp>
        <p:nvGrpSpPr>
          <p:cNvPr id="447" name="Google Shape;474;p36"/>
          <p:cNvGrpSpPr/>
          <p:nvPr/>
        </p:nvGrpSpPr>
        <p:grpSpPr>
          <a:xfrm>
            <a:off x="2211480" y="1698840"/>
            <a:ext cx="7769160" cy="4619160"/>
            <a:chOff x="2211480" y="1698840"/>
            <a:chExt cx="7769160" cy="4619160"/>
          </a:xfrm>
        </p:grpSpPr>
        <p:sp>
          <p:nvSpPr>
            <p:cNvPr id="448" name="Google Shape;475;p36"/>
            <p:cNvSpPr/>
            <p:nvPr/>
          </p:nvSpPr>
          <p:spPr>
            <a:xfrm rot="10800000">
              <a:off x="2686680" y="1698480"/>
              <a:ext cx="7293960" cy="94140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449" name="Google Shape;476;p36"/>
            <p:cNvSpPr/>
            <p:nvPr/>
          </p:nvSpPr>
          <p:spPr>
            <a:xfrm>
              <a:off x="2919600" y="1698840"/>
              <a:ext cx="7058160" cy="941400"/>
            </a:xfrm>
            <a:prstGeom prst="rect">
              <a:avLst/>
            </a:prstGeom>
            <a:noFill/>
            <a:ln w="0">
              <a:noFill/>
            </a:ln>
          </p:spPr>
          <p:style>
            <a:lnRef idx="0">
              <a:scrgbClr r="0" g="0" b="0"/>
            </a:lnRef>
            <a:fillRef idx="0">
              <a:scrgbClr r="0" g="0" b="0"/>
            </a:fillRef>
            <a:effectRef idx="0">
              <a:scrgbClr r="0" g="0" b="0"/>
            </a:effectRef>
            <a:fontRef idx="minor"/>
          </p:style>
          <p:txBody>
            <a:bodyPr lIns="416160" tIns="79920" rIns="149400" bIns="79920" anchor="ctr">
              <a:noAutofit/>
            </a:bodyPr>
            <a:lstStyle/>
            <a:p>
              <a:pPr algn="ctr">
                <a:lnSpc>
                  <a:spcPct val="90000"/>
                </a:lnSpc>
                <a:tabLst>
                  <a:tab pos="0" algn="l"/>
                </a:tabLst>
              </a:pPr>
              <a:r>
                <a:rPr lang="en-US" sz="2100" b="0" strike="noStrike" spc="-1">
                  <a:solidFill>
                    <a:schemeClr val="lt1"/>
                  </a:solidFill>
                  <a:latin typeface="Calibri"/>
                  <a:ea typeface="Calibri"/>
                </a:rPr>
                <a:t>Welches sind die ITSM-bezogenen Ziele, die im Planungszeitraum erreicht werden sollen?</a:t>
              </a:r>
              <a:endParaRPr lang="de-DE" sz="2100" b="0" strike="noStrike" spc="-1">
                <a:solidFill>
                  <a:srgbClr val="000000"/>
                </a:solidFill>
                <a:latin typeface="Arial"/>
              </a:endParaRPr>
            </a:p>
          </p:txBody>
        </p:sp>
        <p:sp>
          <p:nvSpPr>
            <p:cNvPr id="450" name="Google Shape;477;p36"/>
            <p:cNvSpPr/>
            <p:nvPr/>
          </p:nvSpPr>
          <p:spPr>
            <a:xfrm>
              <a:off x="2211480" y="1698840"/>
              <a:ext cx="941400" cy="94140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451" name="Google Shape;478;p36"/>
            <p:cNvSpPr/>
            <p:nvPr/>
          </p:nvSpPr>
          <p:spPr>
            <a:xfrm rot="10800000">
              <a:off x="2686680" y="2924280"/>
              <a:ext cx="7293960" cy="94140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452" name="Google Shape;479;p36"/>
            <p:cNvSpPr/>
            <p:nvPr/>
          </p:nvSpPr>
          <p:spPr>
            <a:xfrm>
              <a:off x="2919600" y="2924640"/>
              <a:ext cx="7058160" cy="941400"/>
            </a:xfrm>
            <a:prstGeom prst="rect">
              <a:avLst/>
            </a:prstGeom>
            <a:noFill/>
            <a:ln w="0">
              <a:noFill/>
            </a:ln>
          </p:spPr>
          <p:style>
            <a:lnRef idx="0">
              <a:scrgbClr r="0" g="0" b="0"/>
            </a:lnRef>
            <a:fillRef idx="0">
              <a:scrgbClr r="0" g="0" b="0"/>
            </a:fillRef>
            <a:effectRef idx="0">
              <a:scrgbClr r="0" g="0" b="0"/>
            </a:effectRef>
            <a:fontRef idx="minor"/>
          </p:style>
          <p:txBody>
            <a:bodyPr lIns="416160" tIns="79920" rIns="149400" bIns="79920" anchor="ctr">
              <a:noAutofit/>
            </a:bodyPr>
            <a:lstStyle/>
            <a:p>
              <a:pPr algn="ctr">
                <a:lnSpc>
                  <a:spcPct val="90000"/>
                </a:lnSpc>
                <a:tabLst>
                  <a:tab pos="0" algn="l"/>
                </a:tabLst>
              </a:pPr>
              <a:r>
                <a:rPr lang="en-US" sz="2100" b="0" strike="noStrike" spc="-1">
                  <a:solidFill>
                    <a:schemeClr val="lt1"/>
                  </a:solidFill>
                  <a:latin typeface="Calibri"/>
                  <a:ea typeface="Calibri"/>
                </a:rPr>
                <a:t>Wie sieht ein realistischer und realisierbarer Zeitplan für die Aktivitäten zur Erreichung dieser Ziele aus, auch unter Berücksichtigung der verfügbaren Ressourcen?</a:t>
              </a:r>
              <a:endParaRPr lang="de-DE" sz="2100" b="0" strike="noStrike" spc="-1">
                <a:solidFill>
                  <a:srgbClr val="000000"/>
                </a:solidFill>
                <a:latin typeface="Arial"/>
              </a:endParaRPr>
            </a:p>
          </p:txBody>
        </p:sp>
        <p:sp>
          <p:nvSpPr>
            <p:cNvPr id="453" name="Google Shape;480;p36"/>
            <p:cNvSpPr/>
            <p:nvPr/>
          </p:nvSpPr>
          <p:spPr>
            <a:xfrm>
              <a:off x="2211480" y="2924640"/>
              <a:ext cx="941400" cy="94140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454" name="Google Shape;481;p36"/>
            <p:cNvSpPr/>
            <p:nvPr/>
          </p:nvSpPr>
          <p:spPr>
            <a:xfrm rot="10800000">
              <a:off x="2686680" y="4150440"/>
              <a:ext cx="7293960" cy="94140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455" name="Google Shape;482;p36"/>
            <p:cNvSpPr/>
            <p:nvPr/>
          </p:nvSpPr>
          <p:spPr>
            <a:xfrm>
              <a:off x="2919600" y="4150440"/>
              <a:ext cx="7058160" cy="941400"/>
            </a:xfrm>
            <a:prstGeom prst="rect">
              <a:avLst/>
            </a:prstGeom>
            <a:noFill/>
            <a:ln w="0">
              <a:noFill/>
            </a:ln>
          </p:spPr>
          <p:style>
            <a:lnRef idx="0">
              <a:scrgbClr r="0" g="0" b="0"/>
            </a:lnRef>
            <a:fillRef idx="0">
              <a:scrgbClr r="0" g="0" b="0"/>
            </a:fillRef>
            <a:effectRef idx="0">
              <a:scrgbClr r="0" g="0" b="0"/>
            </a:effectRef>
            <a:fontRef idx="minor"/>
          </p:style>
          <p:txBody>
            <a:bodyPr lIns="416160" tIns="79920" rIns="149400" bIns="79920" anchor="ctr">
              <a:noAutofit/>
            </a:bodyPr>
            <a:lstStyle/>
            <a:p>
              <a:pPr algn="ctr">
                <a:lnSpc>
                  <a:spcPct val="90000"/>
                </a:lnSpc>
                <a:tabLst>
                  <a:tab pos="0" algn="l"/>
                </a:tabLst>
              </a:pPr>
              <a:r>
                <a:rPr lang="en-US" sz="2100" b="0" strike="noStrike" spc="-1">
                  <a:solidFill>
                    <a:schemeClr val="lt1"/>
                  </a:solidFill>
                  <a:latin typeface="Calibri"/>
                  <a:ea typeface="Calibri"/>
                </a:rPr>
                <a:t>Wer ist für die verschiedenen Aktivitäten verantwortlich und verfügt über das nötige Bewusstsein und die notwendigen Fähigkeiten, um sie durchzuführen?</a:t>
              </a:r>
              <a:endParaRPr lang="de-DE" sz="2100" b="0" strike="noStrike" spc="-1">
                <a:solidFill>
                  <a:srgbClr val="000000"/>
                </a:solidFill>
                <a:latin typeface="Arial"/>
              </a:endParaRPr>
            </a:p>
          </p:txBody>
        </p:sp>
        <p:sp>
          <p:nvSpPr>
            <p:cNvPr id="456" name="Google Shape;483;p36"/>
            <p:cNvSpPr/>
            <p:nvPr/>
          </p:nvSpPr>
          <p:spPr>
            <a:xfrm>
              <a:off x="2211480" y="4150440"/>
              <a:ext cx="941400" cy="94140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457" name="Google Shape;484;p36"/>
            <p:cNvSpPr/>
            <p:nvPr/>
          </p:nvSpPr>
          <p:spPr>
            <a:xfrm rot="10800000">
              <a:off x="2686680" y="5376240"/>
              <a:ext cx="7293960" cy="94140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458" name="Google Shape;485;p36"/>
            <p:cNvSpPr/>
            <p:nvPr/>
          </p:nvSpPr>
          <p:spPr>
            <a:xfrm>
              <a:off x="2919600" y="5376600"/>
              <a:ext cx="7058160" cy="941400"/>
            </a:xfrm>
            <a:prstGeom prst="rect">
              <a:avLst/>
            </a:prstGeom>
            <a:noFill/>
            <a:ln w="0">
              <a:noFill/>
            </a:ln>
          </p:spPr>
          <p:style>
            <a:lnRef idx="0">
              <a:scrgbClr r="0" g="0" b="0"/>
            </a:lnRef>
            <a:fillRef idx="0">
              <a:scrgbClr r="0" g="0" b="0"/>
            </a:fillRef>
            <a:effectRef idx="0">
              <a:scrgbClr r="0" g="0" b="0"/>
            </a:effectRef>
            <a:fontRef idx="minor"/>
          </p:style>
          <p:txBody>
            <a:bodyPr lIns="416160" tIns="79920" rIns="149400" bIns="79920" anchor="ctr">
              <a:noAutofit/>
            </a:bodyPr>
            <a:lstStyle/>
            <a:p>
              <a:pPr algn="ctr">
                <a:lnSpc>
                  <a:spcPct val="90000"/>
                </a:lnSpc>
                <a:tabLst>
                  <a:tab pos="0" algn="l"/>
                </a:tabLst>
              </a:pPr>
              <a:r>
                <a:rPr lang="en-US" sz="2100" b="0" strike="noStrike" spc="-1">
                  <a:solidFill>
                    <a:schemeClr val="lt1"/>
                  </a:solidFill>
                  <a:latin typeface="Calibri"/>
                  <a:ea typeface="Calibri"/>
                </a:rPr>
                <a:t>Welche Werkzeuge oder Technologien sind verfügbar oder erforderlich, um ITSM-bezogene Aktivitäten effektiv zu unterstützen?</a:t>
              </a:r>
              <a:endParaRPr lang="de-DE" sz="2100" b="0" strike="noStrike" spc="-1">
                <a:solidFill>
                  <a:srgbClr val="000000"/>
                </a:solidFill>
                <a:latin typeface="Arial"/>
              </a:endParaRPr>
            </a:p>
          </p:txBody>
        </p:sp>
        <p:sp>
          <p:nvSpPr>
            <p:cNvPr id="459" name="Google Shape;486;p36"/>
            <p:cNvSpPr/>
            <p:nvPr/>
          </p:nvSpPr>
          <p:spPr>
            <a:xfrm>
              <a:off x="2211480" y="5376600"/>
              <a:ext cx="941400" cy="94140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grpSp>
      <p:sp>
        <p:nvSpPr>
          <p:cNvPr id="460" name="PlaceHolder 2"/>
          <p:cNvSpPr>
            <a:spLocks noGrp="1"/>
          </p:cNvSpPr>
          <p:nvPr>
            <p:ph type="sldNum" idx="42"/>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8DB94B82-4B30-4E2C-B94C-B308202969FC}" type="slidenum">
              <a:rPr lang="en-US" sz="1200" b="0" strike="noStrike" spc="-1">
                <a:solidFill>
                  <a:srgbClr val="888888"/>
                </a:solidFill>
                <a:latin typeface="Calibri"/>
                <a:ea typeface="Calibri"/>
              </a:rPr>
              <a:t>43</a:t>
            </a:fld>
            <a:endParaRPr lang="de-DE" sz="1200" b="0" strike="noStrike" spc="-1">
              <a:solidFill>
                <a:srgbClr val="000000"/>
              </a:solidFill>
              <a:latin typeface="Times New Roman"/>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PLAN: Anforderungen </a:t>
            </a:r>
            <a:r>
              <a:rPr lang="en-US" sz="2000" b="0" strike="noStrike" spc="-1">
                <a:solidFill>
                  <a:srgbClr val="7F7F7F"/>
                </a:solidFill>
                <a:latin typeface="Calibri"/>
                <a:ea typeface="Calibri"/>
              </a:rPr>
              <a:t>gemäß </a:t>
            </a:r>
            <a:r>
              <a:rPr lang="en-US" sz="2000" b="1" strike="noStrike" spc="-1">
                <a:solidFill>
                  <a:srgbClr val="7F7F7F"/>
                </a:solidFill>
                <a:latin typeface="Calibri"/>
                <a:ea typeface="Calibri"/>
              </a:rPr>
              <a:t>FitSM-1</a:t>
            </a:r>
            <a:endParaRPr lang="de-DE" sz="2000" b="0" strike="noStrike" spc="-1">
              <a:solidFill>
                <a:srgbClr val="000000"/>
              </a:solidFill>
              <a:latin typeface="Arial"/>
            </a:endParaRPr>
          </a:p>
        </p:txBody>
      </p:sp>
      <p:graphicFrame>
        <p:nvGraphicFramePr>
          <p:cNvPr id="462" name="Google Shape;494;p37"/>
          <p:cNvGraphicFramePr/>
          <p:nvPr/>
        </p:nvGraphicFramePr>
        <p:xfrm>
          <a:off x="1981080" y="1697040"/>
          <a:ext cx="8229600" cy="3298190"/>
        </p:xfrm>
        <a:graphic>
          <a:graphicData uri="http://schemas.openxmlformats.org/drawingml/2006/table">
            <a:tbl>
              <a:tblPr/>
              <a:tblGrid>
                <a:gridCol w="8229600">
                  <a:extLst>
                    <a:ext uri="{9D8B030D-6E8A-4147-A177-3AD203B41FA5}">
                      <a16:colId xmlns:a16="http://schemas.microsoft.com/office/drawing/2014/main" val="20000"/>
                    </a:ext>
                  </a:extLst>
                </a:gridCol>
              </a:tblGrid>
              <a:tr h="203040">
                <a:tc>
                  <a:txBody>
                    <a:bodyPr/>
                    <a:lstStyle/>
                    <a:p>
                      <a:pPr>
                        <a:lnSpc>
                          <a:spcPct val="100000"/>
                        </a:lnSpc>
                        <a:tabLst>
                          <a:tab pos="0" algn="l"/>
                        </a:tabLst>
                      </a:pPr>
                      <a:r>
                        <a:rPr lang="en-US" sz="1600" b="0" strike="noStrike" spc="-1">
                          <a:solidFill>
                            <a:srgbClr val="FFFFFF"/>
                          </a:solidFill>
                          <a:latin typeface="Calibri"/>
                          <a:ea typeface="Calibri"/>
                        </a:rPr>
                        <a:t>GR4 Planung des IT-Service-Managements (PLAN)</a:t>
                      </a:r>
                      <a:endParaRPr lang="de-DE" sz="16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0B578C"/>
                    </a:solidFill>
                  </a:tcPr>
                </a:tc>
                <a:extLst>
                  <a:ext uri="{0D108BD9-81ED-4DB2-BD59-A6C34878D82A}">
                    <a16:rowId xmlns:a16="http://schemas.microsoft.com/office/drawing/2014/main" val="10000"/>
                  </a:ext>
                </a:extLst>
              </a:tr>
              <a:tr h="228600">
                <a:tc>
                  <a:txBody>
                    <a:bodyPr/>
                    <a:lstStyle/>
                    <a:p>
                      <a:pPr>
                        <a:lnSpc>
                          <a:spcPct val="100000"/>
                        </a:lnSpc>
                        <a:tabLst>
                          <a:tab pos="0" algn="l"/>
                        </a:tabLst>
                      </a:pPr>
                      <a:r>
                        <a:rPr lang="en-US" sz="1800" b="0" strike="noStrike" spc="-1">
                          <a:solidFill>
                            <a:srgbClr val="FFFFFF"/>
                          </a:solidFill>
                          <a:latin typeface="Calibri"/>
                          <a:ea typeface="Calibri"/>
                        </a:rPr>
                        <a:t>VORAUSSETZUNGEN</a:t>
                      </a:r>
                      <a:endParaRPr lang="de-DE" sz="18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8DCAF6"/>
                    </a:solidFill>
                  </a:tcPr>
                </a:tc>
                <a:extLst>
                  <a:ext uri="{0D108BD9-81ED-4DB2-BD59-A6C34878D82A}">
                    <a16:rowId xmlns:a16="http://schemas.microsoft.com/office/drawing/2014/main" val="10001"/>
                  </a:ext>
                </a:extLst>
              </a:tr>
              <a:tr h="203040">
                <a:tc>
                  <a:txBody>
                    <a:bodyPr/>
                    <a:lstStyle/>
                    <a:p>
                      <a:pPr marL="343080" indent="-343080">
                        <a:lnSpc>
                          <a:spcPct val="115000"/>
                        </a:lnSpc>
                        <a:buClr>
                          <a:srgbClr val="000000"/>
                        </a:buClr>
                        <a:buFont typeface="Noto Sans Symbols"/>
                        <a:buChar char="∙"/>
                      </a:pPr>
                      <a:r>
                        <a:rPr lang="en-US" sz="1600" b="0" strike="noStrike" spc="-1">
                          <a:solidFill>
                            <a:srgbClr val="000000"/>
                          </a:solidFill>
                          <a:latin typeface="Calibri"/>
                          <a:ea typeface="Arial"/>
                        </a:rPr>
                        <a:t>GR4.1 Es muss ein Service-Management-Plan erstellt und gepflegt werden. Er muss Folgendes enthalten:</a:t>
                      </a:r>
                      <a:endParaRPr lang="de-DE" sz="1600" b="0" strike="noStrike" spc="-1">
                        <a:solidFill>
                          <a:srgbClr val="000000"/>
                        </a:solidFill>
                        <a:latin typeface="Arial"/>
                      </a:endParaRPr>
                    </a:p>
                    <a:p>
                      <a:pPr marL="800280" lvl="1" indent="-343080">
                        <a:lnSpc>
                          <a:spcPct val="115000"/>
                        </a:lnSpc>
                        <a:buClr>
                          <a:srgbClr val="000000"/>
                        </a:buClr>
                        <a:buFont typeface="Courier New"/>
                        <a:buChar char="o"/>
                      </a:pPr>
                      <a:r>
                        <a:rPr lang="en-US" sz="1600" b="0" strike="noStrike" spc="-1">
                          <a:solidFill>
                            <a:srgbClr val="000000"/>
                          </a:solidFill>
                          <a:latin typeface="Calibri"/>
                          <a:ea typeface="Arial"/>
                        </a:rPr>
                        <a:t>Ziele und Zeitplan für das Umsetzen oder Verbessern des SMS und der damit verbundenen Prozesse</a:t>
                      </a:r>
                      <a:endParaRPr lang="de-DE" sz="1600" b="0" strike="noStrike" spc="-1">
                        <a:solidFill>
                          <a:srgbClr val="000000"/>
                        </a:solidFill>
                        <a:latin typeface="Arial"/>
                      </a:endParaRPr>
                    </a:p>
                    <a:p>
                      <a:pPr marL="800280" lvl="1" indent="-343080">
                        <a:lnSpc>
                          <a:spcPct val="115000"/>
                        </a:lnSpc>
                        <a:buClr>
                          <a:srgbClr val="000000"/>
                        </a:buClr>
                        <a:buFont typeface="Courier New"/>
                        <a:buChar char="o"/>
                      </a:pPr>
                      <a:r>
                        <a:rPr lang="en-US" sz="1600" b="0" strike="noStrike" spc="-1">
                          <a:solidFill>
                            <a:srgbClr val="000000"/>
                          </a:solidFill>
                          <a:latin typeface="Calibri"/>
                          <a:ea typeface="Arial"/>
                        </a:rPr>
                        <a:t>Rollen und Verantwortlichkeiten</a:t>
                      </a:r>
                      <a:endParaRPr lang="de-DE" sz="1600" b="0" strike="noStrike" spc="-1">
                        <a:solidFill>
                          <a:srgbClr val="000000"/>
                        </a:solidFill>
                        <a:latin typeface="Arial"/>
                      </a:endParaRPr>
                    </a:p>
                    <a:p>
                      <a:pPr marL="800280" lvl="1" indent="-343080">
                        <a:lnSpc>
                          <a:spcPct val="115000"/>
                        </a:lnSpc>
                        <a:buClr>
                          <a:srgbClr val="000000"/>
                        </a:buClr>
                        <a:buFont typeface="Courier New"/>
                        <a:buChar char="o"/>
                      </a:pPr>
                      <a:r>
                        <a:rPr lang="en-US" sz="1600" b="0" strike="noStrike" spc="-1">
                          <a:solidFill>
                            <a:srgbClr val="000000"/>
                          </a:solidFill>
                          <a:latin typeface="Calibri"/>
                          <a:ea typeface="Arial"/>
                        </a:rPr>
                        <a:t>Schulungs- und Sensibilisierungsaktivitäten</a:t>
                      </a:r>
                      <a:endParaRPr lang="de-DE" sz="1600" b="0" strike="noStrike" spc="-1">
                        <a:solidFill>
                          <a:srgbClr val="000000"/>
                        </a:solidFill>
                        <a:latin typeface="Arial"/>
                      </a:endParaRPr>
                    </a:p>
                    <a:p>
                      <a:pPr marL="800280" lvl="1" indent="-343080">
                        <a:lnSpc>
                          <a:spcPct val="115000"/>
                        </a:lnSpc>
                        <a:buClr>
                          <a:srgbClr val="000000"/>
                        </a:buClr>
                        <a:buFont typeface="Courier New"/>
                        <a:buChar char="o"/>
                      </a:pPr>
                      <a:r>
                        <a:rPr lang="en-US" sz="1600" b="0" strike="noStrike" spc="-1">
                          <a:solidFill>
                            <a:srgbClr val="000000"/>
                          </a:solidFill>
                          <a:latin typeface="Calibri"/>
                          <a:ea typeface="Arial"/>
                        </a:rPr>
                        <a:t>Technologie (Werkzeuge) zur Unterstützung des SMS</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Arial"/>
                        </a:rPr>
                        <a:t>GR4.2 Jeder prozessspezifische Plan muss auf den gesamten Service-Management-Plan abgestimmt sein.</a:t>
                      </a:r>
                      <a:endParaRPr lang="de-DE" sz="16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2"/>
                  </a:ext>
                </a:extLst>
              </a:tr>
            </a:tbl>
          </a:graphicData>
        </a:graphic>
      </p:graphicFrame>
      <p:sp>
        <p:nvSpPr>
          <p:cNvPr id="463" name="PlaceHolder 2"/>
          <p:cNvSpPr>
            <a:spLocks noGrp="1"/>
          </p:cNvSpPr>
          <p:nvPr>
            <p:ph type="sldNum" idx="43"/>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2652D39F-C1E9-4CBC-B764-3D955C697024}" type="slidenum">
              <a:rPr lang="en-US" sz="1200" b="0" strike="noStrike" spc="-1">
                <a:solidFill>
                  <a:srgbClr val="888888"/>
                </a:solidFill>
                <a:latin typeface="Calibri"/>
                <a:ea typeface="Calibri"/>
              </a:rPr>
              <a:t>44</a:t>
            </a:fld>
            <a:endParaRPr lang="de-DE" sz="1200" b="0" strike="noStrike" spc="-1">
              <a:solidFill>
                <a:srgbClr val="000000"/>
              </a:solidFill>
              <a:latin typeface="Times New Roman"/>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 name="PlaceHolder 24"/>
          <p:cNvSpPr/>
          <p:nvPr/>
        </p:nvSpPr>
        <p:spPr>
          <a:xfrm>
            <a:off x="609480" y="275040"/>
            <a:ext cx="9053640" cy="1043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Lst>
            </a:pPr>
            <a:r>
              <a:rPr lang="en-US" sz="3200" b="0" strike="noStrike" spc="-1">
                <a:solidFill>
                  <a:srgbClr val="205595"/>
                </a:solidFill>
                <a:latin typeface="Calibri"/>
                <a:ea typeface="Calibri"/>
              </a:rPr>
              <a:t>PLAN: Aktivitäten </a:t>
            </a:r>
            <a:r>
              <a:rPr lang="en-US" sz="2000" b="0" strike="noStrike" spc="-1">
                <a:solidFill>
                  <a:srgbClr val="7F7F7F"/>
                </a:solidFill>
                <a:latin typeface="Calibri"/>
                <a:ea typeface="Calibri"/>
              </a:rPr>
              <a:t>gemäß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grpSp>
        <p:nvGrpSpPr>
          <p:cNvPr id="465" name="Google Shape;501;p38"/>
          <p:cNvGrpSpPr/>
          <p:nvPr/>
        </p:nvGrpSpPr>
        <p:grpSpPr>
          <a:xfrm>
            <a:off x="609480" y="1814040"/>
            <a:ext cx="10968480" cy="4662360"/>
            <a:chOff x="609480" y="1814040"/>
            <a:chExt cx="10968480" cy="4662360"/>
          </a:xfrm>
        </p:grpSpPr>
        <p:sp>
          <p:nvSpPr>
            <p:cNvPr id="466" name="Google Shape;502;p38"/>
            <p:cNvSpPr/>
            <p:nvPr/>
          </p:nvSpPr>
          <p:spPr>
            <a:xfrm>
              <a:off x="609480" y="2020680"/>
              <a:ext cx="10968480" cy="3082680"/>
            </a:xfrm>
            <a:prstGeom prst="rect">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n-US" sz="1800" b="0" strike="noStrike" spc="-1">
                <a:solidFill>
                  <a:schemeClr val="dk1"/>
                </a:solidFill>
                <a:latin typeface="Wingdings"/>
              </a:endParaRPr>
            </a:p>
          </p:txBody>
        </p:sp>
        <p:sp>
          <p:nvSpPr>
            <p:cNvPr id="467" name="Google Shape;503;p38"/>
            <p:cNvSpPr/>
            <p:nvPr/>
          </p:nvSpPr>
          <p:spPr>
            <a:xfrm>
              <a:off x="609480" y="2020680"/>
              <a:ext cx="10968480" cy="3082680"/>
            </a:xfrm>
            <a:prstGeom prst="rect">
              <a:avLst/>
            </a:prstGeom>
            <a:noFill/>
            <a:ln w="0">
              <a:noFill/>
            </a:ln>
          </p:spPr>
          <p:style>
            <a:lnRef idx="0">
              <a:scrgbClr r="0" g="0" b="0"/>
            </a:lnRef>
            <a:fillRef idx="0">
              <a:scrgbClr r="0" g="0" b="0"/>
            </a:fillRef>
            <a:effectRef idx="0">
              <a:scrgbClr r="0" g="0" b="0"/>
            </a:effectRef>
            <a:fontRef idx="minor"/>
          </p:style>
          <p:txBody>
            <a:bodyPr lIns="851760" tIns="291600" rIns="851760" bIns="99720" anchor="t">
              <a:noAutofit/>
            </a:bodyPr>
            <a:lstStyle/>
            <a:p>
              <a:pPr marL="114480" lvl="1" indent="-114480" defTabSz="914400">
                <a:lnSpc>
                  <a:spcPct val="90000"/>
                </a:lnSpc>
                <a:buClr>
                  <a:srgbClr val="000000"/>
                </a:buClr>
                <a:buFont typeface="Arial"/>
                <a:buChar char="•"/>
              </a:pPr>
              <a:r>
                <a:rPr lang="en-US" sz="1300" b="0" strike="noStrike" spc="-1">
                  <a:solidFill>
                    <a:schemeClr val="dk1"/>
                  </a:solidFill>
                  <a:latin typeface="Calibri"/>
                  <a:ea typeface="Calibri"/>
                </a:rPr>
                <a:t>Beurteilung des Reifegrads des derzeitigen ITSM.</a:t>
              </a:r>
              <a:endParaRPr lang="de-DE" sz="1300" b="0" strike="noStrike" spc="-1">
                <a:solidFill>
                  <a:srgbClr val="000000"/>
                </a:solidFill>
                <a:latin typeface="Arial"/>
              </a:endParaRPr>
            </a:p>
            <a:p>
              <a:pPr marL="114480" lvl="1" indent="-114480" defTabSz="914400">
                <a:lnSpc>
                  <a:spcPct val="90000"/>
                </a:lnSpc>
                <a:spcBef>
                  <a:spcPts val="210"/>
                </a:spcBef>
                <a:buClr>
                  <a:srgbClr val="000000"/>
                </a:buClr>
                <a:buFont typeface="Arial"/>
                <a:buChar char="•"/>
              </a:pPr>
              <a:r>
                <a:rPr lang="en-US" sz="1300" b="0" strike="noStrike" spc="-1">
                  <a:solidFill>
                    <a:schemeClr val="dk1"/>
                  </a:solidFill>
                  <a:latin typeface="Calibri"/>
                  <a:ea typeface="Calibri"/>
                </a:rPr>
                <a:t>Festlegung eines angemessenen Reifegrads für das ITSM, der erreicht werden soll.</a:t>
              </a:r>
              <a:endParaRPr lang="de-DE" sz="1300" b="0" strike="noStrike" spc="-1">
                <a:solidFill>
                  <a:srgbClr val="000000"/>
                </a:solidFill>
                <a:latin typeface="Arial"/>
              </a:endParaRPr>
            </a:p>
            <a:p>
              <a:pPr marL="114480" lvl="1" indent="-114480" defTabSz="914400">
                <a:lnSpc>
                  <a:spcPct val="90000"/>
                </a:lnSpc>
                <a:spcBef>
                  <a:spcPts val="210"/>
                </a:spcBef>
                <a:buClr>
                  <a:srgbClr val="000000"/>
                </a:buClr>
                <a:buFont typeface="Arial"/>
                <a:buChar char="•"/>
              </a:pPr>
              <a:r>
                <a:rPr lang="en-US" sz="1300" b="0" strike="noStrike" spc="-1">
                  <a:solidFill>
                    <a:schemeClr val="dk1"/>
                  </a:solidFill>
                  <a:latin typeface="Calibri"/>
                  <a:ea typeface="Calibri"/>
                </a:rPr>
                <a:t>Ermitteln und beschreiben Sie die Lücken zwischen den festgelegten Zielen und der aktuellen Ausgangssituation (Lückenanalyse).</a:t>
              </a:r>
              <a:endParaRPr lang="de-DE" sz="1300" b="0" strike="noStrike" spc="-1">
                <a:solidFill>
                  <a:srgbClr val="000000"/>
                </a:solidFill>
                <a:latin typeface="Arial"/>
              </a:endParaRPr>
            </a:p>
            <a:p>
              <a:pPr marL="114480" lvl="1" indent="-114480" defTabSz="914400">
                <a:lnSpc>
                  <a:spcPct val="90000"/>
                </a:lnSpc>
                <a:spcBef>
                  <a:spcPts val="210"/>
                </a:spcBef>
                <a:buClr>
                  <a:srgbClr val="000000"/>
                </a:buClr>
                <a:buFont typeface="Arial"/>
                <a:buChar char="•"/>
              </a:pPr>
              <a:r>
                <a:rPr lang="en-US" sz="1300" b="0" strike="noStrike" spc="-1">
                  <a:solidFill>
                    <a:schemeClr val="dk1"/>
                  </a:solidFill>
                  <a:latin typeface="Calibri"/>
                  <a:ea typeface="Calibri"/>
                </a:rPr>
                <a:t>Identifizieren und spezifizieren Sie die Schritte zur Verbesserung basierend auf den identifizierten Lücken.</a:t>
              </a:r>
              <a:endParaRPr lang="de-DE" sz="1300" b="0" strike="noStrike" spc="-1">
                <a:solidFill>
                  <a:srgbClr val="000000"/>
                </a:solidFill>
                <a:latin typeface="Arial"/>
              </a:endParaRPr>
            </a:p>
            <a:p>
              <a:pPr marL="114480" lvl="1" indent="-114480" defTabSz="914400">
                <a:lnSpc>
                  <a:spcPct val="90000"/>
                </a:lnSpc>
                <a:spcBef>
                  <a:spcPts val="210"/>
                </a:spcBef>
                <a:buClr>
                  <a:srgbClr val="000000"/>
                </a:buClr>
                <a:buFont typeface="Arial"/>
                <a:buChar char="•"/>
              </a:pPr>
              <a:r>
                <a:rPr lang="en-US" sz="1300" b="0" strike="noStrike" spc="-1">
                  <a:solidFill>
                    <a:schemeClr val="dk1"/>
                  </a:solidFill>
                  <a:latin typeface="Calibri"/>
                  <a:ea typeface="Calibri"/>
                </a:rPr>
                <a:t>Erstellen Sie einen Service-Management-Plan. Als Teil davon, unter anderem:</a:t>
              </a:r>
              <a:endParaRPr lang="de-DE" sz="1300" b="0" strike="noStrike" spc="-1">
                <a:solidFill>
                  <a:srgbClr val="000000"/>
                </a:solidFill>
                <a:latin typeface="Arial"/>
              </a:endParaRPr>
            </a:p>
            <a:p>
              <a:pPr marL="399960" lvl="2" indent="-285840" defTabSz="914400">
                <a:lnSpc>
                  <a:spcPct val="90000"/>
                </a:lnSpc>
                <a:spcBef>
                  <a:spcPts val="210"/>
                </a:spcBef>
                <a:buClr>
                  <a:srgbClr val="000000"/>
                </a:buClr>
                <a:buFont typeface="System Font Regular"/>
                <a:buChar char="–"/>
              </a:pPr>
              <a:r>
                <a:rPr lang="en-US" sz="1300" b="0" strike="noStrike" spc="-1">
                  <a:solidFill>
                    <a:schemeClr val="dk1"/>
                  </a:solidFill>
                  <a:latin typeface="Calibri"/>
                  <a:ea typeface="Calibri"/>
                </a:rPr>
                <a:t>Definieren Sie die Ziele und Aktivitäten des Umsetzens des SMS und der damit verbundenen ITSM-Prozesse, einschließlich eines Zeitplans für jede geplante Aktivität und wichtiger zu erreichender Meilensteine.</a:t>
              </a:r>
              <a:endParaRPr lang="de-DE" sz="1300" b="0" strike="noStrike" spc="-1">
                <a:solidFill>
                  <a:srgbClr val="000000"/>
                </a:solidFill>
                <a:latin typeface="Arial"/>
              </a:endParaRPr>
            </a:p>
            <a:p>
              <a:pPr marL="399960" lvl="2" indent="-285840" defTabSz="914400">
                <a:lnSpc>
                  <a:spcPct val="90000"/>
                </a:lnSpc>
                <a:spcBef>
                  <a:spcPts val="210"/>
                </a:spcBef>
                <a:buClr>
                  <a:srgbClr val="000000"/>
                </a:buClr>
                <a:buFont typeface="System Font Regular"/>
                <a:buChar char="–"/>
              </a:pPr>
              <a:r>
                <a:rPr lang="en-US" sz="1300" b="0" strike="noStrike" spc="-1">
                  <a:solidFill>
                    <a:schemeClr val="dk1"/>
                  </a:solidFill>
                  <a:latin typeface="Calibri"/>
                  <a:ea typeface="Calibri"/>
                </a:rPr>
                <a:t>Definition und Zuweisung allgemeiner und prozessbezogener Rollen und Verantwortlichkeiten im SMS.</a:t>
              </a:r>
              <a:endParaRPr lang="de-DE" sz="1300" b="0" strike="noStrike" spc="-1">
                <a:solidFill>
                  <a:srgbClr val="000000"/>
                </a:solidFill>
                <a:latin typeface="Arial"/>
              </a:endParaRPr>
            </a:p>
            <a:p>
              <a:pPr marL="399960" lvl="2" indent="-285840" defTabSz="914400">
                <a:lnSpc>
                  <a:spcPct val="90000"/>
                </a:lnSpc>
                <a:spcBef>
                  <a:spcPts val="210"/>
                </a:spcBef>
                <a:buClr>
                  <a:srgbClr val="000000"/>
                </a:buClr>
                <a:buFont typeface="System Font Regular"/>
                <a:buChar char="–"/>
              </a:pPr>
              <a:r>
                <a:rPr lang="en-US" sz="1300" b="0" strike="noStrike" spc="-1">
                  <a:solidFill>
                    <a:schemeClr val="dk1"/>
                  </a:solidFill>
                  <a:latin typeface="Calibri"/>
                  <a:ea typeface="Calibri"/>
                </a:rPr>
                <a:t>Festlegung der erforderlichen Schulungs- und Sensibilisierungsaktivitäten für die am SMS beteiligten oder von ihm betroffenen Personen.</a:t>
              </a:r>
              <a:endParaRPr lang="de-DE" sz="1300" b="0" strike="noStrike" spc="-1">
                <a:solidFill>
                  <a:srgbClr val="000000"/>
                </a:solidFill>
                <a:latin typeface="Arial"/>
              </a:endParaRPr>
            </a:p>
            <a:p>
              <a:pPr marL="399960" lvl="2" indent="-285840" defTabSz="914400">
                <a:lnSpc>
                  <a:spcPct val="90000"/>
                </a:lnSpc>
                <a:spcBef>
                  <a:spcPts val="210"/>
                </a:spcBef>
                <a:buClr>
                  <a:srgbClr val="000000"/>
                </a:buClr>
                <a:buFont typeface="System Font Regular"/>
                <a:buChar char="–"/>
              </a:pPr>
              <a:r>
                <a:rPr lang="en-US" sz="1300" b="0" strike="noStrike" spc="-1">
                  <a:solidFill>
                    <a:schemeClr val="dk1"/>
                  </a:solidFill>
                  <a:latin typeface="Calibri"/>
                  <a:ea typeface="Calibri"/>
                </a:rPr>
                <a:t>Klären, welche Werkzeuge zur Unterstützung der Umsetzung des SMS und der Ausführung der ITSM-Prozesse eingesetzt werden sollen</a:t>
              </a:r>
              <a:endParaRPr lang="de-DE" sz="1300" b="0" strike="noStrike" spc="-1">
                <a:solidFill>
                  <a:srgbClr val="000000"/>
                </a:solidFill>
                <a:latin typeface="Arial"/>
              </a:endParaRPr>
            </a:p>
            <a:p>
              <a:pPr marL="114480" lvl="1" indent="-114480" defTabSz="914400">
                <a:lnSpc>
                  <a:spcPct val="90000"/>
                </a:lnSpc>
                <a:spcBef>
                  <a:spcPts val="210"/>
                </a:spcBef>
                <a:buClr>
                  <a:srgbClr val="000000"/>
                </a:buClr>
                <a:buFont typeface="Arial"/>
                <a:buChar char="•"/>
              </a:pPr>
              <a:r>
                <a:rPr lang="en-US" sz="1300" b="0" strike="noStrike" spc="-1">
                  <a:solidFill>
                    <a:schemeClr val="dk1"/>
                  </a:solidFill>
                  <a:latin typeface="Calibri"/>
                  <a:ea typeface="Calibri"/>
                </a:rPr>
                <a:t>bei Bedarf prozessspezifische Pläne zu erstellen (z. B. einen Plan für die anfänglichen Prozesseinrichtungsaktivitäten für einen bestimmten ITSM-Prozess).</a:t>
              </a:r>
              <a:endParaRPr lang="de-DE" sz="1300" b="0" strike="noStrike" spc="-1">
                <a:solidFill>
                  <a:srgbClr val="000000"/>
                </a:solidFill>
                <a:latin typeface="Arial"/>
              </a:endParaRPr>
            </a:p>
          </p:txBody>
        </p:sp>
        <p:sp>
          <p:nvSpPr>
            <p:cNvPr id="468" name="Google Shape;504;p38"/>
            <p:cNvSpPr/>
            <p:nvPr/>
          </p:nvSpPr>
          <p:spPr>
            <a:xfrm>
              <a:off x="1158120" y="1814040"/>
              <a:ext cx="7676640" cy="408960"/>
            </a:xfrm>
            <a:prstGeom prst="roundRect">
              <a:avLst>
                <a:gd name="adj" fmla="val 16667"/>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n-US" sz="1800" b="0" strike="noStrike" spc="-1">
                <a:solidFill>
                  <a:schemeClr val="dk1"/>
                </a:solidFill>
                <a:latin typeface="Wingdings"/>
              </a:endParaRPr>
            </a:p>
          </p:txBody>
        </p:sp>
        <p:sp>
          <p:nvSpPr>
            <p:cNvPr id="469" name="Google Shape;505;p38"/>
            <p:cNvSpPr/>
            <p:nvPr/>
          </p:nvSpPr>
          <p:spPr>
            <a:xfrm>
              <a:off x="1178280" y="1834200"/>
              <a:ext cx="7636320" cy="368640"/>
            </a:xfrm>
            <a:prstGeom prst="rect">
              <a:avLst/>
            </a:prstGeom>
            <a:noFill/>
            <a:ln w="0">
              <a:noFill/>
            </a:ln>
          </p:spPr>
          <p:style>
            <a:lnRef idx="0">
              <a:scrgbClr r="0" g="0" b="0"/>
            </a:lnRef>
            <a:fillRef idx="0">
              <a:scrgbClr r="0" g="0" b="0"/>
            </a:fillRef>
            <a:effectRef idx="0">
              <a:scrgbClr r="0" g="0" b="0"/>
            </a:effectRef>
            <a:fontRef idx="minor"/>
          </p:style>
          <p:txBody>
            <a:bodyPr lIns="290160" tIns="0" rIns="290160" bIns="0" anchor="ctr">
              <a:noAutofit/>
            </a:bodyPr>
            <a:lstStyle/>
            <a:p>
              <a:pPr defTabSz="914400">
                <a:lnSpc>
                  <a:spcPct val="90000"/>
                </a:lnSpc>
                <a:tabLst>
                  <a:tab pos="0" algn="l"/>
                </a:tabLst>
              </a:pPr>
              <a:r>
                <a:rPr lang="en-US" sz="1800" b="0" strike="noStrike" spc="-1">
                  <a:solidFill>
                    <a:schemeClr val="lt1"/>
                  </a:solidFill>
                  <a:latin typeface="Calibri"/>
                  <a:ea typeface="Calibri"/>
                </a:rPr>
                <a:t>Ersteinrichtung des SMS</a:t>
              </a:r>
              <a:endParaRPr lang="de-DE" sz="1800" b="0" strike="noStrike" spc="-1">
                <a:solidFill>
                  <a:srgbClr val="000000"/>
                </a:solidFill>
                <a:latin typeface="Arial"/>
              </a:endParaRPr>
            </a:p>
          </p:txBody>
        </p:sp>
        <p:sp>
          <p:nvSpPr>
            <p:cNvPr id="470" name="Google Shape;506;p38"/>
            <p:cNvSpPr/>
            <p:nvPr/>
          </p:nvSpPr>
          <p:spPr>
            <a:xfrm>
              <a:off x="609480" y="5389920"/>
              <a:ext cx="10968480" cy="1086480"/>
            </a:xfrm>
            <a:prstGeom prst="rect">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n-US" sz="1800" b="0" strike="noStrike" spc="-1">
                <a:solidFill>
                  <a:schemeClr val="dk1"/>
                </a:solidFill>
                <a:latin typeface="Wingdings"/>
              </a:endParaRPr>
            </a:p>
          </p:txBody>
        </p:sp>
        <p:sp>
          <p:nvSpPr>
            <p:cNvPr id="471" name="Google Shape;507;p38"/>
            <p:cNvSpPr/>
            <p:nvPr/>
          </p:nvSpPr>
          <p:spPr>
            <a:xfrm>
              <a:off x="609480" y="5389920"/>
              <a:ext cx="10968480" cy="1086480"/>
            </a:xfrm>
            <a:prstGeom prst="rect">
              <a:avLst/>
            </a:prstGeom>
            <a:noFill/>
            <a:ln w="0">
              <a:noFill/>
            </a:ln>
          </p:spPr>
          <p:style>
            <a:lnRef idx="0">
              <a:scrgbClr r="0" g="0" b="0"/>
            </a:lnRef>
            <a:fillRef idx="0">
              <a:scrgbClr r="0" g="0" b="0"/>
            </a:fillRef>
            <a:effectRef idx="0">
              <a:scrgbClr r="0" g="0" b="0"/>
            </a:effectRef>
            <a:fontRef idx="minor"/>
          </p:style>
          <p:txBody>
            <a:bodyPr lIns="851760" tIns="291600" rIns="851760" bIns="99720" anchor="t">
              <a:noAutofit/>
            </a:bodyPr>
            <a:lstStyle/>
            <a:p>
              <a:pPr marL="114480" lvl="1" indent="-114480" defTabSz="914400">
                <a:lnSpc>
                  <a:spcPct val="90000"/>
                </a:lnSpc>
                <a:buClr>
                  <a:srgbClr val="000000"/>
                </a:buClr>
                <a:buFont typeface="Arial"/>
                <a:buChar char="•"/>
              </a:pPr>
              <a:r>
                <a:rPr lang="en-US" sz="1300" b="0" strike="noStrike" spc="-1">
                  <a:solidFill>
                    <a:schemeClr val="dk1"/>
                  </a:solidFill>
                  <a:latin typeface="Calibri"/>
                  <a:ea typeface="Calibri"/>
                </a:rPr>
                <a:t>Review und Aktualisierung des Service-Management-Plans in regelmäßigen Abständen.</a:t>
              </a:r>
              <a:endParaRPr lang="de-DE" sz="1300" b="0" strike="noStrike" spc="-1">
                <a:solidFill>
                  <a:srgbClr val="000000"/>
                </a:solidFill>
                <a:latin typeface="Arial"/>
              </a:endParaRPr>
            </a:p>
            <a:p>
              <a:pPr marL="114480" lvl="1" indent="-114480" defTabSz="914400">
                <a:lnSpc>
                  <a:spcPct val="90000"/>
                </a:lnSpc>
                <a:spcBef>
                  <a:spcPts val="210"/>
                </a:spcBef>
                <a:buClr>
                  <a:srgbClr val="000000"/>
                </a:buClr>
                <a:buFont typeface="Arial"/>
                <a:buChar char="•"/>
              </a:pPr>
              <a:r>
                <a:rPr lang="en-US" sz="1300" b="0" strike="noStrike" spc="-1">
                  <a:solidFill>
                    <a:schemeClr val="dk1"/>
                  </a:solidFill>
                  <a:latin typeface="Calibri"/>
                  <a:ea typeface="Calibri"/>
                </a:rPr>
                <a:t>Überprüfen Sie prozessspezifische Pläne in regelmäßigen Abständen und halten Sie sie mit dem gesamten Service-Management-Plan in Einklang.</a:t>
              </a:r>
              <a:endParaRPr lang="de-DE" sz="1300" b="0" strike="noStrike" spc="-1">
                <a:solidFill>
                  <a:srgbClr val="000000"/>
                </a:solidFill>
                <a:latin typeface="Arial"/>
              </a:endParaRPr>
            </a:p>
          </p:txBody>
        </p:sp>
        <p:sp>
          <p:nvSpPr>
            <p:cNvPr id="472" name="Google Shape;508;p38"/>
            <p:cNvSpPr/>
            <p:nvPr/>
          </p:nvSpPr>
          <p:spPr>
            <a:xfrm>
              <a:off x="1158120" y="5183280"/>
              <a:ext cx="7676640" cy="408960"/>
            </a:xfrm>
            <a:prstGeom prst="roundRect">
              <a:avLst>
                <a:gd name="adj" fmla="val 16667"/>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n-US" sz="1800" b="0" strike="noStrike" spc="-1">
                <a:solidFill>
                  <a:schemeClr val="dk1"/>
                </a:solidFill>
                <a:latin typeface="Wingdings"/>
              </a:endParaRPr>
            </a:p>
          </p:txBody>
        </p:sp>
        <p:sp>
          <p:nvSpPr>
            <p:cNvPr id="473" name="Google Shape;509;p38"/>
            <p:cNvSpPr/>
            <p:nvPr/>
          </p:nvSpPr>
          <p:spPr>
            <a:xfrm>
              <a:off x="1178280" y="5203440"/>
              <a:ext cx="7636320" cy="368640"/>
            </a:xfrm>
            <a:prstGeom prst="rect">
              <a:avLst/>
            </a:prstGeom>
            <a:noFill/>
            <a:ln w="0">
              <a:noFill/>
            </a:ln>
          </p:spPr>
          <p:style>
            <a:lnRef idx="0">
              <a:scrgbClr r="0" g="0" b="0"/>
            </a:lnRef>
            <a:fillRef idx="0">
              <a:scrgbClr r="0" g="0" b="0"/>
            </a:fillRef>
            <a:effectRef idx="0">
              <a:scrgbClr r="0" g="0" b="0"/>
            </a:effectRef>
            <a:fontRef idx="minor"/>
          </p:style>
          <p:txBody>
            <a:bodyPr lIns="290160" tIns="0" rIns="290160" bIns="0" anchor="ctr">
              <a:noAutofit/>
            </a:bodyPr>
            <a:lstStyle/>
            <a:p>
              <a:pPr defTabSz="914400">
                <a:lnSpc>
                  <a:spcPct val="90000"/>
                </a:lnSpc>
                <a:tabLst>
                  <a:tab pos="0" algn="l"/>
                </a:tabLst>
              </a:pPr>
              <a:r>
                <a:rPr lang="en-US" sz="1800" b="0" strike="noStrike" spc="-1">
                  <a:solidFill>
                    <a:schemeClr val="lt1"/>
                  </a:solidFill>
                  <a:latin typeface="Calibri"/>
                  <a:ea typeface="Calibri"/>
                </a:rPr>
                <a:t>Betrieb und Wartung des SMS</a:t>
              </a:r>
              <a:endParaRPr lang="de-DE" sz="1800" b="0" strike="noStrike" spc="-1">
                <a:solidFill>
                  <a:srgbClr val="000000"/>
                </a:solidFill>
                <a:latin typeface="Arial"/>
              </a:endParaRPr>
            </a:p>
          </p:txBody>
        </p:sp>
      </p:grpSp>
      <p:sp>
        <p:nvSpPr>
          <p:cNvPr id="474" name="PlaceHolder 25"/>
          <p:cNvSpPr/>
          <p:nvPr/>
        </p:nvSpPr>
        <p:spPr>
          <a:xfrm>
            <a:off x="8737560" y="6431040"/>
            <a:ext cx="2840400" cy="360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defTabSz="914400">
              <a:lnSpc>
                <a:spcPct val="100000"/>
              </a:lnSpc>
              <a:tabLst>
                <a:tab pos="0" algn="l"/>
              </a:tabLst>
            </a:pPr>
            <a:fld id="{0A24FDB5-D3A3-4B4D-82FC-938F8ECDAB15}" type="slidenum">
              <a:rPr lang="en-US" sz="1200" b="0" strike="noStrike" spc="-1">
                <a:solidFill>
                  <a:srgbClr val="888888"/>
                </a:solidFill>
                <a:latin typeface="Calibri"/>
                <a:ea typeface="Calibri"/>
              </a:rPr>
              <a:t>45</a:t>
            </a:fld>
            <a:endParaRPr lang="de-DE" sz="1200" b="0" strike="noStrike" spc="-1">
              <a:solidFill>
                <a:srgbClr val="000000"/>
              </a:solidFill>
              <a:latin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PLAN: Outputs </a:t>
            </a:r>
            <a:r>
              <a:rPr lang="en-US" sz="2000" b="0" strike="noStrike" spc="-1">
                <a:solidFill>
                  <a:srgbClr val="7F7F7F"/>
                </a:solidFill>
                <a:latin typeface="Calibri"/>
                <a:ea typeface="Calibri"/>
              </a:rPr>
              <a:t>gemäß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sp>
        <p:nvSpPr>
          <p:cNvPr id="476" name="PlaceHolder 2"/>
          <p:cNvSpPr>
            <a:spLocks noGrp="1"/>
          </p:cNvSpPr>
          <p:nvPr>
            <p:ph type="sldNum" idx="44"/>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ADCC4CB8-E4AE-4D0F-B70C-707EFCAAA5E1}" type="slidenum">
              <a:rPr lang="en-US" sz="1200" b="0" strike="noStrike" spc="-1">
                <a:solidFill>
                  <a:srgbClr val="888888"/>
                </a:solidFill>
                <a:latin typeface="Calibri"/>
                <a:ea typeface="Calibri"/>
              </a:rPr>
              <a:t>46</a:t>
            </a:fld>
            <a:endParaRPr lang="de-DE" sz="1200" b="0" strike="noStrike" spc="-1">
              <a:solidFill>
                <a:srgbClr val="000000"/>
              </a:solidFill>
              <a:latin typeface="Times New Roman"/>
            </a:endParaRPr>
          </a:p>
        </p:txBody>
      </p:sp>
      <p:grpSp>
        <p:nvGrpSpPr>
          <p:cNvPr id="477" name="Diagram 1"/>
          <p:cNvGrpSpPr/>
          <p:nvPr/>
        </p:nvGrpSpPr>
        <p:grpSpPr>
          <a:xfrm>
            <a:off x="2442240" y="2501280"/>
            <a:ext cx="8144640" cy="2892240"/>
            <a:chOff x="2442240" y="2501280"/>
            <a:chExt cx="8144640" cy="2892240"/>
          </a:xfrm>
        </p:grpSpPr>
        <p:sp>
          <p:nvSpPr>
            <p:cNvPr id="478" name="Rectangle 477"/>
            <p:cNvSpPr/>
            <p:nvPr/>
          </p:nvSpPr>
          <p:spPr>
            <a:xfrm>
              <a:off x="2442240" y="2501280"/>
              <a:ext cx="8144640" cy="2892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479" name="Right Arrow 478"/>
            <p:cNvSpPr/>
            <p:nvPr/>
          </p:nvSpPr>
          <p:spPr>
            <a:xfrm>
              <a:off x="8834040" y="2501640"/>
              <a:ext cx="1749240" cy="1375560"/>
            </a:xfrm>
            <a:prstGeom prst="rightArrow">
              <a:avLst>
                <a:gd name="adj1" fmla="val 75000"/>
                <a:gd name="adj2" fmla="val 50000"/>
              </a:avLst>
            </a:prstGeom>
            <a:solidFill>
              <a:schemeClr val="accent1">
                <a:alpha val="90000"/>
                <a:tint val="40000"/>
                <a:hueOff val="0"/>
                <a:satOff val="0"/>
                <a:lumOff val="0"/>
                <a:alphaOff val="0"/>
              </a:schemeClr>
            </a:solidFill>
            <a:ln>
              <a:solidFill>
                <a:srgbClr val="D0D8E7">
                  <a:alpha val="90000"/>
                </a:srgbClr>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480" name="Rounded Rectangle 479"/>
            <p:cNvSpPr/>
            <p:nvPr/>
          </p:nvSpPr>
          <p:spPr>
            <a:xfrm>
              <a:off x="2445840" y="2501640"/>
              <a:ext cx="6385320" cy="1375560"/>
            </a:xfrm>
            <a:prstGeom prst="roundRect">
              <a:avLst>
                <a:gd name="adj" fmla="val 16667"/>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106560" tIns="53280" rIns="106560" bIns="53280" numCol="1" spcCol="1440" anchor="ctr">
              <a:noAutofit/>
            </a:bodyPr>
            <a:lstStyle/>
            <a:p>
              <a:pPr algn="ctr" defTabSz="1244520">
                <a:lnSpc>
                  <a:spcPct val="90000"/>
                </a:lnSpc>
                <a:spcAft>
                  <a:spcPts val="981"/>
                </a:spcAft>
                <a:tabLst>
                  <a:tab pos="0" algn="l"/>
                </a:tabLst>
              </a:pPr>
              <a:r>
                <a:rPr lang="en-GB" sz="2800" b="0" strike="noStrike" spc="-1">
                  <a:solidFill>
                    <a:schemeClr val="lt1"/>
                  </a:solidFill>
                  <a:latin typeface="Calibri"/>
                  <a:ea typeface="Arial"/>
                </a:rPr>
                <a:t>Service-Management-Plan</a:t>
              </a:r>
              <a:endParaRPr lang="de-DE" sz="2800" b="0" strike="noStrike" spc="-1">
                <a:solidFill>
                  <a:srgbClr val="000000"/>
                </a:solidFill>
                <a:latin typeface="Arial"/>
              </a:endParaRPr>
            </a:p>
          </p:txBody>
        </p:sp>
        <p:sp>
          <p:nvSpPr>
            <p:cNvPr id="481" name="Right Arrow 480"/>
            <p:cNvSpPr/>
            <p:nvPr/>
          </p:nvSpPr>
          <p:spPr>
            <a:xfrm>
              <a:off x="8834040" y="4017600"/>
              <a:ext cx="1749240" cy="1375560"/>
            </a:xfrm>
            <a:prstGeom prst="rightArrow">
              <a:avLst>
                <a:gd name="adj1" fmla="val 75000"/>
                <a:gd name="adj2" fmla="val 50000"/>
              </a:avLst>
            </a:prstGeom>
            <a:solidFill>
              <a:schemeClr val="accent1">
                <a:alpha val="90000"/>
                <a:tint val="40000"/>
                <a:hueOff val="0"/>
                <a:satOff val="0"/>
                <a:lumOff val="0"/>
                <a:alphaOff val="0"/>
              </a:schemeClr>
            </a:solidFill>
            <a:ln>
              <a:solidFill>
                <a:srgbClr val="D0D8E7">
                  <a:alpha val="90000"/>
                </a:srgbClr>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482" name="Rounded Rectangle 481"/>
            <p:cNvSpPr/>
            <p:nvPr/>
          </p:nvSpPr>
          <p:spPr>
            <a:xfrm>
              <a:off x="2445840" y="4017600"/>
              <a:ext cx="6385320" cy="1375560"/>
            </a:xfrm>
            <a:prstGeom prst="roundRect">
              <a:avLst>
                <a:gd name="adj" fmla="val 16667"/>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106560" tIns="53280" rIns="106560" bIns="53280" numCol="1" spcCol="1440" anchor="ctr">
              <a:noAutofit/>
            </a:bodyPr>
            <a:lstStyle/>
            <a:p>
              <a:pPr algn="ctr" defTabSz="1244520">
                <a:lnSpc>
                  <a:spcPct val="90000"/>
                </a:lnSpc>
                <a:spcAft>
                  <a:spcPts val="981"/>
                </a:spcAft>
                <a:tabLst>
                  <a:tab pos="0" algn="l"/>
                </a:tabLst>
              </a:pPr>
              <a:r>
                <a:rPr lang="en-US" sz="2800" b="0" strike="noStrike" spc="-1">
                  <a:solidFill>
                    <a:schemeClr val="lt1"/>
                  </a:solidFill>
                  <a:latin typeface="Calibri"/>
                  <a:ea typeface="Calibri"/>
                </a:rPr>
                <a:t>Prozessspezifische Pläne, je nach Bedarf</a:t>
              </a:r>
              <a:endParaRPr lang="de-DE" sz="2800" b="0" strike="noStrike" spc="-1">
                <a:solidFill>
                  <a:srgbClr val="000000"/>
                </a:solidFill>
                <a:latin typeface="Arial"/>
              </a:endParaRPr>
            </a:p>
          </p:txBody>
        </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 name="PlaceHolder 1"/>
          <p:cNvSpPr>
            <a:spLocks noGrp="1"/>
          </p:cNvSpPr>
          <p:nvPr>
            <p:ph type="title"/>
          </p:nvPr>
        </p:nvSpPr>
        <p:spPr>
          <a:xfrm>
            <a:off x="914400" y="2130480"/>
            <a:ext cx="10360440" cy="1467000"/>
          </a:xfrm>
          <a:prstGeom prst="rect">
            <a:avLst/>
          </a:prstGeom>
          <a:noFill/>
          <a:ln w="0">
            <a:noFill/>
          </a:ln>
        </p:spPr>
        <p:txBody>
          <a:bodyPr lIns="91440" tIns="45720" rIns="91440" bIns="45720" anchor="ctr">
            <a:noAutofit/>
          </a:bodyPr>
          <a:lstStyle/>
          <a:p>
            <a:pPr indent="0" algn="ctr">
              <a:lnSpc>
                <a:spcPct val="100000"/>
              </a:lnSpc>
              <a:buNone/>
              <a:tabLst>
                <a:tab pos="0" algn="l"/>
              </a:tabLst>
            </a:pPr>
            <a:r>
              <a:rPr lang="en-US" sz="3200" b="1" strike="noStrike" spc="-1">
                <a:solidFill>
                  <a:srgbClr val="205595"/>
                </a:solidFill>
                <a:latin typeface="Calibri"/>
                <a:ea typeface="Calibri"/>
              </a:rPr>
              <a:t>Umsetzung des IT-Service-Managements (DO) </a:t>
            </a:r>
            <a:endParaRPr lang="de-DE" sz="3200" b="0" strike="noStrike" spc="-1">
              <a:solidFill>
                <a:srgbClr val="000000"/>
              </a:solidFill>
              <a:latin typeface="Arial"/>
            </a:endParaRPr>
          </a:p>
        </p:txBody>
      </p:sp>
      <p:sp>
        <p:nvSpPr>
          <p:cNvPr id="484" name="PlaceHolder 2"/>
          <p:cNvSpPr>
            <a:spLocks noGrp="1"/>
          </p:cNvSpPr>
          <p:nvPr>
            <p:ph type="sldNum" idx="45"/>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FFFFFF"/>
                </a:solidFill>
                <a:latin typeface="Calibri"/>
                <a:ea typeface="Calibri"/>
              </a:defRPr>
            </a:lvl1pPr>
          </a:lstStyle>
          <a:p>
            <a:pPr indent="0" algn="r">
              <a:lnSpc>
                <a:spcPct val="100000"/>
              </a:lnSpc>
              <a:buNone/>
              <a:tabLst>
                <a:tab pos="0" algn="l"/>
              </a:tabLst>
            </a:pPr>
            <a:fld id="{BBAE58C5-338D-4440-BFAE-B346C90620BB}" type="slidenum">
              <a:rPr lang="en-US" sz="1200" b="0" strike="noStrike" spc="-1">
                <a:solidFill>
                  <a:srgbClr val="FFFFFF"/>
                </a:solidFill>
                <a:latin typeface="Calibri"/>
                <a:ea typeface="Calibri"/>
              </a:rPr>
              <a:t>47</a:t>
            </a:fld>
            <a:endParaRPr lang="de-DE" sz="1200" b="0" strike="noStrike" spc="-1">
              <a:solidFill>
                <a:srgbClr val="000000"/>
              </a:solidFill>
              <a:latin typeface="Times New Roman"/>
            </a:endParaRPr>
          </a:p>
        </p:txBody>
      </p:sp>
      <p:sp>
        <p:nvSpPr>
          <p:cNvPr id="485" name="Google Shape;525;p40"/>
          <p:cNvSpPr/>
          <p:nvPr/>
        </p:nvSpPr>
        <p:spPr>
          <a:xfrm>
            <a:off x="2895480" y="3933720"/>
            <a:ext cx="6397920" cy="1702080"/>
          </a:xfrm>
          <a:prstGeom prst="snip1Rect">
            <a:avLst>
              <a:gd name="adj" fmla="val 16667"/>
            </a:avLst>
          </a:prstGeom>
          <a:solidFill>
            <a:srgbClr val="93B3D7">
              <a:alpha val="37000"/>
            </a:srgbClr>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Lst>
            </a:pPr>
            <a:endParaRPr lang="de-DE" sz="1800" b="0" strike="noStrike" spc="-1">
              <a:solidFill>
                <a:schemeClr val="lt1"/>
              </a:solidFill>
              <a:latin typeface="Calibri"/>
              <a:ea typeface="Calibri"/>
            </a:endParaRPr>
          </a:p>
        </p:txBody>
      </p:sp>
      <p:sp>
        <p:nvSpPr>
          <p:cNvPr id="486" name="Google Shape;526;p40"/>
          <p:cNvSpPr/>
          <p:nvPr/>
        </p:nvSpPr>
        <p:spPr>
          <a:xfrm>
            <a:off x="2969640" y="4040640"/>
            <a:ext cx="1703520" cy="326520"/>
          </a:xfrm>
          <a:prstGeom prst="rect">
            <a:avLst/>
          </a:prstGeom>
          <a:solidFill>
            <a:schemeClr val="accent1"/>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US" sz="1800" b="0" strike="noStrike" spc="-1">
                <a:solidFill>
                  <a:schemeClr val="lt1"/>
                </a:solidFill>
                <a:latin typeface="Calibri"/>
                <a:ea typeface="Calibri"/>
              </a:rPr>
              <a:t>Zielsetzung</a:t>
            </a:r>
            <a:endParaRPr lang="de-DE" sz="1800" b="0" strike="noStrike" spc="-1">
              <a:solidFill>
                <a:srgbClr val="000000"/>
              </a:solidFill>
              <a:latin typeface="Arial"/>
            </a:endParaRPr>
          </a:p>
        </p:txBody>
      </p:sp>
      <p:sp>
        <p:nvSpPr>
          <p:cNvPr id="487" name="Google Shape;527;p40"/>
          <p:cNvSpPr/>
          <p:nvPr/>
        </p:nvSpPr>
        <p:spPr>
          <a:xfrm>
            <a:off x="2969640" y="4448520"/>
            <a:ext cx="6230160" cy="63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en-US" sz="1800" b="0" strike="noStrike" spc="-1">
                <a:solidFill>
                  <a:srgbClr val="000000"/>
                </a:solidFill>
                <a:latin typeface="Calibri"/>
                <a:ea typeface="Calibri"/>
              </a:rPr>
              <a:t>ITSM planmäßig umsetzen und sicherstellen, dass ITSM-Prozesse in der Praxis wie definiert eingehalten werden</a:t>
            </a:r>
            <a:endParaRPr lang="de-DE" sz="1800" b="0" strike="noStrike" spc="-1">
              <a:solidFill>
                <a:srgbClr val="000000"/>
              </a:solidFill>
              <a:latin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DO: Schlüsselfrage</a:t>
            </a:r>
            <a:endParaRPr lang="de-DE" sz="3200" b="0" strike="noStrike" spc="-1">
              <a:solidFill>
                <a:srgbClr val="000000"/>
              </a:solidFill>
              <a:latin typeface="Arial"/>
            </a:endParaRPr>
          </a:p>
        </p:txBody>
      </p:sp>
      <p:grpSp>
        <p:nvGrpSpPr>
          <p:cNvPr id="489" name="Google Shape;534;p41"/>
          <p:cNvGrpSpPr/>
          <p:nvPr/>
        </p:nvGrpSpPr>
        <p:grpSpPr>
          <a:xfrm>
            <a:off x="1528560" y="2171520"/>
            <a:ext cx="9135000" cy="3673440"/>
            <a:chOff x="1528560" y="2171520"/>
            <a:chExt cx="9135000" cy="3673440"/>
          </a:xfrm>
        </p:grpSpPr>
        <p:sp>
          <p:nvSpPr>
            <p:cNvPr id="490" name="Google Shape;535;p41"/>
            <p:cNvSpPr/>
            <p:nvPr/>
          </p:nvSpPr>
          <p:spPr>
            <a:xfrm rot="10800000">
              <a:off x="3369600" y="2171520"/>
              <a:ext cx="7293960" cy="367308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491" name="Google Shape;536;p41"/>
            <p:cNvSpPr/>
            <p:nvPr/>
          </p:nvSpPr>
          <p:spPr>
            <a:xfrm>
              <a:off x="4285440" y="2171520"/>
              <a:ext cx="6375240" cy="3673080"/>
            </a:xfrm>
            <a:prstGeom prst="rect">
              <a:avLst/>
            </a:prstGeom>
            <a:noFill/>
            <a:ln w="0">
              <a:noFill/>
            </a:ln>
          </p:spPr>
          <p:style>
            <a:lnRef idx="0">
              <a:scrgbClr r="0" g="0" b="0"/>
            </a:lnRef>
            <a:fillRef idx="0">
              <a:scrgbClr r="0" g="0" b="0"/>
            </a:fillRef>
            <a:effectRef idx="0">
              <a:scrgbClr r="0" g="0" b="0"/>
            </a:effectRef>
            <a:fontRef idx="minor"/>
          </p:style>
          <p:txBody>
            <a:bodyPr lIns="1621080" tIns="141120" rIns="263160" bIns="141120" anchor="ctr">
              <a:noAutofit/>
            </a:bodyPr>
            <a:lstStyle/>
            <a:p>
              <a:pPr algn="ctr">
                <a:lnSpc>
                  <a:spcPct val="90000"/>
                </a:lnSpc>
                <a:tabLst>
                  <a:tab pos="0" algn="l"/>
                </a:tabLst>
              </a:pPr>
              <a:r>
                <a:rPr lang="en-US" sz="3200" b="0" strike="noStrike" spc="-1">
                  <a:solidFill>
                    <a:schemeClr val="lt1"/>
                  </a:solidFill>
                  <a:latin typeface="Calibri"/>
                  <a:ea typeface="Calibri"/>
                </a:rPr>
                <a:t>Wie wird die Einhaltung von Plänen, definierten Prozessen, Richtlinien und Verfahren gefördert, unterstützt und durchgesetzt?</a:t>
              </a:r>
              <a:endParaRPr lang="de-DE" sz="3200" b="0" strike="noStrike" spc="-1">
                <a:solidFill>
                  <a:srgbClr val="000000"/>
                </a:solidFill>
                <a:latin typeface="Arial"/>
              </a:endParaRPr>
            </a:p>
          </p:txBody>
        </p:sp>
        <p:sp>
          <p:nvSpPr>
            <p:cNvPr id="492" name="Google Shape;537;p41"/>
            <p:cNvSpPr/>
            <p:nvPr/>
          </p:nvSpPr>
          <p:spPr>
            <a:xfrm>
              <a:off x="1528560" y="2171520"/>
              <a:ext cx="3673080" cy="367308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grpSp>
      <p:sp>
        <p:nvSpPr>
          <p:cNvPr id="493" name="PlaceHolder 2"/>
          <p:cNvSpPr>
            <a:spLocks noGrp="1"/>
          </p:cNvSpPr>
          <p:nvPr>
            <p:ph type="sldNum" idx="46"/>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D47E6EA2-E266-4E41-AED6-40B168674579}" type="slidenum">
              <a:rPr lang="en-US" sz="1200" b="0" strike="noStrike" spc="-1">
                <a:solidFill>
                  <a:srgbClr val="888888"/>
                </a:solidFill>
                <a:latin typeface="Calibri"/>
                <a:ea typeface="Calibri"/>
              </a:rPr>
              <a:t>48</a:t>
            </a:fld>
            <a:endParaRPr lang="de-DE" sz="1200" b="0" strike="noStrike" spc="-1">
              <a:solidFill>
                <a:srgbClr val="000000"/>
              </a:solidFill>
              <a:latin typeface="Times New Roman"/>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DO: Anforderungen </a:t>
            </a:r>
            <a:r>
              <a:rPr lang="en-US" sz="2000" b="0" strike="noStrike" spc="-1">
                <a:solidFill>
                  <a:srgbClr val="7F7F7F"/>
                </a:solidFill>
                <a:latin typeface="Calibri"/>
                <a:ea typeface="Calibri"/>
              </a:rPr>
              <a:t>gemäß </a:t>
            </a:r>
            <a:r>
              <a:rPr lang="en-US" sz="2000" b="1" strike="noStrike" spc="-1">
                <a:solidFill>
                  <a:srgbClr val="7F7F7F"/>
                </a:solidFill>
                <a:latin typeface="Calibri"/>
                <a:ea typeface="Calibri"/>
              </a:rPr>
              <a:t>FitSM-1</a:t>
            </a:r>
            <a:endParaRPr lang="de-DE" sz="2000" b="0" strike="noStrike" spc="-1">
              <a:solidFill>
                <a:srgbClr val="000000"/>
              </a:solidFill>
              <a:latin typeface="Arial"/>
            </a:endParaRPr>
          </a:p>
        </p:txBody>
      </p:sp>
      <p:graphicFrame>
        <p:nvGraphicFramePr>
          <p:cNvPr id="495" name="Google Shape;545;p42"/>
          <p:cNvGraphicFramePr/>
          <p:nvPr/>
        </p:nvGraphicFramePr>
        <p:xfrm>
          <a:off x="1981080" y="1697040"/>
          <a:ext cx="8229600" cy="1896110"/>
        </p:xfrm>
        <a:graphic>
          <a:graphicData uri="http://schemas.openxmlformats.org/drawingml/2006/table">
            <a:tbl>
              <a:tblPr/>
              <a:tblGrid>
                <a:gridCol w="8229600">
                  <a:extLst>
                    <a:ext uri="{9D8B030D-6E8A-4147-A177-3AD203B41FA5}">
                      <a16:colId xmlns:a16="http://schemas.microsoft.com/office/drawing/2014/main" val="20000"/>
                    </a:ext>
                  </a:extLst>
                </a:gridCol>
              </a:tblGrid>
              <a:tr h="203040">
                <a:tc>
                  <a:txBody>
                    <a:bodyPr/>
                    <a:lstStyle/>
                    <a:p>
                      <a:pPr>
                        <a:lnSpc>
                          <a:spcPct val="100000"/>
                        </a:lnSpc>
                        <a:tabLst>
                          <a:tab pos="0" algn="l"/>
                        </a:tabLst>
                      </a:pPr>
                      <a:r>
                        <a:rPr lang="en-US" sz="1600" b="0" strike="noStrike" spc="-1">
                          <a:solidFill>
                            <a:srgbClr val="FFFFFF"/>
                          </a:solidFill>
                          <a:latin typeface="Calibri"/>
                          <a:ea typeface="Calibri"/>
                        </a:rPr>
                        <a:t>GR5 Umsetzung des IT-Service-Managements (DO)</a:t>
                      </a:r>
                      <a:endParaRPr lang="de-DE" sz="16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0B578C"/>
                    </a:solidFill>
                  </a:tcPr>
                </a:tc>
                <a:extLst>
                  <a:ext uri="{0D108BD9-81ED-4DB2-BD59-A6C34878D82A}">
                    <a16:rowId xmlns:a16="http://schemas.microsoft.com/office/drawing/2014/main" val="10000"/>
                  </a:ext>
                </a:extLst>
              </a:tr>
              <a:tr h="228600">
                <a:tc>
                  <a:txBody>
                    <a:bodyPr/>
                    <a:lstStyle/>
                    <a:p>
                      <a:pPr>
                        <a:lnSpc>
                          <a:spcPct val="100000"/>
                        </a:lnSpc>
                        <a:tabLst>
                          <a:tab pos="0" algn="l"/>
                        </a:tabLst>
                      </a:pPr>
                      <a:r>
                        <a:rPr lang="en-US" sz="1800" b="0" strike="noStrike" spc="-1">
                          <a:solidFill>
                            <a:srgbClr val="FFFFFF"/>
                          </a:solidFill>
                          <a:latin typeface="Calibri"/>
                          <a:ea typeface="Calibri"/>
                        </a:rPr>
                        <a:t>VORAUSSETZUNGEN</a:t>
                      </a:r>
                      <a:endParaRPr lang="de-DE" sz="18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8DCAF6"/>
                    </a:solidFill>
                  </a:tcPr>
                </a:tc>
                <a:extLst>
                  <a:ext uri="{0D108BD9-81ED-4DB2-BD59-A6C34878D82A}">
                    <a16:rowId xmlns:a16="http://schemas.microsoft.com/office/drawing/2014/main" val="10001"/>
                  </a:ext>
                </a:extLst>
              </a:tr>
              <a:tr h="203040">
                <a:tc>
                  <a:txBody>
                    <a:bodyPr/>
                    <a:lstStyle/>
                    <a:p>
                      <a:pPr marL="343080" indent="-343080">
                        <a:lnSpc>
                          <a:spcPct val="115000"/>
                        </a:lnSpc>
                        <a:buClr>
                          <a:srgbClr val="000000"/>
                        </a:buClr>
                        <a:buFont typeface="Noto Sans Symbols"/>
                        <a:buChar char="∙"/>
                      </a:pPr>
                      <a:r>
                        <a:rPr lang="en-US" sz="1600" b="0" strike="noStrike" spc="-1">
                          <a:solidFill>
                            <a:srgbClr val="000000"/>
                          </a:solidFill>
                          <a:latin typeface="Calibri"/>
                          <a:ea typeface="Arial"/>
                        </a:rPr>
                        <a:t>GR5.1 Der Service-Management-Plan muss umgesetzt werden.</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Arial"/>
                        </a:rPr>
                        <a:t>GR5.2 Im Anwendungsbereich des SMS müssen die definierten Prozesse des Service-Managements in der Praxis befolgt werden, und ihre Anwendung sowie die Einhaltung der zugehörigen Richtlinien und Verfahren müssen durchgesetzt werden.</a:t>
                      </a:r>
                      <a:endParaRPr lang="de-DE" sz="16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2"/>
                  </a:ext>
                </a:extLst>
              </a:tr>
            </a:tbl>
          </a:graphicData>
        </a:graphic>
      </p:graphicFrame>
      <p:sp>
        <p:nvSpPr>
          <p:cNvPr id="496" name="PlaceHolder 2"/>
          <p:cNvSpPr>
            <a:spLocks noGrp="1"/>
          </p:cNvSpPr>
          <p:nvPr>
            <p:ph type="sldNum" idx="47"/>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6B6719AC-7328-4781-B75C-3F095EE7F656}" type="slidenum">
              <a:rPr lang="en-US" sz="1200" b="0" strike="noStrike" spc="-1">
                <a:solidFill>
                  <a:srgbClr val="888888"/>
                </a:solidFill>
                <a:latin typeface="Calibri"/>
                <a:ea typeface="Calibri"/>
              </a:rPr>
              <a:t>49</a:t>
            </a:fld>
            <a:endParaRPr lang="de-DE" sz="1200" b="0" strike="noStrike" spc="-1">
              <a:solidFill>
                <a:srgbClr val="000000"/>
              </a:solidFill>
              <a:latin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Schulungsprogramm</a:t>
            </a:r>
            <a:endParaRPr lang="de-DE" sz="3200" b="0" strike="noStrike" spc="-1">
              <a:solidFill>
                <a:srgbClr val="000000"/>
              </a:solidFill>
              <a:latin typeface="Arial"/>
            </a:endParaRPr>
          </a:p>
        </p:txBody>
      </p:sp>
      <p:sp>
        <p:nvSpPr>
          <p:cNvPr id="58" name="PlaceHolder 2"/>
          <p:cNvSpPr>
            <a:spLocks noGrp="1"/>
          </p:cNvSpPr>
          <p:nvPr>
            <p:ph/>
          </p:nvPr>
        </p:nvSpPr>
        <p:spPr>
          <a:xfrm>
            <a:off x="609480" y="1696680"/>
            <a:ext cx="10969920" cy="4623120"/>
          </a:xfrm>
          <a:prstGeom prst="rect">
            <a:avLst/>
          </a:prstGeom>
          <a:noFill/>
          <a:ln w="0">
            <a:noFill/>
          </a:ln>
        </p:spPr>
        <p:txBody>
          <a:bodyPr lIns="91440" tIns="45720" rIns="91440" bIns="45720" anchor="t">
            <a:normAutofit/>
          </a:bodyPr>
          <a:lstStyle/>
          <a:p>
            <a:pPr marL="343080" indent="-343080">
              <a:lnSpc>
                <a:spcPct val="100000"/>
              </a:lnSpc>
              <a:buClr>
                <a:srgbClr val="000000"/>
              </a:buClr>
              <a:buFont typeface="Arial"/>
              <a:buChar char="•"/>
            </a:pPr>
            <a:r>
              <a:rPr lang="en-US" sz="2800" b="1" strike="noStrike" spc="-1">
                <a:solidFill>
                  <a:schemeClr val="dk1"/>
                </a:solidFill>
                <a:latin typeface="Calibri"/>
                <a:ea typeface="Calibri"/>
              </a:rPr>
              <a:t>Zusammenfassung der FitSM Foundation &amp; ITSM-Grundlagen</a:t>
            </a:r>
            <a:endParaRPr lang="de-DE" sz="2800" b="0" strike="noStrike" spc="-1">
              <a:solidFill>
                <a:srgbClr val="000000"/>
              </a:solidFill>
              <a:latin typeface="Arial"/>
            </a:endParaRPr>
          </a:p>
          <a:p>
            <a:pPr marL="343080" indent="-343080">
              <a:lnSpc>
                <a:spcPct val="100000"/>
              </a:lnSpc>
              <a:spcBef>
                <a:spcPts val="561"/>
              </a:spcBef>
              <a:buClr>
                <a:srgbClr val="000000"/>
              </a:buClr>
              <a:buFont typeface="Arial"/>
              <a:buChar char="•"/>
            </a:pPr>
            <a:r>
              <a:rPr lang="en-US" sz="2800" b="0" strike="noStrike" spc="-1">
                <a:solidFill>
                  <a:schemeClr val="dk1"/>
                </a:solidFill>
                <a:latin typeface="Calibri"/>
                <a:ea typeface="Calibri"/>
              </a:rPr>
              <a:t>Allgemeine Aspekte der Etablierung eines Service-Management-Systems</a:t>
            </a:r>
            <a:endParaRPr lang="de-DE" sz="2800" b="0" strike="noStrike" spc="-1">
              <a:solidFill>
                <a:srgbClr val="000000"/>
              </a:solidFill>
              <a:latin typeface="Arial"/>
            </a:endParaRPr>
          </a:p>
          <a:p>
            <a:pPr marL="343080" indent="-343080">
              <a:lnSpc>
                <a:spcPct val="100000"/>
              </a:lnSpc>
              <a:spcBef>
                <a:spcPts val="561"/>
              </a:spcBef>
              <a:buClr>
                <a:srgbClr val="000000"/>
              </a:buClr>
              <a:buFont typeface="Arial"/>
              <a:buChar char="•"/>
            </a:pPr>
            <a:r>
              <a:rPr lang="en-US" sz="2800" b="0" strike="noStrike" spc="-1">
                <a:solidFill>
                  <a:schemeClr val="dk1"/>
                </a:solidFill>
                <a:latin typeface="Calibri"/>
                <a:ea typeface="Calibri"/>
              </a:rPr>
              <a:t>Rollen in einem Service-Management-System</a:t>
            </a:r>
            <a:endParaRPr lang="de-DE" sz="2800" b="0" strike="noStrike" spc="-1">
              <a:solidFill>
                <a:srgbClr val="000000"/>
              </a:solidFill>
              <a:latin typeface="Arial"/>
            </a:endParaRPr>
          </a:p>
          <a:p>
            <a:pPr marL="343080" indent="-343080">
              <a:lnSpc>
                <a:spcPct val="100000"/>
              </a:lnSpc>
              <a:spcBef>
                <a:spcPts val="561"/>
              </a:spcBef>
              <a:buClr>
                <a:srgbClr val="000000"/>
              </a:buClr>
              <a:buFont typeface="Arial"/>
              <a:buChar char="•"/>
            </a:pPr>
            <a:r>
              <a:rPr lang="en-US" sz="2800" b="0" strike="noStrike" spc="-1">
                <a:solidFill>
                  <a:schemeClr val="dk1"/>
                </a:solidFill>
                <a:latin typeface="Calibri"/>
                <a:ea typeface="Calibri"/>
              </a:rPr>
              <a:t>ITSM-Prozesse für Service Planung &amp; Erbringung (SPD)</a:t>
            </a:r>
            <a:endParaRPr lang="de-DE" sz="2800" b="0" strike="noStrike" spc="-1">
              <a:solidFill>
                <a:srgbClr val="000000"/>
              </a:solidFill>
              <a:latin typeface="Arial"/>
            </a:endParaRPr>
          </a:p>
        </p:txBody>
      </p:sp>
      <p:sp>
        <p:nvSpPr>
          <p:cNvPr id="59" name="PlaceHolder 3"/>
          <p:cNvSpPr>
            <a:spLocks noGrp="1"/>
          </p:cNvSpPr>
          <p:nvPr>
            <p:ph type="sldNum" idx="14"/>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C432FB93-F07C-4A42-9744-BD547E75212A}" type="slidenum">
              <a:rPr lang="en-US" sz="1200" b="0" strike="noStrike" spc="-1">
                <a:solidFill>
                  <a:srgbClr val="888888"/>
                </a:solidFill>
                <a:latin typeface="Calibri"/>
                <a:ea typeface="Calibri"/>
              </a:rPr>
              <a:t>5</a:t>
            </a:fld>
            <a:endParaRPr lang="de-DE" sz="1200" b="0" strike="noStrike" spc="-1">
              <a:solidFill>
                <a:srgbClr val="000000"/>
              </a:solidFill>
              <a:latin typeface="Times New Roman"/>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 name="PlaceHolder 26"/>
          <p:cNvSpPr/>
          <p:nvPr/>
        </p:nvSpPr>
        <p:spPr>
          <a:xfrm>
            <a:off x="609480" y="275040"/>
            <a:ext cx="9053640" cy="1043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Lst>
            </a:pPr>
            <a:r>
              <a:rPr lang="en-US" sz="3200" b="0" strike="noStrike" spc="-1">
                <a:solidFill>
                  <a:srgbClr val="205595"/>
                </a:solidFill>
                <a:latin typeface="Calibri"/>
                <a:ea typeface="Calibri"/>
              </a:rPr>
              <a:t>DO: Aktivitäten </a:t>
            </a:r>
            <a:r>
              <a:rPr lang="en-US" sz="2000" b="0" strike="noStrike" spc="-1">
                <a:solidFill>
                  <a:srgbClr val="7F7F7F"/>
                </a:solidFill>
                <a:latin typeface="Calibri"/>
                <a:ea typeface="Calibri"/>
              </a:rPr>
              <a:t>gemäß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grpSp>
        <p:nvGrpSpPr>
          <p:cNvPr id="498" name="Google Shape;552;p43"/>
          <p:cNvGrpSpPr/>
          <p:nvPr/>
        </p:nvGrpSpPr>
        <p:grpSpPr>
          <a:xfrm>
            <a:off x="609480" y="1748160"/>
            <a:ext cx="10968480" cy="4728240"/>
            <a:chOff x="609480" y="1748160"/>
            <a:chExt cx="10968480" cy="4728240"/>
          </a:xfrm>
        </p:grpSpPr>
        <p:sp>
          <p:nvSpPr>
            <p:cNvPr id="499" name="Google Shape;553;p43"/>
            <p:cNvSpPr/>
            <p:nvPr/>
          </p:nvSpPr>
          <p:spPr>
            <a:xfrm>
              <a:off x="609480" y="2019960"/>
              <a:ext cx="10968480" cy="1343880"/>
            </a:xfrm>
            <a:prstGeom prst="rect">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n-US" sz="1800" b="0" strike="noStrike" spc="-1">
                <a:solidFill>
                  <a:schemeClr val="dk1"/>
                </a:solidFill>
                <a:latin typeface="Wingdings"/>
              </a:endParaRPr>
            </a:p>
          </p:txBody>
        </p:sp>
        <p:sp>
          <p:nvSpPr>
            <p:cNvPr id="500" name="Google Shape;554;p43"/>
            <p:cNvSpPr/>
            <p:nvPr/>
          </p:nvSpPr>
          <p:spPr>
            <a:xfrm>
              <a:off x="609480" y="2019960"/>
              <a:ext cx="10968480" cy="1343880"/>
            </a:xfrm>
            <a:prstGeom prst="rect">
              <a:avLst/>
            </a:prstGeom>
            <a:noFill/>
            <a:ln w="0">
              <a:noFill/>
            </a:ln>
          </p:spPr>
          <p:style>
            <a:lnRef idx="0">
              <a:scrgbClr r="0" g="0" b="0"/>
            </a:lnRef>
            <a:fillRef idx="0">
              <a:scrgbClr r="0" g="0" b="0"/>
            </a:fillRef>
            <a:effectRef idx="0">
              <a:scrgbClr r="0" g="0" b="0"/>
            </a:effectRef>
            <a:fontRef idx="minor"/>
          </p:style>
          <p:txBody>
            <a:bodyPr lIns="851760" tIns="395640" rIns="851760" bIns="135000" anchor="t">
              <a:noAutofit/>
            </a:bodyPr>
            <a:lstStyle/>
            <a:p>
              <a:pPr marL="171360" lvl="1" indent="-171360" defTabSz="914400">
                <a:lnSpc>
                  <a:spcPct val="90000"/>
                </a:lnSpc>
                <a:buClr>
                  <a:srgbClr val="000000"/>
                </a:buClr>
                <a:buFont typeface="Arial"/>
                <a:buChar char="•"/>
              </a:pPr>
              <a:r>
                <a:rPr lang="en-US" sz="1800" b="0" strike="noStrike" spc="-1">
                  <a:solidFill>
                    <a:schemeClr val="dk1"/>
                  </a:solidFill>
                  <a:latin typeface="Calibri"/>
                  <a:ea typeface="Calibri"/>
                </a:rPr>
                <a:t>Verteilen und kommunizieren Sie den ersten Service-Management-Plan.</a:t>
              </a:r>
              <a:endParaRPr lang="de-DE" sz="1800" b="0" strike="noStrike" spc="-1">
                <a:solidFill>
                  <a:srgbClr val="000000"/>
                </a:solidFill>
                <a:latin typeface="Arial"/>
              </a:endParaRPr>
            </a:p>
            <a:p>
              <a:pPr marL="171360" lvl="1" indent="-171360" defTabSz="914400">
                <a:lnSpc>
                  <a:spcPct val="90000"/>
                </a:lnSpc>
                <a:spcBef>
                  <a:spcPts val="286"/>
                </a:spcBef>
                <a:buClr>
                  <a:srgbClr val="000000"/>
                </a:buClr>
                <a:buFont typeface="Arial"/>
                <a:buChar char="•"/>
              </a:pPr>
              <a:r>
                <a:rPr lang="en-US" sz="1800" b="0" strike="noStrike" spc="-1">
                  <a:solidFill>
                    <a:schemeClr val="dk1"/>
                  </a:solidFill>
                  <a:latin typeface="Calibri"/>
                  <a:ea typeface="Calibri"/>
                </a:rPr>
                <a:t>Festlegung, wie potenzielle Abweichungen von den Plänen minimiert werden können, einschließlich des Managements etwaiger Widerstände.</a:t>
              </a:r>
              <a:endParaRPr lang="de-DE" sz="1800" b="0" strike="noStrike" spc="-1">
                <a:solidFill>
                  <a:srgbClr val="000000"/>
                </a:solidFill>
                <a:latin typeface="Arial"/>
              </a:endParaRPr>
            </a:p>
          </p:txBody>
        </p:sp>
        <p:sp>
          <p:nvSpPr>
            <p:cNvPr id="501" name="Google Shape;555;p43"/>
            <p:cNvSpPr/>
            <p:nvPr/>
          </p:nvSpPr>
          <p:spPr>
            <a:xfrm>
              <a:off x="1158120" y="1748160"/>
              <a:ext cx="7676640" cy="538920"/>
            </a:xfrm>
            <a:prstGeom prst="roundRect">
              <a:avLst>
                <a:gd name="adj" fmla="val 16667"/>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n-US" sz="1800" b="0" strike="noStrike" spc="-1">
                <a:solidFill>
                  <a:schemeClr val="dk1"/>
                </a:solidFill>
                <a:latin typeface="Wingdings"/>
              </a:endParaRPr>
            </a:p>
          </p:txBody>
        </p:sp>
        <p:sp>
          <p:nvSpPr>
            <p:cNvPr id="502" name="Google Shape;556;p43"/>
            <p:cNvSpPr/>
            <p:nvPr/>
          </p:nvSpPr>
          <p:spPr>
            <a:xfrm>
              <a:off x="1185480" y="1774800"/>
              <a:ext cx="7621920" cy="486000"/>
            </a:xfrm>
            <a:prstGeom prst="rect">
              <a:avLst/>
            </a:prstGeom>
            <a:noFill/>
            <a:ln w="0">
              <a:noFill/>
            </a:ln>
          </p:spPr>
          <p:style>
            <a:lnRef idx="0">
              <a:scrgbClr r="0" g="0" b="0"/>
            </a:lnRef>
            <a:fillRef idx="0">
              <a:scrgbClr r="0" g="0" b="0"/>
            </a:fillRef>
            <a:effectRef idx="0">
              <a:scrgbClr r="0" g="0" b="0"/>
            </a:effectRef>
            <a:fontRef idx="minor"/>
          </p:style>
          <p:txBody>
            <a:bodyPr lIns="290160" tIns="0" rIns="290160" bIns="0" anchor="ctr">
              <a:noAutofit/>
            </a:bodyPr>
            <a:lstStyle/>
            <a:p>
              <a:pPr defTabSz="914400">
                <a:lnSpc>
                  <a:spcPct val="90000"/>
                </a:lnSpc>
                <a:tabLst>
                  <a:tab pos="0" algn="l"/>
                </a:tabLst>
              </a:pPr>
              <a:r>
                <a:rPr lang="en-US" sz="1900" b="0" strike="noStrike" spc="-1">
                  <a:solidFill>
                    <a:schemeClr val="lt1"/>
                  </a:solidFill>
                  <a:latin typeface="Calibri"/>
                  <a:ea typeface="Calibri"/>
                </a:rPr>
                <a:t>Ersteinrichtung des SMS</a:t>
              </a:r>
              <a:endParaRPr lang="de-DE" sz="1900" b="0" strike="noStrike" spc="-1">
                <a:solidFill>
                  <a:srgbClr val="000000"/>
                </a:solidFill>
                <a:latin typeface="Arial"/>
              </a:endParaRPr>
            </a:p>
          </p:txBody>
        </p:sp>
        <p:sp>
          <p:nvSpPr>
            <p:cNvPr id="503" name="Google Shape;557;p43"/>
            <p:cNvSpPr/>
            <p:nvPr/>
          </p:nvSpPr>
          <p:spPr>
            <a:xfrm>
              <a:off x="609480" y="3813840"/>
              <a:ext cx="10968480" cy="2662560"/>
            </a:xfrm>
            <a:prstGeom prst="rect">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n-US" sz="1800" b="0" strike="noStrike" spc="-1">
                <a:solidFill>
                  <a:schemeClr val="dk1"/>
                </a:solidFill>
                <a:latin typeface="Wingdings"/>
              </a:endParaRPr>
            </a:p>
          </p:txBody>
        </p:sp>
        <p:sp>
          <p:nvSpPr>
            <p:cNvPr id="504" name="Google Shape;558;p43"/>
            <p:cNvSpPr/>
            <p:nvPr/>
          </p:nvSpPr>
          <p:spPr>
            <a:xfrm>
              <a:off x="609480" y="3813840"/>
              <a:ext cx="10968480" cy="2662560"/>
            </a:xfrm>
            <a:prstGeom prst="rect">
              <a:avLst/>
            </a:prstGeom>
            <a:noFill/>
            <a:ln w="0">
              <a:noFill/>
            </a:ln>
          </p:spPr>
          <p:style>
            <a:lnRef idx="0">
              <a:scrgbClr r="0" g="0" b="0"/>
            </a:lnRef>
            <a:fillRef idx="0">
              <a:scrgbClr r="0" g="0" b="0"/>
            </a:fillRef>
            <a:effectRef idx="0">
              <a:scrgbClr r="0" g="0" b="0"/>
            </a:effectRef>
            <a:fontRef idx="minor"/>
          </p:style>
          <p:txBody>
            <a:bodyPr lIns="851760" tIns="395640" rIns="851760" bIns="135000" anchor="t">
              <a:noAutofit/>
            </a:bodyPr>
            <a:lstStyle/>
            <a:p>
              <a:pPr marL="171360" lvl="1" indent="-171360" defTabSz="914400">
                <a:lnSpc>
                  <a:spcPct val="90000"/>
                </a:lnSpc>
                <a:buClr>
                  <a:srgbClr val="000000"/>
                </a:buClr>
                <a:buFont typeface="Arial"/>
                <a:buChar char="•"/>
              </a:pPr>
              <a:r>
                <a:rPr lang="en-US" sz="1800" b="0" strike="noStrike" spc="-1">
                  <a:solidFill>
                    <a:schemeClr val="dk1"/>
                  </a:solidFill>
                  <a:latin typeface="Calibri"/>
                  <a:ea typeface="Calibri"/>
                </a:rPr>
                <a:t>Umsetzen und Betreiben des SMS gemäß der aktuellen Version des Service-Management-Plans.</a:t>
              </a:r>
              <a:endParaRPr lang="de-DE" sz="1800" b="0" strike="noStrike" spc="-1">
                <a:solidFill>
                  <a:srgbClr val="000000"/>
                </a:solidFill>
                <a:latin typeface="Arial"/>
              </a:endParaRPr>
            </a:p>
            <a:p>
              <a:pPr marL="171360" lvl="1" indent="-171360" defTabSz="914400">
                <a:lnSpc>
                  <a:spcPct val="90000"/>
                </a:lnSpc>
                <a:spcBef>
                  <a:spcPts val="286"/>
                </a:spcBef>
                <a:buClr>
                  <a:srgbClr val="000000"/>
                </a:buClr>
                <a:buFont typeface="Arial"/>
                <a:buChar char="•"/>
              </a:pPr>
              <a:r>
                <a:rPr lang="en-US" sz="1800" b="0" strike="noStrike" spc="-1">
                  <a:solidFill>
                    <a:schemeClr val="dk1"/>
                  </a:solidFill>
                  <a:latin typeface="Calibri"/>
                  <a:ea typeface="Calibri"/>
                </a:rPr>
                <a:t>Reagieren Sie auf unvorhergesehene Hindernisse oder Probleme, die bei der Umsetzung des Service-Management-Plans auftreten.</a:t>
              </a:r>
              <a:endParaRPr lang="de-DE" sz="1800" b="0" strike="noStrike" spc="-1">
                <a:solidFill>
                  <a:srgbClr val="000000"/>
                </a:solidFill>
                <a:latin typeface="Arial"/>
              </a:endParaRPr>
            </a:p>
            <a:p>
              <a:pPr marL="171360" lvl="1" indent="-171360" defTabSz="914400">
                <a:lnSpc>
                  <a:spcPct val="90000"/>
                </a:lnSpc>
                <a:spcBef>
                  <a:spcPts val="286"/>
                </a:spcBef>
                <a:buClr>
                  <a:srgbClr val="000000"/>
                </a:buClr>
                <a:buFont typeface="Arial"/>
                <a:buChar char="•"/>
              </a:pPr>
              <a:r>
                <a:rPr lang="en-US" sz="1800" b="0" strike="noStrike" spc="-1">
                  <a:solidFill>
                    <a:schemeClr val="dk1"/>
                  </a:solidFill>
                  <a:latin typeface="Calibri"/>
                  <a:ea typeface="Calibri"/>
                </a:rPr>
                <a:t>Identifizierung und Durchführung von Maßnahmen zur Unterstützung und Durchsetzung der Anwendung festgelegter ITSM-Prozesse in der Praxis, wie z. B. wirksame Kommunikation, Sensibilisierungs- und Schulungsmaßnahmen sowie Disziplinarmaßnahmen als letztes Mittel für diejenigen, die sich nicht an Prozesse, zugehörige Richtlinien oder Verfahren halten.</a:t>
              </a:r>
              <a:endParaRPr lang="de-DE" sz="1800" b="0" strike="noStrike" spc="-1">
                <a:solidFill>
                  <a:srgbClr val="000000"/>
                </a:solidFill>
                <a:latin typeface="Arial"/>
              </a:endParaRPr>
            </a:p>
          </p:txBody>
        </p:sp>
        <p:sp>
          <p:nvSpPr>
            <p:cNvPr id="505" name="Google Shape;559;p43"/>
            <p:cNvSpPr/>
            <p:nvPr/>
          </p:nvSpPr>
          <p:spPr>
            <a:xfrm>
              <a:off x="1158120" y="3542040"/>
              <a:ext cx="7676640" cy="539280"/>
            </a:xfrm>
            <a:prstGeom prst="roundRect">
              <a:avLst>
                <a:gd name="adj" fmla="val 16667"/>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n-US" sz="1800" b="0" strike="noStrike" spc="-1">
                <a:solidFill>
                  <a:schemeClr val="dk1"/>
                </a:solidFill>
                <a:latin typeface="Wingdings"/>
              </a:endParaRPr>
            </a:p>
          </p:txBody>
        </p:sp>
        <p:sp>
          <p:nvSpPr>
            <p:cNvPr id="506" name="Google Shape;560;p43"/>
            <p:cNvSpPr/>
            <p:nvPr/>
          </p:nvSpPr>
          <p:spPr>
            <a:xfrm>
              <a:off x="1185480" y="3568680"/>
              <a:ext cx="7621920" cy="486000"/>
            </a:xfrm>
            <a:prstGeom prst="rect">
              <a:avLst/>
            </a:prstGeom>
            <a:noFill/>
            <a:ln w="0">
              <a:noFill/>
            </a:ln>
          </p:spPr>
          <p:style>
            <a:lnRef idx="0">
              <a:scrgbClr r="0" g="0" b="0"/>
            </a:lnRef>
            <a:fillRef idx="0">
              <a:scrgbClr r="0" g="0" b="0"/>
            </a:fillRef>
            <a:effectRef idx="0">
              <a:scrgbClr r="0" g="0" b="0"/>
            </a:effectRef>
            <a:fontRef idx="minor"/>
          </p:style>
          <p:txBody>
            <a:bodyPr lIns="290160" tIns="0" rIns="290160" bIns="0" anchor="ctr">
              <a:noAutofit/>
            </a:bodyPr>
            <a:lstStyle/>
            <a:p>
              <a:pPr defTabSz="914400">
                <a:lnSpc>
                  <a:spcPct val="90000"/>
                </a:lnSpc>
                <a:tabLst>
                  <a:tab pos="0" algn="l"/>
                </a:tabLst>
              </a:pPr>
              <a:r>
                <a:rPr lang="en-US" sz="1900" b="0" strike="noStrike" spc="-1">
                  <a:solidFill>
                    <a:schemeClr val="lt1"/>
                  </a:solidFill>
                  <a:latin typeface="Calibri"/>
                  <a:ea typeface="Calibri"/>
                </a:rPr>
                <a:t>Betrieb und Wartung des SMS</a:t>
              </a:r>
              <a:endParaRPr lang="de-DE" sz="1900" b="0" strike="noStrike" spc="-1">
                <a:solidFill>
                  <a:srgbClr val="000000"/>
                </a:solidFill>
                <a:latin typeface="Arial"/>
              </a:endParaRPr>
            </a:p>
          </p:txBody>
        </p:sp>
      </p:grpSp>
      <p:sp>
        <p:nvSpPr>
          <p:cNvPr id="507" name="PlaceHolder 27"/>
          <p:cNvSpPr/>
          <p:nvPr/>
        </p:nvSpPr>
        <p:spPr>
          <a:xfrm>
            <a:off x="8737560" y="6431040"/>
            <a:ext cx="2840400" cy="360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defTabSz="914400">
              <a:lnSpc>
                <a:spcPct val="100000"/>
              </a:lnSpc>
              <a:tabLst>
                <a:tab pos="0" algn="l"/>
              </a:tabLst>
            </a:pPr>
            <a:fld id="{614CA8ED-14BD-4C92-B2C8-FAD5C48579B1}" type="slidenum">
              <a:rPr lang="en-US" sz="1200" b="0" strike="noStrike" spc="-1">
                <a:solidFill>
                  <a:srgbClr val="888888"/>
                </a:solidFill>
                <a:latin typeface="Calibri"/>
                <a:ea typeface="Calibri"/>
              </a:rPr>
              <a:t>50</a:t>
            </a:fld>
            <a:endParaRPr lang="de-DE" sz="1200" b="0" strike="noStrike" spc="-1">
              <a:solidFill>
                <a:srgbClr val="000000"/>
              </a:solidFill>
              <a:latin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DO: Output </a:t>
            </a:r>
            <a:r>
              <a:rPr lang="en-US" sz="2000" b="0" strike="noStrike" spc="-1">
                <a:solidFill>
                  <a:srgbClr val="7F7F7F"/>
                </a:solidFill>
                <a:latin typeface="Calibri"/>
                <a:ea typeface="Calibri"/>
              </a:rPr>
              <a:t>gemäß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sp>
        <p:nvSpPr>
          <p:cNvPr id="509" name="PlaceHolder 2"/>
          <p:cNvSpPr>
            <a:spLocks noGrp="1"/>
          </p:cNvSpPr>
          <p:nvPr>
            <p:ph type="sldNum" idx="48"/>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7CB017BB-C44C-4C57-A8B7-2F4DF17E1167}" type="slidenum">
              <a:rPr lang="en-US" sz="1200" b="0" strike="noStrike" spc="-1">
                <a:solidFill>
                  <a:srgbClr val="888888"/>
                </a:solidFill>
                <a:latin typeface="Calibri"/>
                <a:ea typeface="Calibri"/>
              </a:rPr>
              <a:t>51</a:t>
            </a:fld>
            <a:endParaRPr lang="de-DE" sz="1200" b="0" strike="noStrike" spc="-1">
              <a:solidFill>
                <a:srgbClr val="000000"/>
              </a:solidFill>
              <a:latin typeface="Times New Roman"/>
            </a:endParaRPr>
          </a:p>
        </p:txBody>
      </p:sp>
      <p:grpSp>
        <p:nvGrpSpPr>
          <p:cNvPr id="510" name="Diagram 1"/>
          <p:cNvGrpSpPr/>
          <p:nvPr/>
        </p:nvGrpSpPr>
        <p:grpSpPr>
          <a:xfrm>
            <a:off x="1486080" y="2985120"/>
            <a:ext cx="9208440" cy="1584000"/>
            <a:chOff x="1486080" y="2985120"/>
            <a:chExt cx="9208440" cy="1584000"/>
          </a:xfrm>
        </p:grpSpPr>
        <p:sp>
          <p:nvSpPr>
            <p:cNvPr id="511" name="Rectangle 510"/>
            <p:cNvSpPr/>
            <p:nvPr/>
          </p:nvSpPr>
          <p:spPr>
            <a:xfrm>
              <a:off x="1486080" y="2985120"/>
              <a:ext cx="9208440" cy="1584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512" name="Right Arrow 511"/>
            <p:cNvSpPr/>
            <p:nvPr/>
          </p:nvSpPr>
          <p:spPr>
            <a:xfrm>
              <a:off x="8712360" y="2985120"/>
              <a:ext cx="1977840" cy="1584000"/>
            </a:xfrm>
            <a:prstGeom prst="rightArrow">
              <a:avLst>
                <a:gd name="adj1" fmla="val 75000"/>
                <a:gd name="adj2" fmla="val 50000"/>
              </a:avLst>
            </a:prstGeom>
            <a:solidFill>
              <a:schemeClr val="accent1">
                <a:alpha val="90000"/>
                <a:tint val="40000"/>
                <a:hueOff val="0"/>
                <a:satOff val="0"/>
                <a:lumOff val="0"/>
                <a:alphaOff val="0"/>
              </a:schemeClr>
            </a:solidFill>
            <a:ln>
              <a:solidFill>
                <a:srgbClr val="D0D8E7">
                  <a:alpha val="90000"/>
                </a:srgbClr>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513" name="Rounded Rectangle 512"/>
            <p:cNvSpPr/>
            <p:nvPr/>
          </p:nvSpPr>
          <p:spPr>
            <a:xfrm>
              <a:off x="1490040" y="2985120"/>
              <a:ext cx="7219440" cy="1584000"/>
            </a:xfrm>
            <a:prstGeom prst="roundRect">
              <a:avLst>
                <a:gd name="adj" fmla="val 16667"/>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106560" tIns="53280" rIns="106560" bIns="53280" numCol="1" spcCol="1440" anchor="ctr">
              <a:noAutofit/>
            </a:bodyPr>
            <a:lstStyle/>
            <a:p>
              <a:pPr algn="ctr" defTabSz="1244520">
                <a:lnSpc>
                  <a:spcPct val="90000"/>
                </a:lnSpc>
                <a:spcAft>
                  <a:spcPts val="981"/>
                </a:spcAft>
                <a:tabLst>
                  <a:tab pos="0" algn="l"/>
                </a:tabLst>
              </a:pPr>
              <a:r>
                <a:rPr lang="en-GB" sz="2600" b="0" strike="noStrike" spc="-1">
                  <a:solidFill>
                    <a:schemeClr val="lt1"/>
                  </a:solidFill>
                  <a:latin typeface="Calibri"/>
                  <a:ea typeface="Calibri"/>
                </a:rPr>
                <a:t>Fortschritte beim Umsetzen gemäß den Plänen</a:t>
              </a:r>
              <a:endParaRPr lang="de-DE" sz="2600" b="0" strike="noStrike" spc="-1">
                <a:solidFill>
                  <a:srgbClr val="000000"/>
                </a:solidFill>
                <a:latin typeface="Arial"/>
              </a:endParaRPr>
            </a:p>
          </p:txBody>
        </p:sp>
      </p:gr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 name="PlaceHolder 1"/>
          <p:cNvSpPr>
            <a:spLocks noGrp="1"/>
          </p:cNvSpPr>
          <p:nvPr>
            <p:ph type="title"/>
          </p:nvPr>
        </p:nvSpPr>
        <p:spPr>
          <a:xfrm>
            <a:off x="914400" y="2130480"/>
            <a:ext cx="10360440" cy="1467000"/>
          </a:xfrm>
          <a:prstGeom prst="rect">
            <a:avLst/>
          </a:prstGeom>
          <a:noFill/>
          <a:ln w="0">
            <a:noFill/>
          </a:ln>
        </p:spPr>
        <p:txBody>
          <a:bodyPr lIns="91440" tIns="45720" rIns="91440" bIns="45720" anchor="ctr">
            <a:noAutofit/>
          </a:bodyPr>
          <a:lstStyle/>
          <a:p>
            <a:pPr indent="0" algn="ctr">
              <a:lnSpc>
                <a:spcPct val="100000"/>
              </a:lnSpc>
              <a:buNone/>
              <a:tabLst>
                <a:tab pos="0" algn="l"/>
              </a:tabLst>
            </a:pPr>
            <a:r>
              <a:rPr lang="en-US" sz="3200" b="1" strike="noStrike" spc="-1">
                <a:solidFill>
                  <a:srgbClr val="205595"/>
                </a:solidFill>
                <a:latin typeface="Calibri"/>
                <a:ea typeface="Calibri"/>
              </a:rPr>
              <a:t>Überwachung und Überprüfung von IT-Service Management (CHECK) </a:t>
            </a:r>
            <a:endParaRPr lang="de-DE" sz="3200" b="0" strike="noStrike" spc="-1">
              <a:solidFill>
                <a:srgbClr val="000000"/>
              </a:solidFill>
              <a:latin typeface="Arial"/>
            </a:endParaRPr>
          </a:p>
        </p:txBody>
      </p:sp>
      <p:sp>
        <p:nvSpPr>
          <p:cNvPr id="515" name="PlaceHolder 2"/>
          <p:cNvSpPr>
            <a:spLocks noGrp="1"/>
          </p:cNvSpPr>
          <p:nvPr>
            <p:ph type="sldNum" idx="49"/>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FFFFFF"/>
                </a:solidFill>
                <a:latin typeface="Calibri"/>
                <a:ea typeface="Calibri"/>
              </a:defRPr>
            </a:lvl1pPr>
          </a:lstStyle>
          <a:p>
            <a:pPr indent="0" algn="r">
              <a:lnSpc>
                <a:spcPct val="100000"/>
              </a:lnSpc>
              <a:buNone/>
              <a:tabLst>
                <a:tab pos="0" algn="l"/>
              </a:tabLst>
            </a:pPr>
            <a:fld id="{D4B1140B-9921-4173-A8DF-8F85AB1349AC}" type="slidenum">
              <a:rPr lang="en-US" sz="1200" b="0" strike="noStrike" spc="-1">
                <a:solidFill>
                  <a:srgbClr val="FFFFFF"/>
                </a:solidFill>
                <a:latin typeface="Calibri"/>
                <a:ea typeface="Calibri"/>
              </a:rPr>
              <a:t>52</a:t>
            </a:fld>
            <a:endParaRPr lang="de-DE" sz="1200" b="0" strike="noStrike" spc="-1">
              <a:solidFill>
                <a:srgbClr val="000000"/>
              </a:solidFill>
              <a:latin typeface="Times New Roman"/>
            </a:endParaRPr>
          </a:p>
        </p:txBody>
      </p:sp>
      <p:sp>
        <p:nvSpPr>
          <p:cNvPr id="516" name="Google Shape;576;p45"/>
          <p:cNvSpPr/>
          <p:nvPr/>
        </p:nvSpPr>
        <p:spPr>
          <a:xfrm>
            <a:off x="2895480" y="3933720"/>
            <a:ext cx="6397920" cy="1702080"/>
          </a:xfrm>
          <a:prstGeom prst="snip1Rect">
            <a:avLst>
              <a:gd name="adj" fmla="val 16667"/>
            </a:avLst>
          </a:prstGeom>
          <a:solidFill>
            <a:srgbClr val="93B3D7">
              <a:alpha val="37000"/>
            </a:srgbClr>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Lst>
            </a:pPr>
            <a:endParaRPr lang="de-DE" sz="1800" b="0" strike="noStrike" spc="-1">
              <a:solidFill>
                <a:schemeClr val="lt1"/>
              </a:solidFill>
              <a:latin typeface="Calibri"/>
              <a:ea typeface="Calibri"/>
            </a:endParaRPr>
          </a:p>
        </p:txBody>
      </p:sp>
      <p:sp>
        <p:nvSpPr>
          <p:cNvPr id="517" name="Google Shape;577;p45"/>
          <p:cNvSpPr/>
          <p:nvPr/>
        </p:nvSpPr>
        <p:spPr>
          <a:xfrm>
            <a:off x="2969640" y="4040640"/>
            <a:ext cx="1703520" cy="326520"/>
          </a:xfrm>
          <a:prstGeom prst="rect">
            <a:avLst/>
          </a:prstGeom>
          <a:solidFill>
            <a:schemeClr val="accent1"/>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US" sz="1800" b="0" strike="noStrike" spc="-1">
                <a:solidFill>
                  <a:schemeClr val="lt1"/>
                </a:solidFill>
                <a:latin typeface="Calibri"/>
                <a:ea typeface="Calibri"/>
              </a:rPr>
              <a:t>Zielsetzung</a:t>
            </a:r>
            <a:endParaRPr lang="de-DE" sz="1800" b="0" strike="noStrike" spc="-1">
              <a:solidFill>
                <a:srgbClr val="000000"/>
              </a:solidFill>
              <a:latin typeface="Arial"/>
            </a:endParaRPr>
          </a:p>
        </p:txBody>
      </p:sp>
      <p:sp>
        <p:nvSpPr>
          <p:cNvPr id="518" name="Google Shape;578;p45"/>
          <p:cNvSpPr/>
          <p:nvPr/>
        </p:nvSpPr>
        <p:spPr>
          <a:xfrm>
            <a:off x="2969640" y="4448520"/>
            <a:ext cx="6230160" cy="63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en-US" sz="1800" b="0" strike="noStrike" spc="-1">
                <a:solidFill>
                  <a:srgbClr val="000000"/>
                </a:solidFill>
                <a:latin typeface="Calibri"/>
                <a:ea typeface="Calibri"/>
              </a:rPr>
              <a:t>Prüfung des Konformitätsniveaus, der Effektivität und Effizienz des SMS und Beurteilung seiner organisatorischen Reife</a:t>
            </a:r>
            <a:endParaRPr lang="de-DE" sz="1800" b="0" strike="noStrike" spc="-1">
              <a:solidFill>
                <a:srgbClr val="000000"/>
              </a:solidFill>
              <a:latin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CHECK: Schlüsselfragen</a:t>
            </a:r>
            <a:endParaRPr lang="de-DE" sz="3200" b="0" strike="noStrike" spc="-1">
              <a:solidFill>
                <a:srgbClr val="000000"/>
              </a:solidFill>
              <a:latin typeface="Arial"/>
            </a:endParaRPr>
          </a:p>
        </p:txBody>
      </p:sp>
      <p:grpSp>
        <p:nvGrpSpPr>
          <p:cNvPr id="520" name="Google Shape;585;p46"/>
          <p:cNvGrpSpPr/>
          <p:nvPr/>
        </p:nvGrpSpPr>
        <p:grpSpPr>
          <a:xfrm>
            <a:off x="2126160" y="1698480"/>
            <a:ext cx="7939440" cy="4619880"/>
            <a:chOff x="2126160" y="1698480"/>
            <a:chExt cx="7939440" cy="4619880"/>
          </a:xfrm>
        </p:grpSpPr>
        <p:sp>
          <p:nvSpPr>
            <p:cNvPr id="521" name="Google Shape;586;p46"/>
            <p:cNvSpPr/>
            <p:nvPr/>
          </p:nvSpPr>
          <p:spPr>
            <a:xfrm rot="10800000">
              <a:off x="2771640" y="1698120"/>
              <a:ext cx="7293960" cy="128232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522" name="Google Shape;587;p46"/>
            <p:cNvSpPr/>
            <p:nvPr/>
          </p:nvSpPr>
          <p:spPr>
            <a:xfrm>
              <a:off x="3090240" y="1698480"/>
              <a:ext cx="6972840" cy="1282320"/>
            </a:xfrm>
            <a:prstGeom prst="rect">
              <a:avLst/>
            </a:prstGeom>
            <a:noFill/>
            <a:ln w="0">
              <a:noFill/>
            </a:ln>
          </p:spPr>
          <p:style>
            <a:lnRef idx="0">
              <a:scrgbClr r="0" g="0" b="0"/>
            </a:lnRef>
            <a:fillRef idx="0">
              <a:scrgbClr r="0" g="0" b="0"/>
            </a:fillRef>
            <a:effectRef idx="0">
              <a:scrgbClr r="0" g="0" b="0"/>
            </a:effectRef>
            <a:fontRef idx="minor"/>
          </p:style>
          <p:txBody>
            <a:bodyPr lIns="566640" tIns="106560" rIns="199080" bIns="106560" anchor="ctr">
              <a:noAutofit/>
            </a:bodyPr>
            <a:lstStyle/>
            <a:p>
              <a:pPr algn="ctr">
                <a:lnSpc>
                  <a:spcPct val="90000"/>
                </a:lnSpc>
                <a:tabLst>
                  <a:tab pos="0" algn="l"/>
                </a:tabLst>
              </a:pPr>
              <a:r>
                <a:rPr lang="en-US" sz="2800" b="0" strike="noStrike" spc="-1">
                  <a:solidFill>
                    <a:schemeClr val="lt1"/>
                  </a:solidFill>
                  <a:latin typeface="Calibri"/>
                  <a:ea typeface="Calibri"/>
                </a:rPr>
                <a:t>Inwieweit stimmen die Fortschritte bei der Umsetzung des SMS mit den Plänen überein?</a:t>
              </a:r>
              <a:endParaRPr lang="de-DE" sz="2800" b="0" strike="noStrike" spc="-1">
                <a:solidFill>
                  <a:srgbClr val="000000"/>
                </a:solidFill>
                <a:latin typeface="Arial"/>
              </a:endParaRPr>
            </a:p>
          </p:txBody>
        </p:sp>
        <p:sp>
          <p:nvSpPr>
            <p:cNvPr id="523" name="Google Shape;588;p46"/>
            <p:cNvSpPr/>
            <p:nvPr/>
          </p:nvSpPr>
          <p:spPr>
            <a:xfrm>
              <a:off x="2126160" y="1698480"/>
              <a:ext cx="1282320" cy="128232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524" name="Google Shape;589;p46"/>
            <p:cNvSpPr/>
            <p:nvPr/>
          </p:nvSpPr>
          <p:spPr>
            <a:xfrm rot="10800000">
              <a:off x="2771640" y="3367080"/>
              <a:ext cx="7293960" cy="128232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525" name="Google Shape;590;p46"/>
            <p:cNvSpPr/>
            <p:nvPr/>
          </p:nvSpPr>
          <p:spPr>
            <a:xfrm>
              <a:off x="3090240" y="3367080"/>
              <a:ext cx="6972840" cy="1282320"/>
            </a:xfrm>
            <a:prstGeom prst="rect">
              <a:avLst/>
            </a:prstGeom>
            <a:noFill/>
            <a:ln w="0">
              <a:noFill/>
            </a:ln>
          </p:spPr>
          <p:style>
            <a:lnRef idx="0">
              <a:scrgbClr r="0" g="0" b="0"/>
            </a:lnRef>
            <a:fillRef idx="0">
              <a:scrgbClr r="0" g="0" b="0"/>
            </a:fillRef>
            <a:effectRef idx="0">
              <a:scrgbClr r="0" g="0" b="0"/>
            </a:effectRef>
            <a:fontRef idx="minor"/>
          </p:style>
          <p:txBody>
            <a:bodyPr lIns="566640" tIns="106560" rIns="199080" bIns="106560" anchor="ctr">
              <a:noAutofit/>
            </a:bodyPr>
            <a:lstStyle/>
            <a:p>
              <a:pPr algn="ctr">
                <a:lnSpc>
                  <a:spcPct val="90000"/>
                </a:lnSpc>
                <a:tabLst>
                  <a:tab pos="0" algn="l"/>
                </a:tabLst>
              </a:pPr>
              <a:r>
                <a:rPr lang="en-US" sz="2800" b="0" strike="noStrike" spc="-1">
                  <a:solidFill>
                    <a:schemeClr val="lt1"/>
                  </a:solidFill>
                  <a:latin typeface="Calibri"/>
                  <a:ea typeface="Calibri"/>
                </a:rPr>
                <a:t>Wie effektiv und effizient sind die ITSM-Prozesse bei der Erreichung der definierten Ziele?</a:t>
              </a:r>
              <a:endParaRPr lang="de-DE" sz="2800" b="0" strike="noStrike" spc="-1">
                <a:solidFill>
                  <a:srgbClr val="000000"/>
                </a:solidFill>
                <a:latin typeface="Arial"/>
              </a:endParaRPr>
            </a:p>
          </p:txBody>
        </p:sp>
        <p:sp>
          <p:nvSpPr>
            <p:cNvPr id="526" name="Google Shape;591;p46"/>
            <p:cNvSpPr/>
            <p:nvPr/>
          </p:nvSpPr>
          <p:spPr>
            <a:xfrm>
              <a:off x="2126160" y="3367080"/>
              <a:ext cx="1282320" cy="128232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527" name="Google Shape;592;p46"/>
            <p:cNvSpPr/>
            <p:nvPr/>
          </p:nvSpPr>
          <p:spPr>
            <a:xfrm rot="10800000">
              <a:off x="2771640" y="5035680"/>
              <a:ext cx="7293960" cy="128232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528" name="Google Shape;593;p46"/>
            <p:cNvSpPr/>
            <p:nvPr/>
          </p:nvSpPr>
          <p:spPr>
            <a:xfrm>
              <a:off x="3090240" y="5035680"/>
              <a:ext cx="6972840" cy="1282320"/>
            </a:xfrm>
            <a:prstGeom prst="rect">
              <a:avLst/>
            </a:prstGeom>
            <a:noFill/>
            <a:ln w="0">
              <a:noFill/>
            </a:ln>
          </p:spPr>
          <p:style>
            <a:lnRef idx="0">
              <a:scrgbClr r="0" g="0" b="0"/>
            </a:lnRef>
            <a:fillRef idx="0">
              <a:scrgbClr r="0" g="0" b="0"/>
            </a:fillRef>
            <a:effectRef idx="0">
              <a:scrgbClr r="0" g="0" b="0"/>
            </a:effectRef>
            <a:fontRef idx="minor"/>
          </p:style>
          <p:txBody>
            <a:bodyPr lIns="566640" tIns="106560" rIns="199080" bIns="106560" anchor="ctr">
              <a:noAutofit/>
            </a:bodyPr>
            <a:lstStyle/>
            <a:p>
              <a:pPr algn="ctr">
                <a:lnSpc>
                  <a:spcPct val="90000"/>
                </a:lnSpc>
                <a:tabLst>
                  <a:tab pos="0" algn="l"/>
                </a:tabLst>
              </a:pPr>
              <a:r>
                <a:rPr lang="en-US" sz="2800" b="0" strike="noStrike" spc="-1">
                  <a:solidFill>
                    <a:schemeClr val="lt1"/>
                  </a:solidFill>
                  <a:latin typeface="Calibri"/>
                  <a:ea typeface="Calibri"/>
                </a:rPr>
                <a:t>Wie können Messungen, Beurteilungen und Audits zur Bewertung des SMS eingesetzt werden?</a:t>
              </a:r>
              <a:endParaRPr lang="de-DE" sz="2800" b="0" strike="noStrike" spc="-1">
                <a:solidFill>
                  <a:srgbClr val="000000"/>
                </a:solidFill>
                <a:latin typeface="Arial"/>
              </a:endParaRPr>
            </a:p>
          </p:txBody>
        </p:sp>
        <p:sp>
          <p:nvSpPr>
            <p:cNvPr id="529" name="Google Shape;594;p46"/>
            <p:cNvSpPr/>
            <p:nvPr/>
          </p:nvSpPr>
          <p:spPr>
            <a:xfrm>
              <a:off x="2126160" y="5035680"/>
              <a:ext cx="1282320" cy="128232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grpSp>
      <p:sp>
        <p:nvSpPr>
          <p:cNvPr id="530" name="PlaceHolder 2"/>
          <p:cNvSpPr>
            <a:spLocks noGrp="1"/>
          </p:cNvSpPr>
          <p:nvPr>
            <p:ph type="sldNum" idx="50"/>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0A4161D5-E6D4-4E18-A086-ABC57858EF26}" type="slidenum">
              <a:rPr lang="en-US" sz="1200" b="0" strike="noStrike" spc="-1">
                <a:solidFill>
                  <a:srgbClr val="888888"/>
                </a:solidFill>
                <a:latin typeface="Calibri"/>
                <a:ea typeface="Calibri"/>
              </a:rPr>
              <a:t>53</a:t>
            </a:fld>
            <a:endParaRPr lang="de-DE" sz="1200" b="0" strike="noStrike" spc="-1">
              <a:solidFill>
                <a:srgbClr val="000000"/>
              </a:solidFill>
              <a:latin typeface="Times New Roman"/>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CHECK: Anforderungen </a:t>
            </a:r>
            <a:r>
              <a:rPr lang="en-US" sz="2000" b="0" strike="noStrike" spc="-1">
                <a:solidFill>
                  <a:srgbClr val="7F7F7F"/>
                </a:solidFill>
                <a:latin typeface="Calibri"/>
                <a:ea typeface="Calibri"/>
              </a:rPr>
              <a:t>gemäß </a:t>
            </a:r>
            <a:r>
              <a:rPr lang="en-US" sz="2000" b="1" strike="noStrike" spc="-1">
                <a:solidFill>
                  <a:srgbClr val="7F7F7F"/>
                </a:solidFill>
                <a:latin typeface="Calibri"/>
                <a:ea typeface="Calibri"/>
              </a:rPr>
              <a:t>FitSM-1</a:t>
            </a:r>
            <a:endParaRPr lang="de-DE" sz="2000" b="0" strike="noStrike" spc="-1">
              <a:solidFill>
                <a:srgbClr val="000000"/>
              </a:solidFill>
              <a:latin typeface="Arial"/>
            </a:endParaRPr>
          </a:p>
        </p:txBody>
      </p:sp>
      <p:graphicFrame>
        <p:nvGraphicFramePr>
          <p:cNvPr id="532" name="Google Shape;602;p47"/>
          <p:cNvGraphicFramePr/>
          <p:nvPr/>
        </p:nvGraphicFramePr>
        <p:xfrm>
          <a:off x="1981080" y="1697040"/>
          <a:ext cx="8229600" cy="2176526"/>
        </p:xfrm>
        <a:graphic>
          <a:graphicData uri="http://schemas.openxmlformats.org/drawingml/2006/table">
            <a:tbl>
              <a:tblPr/>
              <a:tblGrid>
                <a:gridCol w="8229600">
                  <a:extLst>
                    <a:ext uri="{9D8B030D-6E8A-4147-A177-3AD203B41FA5}">
                      <a16:colId xmlns:a16="http://schemas.microsoft.com/office/drawing/2014/main" val="20000"/>
                    </a:ext>
                  </a:extLst>
                </a:gridCol>
              </a:tblGrid>
              <a:tr h="203040">
                <a:tc>
                  <a:txBody>
                    <a:bodyPr/>
                    <a:lstStyle/>
                    <a:p>
                      <a:pPr>
                        <a:lnSpc>
                          <a:spcPct val="100000"/>
                        </a:lnSpc>
                        <a:tabLst>
                          <a:tab pos="0" algn="l"/>
                        </a:tabLst>
                      </a:pPr>
                      <a:r>
                        <a:rPr lang="en-US" sz="1600" b="0" strike="noStrike" spc="-1">
                          <a:solidFill>
                            <a:srgbClr val="FFFFFF"/>
                          </a:solidFill>
                          <a:latin typeface="Calibri"/>
                          <a:ea typeface="Calibri"/>
                        </a:rPr>
                        <a:t>GR6 Überwachung und Überprüfung von IT-Service Management (CHECK)</a:t>
                      </a:r>
                      <a:endParaRPr lang="de-DE" sz="16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0B578C"/>
                    </a:solidFill>
                  </a:tcPr>
                </a:tc>
                <a:extLst>
                  <a:ext uri="{0D108BD9-81ED-4DB2-BD59-A6C34878D82A}">
                    <a16:rowId xmlns:a16="http://schemas.microsoft.com/office/drawing/2014/main" val="10000"/>
                  </a:ext>
                </a:extLst>
              </a:tr>
              <a:tr h="228600">
                <a:tc>
                  <a:txBody>
                    <a:bodyPr/>
                    <a:lstStyle/>
                    <a:p>
                      <a:pPr>
                        <a:lnSpc>
                          <a:spcPct val="100000"/>
                        </a:lnSpc>
                        <a:tabLst>
                          <a:tab pos="0" algn="l"/>
                        </a:tabLst>
                      </a:pPr>
                      <a:r>
                        <a:rPr lang="en-US" sz="1800" b="0" strike="noStrike" spc="-1">
                          <a:solidFill>
                            <a:srgbClr val="FFFFFF"/>
                          </a:solidFill>
                          <a:latin typeface="Calibri"/>
                          <a:ea typeface="Calibri"/>
                        </a:rPr>
                        <a:t>VORAUSSETZUNGEN</a:t>
                      </a:r>
                      <a:endParaRPr lang="de-DE" sz="18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8DCAF6"/>
                    </a:solidFill>
                  </a:tcPr>
                </a:tc>
                <a:extLst>
                  <a:ext uri="{0D108BD9-81ED-4DB2-BD59-A6C34878D82A}">
                    <a16:rowId xmlns:a16="http://schemas.microsoft.com/office/drawing/2014/main" val="10001"/>
                  </a:ext>
                </a:extLst>
              </a:tr>
              <a:tr h="203040">
                <a:tc>
                  <a:txBody>
                    <a:bodyPr/>
                    <a:lstStyle/>
                    <a:p>
                      <a:pPr marL="343080" indent="-343080">
                        <a:lnSpc>
                          <a:spcPct val="115000"/>
                        </a:lnSpc>
                        <a:buClr>
                          <a:srgbClr val="000000"/>
                        </a:buClr>
                        <a:buFont typeface="Noto Sans Symbols"/>
                        <a:buChar char="∙"/>
                      </a:pPr>
                      <a:r>
                        <a:rPr lang="en-US" sz="1600" b="0" strike="noStrike" spc="-1">
                          <a:solidFill>
                            <a:srgbClr val="000000"/>
                          </a:solidFill>
                          <a:latin typeface="Calibri"/>
                          <a:ea typeface="Arial"/>
                        </a:rPr>
                        <a:t>GR6.1 Die Effektivität des SMS und seiner Prozesse für das Service-Management muss auf der Grundlage geeigneter Leistungsindikatoren zur Unterstützung der festgelegten oder vereinbarten Ziele gemessen und bewertet werden.</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Arial"/>
                        </a:rPr>
                        <a:t>GR6.2 Bewertungen oder Audits des SMS müssen in geplanten Abständen durchgeführt werden, um den Reifegrad und die Konformität zu beurteilen.</a:t>
                      </a:r>
                      <a:endParaRPr lang="de-DE" sz="16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2"/>
                  </a:ext>
                </a:extLst>
              </a:tr>
            </a:tbl>
          </a:graphicData>
        </a:graphic>
      </p:graphicFrame>
      <p:sp>
        <p:nvSpPr>
          <p:cNvPr id="533" name="PlaceHolder 2"/>
          <p:cNvSpPr>
            <a:spLocks noGrp="1"/>
          </p:cNvSpPr>
          <p:nvPr>
            <p:ph type="sldNum" idx="51"/>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0F42EBF5-E800-47EA-8C6A-028B05871AF9}" type="slidenum">
              <a:rPr lang="en-US" sz="1200" b="0" strike="noStrike" spc="-1">
                <a:solidFill>
                  <a:srgbClr val="888888"/>
                </a:solidFill>
                <a:latin typeface="Calibri"/>
                <a:ea typeface="Calibri"/>
              </a:rPr>
              <a:t>54</a:t>
            </a:fld>
            <a:endParaRPr lang="de-DE" sz="1200" b="0" strike="noStrike" spc="-1">
              <a:solidFill>
                <a:srgbClr val="000000"/>
              </a:solidFill>
              <a:latin typeface="Times New Roman"/>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 name="PlaceHolder 28"/>
          <p:cNvSpPr/>
          <p:nvPr/>
        </p:nvSpPr>
        <p:spPr>
          <a:xfrm>
            <a:off x="609480" y="275040"/>
            <a:ext cx="9053640" cy="1043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Lst>
            </a:pPr>
            <a:r>
              <a:rPr lang="en-US" sz="3200" b="0" strike="noStrike" spc="-1">
                <a:solidFill>
                  <a:srgbClr val="205595"/>
                </a:solidFill>
                <a:latin typeface="Calibri"/>
                <a:ea typeface="Calibri"/>
              </a:rPr>
              <a:t>CHECK: Aktivitäten </a:t>
            </a:r>
            <a:r>
              <a:rPr lang="en-US" sz="2000" b="0" strike="noStrike" spc="-1">
                <a:solidFill>
                  <a:srgbClr val="7F7F7F"/>
                </a:solidFill>
                <a:latin typeface="Calibri"/>
                <a:ea typeface="Calibri"/>
              </a:rPr>
              <a:t>nach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grpSp>
        <p:nvGrpSpPr>
          <p:cNvPr id="535" name="Google Shape;609;p48"/>
          <p:cNvGrpSpPr/>
          <p:nvPr/>
        </p:nvGrpSpPr>
        <p:grpSpPr>
          <a:xfrm>
            <a:off x="609480" y="1711080"/>
            <a:ext cx="10968480" cy="4593240"/>
            <a:chOff x="609480" y="1711080"/>
            <a:chExt cx="10968480" cy="4593240"/>
          </a:xfrm>
        </p:grpSpPr>
        <p:sp>
          <p:nvSpPr>
            <p:cNvPr id="536" name="Google Shape;610;p48"/>
            <p:cNvSpPr/>
            <p:nvPr/>
          </p:nvSpPr>
          <p:spPr>
            <a:xfrm>
              <a:off x="609480" y="1976760"/>
              <a:ext cx="10968480" cy="1810080"/>
            </a:xfrm>
            <a:prstGeom prst="rect">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n-US" sz="1800" b="0" strike="noStrike" spc="-1">
                <a:solidFill>
                  <a:schemeClr val="dk1"/>
                </a:solidFill>
                <a:latin typeface="Wingdings"/>
              </a:endParaRPr>
            </a:p>
          </p:txBody>
        </p:sp>
        <p:sp>
          <p:nvSpPr>
            <p:cNvPr id="537" name="Google Shape;611;p48"/>
            <p:cNvSpPr/>
            <p:nvPr/>
          </p:nvSpPr>
          <p:spPr>
            <a:xfrm>
              <a:off x="609480" y="1976760"/>
              <a:ext cx="10968480" cy="1810080"/>
            </a:xfrm>
            <a:prstGeom prst="rect">
              <a:avLst/>
            </a:prstGeom>
            <a:noFill/>
            <a:ln w="0">
              <a:noFill/>
            </a:ln>
          </p:spPr>
          <p:style>
            <a:lnRef idx="0">
              <a:scrgbClr r="0" g="0" b="0"/>
            </a:lnRef>
            <a:fillRef idx="0">
              <a:scrgbClr r="0" g="0" b="0"/>
            </a:fillRef>
            <a:effectRef idx="0">
              <a:scrgbClr r="0" g="0" b="0"/>
            </a:effectRef>
            <a:fontRef idx="minor"/>
          </p:style>
          <p:txBody>
            <a:bodyPr lIns="851760" tIns="374760" rIns="851760" bIns="128160" anchor="t">
              <a:noAutofit/>
            </a:bodyPr>
            <a:lstStyle/>
            <a:p>
              <a:pPr marL="171360" lvl="1" indent="-171360" defTabSz="914400">
                <a:lnSpc>
                  <a:spcPct val="90000"/>
                </a:lnSpc>
                <a:buClr>
                  <a:srgbClr val="000000"/>
                </a:buClr>
                <a:buFont typeface="Arial"/>
                <a:buChar char="•"/>
              </a:pPr>
              <a:r>
                <a:rPr lang="en-US" sz="1600" b="0" strike="noStrike" spc="-1">
                  <a:solidFill>
                    <a:schemeClr val="dk1"/>
                  </a:solidFill>
                  <a:latin typeface="Calibri"/>
                  <a:ea typeface="Calibri"/>
                </a:rPr>
                <a:t>Definieren Sie messbare Leistungsindikatoren zur Unterstützung der wichtigsten Ziele, um die Effektivität und Effizienz des SMS zu überwachen. Legen Sie für jeden wichtigen Leistungsindikator Zielwerte und die Mittel zur Erfassung und Berichterstattung fest.</a:t>
              </a:r>
              <a:endParaRPr lang="de-DE" sz="1600" b="0" strike="noStrike" spc="-1">
                <a:solidFill>
                  <a:srgbClr val="000000"/>
                </a:solidFill>
                <a:latin typeface="Arial"/>
              </a:endParaRPr>
            </a:p>
            <a:p>
              <a:pPr marL="171360" lvl="1" indent="-171360" defTabSz="914400">
                <a:lnSpc>
                  <a:spcPct val="90000"/>
                </a:lnSpc>
                <a:spcBef>
                  <a:spcPts val="269"/>
                </a:spcBef>
                <a:buClr>
                  <a:srgbClr val="000000"/>
                </a:buClr>
                <a:buFont typeface="Arial"/>
                <a:buChar char="•"/>
              </a:pPr>
              <a:r>
                <a:rPr lang="en-US" sz="1600" b="0" strike="noStrike" spc="-1">
                  <a:solidFill>
                    <a:schemeClr val="dk1"/>
                  </a:solidFill>
                  <a:latin typeface="Calibri"/>
                  <a:ea typeface="Calibri"/>
                </a:rPr>
                <a:t>Definition eines SMS-Bewertungs- oder Auditprogramms unter Berücksichtigung des Status und der Bedeutung der zu beurteilenden ITSM-Prozesse.</a:t>
              </a:r>
              <a:endParaRPr lang="de-DE" sz="1600" b="0" strike="noStrike" spc="-1">
                <a:solidFill>
                  <a:srgbClr val="000000"/>
                </a:solidFill>
                <a:latin typeface="Arial"/>
              </a:endParaRPr>
            </a:p>
          </p:txBody>
        </p:sp>
        <p:sp>
          <p:nvSpPr>
            <p:cNvPr id="538" name="Google Shape;612;p48"/>
            <p:cNvSpPr/>
            <p:nvPr/>
          </p:nvSpPr>
          <p:spPr>
            <a:xfrm>
              <a:off x="1158120" y="1711080"/>
              <a:ext cx="7676640" cy="527040"/>
            </a:xfrm>
            <a:prstGeom prst="roundRect">
              <a:avLst>
                <a:gd name="adj" fmla="val 16667"/>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n-US" sz="1800" b="0" strike="noStrike" spc="-1">
                <a:solidFill>
                  <a:schemeClr val="dk1"/>
                </a:solidFill>
                <a:latin typeface="Wingdings"/>
              </a:endParaRPr>
            </a:p>
          </p:txBody>
        </p:sp>
        <p:sp>
          <p:nvSpPr>
            <p:cNvPr id="539" name="Google Shape;613;p48"/>
            <p:cNvSpPr/>
            <p:nvPr/>
          </p:nvSpPr>
          <p:spPr>
            <a:xfrm>
              <a:off x="1184040" y="1737000"/>
              <a:ext cx="7624800" cy="475200"/>
            </a:xfrm>
            <a:prstGeom prst="rect">
              <a:avLst/>
            </a:prstGeom>
            <a:noFill/>
            <a:ln w="0">
              <a:noFill/>
            </a:ln>
          </p:spPr>
          <p:style>
            <a:lnRef idx="0">
              <a:scrgbClr r="0" g="0" b="0"/>
            </a:lnRef>
            <a:fillRef idx="0">
              <a:scrgbClr r="0" g="0" b="0"/>
            </a:fillRef>
            <a:effectRef idx="0">
              <a:scrgbClr r="0" g="0" b="0"/>
            </a:effectRef>
            <a:fontRef idx="minor"/>
          </p:style>
          <p:txBody>
            <a:bodyPr lIns="290160" tIns="0" rIns="290160" bIns="0" anchor="ctr">
              <a:noAutofit/>
            </a:bodyPr>
            <a:lstStyle/>
            <a:p>
              <a:pPr defTabSz="914400">
                <a:lnSpc>
                  <a:spcPct val="90000"/>
                </a:lnSpc>
                <a:tabLst>
                  <a:tab pos="0" algn="l"/>
                </a:tabLst>
              </a:pPr>
              <a:r>
                <a:rPr lang="en-US" sz="1800" b="0" strike="noStrike" spc="-1">
                  <a:solidFill>
                    <a:schemeClr val="lt1"/>
                  </a:solidFill>
                  <a:latin typeface="Calibri"/>
                  <a:ea typeface="Calibri"/>
                </a:rPr>
                <a:t>Ersteinrichtung des SMS</a:t>
              </a:r>
              <a:endParaRPr lang="de-DE" sz="1800" b="0" strike="noStrike" spc="-1">
                <a:solidFill>
                  <a:srgbClr val="000000"/>
                </a:solidFill>
                <a:latin typeface="Arial"/>
              </a:endParaRPr>
            </a:p>
          </p:txBody>
        </p:sp>
        <p:sp>
          <p:nvSpPr>
            <p:cNvPr id="540" name="Google Shape;614;p48"/>
            <p:cNvSpPr/>
            <p:nvPr/>
          </p:nvSpPr>
          <p:spPr>
            <a:xfrm>
              <a:off x="609480" y="4154040"/>
              <a:ext cx="10968480" cy="2150280"/>
            </a:xfrm>
            <a:prstGeom prst="rect">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n-US" sz="1800" b="0" strike="noStrike" spc="-1">
                <a:solidFill>
                  <a:schemeClr val="dk1"/>
                </a:solidFill>
                <a:latin typeface="Wingdings"/>
              </a:endParaRPr>
            </a:p>
          </p:txBody>
        </p:sp>
        <p:sp>
          <p:nvSpPr>
            <p:cNvPr id="541" name="Google Shape;615;p48"/>
            <p:cNvSpPr/>
            <p:nvPr/>
          </p:nvSpPr>
          <p:spPr>
            <a:xfrm>
              <a:off x="609480" y="4154040"/>
              <a:ext cx="10968480" cy="2150280"/>
            </a:xfrm>
            <a:prstGeom prst="rect">
              <a:avLst/>
            </a:prstGeom>
            <a:noFill/>
            <a:ln w="0">
              <a:noFill/>
            </a:ln>
          </p:spPr>
          <p:style>
            <a:lnRef idx="0">
              <a:scrgbClr r="0" g="0" b="0"/>
            </a:lnRef>
            <a:fillRef idx="0">
              <a:scrgbClr r="0" g="0" b="0"/>
            </a:fillRef>
            <a:effectRef idx="0">
              <a:scrgbClr r="0" g="0" b="0"/>
            </a:effectRef>
            <a:fontRef idx="minor"/>
          </p:style>
          <p:txBody>
            <a:bodyPr lIns="851760" tIns="374760" rIns="851760" bIns="128160" anchor="t">
              <a:noAutofit/>
            </a:bodyPr>
            <a:lstStyle/>
            <a:p>
              <a:pPr marL="171360" lvl="1" indent="-171360" defTabSz="914400">
                <a:lnSpc>
                  <a:spcPct val="90000"/>
                </a:lnSpc>
                <a:buClr>
                  <a:srgbClr val="000000"/>
                </a:buClr>
                <a:buFont typeface="Arial"/>
                <a:buChar char="•"/>
              </a:pPr>
              <a:r>
                <a:rPr lang="en-US" sz="1600" b="0" strike="noStrike" spc="-1">
                  <a:solidFill>
                    <a:schemeClr val="dk1"/>
                  </a:solidFill>
                  <a:latin typeface="Calibri"/>
                  <a:ea typeface="Calibri"/>
                </a:rPr>
                <a:t>Regelmäßige Überwachung der festgelegten Hauptleistungsindikatoren und Bewertung der Ergebnisse anhand der Zielvorgaben.</a:t>
              </a:r>
              <a:endParaRPr lang="de-DE" sz="1600" b="0" strike="noStrike" spc="-1">
                <a:solidFill>
                  <a:srgbClr val="000000"/>
                </a:solidFill>
                <a:latin typeface="Arial"/>
              </a:endParaRPr>
            </a:p>
            <a:p>
              <a:pPr marL="171360" lvl="1" indent="-171360" defTabSz="914400">
                <a:lnSpc>
                  <a:spcPct val="90000"/>
                </a:lnSpc>
                <a:spcBef>
                  <a:spcPts val="269"/>
                </a:spcBef>
                <a:buClr>
                  <a:srgbClr val="000000"/>
                </a:buClr>
                <a:buFont typeface="Arial"/>
                <a:buChar char="•"/>
              </a:pPr>
              <a:r>
                <a:rPr lang="en-US" sz="1600" b="0" strike="noStrike" spc="-1">
                  <a:solidFill>
                    <a:schemeClr val="dk1"/>
                  </a:solidFill>
                  <a:latin typeface="Calibri"/>
                  <a:ea typeface="Calibri"/>
                </a:rPr>
                <a:t>Beurteilungen und Audits gemäß den Plänen durchführen.</a:t>
              </a:r>
              <a:endParaRPr lang="de-DE" sz="1600" b="0" strike="noStrike" spc="-1">
                <a:solidFill>
                  <a:srgbClr val="000000"/>
                </a:solidFill>
                <a:latin typeface="Arial"/>
              </a:endParaRPr>
            </a:p>
            <a:p>
              <a:pPr marL="171360" lvl="1" indent="-171360" defTabSz="914400">
                <a:lnSpc>
                  <a:spcPct val="90000"/>
                </a:lnSpc>
                <a:spcBef>
                  <a:spcPts val="269"/>
                </a:spcBef>
                <a:buClr>
                  <a:srgbClr val="000000"/>
                </a:buClr>
                <a:buFont typeface="Arial"/>
                <a:buChar char="•"/>
              </a:pPr>
              <a:r>
                <a:rPr lang="en-US" sz="1600" b="0" strike="noStrike" spc="-1">
                  <a:solidFill>
                    <a:schemeClr val="dk1"/>
                  </a:solidFill>
                  <a:latin typeface="Calibri"/>
                  <a:ea typeface="Calibri"/>
                </a:rPr>
                <a:t>Berichterstattung über die Ergebnisse von Messungen, Beurteilungen und Audits an alle relevanten Parteien, einschließlich des SMS-Verantwortlichen.</a:t>
              </a:r>
              <a:endParaRPr lang="de-DE" sz="1600" b="0" strike="noStrike" spc="-1">
                <a:solidFill>
                  <a:srgbClr val="000000"/>
                </a:solidFill>
                <a:latin typeface="Arial"/>
              </a:endParaRPr>
            </a:p>
            <a:p>
              <a:pPr marL="171360" lvl="1" indent="-171360" defTabSz="914400">
                <a:lnSpc>
                  <a:spcPct val="90000"/>
                </a:lnSpc>
                <a:spcBef>
                  <a:spcPts val="269"/>
                </a:spcBef>
                <a:buClr>
                  <a:srgbClr val="000000"/>
                </a:buClr>
                <a:buFont typeface="Arial"/>
                <a:buChar char="•"/>
              </a:pPr>
              <a:r>
                <a:rPr lang="en-US" sz="1600" b="0" strike="noStrike" spc="-1">
                  <a:solidFill>
                    <a:schemeClr val="dk1"/>
                  </a:solidFill>
                  <a:latin typeface="Calibri"/>
                  <a:ea typeface="Calibri"/>
                </a:rPr>
                <a:t>Review und Aktualisierung der Definitionen der wichtigsten Leistungsindikatoren sowie des Bewertungs- und Auditprogramms auf der Grundlage früherer Ergebnisse und des aktuellen Reifegrads des SMS.</a:t>
              </a:r>
              <a:endParaRPr lang="de-DE" sz="1600" b="0" strike="noStrike" spc="-1">
                <a:solidFill>
                  <a:srgbClr val="000000"/>
                </a:solidFill>
                <a:latin typeface="Arial"/>
              </a:endParaRPr>
            </a:p>
          </p:txBody>
        </p:sp>
        <p:sp>
          <p:nvSpPr>
            <p:cNvPr id="542" name="Google Shape;616;p48"/>
            <p:cNvSpPr/>
            <p:nvPr/>
          </p:nvSpPr>
          <p:spPr>
            <a:xfrm>
              <a:off x="1158120" y="3888360"/>
              <a:ext cx="7676640" cy="527040"/>
            </a:xfrm>
            <a:prstGeom prst="roundRect">
              <a:avLst>
                <a:gd name="adj" fmla="val 16667"/>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n-US" sz="1800" b="0" strike="noStrike" spc="-1">
                <a:solidFill>
                  <a:schemeClr val="dk1"/>
                </a:solidFill>
                <a:latin typeface="Wingdings"/>
              </a:endParaRPr>
            </a:p>
          </p:txBody>
        </p:sp>
        <p:sp>
          <p:nvSpPr>
            <p:cNvPr id="543" name="Google Shape;617;p48"/>
            <p:cNvSpPr/>
            <p:nvPr/>
          </p:nvSpPr>
          <p:spPr>
            <a:xfrm>
              <a:off x="1184040" y="3914280"/>
              <a:ext cx="7624800" cy="475200"/>
            </a:xfrm>
            <a:prstGeom prst="rect">
              <a:avLst/>
            </a:prstGeom>
            <a:noFill/>
            <a:ln w="0">
              <a:noFill/>
            </a:ln>
          </p:spPr>
          <p:style>
            <a:lnRef idx="0">
              <a:scrgbClr r="0" g="0" b="0"/>
            </a:lnRef>
            <a:fillRef idx="0">
              <a:scrgbClr r="0" g="0" b="0"/>
            </a:fillRef>
            <a:effectRef idx="0">
              <a:scrgbClr r="0" g="0" b="0"/>
            </a:effectRef>
            <a:fontRef idx="minor"/>
          </p:style>
          <p:txBody>
            <a:bodyPr lIns="290160" tIns="0" rIns="290160" bIns="0" anchor="ctr">
              <a:noAutofit/>
            </a:bodyPr>
            <a:lstStyle/>
            <a:p>
              <a:pPr defTabSz="914400">
                <a:lnSpc>
                  <a:spcPct val="90000"/>
                </a:lnSpc>
                <a:tabLst>
                  <a:tab pos="0" algn="l"/>
                </a:tabLst>
              </a:pPr>
              <a:r>
                <a:rPr lang="en-US" sz="1800" b="0" strike="noStrike" spc="-1">
                  <a:solidFill>
                    <a:schemeClr val="lt1"/>
                  </a:solidFill>
                  <a:latin typeface="Calibri"/>
                  <a:ea typeface="Calibri"/>
                </a:rPr>
                <a:t>Betrieb und Wartung des SMS</a:t>
              </a:r>
              <a:endParaRPr lang="de-DE" sz="1800" b="0" strike="noStrike" spc="-1">
                <a:solidFill>
                  <a:srgbClr val="000000"/>
                </a:solidFill>
                <a:latin typeface="Arial"/>
              </a:endParaRPr>
            </a:p>
          </p:txBody>
        </p:sp>
      </p:grpSp>
      <p:sp>
        <p:nvSpPr>
          <p:cNvPr id="544" name="PlaceHolder 29"/>
          <p:cNvSpPr/>
          <p:nvPr/>
        </p:nvSpPr>
        <p:spPr>
          <a:xfrm>
            <a:off x="8737560" y="6431040"/>
            <a:ext cx="2840400" cy="360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defTabSz="914400">
              <a:lnSpc>
                <a:spcPct val="100000"/>
              </a:lnSpc>
              <a:tabLst>
                <a:tab pos="0" algn="l"/>
              </a:tabLst>
            </a:pPr>
            <a:fld id="{2126052E-5837-4EEF-9A40-0E6A85400C10}" type="slidenum">
              <a:rPr lang="en-US" sz="1200" b="0" strike="noStrike" spc="-1">
                <a:solidFill>
                  <a:srgbClr val="888888"/>
                </a:solidFill>
                <a:latin typeface="Calibri"/>
                <a:ea typeface="Calibri"/>
              </a:rPr>
              <a:t>55</a:t>
            </a:fld>
            <a:endParaRPr lang="de-DE" sz="1200" b="0" strike="noStrike" spc="-1">
              <a:solidFill>
                <a:srgbClr val="000000"/>
              </a:solidFill>
              <a:latin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GB" sz="3200" b="0" strike="noStrike" spc="-1">
                <a:solidFill>
                  <a:srgbClr val="205595"/>
                </a:solidFill>
                <a:latin typeface="Calibri"/>
                <a:ea typeface="Calibri"/>
              </a:rPr>
              <a:t>Effektive Nutzung von KPIs</a:t>
            </a:r>
            <a:endParaRPr lang="de-DE" sz="3200" b="0" strike="noStrike" spc="-1">
              <a:solidFill>
                <a:srgbClr val="000000"/>
              </a:solidFill>
              <a:latin typeface="Arial"/>
            </a:endParaRPr>
          </a:p>
        </p:txBody>
      </p:sp>
      <p:sp>
        <p:nvSpPr>
          <p:cNvPr id="546" name="PlaceHolder 2"/>
          <p:cNvSpPr>
            <a:spLocks noGrp="1"/>
          </p:cNvSpPr>
          <p:nvPr>
            <p:ph/>
          </p:nvPr>
        </p:nvSpPr>
        <p:spPr>
          <a:xfrm>
            <a:off x="609480" y="1696680"/>
            <a:ext cx="10969920" cy="4623120"/>
          </a:xfrm>
          <a:prstGeom prst="rect">
            <a:avLst/>
          </a:prstGeom>
          <a:noFill/>
          <a:ln w="0">
            <a:noFill/>
          </a:ln>
        </p:spPr>
        <p:txBody>
          <a:bodyPr lIns="91440" tIns="45720" rIns="91440" bIns="45720" anchor="t">
            <a:normAutofit fontScale="84444"/>
          </a:bodyPr>
          <a:lstStyle/>
          <a:p>
            <a:pPr marL="457200" indent="-343080">
              <a:lnSpc>
                <a:spcPct val="110000"/>
              </a:lnSpc>
              <a:spcBef>
                <a:spcPts val="601"/>
              </a:spcBef>
              <a:buClr>
                <a:srgbClr val="000000"/>
              </a:buClr>
              <a:buFont typeface="Arial"/>
              <a:buChar char="•"/>
            </a:pPr>
            <a:r>
              <a:rPr lang="en-GB" sz="2800" b="0" strike="noStrike" spc="-1">
                <a:solidFill>
                  <a:schemeClr val="dk1"/>
                </a:solidFill>
                <a:latin typeface="Calibri"/>
                <a:ea typeface="Calibri"/>
              </a:rPr>
              <a:t>Leistungsindikatoren (KPIs) sind:</a:t>
            </a:r>
            <a:endParaRPr lang="de-DE" sz="2800" b="0" strike="noStrike" spc="-1">
              <a:solidFill>
                <a:srgbClr val="000000"/>
              </a:solidFill>
              <a:latin typeface="Arial"/>
            </a:endParaRPr>
          </a:p>
          <a:p>
            <a:pPr marL="914400" lvl="1" indent="-343080">
              <a:lnSpc>
                <a:spcPct val="110000"/>
              </a:lnSpc>
              <a:spcBef>
                <a:spcPts val="601"/>
              </a:spcBef>
              <a:buClr>
                <a:srgbClr val="000000"/>
              </a:buClr>
              <a:buFont typeface="Arial"/>
              <a:buChar char="–"/>
            </a:pPr>
            <a:r>
              <a:rPr lang="en-GB" sz="2400" b="0" strike="noStrike" spc="-1">
                <a:solidFill>
                  <a:srgbClr val="00B050"/>
                </a:solidFill>
                <a:latin typeface="Calibri"/>
                <a:ea typeface="Calibri"/>
              </a:rPr>
              <a:t>Effektiv</a:t>
            </a:r>
            <a:r>
              <a:rPr lang="en-GB" sz="2400" b="0" strike="noStrike" spc="-1">
                <a:solidFill>
                  <a:schemeClr val="dk1"/>
                </a:solidFill>
                <a:latin typeface="Calibri"/>
                <a:ea typeface="Calibri"/>
              </a:rPr>
              <a:t>, wenn es sich um eindeutig messbare Faktoren handelt, die mit vertretbarem Aufwand erhoben werden können.</a:t>
            </a:r>
            <a:endParaRPr lang="de-DE" sz="2400" b="0" strike="noStrike" spc="-1">
              <a:solidFill>
                <a:srgbClr val="000000"/>
              </a:solidFill>
              <a:latin typeface="Arial"/>
            </a:endParaRPr>
          </a:p>
          <a:p>
            <a:pPr marL="914400" lvl="1" indent="-343080">
              <a:lnSpc>
                <a:spcPct val="110000"/>
              </a:lnSpc>
              <a:spcBef>
                <a:spcPts val="601"/>
              </a:spcBef>
              <a:buClr>
                <a:srgbClr val="000000"/>
              </a:buClr>
              <a:buFont typeface="Arial"/>
              <a:buChar char="–"/>
            </a:pPr>
            <a:r>
              <a:rPr lang="en-GB" sz="2400" b="0" strike="noStrike" spc="-1">
                <a:solidFill>
                  <a:srgbClr val="FF0000"/>
                </a:solidFill>
                <a:latin typeface="Calibri"/>
                <a:ea typeface="Calibri"/>
              </a:rPr>
              <a:t>Ineffektiv</a:t>
            </a:r>
            <a:r>
              <a:rPr lang="en-GB" sz="2400" b="0" strike="noStrike" spc="-1">
                <a:solidFill>
                  <a:schemeClr val="dk1"/>
                </a:solidFill>
                <a:latin typeface="Calibri"/>
                <a:ea typeface="Calibri"/>
              </a:rPr>
              <a:t>, wenn sie subjektiv, qualitativ oder sehr kostspielig zu erheben sind.</a:t>
            </a:r>
            <a:endParaRPr lang="de-DE" sz="2400" b="0" strike="noStrike" spc="-1">
              <a:solidFill>
                <a:srgbClr val="000000"/>
              </a:solidFill>
              <a:latin typeface="Arial"/>
            </a:endParaRPr>
          </a:p>
          <a:p>
            <a:pPr marL="914400" lvl="1" indent="-343080">
              <a:lnSpc>
                <a:spcPct val="110000"/>
              </a:lnSpc>
              <a:spcBef>
                <a:spcPts val="601"/>
              </a:spcBef>
              <a:buClr>
                <a:srgbClr val="000000"/>
              </a:buClr>
              <a:buFont typeface="Arial"/>
              <a:buChar char="–"/>
            </a:pPr>
            <a:r>
              <a:rPr lang="en-GB" sz="2400" b="0" strike="noStrike" spc="-1">
                <a:solidFill>
                  <a:srgbClr val="00B050"/>
                </a:solidFill>
                <a:latin typeface="Calibri"/>
                <a:ea typeface="Calibri"/>
              </a:rPr>
              <a:t>Effektiv</a:t>
            </a:r>
            <a:r>
              <a:rPr lang="en-GB" sz="2400" b="0" strike="noStrike" spc="-1">
                <a:solidFill>
                  <a:schemeClr val="dk1"/>
                </a:solidFill>
                <a:latin typeface="Calibri"/>
                <a:ea typeface="Calibri"/>
              </a:rPr>
              <a:t>, wenn sie die Leistung des Anbieters widerspiegeln müssen, also durch Change des Anbieterverhaltens beeinflusst werden können.</a:t>
            </a:r>
            <a:endParaRPr lang="de-DE" sz="2400" b="0" strike="noStrike" spc="-1">
              <a:solidFill>
                <a:srgbClr val="000000"/>
              </a:solidFill>
              <a:latin typeface="Arial"/>
            </a:endParaRPr>
          </a:p>
          <a:p>
            <a:pPr marL="914400" lvl="1" indent="-343080">
              <a:lnSpc>
                <a:spcPct val="110000"/>
              </a:lnSpc>
              <a:spcBef>
                <a:spcPts val="601"/>
              </a:spcBef>
              <a:buClr>
                <a:srgbClr val="000000"/>
              </a:buClr>
              <a:buFont typeface="Arial"/>
              <a:buChar char="–"/>
            </a:pPr>
            <a:r>
              <a:rPr lang="en-GB" sz="2400" b="0" strike="noStrike" spc="-1">
                <a:solidFill>
                  <a:srgbClr val="FF0000"/>
                </a:solidFill>
                <a:latin typeface="Calibri"/>
                <a:ea typeface="Calibri"/>
              </a:rPr>
              <a:t>Ineffektiv</a:t>
            </a:r>
            <a:r>
              <a:rPr lang="en-GB" sz="2400" b="0" strike="noStrike" spc="-1">
                <a:solidFill>
                  <a:schemeClr val="dk1"/>
                </a:solidFill>
                <a:latin typeface="Calibri"/>
                <a:ea typeface="Calibri"/>
              </a:rPr>
              <a:t>, wenn es sich um Situationen handelt, die Sie mit Ihren Prozessen nicht beeinflussen können, z. B. wenn Sie einen KPI für die Anzahl der Sonnentage haben, wie können Sie ihn verbessern?</a:t>
            </a:r>
            <a:endParaRPr lang="de-DE" sz="2400" b="0" strike="noStrike" spc="-1">
              <a:solidFill>
                <a:srgbClr val="000000"/>
              </a:solidFill>
              <a:latin typeface="Arial"/>
            </a:endParaRPr>
          </a:p>
          <a:p>
            <a:pPr marL="914400" lvl="1" indent="-343080">
              <a:lnSpc>
                <a:spcPct val="110000"/>
              </a:lnSpc>
              <a:spcBef>
                <a:spcPts val="601"/>
              </a:spcBef>
              <a:buClr>
                <a:srgbClr val="000000"/>
              </a:buClr>
              <a:buFont typeface="Arial"/>
              <a:buChar char="–"/>
            </a:pPr>
            <a:r>
              <a:rPr lang="en-GB" sz="2400" b="0" strike="noStrike" spc="-1">
                <a:solidFill>
                  <a:srgbClr val="00B050"/>
                </a:solidFill>
                <a:latin typeface="Calibri"/>
                <a:ea typeface="Calibri"/>
              </a:rPr>
              <a:t>Effektiv</a:t>
            </a:r>
            <a:r>
              <a:rPr lang="en-GB" sz="2400" b="0" strike="noStrike" spc="-1">
                <a:solidFill>
                  <a:schemeClr val="dk1"/>
                </a:solidFill>
                <a:latin typeface="Calibri"/>
                <a:ea typeface="Calibri"/>
              </a:rPr>
              <a:t>, wenn sie den Fortschritt auf dem Weg zu einem Ziel messen, das Sie erreichen wollen (ein kritischer Erfolgsfaktor). </a:t>
            </a:r>
            <a:endParaRPr lang="de-DE" sz="2400" b="0" strike="noStrike" spc="-1">
              <a:solidFill>
                <a:srgbClr val="000000"/>
              </a:solidFill>
              <a:latin typeface="Arial"/>
            </a:endParaRPr>
          </a:p>
          <a:p>
            <a:pPr marL="914400" lvl="1" indent="-343080">
              <a:lnSpc>
                <a:spcPct val="110000"/>
              </a:lnSpc>
              <a:spcBef>
                <a:spcPts val="601"/>
              </a:spcBef>
              <a:buClr>
                <a:srgbClr val="000000"/>
              </a:buClr>
              <a:buFont typeface="Arial"/>
              <a:buChar char="–"/>
            </a:pPr>
            <a:r>
              <a:rPr lang="en-GB" sz="2400" b="0" strike="noStrike" spc="-1">
                <a:solidFill>
                  <a:srgbClr val="FF0000"/>
                </a:solidFill>
                <a:latin typeface="Calibri"/>
                <a:ea typeface="Calibri"/>
              </a:rPr>
              <a:t>Ineffektiv</a:t>
            </a:r>
            <a:r>
              <a:rPr lang="en-GB" sz="2400" b="0" strike="noStrike" spc="-1">
                <a:solidFill>
                  <a:schemeClr val="dk1"/>
                </a:solidFill>
                <a:latin typeface="Calibri"/>
                <a:ea typeface="Calibri"/>
              </a:rPr>
              <a:t>, wenn man die KPIs einfach zu Dingen macht, die man leicht messen kann.</a:t>
            </a:r>
            <a:endParaRPr lang="de-DE" sz="2400" b="0" strike="noStrike" spc="-1">
              <a:solidFill>
                <a:srgbClr val="000000"/>
              </a:solidFill>
              <a:latin typeface="Arial"/>
            </a:endParaRPr>
          </a:p>
          <a:p>
            <a:pPr indent="0">
              <a:lnSpc>
                <a:spcPct val="100000"/>
              </a:lnSpc>
              <a:spcBef>
                <a:spcPts val="360"/>
              </a:spcBef>
              <a:buNone/>
              <a:tabLst>
                <a:tab pos="0" algn="l"/>
              </a:tabLst>
            </a:pPr>
            <a:endParaRPr lang="de-DE" sz="2400" b="0" strike="noStrike" spc="-1">
              <a:solidFill>
                <a:srgbClr val="000000"/>
              </a:solidFill>
              <a:latin typeface="Arial"/>
            </a:endParaRPr>
          </a:p>
          <a:p>
            <a:pPr indent="0">
              <a:lnSpc>
                <a:spcPct val="100000"/>
              </a:lnSpc>
              <a:spcBef>
                <a:spcPts val="360"/>
              </a:spcBef>
              <a:buNone/>
              <a:tabLst>
                <a:tab pos="0" algn="l"/>
              </a:tabLst>
            </a:pPr>
            <a:endParaRPr lang="de-DE" sz="2800" b="0" strike="noStrike" spc="-1">
              <a:solidFill>
                <a:srgbClr val="000000"/>
              </a:solidFill>
              <a:latin typeface="Arial"/>
            </a:endParaRPr>
          </a:p>
        </p:txBody>
      </p:sp>
      <p:sp>
        <p:nvSpPr>
          <p:cNvPr id="547" name="PlaceHolder 3"/>
          <p:cNvSpPr>
            <a:spLocks noGrp="1"/>
          </p:cNvSpPr>
          <p:nvPr>
            <p:ph type="sldNum" idx="52"/>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8B7FCAD3-55EB-4DE6-855C-C146DE1E9227}" type="slidenum">
              <a:rPr lang="en-US" sz="1200" b="0" strike="noStrike" spc="-1">
                <a:solidFill>
                  <a:srgbClr val="888888"/>
                </a:solidFill>
                <a:latin typeface="Calibri"/>
                <a:ea typeface="Calibri"/>
              </a:rPr>
              <a:t>56</a:t>
            </a:fld>
            <a:endParaRPr lang="de-DE" sz="1200" b="0" strike="noStrike" spc="-1">
              <a:solidFill>
                <a:srgbClr val="000000"/>
              </a:solidFill>
              <a:latin typeface="Times New Roman"/>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 name="PlaceHolder 30"/>
          <p:cNvSpPr/>
          <p:nvPr/>
        </p:nvSpPr>
        <p:spPr>
          <a:xfrm>
            <a:off x="609840" y="275040"/>
            <a:ext cx="9053640" cy="1043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Lst>
            </a:pPr>
            <a:r>
              <a:rPr lang="en-GB" sz="3200" b="0" strike="noStrike" spc="-1">
                <a:solidFill>
                  <a:srgbClr val="205595"/>
                </a:solidFill>
                <a:latin typeface="Calibri"/>
                <a:ea typeface="Calibri"/>
              </a:rPr>
              <a:t>Effektive Nutzung von KPIs</a:t>
            </a:r>
            <a:endParaRPr lang="de-DE" sz="3200" b="0" strike="noStrike" spc="-1">
              <a:solidFill>
                <a:srgbClr val="000000"/>
              </a:solidFill>
              <a:latin typeface="Arial"/>
            </a:endParaRPr>
          </a:p>
        </p:txBody>
      </p:sp>
      <p:sp>
        <p:nvSpPr>
          <p:cNvPr id="549" name="PlaceHolder 31"/>
          <p:cNvSpPr/>
          <p:nvPr/>
        </p:nvSpPr>
        <p:spPr>
          <a:xfrm>
            <a:off x="609840" y="1697040"/>
            <a:ext cx="10968480" cy="4729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marL="457200" indent="-343080">
              <a:lnSpc>
                <a:spcPct val="100000"/>
              </a:lnSpc>
              <a:spcBef>
                <a:spcPts val="360"/>
              </a:spcBef>
              <a:buClr>
                <a:srgbClr val="000000"/>
              </a:buClr>
              <a:buFont typeface="Arial"/>
              <a:buChar char="•"/>
            </a:pPr>
            <a:r>
              <a:rPr lang="en-GB" sz="2800" b="0" strike="noStrike" spc="-1">
                <a:solidFill>
                  <a:schemeClr val="dk1"/>
                </a:solidFill>
                <a:latin typeface="Calibri"/>
                <a:ea typeface="Calibri"/>
              </a:rPr>
              <a:t>KPIs erstellen:</a:t>
            </a:r>
            <a:endParaRPr lang="de-DE" sz="2800" b="0" strike="noStrike" spc="-1">
              <a:solidFill>
                <a:srgbClr val="000000"/>
              </a:solidFill>
              <a:latin typeface="Arial"/>
            </a:endParaRPr>
          </a:p>
          <a:p>
            <a:pPr>
              <a:lnSpc>
                <a:spcPct val="100000"/>
              </a:lnSpc>
              <a:spcBef>
                <a:spcPts val="360"/>
              </a:spcBef>
              <a:tabLst>
                <a:tab pos="0" algn="l"/>
              </a:tabLst>
            </a:pPr>
            <a:endParaRPr lang="de-DE" sz="2800" b="0" strike="noStrike" spc="-1">
              <a:solidFill>
                <a:srgbClr val="000000"/>
              </a:solidFill>
              <a:latin typeface="Arial"/>
            </a:endParaRPr>
          </a:p>
          <a:p>
            <a:pPr>
              <a:lnSpc>
                <a:spcPct val="100000"/>
              </a:lnSpc>
              <a:spcBef>
                <a:spcPts val="360"/>
              </a:spcBef>
              <a:tabLst>
                <a:tab pos="0" algn="l"/>
              </a:tabLst>
            </a:pPr>
            <a:endParaRPr lang="de-DE" sz="2800" b="0" strike="noStrike" spc="-1">
              <a:solidFill>
                <a:srgbClr val="000000"/>
              </a:solidFill>
              <a:latin typeface="Arial"/>
            </a:endParaRPr>
          </a:p>
          <a:p>
            <a:pPr>
              <a:lnSpc>
                <a:spcPct val="100000"/>
              </a:lnSpc>
              <a:spcBef>
                <a:spcPts val="360"/>
              </a:spcBef>
              <a:tabLst>
                <a:tab pos="0" algn="l"/>
              </a:tabLst>
            </a:pPr>
            <a:endParaRPr lang="de-DE" sz="2800" b="0" strike="noStrike" spc="-1">
              <a:solidFill>
                <a:srgbClr val="000000"/>
              </a:solidFill>
              <a:latin typeface="Arial"/>
            </a:endParaRPr>
          </a:p>
          <a:p>
            <a:pPr>
              <a:lnSpc>
                <a:spcPct val="100000"/>
              </a:lnSpc>
              <a:spcBef>
                <a:spcPts val="360"/>
              </a:spcBef>
              <a:tabLst>
                <a:tab pos="0" algn="l"/>
              </a:tabLst>
            </a:pPr>
            <a:endParaRPr lang="de-DE" sz="2800" b="0" strike="noStrike" spc="-1">
              <a:solidFill>
                <a:srgbClr val="000000"/>
              </a:solidFill>
              <a:latin typeface="Arial"/>
            </a:endParaRPr>
          </a:p>
          <a:p>
            <a:pPr>
              <a:lnSpc>
                <a:spcPct val="100000"/>
              </a:lnSpc>
              <a:spcBef>
                <a:spcPts val="360"/>
              </a:spcBef>
              <a:tabLst>
                <a:tab pos="0" algn="l"/>
              </a:tabLst>
            </a:pPr>
            <a:endParaRPr lang="de-DE" sz="2800" b="0" strike="noStrike" spc="-1">
              <a:solidFill>
                <a:srgbClr val="000000"/>
              </a:solidFill>
              <a:latin typeface="Arial"/>
            </a:endParaRPr>
          </a:p>
          <a:p>
            <a:pPr marL="457200" indent="-343080">
              <a:lnSpc>
                <a:spcPct val="100000"/>
              </a:lnSpc>
              <a:spcBef>
                <a:spcPts val="360"/>
              </a:spcBef>
              <a:buClr>
                <a:srgbClr val="000000"/>
              </a:buClr>
              <a:buFont typeface="Arial"/>
              <a:buChar char="•"/>
              <a:tabLst>
                <a:tab pos="0" algn="l"/>
              </a:tabLst>
            </a:pPr>
            <a:r>
              <a:rPr lang="en-GB" sz="2800" b="0" strike="noStrike" spc="-1">
                <a:solidFill>
                  <a:schemeClr val="dk1"/>
                </a:solidFill>
                <a:latin typeface="Calibri"/>
                <a:ea typeface="Calibri"/>
              </a:rPr>
              <a:t>Generell müssen KPIs festgelegt werden für:</a:t>
            </a:r>
            <a:endParaRPr lang="de-DE" sz="2800" b="0" strike="noStrike" spc="-1">
              <a:solidFill>
                <a:srgbClr val="000000"/>
              </a:solidFill>
              <a:latin typeface="Arial"/>
            </a:endParaRPr>
          </a:p>
          <a:p>
            <a:pPr marL="914400" lvl="1" indent="-343080">
              <a:lnSpc>
                <a:spcPct val="100000"/>
              </a:lnSpc>
              <a:spcBef>
                <a:spcPts val="360"/>
              </a:spcBef>
              <a:buClr>
                <a:srgbClr val="000000"/>
              </a:buClr>
              <a:buFont typeface="Arial"/>
              <a:buChar char="–"/>
              <a:tabLst>
                <a:tab pos="0" algn="l"/>
              </a:tabLst>
            </a:pPr>
            <a:r>
              <a:rPr lang="en-GB" sz="2400" b="0" strike="noStrike" spc="-1">
                <a:solidFill>
                  <a:schemeClr val="dk1"/>
                </a:solidFill>
                <a:latin typeface="Calibri"/>
                <a:ea typeface="Calibri"/>
              </a:rPr>
              <a:t>Das SMS als Ganzes</a:t>
            </a:r>
            <a:endParaRPr lang="de-DE" sz="2400" b="0" strike="noStrike" spc="-1">
              <a:solidFill>
                <a:srgbClr val="000000"/>
              </a:solidFill>
              <a:latin typeface="Arial"/>
            </a:endParaRPr>
          </a:p>
          <a:p>
            <a:pPr marL="914400" lvl="1" indent="-343080">
              <a:lnSpc>
                <a:spcPct val="100000"/>
              </a:lnSpc>
              <a:spcBef>
                <a:spcPts val="360"/>
              </a:spcBef>
              <a:buClr>
                <a:srgbClr val="000000"/>
              </a:buClr>
              <a:buFont typeface="Arial"/>
              <a:buChar char="–"/>
              <a:tabLst>
                <a:tab pos="0" algn="l"/>
              </a:tabLst>
            </a:pPr>
            <a:r>
              <a:rPr lang="en-GB" sz="2400" b="0" strike="noStrike" spc="-1">
                <a:solidFill>
                  <a:schemeClr val="dk1"/>
                </a:solidFill>
                <a:latin typeface="Calibri"/>
                <a:ea typeface="Calibri"/>
              </a:rPr>
              <a:t>Prozesse</a:t>
            </a:r>
            <a:endParaRPr lang="de-DE" sz="2400" b="0" strike="noStrike" spc="-1">
              <a:solidFill>
                <a:srgbClr val="000000"/>
              </a:solidFill>
              <a:latin typeface="Arial"/>
            </a:endParaRPr>
          </a:p>
          <a:p>
            <a:pPr marL="914400" lvl="1" indent="-343080">
              <a:lnSpc>
                <a:spcPct val="100000"/>
              </a:lnSpc>
              <a:spcBef>
                <a:spcPts val="360"/>
              </a:spcBef>
              <a:buClr>
                <a:srgbClr val="000000"/>
              </a:buClr>
              <a:buFont typeface="Arial"/>
              <a:buChar char="–"/>
              <a:tabLst>
                <a:tab pos="0" algn="l"/>
              </a:tabLst>
            </a:pPr>
            <a:r>
              <a:rPr lang="en-GB" sz="2400" b="0" strike="noStrike" spc="-1">
                <a:solidFill>
                  <a:schemeClr val="dk1"/>
                </a:solidFill>
                <a:latin typeface="Calibri"/>
                <a:ea typeface="Calibri"/>
              </a:rPr>
              <a:t>Serviceleistungen</a:t>
            </a:r>
            <a:endParaRPr lang="de-DE" sz="2400" b="0" strike="noStrike" spc="-1">
              <a:solidFill>
                <a:srgbClr val="000000"/>
              </a:solidFill>
              <a:latin typeface="Arial"/>
            </a:endParaRPr>
          </a:p>
          <a:p>
            <a:pPr>
              <a:lnSpc>
                <a:spcPct val="100000"/>
              </a:lnSpc>
              <a:spcBef>
                <a:spcPts val="360"/>
              </a:spcBef>
              <a:tabLst>
                <a:tab pos="0" algn="l"/>
              </a:tabLst>
            </a:pPr>
            <a:endParaRPr lang="de-DE" sz="2800" b="0" strike="noStrike" spc="-1">
              <a:solidFill>
                <a:srgbClr val="000000"/>
              </a:solidFill>
              <a:latin typeface="Arial"/>
            </a:endParaRPr>
          </a:p>
          <a:p>
            <a:pPr>
              <a:lnSpc>
                <a:spcPct val="100000"/>
              </a:lnSpc>
              <a:spcBef>
                <a:spcPts val="360"/>
              </a:spcBef>
              <a:tabLst>
                <a:tab pos="0" algn="l"/>
              </a:tabLst>
            </a:pPr>
            <a:endParaRPr lang="de-DE" sz="2400" b="0" strike="noStrike" spc="-1">
              <a:solidFill>
                <a:srgbClr val="000000"/>
              </a:solidFill>
              <a:latin typeface="Arial"/>
            </a:endParaRPr>
          </a:p>
          <a:p>
            <a:pPr>
              <a:lnSpc>
                <a:spcPct val="100000"/>
              </a:lnSpc>
              <a:spcBef>
                <a:spcPts val="360"/>
              </a:spcBef>
              <a:tabLst>
                <a:tab pos="0" algn="l"/>
              </a:tabLst>
            </a:pPr>
            <a:endParaRPr lang="de-DE" sz="2800" b="0" strike="noStrike" spc="-1">
              <a:solidFill>
                <a:srgbClr val="000000"/>
              </a:solidFill>
              <a:latin typeface="Arial"/>
            </a:endParaRPr>
          </a:p>
        </p:txBody>
      </p:sp>
      <p:sp>
        <p:nvSpPr>
          <p:cNvPr id="550" name="PlaceHolder 32"/>
          <p:cNvSpPr/>
          <p:nvPr/>
        </p:nvSpPr>
        <p:spPr>
          <a:xfrm>
            <a:off x="8737920" y="6431040"/>
            <a:ext cx="2840400" cy="360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defTabSz="914400">
              <a:lnSpc>
                <a:spcPct val="100000"/>
              </a:lnSpc>
              <a:tabLst>
                <a:tab pos="0" algn="l"/>
              </a:tabLst>
            </a:pPr>
            <a:fld id="{33F31525-CCB5-4007-8BF3-423E64D115EE}" type="slidenum">
              <a:rPr lang="en-US" sz="1200" b="0" strike="noStrike" spc="-1">
                <a:solidFill>
                  <a:srgbClr val="888888"/>
                </a:solidFill>
                <a:latin typeface="Calibri"/>
                <a:ea typeface="Calibri"/>
              </a:rPr>
              <a:t>57</a:t>
            </a:fld>
            <a:endParaRPr lang="de-DE" sz="1200" b="0" strike="noStrike" spc="-1">
              <a:solidFill>
                <a:srgbClr val="000000"/>
              </a:solidFill>
              <a:latin typeface="Arial"/>
            </a:endParaRPr>
          </a:p>
        </p:txBody>
      </p:sp>
      <p:grpSp>
        <p:nvGrpSpPr>
          <p:cNvPr id="551" name="Diagram6"/>
          <p:cNvGrpSpPr/>
          <p:nvPr/>
        </p:nvGrpSpPr>
        <p:grpSpPr>
          <a:xfrm>
            <a:off x="296280" y="2225880"/>
            <a:ext cx="11701440" cy="2207880"/>
            <a:chOff x="296280" y="2225880"/>
            <a:chExt cx="11701440" cy="2207880"/>
          </a:xfrm>
        </p:grpSpPr>
        <p:sp>
          <p:nvSpPr>
            <p:cNvPr id="552" name="Rectangle 551"/>
            <p:cNvSpPr/>
            <p:nvPr/>
          </p:nvSpPr>
          <p:spPr>
            <a:xfrm>
              <a:off x="296280" y="2225880"/>
              <a:ext cx="11701440" cy="2207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553" name="Rounded Rectangle 552"/>
            <p:cNvSpPr/>
            <p:nvPr/>
          </p:nvSpPr>
          <p:spPr>
            <a:xfrm>
              <a:off x="303120" y="2343960"/>
              <a:ext cx="1528200" cy="669600"/>
            </a:xfrm>
            <a:prstGeom prst="roundRect">
              <a:avLst>
                <a:gd name="adj" fmla="val 10000"/>
              </a:avLst>
            </a:prstGeom>
            <a:solidFill>
              <a:schemeClr val="accent1">
                <a:shade val="50000"/>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108360" tIns="108360" rIns="108360" bIns="273600" numCol="1" spcCol="1440" anchor="t">
              <a:noAutofit/>
            </a:bodyPr>
            <a:lstStyle/>
            <a:p>
              <a:pPr defTabSz="800280">
                <a:lnSpc>
                  <a:spcPct val="90000"/>
                </a:lnSpc>
                <a:spcAft>
                  <a:spcPts val="629"/>
                </a:spcAft>
                <a:tabLst>
                  <a:tab pos="0" algn="l"/>
                </a:tabLst>
              </a:pPr>
              <a:r>
                <a:rPr lang="en-GB" sz="2000" b="0" strike="noStrike" spc="-1">
                  <a:solidFill>
                    <a:schemeClr val="lt1"/>
                  </a:solidFill>
                  <a:latin typeface="Calibri"/>
                </a:rPr>
                <a:t>Ziel</a:t>
              </a:r>
              <a:endParaRPr lang="de-DE" sz="2000" b="0" strike="noStrike" spc="-1">
                <a:solidFill>
                  <a:srgbClr val="000000"/>
                </a:solidFill>
                <a:latin typeface="Arial"/>
              </a:endParaRPr>
            </a:p>
          </p:txBody>
        </p:sp>
        <p:sp>
          <p:nvSpPr>
            <p:cNvPr id="554" name="Rounded Rectangle 553"/>
            <p:cNvSpPr/>
            <p:nvPr/>
          </p:nvSpPr>
          <p:spPr>
            <a:xfrm>
              <a:off x="617040" y="2792880"/>
              <a:ext cx="1528200" cy="1523160"/>
            </a:xfrm>
            <a:prstGeom prst="roundRect">
              <a:avLst>
                <a:gd name="adj" fmla="val 10000"/>
              </a:avLst>
            </a:prstGeom>
            <a:solidFill>
              <a:schemeClr val="lt1">
                <a:alpha val="90000"/>
                <a:hueOff val="0"/>
                <a:satOff val="0"/>
                <a:lumOff val="0"/>
                <a:alphaOff val="0"/>
              </a:schemeClr>
            </a:solidFill>
            <a:ln>
              <a:solidFill>
                <a:srgbClr val="3A5F8B"/>
              </a:solidFill>
              <a:round/>
            </a:ln>
          </p:spPr>
          <p:style>
            <a:lnRef idx="2">
              <a:scrgbClr r="0" g="0" b="0"/>
            </a:lnRef>
            <a:fillRef idx="0">
              <a:scrgbClr r="0" g="0" b="0"/>
            </a:fillRef>
            <a:effectRef idx="0">
              <a:scrgbClr r="0" g="0" b="0"/>
            </a:effectRef>
            <a:fontRef idx="minor"/>
          </p:style>
          <p:txBody>
            <a:bodyPr lIns="99720" tIns="99720" rIns="99720" bIns="99720" numCol="1" spcCol="1440" anchor="t">
              <a:noAutofit/>
            </a:bodyPr>
            <a:lstStyle/>
            <a:p>
              <a:pPr marL="114480" lvl="1" indent="-114480" defTabSz="622440">
                <a:lnSpc>
                  <a:spcPct val="90000"/>
                </a:lnSpc>
                <a:spcAft>
                  <a:spcPts val="210"/>
                </a:spcAft>
                <a:buClr>
                  <a:srgbClr val="000000"/>
                </a:buClr>
                <a:buFont typeface="Symbol"/>
                <a:buChar char=""/>
              </a:pPr>
              <a:r>
                <a:rPr lang="en-GB" sz="1500" b="0" strike="noStrike" spc="-1">
                  <a:solidFill>
                    <a:srgbClr val="000000"/>
                  </a:solidFill>
                  <a:latin typeface="Calibri"/>
                </a:rPr>
                <a:t>Zu erreichende Situation </a:t>
              </a:r>
              <a:endParaRPr lang="de-DE" sz="1500" b="0" strike="noStrike" spc="-1">
                <a:solidFill>
                  <a:srgbClr val="000000"/>
                </a:solidFill>
                <a:latin typeface="Arial"/>
              </a:endParaRPr>
            </a:p>
            <a:p>
              <a:pPr marL="114480" lvl="1" indent="-114480" defTabSz="622440">
                <a:lnSpc>
                  <a:spcPct val="90000"/>
                </a:lnSpc>
                <a:spcAft>
                  <a:spcPts val="210"/>
                </a:spcAft>
                <a:buClr>
                  <a:srgbClr val="000000"/>
                </a:buClr>
                <a:buFont typeface="Symbol"/>
                <a:buChar char=""/>
              </a:pPr>
              <a:r>
                <a:rPr lang="en-GB" sz="1500" b="0" strike="noStrike" spc="-1">
                  <a:solidFill>
                    <a:srgbClr val="000000"/>
                  </a:solidFill>
                  <a:latin typeface="Calibri"/>
                </a:rPr>
                <a:t>Anforderung aus FitSM-1</a:t>
              </a:r>
              <a:endParaRPr lang="de-DE" sz="1500" b="0" strike="noStrike" spc="-1">
                <a:solidFill>
                  <a:srgbClr val="000000"/>
                </a:solidFill>
                <a:latin typeface="Arial"/>
              </a:endParaRPr>
            </a:p>
          </p:txBody>
        </p:sp>
        <p:sp>
          <p:nvSpPr>
            <p:cNvPr id="555" name="Right Arrow 554"/>
            <p:cNvSpPr/>
            <p:nvPr/>
          </p:nvSpPr>
          <p:spPr>
            <a:xfrm>
              <a:off x="2067840" y="2377800"/>
              <a:ext cx="488520" cy="377640"/>
            </a:xfrm>
            <a:prstGeom prst="rightArrow">
              <a:avLst>
                <a:gd name="adj1" fmla="val 60000"/>
                <a:gd name="adj2" fmla="val 50000"/>
              </a:avLst>
            </a:prstGeom>
            <a:solidFill>
              <a:schemeClr val="accent1">
                <a:shade val="90000"/>
                <a:hueOff val="0"/>
                <a:satOff val="0"/>
                <a:lumOff val="0"/>
                <a:alphaOff val="0"/>
              </a:schemeClr>
            </a:solidFill>
            <a:ln w="0">
              <a:noFill/>
            </a:ln>
          </p:spPr>
          <p:style>
            <a:lnRef idx="0">
              <a:scrgbClr r="0" g="0" b="0"/>
            </a:lnRef>
            <a:fillRef idx="0">
              <a:scrgbClr r="0" g="0" b="0"/>
            </a:fillRef>
            <a:effectRef idx="0">
              <a:scrgbClr r="0" g="0" b="0"/>
            </a:effectRef>
            <a:fontRef idx="minor"/>
          </p:style>
          <p:txBody>
            <a:bodyPr lIns="0" tIns="0" rIns="0" bIns="0" numCol="1" spcCol="1440" anchor="ctr">
              <a:noAutofit/>
            </a:bodyPr>
            <a:lstStyle/>
            <a:p>
              <a:pPr>
                <a:lnSpc>
                  <a:spcPct val="100000"/>
                </a:lnSpc>
              </a:pPr>
              <a:endParaRPr lang="en-GB" sz="1100" b="0" strike="noStrike" spc="-1">
                <a:solidFill>
                  <a:schemeClr val="lt1"/>
                </a:solidFill>
                <a:latin typeface="Calibri"/>
              </a:endParaRPr>
            </a:p>
          </p:txBody>
        </p:sp>
        <p:sp>
          <p:nvSpPr>
            <p:cNvPr id="556" name="Rounded Rectangle 555"/>
            <p:cNvSpPr/>
            <p:nvPr/>
          </p:nvSpPr>
          <p:spPr>
            <a:xfrm>
              <a:off x="2764440" y="2343960"/>
              <a:ext cx="1528200" cy="669600"/>
            </a:xfrm>
            <a:prstGeom prst="roundRect">
              <a:avLst>
                <a:gd name="adj" fmla="val 10000"/>
              </a:avLst>
            </a:prstGeom>
            <a:solidFill>
              <a:schemeClr val="accent1">
                <a:shade val="50000"/>
                <a:hueOff val="144575"/>
                <a:satOff val="-3024"/>
                <a:lumOff val="16825"/>
                <a:alphaOff val="0"/>
              </a:schemeClr>
            </a:solidFill>
            <a:ln>
              <a:solidFill>
                <a:srgbClr val="FFFFFF"/>
              </a:solidFill>
              <a:round/>
            </a:ln>
          </p:spPr>
          <p:style>
            <a:lnRef idx="2">
              <a:scrgbClr r="0" g="0" b="0"/>
            </a:lnRef>
            <a:fillRef idx="0">
              <a:scrgbClr r="0" g="0" b="0"/>
            </a:fillRef>
            <a:effectRef idx="0">
              <a:scrgbClr r="0" g="0" b="0"/>
            </a:effectRef>
            <a:fontRef idx="minor"/>
          </p:style>
          <p:txBody>
            <a:bodyPr lIns="108360" tIns="108360" rIns="108360" bIns="273600" numCol="1" spcCol="1440" anchor="t">
              <a:noAutofit/>
            </a:bodyPr>
            <a:lstStyle/>
            <a:p>
              <a:pPr defTabSz="800280">
                <a:lnSpc>
                  <a:spcPct val="90000"/>
                </a:lnSpc>
                <a:spcAft>
                  <a:spcPts val="629"/>
                </a:spcAft>
                <a:tabLst>
                  <a:tab pos="0" algn="l"/>
                </a:tabLst>
              </a:pPr>
              <a:r>
                <a:rPr lang="en-GB" sz="2000" b="0" strike="noStrike" spc="-1">
                  <a:solidFill>
                    <a:schemeClr val="lt1"/>
                  </a:solidFill>
                  <a:latin typeface="Calibri"/>
                </a:rPr>
                <a:t>Maßnahme</a:t>
              </a:r>
              <a:endParaRPr lang="de-DE" sz="2000" b="0" strike="noStrike" spc="-1">
                <a:solidFill>
                  <a:srgbClr val="000000"/>
                </a:solidFill>
                <a:latin typeface="Arial"/>
              </a:endParaRPr>
            </a:p>
          </p:txBody>
        </p:sp>
        <p:sp>
          <p:nvSpPr>
            <p:cNvPr id="557" name="Rounded Rectangle 556"/>
            <p:cNvSpPr/>
            <p:nvPr/>
          </p:nvSpPr>
          <p:spPr>
            <a:xfrm>
              <a:off x="3078360" y="2792880"/>
              <a:ext cx="1528200" cy="1523160"/>
            </a:xfrm>
            <a:prstGeom prst="roundRect">
              <a:avLst>
                <a:gd name="adj" fmla="val 10000"/>
              </a:avLst>
            </a:prstGeom>
            <a:solidFill>
              <a:schemeClr val="lt1">
                <a:alpha val="90000"/>
                <a:hueOff val="0"/>
                <a:satOff val="0"/>
                <a:lumOff val="0"/>
                <a:alphaOff val="0"/>
              </a:schemeClr>
            </a:solidFill>
            <a:ln>
              <a:solidFill>
                <a:srgbClr val="6286B9"/>
              </a:solidFill>
              <a:round/>
            </a:ln>
          </p:spPr>
          <p:style>
            <a:lnRef idx="2">
              <a:scrgbClr r="0" g="0" b="0"/>
            </a:lnRef>
            <a:fillRef idx="0">
              <a:scrgbClr r="0" g="0" b="0"/>
            </a:fillRef>
            <a:effectRef idx="0">
              <a:scrgbClr r="0" g="0" b="0"/>
            </a:effectRef>
            <a:fontRef idx="minor"/>
          </p:style>
          <p:txBody>
            <a:bodyPr lIns="99720" tIns="99720" rIns="99720" bIns="99720" numCol="1" spcCol="1440" anchor="t">
              <a:noAutofit/>
            </a:bodyPr>
            <a:lstStyle/>
            <a:p>
              <a:pPr marL="114480" lvl="1" indent="-114480" defTabSz="622440">
                <a:lnSpc>
                  <a:spcPct val="90000"/>
                </a:lnSpc>
                <a:spcAft>
                  <a:spcPts val="210"/>
                </a:spcAft>
                <a:buClr>
                  <a:srgbClr val="000000"/>
                </a:buClr>
                <a:buFont typeface="Symbol"/>
                <a:buChar char=""/>
              </a:pPr>
              <a:r>
                <a:rPr lang="en-GB" sz="1400" b="0" strike="noStrike" spc="-1">
                  <a:solidFill>
                    <a:srgbClr val="000000"/>
                  </a:solidFill>
                  <a:latin typeface="Calibri"/>
                </a:rPr>
                <a:t>Quantifizierbar</a:t>
              </a:r>
              <a:endParaRPr lang="de-DE" sz="1400" b="0" strike="noStrike" spc="-1">
                <a:solidFill>
                  <a:srgbClr val="000000"/>
                </a:solidFill>
                <a:latin typeface="Arial"/>
              </a:endParaRPr>
            </a:p>
            <a:p>
              <a:pPr marL="114480" lvl="1" indent="-114480" defTabSz="622440">
                <a:lnSpc>
                  <a:spcPct val="90000"/>
                </a:lnSpc>
                <a:spcAft>
                  <a:spcPts val="210"/>
                </a:spcAft>
                <a:buClr>
                  <a:srgbClr val="000000"/>
                </a:buClr>
                <a:buFont typeface="Symbol"/>
                <a:buChar char=""/>
              </a:pPr>
              <a:r>
                <a:rPr lang="en-GB" sz="1400" b="0" strike="noStrike" spc="-1">
                  <a:solidFill>
                    <a:srgbClr val="000000"/>
                  </a:solidFill>
                  <a:latin typeface="Calibri"/>
                </a:rPr>
                <a:t>Zielsetzung</a:t>
              </a:r>
              <a:endParaRPr lang="de-DE" sz="1400" b="0" strike="noStrike" spc="-1">
                <a:solidFill>
                  <a:srgbClr val="000000"/>
                </a:solidFill>
                <a:latin typeface="Arial"/>
              </a:endParaRPr>
            </a:p>
          </p:txBody>
        </p:sp>
        <p:sp>
          <p:nvSpPr>
            <p:cNvPr id="558" name="Right Arrow 557"/>
            <p:cNvSpPr/>
            <p:nvPr/>
          </p:nvSpPr>
          <p:spPr>
            <a:xfrm>
              <a:off x="4529160" y="2377800"/>
              <a:ext cx="488520" cy="377640"/>
            </a:xfrm>
            <a:prstGeom prst="rightArrow">
              <a:avLst>
                <a:gd name="adj1" fmla="val 60000"/>
                <a:gd name="adj2" fmla="val 50000"/>
              </a:avLst>
            </a:prstGeom>
            <a:solidFill>
              <a:schemeClr val="accent1">
                <a:shade val="90000"/>
                <a:hueOff val="187556"/>
                <a:satOff val="-3464"/>
                <a:lumOff val="16063"/>
                <a:alphaOff val="0"/>
              </a:schemeClr>
            </a:solidFill>
            <a:ln w="0">
              <a:noFill/>
            </a:ln>
          </p:spPr>
          <p:style>
            <a:lnRef idx="0">
              <a:scrgbClr r="0" g="0" b="0"/>
            </a:lnRef>
            <a:fillRef idx="0">
              <a:scrgbClr r="0" g="0" b="0"/>
            </a:fillRef>
            <a:effectRef idx="0">
              <a:scrgbClr r="0" g="0" b="0"/>
            </a:effectRef>
            <a:fontRef idx="minor"/>
          </p:style>
          <p:txBody>
            <a:bodyPr lIns="0" tIns="0" rIns="0" bIns="0" numCol="1" spcCol="1440" anchor="ctr">
              <a:noAutofit/>
            </a:bodyPr>
            <a:lstStyle/>
            <a:p>
              <a:pPr>
                <a:lnSpc>
                  <a:spcPct val="100000"/>
                </a:lnSpc>
              </a:pPr>
              <a:endParaRPr lang="en-GB" sz="1100" b="0" strike="noStrike" spc="-1">
                <a:solidFill>
                  <a:schemeClr val="lt1"/>
                </a:solidFill>
                <a:latin typeface="Calibri"/>
              </a:endParaRPr>
            </a:p>
          </p:txBody>
        </p:sp>
        <p:sp>
          <p:nvSpPr>
            <p:cNvPr id="559" name="Rounded Rectangle 558"/>
            <p:cNvSpPr/>
            <p:nvPr/>
          </p:nvSpPr>
          <p:spPr>
            <a:xfrm>
              <a:off x="5226120" y="2343960"/>
              <a:ext cx="1528200" cy="669600"/>
            </a:xfrm>
            <a:prstGeom prst="roundRect">
              <a:avLst>
                <a:gd name="adj" fmla="val 10000"/>
              </a:avLst>
            </a:prstGeom>
            <a:solidFill>
              <a:schemeClr val="accent1">
                <a:shade val="50000"/>
                <a:hueOff val="289149"/>
                <a:satOff val="-6048"/>
                <a:lumOff val="33650"/>
                <a:alphaOff val="0"/>
              </a:schemeClr>
            </a:solidFill>
            <a:ln>
              <a:solidFill>
                <a:srgbClr val="FFFFFF"/>
              </a:solidFill>
              <a:round/>
            </a:ln>
          </p:spPr>
          <p:style>
            <a:lnRef idx="2">
              <a:scrgbClr r="0" g="0" b="0"/>
            </a:lnRef>
            <a:fillRef idx="0">
              <a:scrgbClr r="0" g="0" b="0"/>
            </a:fillRef>
            <a:effectRef idx="0">
              <a:scrgbClr r="0" g="0" b="0"/>
            </a:effectRef>
            <a:fontRef idx="minor"/>
          </p:style>
          <p:txBody>
            <a:bodyPr lIns="108360" tIns="108360" rIns="108360" bIns="273600" numCol="1" spcCol="1440" anchor="t">
              <a:noAutofit/>
            </a:bodyPr>
            <a:lstStyle/>
            <a:p>
              <a:pPr defTabSz="800280">
                <a:lnSpc>
                  <a:spcPct val="90000"/>
                </a:lnSpc>
                <a:spcAft>
                  <a:spcPts val="629"/>
                </a:spcAft>
                <a:tabLst>
                  <a:tab pos="0" algn="l"/>
                </a:tabLst>
              </a:pPr>
              <a:r>
                <a:rPr lang="en-GB" sz="2000" b="0" strike="noStrike" spc="-1">
                  <a:solidFill>
                    <a:schemeClr val="lt1"/>
                  </a:solidFill>
                  <a:latin typeface="Calibri"/>
                </a:rPr>
                <a:t>Sammlung</a:t>
              </a:r>
              <a:endParaRPr lang="de-DE" sz="2000" b="0" strike="noStrike" spc="-1">
                <a:solidFill>
                  <a:srgbClr val="000000"/>
                </a:solidFill>
                <a:latin typeface="Arial"/>
              </a:endParaRPr>
            </a:p>
          </p:txBody>
        </p:sp>
        <p:sp>
          <p:nvSpPr>
            <p:cNvPr id="560" name="Rounded Rectangle 559"/>
            <p:cNvSpPr/>
            <p:nvPr/>
          </p:nvSpPr>
          <p:spPr>
            <a:xfrm>
              <a:off x="5540040" y="2792880"/>
              <a:ext cx="1528200" cy="1523160"/>
            </a:xfrm>
            <a:prstGeom prst="roundRect">
              <a:avLst>
                <a:gd name="adj" fmla="val 10000"/>
              </a:avLst>
            </a:prstGeom>
            <a:solidFill>
              <a:schemeClr val="lt1">
                <a:alpha val="90000"/>
                <a:hueOff val="0"/>
                <a:satOff val="0"/>
                <a:lumOff val="0"/>
                <a:alphaOff val="0"/>
              </a:schemeClr>
            </a:solidFill>
            <a:ln>
              <a:solidFill>
                <a:srgbClr val="A0B2D1"/>
              </a:solidFill>
              <a:round/>
            </a:ln>
          </p:spPr>
          <p:style>
            <a:lnRef idx="2">
              <a:scrgbClr r="0" g="0" b="0"/>
            </a:lnRef>
            <a:fillRef idx="0">
              <a:scrgbClr r="0" g="0" b="0"/>
            </a:fillRef>
            <a:effectRef idx="0">
              <a:scrgbClr r="0" g="0" b="0"/>
            </a:effectRef>
            <a:fontRef idx="minor"/>
          </p:style>
          <p:txBody>
            <a:bodyPr lIns="99720" tIns="99720" rIns="99720" bIns="99720" numCol="1" spcCol="1440" anchor="t">
              <a:noAutofit/>
            </a:bodyPr>
            <a:lstStyle/>
            <a:p>
              <a:pPr marL="114480" lvl="1" indent="-114480" defTabSz="622440">
                <a:lnSpc>
                  <a:spcPct val="90000"/>
                </a:lnSpc>
                <a:spcAft>
                  <a:spcPts val="210"/>
                </a:spcAft>
                <a:buClr>
                  <a:srgbClr val="000000"/>
                </a:buClr>
                <a:buFont typeface="Symbol"/>
                <a:buChar char=""/>
              </a:pPr>
              <a:r>
                <a:rPr lang="en-GB" sz="1400" b="0" strike="noStrike" spc="-1">
                  <a:solidFill>
                    <a:srgbClr val="000000"/>
                  </a:solidFill>
                  <a:latin typeface="Calibri"/>
                </a:rPr>
                <a:t>Verantwortung</a:t>
              </a:r>
              <a:endParaRPr lang="de-DE" sz="1400" b="0" strike="noStrike" spc="-1">
                <a:solidFill>
                  <a:srgbClr val="000000"/>
                </a:solidFill>
                <a:latin typeface="Arial"/>
              </a:endParaRPr>
            </a:p>
            <a:p>
              <a:pPr marL="114480" lvl="1" indent="-114480" defTabSz="622440">
                <a:lnSpc>
                  <a:spcPct val="90000"/>
                </a:lnSpc>
                <a:spcAft>
                  <a:spcPts val="210"/>
                </a:spcAft>
                <a:buClr>
                  <a:srgbClr val="000000"/>
                </a:buClr>
                <a:buFont typeface="Symbol"/>
                <a:buChar char=""/>
              </a:pPr>
              <a:r>
                <a:rPr lang="en-GB" sz="1400" b="0" strike="noStrike" spc="-1">
                  <a:solidFill>
                    <a:srgbClr val="000000"/>
                  </a:solidFill>
                  <a:latin typeface="Calibri"/>
                </a:rPr>
                <a:t>Annehmbarer Aufwand</a:t>
              </a:r>
              <a:endParaRPr lang="de-DE" sz="1400" b="0" strike="noStrike" spc="-1">
                <a:solidFill>
                  <a:srgbClr val="000000"/>
                </a:solidFill>
                <a:latin typeface="Arial"/>
              </a:endParaRPr>
            </a:p>
            <a:p>
              <a:pPr marL="114480" lvl="1" indent="-114480" defTabSz="622440">
                <a:lnSpc>
                  <a:spcPct val="90000"/>
                </a:lnSpc>
                <a:spcAft>
                  <a:spcPts val="210"/>
                </a:spcAft>
                <a:buClr>
                  <a:srgbClr val="000000"/>
                </a:buClr>
                <a:buFont typeface="Symbol"/>
                <a:buChar char=""/>
              </a:pPr>
              <a:r>
                <a:rPr lang="en-GB" sz="1400" b="0" strike="noStrike" spc="-1">
                  <a:solidFill>
                    <a:srgbClr val="000000"/>
                  </a:solidFill>
                  <a:latin typeface="Calibri"/>
                </a:rPr>
                <a:t>Mittel (Technologie)</a:t>
              </a:r>
              <a:endParaRPr lang="de-DE" sz="1400" b="0" strike="noStrike" spc="-1">
                <a:solidFill>
                  <a:srgbClr val="000000"/>
                </a:solidFill>
                <a:latin typeface="Arial"/>
              </a:endParaRPr>
            </a:p>
          </p:txBody>
        </p:sp>
        <p:sp>
          <p:nvSpPr>
            <p:cNvPr id="561" name="Right Arrow 560"/>
            <p:cNvSpPr/>
            <p:nvPr/>
          </p:nvSpPr>
          <p:spPr>
            <a:xfrm>
              <a:off x="6990480" y="2377800"/>
              <a:ext cx="488520" cy="377640"/>
            </a:xfrm>
            <a:prstGeom prst="rightArrow">
              <a:avLst>
                <a:gd name="adj1" fmla="val 60000"/>
                <a:gd name="adj2" fmla="val 50000"/>
              </a:avLst>
            </a:prstGeom>
            <a:solidFill>
              <a:schemeClr val="accent1">
                <a:shade val="90000"/>
                <a:hueOff val="375112"/>
                <a:satOff val="-6927"/>
                <a:lumOff val="32127"/>
                <a:alphaOff val="0"/>
              </a:schemeClr>
            </a:solidFill>
            <a:ln w="0">
              <a:noFill/>
            </a:ln>
          </p:spPr>
          <p:style>
            <a:lnRef idx="0">
              <a:scrgbClr r="0" g="0" b="0"/>
            </a:lnRef>
            <a:fillRef idx="0">
              <a:scrgbClr r="0" g="0" b="0"/>
            </a:fillRef>
            <a:effectRef idx="0">
              <a:scrgbClr r="0" g="0" b="0"/>
            </a:effectRef>
            <a:fontRef idx="minor"/>
          </p:style>
          <p:txBody>
            <a:bodyPr lIns="0" tIns="0" rIns="0" bIns="0" numCol="1" spcCol="1440" anchor="ctr">
              <a:noAutofit/>
            </a:bodyPr>
            <a:lstStyle/>
            <a:p>
              <a:pPr>
                <a:lnSpc>
                  <a:spcPct val="100000"/>
                </a:lnSpc>
              </a:pPr>
              <a:endParaRPr lang="en-GB" sz="1100" b="0" strike="noStrike" spc="-1">
                <a:solidFill>
                  <a:schemeClr val="lt1"/>
                </a:solidFill>
                <a:latin typeface="Calibri"/>
              </a:endParaRPr>
            </a:p>
          </p:txBody>
        </p:sp>
        <p:sp>
          <p:nvSpPr>
            <p:cNvPr id="562" name="Rounded Rectangle 561"/>
            <p:cNvSpPr/>
            <p:nvPr/>
          </p:nvSpPr>
          <p:spPr>
            <a:xfrm>
              <a:off x="7687440" y="2343960"/>
              <a:ext cx="1528200" cy="669600"/>
            </a:xfrm>
            <a:prstGeom prst="roundRect">
              <a:avLst>
                <a:gd name="adj" fmla="val 10000"/>
              </a:avLst>
            </a:prstGeom>
            <a:solidFill>
              <a:schemeClr val="accent1">
                <a:shade val="50000"/>
                <a:hueOff val="289149"/>
                <a:satOff val="-6048"/>
                <a:lumOff val="33650"/>
                <a:alphaOff val="0"/>
              </a:schemeClr>
            </a:solidFill>
            <a:ln>
              <a:solidFill>
                <a:srgbClr val="FFFFFF"/>
              </a:solidFill>
              <a:round/>
            </a:ln>
          </p:spPr>
          <p:style>
            <a:lnRef idx="2">
              <a:scrgbClr r="0" g="0" b="0"/>
            </a:lnRef>
            <a:fillRef idx="0">
              <a:scrgbClr r="0" g="0" b="0"/>
            </a:fillRef>
            <a:effectRef idx="0">
              <a:scrgbClr r="0" g="0" b="0"/>
            </a:effectRef>
            <a:fontRef idx="minor"/>
          </p:style>
          <p:txBody>
            <a:bodyPr lIns="108360" tIns="108360" rIns="108360" bIns="273600" numCol="1" spcCol="1440" anchor="t">
              <a:noAutofit/>
            </a:bodyPr>
            <a:lstStyle/>
            <a:p>
              <a:pPr defTabSz="800280">
                <a:lnSpc>
                  <a:spcPct val="90000"/>
                </a:lnSpc>
                <a:spcAft>
                  <a:spcPts val="629"/>
                </a:spcAft>
                <a:tabLst>
                  <a:tab pos="0" algn="l"/>
                </a:tabLst>
              </a:pPr>
              <a:r>
                <a:rPr lang="en-GB" sz="2000" b="0" strike="noStrike" spc="-1">
                  <a:solidFill>
                    <a:schemeClr val="lt1"/>
                  </a:solidFill>
                  <a:latin typeface="Calibri"/>
                </a:rPr>
                <a:t>Ziel</a:t>
              </a:r>
              <a:endParaRPr lang="de-DE" sz="2000" b="0" strike="noStrike" spc="-1">
                <a:solidFill>
                  <a:srgbClr val="000000"/>
                </a:solidFill>
                <a:latin typeface="Arial"/>
              </a:endParaRPr>
            </a:p>
          </p:txBody>
        </p:sp>
        <p:sp>
          <p:nvSpPr>
            <p:cNvPr id="563" name="Rounded Rectangle 562"/>
            <p:cNvSpPr/>
            <p:nvPr/>
          </p:nvSpPr>
          <p:spPr>
            <a:xfrm>
              <a:off x="8001360" y="2792880"/>
              <a:ext cx="1528200" cy="1523160"/>
            </a:xfrm>
            <a:prstGeom prst="roundRect">
              <a:avLst>
                <a:gd name="adj" fmla="val 10000"/>
              </a:avLst>
            </a:prstGeom>
            <a:solidFill>
              <a:schemeClr val="lt1">
                <a:alpha val="90000"/>
                <a:hueOff val="0"/>
                <a:satOff val="0"/>
                <a:lumOff val="0"/>
                <a:alphaOff val="0"/>
              </a:schemeClr>
            </a:solidFill>
            <a:ln>
              <a:solidFill>
                <a:srgbClr val="A0B2D1"/>
              </a:solidFill>
              <a:round/>
            </a:ln>
          </p:spPr>
          <p:style>
            <a:lnRef idx="2">
              <a:scrgbClr r="0" g="0" b="0"/>
            </a:lnRef>
            <a:fillRef idx="0">
              <a:scrgbClr r="0" g="0" b="0"/>
            </a:fillRef>
            <a:effectRef idx="0">
              <a:scrgbClr r="0" g="0" b="0"/>
            </a:effectRef>
            <a:fontRef idx="minor"/>
          </p:style>
          <p:txBody>
            <a:bodyPr lIns="99720" tIns="99720" rIns="99720" bIns="99720" numCol="1" spcCol="1440" anchor="t">
              <a:noAutofit/>
            </a:bodyPr>
            <a:lstStyle/>
            <a:p>
              <a:pPr marL="114480" lvl="1" indent="-114480" defTabSz="622440">
                <a:lnSpc>
                  <a:spcPct val="90000"/>
                </a:lnSpc>
                <a:spcAft>
                  <a:spcPts val="210"/>
                </a:spcAft>
                <a:buClr>
                  <a:srgbClr val="000000"/>
                </a:buClr>
                <a:buFont typeface="Symbol"/>
                <a:buChar char=""/>
              </a:pPr>
              <a:r>
                <a:rPr lang="en-GB" sz="1400" b="0" strike="noStrike" spc="-1">
                  <a:solidFill>
                    <a:srgbClr val="000000"/>
                  </a:solidFill>
                  <a:latin typeface="Calibri"/>
                </a:rPr>
                <a:t>Erreichbar</a:t>
              </a:r>
              <a:endParaRPr lang="de-DE" sz="1400" b="0" strike="noStrike" spc="-1">
                <a:solidFill>
                  <a:srgbClr val="000000"/>
                </a:solidFill>
                <a:latin typeface="Arial"/>
              </a:endParaRPr>
            </a:p>
            <a:p>
              <a:pPr marL="114480" lvl="1" indent="-114480" defTabSz="622440">
                <a:lnSpc>
                  <a:spcPct val="90000"/>
                </a:lnSpc>
                <a:spcAft>
                  <a:spcPts val="210"/>
                </a:spcAft>
                <a:buClr>
                  <a:srgbClr val="000000"/>
                </a:buClr>
                <a:buFont typeface="Symbol"/>
                <a:buChar char=""/>
              </a:pPr>
              <a:r>
                <a:rPr lang="en-GB" sz="1400" b="0" strike="noStrike" spc="-1">
                  <a:solidFill>
                    <a:srgbClr val="000000"/>
                  </a:solidFill>
                  <a:latin typeface="Calibri"/>
                </a:rPr>
                <a:t>Zeitgebundene</a:t>
              </a:r>
              <a:endParaRPr lang="de-DE" sz="1400" b="0" strike="noStrike" spc="-1">
                <a:solidFill>
                  <a:srgbClr val="000000"/>
                </a:solidFill>
                <a:latin typeface="Arial"/>
              </a:endParaRPr>
            </a:p>
          </p:txBody>
        </p:sp>
        <p:sp>
          <p:nvSpPr>
            <p:cNvPr id="564" name="Right Arrow 563"/>
            <p:cNvSpPr/>
            <p:nvPr/>
          </p:nvSpPr>
          <p:spPr>
            <a:xfrm>
              <a:off x="9452160" y="2377800"/>
              <a:ext cx="488520" cy="377640"/>
            </a:xfrm>
            <a:prstGeom prst="rightArrow">
              <a:avLst>
                <a:gd name="adj1" fmla="val 60000"/>
                <a:gd name="adj2" fmla="val 50000"/>
              </a:avLst>
            </a:prstGeom>
            <a:solidFill>
              <a:schemeClr val="accent1">
                <a:shade val="90000"/>
                <a:hueOff val="187556"/>
                <a:satOff val="-3464"/>
                <a:lumOff val="16063"/>
                <a:alphaOff val="0"/>
              </a:schemeClr>
            </a:solidFill>
            <a:ln w="0">
              <a:noFill/>
            </a:ln>
          </p:spPr>
          <p:style>
            <a:lnRef idx="0">
              <a:scrgbClr r="0" g="0" b="0"/>
            </a:lnRef>
            <a:fillRef idx="0">
              <a:scrgbClr r="0" g="0" b="0"/>
            </a:fillRef>
            <a:effectRef idx="0">
              <a:scrgbClr r="0" g="0" b="0"/>
            </a:effectRef>
            <a:fontRef idx="minor"/>
          </p:style>
          <p:txBody>
            <a:bodyPr lIns="0" tIns="0" rIns="0" bIns="0" numCol="1" spcCol="1440" anchor="ctr">
              <a:noAutofit/>
            </a:bodyPr>
            <a:lstStyle/>
            <a:p>
              <a:pPr>
                <a:lnSpc>
                  <a:spcPct val="100000"/>
                </a:lnSpc>
              </a:pPr>
              <a:endParaRPr lang="en-GB" sz="1100" b="0" strike="noStrike" spc="-1">
                <a:solidFill>
                  <a:schemeClr val="lt1"/>
                </a:solidFill>
                <a:latin typeface="Calibri"/>
              </a:endParaRPr>
            </a:p>
          </p:txBody>
        </p:sp>
        <p:sp>
          <p:nvSpPr>
            <p:cNvPr id="565" name="Rounded Rectangle 564"/>
            <p:cNvSpPr/>
            <p:nvPr/>
          </p:nvSpPr>
          <p:spPr>
            <a:xfrm>
              <a:off x="10149120" y="2343960"/>
              <a:ext cx="1528200" cy="669600"/>
            </a:xfrm>
            <a:prstGeom prst="roundRect">
              <a:avLst>
                <a:gd name="adj" fmla="val 10000"/>
              </a:avLst>
            </a:prstGeom>
            <a:solidFill>
              <a:schemeClr val="accent1">
                <a:shade val="50000"/>
                <a:hueOff val="144575"/>
                <a:satOff val="-3024"/>
                <a:lumOff val="16825"/>
                <a:alphaOff val="0"/>
              </a:schemeClr>
            </a:solidFill>
            <a:ln>
              <a:solidFill>
                <a:srgbClr val="FFFFFF"/>
              </a:solidFill>
              <a:round/>
            </a:ln>
          </p:spPr>
          <p:style>
            <a:lnRef idx="2">
              <a:scrgbClr r="0" g="0" b="0"/>
            </a:lnRef>
            <a:fillRef idx="0">
              <a:scrgbClr r="0" g="0" b="0"/>
            </a:fillRef>
            <a:effectRef idx="0">
              <a:scrgbClr r="0" g="0" b="0"/>
            </a:effectRef>
            <a:fontRef idx="minor"/>
          </p:style>
          <p:txBody>
            <a:bodyPr lIns="108360" tIns="108360" rIns="108360" bIns="273600" numCol="1" spcCol="1440" anchor="t">
              <a:noAutofit/>
            </a:bodyPr>
            <a:lstStyle/>
            <a:p>
              <a:pPr defTabSz="800280">
                <a:lnSpc>
                  <a:spcPct val="90000"/>
                </a:lnSpc>
                <a:spcAft>
                  <a:spcPts val="629"/>
                </a:spcAft>
                <a:tabLst>
                  <a:tab pos="0" algn="l"/>
                </a:tabLst>
              </a:pPr>
              <a:r>
                <a:rPr lang="en-GB" sz="2000" b="0" strike="noStrike" spc="-1">
                  <a:solidFill>
                    <a:schemeClr val="lt1"/>
                  </a:solidFill>
                  <a:latin typeface="Calibri"/>
                </a:rPr>
                <a:t>Review</a:t>
              </a:r>
              <a:endParaRPr lang="de-DE" sz="2000" b="0" strike="noStrike" spc="-1">
                <a:solidFill>
                  <a:srgbClr val="000000"/>
                </a:solidFill>
                <a:latin typeface="Arial"/>
              </a:endParaRPr>
            </a:p>
          </p:txBody>
        </p:sp>
        <p:sp>
          <p:nvSpPr>
            <p:cNvPr id="566" name="Rounded Rectangle 565"/>
            <p:cNvSpPr/>
            <p:nvPr/>
          </p:nvSpPr>
          <p:spPr>
            <a:xfrm>
              <a:off x="10462680" y="2792880"/>
              <a:ext cx="1528200" cy="1523160"/>
            </a:xfrm>
            <a:prstGeom prst="roundRect">
              <a:avLst>
                <a:gd name="adj" fmla="val 10000"/>
              </a:avLst>
            </a:prstGeom>
            <a:solidFill>
              <a:schemeClr val="lt1">
                <a:alpha val="90000"/>
                <a:hueOff val="0"/>
                <a:satOff val="0"/>
                <a:lumOff val="0"/>
                <a:alphaOff val="0"/>
              </a:schemeClr>
            </a:solidFill>
            <a:ln>
              <a:solidFill>
                <a:srgbClr val="6286B9"/>
              </a:solidFill>
              <a:round/>
            </a:ln>
          </p:spPr>
          <p:style>
            <a:lnRef idx="2">
              <a:scrgbClr r="0" g="0" b="0"/>
            </a:lnRef>
            <a:fillRef idx="0">
              <a:scrgbClr r="0" g="0" b="0"/>
            </a:fillRef>
            <a:effectRef idx="0">
              <a:scrgbClr r="0" g="0" b="0"/>
            </a:effectRef>
            <a:fontRef idx="minor"/>
          </p:style>
          <p:txBody>
            <a:bodyPr lIns="99720" tIns="99720" rIns="99720" bIns="99720" numCol="1" spcCol="1440" anchor="t">
              <a:noAutofit/>
            </a:bodyPr>
            <a:lstStyle/>
            <a:p>
              <a:pPr marL="114480" lvl="1" indent="-114480" defTabSz="622440">
                <a:lnSpc>
                  <a:spcPct val="90000"/>
                </a:lnSpc>
                <a:spcAft>
                  <a:spcPts val="210"/>
                </a:spcAft>
                <a:buClr>
                  <a:srgbClr val="000000"/>
                </a:buClr>
                <a:buFont typeface="Symbol"/>
                <a:buChar char=""/>
              </a:pPr>
              <a:r>
                <a:rPr lang="en-GB" sz="1300" b="0" strike="noStrike" spc="-1">
                  <a:solidFill>
                    <a:srgbClr val="000000"/>
                  </a:solidFill>
                  <a:latin typeface="Calibri"/>
                </a:rPr>
                <a:t>Regelmäßige Beurteilung</a:t>
              </a:r>
              <a:endParaRPr lang="de-DE" sz="1300" b="0" strike="noStrike" spc="-1">
                <a:solidFill>
                  <a:srgbClr val="000000"/>
                </a:solidFill>
                <a:latin typeface="Arial"/>
              </a:endParaRPr>
            </a:p>
            <a:p>
              <a:pPr marL="114480" lvl="1" indent="-114480" defTabSz="622440">
                <a:lnSpc>
                  <a:spcPct val="90000"/>
                </a:lnSpc>
                <a:spcAft>
                  <a:spcPts val="210"/>
                </a:spcAft>
                <a:buClr>
                  <a:srgbClr val="000000"/>
                </a:buClr>
                <a:buFont typeface="Symbol"/>
                <a:buChar char=""/>
              </a:pPr>
              <a:r>
                <a:rPr lang="en-GB" sz="1300" b="0" strike="noStrike" spc="-1">
                  <a:solidFill>
                    <a:srgbClr val="000000"/>
                  </a:solidFill>
                  <a:latin typeface="Calibri"/>
                </a:rPr>
                <a:t>Basierend auf den Ergebnissen Verbesserungen vornehmen</a:t>
              </a:r>
              <a:endParaRPr lang="de-DE" sz="1300" b="0" strike="noStrike" spc="-1">
                <a:solidFill>
                  <a:srgbClr val="000000"/>
                </a:solidFill>
                <a:latin typeface="Arial"/>
              </a:endParaRPr>
            </a:p>
          </p:txBody>
        </p:sp>
      </p:gr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CHECK: Outputs </a:t>
            </a:r>
            <a:r>
              <a:rPr lang="en-US" sz="2000" b="0" strike="noStrike" spc="-1">
                <a:solidFill>
                  <a:srgbClr val="7F7F7F"/>
                </a:solidFill>
                <a:latin typeface="Calibri"/>
                <a:ea typeface="Calibri"/>
              </a:rPr>
              <a:t>gemäß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sp>
        <p:nvSpPr>
          <p:cNvPr id="568" name="PlaceHolder 2"/>
          <p:cNvSpPr>
            <a:spLocks noGrp="1"/>
          </p:cNvSpPr>
          <p:nvPr>
            <p:ph type="sldNum" idx="53"/>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31E58AEB-C328-45EA-8D6F-4209C7F4AF54}" type="slidenum">
              <a:rPr lang="en-US" sz="1200" b="0" strike="noStrike" spc="-1">
                <a:solidFill>
                  <a:srgbClr val="888888"/>
                </a:solidFill>
                <a:latin typeface="Calibri"/>
                <a:ea typeface="Calibri"/>
              </a:rPr>
              <a:t>58</a:t>
            </a:fld>
            <a:endParaRPr lang="de-DE" sz="1200" b="0" strike="noStrike" spc="-1">
              <a:solidFill>
                <a:srgbClr val="000000"/>
              </a:solidFill>
              <a:latin typeface="Times New Roman"/>
            </a:endParaRPr>
          </a:p>
        </p:txBody>
      </p:sp>
      <p:grpSp>
        <p:nvGrpSpPr>
          <p:cNvPr id="569" name="Diagram 1"/>
          <p:cNvGrpSpPr/>
          <p:nvPr/>
        </p:nvGrpSpPr>
        <p:grpSpPr>
          <a:xfrm>
            <a:off x="2381760" y="1913040"/>
            <a:ext cx="8125200" cy="4246200"/>
            <a:chOff x="2381760" y="1913040"/>
            <a:chExt cx="8125200" cy="4246200"/>
          </a:xfrm>
        </p:grpSpPr>
        <p:sp>
          <p:nvSpPr>
            <p:cNvPr id="570" name="Rectangle 569"/>
            <p:cNvSpPr/>
            <p:nvPr/>
          </p:nvSpPr>
          <p:spPr>
            <a:xfrm>
              <a:off x="2381760" y="1913040"/>
              <a:ext cx="8125200" cy="4246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571" name="Right Arrow 570"/>
            <p:cNvSpPr/>
            <p:nvPr/>
          </p:nvSpPr>
          <p:spPr>
            <a:xfrm>
              <a:off x="9075960" y="1914120"/>
              <a:ext cx="1425960" cy="984600"/>
            </a:xfrm>
            <a:prstGeom prst="rightArrow">
              <a:avLst>
                <a:gd name="adj1" fmla="val 75000"/>
                <a:gd name="adj2" fmla="val 50000"/>
              </a:avLst>
            </a:prstGeom>
            <a:solidFill>
              <a:schemeClr val="accent1">
                <a:alpha val="90000"/>
                <a:tint val="40000"/>
                <a:hueOff val="0"/>
                <a:satOff val="0"/>
                <a:lumOff val="0"/>
                <a:alphaOff val="0"/>
              </a:schemeClr>
            </a:solidFill>
            <a:ln>
              <a:solidFill>
                <a:srgbClr val="D0D8E7">
                  <a:alpha val="90000"/>
                </a:srgbClr>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572" name="Rounded Rectangle 571"/>
            <p:cNvSpPr/>
            <p:nvPr/>
          </p:nvSpPr>
          <p:spPr>
            <a:xfrm>
              <a:off x="2386440" y="1918440"/>
              <a:ext cx="6687000" cy="975960"/>
            </a:xfrm>
            <a:prstGeom prst="roundRect">
              <a:avLst>
                <a:gd name="adj" fmla="val 16667"/>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106560" tIns="53280" rIns="106560" bIns="53280" numCol="1" spcCol="1440" anchor="ctr">
              <a:noAutofit/>
            </a:bodyPr>
            <a:lstStyle/>
            <a:p>
              <a:pPr algn="ctr" defTabSz="1244520">
                <a:lnSpc>
                  <a:spcPct val="90000"/>
                </a:lnSpc>
                <a:spcAft>
                  <a:spcPts val="981"/>
                </a:spcAft>
                <a:tabLst>
                  <a:tab pos="0" algn="l"/>
                </a:tabLst>
              </a:pPr>
              <a:r>
                <a:rPr lang="en-GB" sz="2600" b="0" strike="noStrike" spc="-1">
                  <a:solidFill>
                    <a:schemeClr val="lt1"/>
                  </a:solidFill>
                  <a:latin typeface="Calibri"/>
                  <a:ea typeface="Calibri"/>
                </a:rPr>
                <a:t>Definitionen der wichtigsten Leistungsindikatoren</a:t>
              </a:r>
              <a:endParaRPr lang="de-DE" sz="2600" b="0" strike="noStrike" spc="-1">
                <a:solidFill>
                  <a:srgbClr val="000000"/>
                </a:solidFill>
                <a:latin typeface="Arial"/>
              </a:endParaRPr>
            </a:p>
          </p:txBody>
        </p:sp>
        <p:sp>
          <p:nvSpPr>
            <p:cNvPr id="573" name="Right Arrow 572"/>
            <p:cNvSpPr/>
            <p:nvPr/>
          </p:nvSpPr>
          <p:spPr>
            <a:xfrm>
              <a:off x="9075960" y="3000600"/>
              <a:ext cx="1428120" cy="984600"/>
            </a:xfrm>
            <a:prstGeom prst="rightArrow">
              <a:avLst>
                <a:gd name="adj1" fmla="val 75000"/>
                <a:gd name="adj2" fmla="val 50000"/>
              </a:avLst>
            </a:prstGeom>
            <a:solidFill>
              <a:schemeClr val="accent1">
                <a:alpha val="90000"/>
                <a:tint val="40000"/>
                <a:hueOff val="0"/>
                <a:satOff val="0"/>
                <a:lumOff val="0"/>
                <a:alphaOff val="0"/>
              </a:schemeClr>
            </a:solidFill>
            <a:ln>
              <a:solidFill>
                <a:srgbClr val="D0D8E7">
                  <a:alpha val="90000"/>
                </a:srgbClr>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574" name="Rounded Rectangle 573"/>
            <p:cNvSpPr/>
            <p:nvPr/>
          </p:nvSpPr>
          <p:spPr>
            <a:xfrm>
              <a:off x="2384280" y="3000600"/>
              <a:ext cx="6688800" cy="984600"/>
            </a:xfrm>
            <a:prstGeom prst="roundRect">
              <a:avLst>
                <a:gd name="adj" fmla="val 16667"/>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106560" tIns="53280" rIns="106560" bIns="53280" numCol="1" spcCol="1440" anchor="ctr">
              <a:noAutofit/>
            </a:bodyPr>
            <a:lstStyle/>
            <a:p>
              <a:pPr algn="ctr" defTabSz="1244520">
                <a:lnSpc>
                  <a:spcPct val="90000"/>
                </a:lnSpc>
                <a:spcAft>
                  <a:spcPts val="981"/>
                </a:spcAft>
                <a:tabLst>
                  <a:tab pos="0" algn="l"/>
                </a:tabLst>
              </a:pPr>
              <a:r>
                <a:rPr lang="en-US" sz="2600" b="0" strike="noStrike" spc="-1">
                  <a:solidFill>
                    <a:schemeClr val="lt1"/>
                  </a:solidFill>
                  <a:latin typeface="Calibri"/>
                  <a:ea typeface="Calibri"/>
                </a:rPr>
                <a:t>Bewertung oder Auditprogramm </a:t>
              </a:r>
              <a:endParaRPr lang="de-DE" sz="2600" b="0" strike="noStrike" spc="-1">
                <a:solidFill>
                  <a:srgbClr val="000000"/>
                </a:solidFill>
                <a:latin typeface="Arial"/>
              </a:endParaRPr>
            </a:p>
          </p:txBody>
        </p:sp>
        <p:sp>
          <p:nvSpPr>
            <p:cNvPr id="575" name="Right Arrow 574"/>
            <p:cNvSpPr/>
            <p:nvPr/>
          </p:nvSpPr>
          <p:spPr>
            <a:xfrm>
              <a:off x="9075960" y="4086720"/>
              <a:ext cx="1428120" cy="984600"/>
            </a:xfrm>
            <a:prstGeom prst="rightArrow">
              <a:avLst>
                <a:gd name="adj1" fmla="val 75000"/>
                <a:gd name="adj2" fmla="val 50000"/>
              </a:avLst>
            </a:prstGeom>
            <a:solidFill>
              <a:schemeClr val="accent1">
                <a:alpha val="90000"/>
                <a:tint val="40000"/>
                <a:hueOff val="0"/>
                <a:satOff val="0"/>
                <a:lumOff val="0"/>
                <a:alphaOff val="0"/>
              </a:schemeClr>
            </a:solidFill>
            <a:ln>
              <a:solidFill>
                <a:srgbClr val="D0D8E7">
                  <a:alpha val="90000"/>
                </a:srgbClr>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576" name="Rounded Rectangle 575"/>
            <p:cNvSpPr/>
            <p:nvPr/>
          </p:nvSpPr>
          <p:spPr>
            <a:xfrm>
              <a:off x="2384280" y="4086720"/>
              <a:ext cx="6688800" cy="984600"/>
            </a:xfrm>
            <a:prstGeom prst="roundRect">
              <a:avLst>
                <a:gd name="adj" fmla="val 16667"/>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106560" tIns="53280" rIns="106560" bIns="53280" numCol="1" spcCol="1440" anchor="ctr">
              <a:noAutofit/>
            </a:bodyPr>
            <a:lstStyle/>
            <a:p>
              <a:pPr algn="ctr" defTabSz="1244520">
                <a:lnSpc>
                  <a:spcPct val="90000"/>
                </a:lnSpc>
                <a:spcAft>
                  <a:spcPts val="981"/>
                </a:spcAft>
                <a:tabLst>
                  <a:tab pos="0" algn="l"/>
                </a:tabLst>
              </a:pPr>
              <a:r>
                <a:rPr lang="en-GB" sz="2600" b="0" strike="noStrike" spc="-1">
                  <a:solidFill>
                    <a:schemeClr val="lt1"/>
                  </a:solidFill>
                  <a:latin typeface="Calibri"/>
                  <a:ea typeface="Calibri"/>
                </a:rPr>
                <a:t>Ergebnisse und Berichte von Messungen, Beurteilungen und Audits</a:t>
              </a:r>
              <a:endParaRPr lang="de-DE" sz="2600" b="0" strike="noStrike" spc="-1">
                <a:solidFill>
                  <a:srgbClr val="000000"/>
                </a:solidFill>
                <a:latin typeface="Arial"/>
              </a:endParaRPr>
            </a:p>
          </p:txBody>
        </p:sp>
        <p:sp>
          <p:nvSpPr>
            <p:cNvPr id="577" name="Right Arrow 576"/>
            <p:cNvSpPr/>
            <p:nvPr/>
          </p:nvSpPr>
          <p:spPr>
            <a:xfrm>
              <a:off x="9075960" y="5173200"/>
              <a:ext cx="1428120" cy="984600"/>
            </a:xfrm>
            <a:prstGeom prst="rightArrow">
              <a:avLst>
                <a:gd name="adj1" fmla="val 75000"/>
                <a:gd name="adj2" fmla="val 50000"/>
              </a:avLst>
            </a:prstGeom>
            <a:solidFill>
              <a:schemeClr val="accent1">
                <a:alpha val="90000"/>
                <a:tint val="40000"/>
                <a:hueOff val="0"/>
                <a:satOff val="0"/>
                <a:lumOff val="0"/>
                <a:alphaOff val="0"/>
              </a:schemeClr>
            </a:solidFill>
            <a:ln>
              <a:solidFill>
                <a:srgbClr val="D0D8E7">
                  <a:alpha val="90000"/>
                </a:srgbClr>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578" name="Rounded Rectangle 577"/>
            <p:cNvSpPr/>
            <p:nvPr/>
          </p:nvSpPr>
          <p:spPr>
            <a:xfrm>
              <a:off x="2384280" y="5173200"/>
              <a:ext cx="6688800" cy="984600"/>
            </a:xfrm>
            <a:prstGeom prst="roundRect">
              <a:avLst>
                <a:gd name="adj" fmla="val 16667"/>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106560" tIns="53280" rIns="106560" bIns="53280" numCol="1" spcCol="1440" anchor="ctr">
              <a:noAutofit/>
            </a:bodyPr>
            <a:lstStyle/>
            <a:p>
              <a:pPr algn="ctr" defTabSz="1244520">
                <a:lnSpc>
                  <a:spcPct val="90000"/>
                </a:lnSpc>
                <a:spcAft>
                  <a:spcPts val="981"/>
                </a:spcAft>
                <a:tabLst>
                  <a:tab pos="0" algn="l"/>
                </a:tabLst>
              </a:pPr>
              <a:r>
                <a:rPr lang="en-GB" sz="2200" b="0" strike="noStrike" spc="-1">
                  <a:solidFill>
                    <a:schemeClr val="lt1"/>
                  </a:solidFill>
                  <a:latin typeface="Calibri"/>
                  <a:ea typeface="Calibri"/>
                </a:rPr>
                <a:t>Identifizierte Nichtkonformitäten, Zielabweichungen und Verbesserungsmöglichkeiten</a:t>
              </a:r>
              <a:endParaRPr lang="de-DE" sz="2200" b="0" strike="noStrike" spc="-1">
                <a:solidFill>
                  <a:srgbClr val="000000"/>
                </a:solidFill>
                <a:latin typeface="Arial"/>
              </a:endParaRPr>
            </a:p>
          </p:txBody>
        </p:sp>
      </p:gr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 name="PlaceHolder 1"/>
          <p:cNvSpPr>
            <a:spLocks noGrp="1"/>
          </p:cNvSpPr>
          <p:nvPr>
            <p:ph type="title"/>
          </p:nvPr>
        </p:nvSpPr>
        <p:spPr>
          <a:xfrm>
            <a:off x="914400" y="2130480"/>
            <a:ext cx="10360440" cy="1467000"/>
          </a:xfrm>
          <a:prstGeom prst="rect">
            <a:avLst/>
          </a:prstGeom>
          <a:noFill/>
          <a:ln w="0">
            <a:noFill/>
          </a:ln>
        </p:spPr>
        <p:txBody>
          <a:bodyPr lIns="91440" tIns="45720" rIns="91440" bIns="45720" anchor="ctr">
            <a:noAutofit/>
          </a:bodyPr>
          <a:lstStyle/>
          <a:p>
            <a:pPr indent="0" algn="ctr">
              <a:lnSpc>
                <a:spcPct val="100000"/>
              </a:lnSpc>
              <a:buNone/>
              <a:tabLst>
                <a:tab pos="0" algn="l"/>
              </a:tabLst>
            </a:pPr>
            <a:r>
              <a:rPr lang="en-US" sz="3200" b="1" strike="noStrike" spc="-1">
                <a:solidFill>
                  <a:srgbClr val="205595"/>
                </a:solidFill>
                <a:latin typeface="Calibri"/>
                <a:ea typeface="Calibri"/>
              </a:rPr>
              <a:t>Kontinuierliche Verbesserung des IT-Service Managements (ACT) </a:t>
            </a:r>
            <a:endParaRPr lang="de-DE" sz="3200" b="0" strike="noStrike" spc="-1">
              <a:solidFill>
                <a:srgbClr val="000000"/>
              </a:solidFill>
              <a:latin typeface="Arial"/>
            </a:endParaRPr>
          </a:p>
        </p:txBody>
      </p:sp>
      <p:sp>
        <p:nvSpPr>
          <p:cNvPr id="580" name="PlaceHolder 2"/>
          <p:cNvSpPr>
            <a:spLocks noGrp="1"/>
          </p:cNvSpPr>
          <p:nvPr>
            <p:ph type="sldNum" idx="54"/>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FFFFFF"/>
                </a:solidFill>
                <a:latin typeface="Calibri"/>
                <a:ea typeface="Calibri"/>
              </a:defRPr>
            </a:lvl1pPr>
          </a:lstStyle>
          <a:p>
            <a:pPr indent="0" algn="r">
              <a:lnSpc>
                <a:spcPct val="100000"/>
              </a:lnSpc>
              <a:buNone/>
              <a:tabLst>
                <a:tab pos="0" algn="l"/>
              </a:tabLst>
            </a:pPr>
            <a:fld id="{CBA552BC-CBD2-40E1-9C23-C23FB90CE13A}" type="slidenum">
              <a:rPr lang="en-US" sz="1200" b="0" strike="noStrike" spc="-1">
                <a:solidFill>
                  <a:srgbClr val="FFFFFF"/>
                </a:solidFill>
                <a:latin typeface="Calibri"/>
                <a:ea typeface="Calibri"/>
              </a:rPr>
              <a:t>59</a:t>
            </a:fld>
            <a:endParaRPr lang="de-DE" sz="1200" b="0" strike="noStrike" spc="-1">
              <a:solidFill>
                <a:srgbClr val="000000"/>
              </a:solidFill>
              <a:latin typeface="Times New Roman"/>
            </a:endParaRPr>
          </a:p>
        </p:txBody>
      </p:sp>
      <p:sp>
        <p:nvSpPr>
          <p:cNvPr id="581" name="Google Shape;633;p50"/>
          <p:cNvSpPr/>
          <p:nvPr/>
        </p:nvSpPr>
        <p:spPr>
          <a:xfrm>
            <a:off x="2895480" y="3933720"/>
            <a:ext cx="6397920" cy="1702080"/>
          </a:xfrm>
          <a:prstGeom prst="snip1Rect">
            <a:avLst>
              <a:gd name="adj" fmla="val 16667"/>
            </a:avLst>
          </a:prstGeom>
          <a:solidFill>
            <a:srgbClr val="93B3D7">
              <a:alpha val="37000"/>
            </a:srgbClr>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Lst>
            </a:pPr>
            <a:endParaRPr lang="de-DE" sz="1800" b="0" strike="noStrike" spc="-1">
              <a:solidFill>
                <a:schemeClr val="lt1"/>
              </a:solidFill>
              <a:latin typeface="Calibri"/>
              <a:ea typeface="Calibri"/>
            </a:endParaRPr>
          </a:p>
        </p:txBody>
      </p:sp>
      <p:sp>
        <p:nvSpPr>
          <p:cNvPr id="582" name="Google Shape;634;p50"/>
          <p:cNvSpPr/>
          <p:nvPr/>
        </p:nvSpPr>
        <p:spPr>
          <a:xfrm>
            <a:off x="2969640" y="4040640"/>
            <a:ext cx="1703520" cy="326520"/>
          </a:xfrm>
          <a:prstGeom prst="rect">
            <a:avLst/>
          </a:prstGeom>
          <a:solidFill>
            <a:schemeClr val="accent1"/>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US" sz="1800" b="0" strike="noStrike" spc="-1">
                <a:solidFill>
                  <a:schemeClr val="lt1"/>
                </a:solidFill>
                <a:latin typeface="Calibri"/>
                <a:ea typeface="Calibri"/>
              </a:rPr>
              <a:t>Zielsetzung</a:t>
            </a:r>
            <a:endParaRPr lang="de-DE" sz="1800" b="0" strike="noStrike" spc="-1">
              <a:solidFill>
                <a:srgbClr val="000000"/>
              </a:solidFill>
              <a:latin typeface="Arial"/>
            </a:endParaRPr>
          </a:p>
        </p:txBody>
      </p:sp>
      <p:sp>
        <p:nvSpPr>
          <p:cNvPr id="583" name="Google Shape;635;p50"/>
          <p:cNvSpPr/>
          <p:nvPr/>
        </p:nvSpPr>
        <p:spPr>
          <a:xfrm>
            <a:off x="2969640" y="4448520"/>
            <a:ext cx="6230160" cy="1186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en-US" sz="1800" b="0" strike="noStrike" spc="-1">
                <a:solidFill>
                  <a:srgbClr val="000000"/>
                </a:solidFill>
                <a:latin typeface="Calibri"/>
                <a:ea typeface="Calibri"/>
              </a:rPr>
              <a:t>Etablierung einer Kultur der kontinuierlichen Verbesserung des SMS und Ermöglichung des Continual Service Improvement Prozesses, um auf identifizierte Nichtkonformitäten und Zielabweichungen zu reagieren</a:t>
            </a:r>
            <a:endParaRPr lang="de-DE" sz="1800" b="0" strike="noStrike" spc="-1">
              <a:solidFill>
                <a:srgbClr val="000000"/>
              </a:solidFill>
              <a:latin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PlaceHolder 1"/>
          <p:cNvSpPr>
            <a:spLocks noGrp="1"/>
          </p:cNvSpPr>
          <p:nvPr>
            <p:ph type="title"/>
          </p:nvPr>
        </p:nvSpPr>
        <p:spPr>
          <a:xfrm>
            <a:off x="914400" y="2130480"/>
            <a:ext cx="10360440" cy="1467000"/>
          </a:xfrm>
          <a:prstGeom prst="rect">
            <a:avLst/>
          </a:prstGeom>
          <a:noFill/>
          <a:ln w="0">
            <a:noFill/>
          </a:ln>
        </p:spPr>
        <p:txBody>
          <a:bodyPr lIns="91440" tIns="45720" rIns="91440" bIns="45720" anchor="ctr">
            <a:noAutofit/>
          </a:bodyPr>
          <a:lstStyle/>
          <a:p>
            <a:pPr indent="0" algn="ctr">
              <a:lnSpc>
                <a:spcPct val="100000"/>
              </a:lnSpc>
              <a:buNone/>
              <a:tabLst>
                <a:tab pos="0" algn="l"/>
              </a:tabLst>
            </a:pPr>
            <a:r>
              <a:rPr lang="en-US" sz="3200" b="1" strike="noStrike" spc="-1">
                <a:solidFill>
                  <a:srgbClr val="205595"/>
                </a:solidFill>
                <a:latin typeface="Calibri"/>
                <a:ea typeface="Calibri"/>
              </a:rPr>
              <a:t>Zusammenfassung der FitSM Foundation &amp; ITSM-Grundlagen</a:t>
            </a:r>
            <a:endParaRPr lang="de-DE" sz="3200" b="0" strike="noStrike" spc="-1">
              <a:solidFill>
                <a:srgbClr val="000000"/>
              </a:solidFill>
              <a:latin typeface="Arial"/>
            </a:endParaRPr>
          </a:p>
        </p:txBody>
      </p:sp>
      <p:sp>
        <p:nvSpPr>
          <p:cNvPr id="61" name="PlaceHolder 2"/>
          <p:cNvSpPr>
            <a:spLocks noGrp="1"/>
          </p:cNvSpPr>
          <p:nvPr>
            <p:ph type="sldNum" idx="15"/>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FFFFFF"/>
                </a:solidFill>
                <a:latin typeface="Calibri"/>
                <a:ea typeface="Calibri"/>
              </a:defRPr>
            </a:lvl1pPr>
          </a:lstStyle>
          <a:p>
            <a:pPr indent="0" algn="r">
              <a:lnSpc>
                <a:spcPct val="100000"/>
              </a:lnSpc>
              <a:buNone/>
              <a:tabLst>
                <a:tab pos="0" algn="l"/>
              </a:tabLst>
            </a:pPr>
            <a:fld id="{126511E4-1D29-4928-A4A9-4A5FE72BED3F}" type="slidenum">
              <a:rPr lang="en-US" sz="1200" b="0" strike="noStrike" spc="-1">
                <a:solidFill>
                  <a:srgbClr val="FFFFFF"/>
                </a:solidFill>
                <a:latin typeface="Calibri"/>
                <a:ea typeface="Calibri"/>
              </a:rPr>
              <a:t>6</a:t>
            </a:fld>
            <a:endParaRPr lang="de-DE" sz="1200" b="0" strike="noStrike" spc="-1">
              <a:solidFill>
                <a:srgbClr val="000000"/>
              </a:solidFill>
              <a:latin typeface="Times New Roman"/>
            </a:endParaRPr>
          </a:p>
        </p:txBody>
      </p:sp>
      <p:sp>
        <p:nvSpPr>
          <p:cNvPr id="62" name="PlaceHolder 3"/>
          <p:cNvSpPr>
            <a:spLocks noGrp="1"/>
          </p:cNvSpPr>
          <p:nvPr>
            <p:ph type="subTitle"/>
          </p:nvPr>
        </p:nvSpPr>
        <p:spPr>
          <a:xfrm>
            <a:off x="1828800" y="3886200"/>
            <a:ext cx="8531640" cy="1749600"/>
          </a:xfrm>
          <a:prstGeom prst="rect">
            <a:avLst/>
          </a:prstGeom>
          <a:noFill/>
          <a:ln w="0">
            <a:noFill/>
          </a:ln>
        </p:spPr>
        <p:txBody>
          <a:bodyPr lIns="91440" tIns="45720" rIns="91440" bIns="45720" anchor="t">
            <a:normAutofit/>
          </a:bodyPr>
          <a:lstStyle/>
          <a:p>
            <a:pPr indent="0" algn="ctr">
              <a:buNone/>
            </a:pPr>
            <a:endParaRPr lang="de-DE" sz="1800" b="0" strike="noStrike" spc="-1">
              <a:solidFill>
                <a:srgbClr val="000000"/>
              </a:solidFill>
              <a:latin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ACT: Schlüsselfragen</a:t>
            </a:r>
            <a:endParaRPr lang="de-DE" sz="3200" b="0" strike="noStrike" spc="-1">
              <a:solidFill>
                <a:srgbClr val="000000"/>
              </a:solidFill>
              <a:latin typeface="Arial"/>
            </a:endParaRPr>
          </a:p>
        </p:txBody>
      </p:sp>
      <p:grpSp>
        <p:nvGrpSpPr>
          <p:cNvPr id="585" name="Google Shape;642;p51"/>
          <p:cNvGrpSpPr/>
          <p:nvPr/>
        </p:nvGrpSpPr>
        <p:grpSpPr>
          <a:xfrm>
            <a:off x="1945080" y="1699200"/>
            <a:ext cx="8301960" cy="4620600"/>
            <a:chOff x="1945080" y="1699200"/>
            <a:chExt cx="8301960" cy="4620600"/>
          </a:xfrm>
        </p:grpSpPr>
        <p:sp>
          <p:nvSpPr>
            <p:cNvPr id="586" name="Google Shape;643;p51"/>
            <p:cNvSpPr/>
            <p:nvPr/>
          </p:nvSpPr>
          <p:spPr>
            <a:xfrm rot="10800000">
              <a:off x="2953080" y="1699200"/>
              <a:ext cx="7293960" cy="200736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587" name="Google Shape;644;p51"/>
            <p:cNvSpPr/>
            <p:nvPr/>
          </p:nvSpPr>
          <p:spPr>
            <a:xfrm>
              <a:off x="3452760" y="1699200"/>
              <a:ext cx="6791400" cy="2007360"/>
            </a:xfrm>
            <a:prstGeom prst="rect">
              <a:avLst/>
            </a:prstGeom>
            <a:noFill/>
            <a:ln w="0">
              <a:noFill/>
            </a:ln>
          </p:spPr>
          <p:style>
            <a:lnRef idx="0">
              <a:scrgbClr r="0" g="0" b="0"/>
            </a:lnRef>
            <a:fillRef idx="0">
              <a:scrgbClr r="0" g="0" b="0"/>
            </a:fillRef>
            <a:effectRef idx="0">
              <a:scrgbClr r="0" g="0" b="0"/>
            </a:effectRef>
            <a:fontRef idx="minor"/>
          </p:style>
          <p:txBody>
            <a:bodyPr lIns="886320" tIns="114480" rIns="213480" bIns="114480" anchor="ctr">
              <a:noAutofit/>
            </a:bodyPr>
            <a:lstStyle/>
            <a:p>
              <a:pPr algn="ctr">
                <a:lnSpc>
                  <a:spcPct val="90000"/>
                </a:lnSpc>
                <a:tabLst>
                  <a:tab pos="0" algn="l"/>
                </a:tabLst>
              </a:pPr>
              <a:r>
                <a:rPr lang="en-US" sz="2800" b="0" strike="noStrike" spc="-1">
                  <a:solidFill>
                    <a:schemeClr val="lt1"/>
                  </a:solidFill>
                  <a:latin typeface="Calibri"/>
                  <a:ea typeface="Calibri"/>
                </a:rPr>
                <a:t>Wie stellen wir sicher, dass alle potenziellen Verbesserungsmöglichkeiten überwacht oder als Input für den CSI-Prozess berücksichtigt werden?</a:t>
              </a:r>
              <a:endParaRPr lang="de-DE" sz="2800" b="0" strike="noStrike" spc="-1">
                <a:solidFill>
                  <a:srgbClr val="000000"/>
                </a:solidFill>
                <a:latin typeface="Arial"/>
              </a:endParaRPr>
            </a:p>
          </p:txBody>
        </p:sp>
        <p:sp>
          <p:nvSpPr>
            <p:cNvPr id="588" name="Google Shape;645;p51"/>
            <p:cNvSpPr/>
            <p:nvPr/>
          </p:nvSpPr>
          <p:spPr>
            <a:xfrm>
              <a:off x="1945080" y="1699200"/>
              <a:ext cx="2007360" cy="200736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589" name="Google Shape;646;p51"/>
            <p:cNvSpPr/>
            <p:nvPr/>
          </p:nvSpPr>
          <p:spPr>
            <a:xfrm rot="10800000">
              <a:off x="2953080" y="4312440"/>
              <a:ext cx="7293960" cy="200736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590" name="Google Shape;647;p51"/>
            <p:cNvSpPr/>
            <p:nvPr/>
          </p:nvSpPr>
          <p:spPr>
            <a:xfrm>
              <a:off x="3452760" y="4309560"/>
              <a:ext cx="6791400" cy="2007360"/>
            </a:xfrm>
            <a:prstGeom prst="rect">
              <a:avLst/>
            </a:prstGeom>
            <a:noFill/>
            <a:ln w="0">
              <a:noFill/>
            </a:ln>
          </p:spPr>
          <p:style>
            <a:lnRef idx="0">
              <a:scrgbClr r="0" g="0" b="0"/>
            </a:lnRef>
            <a:fillRef idx="0">
              <a:scrgbClr r="0" g="0" b="0"/>
            </a:fillRef>
            <a:effectRef idx="0">
              <a:scrgbClr r="0" g="0" b="0"/>
            </a:effectRef>
            <a:fontRef idx="minor"/>
          </p:style>
          <p:txBody>
            <a:bodyPr lIns="886320" tIns="114480" rIns="213480" bIns="114480" anchor="ctr">
              <a:noAutofit/>
            </a:bodyPr>
            <a:lstStyle/>
            <a:p>
              <a:pPr algn="ctr">
                <a:lnSpc>
                  <a:spcPct val="90000"/>
                </a:lnSpc>
                <a:tabLst>
                  <a:tab pos="0" algn="l"/>
                </a:tabLst>
              </a:pPr>
              <a:r>
                <a:rPr lang="en-US" sz="2800" b="0" strike="noStrike" spc="-1">
                  <a:solidFill>
                    <a:schemeClr val="lt1"/>
                  </a:solidFill>
                  <a:latin typeface="Calibri"/>
                  <a:ea typeface="Calibri"/>
                </a:rPr>
                <a:t>Wie stellen wir sicher, dass alle Verbesserungspotenziale für den CSI-Prozess ausgeschöpft werden?</a:t>
              </a:r>
              <a:endParaRPr lang="de-DE" sz="2800" b="0" strike="noStrike" spc="-1">
                <a:solidFill>
                  <a:srgbClr val="000000"/>
                </a:solidFill>
                <a:latin typeface="Arial"/>
              </a:endParaRPr>
            </a:p>
          </p:txBody>
        </p:sp>
        <p:sp>
          <p:nvSpPr>
            <p:cNvPr id="591" name="Google Shape;648;p51"/>
            <p:cNvSpPr/>
            <p:nvPr/>
          </p:nvSpPr>
          <p:spPr>
            <a:xfrm>
              <a:off x="1945080" y="4309560"/>
              <a:ext cx="2007360" cy="200736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grpSp>
      <p:sp>
        <p:nvSpPr>
          <p:cNvPr id="592" name="PlaceHolder 2"/>
          <p:cNvSpPr>
            <a:spLocks noGrp="1"/>
          </p:cNvSpPr>
          <p:nvPr>
            <p:ph type="sldNum" idx="55"/>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DFC6D929-15C4-4C7A-BAA2-279B31E7BD2B}" type="slidenum">
              <a:rPr lang="en-US" sz="1200" b="0" strike="noStrike" spc="-1">
                <a:solidFill>
                  <a:srgbClr val="888888"/>
                </a:solidFill>
                <a:latin typeface="Calibri"/>
                <a:ea typeface="Calibri"/>
              </a:rPr>
              <a:t>60</a:t>
            </a:fld>
            <a:endParaRPr lang="de-DE" sz="1200" b="0" strike="noStrike" spc="-1">
              <a:solidFill>
                <a:srgbClr val="000000"/>
              </a:solidFill>
              <a:latin typeface="Times New Roman"/>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ACT: Anforderungen </a:t>
            </a:r>
            <a:r>
              <a:rPr lang="en-US" sz="2000" b="0" strike="noStrike" spc="-1">
                <a:solidFill>
                  <a:srgbClr val="7F7F7F"/>
                </a:solidFill>
                <a:latin typeface="Calibri"/>
                <a:ea typeface="Calibri"/>
              </a:rPr>
              <a:t>gemäß </a:t>
            </a:r>
            <a:r>
              <a:rPr lang="en-US" sz="2000" b="1" strike="noStrike" spc="-1">
                <a:solidFill>
                  <a:srgbClr val="7F7F7F"/>
                </a:solidFill>
                <a:latin typeface="Calibri"/>
                <a:ea typeface="Calibri"/>
              </a:rPr>
              <a:t>FitSM-1</a:t>
            </a:r>
            <a:endParaRPr lang="de-DE" sz="2000" b="0" strike="noStrike" spc="-1">
              <a:solidFill>
                <a:srgbClr val="000000"/>
              </a:solidFill>
              <a:latin typeface="Arial"/>
            </a:endParaRPr>
          </a:p>
        </p:txBody>
      </p:sp>
      <p:graphicFrame>
        <p:nvGraphicFramePr>
          <p:cNvPr id="594" name="Google Shape;656;p52"/>
          <p:cNvGraphicFramePr/>
          <p:nvPr/>
        </p:nvGraphicFramePr>
        <p:xfrm>
          <a:off x="1981080" y="1697040"/>
          <a:ext cx="8229600" cy="2456942"/>
        </p:xfrm>
        <a:graphic>
          <a:graphicData uri="http://schemas.openxmlformats.org/drawingml/2006/table">
            <a:tbl>
              <a:tblPr/>
              <a:tblGrid>
                <a:gridCol w="8229600">
                  <a:extLst>
                    <a:ext uri="{9D8B030D-6E8A-4147-A177-3AD203B41FA5}">
                      <a16:colId xmlns:a16="http://schemas.microsoft.com/office/drawing/2014/main" val="20000"/>
                    </a:ext>
                  </a:extLst>
                </a:gridCol>
              </a:tblGrid>
              <a:tr h="203040">
                <a:tc>
                  <a:txBody>
                    <a:bodyPr/>
                    <a:lstStyle/>
                    <a:p>
                      <a:pPr>
                        <a:lnSpc>
                          <a:spcPct val="100000"/>
                        </a:lnSpc>
                        <a:tabLst>
                          <a:tab pos="0" algn="l"/>
                        </a:tabLst>
                      </a:pPr>
                      <a:r>
                        <a:rPr lang="en-US" sz="1600" b="0" strike="noStrike" spc="-1">
                          <a:solidFill>
                            <a:srgbClr val="FFFFFF"/>
                          </a:solidFill>
                          <a:latin typeface="Calibri"/>
                          <a:ea typeface="Calibri"/>
                        </a:rPr>
                        <a:t>GR7 Überwachung und Überprüfung von IT-Service Management (CHECK)</a:t>
                      </a:r>
                      <a:endParaRPr lang="de-DE" sz="16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0B578C"/>
                    </a:solidFill>
                  </a:tcPr>
                </a:tc>
                <a:extLst>
                  <a:ext uri="{0D108BD9-81ED-4DB2-BD59-A6C34878D82A}">
                    <a16:rowId xmlns:a16="http://schemas.microsoft.com/office/drawing/2014/main" val="10000"/>
                  </a:ext>
                </a:extLst>
              </a:tr>
              <a:tr h="228600">
                <a:tc>
                  <a:txBody>
                    <a:bodyPr/>
                    <a:lstStyle/>
                    <a:p>
                      <a:pPr>
                        <a:lnSpc>
                          <a:spcPct val="100000"/>
                        </a:lnSpc>
                        <a:tabLst>
                          <a:tab pos="0" algn="l"/>
                        </a:tabLst>
                      </a:pPr>
                      <a:r>
                        <a:rPr lang="en-US" sz="1800" b="0" strike="noStrike" spc="-1">
                          <a:solidFill>
                            <a:srgbClr val="FFFFFF"/>
                          </a:solidFill>
                          <a:latin typeface="Calibri"/>
                          <a:ea typeface="Calibri"/>
                        </a:rPr>
                        <a:t>VORAUSSETZUNGEN</a:t>
                      </a:r>
                      <a:endParaRPr lang="de-DE" sz="18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8DCAF6"/>
                    </a:solidFill>
                  </a:tcPr>
                </a:tc>
                <a:extLst>
                  <a:ext uri="{0D108BD9-81ED-4DB2-BD59-A6C34878D82A}">
                    <a16:rowId xmlns:a16="http://schemas.microsoft.com/office/drawing/2014/main" val="10001"/>
                  </a:ext>
                </a:extLst>
              </a:tr>
              <a:tr h="203040">
                <a:tc>
                  <a:txBody>
                    <a:bodyPr/>
                    <a:lstStyle/>
                    <a:p>
                      <a:pPr marL="343080" indent="-343080">
                        <a:lnSpc>
                          <a:spcPct val="115000"/>
                        </a:lnSpc>
                        <a:buClr>
                          <a:srgbClr val="000000"/>
                        </a:buClr>
                        <a:buFont typeface="Noto Sans Symbols"/>
                        <a:buChar char="∙"/>
                      </a:pPr>
                      <a:r>
                        <a:rPr lang="en-US" sz="1600" b="0" strike="noStrike" spc="-1">
                          <a:solidFill>
                            <a:srgbClr val="000000"/>
                          </a:solidFill>
                          <a:latin typeface="Calibri"/>
                          <a:ea typeface="Arial"/>
                        </a:rPr>
                        <a:t>GR7.1 Nichtkonformitäten und Zielabweichungen müssen identifiziert werden und es müssen Maßnahmen ergriffen werden, um zu verhindern, dass sie sich wiederholen.</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Arial"/>
                        </a:rPr>
                        <a:t>GR7.2 Die Richtlinie für das Service-Management, der Service-Management-Plan und alle Prozesse des Service-Managements müssen einer kontinuierlichen Verbesserung unterzogen werden. Entsprechende Verbesserungen müssen gemäß dem Continual Service Improvement Prozess (siehe PR14) identifiziert, bewertet und umgesetzt werden.</a:t>
                      </a:r>
                      <a:endParaRPr lang="de-DE" sz="16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2"/>
                  </a:ext>
                </a:extLst>
              </a:tr>
            </a:tbl>
          </a:graphicData>
        </a:graphic>
      </p:graphicFrame>
      <p:sp>
        <p:nvSpPr>
          <p:cNvPr id="595" name="PlaceHolder 2"/>
          <p:cNvSpPr>
            <a:spLocks noGrp="1"/>
          </p:cNvSpPr>
          <p:nvPr>
            <p:ph type="sldNum" idx="56"/>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51AC0242-1787-4710-A877-C06572855DBE}" type="slidenum">
              <a:rPr lang="en-US" sz="1200" b="0" strike="noStrike" spc="-1">
                <a:solidFill>
                  <a:srgbClr val="888888"/>
                </a:solidFill>
                <a:latin typeface="Calibri"/>
                <a:ea typeface="Calibri"/>
              </a:rPr>
              <a:t>61</a:t>
            </a:fld>
            <a:endParaRPr lang="de-DE" sz="1200" b="0" strike="noStrike" spc="-1">
              <a:solidFill>
                <a:srgbClr val="000000"/>
              </a:solidFill>
              <a:latin typeface="Times New Roman"/>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 name="PlaceHolder 33"/>
          <p:cNvSpPr/>
          <p:nvPr/>
        </p:nvSpPr>
        <p:spPr>
          <a:xfrm>
            <a:off x="609480" y="275040"/>
            <a:ext cx="9053640" cy="1043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Lst>
            </a:pPr>
            <a:r>
              <a:rPr lang="en-US" sz="3200" b="0" strike="noStrike" spc="-1">
                <a:solidFill>
                  <a:srgbClr val="205595"/>
                </a:solidFill>
                <a:latin typeface="Calibri"/>
                <a:ea typeface="Calibri"/>
              </a:rPr>
              <a:t>ACT: Aktivitäten </a:t>
            </a:r>
            <a:r>
              <a:rPr lang="en-US" sz="2000" b="0" strike="noStrike" spc="-1">
                <a:solidFill>
                  <a:srgbClr val="7F7F7F"/>
                </a:solidFill>
                <a:latin typeface="Calibri"/>
                <a:ea typeface="Calibri"/>
              </a:rPr>
              <a:t>gemäß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grpSp>
        <p:nvGrpSpPr>
          <p:cNvPr id="597" name="Google Shape;663;p53"/>
          <p:cNvGrpSpPr/>
          <p:nvPr/>
        </p:nvGrpSpPr>
        <p:grpSpPr>
          <a:xfrm>
            <a:off x="609480" y="1737360"/>
            <a:ext cx="10968480" cy="4540680"/>
            <a:chOff x="609480" y="1737360"/>
            <a:chExt cx="10968480" cy="4540680"/>
          </a:xfrm>
        </p:grpSpPr>
        <p:sp>
          <p:nvSpPr>
            <p:cNvPr id="598" name="Google Shape;664;p53"/>
            <p:cNvSpPr/>
            <p:nvPr/>
          </p:nvSpPr>
          <p:spPr>
            <a:xfrm>
              <a:off x="609480" y="2062080"/>
              <a:ext cx="10968480" cy="2213280"/>
            </a:xfrm>
            <a:prstGeom prst="rect">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n-US" sz="1800" b="0" strike="noStrike" spc="-1">
                <a:solidFill>
                  <a:schemeClr val="dk1"/>
                </a:solidFill>
                <a:latin typeface="Wingdings"/>
              </a:endParaRPr>
            </a:p>
          </p:txBody>
        </p:sp>
        <p:sp>
          <p:nvSpPr>
            <p:cNvPr id="599" name="Google Shape;665;p53"/>
            <p:cNvSpPr/>
            <p:nvPr/>
          </p:nvSpPr>
          <p:spPr>
            <a:xfrm>
              <a:off x="609480" y="2062080"/>
              <a:ext cx="10968480" cy="2213280"/>
            </a:xfrm>
            <a:prstGeom prst="rect">
              <a:avLst/>
            </a:prstGeom>
            <a:noFill/>
            <a:ln w="0">
              <a:noFill/>
            </a:ln>
          </p:spPr>
          <p:style>
            <a:lnRef idx="0">
              <a:scrgbClr r="0" g="0" b="0"/>
            </a:lnRef>
            <a:fillRef idx="0">
              <a:scrgbClr r="0" g="0" b="0"/>
            </a:fillRef>
            <a:effectRef idx="0">
              <a:scrgbClr r="0" g="0" b="0"/>
            </a:effectRef>
            <a:fontRef idx="minor"/>
          </p:style>
          <p:txBody>
            <a:bodyPr lIns="851760" tIns="458280" rIns="851760" bIns="156600" anchor="t">
              <a:noAutofit/>
            </a:bodyPr>
            <a:lstStyle/>
            <a:p>
              <a:pPr marL="228600" lvl="1" indent="-228600" defTabSz="914400">
                <a:lnSpc>
                  <a:spcPct val="90000"/>
                </a:lnSpc>
                <a:buClr>
                  <a:srgbClr val="000000"/>
                </a:buClr>
                <a:buFont typeface="Arial"/>
                <a:buChar char="•"/>
              </a:pPr>
              <a:r>
                <a:rPr lang="en-US" sz="2100" b="0" strike="noStrike" spc="-1">
                  <a:solidFill>
                    <a:schemeClr val="dk1"/>
                  </a:solidFill>
                  <a:latin typeface="Calibri"/>
                  <a:ea typeface="Calibri"/>
                </a:rPr>
                <a:t>Förderung des Gedankens der kontinuierlichen Verbesserung des SMS durch Hervorhebung der Bedeutung des Beitrags jedes Einzelnen dazu.</a:t>
              </a:r>
              <a:endParaRPr lang="de-DE" sz="2100" b="0" strike="noStrike" spc="-1">
                <a:solidFill>
                  <a:srgbClr val="000000"/>
                </a:solidFill>
                <a:latin typeface="Arial"/>
              </a:endParaRPr>
            </a:p>
            <a:p>
              <a:pPr marL="228600" lvl="1" indent="-228600" defTabSz="914400">
                <a:lnSpc>
                  <a:spcPct val="90000"/>
                </a:lnSpc>
                <a:spcBef>
                  <a:spcPts val="329"/>
                </a:spcBef>
                <a:buClr>
                  <a:srgbClr val="000000"/>
                </a:buClr>
                <a:buFont typeface="Arial"/>
                <a:buChar char="•"/>
              </a:pPr>
              <a:r>
                <a:rPr lang="en-US" sz="2100" b="0" strike="noStrike" spc="-1">
                  <a:solidFill>
                    <a:schemeClr val="dk1"/>
                  </a:solidFill>
                  <a:latin typeface="Calibri"/>
                  <a:ea typeface="Calibri"/>
                </a:rPr>
                <a:t>Unterstützung der Etablierung des Continual Service Improvement Management-Prozesses und Verbindung des Prozesses mit allen Bewertungsaktivitäten im Rahmen des SMS, die zu Verbesserungen führen können.</a:t>
              </a:r>
              <a:endParaRPr lang="de-DE" sz="2100" b="0" strike="noStrike" spc="-1">
                <a:solidFill>
                  <a:srgbClr val="000000"/>
                </a:solidFill>
                <a:latin typeface="Arial"/>
              </a:endParaRPr>
            </a:p>
          </p:txBody>
        </p:sp>
        <p:sp>
          <p:nvSpPr>
            <p:cNvPr id="600" name="Google Shape;666;p53"/>
            <p:cNvSpPr/>
            <p:nvPr/>
          </p:nvSpPr>
          <p:spPr>
            <a:xfrm>
              <a:off x="1158120" y="1737360"/>
              <a:ext cx="7676640" cy="645120"/>
            </a:xfrm>
            <a:prstGeom prst="roundRect">
              <a:avLst>
                <a:gd name="adj" fmla="val 16667"/>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n-US" sz="1800" b="0" strike="noStrike" spc="-1">
                <a:solidFill>
                  <a:schemeClr val="dk1"/>
                </a:solidFill>
                <a:latin typeface="Wingdings"/>
              </a:endParaRPr>
            </a:p>
          </p:txBody>
        </p:sp>
        <p:sp>
          <p:nvSpPr>
            <p:cNvPr id="601" name="Google Shape;667;p53"/>
            <p:cNvSpPr/>
            <p:nvPr/>
          </p:nvSpPr>
          <p:spPr>
            <a:xfrm>
              <a:off x="1189800" y="1769040"/>
              <a:ext cx="7613280" cy="581760"/>
            </a:xfrm>
            <a:prstGeom prst="rect">
              <a:avLst/>
            </a:prstGeom>
            <a:noFill/>
            <a:ln w="0">
              <a:noFill/>
            </a:ln>
          </p:spPr>
          <p:style>
            <a:lnRef idx="0">
              <a:scrgbClr r="0" g="0" b="0"/>
            </a:lnRef>
            <a:fillRef idx="0">
              <a:scrgbClr r="0" g="0" b="0"/>
            </a:fillRef>
            <a:effectRef idx="0">
              <a:scrgbClr r="0" g="0" b="0"/>
            </a:effectRef>
            <a:fontRef idx="minor"/>
          </p:style>
          <p:txBody>
            <a:bodyPr lIns="290160" tIns="0" rIns="290160" bIns="0" anchor="ctr">
              <a:noAutofit/>
            </a:bodyPr>
            <a:lstStyle/>
            <a:p>
              <a:pPr defTabSz="914400">
                <a:lnSpc>
                  <a:spcPct val="90000"/>
                </a:lnSpc>
                <a:tabLst>
                  <a:tab pos="0" algn="l"/>
                </a:tabLst>
              </a:pPr>
              <a:r>
                <a:rPr lang="en-US" sz="2200" b="0" strike="noStrike" spc="-1">
                  <a:solidFill>
                    <a:schemeClr val="lt1"/>
                  </a:solidFill>
                  <a:latin typeface="Calibri"/>
                  <a:ea typeface="Calibri"/>
                </a:rPr>
                <a:t>Ersteinrichtung des SMS</a:t>
              </a:r>
              <a:endParaRPr lang="de-DE" sz="2200" b="0" strike="noStrike" spc="-1">
                <a:solidFill>
                  <a:srgbClr val="000000"/>
                </a:solidFill>
                <a:latin typeface="Arial"/>
              </a:endParaRPr>
            </a:p>
          </p:txBody>
        </p:sp>
        <p:sp>
          <p:nvSpPr>
            <p:cNvPr id="602" name="Google Shape;668;p53"/>
            <p:cNvSpPr/>
            <p:nvPr/>
          </p:nvSpPr>
          <p:spPr>
            <a:xfrm>
              <a:off x="609480" y="4723200"/>
              <a:ext cx="10968480" cy="1554840"/>
            </a:xfrm>
            <a:prstGeom prst="rect">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n-US" sz="1800" b="0" strike="noStrike" spc="-1">
                <a:solidFill>
                  <a:schemeClr val="dk1"/>
                </a:solidFill>
                <a:latin typeface="Wingdings"/>
              </a:endParaRPr>
            </a:p>
          </p:txBody>
        </p:sp>
        <p:sp>
          <p:nvSpPr>
            <p:cNvPr id="603" name="Google Shape;669;p53"/>
            <p:cNvSpPr/>
            <p:nvPr/>
          </p:nvSpPr>
          <p:spPr>
            <a:xfrm>
              <a:off x="609480" y="4723200"/>
              <a:ext cx="10968480" cy="1554840"/>
            </a:xfrm>
            <a:prstGeom prst="rect">
              <a:avLst/>
            </a:prstGeom>
            <a:noFill/>
            <a:ln w="0">
              <a:noFill/>
            </a:ln>
          </p:spPr>
          <p:style>
            <a:lnRef idx="0">
              <a:scrgbClr r="0" g="0" b="0"/>
            </a:lnRef>
            <a:fillRef idx="0">
              <a:scrgbClr r="0" g="0" b="0"/>
            </a:fillRef>
            <a:effectRef idx="0">
              <a:scrgbClr r="0" g="0" b="0"/>
            </a:effectRef>
            <a:fontRef idx="minor"/>
          </p:style>
          <p:txBody>
            <a:bodyPr lIns="851760" tIns="458280" rIns="851760" bIns="156600" anchor="t">
              <a:noAutofit/>
            </a:bodyPr>
            <a:lstStyle/>
            <a:p>
              <a:pPr marL="228600" lvl="1" indent="-228600" defTabSz="914400">
                <a:lnSpc>
                  <a:spcPct val="90000"/>
                </a:lnSpc>
                <a:buClr>
                  <a:srgbClr val="000000"/>
                </a:buClr>
                <a:buFont typeface="Arial"/>
                <a:buChar char="•"/>
              </a:pPr>
              <a:r>
                <a:rPr lang="en-US" sz="2100" b="0" strike="noStrike" spc="-1">
                  <a:solidFill>
                    <a:schemeClr val="dk1"/>
                  </a:solidFill>
                  <a:latin typeface="Calibri"/>
                  <a:ea typeface="Calibri"/>
                </a:rPr>
                <a:t>Sicherstellen, dass identifizierte Nichtkonformitäten und Abweichungen gemäß dem Continual Service Improvement Prozess des Managements priorisiert, genehmigt oder abgelehnt und umgesetzt werden.</a:t>
              </a:r>
              <a:endParaRPr lang="de-DE" sz="2100" b="0" strike="noStrike" spc="-1">
                <a:solidFill>
                  <a:srgbClr val="000000"/>
                </a:solidFill>
                <a:latin typeface="Arial"/>
              </a:endParaRPr>
            </a:p>
          </p:txBody>
        </p:sp>
        <p:sp>
          <p:nvSpPr>
            <p:cNvPr id="604" name="Google Shape;670;p53"/>
            <p:cNvSpPr/>
            <p:nvPr/>
          </p:nvSpPr>
          <p:spPr>
            <a:xfrm>
              <a:off x="1158120" y="4398480"/>
              <a:ext cx="7676640" cy="645120"/>
            </a:xfrm>
            <a:prstGeom prst="roundRect">
              <a:avLst>
                <a:gd name="adj" fmla="val 16667"/>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n-US" sz="1800" b="0" strike="noStrike" spc="-1">
                <a:solidFill>
                  <a:schemeClr val="dk1"/>
                </a:solidFill>
                <a:latin typeface="Wingdings"/>
              </a:endParaRPr>
            </a:p>
          </p:txBody>
        </p:sp>
        <p:sp>
          <p:nvSpPr>
            <p:cNvPr id="605" name="Google Shape;671;p53"/>
            <p:cNvSpPr/>
            <p:nvPr/>
          </p:nvSpPr>
          <p:spPr>
            <a:xfrm>
              <a:off x="1189800" y="4430160"/>
              <a:ext cx="7613280" cy="581760"/>
            </a:xfrm>
            <a:prstGeom prst="rect">
              <a:avLst/>
            </a:prstGeom>
            <a:noFill/>
            <a:ln w="0">
              <a:noFill/>
            </a:ln>
          </p:spPr>
          <p:style>
            <a:lnRef idx="0">
              <a:scrgbClr r="0" g="0" b="0"/>
            </a:lnRef>
            <a:fillRef idx="0">
              <a:scrgbClr r="0" g="0" b="0"/>
            </a:fillRef>
            <a:effectRef idx="0">
              <a:scrgbClr r="0" g="0" b="0"/>
            </a:effectRef>
            <a:fontRef idx="minor"/>
          </p:style>
          <p:txBody>
            <a:bodyPr lIns="290160" tIns="0" rIns="290160" bIns="0" anchor="ctr">
              <a:noAutofit/>
            </a:bodyPr>
            <a:lstStyle/>
            <a:p>
              <a:pPr defTabSz="914400">
                <a:lnSpc>
                  <a:spcPct val="90000"/>
                </a:lnSpc>
                <a:tabLst>
                  <a:tab pos="0" algn="l"/>
                </a:tabLst>
              </a:pPr>
              <a:r>
                <a:rPr lang="en-US" sz="2200" b="0" strike="noStrike" spc="-1">
                  <a:solidFill>
                    <a:schemeClr val="lt1"/>
                  </a:solidFill>
                  <a:latin typeface="Calibri"/>
                  <a:ea typeface="Calibri"/>
                </a:rPr>
                <a:t>Betrieb und Wartung des SMS</a:t>
              </a:r>
              <a:endParaRPr lang="de-DE" sz="2200" b="0" strike="noStrike" spc="-1">
                <a:solidFill>
                  <a:srgbClr val="000000"/>
                </a:solidFill>
                <a:latin typeface="Arial"/>
              </a:endParaRPr>
            </a:p>
          </p:txBody>
        </p:sp>
      </p:grpSp>
      <p:sp>
        <p:nvSpPr>
          <p:cNvPr id="606" name="PlaceHolder 34"/>
          <p:cNvSpPr/>
          <p:nvPr/>
        </p:nvSpPr>
        <p:spPr>
          <a:xfrm>
            <a:off x="8737560" y="6431040"/>
            <a:ext cx="2840400" cy="360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defTabSz="914400">
              <a:lnSpc>
                <a:spcPct val="100000"/>
              </a:lnSpc>
              <a:tabLst>
                <a:tab pos="0" algn="l"/>
              </a:tabLst>
            </a:pPr>
            <a:fld id="{00549363-C19E-48B1-A4C1-9242703F0E28}" type="slidenum">
              <a:rPr lang="en-US" sz="1200" b="0" strike="noStrike" spc="-1">
                <a:solidFill>
                  <a:srgbClr val="888888"/>
                </a:solidFill>
                <a:latin typeface="Calibri"/>
                <a:ea typeface="Calibri"/>
              </a:rPr>
              <a:t>62</a:t>
            </a:fld>
            <a:endParaRPr lang="de-DE" sz="1200" b="0" strike="noStrike" spc="-1">
              <a:solidFill>
                <a:srgbClr val="000000"/>
              </a:solidFill>
              <a:latin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ACT: Outputs </a:t>
            </a:r>
            <a:r>
              <a:rPr lang="en-US" sz="2000" b="0" strike="noStrike" spc="-1">
                <a:solidFill>
                  <a:srgbClr val="7F7F7F"/>
                </a:solidFill>
                <a:latin typeface="Calibri"/>
                <a:ea typeface="Calibri"/>
              </a:rPr>
              <a:t>gemäß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sp>
        <p:nvSpPr>
          <p:cNvPr id="608" name="PlaceHolder 2"/>
          <p:cNvSpPr>
            <a:spLocks noGrp="1"/>
          </p:cNvSpPr>
          <p:nvPr>
            <p:ph type="sldNum" idx="57"/>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DC1EBF3A-D386-42F2-9119-724831202CFC}" type="slidenum">
              <a:rPr lang="en-US" sz="1200" b="0" strike="noStrike" spc="-1">
                <a:solidFill>
                  <a:srgbClr val="888888"/>
                </a:solidFill>
                <a:latin typeface="Calibri"/>
                <a:ea typeface="Calibri"/>
              </a:rPr>
              <a:t>63</a:t>
            </a:fld>
            <a:endParaRPr lang="de-DE" sz="1200" b="0" strike="noStrike" spc="-1">
              <a:solidFill>
                <a:srgbClr val="000000"/>
              </a:solidFill>
              <a:latin typeface="Times New Roman"/>
            </a:endParaRPr>
          </a:p>
        </p:txBody>
      </p:sp>
      <p:grpSp>
        <p:nvGrpSpPr>
          <p:cNvPr id="609" name="Diagram 1"/>
          <p:cNvGrpSpPr/>
          <p:nvPr/>
        </p:nvGrpSpPr>
        <p:grpSpPr>
          <a:xfrm>
            <a:off x="1486080" y="2985120"/>
            <a:ext cx="9208440" cy="1584000"/>
            <a:chOff x="1486080" y="2985120"/>
            <a:chExt cx="9208440" cy="1584000"/>
          </a:xfrm>
        </p:grpSpPr>
        <p:sp>
          <p:nvSpPr>
            <p:cNvPr id="610" name="Rectangle 609"/>
            <p:cNvSpPr/>
            <p:nvPr/>
          </p:nvSpPr>
          <p:spPr>
            <a:xfrm>
              <a:off x="1486080" y="2985120"/>
              <a:ext cx="9208440" cy="1584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611" name="Right Arrow 610"/>
            <p:cNvSpPr/>
            <p:nvPr/>
          </p:nvSpPr>
          <p:spPr>
            <a:xfrm>
              <a:off x="8712360" y="2985120"/>
              <a:ext cx="1977840" cy="1584000"/>
            </a:xfrm>
            <a:prstGeom prst="rightArrow">
              <a:avLst>
                <a:gd name="adj1" fmla="val 75000"/>
                <a:gd name="adj2" fmla="val 50000"/>
              </a:avLst>
            </a:prstGeom>
            <a:solidFill>
              <a:schemeClr val="accent1">
                <a:alpha val="90000"/>
                <a:tint val="40000"/>
                <a:hueOff val="0"/>
                <a:satOff val="0"/>
                <a:lumOff val="0"/>
                <a:alphaOff val="0"/>
              </a:schemeClr>
            </a:solidFill>
            <a:ln>
              <a:solidFill>
                <a:srgbClr val="D0D8E7">
                  <a:alpha val="90000"/>
                </a:srgbClr>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612" name="Rounded Rectangle 611"/>
            <p:cNvSpPr/>
            <p:nvPr/>
          </p:nvSpPr>
          <p:spPr>
            <a:xfrm>
              <a:off x="1490040" y="2985120"/>
              <a:ext cx="7219440" cy="1584000"/>
            </a:xfrm>
            <a:prstGeom prst="roundRect">
              <a:avLst>
                <a:gd name="adj" fmla="val 16667"/>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106560" tIns="53280" rIns="106560" bIns="53280" numCol="1" spcCol="1440" anchor="ctr">
              <a:noAutofit/>
            </a:bodyPr>
            <a:lstStyle/>
            <a:p>
              <a:pPr algn="ctr" defTabSz="1244520">
                <a:lnSpc>
                  <a:spcPct val="90000"/>
                </a:lnSpc>
                <a:spcAft>
                  <a:spcPts val="981"/>
                </a:spcAft>
                <a:tabLst>
                  <a:tab pos="0" algn="l"/>
                </a:tabLst>
              </a:pPr>
              <a:r>
                <a:rPr lang="en-GB" sz="2600" b="0" strike="noStrike" spc="-1">
                  <a:solidFill>
                    <a:schemeClr val="lt1"/>
                  </a:solidFill>
                  <a:latin typeface="Calibri"/>
                  <a:ea typeface="Calibri"/>
                </a:rPr>
                <a:t>Zunehmende Fortschritte bei der Effektivität und Reife des SMS</a:t>
              </a:r>
              <a:endParaRPr lang="de-DE" sz="2600" b="0" strike="noStrike" spc="-1">
                <a:solidFill>
                  <a:srgbClr val="000000"/>
                </a:solidFill>
                <a:latin typeface="Arial"/>
              </a:endParaRPr>
            </a:p>
          </p:txBody>
        </p:sp>
      </p:gr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Schulungsprogramm</a:t>
            </a:r>
            <a:endParaRPr lang="de-DE" sz="3200" b="0" strike="noStrike" spc="-1">
              <a:solidFill>
                <a:srgbClr val="000000"/>
              </a:solidFill>
              <a:latin typeface="Arial"/>
            </a:endParaRPr>
          </a:p>
        </p:txBody>
      </p:sp>
      <p:sp>
        <p:nvSpPr>
          <p:cNvPr id="614" name="PlaceHolder 2"/>
          <p:cNvSpPr>
            <a:spLocks noGrp="1"/>
          </p:cNvSpPr>
          <p:nvPr>
            <p:ph/>
          </p:nvPr>
        </p:nvSpPr>
        <p:spPr>
          <a:xfrm>
            <a:off x="609480" y="1696680"/>
            <a:ext cx="10969920" cy="4623120"/>
          </a:xfrm>
          <a:prstGeom prst="rect">
            <a:avLst/>
          </a:prstGeom>
          <a:noFill/>
          <a:ln w="0">
            <a:noFill/>
          </a:ln>
        </p:spPr>
        <p:txBody>
          <a:bodyPr lIns="91440" tIns="45720" rIns="91440" bIns="45720" anchor="t">
            <a:normAutofit/>
          </a:bodyPr>
          <a:lstStyle/>
          <a:p>
            <a:pPr marL="343080" indent="-343080">
              <a:lnSpc>
                <a:spcPct val="100000"/>
              </a:lnSpc>
              <a:buClr>
                <a:srgbClr val="A5A5A5"/>
              </a:buClr>
              <a:buFont typeface="Arial"/>
              <a:buChar char="•"/>
            </a:pPr>
            <a:r>
              <a:rPr lang="en-US" sz="2800" b="0" strike="noStrike" spc="-1">
                <a:solidFill>
                  <a:srgbClr val="A5A5A5"/>
                </a:solidFill>
                <a:latin typeface="Calibri"/>
                <a:ea typeface="Calibri"/>
              </a:rPr>
              <a:t>Zusammenfassung der FitSM Foundation &amp; ITSM-Grundlagen</a:t>
            </a:r>
            <a:endParaRPr lang="de-DE" sz="2800" b="0" strike="noStrike" spc="-1">
              <a:solidFill>
                <a:srgbClr val="000000"/>
              </a:solidFill>
              <a:latin typeface="Arial"/>
            </a:endParaRPr>
          </a:p>
          <a:p>
            <a:pPr marL="343080" indent="-343080">
              <a:lnSpc>
                <a:spcPct val="100000"/>
              </a:lnSpc>
              <a:spcBef>
                <a:spcPts val="561"/>
              </a:spcBef>
              <a:buClr>
                <a:srgbClr val="A5A5A5"/>
              </a:buClr>
              <a:buFont typeface="Arial"/>
              <a:buChar char="•"/>
            </a:pPr>
            <a:r>
              <a:rPr lang="en-US" sz="2800" b="0" strike="noStrike" spc="-1">
                <a:solidFill>
                  <a:srgbClr val="A5A5A5"/>
                </a:solidFill>
                <a:latin typeface="Calibri"/>
                <a:ea typeface="Calibri"/>
              </a:rPr>
              <a:t>Allgemeine Aspekte der Etablierung eines Service-Management-Systems</a:t>
            </a:r>
            <a:endParaRPr lang="de-DE" sz="2800" b="0" strike="noStrike" spc="-1">
              <a:solidFill>
                <a:srgbClr val="000000"/>
              </a:solidFill>
              <a:latin typeface="Arial"/>
            </a:endParaRPr>
          </a:p>
          <a:p>
            <a:pPr marL="343080" indent="-343080">
              <a:lnSpc>
                <a:spcPct val="100000"/>
              </a:lnSpc>
              <a:spcBef>
                <a:spcPts val="561"/>
              </a:spcBef>
              <a:buClr>
                <a:srgbClr val="000000"/>
              </a:buClr>
              <a:buFont typeface="Arial"/>
              <a:buChar char="•"/>
            </a:pPr>
            <a:r>
              <a:rPr lang="en-US" sz="2800" b="1" strike="noStrike" spc="-1">
                <a:solidFill>
                  <a:schemeClr val="dk1"/>
                </a:solidFill>
                <a:latin typeface="Calibri"/>
                <a:ea typeface="Calibri"/>
              </a:rPr>
              <a:t>Rollen in einem Service-Management-System</a:t>
            </a:r>
            <a:endParaRPr lang="de-DE" sz="2800" b="0" strike="noStrike" spc="-1">
              <a:solidFill>
                <a:srgbClr val="000000"/>
              </a:solidFill>
              <a:latin typeface="Arial"/>
            </a:endParaRPr>
          </a:p>
          <a:p>
            <a:pPr marL="343080" indent="-343080">
              <a:lnSpc>
                <a:spcPct val="100000"/>
              </a:lnSpc>
              <a:spcBef>
                <a:spcPts val="561"/>
              </a:spcBef>
              <a:buClr>
                <a:srgbClr val="000000"/>
              </a:buClr>
              <a:buFont typeface="Arial"/>
              <a:buChar char="•"/>
            </a:pPr>
            <a:r>
              <a:rPr lang="en-US" sz="2800" b="0" strike="noStrike" spc="-1">
                <a:solidFill>
                  <a:schemeClr val="dk1"/>
                </a:solidFill>
                <a:latin typeface="Calibri"/>
                <a:ea typeface="Calibri"/>
              </a:rPr>
              <a:t>ITSM-Prozesse für Service Planung &amp; Erbringung (SPD)</a:t>
            </a:r>
            <a:endParaRPr lang="de-DE" sz="2800" b="0" strike="noStrike" spc="-1">
              <a:solidFill>
                <a:srgbClr val="000000"/>
              </a:solidFill>
              <a:latin typeface="Arial"/>
            </a:endParaRPr>
          </a:p>
        </p:txBody>
      </p:sp>
      <p:sp>
        <p:nvSpPr>
          <p:cNvPr id="615" name="PlaceHolder 3"/>
          <p:cNvSpPr>
            <a:spLocks noGrp="1"/>
          </p:cNvSpPr>
          <p:nvPr>
            <p:ph type="sldNum" idx="58"/>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0ED8839C-35B7-4F9D-B77F-404EACA75C3D}" type="slidenum">
              <a:rPr lang="en-US" sz="1200" b="0" strike="noStrike" spc="-1">
                <a:solidFill>
                  <a:srgbClr val="888888"/>
                </a:solidFill>
                <a:latin typeface="Calibri"/>
                <a:ea typeface="Calibri"/>
              </a:rPr>
              <a:t>64</a:t>
            </a:fld>
            <a:endParaRPr lang="de-DE" sz="1200" b="0" strike="noStrike" spc="-1">
              <a:solidFill>
                <a:srgbClr val="000000"/>
              </a:solidFill>
              <a:latin typeface="Times New Roman"/>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 name="PlaceHolder 1"/>
          <p:cNvSpPr>
            <a:spLocks noGrp="1"/>
          </p:cNvSpPr>
          <p:nvPr>
            <p:ph type="title"/>
          </p:nvPr>
        </p:nvSpPr>
        <p:spPr>
          <a:xfrm>
            <a:off x="914400" y="2130480"/>
            <a:ext cx="10360440" cy="1467000"/>
          </a:xfrm>
          <a:prstGeom prst="rect">
            <a:avLst/>
          </a:prstGeom>
          <a:noFill/>
          <a:ln w="0">
            <a:noFill/>
          </a:ln>
        </p:spPr>
        <p:txBody>
          <a:bodyPr lIns="91440" tIns="45720" rIns="91440" bIns="45720" anchor="ctr">
            <a:noAutofit/>
          </a:bodyPr>
          <a:lstStyle/>
          <a:p>
            <a:pPr indent="0" algn="ctr">
              <a:lnSpc>
                <a:spcPct val="100000"/>
              </a:lnSpc>
              <a:buNone/>
              <a:tabLst>
                <a:tab pos="0" algn="l"/>
              </a:tabLst>
            </a:pPr>
            <a:r>
              <a:rPr lang="en-US" sz="3200" b="1" strike="noStrike" spc="-1">
                <a:solidFill>
                  <a:srgbClr val="205595"/>
                </a:solidFill>
                <a:latin typeface="Calibri"/>
                <a:ea typeface="Calibri"/>
              </a:rPr>
              <a:t>Rollen in einem Service-Management-System</a:t>
            </a:r>
            <a:endParaRPr lang="de-DE" sz="3200" b="0" strike="noStrike" spc="-1">
              <a:solidFill>
                <a:srgbClr val="000000"/>
              </a:solidFill>
              <a:latin typeface="Arial"/>
            </a:endParaRPr>
          </a:p>
        </p:txBody>
      </p:sp>
      <p:sp>
        <p:nvSpPr>
          <p:cNvPr id="617" name="PlaceHolder 2"/>
          <p:cNvSpPr>
            <a:spLocks noGrp="1"/>
          </p:cNvSpPr>
          <p:nvPr>
            <p:ph type="sldNum" idx="59"/>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FFFFFF"/>
                </a:solidFill>
                <a:latin typeface="Calibri"/>
                <a:ea typeface="Calibri"/>
              </a:defRPr>
            </a:lvl1pPr>
          </a:lstStyle>
          <a:p>
            <a:pPr indent="0" algn="r">
              <a:lnSpc>
                <a:spcPct val="100000"/>
              </a:lnSpc>
              <a:buNone/>
              <a:tabLst>
                <a:tab pos="0" algn="l"/>
              </a:tabLst>
            </a:pPr>
            <a:fld id="{CC279799-7401-460B-9400-E5557B9AE9EB}" type="slidenum">
              <a:rPr lang="en-US" sz="1200" b="0" strike="noStrike" spc="-1">
                <a:solidFill>
                  <a:srgbClr val="FFFFFF"/>
                </a:solidFill>
                <a:latin typeface="Calibri"/>
                <a:ea typeface="Calibri"/>
              </a:rPr>
              <a:t>65</a:t>
            </a:fld>
            <a:endParaRPr lang="de-DE" sz="1200" b="0" strike="noStrike" spc="-1">
              <a:solidFill>
                <a:srgbClr val="000000"/>
              </a:solidFill>
              <a:latin typeface="Times New Roman"/>
            </a:endParaRPr>
          </a:p>
        </p:txBody>
      </p:sp>
      <p:sp>
        <p:nvSpPr>
          <p:cNvPr id="618" name="PlaceHolder 3"/>
          <p:cNvSpPr>
            <a:spLocks noGrp="1"/>
          </p:cNvSpPr>
          <p:nvPr>
            <p:ph type="subTitle"/>
          </p:nvPr>
        </p:nvSpPr>
        <p:spPr>
          <a:xfrm>
            <a:off x="1828800" y="3886200"/>
            <a:ext cx="8531640" cy="1749600"/>
          </a:xfrm>
          <a:prstGeom prst="rect">
            <a:avLst/>
          </a:prstGeom>
          <a:noFill/>
          <a:ln w="0">
            <a:noFill/>
          </a:ln>
        </p:spPr>
        <p:txBody>
          <a:bodyPr lIns="91440" tIns="45720" rIns="91440" bIns="45720" anchor="t">
            <a:normAutofit/>
          </a:bodyPr>
          <a:lstStyle/>
          <a:p>
            <a:pPr indent="0" algn="ctr">
              <a:buNone/>
            </a:pPr>
            <a:endParaRPr lang="de-DE" sz="1800" b="0" strike="noStrike" spc="-1">
              <a:solidFill>
                <a:srgbClr val="000000"/>
              </a:solidFill>
              <a:latin typeface="Aria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 name="PlaceHolder 35"/>
          <p:cNvSpPr/>
          <p:nvPr/>
        </p:nvSpPr>
        <p:spPr>
          <a:xfrm>
            <a:off x="615960" y="275040"/>
            <a:ext cx="9053640" cy="1043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Lst>
            </a:pPr>
            <a:r>
              <a:rPr lang="en-US" sz="3200" b="0" strike="noStrike" spc="-1">
                <a:solidFill>
                  <a:srgbClr val="205595"/>
                </a:solidFill>
                <a:latin typeface="Calibri" panose="020F0502020204030204" pitchFamily="34" charset="0"/>
                <a:ea typeface="Calibri"/>
                <a:cs typeface="Calibri" panose="020F0502020204030204" pitchFamily="34" charset="0"/>
              </a:rPr>
              <a:t>Rollenbeschaffenheit und Typen</a:t>
            </a:r>
            <a:endParaRPr lang="de-DE" sz="3200" b="0" strike="noStrike" spc="-1">
              <a:solidFill>
                <a:srgbClr val="000000"/>
              </a:solidFill>
              <a:latin typeface="Calibri" panose="020F0502020204030204" pitchFamily="34" charset="0"/>
              <a:cs typeface="Calibri" panose="020F0502020204030204" pitchFamily="34" charset="0"/>
            </a:endParaRPr>
          </a:p>
        </p:txBody>
      </p:sp>
      <p:sp>
        <p:nvSpPr>
          <p:cNvPr id="620" name="PlaceHolder 36"/>
          <p:cNvSpPr/>
          <p:nvPr/>
        </p:nvSpPr>
        <p:spPr>
          <a:xfrm>
            <a:off x="8744040" y="6431040"/>
            <a:ext cx="2840400" cy="360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defTabSz="914400">
              <a:lnSpc>
                <a:spcPct val="100000"/>
              </a:lnSpc>
              <a:tabLst>
                <a:tab pos="0" algn="l"/>
              </a:tabLst>
            </a:pPr>
            <a:fld id="{0799A468-AFD3-42A8-ADA7-36402F39FA9C}" type="slidenum">
              <a:rPr lang="en-US" sz="1200" b="0" strike="noStrike" spc="-1">
                <a:solidFill>
                  <a:srgbClr val="888888"/>
                </a:solidFill>
                <a:latin typeface="Calibri" panose="020F0502020204030204" pitchFamily="34" charset="0"/>
                <a:ea typeface="Calibri"/>
                <a:cs typeface="Calibri" panose="020F0502020204030204" pitchFamily="34" charset="0"/>
              </a:rPr>
              <a:t>66</a:t>
            </a:fld>
            <a:endParaRPr lang="de-DE" sz="1200" b="0" strike="noStrike" spc="-1">
              <a:solidFill>
                <a:srgbClr val="000000"/>
              </a:solidFill>
              <a:latin typeface="Calibri" panose="020F0502020204030204" pitchFamily="34" charset="0"/>
              <a:cs typeface="Calibri" panose="020F0502020204030204" pitchFamily="34" charset="0"/>
            </a:endParaRPr>
          </a:p>
        </p:txBody>
      </p:sp>
      <p:sp>
        <p:nvSpPr>
          <p:cNvPr id="621" name="Rectangle 10"/>
          <p:cNvSpPr/>
          <p:nvPr/>
        </p:nvSpPr>
        <p:spPr>
          <a:xfrm>
            <a:off x="7263000" y="1986840"/>
            <a:ext cx="4506840" cy="1204560"/>
          </a:xfrm>
          <a:prstGeom prst="rect">
            <a:avLst/>
          </a:prstGeom>
          <a:solidFill>
            <a:srgbClr val="4F81BD"/>
          </a:solidFill>
          <a:ln>
            <a:solidFill>
              <a:srgbClr val="223852"/>
            </a:solidFill>
            <a:round/>
          </a:ln>
        </p:spPr>
        <p:style>
          <a:lnRef idx="2">
            <a:schemeClr val="accent1">
              <a:shade val="15000"/>
            </a:schemeClr>
          </a:lnRef>
          <a:fillRef idx="1">
            <a:schemeClr val="accent1"/>
          </a:fillRef>
          <a:effectRef idx="0">
            <a:schemeClr val="accent1"/>
          </a:effectRef>
          <a:fontRef idx="minor"/>
        </p:style>
        <p:txBody>
          <a:bodyPr lIns="90000" tIns="45000" rIns="90000" bIns="45000" anchor="t">
            <a:noAutofit/>
          </a:bodyPr>
          <a:lstStyle/>
          <a:p>
            <a:pPr algn="ctr" defTabSz="914400">
              <a:lnSpc>
                <a:spcPct val="100000"/>
              </a:lnSpc>
              <a:tabLst>
                <a:tab pos="0" algn="l"/>
              </a:tabLst>
            </a:pPr>
            <a:r>
              <a:rPr lang="en-GB" sz="2400" b="1" strike="noStrike" spc="-1">
                <a:solidFill>
                  <a:srgbClr val="FFFFFF"/>
                </a:solidFill>
                <a:latin typeface="Calibri" panose="020F0502020204030204" pitchFamily="34" charset="0"/>
                <a:cs typeface="Calibri" panose="020F0502020204030204" pitchFamily="34" charset="0"/>
              </a:rPr>
              <a:t>Kontext der Rolle</a:t>
            </a:r>
            <a:endParaRPr lang="de-DE" sz="2400" b="0" strike="noStrike" spc="-1">
              <a:solidFill>
                <a:srgbClr val="000000"/>
              </a:solidFill>
              <a:latin typeface="Calibri" panose="020F0502020204030204" pitchFamily="34" charset="0"/>
              <a:cs typeface="Calibri" panose="020F0502020204030204" pitchFamily="34" charset="0"/>
            </a:endParaRPr>
          </a:p>
          <a:p>
            <a:pPr defTabSz="914400">
              <a:lnSpc>
                <a:spcPct val="100000"/>
              </a:lnSpc>
              <a:tabLst>
                <a:tab pos="0" algn="l"/>
              </a:tabLst>
            </a:pPr>
            <a:endParaRPr lang="de-DE" sz="1400" b="0" strike="noStrike" spc="-1">
              <a:solidFill>
                <a:srgbClr val="000000"/>
              </a:solidFill>
              <a:latin typeface="Calibri" panose="020F0502020204030204" pitchFamily="34" charset="0"/>
              <a:cs typeface="Calibri" panose="020F0502020204030204" pitchFamily="34" charset="0"/>
            </a:endParaRPr>
          </a:p>
        </p:txBody>
      </p:sp>
      <p:pic>
        <p:nvPicPr>
          <p:cNvPr id="622" name="Graphic 11" descr="Checkbox Checked with solid fill"/>
          <p:cNvPicPr/>
          <p:nvPr/>
        </p:nvPicPr>
        <p:blipFill>
          <a:blip r:embed="rId3"/>
          <a:stretch/>
        </p:blipFill>
        <p:spPr>
          <a:xfrm>
            <a:off x="7542360" y="2311920"/>
            <a:ext cx="752760" cy="752760"/>
          </a:xfrm>
          <a:prstGeom prst="rect">
            <a:avLst/>
          </a:prstGeom>
          <a:ln w="0">
            <a:noFill/>
          </a:ln>
        </p:spPr>
      </p:pic>
      <p:sp>
        <p:nvSpPr>
          <p:cNvPr id="623" name="TextBox 12"/>
          <p:cNvSpPr/>
          <p:nvPr/>
        </p:nvSpPr>
        <p:spPr>
          <a:xfrm>
            <a:off x="8144640" y="2520360"/>
            <a:ext cx="2906799" cy="306323"/>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tabLst>
                <a:tab pos="0" algn="l"/>
              </a:tabLst>
            </a:pPr>
            <a:r>
              <a:rPr lang="en-GB" sz="1400" b="0" strike="noStrike" spc="-1">
                <a:solidFill>
                  <a:srgbClr val="FFFFFF"/>
                </a:solidFill>
                <a:latin typeface="Calibri" panose="020F0502020204030204" pitchFamily="34" charset="0"/>
                <a:cs typeface="Calibri" panose="020F0502020204030204" pitchFamily="34" charset="0"/>
              </a:rPr>
              <a:t>Entität, auf die sich die Rolle auswirkt</a:t>
            </a:r>
            <a:endParaRPr lang="de-DE" sz="1400" b="0" strike="noStrike" spc="-1">
              <a:solidFill>
                <a:srgbClr val="000000"/>
              </a:solidFill>
              <a:latin typeface="Calibri" panose="020F0502020204030204" pitchFamily="34" charset="0"/>
              <a:cs typeface="Calibri" panose="020F0502020204030204" pitchFamily="34" charset="0"/>
            </a:endParaRPr>
          </a:p>
        </p:txBody>
      </p:sp>
      <p:sp>
        <p:nvSpPr>
          <p:cNvPr id="624" name="Rectangle 13"/>
          <p:cNvSpPr/>
          <p:nvPr/>
        </p:nvSpPr>
        <p:spPr>
          <a:xfrm>
            <a:off x="7263000" y="3349080"/>
            <a:ext cx="4506840" cy="1204560"/>
          </a:xfrm>
          <a:prstGeom prst="rect">
            <a:avLst/>
          </a:prstGeom>
          <a:solidFill>
            <a:srgbClr val="4F81BD"/>
          </a:solidFill>
          <a:ln>
            <a:solidFill>
              <a:srgbClr val="223852"/>
            </a:solidFill>
            <a:round/>
          </a:ln>
        </p:spPr>
        <p:style>
          <a:lnRef idx="2">
            <a:schemeClr val="accent1">
              <a:shade val="15000"/>
            </a:schemeClr>
          </a:lnRef>
          <a:fillRef idx="1">
            <a:schemeClr val="accent1"/>
          </a:fillRef>
          <a:effectRef idx="0">
            <a:schemeClr val="accent1"/>
          </a:effectRef>
          <a:fontRef idx="minor"/>
        </p:style>
        <p:txBody>
          <a:bodyPr lIns="90000" tIns="45000" rIns="90000" bIns="45000" anchor="t">
            <a:noAutofit/>
          </a:bodyPr>
          <a:lstStyle/>
          <a:p>
            <a:pPr algn="ctr" defTabSz="914400">
              <a:lnSpc>
                <a:spcPct val="100000"/>
              </a:lnSpc>
              <a:tabLst>
                <a:tab pos="0" algn="l"/>
              </a:tabLst>
            </a:pPr>
            <a:r>
              <a:rPr lang="en-GB" sz="2400" b="1" strike="noStrike" spc="-1">
                <a:solidFill>
                  <a:srgbClr val="FFFFFF"/>
                </a:solidFill>
                <a:latin typeface="Calibri" panose="020F0502020204030204" pitchFamily="34" charset="0"/>
                <a:cs typeface="Calibri" panose="020F0502020204030204" pitchFamily="34" charset="0"/>
              </a:rPr>
              <a:t>Rollendefinition </a:t>
            </a:r>
            <a:endParaRPr lang="de-DE" sz="2400" b="0" strike="noStrike" spc="-1">
              <a:solidFill>
                <a:srgbClr val="000000"/>
              </a:solidFill>
              <a:latin typeface="Calibri" panose="020F0502020204030204" pitchFamily="34" charset="0"/>
              <a:cs typeface="Calibri" panose="020F0502020204030204" pitchFamily="34" charset="0"/>
            </a:endParaRPr>
          </a:p>
          <a:p>
            <a:pPr defTabSz="914400">
              <a:lnSpc>
                <a:spcPct val="100000"/>
              </a:lnSpc>
              <a:tabLst>
                <a:tab pos="0" algn="l"/>
              </a:tabLst>
            </a:pPr>
            <a:endParaRPr lang="de-DE" sz="1400" b="0" strike="noStrike" spc="-1">
              <a:solidFill>
                <a:srgbClr val="000000"/>
              </a:solidFill>
              <a:latin typeface="Calibri" panose="020F0502020204030204" pitchFamily="34" charset="0"/>
              <a:cs typeface="Calibri" panose="020F0502020204030204" pitchFamily="34" charset="0"/>
            </a:endParaRPr>
          </a:p>
        </p:txBody>
      </p:sp>
      <p:pic>
        <p:nvPicPr>
          <p:cNvPr id="625" name="Graphic 14" descr="Checkbox Checked with solid fill"/>
          <p:cNvPicPr/>
          <p:nvPr/>
        </p:nvPicPr>
        <p:blipFill>
          <a:blip r:embed="rId3"/>
          <a:stretch/>
        </p:blipFill>
        <p:spPr>
          <a:xfrm>
            <a:off x="7542360" y="3674160"/>
            <a:ext cx="752760" cy="752760"/>
          </a:xfrm>
          <a:prstGeom prst="rect">
            <a:avLst/>
          </a:prstGeom>
          <a:ln w="0">
            <a:noFill/>
          </a:ln>
        </p:spPr>
      </p:pic>
      <p:sp>
        <p:nvSpPr>
          <p:cNvPr id="626" name="TextBox 15"/>
          <p:cNvSpPr/>
          <p:nvPr/>
        </p:nvSpPr>
        <p:spPr>
          <a:xfrm>
            <a:off x="8417880" y="3883680"/>
            <a:ext cx="2395505" cy="306323"/>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tabLst>
                <a:tab pos="0" algn="l"/>
              </a:tabLst>
            </a:pPr>
            <a:r>
              <a:rPr lang="en-GB" sz="1400" b="0" strike="noStrike" spc="-1">
                <a:solidFill>
                  <a:srgbClr val="FFFFFF"/>
                </a:solidFill>
                <a:latin typeface="Calibri" panose="020F0502020204030204" pitchFamily="34" charset="0"/>
                <a:cs typeface="Calibri" panose="020F0502020204030204" pitchFamily="34" charset="0"/>
              </a:rPr>
              <a:t>Zuständigkeiten und Aufgaben</a:t>
            </a:r>
            <a:endParaRPr lang="de-DE" sz="1400" b="0" strike="noStrike" spc="-1">
              <a:solidFill>
                <a:srgbClr val="000000"/>
              </a:solidFill>
              <a:latin typeface="Calibri" panose="020F0502020204030204" pitchFamily="34" charset="0"/>
              <a:cs typeface="Calibri" panose="020F0502020204030204" pitchFamily="34" charset="0"/>
            </a:endParaRPr>
          </a:p>
        </p:txBody>
      </p:sp>
      <p:sp>
        <p:nvSpPr>
          <p:cNvPr id="627" name="Rectangle 16"/>
          <p:cNvSpPr/>
          <p:nvPr/>
        </p:nvSpPr>
        <p:spPr>
          <a:xfrm>
            <a:off x="7263000" y="4759560"/>
            <a:ext cx="4506840" cy="1204560"/>
          </a:xfrm>
          <a:prstGeom prst="rect">
            <a:avLst/>
          </a:prstGeom>
          <a:solidFill>
            <a:srgbClr val="4F81BD"/>
          </a:solidFill>
          <a:ln>
            <a:solidFill>
              <a:srgbClr val="223852"/>
            </a:solidFill>
            <a:round/>
          </a:ln>
        </p:spPr>
        <p:style>
          <a:lnRef idx="2">
            <a:schemeClr val="accent1">
              <a:shade val="15000"/>
            </a:schemeClr>
          </a:lnRef>
          <a:fillRef idx="1">
            <a:schemeClr val="accent1"/>
          </a:fillRef>
          <a:effectRef idx="0">
            <a:schemeClr val="accent1"/>
          </a:effectRef>
          <a:fontRef idx="minor"/>
        </p:style>
        <p:txBody>
          <a:bodyPr lIns="90000" tIns="45000" rIns="90000" bIns="45000" anchor="t">
            <a:noAutofit/>
          </a:bodyPr>
          <a:lstStyle/>
          <a:p>
            <a:pPr algn="ctr" defTabSz="914400">
              <a:lnSpc>
                <a:spcPct val="100000"/>
              </a:lnSpc>
              <a:tabLst>
                <a:tab pos="0" algn="l"/>
              </a:tabLst>
            </a:pPr>
            <a:r>
              <a:rPr lang="en-GB" sz="2400" b="1" strike="noStrike" spc="-1">
                <a:solidFill>
                  <a:srgbClr val="FFFFFF"/>
                </a:solidFill>
                <a:latin typeface="Calibri" panose="020F0502020204030204" pitchFamily="34" charset="0"/>
                <a:cs typeface="Calibri" panose="020F0502020204030204" pitchFamily="34" charset="0"/>
              </a:rPr>
              <a:t>Rollenzuweisung </a:t>
            </a:r>
            <a:endParaRPr lang="de-DE" sz="2400" b="0" strike="noStrike" spc="-1">
              <a:solidFill>
                <a:srgbClr val="000000"/>
              </a:solidFill>
              <a:latin typeface="Calibri" panose="020F0502020204030204" pitchFamily="34" charset="0"/>
              <a:cs typeface="Calibri" panose="020F0502020204030204" pitchFamily="34" charset="0"/>
            </a:endParaRPr>
          </a:p>
          <a:p>
            <a:pPr defTabSz="914400">
              <a:lnSpc>
                <a:spcPct val="100000"/>
              </a:lnSpc>
              <a:tabLst>
                <a:tab pos="0" algn="l"/>
              </a:tabLst>
            </a:pPr>
            <a:endParaRPr lang="de-DE" sz="1400" b="0" strike="noStrike" spc="-1">
              <a:solidFill>
                <a:srgbClr val="000000"/>
              </a:solidFill>
              <a:latin typeface="Calibri" panose="020F0502020204030204" pitchFamily="34" charset="0"/>
              <a:cs typeface="Calibri" panose="020F0502020204030204" pitchFamily="34" charset="0"/>
            </a:endParaRPr>
          </a:p>
        </p:txBody>
      </p:sp>
      <p:pic>
        <p:nvPicPr>
          <p:cNvPr id="628" name="Graphic 17" descr="Checkbox Checked with solid fill"/>
          <p:cNvPicPr/>
          <p:nvPr/>
        </p:nvPicPr>
        <p:blipFill>
          <a:blip r:embed="rId3"/>
          <a:stretch/>
        </p:blipFill>
        <p:spPr>
          <a:xfrm>
            <a:off x="7542360" y="5085000"/>
            <a:ext cx="752760" cy="752760"/>
          </a:xfrm>
          <a:prstGeom prst="rect">
            <a:avLst/>
          </a:prstGeom>
          <a:ln w="0">
            <a:noFill/>
          </a:ln>
        </p:spPr>
      </p:pic>
      <p:sp>
        <p:nvSpPr>
          <p:cNvPr id="629" name="TextBox 18"/>
          <p:cNvSpPr/>
          <p:nvPr/>
        </p:nvSpPr>
        <p:spPr>
          <a:xfrm>
            <a:off x="8463600" y="5277240"/>
            <a:ext cx="2429874" cy="306323"/>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tabLst>
                <a:tab pos="0" algn="l"/>
              </a:tabLst>
            </a:pPr>
            <a:r>
              <a:rPr lang="en-GB" sz="1400" b="0" strike="noStrike" spc="-1">
                <a:solidFill>
                  <a:srgbClr val="FFFFFF"/>
                </a:solidFill>
                <a:latin typeface="Calibri" panose="020F0502020204030204" pitchFamily="34" charset="0"/>
                <a:cs typeface="Calibri" panose="020F0502020204030204" pitchFamily="34" charset="0"/>
              </a:rPr>
              <a:t>Name der beauftragten Person</a:t>
            </a:r>
            <a:endParaRPr lang="de-DE" sz="1400" b="0" strike="noStrike" spc="-1">
              <a:solidFill>
                <a:srgbClr val="000000"/>
              </a:solidFill>
              <a:latin typeface="Calibri" panose="020F0502020204030204" pitchFamily="34" charset="0"/>
              <a:cs typeface="Calibri" panose="020F0502020204030204" pitchFamily="34" charset="0"/>
            </a:endParaRPr>
          </a:p>
        </p:txBody>
      </p:sp>
      <p:sp>
        <p:nvSpPr>
          <p:cNvPr id="630" name="PlaceHolder 37"/>
          <p:cNvSpPr/>
          <p:nvPr/>
        </p:nvSpPr>
        <p:spPr>
          <a:xfrm>
            <a:off x="615960" y="1697040"/>
            <a:ext cx="6052320" cy="4621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fontScale="84444" lnSpcReduction="10000"/>
          </a:bodyPr>
          <a:lstStyle/>
          <a:p>
            <a:pPr marL="457200" indent="-343080">
              <a:lnSpc>
                <a:spcPct val="100000"/>
              </a:lnSpc>
              <a:spcBef>
                <a:spcPts val="360"/>
              </a:spcBef>
              <a:buClr>
                <a:srgbClr val="000000"/>
              </a:buClr>
              <a:buFont typeface="Arial"/>
              <a:buChar char="•"/>
            </a:pPr>
            <a:r>
              <a:rPr lang="en-GB" sz="2800" b="0" strike="noStrike" spc="-1">
                <a:solidFill>
                  <a:schemeClr val="dk1"/>
                </a:solidFill>
                <a:latin typeface="Calibri" panose="020F0502020204030204" pitchFamily="34" charset="0"/>
                <a:ea typeface="Calibri"/>
                <a:cs typeface="Calibri" panose="020F0502020204030204" pitchFamily="34" charset="0"/>
              </a:rPr>
              <a:t>Rollen setzen sich aus einem Kontext, einer Definition und einer Zuordnung zusammen</a:t>
            </a:r>
            <a:endParaRPr lang="de-DE" sz="2800" b="0" strike="noStrike" spc="-1">
              <a:solidFill>
                <a:srgbClr val="000000"/>
              </a:solidFill>
              <a:latin typeface="Calibri" panose="020F0502020204030204" pitchFamily="34" charset="0"/>
              <a:cs typeface="Calibri" panose="020F0502020204030204" pitchFamily="34" charset="0"/>
            </a:endParaRPr>
          </a:p>
          <a:p>
            <a:pPr marL="914400" lvl="1" indent="-343080">
              <a:lnSpc>
                <a:spcPct val="100000"/>
              </a:lnSpc>
              <a:spcBef>
                <a:spcPts val="360"/>
              </a:spcBef>
              <a:buClr>
                <a:srgbClr val="000000"/>
              </a:buClr>
              <a:buFont typeface="Arial"/>
              <a:buChar char="–"/>
            </a:pPr>
            <a:r>
              <a:rPr lang="en-GB" sz="2400" b="0" strike="noStrike" spc="-1">
                <a:solidFill>
                  <a:schemeClr val="dk1"/>
                </a:solidFill>
                <a:latin typeface="Calibri" panose="020F0502020204030204" pitchFamily="34" charset="0"/>
                <a:ea typeface="Calibri"/>
                <a:cs typeface="Calibri" panose="020F0502020204030204" pitchFamily="34" charset="0"/>
              </a:rPr>
              <a:t>Wenn sie alle drei haben, sind sie umgesetzt worden</a:t>
            </a:r>
            <a:endParaRPr lang="de-DE" sz="2400" b="0" strike="noStrike" spc="-1">
              <a:solidFill>
                <a:srgbClr val="000000"/>
              </a:solidFill>
              <a:latin typeface="Calibri" panose="020F0502020204030204" pitchFamily="34" charset="0"/>
              <a:cs typeface="Calibri" panose="020F0502020204030204" pitchFamily="34" charset="0"/>
            </a:endParaRPr>
          </a:p>
          <a:p>
            <a:pPr marL="457200" indent="-343080">
              <a:lnSpc>
                <a:spcPct val="100000"/>
              </a:lnSpc>
              <a:spcBef>
                <a:spcPts val="360"/>
              </a:spcBef>
              <a:buClr>
                <a:srgbClr val="000000"/>
              </a:buClr>
              <a:buFont typeface="Arial"/>
              <a:buChar char="•"/>
            </a:pPr>
            <a:r>
              <a:rPr lang="en-GB" sz="2800" b="0" strike="noStrike" spc="-1">
                <a:solidFill>
                  <a:schemeClr val="dk1"/>
                </a:solidFill>
                <a:latin typeface="Calibri" panose="020F0502020204030204" pitchFamily="34" charset="0"/>
                <a:ea typeface="Calibri"/>
                <a:cs typeface="Calibri" panose="020F0502020204030204" pitchFamily="34" charset="0"/>
              </a:rPr>
              <a:t>Allgemeine Aufgaben</a:t>
            </a:r>
            <a:endParaRPr lang="de-DE" sz="2800" b="0" strike="noStrike" spc="-1">
              <a:solidFill>
                <a:srgbClr val="000000"/>
              </a:solidFill>
              <a:latin typeface="Calibri" panose="020F0502020204030204" pitchFamily="34" charset="0"/>
              <a:cs typeface="Calibri" panose="020F0502020204030204" pitchFamily="34" charset="0"/>
            </a:endParaRPr>
          </a:p>
          <a:p>
            <a:pPr marL="914400" lvl="1" indent="-343080">
              <a:lnSpc>
                <a:spcPct val="100000"/>
              </a:lnSpc>
              <a:spcBef>
                <a:spcPts val="360"/>
              </a:spcBef>
              <a:buClr>
                <a:srgbClr val="000000"/>
              </a:buClr>
              <a:buFont typeface="Arial"/>
              <a:buChar char="–"/>
            </a:pPr>
            <a:r>
              <a:rPr lang="en-GB" sz="2400" b="0" strike="noStrike" spc="-1">
                <a:solidFill>
                  <a:schemeClr val="dk1"/>
                </a:solidFill>
                <a:latin typeface="Calibri" panose="020F0502020204030204" pitchFamily="34" charset="0"/>
                <a:ea typeface="Calibri"/>
                <a:cs typeface="Calibri" panose="020F0502020204030204" pitchFamily="34" charset="0"/>
              </a:rPr>
              <a:t>Berücksichtigen das gesamte SMS</a:t>
            </a:r>
            <a:endParaRPr lang="de-DE" sz="2400" b="0" strike="noStrike" spc="-1">
              <a:solidFill>
                <a:srgbClr val="000000"/>
              </a:solidFill>
              <a:latin typeface="Calibri" panose="020F0502020204030204" pitchFamily="34" charset="0"/>
              <a:cs typeface="Calibri" panose="020F0502020204030204" pitchFamily="34" charset="0"/>
            </a:endParaRPr>
          </a:p>
          <a:p>
            <a:pPr marL="914400" lvl="1" indent="-343080">
              <a:lnSpc>
                <a:spcPct val="100000"/>
              </a:lnSpc>
              <a:spcBef>
                <a:spcPts val="360"/>
              </a:spcBef>
              <a:buClr>
                <a:srgbClr val="000000"/>
              </a:buClr>
              <a:buFont typeface="Arial"/>
              <a:buChar char="–"/>
            </a:pPr>
            <a:r>
              <a:rPr lang="en-GB" sz="2400" b="0" strike="noStrike" spc="-1">
                <a:solidFill>
                  <a:schemeClr val="dk1"/>
                </a:solidFill>
                <a:latin typeface="Calibri" panose="020F0502020204030204" pitchFamily="34" charset="0"/>
                <a:ea typeface="Calibri"/>
                <a:cs typeface="Calibri" panose="020F0502020204030204" pitchFamily="34" charset="0"/>
              </a:rPr>
              <a:t>Sie beziehen sich hauptsächlich auf die Allgemeinen Anforderungen (GR 1-7) in FitSM-1 </a:t>
            </a:r>
            <a:endParaRPr lang="de-DE" sz="2400" b="0" strike="noStrike" spc="-1">
              <a:solidFill>
                <a:srgbClr val="000000"/>
              </a:solidFill>
              <a:latin typeface="Calibri" panose="020F0502020204030204" pitchFamily="34" charset="0"/>
              <a:cs typeface="Calibri" panose="020F0502020204030204" pitchFamily="34" charset="0"/>
            </a:endParaRPr>
          </a:p>
          <a:p>
            <a:pPr marL="457200" indent="-343080">
              <a:lnSpc>
                <a:spcPct val="100000"/>
              </a:lnSpc>
              <a:spcBef>
                <a:spcPts val="360"/>
              </a:spcBef>
              <a:buClr>
                <a:srgbClr val="000000"/>
              </a:buClr>
              <a:buFont typeface="Arial"/>
              <a:buChar char="•"/>
            </a:pPr>
            <a:r>
              <a:rPr lang="en-GB" sz="2800" b="0" strike="noStrike" spc="-1">
                <a:solidFill>
                  <a:schemeClr val="dk1"/>
                </a:solidFill>
                <a:latin typeface="Calibri" panose="020F0502020204030204" pitchFamily="34" charset="0"/>
                <a:ea typeface="Calibri"/>
                <a:cs typeface="Calibri" panose="020F0502020204030204" pitchFamily="34" charset="0"/>
              </a:rPr>
              <a:t>Prozessspezifische Rollen</a:t>
            </a:r>
            <a:endParaRPr lang="de-DE" sz="2800" b="0" strike="noStrike" spc="-1">
              <a:solidFill>
                <a:srgbClr val="000000"/>
              </a:solidFill>
              <a:latin typeface="Calibri" panose="020F0502020204030204" pitchFamily="34" charset="0"/>
              <a:cs typeface="Calibri" panose="020F0502020204030204" pitchFamily="34" charset="0"/>
            </a:endParaRPr>
          </a:p>
          <a:p>
            <a:pPr marL="914400" lvl="1" indent="-343080">
              <a:lnSpc>
                <a:spcPct val="100000"/>
              </a:lnSpc>
              <a:spcBef>
                <a:spcPts val="360"/>
              </a:spcBef>
              <a:buClr>
                <a:srgbClr val="000000"/>
              </a:buClr>
              <a:buFont typeface="Arial"/>
              <a:buChar char="–"/>
            </a:pPr>
            <a:r>
              <a:rPr lang="en-GB" sz="2400" b="0" strike="noStrike" spc="-1">
                <a:solidFill>
                  <a:schemeClr val="dk1"/>
                </a:solidFill>
                <a:latin typeface="Calibri" panose="020F0502020204030204" pitchFamily="34" charset="0"/>
                <a:ea typeface="Calibri"/>
                <a:cs typeface="Calibri" panose="020F0502020204030204" pitchFamily="34" charset="0"/>
              </a:rPr>
              <a:t>Berücksichtigung eines Prozesses oder eines Falles innerhalb des Prozesses</a:t>
            </a:r>
            <a:endParaRPr lang="de-DE" sz="2400" b="0" strike="noStrike" spc="-1">
              <a:solidFill>
                <a:srgbClr val="000000"/>
              </a:solidFill>
              <a:latin typeface="Calibri" panose="020F0502020204030204" pitchFamily="34" charset="0"/>
              <a:cs typeface="Calibri" panose="020F0502020204030204" pitchFamily="34" charset="0"/>
            </a:endParaRPr>
          </a:p>
          <a:p>
            <a:pPr marL="914400" lvl="1" indent="-343080">
              <a:lnSpc>
                <a:spcPct val="100000"/>
              </a:lnSpc>
              <a:spcBef>
                <a:spcPts val="360"/>
              </a:spcBef>
              <a:buClr>
                <a:srgbClr val="000000"/>
              </a:buClr>
              <a:buFont typeface="Arial"/>
              <a:buChar char="–"/>
            </a:pPr>
            <a:r>
              <a:rPr lang="en-GB" sz="2400" b="0" strike="noStrike" spc="-1">
                <a:solidFill>
                  <a:schemeClr val="dk1"/>
                </a:solidFill>
                <a:latin typeface="Calibri" panose="020F0502020204030204" pitchFamily="34" charset="0"/>
                <a:ea typeface="Calibri"/>
                <a:cs typeface="Calibri" panose="020F0502020204030204" pitchFamily="34" charset="0"/>
              </a:rPr>
              <a:t>Sie beziehen sich hauptsächlich auf die Prozessanforderungen (PR1-14) in FitSM-1</a:t>
            </a:r>
            <a:endParaRPr lang="de-DE" sz="2400" b="0" strike="noStrike" spc="-1">
              <a:solidFill>
                <a:srgbClr val="000000"/>
              </a:solidFill>
              <a:latin typeface="Calibri" panose="020F0502020204030204" pitchFamily="34" charset="0"/>
              <a:cs typeface="Calibri" panose="020F0502020204030204" pitchFamily="34" charset="0"/>
            </a:endParaRPr>
          </a:p>
          <a:p>
            <a:pPr>
              <a:lnSpc>
                <a:spcPct val="100000"/>
              </a:lnSpc>
              <a:spcBef>
                <a:spcPts val="360"/>
              </a:spcBef>
              <a:tabLst>
                <a:tab pos="0" algn="l"/>
              </a:tabLst>
            </a:pPr>
            <a:endParaRPr lang="de-DE" sz="2800" b="0" strike="noStrike" spc="-1">
              <a:solidFill>
                <a:srgbClr val="000000"/>
              </a:solidFill>
              <a:latin typeface="Calibri" panose="020F0502020204030204" pitchFamily="34" charset="0"/>
              <a:cs typeface="Calibri" panose="020F0502020204030204" pitchFamily="34" charset="0"/>
            </a:endParaRPr>
          </a:p>
          <a:p>
            <a:pPr>
              <a:lnSpc>
                <a:spcPct val="100000"/>
              </a:lnSpc>
              <a:spcBef>
                <a:spcPts val="360"/>
              </a:spcBef>
              <a:tabLst>
                <a:tab pos="0" algn="l"/>
              </a:tabLst>
            </a:pPr>
            <a:endParaRPr lang="de-DE" sz="2800" b="0" strike="noStrike" spc="-1">
              <a:solidFill>
                <a:srgbClr val="000000"/>
              </a:solidFill>
              <a:latin typeface="Calibri" panose="020F0502020204030204" pitchFamily="34" charset="0"/>
              <a:cs typeface="Calibri" panose="020F0502020204030204" pitchFamily="34"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Schlüsselrollen in einem SMS </a:t>
            </a:r>
            <a:r>
              <a:rPr lang="en-US" sz="2000" b="0" strike="noStrike" spc="-1">
                <a:solidFill>
                  <a:srgbClr val="7F7F7F"/>
                </a:solidFill>
                <a:latin typeface="Calibri"/>
                <a:ea typeface="Calibri"/>
              </a:rPr>
              <a:t>nach </a:t>
            </a:r>
            <a:r>
              <a:rPr lang="en-US" sz="2000" b="1" strike="noStrike" spc="-1">
                <a:solidFill>
                  <a:srgbClr val="7F7F7F"/>
                </a:solidFill>
                <a:latin typeface="Calibri"/>
                <a:ea typeface="Calibri"/>
              </a:rPr>
              <a:t>FitSM-3</a:t>
            </a:r>
            <a:endParaRPr lang="de-DE" sz="2000" b="0" strike="noStrike" spc="-1">
              <a:solidFill>
                <a:srgbClr val="000000"/>
              </a:solidFill>
              <a:latin typeface="Arial"/>
            </a:endParaRPr>
          </a:p>
        </p:txBody>
      </p:sp>
      <p:sp>
        <p:nvSpPr>
          <p:cNvPr id="632" name="PlaceHolder 2"/>
          <p:cNvSpPr>
            <a:spLocks noGrp="1"/>
          </p:cNvSpPr>
          <p:nvPr>
            <p:ph/>
          </p:nvPr>
        </p:nvSpPr>
        <p:spPr>
          <a:xfrm>
            <a:off x="609480" y="1696680"/>
            <a:ext cx="10969920" cy="4623120"/>
          </a:xfrm>
          <a:prstGeom prst="rect">
            <a:avLst/>
          </a:prstGeom>
          <a:noFill/>
          <a:ln w="0">
            <a:noFill/>
          </a:ln>
        </p:spPr>
        <p:txBody>
          <a:bodyPr lIns="91440" tIns="45720" rIns="91440" bIns="45720" anchor="t">
            <a:normAutofit/>
          </a:bodyPr>
          <a:lstStyle/>
          <a:p>
            <a:pPr marL="343080" indent="-343080">
              <a:lnSpc>
                <a:spcPct val="100000"/>
              </a:lnSpc>
              <a:spcBef>
                <a:spcPts val="601"/>
              </a:spcBef>
              <a:buClr>
                <a:srgbClr val="000000"/>
              </a:buClr>
              <a:buFont typeface="Arial"/>
              <a:buChar char="•"/>
            </a:pPr>
            <a:r>
              <a:rPr lang="en-US" sz="2800" b="0" strike="noStrike" spc="-1">
                <a:solidFill>
                  <a:schemeClr val="dk1"/>
                </a:solidFill>
                <a:latin typeface="Calibri"/>
                <a:ea typeface="Calibri"/>
              </a:rPr>
              <a:t>Allgemeine Aufgaben</a:t>
            </a:r>
            <a:endParaRPr lang="de-DE" sz="2800" b="0" strike="noStrike" spc="-1">
              <a:solidFill>
                <a:srgbClr val="000000"/>
              </a:solidFill>
              <a:latin typeface="Arial"/>
            </a:endParaRPr>
          </a:p>
          <a:p>
            <a:pPr marL="800280" lvl="1" indent="-343080">
              <a:lnSpc>
                <a:spcPct val="100000"/>
              </a:lnSpc>
              <a:spcBef>
                <a:spcPts val="601"/>
              </a:spcBef>
              <a:buClr>
                <a:srgbClr val="000000"/>
              </a:buClr>
              <a:buFont typeface="System Font Regular"/>
              <a:buChar char="–"/>
            </a:pPr>
            <a:r>
              <a:rPr lang="en-US" sz="2400" b="0" strike="noStrike" spc="-1">
                <a:solidFill>
                  <a:schemeClr val="dk1"/>
                </a:solidFill>
                <a:latin typeface="Calibri"/>
                <a:ea typeface="Calibri"/>
              </a:rPr>
              <a:t>SMS-Verantwortlicher</a:t>
            </a:r>
            <a:endParaRPr lang="de-DE" sz="2400" b="0" strike="noStrike" spc="-1">
              <a:solidFill>
                <a:srgbClr val="000000"/>
              </a:solidFill>
              <a:latin typeface="Arial"/>
            </a:endParaRPr>
          </a:p>
          <a:p>
            <a:pPr marL="800280" lvl="1" indent="-343080">
              <a:lnSpc>
                <a:spcPct val="100000"/>
              </a:lnSpc>
              <a:spcBef>
                <a:spcPts val="601"/>
              </a:spcBef>
              <a:buClr>
                <a:srgbClr val="000000"/>
              </a:buClr>
              <a:buFont typeface="System Font Regular"/>
              <a:buChar char="–"/>
            </a:pPr>
            <a:r>
              <a:rPr lang="en-US" sz="2400" b="0" strike="noStrike" spc="-1">
                <a:solidFill>
                  <a:schemeClr val="dk1"/>
                </a:solidFill>
                <a:latin typeface="Calibri"/>
                <a:ea typeface="Calibri"/>
              </a:rPr>
              <a:t>SMS-Manager</a:t>
            </a:r>
            <a:endParaRPr lang="de-DE" sz="2400" b="0" strike="noStrike" spc="-1">
              <a:solidFill>
                <a:srgbClr val="000000"/>
              </a:solidFill>
              <a:latin typeface="Arial"/>
            </a:endParaRPr>
          </a:p>
          <a:p>
            <a:pPr marL="800280" lvl="1" indent="-343080">
              <a:lnSpc>
                <a:spcPct val="100000"/>
              </a:lnSpc>
              <a:spcBef>
                <a:spcPts val="601"/>
              </a:spcBef>
              <a:buClr>
                <a:srgbClr val="000000"/>
              </a:buClr>
              <a:buFont typeface="System Font Regular"/>
              <a:buChar char="–"/>
            </a:pPr>
            <a:r>
              <a:rPr lang="en-US" sz="2400" b="0" strike="noStrike" spc="-1">
                <a:solidFill>
                  <a:schemeClr val="dk1"/>
                </a:solidFill>
                <a:latin typeface="Calibri"/>
                <a:ea typeface="Calibri"/>
              </a:rPr>
              <a:t>Andere mögliche allgemeine Funktionen, z. B. Dokumentationsbeauftragter</a:t>
            </a:r>
            <a:endParaRPr lang="de-DE" sz="2400" b="0" strike="noStrike" spc="-1">
              <a:solidFill>
                <a:srgbClr val="000000"/>
              </a:solidFill>
              <a:latin typeface="Arial"/>
            </a:endParaRPr>
          </a:p>
          <a:p>
            <a:pPr marL="343080" indent="-343080">
              <a:lnSpc>
                <a:spcPct val="100000"/>
              </a:lnSpc>
              <a:spcBef>
                <a:spcPts val="601"/>
              </a:spcBef>
              <a:buClr>
                <a:srgbClr val="000000"/>
              </a:buClr>
              <a:buFont typeface="Arial"/>
              <a:buChar char="•"/>
            </a:pPr>
            <a:r>
              <a:rPr lang="en-US" sz="2800" b="0" strike="noStrike" spc="-1">
                <a:solidFill>
                  <a:schemeClr val="dk1"/>
                </a:solidFill>
                <a:latin typeface="Calibri"/>
                <a:ea typeface="Calibri"/>
              </a:rPr>
              <a:t>Rollen auf Prozessebene: gängige Typen von Rollen</a:t>
            </a:r>
            <a:endParaRPr lang="de-DE" sz="2800" b="0" strike="noStrike" spc="-1">
              <a:solidFill>
                <a:srgbClr val="000000"/>
              </a:solidFill>
              <a:latin typeface="Arial"/>
            </a:endParaRPr>
          </a:p>
          <a:p>
            <a:pPr marL="800280" lvl="1" indent="-343080">
              <a:lnSpc>
                <a:spcPct val="100000"/>
              </a:lnSpc>
              <a:spcBef>
                <a:spcPts val="601"/>
              </a:spcBef>
              <a:buClr>
                <a:srgbClr val="000000"/>
              </a:buClr>
              <a:buFont typeface="System Font Regular"/>
              <a:buChar char="–"/>
            </a:pPr>
            <a:r>
              <a:rPr lang="en-US" sz="2400" b="0" strike="noStrike" spc="-1">
                <a:solidFill>
                  <a:schemeClr val="dk1"/>
                </a:solidFill>
                <a:latin typeface="Calibri"/>
                <a:ea typeface="Calibri"/>
              </a:rPr>
              <a:t>Prozess-Verantwortlicher</a:t>
            </a:r>
            <a:endParaRPr lang="de-DE" sz="2400" b="0" strike="noStrike" spc="-1">
              <a:solidFill>
                <a:srgbClr val="000000"/>
              </a:solidFill>
              <a:latin typeface="Arial"/>
            </a:endParaRPr>
          </a:p>
          <a:p>
            <a:pPr marL="800280" lvl="1" indent="-343080">
              <a:lnSpc>
                <a:spcPct val="100000"/>
              </a:lnSpc>
              <a:spcBef>
                <a:spcPts val="601"/>
              </a:spcBef>
              <a:buClr>
                <a:srgbClr val="000000"/>
              </a:buClr>
              <a:buFont typeface="System Font Regular"/>
              <a:buChar char="–"/>
            </a:pPr>
            <a:r>
              <a:rPr lang="en-US" sz="2400" b="0" strike="noStrike" spc="-1">
                <a:solidFill>
                  <a:schemeClr val="dk1"/>
                </a:solidFill>
                <a:latin typeface="Calibri"/>
                <a:ea typeface="Calibri"/>
              </a:rPr>
              <a:t>Prozess-Manager</a:t>
            </a:r>
            <a:endParaRPr lang="de-DE" sz="2400" b="0" strike="noStrike" spc="-1">
              <a:solidFill>
                <a:srgbClr val="000000"/>
              </a:solidFill>
              <a:latin typeface="Arial"/>
            </a:endParaRPr>
          </a:p>
          <a:p>
            <a:pPr marL="800280" lvl="1" indent="-343080">
              <a:lnSpc>
                <a:spcPct val="100000"/>
              </a:lnSpc>
              <a:spcBef>
                <a:spcPts val="601"/>
              </a:spcBef>
              <a:buClr>
                <a:srgbClr val="000000"/>
              </a:buClr>
              <a:buFont typeface="System Font Regular"/>
              <a:buChar char="–"/>
            </a:pPr>
            <a:r>
              <a:rPr lang="en-US" sz="2400" b="0" strike="noStrike" spc="-1">
                <a:solidFill>
                  <a:schemeClr val="dk1"/>
                </a:solidFill>
                <a:latin typeface="Calibri"/>
                <a:ea typeface="Calibri"/>
              </a:rPr>
              <a:t>Case-Verantwortlicher z.B. Service-Verantwortlicher, Incident-Verantwortlicher</a:t>
            </a:r>
            <a:endParaRPr lang="de-DE" sz="2400" b="0" strike="noStrike" spc="-1">
              <a:solidFill>
                <a:srgbClr val="000000"/>
              </a:solidFill>
              <a:latin typeface="Arial"/>
            </a:endParaRPr>
          </a:p>
          <a:p>
            <a:pPr marL="800280" lvl="1" indent="-343080">
              <a:lnSpc>
                <a:spcPct val="100000"/>
              </a:lnSpc>
              <a:spcBef>
                <a:spcPts val="601"/>
              </a:spcBef>
              <a:buClr>
                <a:srgbClr val="000000"/>
              </a:buClr>
              <a:buFont typeface="System Font Regular"/>
              <a:buChar char="–"/>
            </a:pPr>
            <a:r>
              <a:rPr lang="en-US" sz="2400" b="0" strike="noStrike" spc="-1">
                <a:solidFill>
                  <a:schemeClr val="dk1"/>
                </a:solidFill>
                <a:latin typeface="Calibri"/>
                <a:ea typeface="Calibri"/>
              </a:rPr>
              <a:t>Prozess-Mitarbeiter</a:t>
            </a:r>
            <a:endParaRPr lang="de-DE" sz="2400" b="0" strike="noStrike" spc="-1">
              <a:solidFill>
                <a:srgbClr val="000000"/>
              </a:solidFill>
              <a:latin typeface="Arial"/>
            </a:endParaRPr>
          </a:p>
        </p:txBody>
      </p:sp>
      <p:sp>
        <p:nvSpPr>
          <p:cNvPr id="633" name="PlaceHolder 3"/>
          <p:cNvSpPr>
            <a:spLocks noGrp="1"/>
          </p:cNvSpPr>
          <p:nvPr>
            <p:ph type="sldNum" idx="60"/>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07586C82-8C93-4EE6-88FB-90D1EA2B0874}" type="slidenum">
              <a:rPr lang="en-US" sz="1200" b="0" strike="noStrike" spc="-1">
                <a:solidFill>
                  <a:srgbClr val="888888"/>
                </a:solidFill>
                <a:latin typeface="Calibri"/>
                <a:ea typeface="Calibri"/>
              </a:rPr>
              <a:t>67</a:t>
            </a:fld>
            <a:endParaRPr lang="de-DE" sz="1200" b="0" strike="noStrike" spc="-1">
              <a:solidFill>
                <a:srgbClr val="000000"/>
              </a:solidFill>
              <a:latin typeface="Times New Roman"/>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 name="PlaceHolder 38"/>
          <p:cNvSpPr/>
          <p:nvPr/>
        </p:nvSpPr>
        <p:spPr>
          <a:xfrm>
            <a:off x="609840" y="275040"/>
            <a:ext cx="9053640" cy="1043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Lst>
            </a:pPr>
            <a:r>
              <a:rPr lang="en-US" sz="3200" b="0" strike="noStrike" spc="-1">
                <a:solidFill>
                  <a:srgbClr val="205595"/>
                </a:solidFill>
                <a:latin typeface="Calibri"/>
                <a:ea typeface="Calibri"/>
              </a:rPr>
              <a:t>SMS-Verantwortlicher: Allgemeine Aufgaben </a:t>
            </a:r>
            <a:r>
              <a:rPr lang="en-US" sz="2000" b="0" strike="noStrike" spc="-1">
                <a:solidFill>
                  <a:srgbClr val="7F7F7F"/>
                </a:solidFill>
                <a:latin typeface="Calibri"/>
                <a:ea typeface="Calibri"/>
              </a:rPr>
              <a:t>nach </a:t>
            </a:r>
            <a:r>
              <a:rPr lang="en-US" sz="2000" b="1" strike="noStrike" spc="-1">
                <a:solidFill>
                  <a:srgbClr val="7F7F7F"/>
                </a:solidFill>
                <a:latin typeface="Calibri"/>
                <a:ea typeface="Calibri"/>
              </a:rPr>
              <a:t>FitSM-3</a:t>
            </a:r>
            <a:endParaRPr lang="de-DE" sz="2000" b="0" strike="noStrike" spc="-1">
              <a:solidFill>
                <a:srgbClr val="000000"/>
              </a:solidFill>
              <a:latin typeface="Arial"/>
            </a:endParaRPr>
          </a:p>
        </p:txBody>
      </p:sp>
      <p:graphicFrame>
        <p:nvGraphicFramePr>
          <p:cNvPr id="635" name="Google Shape;751;p60"/>
          <p:cNvGraphicFramePr/>
          <p:nvPr>
            <p:extLst>
              <p:ext uri="{D42A27DB-BD31-4B8C-83A1-F6EECF244321}">
                <p14:modId xmlns:p14="http://schemas.microsoft.com/office/powerpoint/2010/main" val="454830512"/>
              </p:ext>
            </p:extLst>
          </p:nvPr>
        </p:nvGraphicFramePr>
        <p:xfrm>
          <a:off x="900360" y="1778040"/>
          <a:ext cx="10440000" cy="3891240"/>
        </p:xfrm>
        <a:graphic>
          <a:graphicData uri="http://schemas.openxmlformats.org/drawingml/2006/table">
            <a:tbl>
              <a:tblPr/>
              <a:tblGrid>
                <a:gridCol w="2113920">
                  <a:extLst>
                    <a:ext uri="{9D8B030D-6E8A-4147-A177-3AD203B41FA5}">
                      <a16:colId xmlns:a16="http://schemas.microsoft.com/office/drawing/2014/main" val="20000"/>
                    </a:ext>
                  </a:extLst>
                </a:gridCol>
                <a:gridCol w="5726880">
                  <a:extLst>
                    <a:ext uri="{9D8B030D-6E8A-4147-A177-3AD203B41FA5}">
                      <a16:colId xmlns:a16="http://schemas.microsoft.com/office/drawing/2014/main" val="20001"/>
                    </a:ext>
                  </a:extLst>
                </a:gridCol>
                <a:gridCol w="2599200">
                  <a:extLst>
                    <a:ext uri="{9D8B030D-6E8A-4147-A177-3AD203B41FA5}">
                      <a16:colId xmlns:a16="http://schemas.microsoft.com/office/drawing/2014/main" val="20002"/>
                    </a:ext>
                  </a:extLst>
                </a:gridCol>
              </a:tblGrid>
              <a:tr h="370800">
                <a:tc>
                  <a:txBody>
                    <a:bodyPr/>
                    <a:lstStyle/>
                    <a:p>
                      <a:pPr>
                        <a:lnSpc>
                          <a:spcPct val="100000"/>
                        </a:lnSpc>
                        <a:tabLst>
                          <a:tab pos="0" algn="l"/>
                        </a:tabLst>
                      </a:pPr>
                      <a:r>
                        <a:rPr lang="en-US" sz="1800" b="1" strike="noStrike" spc="-1">
                          <a:solidFill>
                            <a:schemeClr val="lt1"/>
                          </a:solidFill>
                          <a:latin typeface="Calibri" panose="020F0502020204030204" pitchFamily="34" charset="0"/>
                          <a:ea typeface="Arial"/>
                          <a:cs typeface="Calibri" panose="020F0502020204030204" pitchFamily="34" charset="0"/>
                        </a:rPr>
                        <a:t>Rolle</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a:lstStyle/>
                    <a:p>
                      <a:pPr>
                        <a:lnSpc>
                          <a:spcPct val="100000"/>
                        </a:lnSpc>
                        <a:tabLst>
                          <a:tab pos="0" algn="l"/>
                        </a:tabLst>
                      </a:pPr>
                      <a:r>
                        <a:rPr lang="en-US" sz="1800" b="1" strike="noStrike" spc="-1">
                          <a:solidFill>
                            <a:schemeClr val="lt1"/>
                          </a:solidFill>
                          <a:latin typeface="Calibri" panose="020F0502020204030204" pitchFamily="34" charset="0"/>
                          <a:ea typeface="Arial"/>
                          <a:cs typeface="Calibri" panose="020F0502020204030204" pitchFamily="34" charset="0"/>
                        </a:rPr>
                        <a:t>Aufgaben</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a:lstStyle/>
                    <a:p>
                      <a:pPr>
                        <a:lnSpc>
                          <a:spcPct val="100000"/>
                        </a:lnSpc>
                        <a:tabLst>
                          <a:tab pos="0" algn="l"/>
                        </a:tabLst>
                      </a:pPr>
                      <a:r>
                        <a:rPr lang="en-US" sz="1400" b="1" strike="noStrike" spc="-1">
                          <a:solidFill>
                            <a:schemeClr val="lt1"/>
                          </a:solidFill>
                          <a:latin typeface="Calibri" panose="020F0502020204030204" pitchFamily="34" charset="0"/>
                          <a:ea typeface="Arial"/>
                          <a:cs typeface="Calibri" panose="020F0502020204030204" pitchFamily="34" charset="0"/>
                        </a:rPr>
                        <a:t>Anzahl der umgesetzten Rollen</a:t>
                      </a:r>
                      <a:endParaRPr lang="de-DE" sz="14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extLst>
                  <a:ext uri="{0D108BD9-81ED-4DB2-BD59-A6C34878D82A}">
                    <a16:rowId xmlns:a16="http://schemas.microsoft.com/office/drawing/2014/main" val="10000"/>
                  </a:ext>
                </a:extLst>
              </a:tr>
              <a:tr h="370800">
                <a:tc>
                  <a:txBody>
                    <a:bodyPr/>
                    <a:lstStyle/>
                    <a:p>
                      <a:pPr>
                        <a:lnSpc>
                          <a:spcPct val="100000"/>
                        </a:lnSpc>
                        <a:tabLst>
                          <a:tab pos="0" algn="l"/>
                        </a:tabLst>
                      </a:pPr>
                      <a:r>
                        <a:rPr lang="en-US" sz="1500" b="1" strike="noStrike" spc="-1">
                          <a:solidFill>
                            <a:schemeClr val="dk1"/>
                          </a:solidFill>
                          <a:latin typeface="Calibri" panose="020F0502020204030204" pitchFamily="34" charset="0"/>
                          <a:ea typeface="Arial"/>
                          <a:cs typeface="Calibri" panose="020F0502020204030204" pitchFamily="34" charset="0"/>
                        </a:rPr>
                        <a:t>SMS-Verantwortlicher</a:t>
                      </a:r>
                      <a:endParaRPr lang="de-DE" sz="15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FD7E7"/>
                    </a:solidFill>
                  </a:tcPr>
                </a:tc>
                <a:tc>
                  <a:txBody>
                    <a:bodyPr/>
                    <a:lstStyle/>
                    <a:p>
                      <a:pPr marL="285840" indent="-285840">
                        <a:lnSpc>
                          <a:spcPct val="100000"/>
                        </a:lnSpc>
                        <a:buClr>
                          <a:srgbClr val="000000"/>
                        </a:buClr>
                        <a:buFont typeface="Arial"/>
                        <a:buChar char="•"/>
                      </a:pPr>
                      <a:r>
                        <a:rPr lang="en-GB" sz="1500" b="0" strike="noStrike" spc="-1">
                          <a:solidFill>
                            <a:schemeClr val="dk1"/>
                          </a:solidFill>
                          <a:latin typeface="Calibri" panose="020F0502020204030204" pitchFamily="34" charset="0"/>
                          <a:ea typeface="Arial"/>
                          <a:cs typeface="Calibri" panose="020F0502020204030204" pitchFamily="34" charset="0"/>
                        </a:rPr>
                        <a:t>Verantwortlicher für das gesamte Service-Management-System (SMS).</a:t>
                      </a:r>
                      <a:endParaRPr lang="de-DE" sz="1500" b="0" strike="noStrike" spc="-1">
                        <a:solidFill>
                          <a:srgbClr val="000000"/>
                        </a:solidFill>
                        <a:latin typeface="Calibri" panose="020F0502020204030204" pitchFamily="34" charset="0"/>
                        <a:cs typeface="Calibri" panose="020F0502020204030204" pitchFamily="34" charset="0"/>
                      </a:endParaRPr>
                    </a:p>
                    <a:p>
                      <a:pPr marL="285840" indent="-285840">
                        <a:lnSpc>
                          <a:spcPct val="100000"/>
                        </a:lnSpc>
                        <a:buClr>
                          <a:srgbClr val="000000"/>
                        </a:buClr>
                        <a:buFont typeface="Arial"/>
                        <a:buChar char="•"/>
                      </a:pPr>
                      <a:r>
                        <a:rPr lang="en-GB" sz="1500" b="0" strike="noStrike" spc="-1">
                          <a:solidFill>
                            <a:schemeClr val="dk1"/>
                          </a:solidFill>
                          <a:latin typeface="Calibri" panose="020F0502020204030204" pitchFamily="34" charset="0"/>
                          <a:ea typeface="Arial"/>
                          <a:cs typeface="Calibri" panose="020F0502020204030204" pitchFamily="34" charset="0"/>
                        </a:rPr>
                        <a:t>Gesamtverantwortung für alle ITSM-bezogenen Aktivitäten.</a:t>
                      </a:r>
                      <a:endParaRPr lang="de-DE" sz="1500" b="0" strike="noStrike" spc="-1">
                        <a:solidFill>
                          <a:srgbClr val="000000"/>
                        </a:solidFill>
                        <a:latin typeface="Calibri" panose="020F0502020204030204" pitchFamily="34" charset="0"/>
                        <a:cs typeface="Calibri" panose="020F0502020204030204" pitchFamily="34" charset="0"/>
                      </a:endParaRPr>
                    </a:p>
                    <a:p>
                      <a:pPr marL="285840" indent="-285840">
                        <a:lnSpc>
                          <a:spcPct val="100000"/>
                        </a:lnSpc>
                        <a:buClr>
                          <a:srgbClr val="000000"/>
                        </a:buClr>
                        <a:buFont typeface="Arial"/>
                        <a:buChar char="•"/>
                      </a:pPr>
                      <a:r>
                        <a:rPr lang="en-GB" sz="1500" b="0" strike="noStrike" spc="-1">
                          <a:solidFill>
                            <a:schemeClr val="dk1"/>
                          </a:solidFill>
                          <a:latin typeface="Calibri" panose="020F0502020204030204" pitchFamily="34" charset="0"/>
                          <a:ea typeface="Arial"/>
                          <a:cs typeface="Calibri" panose="020F0502020204030204" pitchFamily="34" charset="0"/>
                        </a:rPr>
                        <a:t>Act als primäre Anlaufstelle für Anliegen im Rahmen der Verwaltung des gesamten SMS.</a:t>
                      </a:r>
                      <a:endParaRPr lang="de-DE" sz="1500" b="0" strike="noStrike" spc="-1">
                        <a:solidFill>
                          <a:srgbClr val="000000"/>
                        </a:solidFill>
                        <a:latin typeface="Calibri" panose="020F0502020204030204" pitchFamily="34" charset="0"/>
                        <a:cs typeface="Calibri" panose="020F0502020204030204" pitchFamily="34" charset="0"/>
                      </a:endParaRPr>
                    </a:p>
                    <a:p>
                      <a:pPr marL="285840" indent="-285840">
                        <a:lnSpc>
                          <a:spcPct val="100000"/>
                        </a:lnSpc>
                        <a:buClr>
                          <a:srgbClr val="000000"/>
                        </a:buClr>
                        <a:buFont typeface="Arial"/>
                        <a:buChar char="•"/>
                      </a:pPr>
                      <a:r>
                        <a:rPr lang="en-GB" sz="1500" b="0" strike="noStrike" spc="-1">
                          <a:solidFill>
                            <a:schemeClr val="dk1"/>
                          </a:solidFill>
                          <a:latin typeface="Calibri" panose="020F0502020204030204" pitchFamily="34" charset="0"/>
                          <a:ea typeface="Arial"/>
                          <a:cs typeface="Calibri" panose="020F0502020204030204" pitchFamily="34" charset="0"/>
                        </a:rPr>
                        <a:t>Festlegung und Verabschiedung von Zielen und Richtlinien für das gesamte SMS.</a:t>
                      </a:r>
                      <a:endParaRPr lang="de-DE" sz="1500" b="0" strike="noStrike" spc="-1">
                        <a:solidFill>
                          <a:srgbClr val="000000"/>
                        </a:solidFill>
                        <a:latin typeface="Calibri" panose="020F0502020204030204" pitchFamily="34" charset="0"/>
                        <a:cs typeface="Calibri" panose="020F0502020204030204" pitchFamily="34" charset="0"/>
                      </a:endParaRPr>
                    </a:p>
                    <a:p>
                      <a:pPr marL="285840" indent="-285840">
                        <a:lnSpc>
                          <a:spcPct val="100000"/>
                        </a:lnSpc>
                        <a:buClr>
                          <a:srgbClr val="000000"/>
                        </a:buClr>
                        <a:buFont typeface="Arial"/>
                        <a:buChar char="•"/>
                      </a:pPr>
                      <a:r>
                        <a:rPr lang="en-GB" sz="1500" b="0" strike="noStrike" spc="-1">
                          <a:solidFill>
                            <a:schemeClr val="dk1"/>
                          </a:solidFill>
                          <a:latin typeface="Calibri" panose="020F0502020204030204" pitchFamily="34" charset="0"/>
                          <a:ea typeface="Arial"/>
                          <a:cs typeface="Calibri" panose="020F0502020204030204" pitchFamily="34" charset="0"/>
                        </a:rPr>
                        <a:t>Benennen Sie die Prozess-Verantwortlichen und/oder Prozess-Manager und stellen Sie sicher, dass sie für ihre Aufgaben kompetent sind.</a:t>
                      </a:r>
                      <a:endParaRPr lang="de-DE" sz="1500" b="0" strike="noStrike" spc="-1">
                        <a:solidFill>
                          <a:srgbClr val="000000"/>
                        </a:solidFill>
                        <a:latin typeface="Calibri" panose="020F0502020204030204" pitchFamily="34" charset="0"/>
                        <a:cs typeface="Calibri" panose="020F0502020204030204" pitchFamily="34" charset="0"/>
                      </a:endParaRPr>
                    </a:p>
                    <a:p>
                      <a:pPr marL="285840" indent="-285840">
                        <a:lnSpc>
                          <a:spcPct val="100000"/>
                        </a:lnSpc>
                        <a:buClr>
                          <a:srgbClr val="000000"/>
                        </a:buClr>
                        <a:buFont typeface="Arial"/>
                        <a:buChar char="•"/>
                      </a:pPr>
                      <a:r>
                        <a:rPr lang="en-GB" sz="1500" b="0" strike="noStrike" spc="-1">
                          <a:solidFill>
                            <a:schemeClr val="dk1"/>
                          </a:solidFill>
                          <a:latin typeface="Calibri" panose="020F0502020204030204" pitchFamily="34" charset="0"/>
                          <a:ea typeface="Arial"/>
                          <a:cs typeface="Calibri" panose="020F0502020204030204" pitchFamily="34" charset="0"/>
                        </a:rPr>
                        <a:t>Genehmigung von Changes am gesamten SMS.</a:t>
                      </a:r>
                      <a:endParaRPr lang="de-DE" sz="1500" b="0" strike="noStrike" spc="-1">
                        <a:solidFill>
                          <a:srgbClr val="000000"/>
                        </a:solidFill>
                        <a:latin typeface="Calibri" panose="020F0502020204030204" pitchFamily="34" charset="0"/>
                        <a:cs typeface="Calibri" panose="020F0502020204030204" pitchFamily="34" charset="0"/>
                      </a:endParaRPr>
                    </a:p>
                    <a:p>
                      <a:pPr marL="285840" indent="-285840">
                        <a:lnSpc>
                          <a:spcPct val="100000"/>
                        </a:lnSpc>
                        <a:buClr>
                          <a:srgbClr val="000000"/>
                        </a:buClr>
                        <a:buFont typeface="Arial"/>
                        <a:buChar char="•"/>
                      </a:pPr>
                      <a:r>
                        <a:rPr lang="en-GB" sz="1500" b="0" strike="noStrike" spc="-1">
                          <a:solidFill>
                            <a:schemeClr val="dk1"/>
                          </a:solidFill>
                          <a:latin typeface="Calibri" panose="020F0502020204030204" pitchFamily="34" charset="0"/>
                          <a:ea typeface="Arial"/>
                          <a:cs typeface="Calibri" panose="020F0502020204030204" pitchFamily="34" charset="0"/>
                        </a:rPr>
                        <a:t>Entscheidung über die Bereitstellung von Ressourcen für das ITSM.</a:t>
                      </a:r>
                      <a:endParaRPr lang="de-DE" sz="1500" b="0" strike="noStrike" spc="-1">
                        <a:solidFill>
                          <a:srgbClr val="000000"/>
                        </a:solidFill>
                        <a:latin typeface="Calibri" panose="020F0502020204030204" pitchFamily="34" charset="0"/>
                        <a:cs typeface="Calibri" panose="020F0502020204030204" pitchFamily="34" charset="0"/>
                      </a:endParaRPr>
                    </a:p>
                    <a:p>
                      <a:pPr marL="285840" indent="-285840">
                        <a:lnSpc>
                          <a:spcPct val="100000"/>
                        </a:lnSpc>
                        <a:buClr>
                          <a:srgbClr val="000000"/>
                        </a:buClr>
                        <a:buFont typeface="Arial"/>
                        <a:buChar char="•"/>
                      </a:pPr>
                      <a:r>
                        <a:rPr lang="en-GB" sz="1500" b="0" strike="noStrike" spc="-1">
                          <a:solidFill>
                            <a:schemeClr val="dk1"/>
                          </a:solidFill>
                          <a:latin typeface="Calibri" panose="020F0502020204030204" pitchFamily="34" charset="0"/>
                          <a:ea typeface="Arial"/>
                          <a:cs typeface="Calibri" panose="020F0502020204030204" pitchFamily="34" charset="0"/>
                        </a:rPr>
                        <a:t>Auf der Grundlage von Monitoring und Reviews Entscheidung über notwendige Changes in den Zielen, Richtlinien und gelieferten Ressourcen für das SMS.</a:t>
                      </a:r>
                      <a:endParaRPr lang="de-DE" sz="15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FD7E7"/>
                    </a:solidFill>
                  </a:tcPr>
                </a:tc>
                <a:tc>
                  <a:txBody>
                    <a:bodyPr/>
                    <a:lstStyle/>
                    <a:p>
                      <a:pPr>
                        <a:lnSpc>
                          <a:spcPct val="100000"/>
                        </a:lnSpc>
                        <a:tabLst>
                          <a:tab pos="0" algn="l"/>
                        </a:tabLst>
                      </a:pPr>
                      <a:r>
                        <a:rPr lang="en-US" sz="1500" b="0" strike="noStrike" spc="-1" dirty="0">
                          <a:solidFill>
                            <a:schemeClr val="dk1"/>
                          </a:solidFill>
                          <a:latin typeface="Calibri" panose="020F0502020204030204" pitchFamily="34" charset="0"/>
                          <a:ea typeface="Arial"/>
                          <a:cs typeface="Calibri" panose="020F0502020204030204" pitchFamily="34" charset="0"/>
                        </a:rPr>
                        <a:t>1 für die </a:t>
                      </a:r>
                      <a:r>
                        <a:rPr lang="en-US" sz="1500" b="0" strike="noStrike" spc="-1" dirty="0" err="1">
                          <a:solidFill>
                            <a:schemeClr val="dk1"/>
                          </a:solidFill>
                          <a:latin typeface="Calibri" panose="020F0502020204030204" pitchFamily="34" charset="0"/>
                          <a:ea typeface="Arial"/>
                          <a:cs typeface="Calibri" panose="020F0502020204030204" pitchFamily="34" charset="0"/>
                        </a:rPr>
                        <a:t>gesamte</a:t>
                      </a:r>
                      <a:r>
                        <a:rPr lang="en-US" sz="1500" b="0" strike="noStrike" spc="-1" dirty="0">
                          <a:solidFill>
                            <a:schemeClr val="dk1"/>
                          </a:solidFill>
                          <a:latin typeface="Calibri" panose="020F0502020204030204" pitchFamily="34" charset="0"/>
                          <a:ea typeface="Arial"/>
                          <a:cs typeface="Calibri" panose="020F0502020204030204" pitchFamily="34" charset="0"/>
                        </a:rPr>
                        <a:t> SMS</a:t>
                      </a:r>
                      <a:endParaRPr lang="de-DE" sz="1500" b="0" strike="noStrike" spc="-1" dirty="0">
                        <a:solidFill>
                          <a:srgbClr val="000000"/>
                        </a:solidFill>
                        <a:latin typeface="Calibri" panose="020F0502020204030204" pitchFamily="34" charset="0"/>
                        <a:cs typeface="Calibri" panose="020F0502020204030204" pitchFamily="34" charset="0"/>
                      </a:endParaRPr>
                    </a:p>
                    <a:p>
                      <a:pPr>
                        <a:lnSpc>
                          <a:spcPct val="100000"/>
                        </a:lnSpc>
                        <a:tabLst>
                          <a:tab pos="0" algn="l"/>
                        </a:tabLst>
                      </a:pPr>
                      <a:endParaRPr lang="de-DE" sz="1600" b="0" strike="noStrike" spc="-1" dirty="0">
                        <a:solidFill>
                          <a:srgbClr val="000000"/>
                        </a:solidFill>
                        <a:latin typeface="Calibri" panose="020F0502020204030204" pitchFamily="34" charset="0"/>
                        <a:cs typeface="Calibri" panose="020F0502020204030204" pitchFamily="34" charset="0"/>
                      </a:endParaRPr>
                    </a:p>
                    <a:p>
                      <a:pPr>
                        <a:lnSpc>
                          <a:spcPct val="100000"/>
                        </a:lnSpc>
                        <a:tabLst>
                          <a:tab pos="0" algn="l"/>
                        </a:tabLst>
                      </a:pPr>
                      <a:r>
                        <a:rPr lang="en-US" sz="1500" b="0" strike="noStrike" spc="-1" dirty="0" err="1">
                          <a:solidFill>
                            <a:schemeClr val="dk1"/>
                          </a:solidFill>
                          <a:latin typeface="Calibri" panose="020F0502020204030204" pitchFamily="34" charset="0"/>
                          <a:ea typeface="Arial"/>
                          <a:cs typeface="Calibri" panose="020F0502020204030204" pitchFamily="34" charset="0"/>
                        </a:rPr>
                        <a:t>Häufig</a:t>
                      </a:r>
                      <a:r>
                        <a:rPr lang="en-US" sz="1500" b="0" strike="noStrike" spc="-1" dirty="0">
                          <a:solidFill>
                            <a:schemeClr val="dk1"/>
                          </a:solidFill>
                          <a:latin typeface="Calibri" panose="020F0502020204030204" pitchFamily="34" charset="0"/>
                          <a:ea typeface="Arial"/>
                          <a:cs typeface="Calibri" panose="020F0502020204030204" pitchFamily="34" charset="0"/>
                        </a:rPr>
                        <a:t> </a:t>
                      </a:r>
                      <a:r>
                        <a:rPr lang="en-US" sz="1500" b="0" strike="noStrike" spc="-1" dirty="0" err="1">
                          <a:solidFill>
                            <a:schemeClr val="dk1"/>
                          </a:solidFill>
                          <a:latin typeface="Calibri" panose="020F0502020204030204" pitchFamily="34" charset="0"/>
                          <a:ea typeface="Arial"/>
                          <a:cs typeface="Calibri" panose="020F0502020204030204" pitchFamily="34" charset="0"/>
                        </a:rPr>
                        <a:t>übernimmt</a:t>
                      </a:r>
                      <a:r>
                        <a:rPr lang="en-US" sz="1500" b="0" strike="noStrike" spc="-1" dirty="0">
                          <a:solidFill>
                            <a:schemeClr val="dk1"/>
                          </a:solidFill>
                          <a:latin typeface="Calibri" panose="020F0502020204030204" pitchFamily="34" charset="0"/>
                          <a:ea typeface="Arial"/>
                          <a:cs typeface="Calibri" panose="020F0502020204030204" pitchFamily="34" charset="0"/>
                        </a:rPr>
                        <a:t> die Person, die die Rolle des SMS-</a:t>
                      </a:r>
                      <a:r>
                        <a:rPr lang="en-US" sz="1500" b="0" strike="noStrike" spc="-1" dirty="0" err="1">
                          <a:solidFill>
                            <a:schemeClr val="dk1"/>
                          </a:solidFill>
                          <a:latin typeface="Calibri" panose="020F0502020204030204" pitchFamily="34" charset="0"/>
                          <a:ea typeface="Arial"/>
                          <a:cs typeface="Calibri" panose="020F0502020204030204" pitchFamily="34" charset="0"/>
                        </a:rPr>
                        <a:t>Verantwortlichen</a:t>
                      </a:r>
                      <a:r>
                        <a:rPr lang="en-US" sz="1500" b="0" strike="noStrike" spc="-1" dirty="0">
                          <a:solidFill>
                            <a:schemeClr val="dk1"/>
                          </a:solidFill>
                          <a:latin typeface="Calibri" panose="020F0502020204030204" pitchFamily="34" charset="0"/>
                          <a:ea typeface="Arial"/>
                          <a:cs typeface="Calibri" panose="020F0502020204030204" pitchFamily="34" charset="0"/>
                        </a:rPr>
                        <a:t> </a:t>
                      </a:r>
                      <a:r>
                        <a:rPr lang="en-US" sz="1500" b="0" strike="noStrike" spc="-1" dirty="0" err="1">
                          <a:solidFill>
                            <a:schemeClr val="dk1"/>
                          </a:solidFill>
                          <a:latin typeface="Calibri" panose="020F0502020204030204" pitchFamily="34" charset="0"/>
                          <a:ea typeface="Arial"/>
                          <a:cs typeface="Calibri" panose="020F0502020204030204" pitchFamily="34" charset="0"/>
                        </a:rPr>
                        <a:t>übernimmt</a:t>
                      </a:r>
                      <a:r>
                        <a:rPr lang="en-US" sz="1500" b="0" strike="noStrike" spc="-1" dirty="0">
                          <a:solidFill>
                            <a:schemeClr val="dk1"/>
                          </a:solidFill>
                          <a:latin typeface="Calibri" panose="020F0502020204030204" pitchFamily="34" charset="0"/>
                          <a:ea typeface="Arial"/>
                          <a:cs typeface="Calibri" panose="020F0502020204030204" pitchFamily="34" charset="0"/>
                        </a:rPr>
                        <a:t>, </a:t>
                      </a:r>
                      <a:r>
                        <a:rPr lang="en-US" sz="1500" b="0" strike="noStrike" spc="-1" dirty="0" err="1">
                          <a:solidFill>
                            <a:schemeClr val="dk1"/>
                          </a:solidFill>
                          <a:latin typeface="Calibri" panose="020F0502020204030204" pitchFamily="34" charset="0"/>
                          <a:ea typeface="Arial"/>
                          <a:cs typeface="Calibri" panose="020F0502020204030204" pitchFamily="34" charset="0"/>
                        </a:rPr>
                        <a:t>auch</a:t>
                      </a:r>
                      <a:r>
                        <a:rPr lang="en-US" sz="1500" b="0" strike="noStrike" spc="-1" dirty="0">
                          <a:solidFill>
                            <a:schemeClr val="dk1"/>
                          </a:solidFill>
                          <a:latin typeface="Calibri" panose="020F0502020204030204" pitchFamily="34" charset="0"/>
                          <a:ea typeface="Arial"/>
                          <a:cs typeface="Calibri" panose="020F0502020204030204" pitchFamily="34" charset="0"/>
                        </a:rPr>
                        <a:t> die Rolle des </a:t>
                      </a:r>
                      <a:r>
                        <a:rPr lang="en-US" sz="1500" b="0" strike="noStrike" spc="-1" dirty="0" err="1">
                          <a:solidFill>
                            <a:schemeClr val="dk1"/>
                          </a:solidFill>
                          <a:latin typeface="Calibri" panose="020F0502020204030204" pitchFamily="34" charset="0"/>
                          <a:ea typeface="Arial"/>
                          <a:cs typeface="Calibri" panose="020F0502020204030204" pitchFamily="34" charset="0"/>
                        </a:rPr>
                        <a:t>Prozess-Verantwortlichen</a:t>
                      </a:r>
                      <a:r>
                        <a:rPr lang="en-US" sz="1500" b="0" strike="noStrike" spc="-1" dirty="0">
                          <a:solidFill>
                            <a:schemeClr val="dk1"/>
                          </a:solidFill>
                          <a:latin typeface="Calibri" panose="020F0502020204030204" pitchFamily="34" charset="0"/>
                          <a:ea typeface="Arial"/>
                          <a:cs typeface="Calibri" panose="020F0502020204030204" pitchFamily="34" charset="0"/>
                        </a:rPr>
                        <a:t> für die </a:t>
                      </a:r>
                      <a:r>
                        <a:rPr lang="en-US" sz="1500" b="0" strike="noStrike" spc="-1" dirty="0" err="1">
                          <a:solidFill>
                            <a:schemeClr val="dk1"/>
                          </a:solidFill>
                          <a:latin typeface="Calibri" panose="020F0502020204030204" pitchFamily="34" charset="0"/>
                          <a:ea typeface="Arial"/>
                          <a:cs typeface="Calibri" panose="020F0502020204030204" pitchFamily="34" charset="0"/>
                        </a:rPr>
                        <a:t>Gesamtheit</a:t>
                      </a:r>
                      <a:r>
                        <a:rPr lang="en-US" sz="1500" b="0" strike="noStrike" spc="-1" dirty="0">
                          <a:solidFill>
                            <a:schemeClr val="dk1"/>
                          </a:solidFill>
                          <a:latin typeface="Calibri" panose="020F0502020204030204" pitchFamily="34" charset="0"/>
                          <a:ea typeface="Arial"/>
                          <a:cs typeface="Calibri" panose="020F0502020204030204" pitchFamily="34" charset="0"/>
                        </a:rPr>
                        <a:t> </a:t>
                      </a:r>
                      <a:r>
                        <a:rPr lang="en-US" sz="1500" b="0" strike="noStrike" spc="-1" dirty="0" err="1">
                          <a:solidFill>
                            <a:schemeClr val="dk1"/>
                          </a:solidFill>
                          <a:latin typeface="Calibri" panose="020F0502020204030204" pitchFamily="34" charset="0"/>
                          <a:ea typeface="Arial"/>
                          <a:cs typeface="Calibri" panose="020F0502020204030204" pitchFamily="34" charset="0"/>
                        </a:rPr>
                        <a:t>oder</a:t>
                      </a:r>
                      <a:r>
                        <a:rPr lang="en-US" sz="1500" b="0" strike="noStrike" spc="-1" dirty="0">
                          <a:solidFill>
                            <a:schemeClr val="dk1"/>
                          </a:solidFill>
                          <a:latin typeface="Calibri" panose="020F0502020204030204" pitchFamily="34" charset="0"/>
                          <a:ea typeface="Arial"/>
                          <a:cs typeface="Calibri" panose="020F0502020204030204" pitchFamily="34" charset="0"/>
                        </a:rPr>
                        <a:t> </a:t>
                      </a:r>
                      <a:r>
                        <a:rPr lang="en-US" sz="1500" b="0" strike="noStrike" spc="-1" dirty="0" err="1">
                          <a:solidFill>
                            <a:schemeClr val="dk1"/>
                          </a:solidFill>
                          <a:latin typeface="Calibri" panose="020F0502020204030204" pitchFamily="34" charset="0"/>
                          <a:ea typeface="Arial"/>
                          <a:cs typeface="Calibri" panose="020F0502020204030204" pitchFamily="34" charset="0"/>
                        </a:rPr>
                        <a:t>eine</a:t>
                      </a:r>
                      <a:r>
                        <a:rPr lang="en-US" sz="1500" b="0" strike="noStrike" spc="-1" dirty="0">
                          <a:solidFill>
                            <a:schemeClr val="dk1"/>
                          </a:solidFill>
                          <a:latin typeface="Calibri" panose="020F0502020204030204" pitchFamily="34" charset="0"/>
                          <a:ea typeface="Arial"/>
                          <a:cs typeface="Calibri" panose="020F0502020204030204" pitchFamily="34" charset="0"/>
                        </a:rPr>
                        <a:t> </a:t>
                      </a:r>
                      <a:r>
                        <a:rPr lang="en-US" sz="1500" b="0" strike="noStrike" spc="-1" dirty="0" err="1">
                          <a:solidFill>
                            <a:schemeClr val="dk1"/>
                          </a:solidFill>
                          <a:latin typeface="Calibri" panose="020F0502020204030204" pitchFamily="34" charset="0"/>
                          <a:ea typeface="Arial"/>
                          <a:cs typeface="Calibri" panose="020F0502020204030204" pitchFamily="34" charset="0"/>
                        </a:rPr>
                        <a:t>Teilmenge</a:t>
                      </a:r>
                      <a:r>
                        <a:rPr lang="en-US" sz="1500" b="0" strike="noStrike" spc="-1" dirty="0">
                          <a:solidFill>
                            <a:schemeClr val="dk1"/>
                          </a:solidFill>
                          <a:latin typeface="Calibri" panose="020F0502020204030204" pitchFamily="34" charset="0"/>
                          <a:ea typeface="Arial"/>
                          <a:cs typeface="Calibri" panose="020F0502020204030204" pitchFamily="34" charset="0"/>
                        </a:rPr>
                        <a:t> der ITSM-</a:t>
                      </a:r>
                      <a:r>
                        <a:rPr lang="en-US" sz="1500" b="0" strike="noStrike" spc="-1" dirty="0" err="1">
                          <a:solidFill>
                            <a:schemeClr val="dk1"/>
                          </a:solidFill>
                          <a:latin typeface="Calibri" panose="020F0502020204030204" pitchFamily="34" charset="0"/>
                          <a:ea typeface="Arial"/>
                          <a:cs typeface="Calibri" panose="020F0502020204030204" pitchFamily="34" charset="0"/>
                        </a:rPr>
                        <a:t>Prozesse</a:t>
                      </a:r>
                      <a:r>
                        <a:rPr lang="en-US" sz="1500" b="0" strike="noStrike" spc="-1" dirty="0">
                          <a:solidFill>
                            <a:schemeClr val="dk1"/>
                          </a:solidFill>
                          <a:latin typeface="Calibri" panose="020F0502020204030204" pitchFamily="34" charset="0"/>
                          <a:ea typeface="Arial"/>
                          <a:cs typeface="Calibri" panose="020F0502020204030204" pitchFamily="34" charset="0"/>
                        </a:rPr>
                        <a:t>.</a:t>
                      </a:r>
                      <a:endParaRPr lang="de-DE" sz="1500" b="0" strike="noStrike" spc="-1" dirty="0">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FD7E7"/>
                    </a:solidFill>
                  </a:tcPr>
                </a:tc>
                <a:extLst>
                  <a:ext uri="{0D108BD9-81ED-4DB2-BD59-A6C34878D82A}">
                    <a16:rowId xmlns:a16="http://schemas.microsoft.com/office/drawing/2014/main" val="10001"/>
                  </a:ext>
                </a:extLst>
              </a:tr>
            </a:tbl>
          </a:graphicData>
        </a:graphic>
      </p:graphicFrame>
      <p:sp>
        <p:nvSpPr>
          <p:cNvPr id="636" name="PlaceHolder 39"/>
          <p:cNvSpPr/>
          <p:nvPr/>
        </p:nvSpPr>
        <p:spPr>
          <a:xfrm>
            <a:off x="8737920" y="6431040"/>
            <a:ext cx="2840400" cy="360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defTabSz="914400">
              <a:lnSpc>
                <a:spcPct val="100000"/>
              </a:lnSpc>
              <a:tabLst>
                <a:tab pos="0" algn="l"/>
              </a:tabLst>
            </a:pPr>
            <a:fld id="{A5BE9C3A-F5DC-4946-AD84-117D7B400A6B}" type="slidenum">
              <a:rPr lang="en-US" sz="1200" b="0" strike="noStrike" spc="-1">
                <a:solidFill>
                  <a:srgbClr val="888888"/>
                </a:solidFill>
                <a:latin typeface="Calibri"/>
                <a:ea typeface="Calibri"/>
              </a:rPr>
              <a:t>68</a:t>
            </a:fld>
            <a:endParaRPr lang="de-DE" sz="1200" b="0" strike="noStrike" spc="-1">
              <a:solidFill>
                <a:srgbClr val="000000"/>
              </a:solidFill>
              <a:latin typeface="Aria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 name="PlaceHolder 52"/>
          <p:cNvSpPr/>
          <p:nvPr/>
        </p:nvSpPr>
        <p:spPr>
          <a:xfrm>
            <a:off x="609840" y="275040"/>
            <a:ext cx="9054000" cy="1044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Lst>
            </a:pPr>
            <a:r>
              <a:rPr lang="en-US" sz="3200" b="0" strike="noStrike" spc="-1" dirty="0">
                <a:solidFill>
                  <a:srgbClr val="205595"/>
                </a:solidFill>
                <a:latin typeface="Calibri"/>
                <a:ea typeface="Calibri"/>
              </a:rPr>
              <a:t>SMS-Manager: Allgemeine </a:t>
            </a:r>
            <a:r>
              <a:rPr lang="en-US" sz="3200" b="0" strike="noStrike" spc="-1" dirty="0" err="1">
                <a:solidFill>
                  <a:srgbClr val="205595"/>
                </a:solidFill>
                <a:latin typeface="Calibri"/>
                <a:ea typeface="Calibri"/>
              </a:rPr>
              <a:t>Aufgaben</a:t>
            </a:r>
            <a:r>
              <a:rPr lang="en-US" sz="3200" b="0" strike="noStrike" spc="-1" dirty="0">
                <a:solidFill>
                  <a:srgbClr val="205595"/>
                </a:solidFill>
                <a:latin typeface="Calibri"/>
                <a:ea typeface="Calibri"/>
              </a:rPr>
              <a:t> </a:t>
            </a:r>
            <a:r>
              <a:rPr lang="en-US" sz="2000" b="0" strike="noStrike" spc="-1" dirty="0" err="1">
                <a:solidFill>
                  <a:srgbClr val="7F7F7F"/>
                </a:solidFill>
                <a:latin typeface="Calibri"/>
                <a:ea typeface="Calibri"/>
              </a:rPr>
              <a:t>nach</a:t>
            </a:r>
            <a:r>
              <a:rPr lang="en-US" sz="2000" b="0" strike="noStrike" spc="-1" dirty="0">
                <a:solidFill>
                  <a:srgbClr val="7F7F7F"/>
                </a:solidFill>
                <a:latin typeface="Calibri"/>
                <a:ea typeface="Calibri"/>
              </a:rPr>
              <a:t> </a:t>
            </a:r>
            <a:r>
              <a:rPr lang="en-US" sz="2000" b="1" strike="noStrike" spc="-1" dirty="0">
                <a:solidFill>
                  <a:srgbClr val="7F7F7F"/>
                </a:solidFill>
                <a:latin typeface="Calibri"/>
                <a:ea typeface="Calibri"/>
              </a:rPr>
              <a:t>FitSM-3</a:t>
            </a:r>
            <a:endParaRPr lang="de-DE" sz="2000" b="0" strike="noStrike" spc="-1" dirty="0">
              <a:solidFill>
                <a:srgbClr val="000000"/>
              </a:solidFill>
              <a:latin typeface="Arial"/>
            </a:endParaRPr>
          </a:p>
        </p:txBody>
      </p:sp>
      <p:graphicFrame>
        <p:nvGraphicFramePr>
          <p:cNvPr id="638" name="Google Shape;758;p61"/>
          <p:cNvGraphicFramePr/>
          <p:nvPr/>
        </p:nvGraphicFramePr>
        <p:xfrm>
          <a:off x="900360" y="1780200"/>
          <a:ext cx="10439640" cy="4389120"/>
        </p:xfrm>
        <a:graphic>
          <a:graphicData uri="http://schemas.openxmlformats.org/drawingml/2006/table">
            <a:tbl>
              <a:tblPr/>
              <a:tblGrid>
                <a:gridCol w="1569240">
                  <a:extLst>
                    <a:ext uri="{9D8B030D-6E8A-4147-A177-3AD203B41FA5}">
                      <a16:colId xmlns:a16="http://schemas.microsoft.com/office/drawing/2014/main" val="20000"/>
                    </a:ext>
                  </a:extLst>
                </a:gridCol>
                <a:gridCol w="6260040">
                  <a:extLst>
                    <a:ext uri="{9D8B030D-6E8A-4147-A177-3AD203B41FA5}">
                      <a16:colId xmlns:a16="http://schemas.microsoft.com/office/drawing/2014/main" val="20001"/>
                    </a:ext>
                  </a:extLst>
                </a:gridCol>
                <a:gridCol w="2610360">
                  <a:extLst>
                    <a:ext uri="{9D8B030D-6E8A-4147-A177-3AD203B41FA5}">
                      <a16:colId xmlns:a16="http://schemas.microsoft.com/office/drawing/2014/main" val="20002"/>
                    </a:ext>
                  </a:extLst>
                </a:gridCol>
              </a:tblGrid>
              <a:tr h="370800">
                <a:tc>
                  <a:txBody>
                    <a:bodyPr/>
                    <a:lstStyle/>
                    <a:p>
                      <a:pPr>
                        <a:lnSpc>
                          <a:spcPct val="100000"/>
                        </a:lnSpc>
                        <a:tabLst>
                          <a:tab pos="0" algn="l"/>
                        </a:tabLst>
                      </a:pPr>
                      <a:r>
                        <a:rPr lang="en-US" sz="1800" b="1" strike="noStrike" spc="-1">
                          <a:solidFill>
                            <a:schemeClr val="lt1"/>
                          </a:solidFill>
                          <a:latin typeface="Calibri"/>
                        </a:rPr>
                        <a:t>Rolle</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a:lstStyle/>
                    <a:p>
                      <a:pPr>
                        <a:lnSpc>
                          <a:spcPct val="100000"/>
                        </a:lnSpc>
                        <a:tabLst>
                          <a:tab pos="0" algn="l"/>
                        </a:tabLst>
                      </a:pPr>
                      <a:r>
                        <a:rPr lang="en-US" sz="1800" b="1" strike="noStrike" spc="-1">
                          <a:solidFill>
                            <a:schemeClr val="lt1"/>
                          </a:solidFill>
                          <a:latin typeface="Calibri"/>
                        </a:rPr>
                        <a:t>Aufgaben</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4F81BD"/>
                    </a:solidFill>
                  </a:tcPr>
                </a:tc>
                <a:tc>
                  <a:txBody>
                    <a:bodyPr/>
                    <a:lstStyle/>
                    <a:p>
                      <a:pPr>
                        <a:lnSpc>
                          <a:spcPct val="100000"/>
                        </a:lnSpc>
                        <a:tabLst>
                          <a:tab pos="0" algn="l"/>
                        </a:tabLst>
                      </a:pPr>
                      <a:r>
                        <a:rPr lang="en-US" sz="1800" b="1" strike="noStrike" spc="-1">
                          <a:solidFill>
                            <a:schemeClr val="lt1"/>
                          </a:solidFill>
                          <a:latin typeface="Calibri"/>
                        </a:rPr>
                        <a:t>Anzahl der umgesetzten Rollen</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extLst>
                  <a:ext uri="{0D108BD9-81ED-4DB2-BD59-A6C34878D82A}">
                    <a16:rowId xmlns:a16="http://schemas.microsoft.com/office/drawing/2014/main" val="10000"/>
                  </a:ext>
                </a:extLst>
              </a:tr>
              <a:tr h="370800">
                <a:tc>
                  <a:txBody>
                    <a:bodyPr/>
                    <a:lstStyle/>
                    <a:p>
                      <a:pPr>
                        <a:lnSpc>
                          <a:spcPct val="100000"/>
                        </a:lnSpc>
                        <a:tabLst>
                          <a:tab pos="0" algn="l"/>
                        </a:tabLst>
                      </a:pPr>
                      <a:r>
                        <a:rPr lang="en-US" sz="1500" b="1" strike="noStrike" spc="-1" dirty="0">
                          <a:solidFill>
                            <a:srgbClr val="000000"/>
                          </a:solidFill>
                          <a:latin typeface="Calibri"/>
                          <a:ea typeface="Arial"/>
                        </a:rPr>
                        <a:t>SMS-Manager</a:t>
                      </a:r>
                      <a:endParaRPr lang="de-DE" sz="1500" b="0" strike="noStrike" spc="-1" dirty="0">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FD7E7"/>
                    </a:solidFill>
                  </a:tcPr>
                </a:tc>
                <a:tc>
                  <a:txBody>
                    <a:bodyPr/>
                    <a:lstStyle/>
                    <a:p>
                      <a:pPr marL="285840" indent="-285840">
                        <a:lnSpc>
                          <a:spcPct val="100000"/>
                        </a:lnSpc>
                        <a:buClr>
                          <a:srgbClr val="000000"/>
                        </a:buClr>
                        <a:buFont typeface="Arial"/>
                        <a:buChar char="•"/>
                      </a:pPr>
                      <a:r>
                        <a:rPr lang="en-GB" sz="1500" b="0" strike="noStrike" spc="-1" dirty="0">
                          <a:solidFill>
                            <a:srgbClr val="000000"/>
                          </a:solidFill>
                          <a:latin typeface="Calibri"/>
                          <a:ea typeface="Arial"/>
                        </a:rPr>
                        <a:t>Act </a:t>
                      </a:r>
                      <a:r>
                        <a:rPr lang="en-GB" sz="1500" b="0" strike="noStrike" spc="-1" dirty="0" err="1">
                          <a:solidFill>
                            <a:srgbClr val="000000"/>
                          </a:solidFill>
                          <a:latin typeface="Calibri"/>
                          <a:ea typeface="Arial"/>
                        </a:rPr>
                        <a:t>als</a:t>
                      </a:r>
                      <a:r>
                        <a:rPr lang="en-GB" sz="1500" b="0" strike="noStrike" spc="-1" dirty="0">
                          <a:solidFill>
                            <a:srgbClr val="000000"/>
                          </a:solidFill>
                          <a:latin typeface="Calibri"/>
                          <a:ea typeface="Arial"/>
                        </a:rPr>
                        <a:t> </a:t>
                      </a:r>
                      <a:r>
                        <a:rPr lang="en-GB" sz="1500" b="0" strike="noStrike" spc="-1" dirty="0" err="1">
                          <a:solidFill>
                            <a:srgbClr val="000000"/>
                          </a:solidFill>
                          <a:latin typeface="Calibri"/>
                          <a:ea typeface="Arial"/>
                        </a:rPr>
                        <a:t>primäre</a:t>
                      </a:r>
                      <a:r>
                        <a:rPr lang="en-GB" sz="1500" b="0" strike="noStrike" spc="-1" dirty="0">
                          <a:solidFill>
                            <a:srgbClr val="000000"/>
                          </a:solidFill>
                          <a:latin typeface="Calibri"/>
                          <a:ea typeface="Arial"/>
                        </a:rPr>
                        <a:t> </a:t>
                      </a:r>
                      <a:r>
                        <a:rPr lang="en-GB" sz="1500" b="0" strike="noStrike" spc="-1" dirty="0" err="1">
                          <a:solidFill>
                            <a:srgbClr val="000000"/>
                          </a:solidFill>
                          <a:latin typeface="Calibri"/>
                          <a:ea typeface="Arial"/>
                        </a:rPr>
                        <a:t>Kontaktstelle</a:t>
                      </a:r>
                      <a:r>
                        <a:rPr lang="en-GB" sz="1500" b="0" strike="noStrike" spc="-1" dirty="0">
                          <a:solidFill>
                            <a:srgbClr val="000000"/>
                          </a:solidFill>
                          <a:latin typeface="Calibri"/>
                          <a:ea typeface="Arial"/>
                        </a:rPr>
                        <a:t> für alle </a:t>
                      </a:r>
                      <a:r>
                        <a:rPr lang="en-GB" sz="1500" b="0" strike="noStrike" spc="-1" dirty="0" err="1">
                          <a:solidFill>
                            <a:srgbClr val="000000"/>
                          </a:solidFill>
                          <a:latin typeface="Calibri"/>
                          <a:ea typeface="Arial"/>
                        </a:rPr>
                        <a:t>operativen</a:t>
                      </a:r>
                      <a:r>
                        <a:rPr lang="en-GB" sz="1500" b="0" strike="noStrike" spc="-1" dirty="0">
                          <a:solidFill>
                            <a:srgbClr val="000000"/>
                          </a:solidFill>
                          <a:latin typeface="Calibri"/>
                          <a:ea typeface="Arial"/>
                        </a:rPr>
                        <a:t> </a:t>
                      </a:r>
                      <a:r>
                        <a:rPr lang="en-GB" sz="1500" b="0" strike="noStrike" spc="-1" dirty="0" err="1">
                          <a:solidFill>
                            <a:srgbClr val="000000"/>
                          </a:solidFill>
                          <a:latin typeface="Calibri"/>
                          <a:ea typeface="Arial"/>
                        </a:rPr>
                        <a:t>Belange</a:t>
                      </a:r>
                      <a:r>
                        <a:rPr lang="en-GB" sz="1500" b="0" strike="noStrike" spc="-1" dirty="0">
                          <a:solidFill>
                            <a:srgbClr val="000000"/>
                          </a:solidFill>
                          <a:latin typeface="Calibri"/>
                          <a:ea typeface="Arial"/>
                        </a:rPr>
                        <a:t> (</a:t>
                      </a:r>
                      <a:r>
                        <a:rPr lang="en-GB" sz="1500" b="0" strike="noStrike" spc="-1" dirty="0" err="1">
                          <a:solidFill>
                            <a:srgbClr val="000000"/>
                          </a:solidFill>
                          <a:latin typeface="Calibri"/>
                          <a:ea typeface="Arial"/>
                        </a:rPr>
                        <a:t>einschließlich</a:t>
                      </a:r>
                      <a:r>
                        <a:rPr lang="en-GB" sz="1500" b="0" strike="noStrike" spc="-1" dirty="0">
                          <a:solidFill>
                            <a:srgbClr val="000000"/>
                          </a:solidFill>
                          <a:latin typeface="Calibri"/>
                          <a:ea typeface="Arial"/>
                        </a:rPr>
                        <a:t> </a:t>
                      </a:r>
                      <a:r>
                        <a:rPr lang="en-GB" sz="1500" b="0" strike="noStrike" spc="-1" dirty="0" err="1">
                          <a:solidFill>
                            <a:srgbClr val="000000"/>
                          </a:solidFill>
                          <a:latin typeface="Calibri"/>
                          <a:ea typeface="Arial"/>
                        </a:rPr>
                        <a:t>Planung</a:t>
                      </a:r>
                      <a:r>
                        <a:rPr lang="en-GB" sz="1500" b="0" strike="noStrike" spc="-1" dirty="0">
                          <a:solidFill>
                            <a:srgbClr val="000000"/>
                          </a:solidFill>
                          <a:latin typeface="Calibri"/>
                          <a:ea typeface="Arial"/>
                        </a:rPr>
                        <a:t> und </a:t>
                      </a:r>
                      <a:r>
                        <a:rPr lang="en-GB" sz="1500" b="0" strike="noStrike" spc="-1" dirty="0" err="1">
                          <a:solidFill>
                            <a:srgbClr val="000000"/>
                          </a:solidFill>
                          <a:latin typeface="Calibri"/>
                          <a:ea typeface="Arial"/>
                        </a:rPr>
                        <a:t>Entwicklung</a:t>
                      </a:r>
                      <a:r>
                        <a:rPr lang="en-GB" sz="1500" b="0" strike="noStrike" spc="-1" dirty="0">
                          <a:solidFill>
                            <a:srgbClr val="000000"/>
                          </a:solidFill>
                          <a:latin typeface="Calibri"/>
                          <a:ea typeface="Arial"/>
                        </a:rPr>
                        <a:t>) </a:t>
                      </a:r>
                      <a:r>
                        <a:rPr lang="en-GB" sz="1500" b="0" strike="noStrike" spc="-1" dirty="0" err="1">
                          <a:solidFill>
                            <a:srgbClr val="000000"/>
                          </a:solidFill>
                          <a:latin typeface="Calibri"/>
                          <a:ea typeface="Arial"/>
                        </a:rPr>
                        <a:t>im</a:t>
                      </a:r>
                      <a:r>
                        <a:rPr lang="en-GB" sz="1500" b="0" strike="noStrike" spc="-1" dirty="0">
                          <a:solidFill>
                            <a:srgbClr val="000000"/>
                          </a:solidFill>
                          <a:latin typeface="Calibri"/>
                          <a:ea typeface="Arial"/>
                        </a:rPr>
                        <a:t> </a:t>
                      </a:r>
                      <a:r>
                        <a:rPr lang="en-GB" sz="1500" b="0" strike="noStrike" spc="-1" dirty="0" err="1">
                          <a:solidFill>
                            <a:srgbClr val="000000"/>
                          </a:solidFill>
                          <a:latin typeface="Calibri"/>
                          <a:ea typeface="Arial"/>
                        </a:rPr>
                        <a:t>Rahmen</a:t>
                      </a:r>
                      <a:r>
                        <a:rPr lang="en-GB" sz="1500" b="0" strike="noStrike" spc="-1" dirty="0">
                          <a:solidFill>
                            <a:srgbClr val="000000"/>
                          </a:solidFill>
                          <a:latin typeface="Calibri"/>
                          <a:ea typeface="Arial"/>
                        </a:rPr>
                        <a:t> des </a:t>
                      </a:r>
                      <a:r>
                        <a:rPr lang="en-GB" sz="1500" b="0" strike="noStrike" spc="-1" dirty="0" err="1">
                          <a:solidFill>
                            <a:srgbClr val="000000"/>
                          </a:solidFill>
                          <a:latin typeface="Calibri"/>
                          <a:ea typeface="Arial"/>
                        </a:rPr>
                        <a:t>gesamten</a:t>
                      </a:r>
                      <a:r>
                        <a:rPr lang="en-GB" sz="1500" b="0" strike="noStrike" spc="-1" dirty="0">
                          <a:solidFill>
                            <a:srgbClr val="000000"/>
                          </a:solidFill>
                          <a:latin typeface="Calibri"/>
                          <a:ea typeface="Arial"/>
                        </a:rPr>
                        <a:t> SMS.</a:t>
                      </a:r>
                      <a:endParaRPr lang="de-DE" sz="1500" b="0" strike="noStrike" spc="-1" dirty="0">
                        <a:solidFill>
                          <a:srgbClr val="000000"/>
                        </a:solidFill>
                        <a:latin typeface="Arial"/>
                      </a:endParaRPr>
                    </a:p>
                    <a:p>
                      <a:pPr marL="285840" indent="-285840">
                        <a:lnSpc>
                          <a:spcPct val="100000"/>
                        </a:lnSpc>
                        <a:buClr>
                          <a:srgbClr val="000000"/>
                        </a:buClr>
                        <a:buFont typeface="Arial"/>
                        <a:buChar char="•"/>
                      </a:pPr>
                      <a:r>
                        <a:rPr lang="en-GB" sz="1500" b="0" strike="noStrike" spc="-1" dirty="0" err="1">
                          <a:solidFill>
                            <a:srgbClr val="000000"/>
                          </a:solidFill>
                          <a:latin typeface="Calibri"/>
                          <a:ea typeface="Arial"/>
                        </a:rPr>
                        <a:t>Pflege</a:t>
                      </a:r>
                      <a:r>
                        <a:rPr lang="en-GB" sz="1500" b="0" strike="noStrike" spc="-1" dirty="0">
                          <a:solidFill>
                            <a:srgbClr val="000000"/>
                          </a:solidFill>
                          <a:latin typeface="Calibri"/>
                          <a:ea typeface="Arial"/>
                        </a:rPr>
                        <a:t> des Service-Management-Plans und </a:t>
                      </a:r>
                      <a:r>
                        <a:rPr lang="en-GB" sz="1500" b="0" strike="noStrike" spc="-1" dirty="0" err="1">
                          <a:solidFill>
                            <a:srgbClr val="000000"/>
                          </a:solidFill>
                          <a:latin typeface="Calibri"/>
                          <a:ea typeface="Arial"/>
                        </a:rPr>
                        <a:t>Sicherstellung</a:t>
                      </a:r>
                      <a:r>
                        <a:rPr lang="en-GB" sz="1500" b="0" strike="noStrike" spc="-1" dirty="0">
                          <a:solidFill>
                            <a:srgbClr val="000000"/>
                          </a:solidFill>
                          <a:latin typeface="Calibri"/>
                          <a:ea typeface="Arial"/>
                        </a:rPr>
                        <a:t>, </a:t>
                      </a:r>
                      <a:r>
                        <a:rPr lang="en-GB" sz="1500" b="0" strike="noStrike" spc="-1" dirty="0" err="1">
                          <a:solidFill>
                            <a:srgbClr val="000000"/>
                          </a:solidFill>
                          <a:latin typeface="Calibri"/>
                          <a:ea typeface="Arial"/>
                        </a:rPr>
                        <a:t>dass</a:t>
                      </a:r>
                      <a:r>
                        <a:rPr lang="en-GB" sz="1500" b="0" strike="noStrike" spc="-1" dirty="0">
                          <a:solidFill>
                            <a:srgbClr val="000000"/>
                          </a:solidFill>
                          <a:latin typeface="Calibri"/>
                          <a:ea typeface="Arial"/>
                        </a:rPr>
                        <a:t> </a:t>
                      </a:r>
                      <a:r>
                        <a:rPr lang="en-GB" sz="1500" b="0" strike="noStrike" spc="-1" dirty="0" err="1">
                          <a:solidFill>
                            <a:srgbClr val="000000"/>
                          </a:solidFill>
                          <a:latin typeface="Calibri"/>
                          <a:ea typeface="Arial"/>
                        </a:rPr>
                        <a:t>dieser</a:t>
                      </a:r>
                      <a:r>
                        <a:rPr lang="en-GB" sz="1500" b="0" strike="noStrike" spc="-1" dirty="0">
                          <a:solidFill>
                            <a:srgbClr val="000000"/>
                          </a:solidFill>
                          <a:latin typeface="Calibri"/>
                          <a:ea typeface="Arial"/>
                        </a:rPr>
                        <a:t> den </a:t>
                      </a:r>
                      <a:r>
                        <a:rPr lang="en-GB" sz="1500" b="0" strike="noStrike" spc="-1" dirty="0" err="1">
                          <a:solidFill>
                            <a:srgbClr val="000000"/>
                          </a:solidFill>
                          <a:latin typeface="Calibri"/>
                          <a:ea typeface="Arial"/>
                        </a:rPr>
                        <a:t>relevanten</a:t>
                      </a:r>
                      <a:r>
                        <a:rPr lang="en-GB" sz="1500" b="0" strike="noStrike" spc="-1" dirty="0">
                          <a:solidFill>
                            <a:srgbClr val="000000"/>
                          </a:solidFill>
                          <a:latin typeface="Calibri"/>
                          <a:ea typeface="Arial"/>
                        </a:rPr>
                        <a:t> </a:t>
                      </a:r>
                      <a:r>
                        <a:rPr lang="en-GB" sz="1500" b="0" strike="noStrike" spc="-1" dirty="0" err="1">
                          <a:solidFill>
                            <a:srgbClr val="000000"/>
                          </a:solidFill>
                          <a:latin typeface="Calibri"/>
                          <a:ea typeface="Arial"/>
                        </a:rPr>
                        <a:t>Beteiligten</a:t>
                      </a:r>
                      <a:r>
                        <a:rPr lang="en-GB" sz="1500" b="0" strike="noStrike" spc="-1" dirty="0">
                          <a:solidFill>
                            <a:srgbClr val="000000"/>
                          </a:solidFill>
                          <a:latin typeface="Calibri"/>
                          <a:ea typeface="Arial"/>
                        </a:rPr>
                        <a:t> </a:t>
                      </a:r>
                      <a:r>
                        <a:rPr lang="en-GB" sz="1500" b="0" strike="noStrike" spc="-1" dirty="0" err="1">
                          <a:solidFill>
                            <a:srgbClr val="000000"/>
                          </a:solidFill>
                          <a:latin typeface="Calibri"/>
                          <a:ea typeface="Arial"/>
                        </a:rPr>
                        <a:t>zur</a:t>
                      </a:r>
                      <a:r>
                        <a:rPr lang="en-GB" sz="1500" b="0" strike="noStrike" spc="-1" dirty="0">
                          <a:solidFill>
                            <a:srgbClr val="000000"/>
                          </a:solidFill>
                          <a:latin typeface="Calibri"/>
                          <a:ea typeface="Arial"/>
                        </a:rPr>
                        <a:t> </a:t>
                      </a:r>
                      <a:r>
                        <a:rPr lang="en-GB" sz="1500" b="0" strike="noStrike" spc="-1" dirty="0" err="1">
                          <a:solidFill>
                            <a:srgbClr val="000000"/>
                          </a:solidFill>
                          <a:latin typeface="Calibri"/>
                          <a:ea typeface="Arial"/>
                        </a:rPr>
                        <a:t>Verfügung</a:t>
                      </a:r>
                      <a:r>
                        <a:rPr lang="en-GB" sz="1500" b="0" strike="noStrike" spc="-1" dirty="0">
                          <a:solidFill>
                            <a:srgbClr val="000000"/>
                          </a:solidFill>
                          <a:latin typeface="Calibri"/>
                          <a:ea typeface="Arial"/>
                        </a:rPr>
                        <a:t> </a:t>
                      </a:r>
                      <a:r>
                        <a:rPr lang="en-GB" sz="1500" b="0" strike="noStrike" spc="-1" dirty="0" err="1">
                          <a:solidFill>
                            <a:srgbClr val="000000"/>
                          </a:solidFill>
                          <a:latin typeface="Calibri"/>
                          <a:ea typeface="Arial"/>
                        </a:rPr>
                        <a:t>steht</a:t>
                      </a:r>
                      <a:r>
                        <a:rPr lang="en-GB" sz="1500" b="0" strike="noStrike" spc="-1" dirty="0">
                          <a:solidFill>
                            <a:srgbClr val="000000"/>
                          </a:solidFill>
                          <a:latin typeface="Calibri"/>
                          <a:ea typeface="Arial"/>
                        </a:rPr>
                        <a:t>.</a:t>
                      </a:r>
                      <a:endParaRPr lang="de-DE" sz="1500" b="0" strike="noStrike" spc="-1" dirty="0">
                        <a:solidFill>
                          <a:srgbClr val="000000"/>
                        </a:solidFill>
                        <a:latin typeface="Arial"/>
                      </a:endParaRPr>
                    </a:p>
                    <a:p>
                      <a:pPr marL="285840" indent="-285840">
                        <a:lnSpc>
                          <a:spcPct val="100000"/>
                        </a:lnSpc>
                        <a:buClr>
                          <a:srgbClr val="000000"/>
                        </a:buClr>
                        <a:buFont typeface="Arial"/>
                        <a:buChar char="•"/>
                      </a:pPr>
                      <a:r>
                        <a:rPr lang="en-GB" sz="1500" b="0" strike="noStrike" spc="-1" dirty="0" err="1">
                          <a:solidFill>
                            <a:srgbClr val="000000"/>
                          </a:solidFill>
                          <a:latin typeface="Calibri"/>
                          <a:ea typeface="Arial"/>
                        </a:rPr>
                        <a:t>Sicherstellen</a:t>
                      </a:r>
                      <a:r>
                        <a:rPr lang="en-GB" sz="1500" b="0" strike="noStrike" spc="-1" dirty="0">
                          <a:solidFill>
                            <a:srgbClr val="000000"/>
                          </a:solidFill>
                          <a:latin typeface="Calibri"/>
                          <a:ea typeface="Arial"/>
                        </a:rPr>
                        <a:t>, </a:t>
                      </a:r>
                      <a:r>
                        <a:rPr lang="en-GB" sz="1500" b="0" strike="noStrike" spc="-1" dirty="0" err="1">
                          <a:solidFill>
                            <a:srgbClr val="000000"/>
                          </a:solidFill>
                          <a:latin typeface="Calibri"/>
                          <a:ea typeface="Arial"/>
                        </a:rPr>
                        <a:t>dass</a:t>
                      </a:r>
                      <a:r>
                        <a:rPr lang="en-GB" sz="1500" b="0" strike="noStrike" spc="-1" dirty="0">
                          <a:solidFill>
                            <a:srgbClr val="000000"/>
                          </a:solidFill>
                          <a:latin typeface="Calibri"/>
                          <a:ea typeface="Arial"/>
                        </a:rPr>
                        <a:t> die </a:t>
                      </a:r>
                      <a:r>
                        <a:rPr lang="en-GB" sz="1500" b="0" strike="noStrike" spc="-1" dirty="0" err="1">
                          <a:solidFill>
                            <a:srgbClr val="000000"/>
                          </a:solidFill>
                          <a:latin typeface="Calibri"/>
                          <a:ea typeface="Arial"/>
                        </a:rPr>
                        <a:t>Prozesse</a:t>
                      </a:r>
                      <a:r>
                        <a:rPr lang="en-GB" sz="1500" b="0" strike="noStrike" spc="-1" dirty="0">
                          <a:solidFill>
                            <a:srgbClr val="000000"/>
                          </a:solidFill>
                          <a:latin typeface="Calibri"/>
                          <a:ea typeface="Arial"/>
                        </a:rPr>
                        <a:t> des IT-Service-Managements </a:t>
                      </a:r>
                      <a:r>
                        <a:rPr lang="en-GB" sz="1500" b="0" strike="noStrike" spc="-1" dirty="0" err="1">
                          <a:solidFill>
                            <a:srgbClr val="000000"/>
                          </a:solidFill>
                          <a:latin typeface="Calibri"/>
                          <a:ea typeface="Arial"/>
                        </a:rPr>
                        <a:t>gemäß</a:t>
                      </a:r>
                      <a:r>
                        <a:rPr lang="en-GB" sz="1500" b="0" strike="noStrike" spc="-1" dirty="0">
                          <a:solidFill>
                            <a:srgbClr val="000000"/>
                          </a:solidFill>
                          <a:latin typeface="Calibri"/>
                          <a:ea typeface="Arial"/>
                        </a:rPr>
                        <a:t> den </a:t>
                      </a:r>
                      <a:r>
                        <a:rPr lang="en-GB" sz="1500" b="0" strike="noStrike" spc="-1" dirty="0" err="1">
                          <a:solidFill>
                            <a:srgbClr val="000000"/>
                          </a:solidFill>
                          <a:latin typeface="Calibri"/>
                          <a:ea typeface="Arial"/>
                        </a:rPr>
                        <a:t>genehmigten</a:t>
                      </a:r>
                      <a:r>
                        <a:rPr lang="en-GB" sz="1500" b="0" strike="noStrike" spc="-1" dirty="0">
                          <a:solidFill>
                            <a:srgbClr val="000000"/>
                          </a:solidFill>
                          <a:latin typeface="Calibri"/>
                          <a:ea typeface="Arial"/>
                        </a:rPr>
                        <a:t> </a:t>
                      </a:r>
                      <a:r>
                        <a:rPr lang="en-GB" sz="1500" b="0" strike="noStrike" spc="-1" dirty="0" err="1">
                          <a:solidFill>
                            <a:srgbClr val="000000"/>
                          </a:solidFill>
                          <a:latin typeface="Calibri"/>
                          <a:ea typeface="Arial"/>
                        </a:rPr>
                        <a:t>Zielen</a:t>
                      </a:r>
                      <a:r>
                        <a:rPr lang="en-GB" sz="1500" b="0" strike="noStrike" spc="-1" dirty="0">
                          <a:solidFill>
                            <a:srgbClr val="000000"/>
                          </a:solidFill>
                          <a:latin typeface="Calibri"/>
                          <a:ea typeface="Arial"/>
                        </a:rPr>
                        <a:t> und </a:t>
                      </a:r>
                      <a:r>
                        <a:rPr lang="en-GB" sz="1500" b="0" strike="noStrike" spc="-1" dirty="0" err="1">
                          <a:solidFill>
                            <a:srgbClr val="000000"/>
                          </a:solidFill>
                          <a:latin typeface="Calibri"/>
                          <a:ea typeface="Arial"/>
                        </a:rPr>
                        <a:t>Richtlinien</a:t>
                      </a:r>
                      <a:r>
                        <a:rPr lang="en-GB" sz="1500" b="0" strike="noStrike" spc="-1" dirty="0">
                          <a:solidFill>
                            <a:srgbClr val="000000"/>
                          </a:solidFill>
                          <a:latin typeface="Calibri"/>
                          <a:ea typeface="Arial"/>
                        </a:rPr>
                        <a:t> </a:t>
                      </a:r>
                      <a:r>
                        <a:rPr lang="en-GB" sz="1500" b="0" strike="noStrike" spc="-1" dirty="0" err="1">
                          <a:solidFill>
                            <a:srgbClr val="000000"/>
                          </a:solidFill>
                          <a:latin typeface="Calibri"/>
                          <a:ea typeface="Arial"/>
                        </a:rPr>
                        <a:t>umgesetzt</a:t>
                      </a:r>
                      <a:r>
                        <a:rPr lang="en-GB" sz="1500" b="0" strike="noStrike" spc="-1" dirty="0">
                          <a:solidFill>
                            <a:srgbClr val="000000"/>
                          </a:solidFill>
                          <a:latin typeface="Calibri"/>
                          <a:ea typeface="Arial"/>
                        </a:rPr>
                        <a:t> </a:t>
                      </a:r>
                      <a:r>
                        <a:rPr lang="en-GB" sz="1500" b="0" strike="noStrike" spc="-1" dirty="0" err="1">
                          <a:solidFill>
                            <a:srgbClr val="000000"/>
                          </a:solidFill>
                          <a:latin typeface="Calibri"/>
                          <a:ea typeface="Arial"/>
                        </a:rPr>
                        <a:t>werden</a:t>
                      </a:r>
                      <a:r>
                        <a:rPr lang="en-GB" sz="1500" b="0" strike="noStrike" spc="-1" dirty="0">
                          <a:solidFill>
                            <a:srgbClr val="000000"/>
                          </a:solidFill>
                          <a:latin typeface="Calibri"/>
                          <a:ea typeface="Arial"/>
                        </a:rPr>
                        <a:t>.</a:t>
                      </a:r>
                      <a:endParaRPr lang="de-DE" sz="1500" b="0" strike="noStrike" spc="-1" dirty="0">
                        <a:solidFill>
                          <a:srgbClr val="000000"/>
                        </a:solidFill>
                        <a:latin typeface="Arial"/>
                      </a:endParaRPr>
                    </a:p>
                    <a:p>
                      <a:pPr marL="285840" indent="-285840">
                        <a:lnSpc>
                          <a:spcPct val="100000"/>
                        </a:lnSpc>
                        <a:buClr>
                          <a:srgbClr val="000000"/>
                        </a:buClr>
                        <a:buFont typeface="Arial"/>
                        <a:buChar char="•"/>
                      </a:pPr>
                      <a:r>
                        <a:rPr lang="en-GB" sz="1500" b="0" strike="noStrike" spc="-1" dirty="0" err="1">
                          <a:solidFill>
                            <a:srgbClr val="000000"/>
                          </a:solidFill>
                          <a:latin typeface="Calibri"/>
                          <a:ea typeface="Arial"/>
                        </a:rPr>
                        <a:t>Aufrechterhaltung</a:t>
                      </a:r>
                      <a:r>
                        <a:rPr lang="en-GB" sz="1500" b="0" strike="noStrike" spc="-1" dirty="0">
                          <a:solidFill>
                            <a:srgbClr val="000000"/>
                          </a:solidFill>
                          <a:latin typeface="Calibri"/>
                          <a:ea typeface="Arial"/>
                        </a:rPr>
                        <a:t> </a:t>
                      </a:r>
                      <a:r>
                        <a:rPr lang="en-GB" sz="1500" b="0" strike="noStrike" spc="-1" dirty="0" err="1">
                          <a:solidFill>
                            <a:srgbClr val="000000"/>
                          </a:solidFill>
                          <a:latin typeface="Calibri"/>
                          <a:ea typeface="Arial"/>
                        </a:rPr>
                        <a:t>eines</a:t>
                      </a:r>
                      <a:r>
                        <a:rPr lang="en-GB" sz="1500" b="0" strike="noStrike" spc="-1" dirty="0">
                          <a:solidFill>
                            <a:srgbClr val="000000"/>
                          </a:solidFill>
                          <a:latin typeface="Calibri"/>
                          <a:ea typeface="Arial"/>
                        </a:rPr>
                        <a:t> </a:t>
                      </a:r>
                      <a:r>
                        <a:rPr lang="en-GB" sz="1500" b="0" strike="noStrike" spc="-1" dirty="0" err="1">
                          <a:solidFill>
                            <a:srgbClr val="000000"/>
                          </a:solidFill>
                          <a:latin typeface="Calibri"/>
                          <a:ea typeface="Arial"/>
                        </a:rPr>
                        <a:t>angemessenen</a:t>
                      </a:r>
                      <a:r>
                        <a:rPr lang="en-GB" sz="1500" b="0" strike="noStrike" spc="-1" dirty="0">
                          <a:solidFill>
                            <a:srgbClr val="000000"/>
                          </a:solidFill>
                          <a:latin typeface="Calibri"/>
                          <a:ea typeface="Arial"/>
                        </a:rPr>
                        <a:t> </a:t>
                      </a:r>
                      <a:r>
                        <a:rPr lang="en-GB" sz="1500" b="0" strike="noStrike" spc="-1" dirty="0" err="1">
                          <a:solidFill>
                            <a:srgbClr val="000000"/>
                          </a:solidFill>
                          <a:latin typeface="Calibri"/>
                          <a:ea typeface="Arial"/>
                        </a:rPr>
                        <a:t>Bewusstseins</a:t>
                      </a:r>
                      <a:r>
                        <a:rPr lang="en-GB" sz="1500" b="0" strike="noStrike" spc="-1" dirty="0">
                          <a:solidFill>
                            <a:srgbClr val="000000"/>
                          </a:solidFill>
                          <a:latin typeface="Calibri"/>
                          <a:ea typeface="Arial"/>
                        </a:rPr>
                        <a:t>- und </a:t>
                      </a:r>
                      <a:r>
                        <a:rPr lang="en-GB" sz="1500" b="0" strike="noStrike" spc="-1" dirty="0" err="1">
                          <a:solidFill>
                            <a:srgbClr val="000000"/>
                          </a:solidFill>
                          <a:latin typeface="Calibri"/>
                          <a:ea typeface="Arial"/>
                        </a:rPr>
                        <a:t>Kompetenzniveaus</a:t>
                      </a:r>
                      <a:r>
                        <a:rPr lang="en-GB" sz="1500" b="0" strike="noStrike" spc="-1" dirty="0">
                          <a:solidFill>
                            <a:srgbClr val="000000"/>
                          </a:solidFill>
                          <a:latin typeface="Calibri"/>
                          <a:ea typeface="Arial"/>
                        </a:rPr>
                        <a:t> </a:t>
                      </a:r>
                      <a:r>
                        <a:rPr lang="en-GB" sz="1500" b="0" strike="noStrike" spc="-1" dirty="0" err="1">
                          <a:solidFill>
                            <a:srgbClr val="000000"/>
                          </a:solidFill>
                          <a:latin typeface="Calibri"/>
                          <a:ea typeface="Arial"/>
                        </a:rPr>
                        <a:t>bei</a:t>
                      </a:r>
                      <a:r>
                        <a:rPr lang="en-GB" sz="1500" b="0" strike="noStrike" spc="-1" dirty="0">
                          <a:solidFill>
                            <a:srgbClr val="000000"/>
                          </a:solidFill>
                          <a:latin typeface="Calibri"/>
                          <a:ea typeface="Arial"/>
                        </a:rPr>
                        <a:t> den am SMS </a:t>
                      </a:r>
                      <a:r>
                        <a:rPr lang="en-GB" sz="1500" b="0" strike="noStrike" spc="-1" dirty="0" err="1">
                          <a:solidFill>
                            <a:srgbClr val="000000"/>
                          </a:solidFill>
                          <a:latin typeface="Calibri"/>
                          <a:ea typeface="Arial"/>
                        </a:rPr>
                        <a:t>beteiligten</a:t>
                      </a:r>
                      <a:r>
                        <a:rPr lang="en-GB" sz="1500" b="0" strike="noStrike" spc="-1" dirty="0">
                          <a:solidFill>
                            <a:srgbClr val="000000"/>
                          </a:solidFill>
                          <a:latin typeface="Calibri"/>
                          <a:ea typeface="Arial"/>
                        </a:rPr>
                        <a:t> </a:t>
                      </a:r>
                      <a:r>
                        <a:rPr lang="en-GB" sz="1500" b="0" strike="noStrike" spc="-1" dirty="0" err="1">
                          <a:solidFill>
                            <a:srgbClr val="000000"/>
                          </a:solidFill>
                          <a:latin typeface="Calibri"/>
                          <a:ea typeface="Arial"/>
                        </a:rPr>
                        <a:t>Personen</a:t>
                      </a:r>
                      <a:r>
                        <a:rPr lang="en-GB" sz="1500" b="0" strike="noStrike" spc="-1" dirty="0">
                          <a:solidFill>
                            <a:srgbClr val="000000"/>
                          </a:solidFill>
                          <a:latin typeface="Calibri"/>
                          <a:ea typeface="Arial"/>
                        </a:rPr>
                        <a:t>, </a:t>
                      </a:r>
                      <a:r>
                        <a:rPr lang="en-GB" sz="1500" b="0" strike="noStrike" spc="-1" dirty="0" err="1">
                          <a:solidFill>
                            <a:srgbClr val="000000"/>
                          </a:solidFill>
                          <a:latin typeface="Calibri"/>
                          <a:ea typeface="Arial"/>
                        </a:rPr>
                        <a:t>insbesondere</a:t>
                      </a:r>
                      <a:r>
                        <a:rPr lang="en-GB" sz="1500" b="0" strike="noStrike" spc="-1" dirty="0">
                          <a:solidFill>
                            <a:srgbClr val="000000"/>
                          </a:solidFill>
                          <a:latin typeface="Calibri"/>
                          <a:ea typeface="Arial"/>
                        </a:rPr>
                        <a:t> </a:t>
                      </a:r>
                      <a:r>
                        <a:rPr lang="en-GB" sz="1500" b="0" strike="noStrike" spc="-1" dirty="0" err="1">
                          <a:solidFill>
                            <a:srgbClr val="000000"/>
                          </a:solidFill>
                          <a:latin typeface="Calibri"/>
                          <a:ea typeface="Arial"/>
                        </a:rPr>
                        <a:t>bei</a:t>
                      </a:r>
                      <a:r>
                        <a:rPr lang="en-GB" sz="1500" b="0" strike="noStrike" spc="-1" dirty="0">
                          <a:solidFill>
                            <a:srgbClr val="000000"/>
                          </a:solidFill>
                          <a:latin typeface="Calibri"/>
                          <a:ea typeface="Arial"/>
                        </a:rPr>
                        <a:t> den </a:t>
                      </a:r>
                      <a:r>
                        <a:rPr lang="en-GB" sz="1500" b="0" strike="noStrike" spc="-1" dirty="0" err="1">
                          <a:solidFill>
                            <a:srgbClr val="000000"/>
                          </a:solidFill>
                          <a:latin typeface="Calibri"/>
                          <a:ea typeface="Arial"/>
                        </a:rPr>
                        <a:t>Prozess-Managern</a:t>
                      </a:r>
                      <a:r>
                        <a:rPr lang="en-GB" sz="1500" b="0" strike="noStrike" spc="-1" dirty="0">
                          <a:solidFill>
                            <a:srgbClr val="000000"/>
                          </a:solidFill>
                          <a:latin typeface="Calibri"/>
                          <a:ea typeface="Arial"/>
                        </a:rPr>
                        <a:t>.</a:t>
                      </a:r>
                      <a:endParaRPr lang="de-DE" sz="1500" b="0" strike="noStrike" spc="-1" dirty="0">
                        <a:solidFill>
                          <a:srgbClr val="000000"/>
                        </a:solidFill>
                        <a:latin typeface="Arial"/>
                      </a:endParaRPr>
                    </a:p>
                    <a:p>
                      <a:pPr marL="285840" indent="-285840">
                        <a:lnSpc>
                          <a:spcPct val="100000"/>
                        </a:lnSpc>
                        <a:buClr>
                          <a:srgbClr val="000000"/>
                        </a:buClr>
                        <a:buFont typeface="Arial"/>
                        <a:buChar char="•"/>
                      </a:pPr>
                      <a:r>
                        <a:rPr lang="en-GB" sz="1500" b="0" strike="noStrike" spc="-1" dirty="0" err="1">
                          <a:solidFill>
                            <a:srgbClr val="000000"/>
                          </a:solidFill>
                          <a:latin typeface="Calibri"/>
                          <a:ea typeface="Arial"/>
                        </a:rPr>
                        <a:t>Überwachung</a:t>
                      </a:r>
                      <a:r>
                        <a:rPr lang="en-GB" sz="1500" b="0" strike="noStrike" spc="-1" dirty="0">
                          <a:solidFill>
                            <a:srgbClr val="000000"/>
                          </a:solidFill>
                          <a:latin typeface="Calibri"/>
                          <a:ea typeface="Arial"/>
                        </a:rPr>
                        <a:t> und </a:t>
                      </a:r>
                      <a:r>
                        <a:rPr lang="en-GB" sz="1500" b="0" strike="noStrike" spc="-1" dirty="0" err="1">
                          <a:solidFill>
                            <a:srgbClr val="000000"/>
                          </a:solidFill>
                          <a:latin typeface="Calibri"/>
                          <a:ea typeface="Arial"/>
                        </a:rPr>
                        <a:t>Verfolgung</a:t>
                      </a:r>
                      <a:r>
                        <a:rPr lang="en-GB" sz="1500" b="0" strike="noStrike" spc="-1" dirty="0">
                          <a:solidFill>
                            <a:srgbClr val="000000"/>
                          </a:solidFill>
                          <a:latin typeface="Calibri"/>
                          <a:ea typeface="Arial"/>
                        </a:rPr>
                        <a:t> der </a:t>
                      </a:r>
                      <a:r>
                        <a:rPr lang="en-GB" sz="1500" b="0" strike="noStrike" spc="-1" dirty="0" err="1">
                          <a:solidFill>
                            <a:srgbClr val="000000"/>
                          </a:solidFill>
                          <a:latin typeface="Calibri"/>
                          <a:ea typeface="Arial"/>
                        </a:rPr>
                        <a:t>Eignung</a:t>
                      </a:r>
                      <a:r>
                        <a:rPr lang="en-GB" sz="1500" b="0" strike="noStrike" spc="-1" dirty="0">
                          <a:solidFill>
                            <a:srgbClr val="000000"/>
                          </a:solidFill>
                          <a:latin typeface="Calibri"/>
                          <a:ea typeface="Arial"/>
                        </a:rPr>
                        <a:t>, </a:t>
                      </a:r>
                      <a:r>
                        <a:rPr lang="en-GB" sz="1500" b="0" strike="noStrike" spc="-1" dirty="0" err="1">
                          <a:solidFill>
                            <a:srgbClr val="000000"/>
                          </a:solidFill>
                          <a:latin typeface="Calibri"/>
                          <a:ea typeface="Arial"/>
                        </a:rPr>
                        <a:t>Effektivität</a:t>
                      </a:r>
                      <a:r>
                        <a:rPr lang="en-GB" sz="1500" b="0" strike="noStrike" spc="-1" dirty="0">
                          <a:solidFill>
                            <a:srgbClr val="000000"/>
                          </a:solidFill>
                          <a:latin typeface="Calibri"/>
                          <a:ea typeface="Arial"/>
                        </a:rPr>
                        <a:t> und </a:t>
                      </a:r>
                      <a:r>
                        <a:rPr lang="en-GB" sz="1500" b="0" strike="noStrike" spc="-1" dirty="0" err="1">
                          <a:solidFill>
                            <a:srgbClr val="000000"/>
                          </a:solidFill>
                          <a:latin typeface="Calibri"/>
                          <a:ea typeface="Arial"/>
                        </a:rPr>
                        <a:t>Reife</a:t>
                      </a:r>
                      <a:r>
                        <a:rPr lang="en-GB" sz="1500" b="0" strike="noStrike" spc="-1" dirty="0">
                          <a:solidFill>
                            <a:srgbClr val="000000"/>
                          </a:solidFill>
                          <a:latin typeface="Calibri"/>
                          <a:ea typeface="Arial"/>
                        </a:rPr>
                        <a:t> des </a:t>
                      </a:r>
                      <a:r>
                        <a:rPr lang="en-GB" sz="1500" b="0" strike="noStrike" spc="-1" dirty="0" err="1">
                          <a:solidFill>
                            <a:srgbClr val="000000"/>
                          </a:solidFill>
                          <a:latin typeface="Calibri"/>
                          <a:ea typeface="Arial"/>
                        </a:rPr>
                        <a:t>gesamten</a:t>
                      </a:r>
                      <a:r>
                        <a:rPr lang="en-GB" sz="1500" b="0" strike="noStrike" spc="-1" dirty="0">
                          <a:solidFill>
                            <a:srgbClr val="000000"/>
                          </a:solidFill>
                          <a:latin typeface="Calibri"/>
                          <a:ea typeface="Arial"/>
                        </a:rPr>
                        <a:t> SMS.</a:t>
                      </a:r>
                      <a:endParaRPr lang="de-DE" sz="1500" b="0" strike="noStrike" spc="-1" dirty="0">
                        <a:solidFill>
                          <a:srgbClr val="000000"/>
                        </a:solidFill>
                        <a:latin typeface="Arial"/>
                      </a:endParaRPr>
                    </a:p>
                    <a:p>
                      <a:pPr marL="285840" indent="-285840">
                        <a:lnSpc>
                          <a:spcPct val="100000"/>
                        </a:lnSpc>
                        <a:buClr>
                          <a:srgbClr val="000000"/>
                        </a:buClr>
                        <a:buFont typeface="Arial"/>
                        <a:buChar char="•"/>
                      </a:pPr>
                      <a:r>
                        <a:rPr lang="en-GB" sz="1500" b="0" strike="noStrike" spc="-1" dirty="0">
                          <a:solidFill>
                            <a:srgbClr val="000000"/>
                          </a:solidFill>
                          <a:latin typeface="Calibri"/>
                          <a:ea typeface="Arial"/>
                        </a:rPr>
                        <a:t>Management von </a:t>
                      </a:r>
                      <a:r>
                        <a:rPr lang="en-GB" sz="1500" b="0" strike="noStrike" spc="-1" dirty="0" err="1">
                          <a:solidFill>
                            <a:srgbClr val="000000"/>
                          </a:solidFill>
                          <a:latin typeface="Calibri"/>
                          <a:ea typeface="Arial"/>
                        </a:rPr>
                        <a:t>Risiken</a:t>
                      </a:r>
                      <a:r>
                        <a:rPr lang="en-GB" sz="1500" b="0" strike="noStrike" spc="-1" dirty="0">
                          <a:solidFill>
                            <a:srgbClr val="000000"/>
                          </a:solidFill>
                          <a:latin typeface="Calibri"/>
                          <a:ea typeface="Arial"/>
                        </a:rPr>
                        <a:t> </a:t>
                      </a:r>
                      <a:r>
                        <a:rPr lang="en-GB" sz="1500" b="0" strike="noStrike" spc="-1" dirty="0" err="1">
                          <a:solidFill>
                            <a:srgbClr val="000000"/>
                          </a:solidFill>
                          <a:latin typeface="Calibri"/>
                          <a:ea typeface="Arial"/>
                        </a:rPr>
                        <a:t>im</a:t>
                      </a:r>
                      <a:r>
                        <a:rPr lang="en-GB" sz="1500" b="0" strike="noStrike" spc="-1" dirty="0">
                          <a:solidFill>
                            <a:srgbClr val="000000"/>
                          </a:solidFill>
                          <a:latin typeface="Calibri"/>
                          <a:ea typeface="Arial"/>
                        </a:rPr>
                        <a:t> </a:t>
                      </a:r>
                      <a:r>
                        <a:rPr lang="en-GB" sz="1500" b="0" strike="noStrike" spc="-1" dirty="0" err="1">
                          <a:solidFill>
                            <a:srgbClr val="000000"/>
                          </a:solidFill>
                          <a:latin typeface="Calibri"/>
                          <a:ea typeface="Arial"/>
                        </a:rPr>
                        <a:t>gesamten</a:t>
                      </a:r>
                      <a:r>
                        <a:rPr lang="en-GB" sz="1500" b="0" strike="noStrike" spc="-1" dirty="0">
                          <a:solidFill>
                            <a:srgbClr val="000000"/>
                          </a:solidFill>
                          <a:latin typeface="Calibri"/>
                          <a:ea typeface="Arial"/>
                        </a:rPr>
                        <a:t> SMS (es sei </a:t>
                      </a:r>
                      <a:r>
                        <a:rPr lang="en-GB" sz="1500" b="0" strike="noStrike" spc="-1" dirty="0" err="1">
                          <a:solidFill>
                            <a:srgbClr val="000000"/>
                          </a:solidFill>
                          <a:latin typeface="Calibri"/>
                          <a:ea typeface="Arial"/>
                        </a:rPr>
                        <a:t>denn</a:t>
                      </a:r>
                      <a:r>
                        <a:rPr lang="en-GB" sz="1500" b="0" strike="noStrike" spc="-1" dirty="0">
                          <a:solidFill>
                            <a:srgbClr val="000000"/>
                          </a:solidFill>
                          <a:latin typeface="Calibri"/>
                          <a:ea typeface="Arial"/>
                        </a:rPr>
                        <a:t>, für dieses SMS </a:t>
                      </a:r>
                      <a:r>
                        <a:rPr lang="en-GB" sz="1500" b="0" strike="noStrike" spc="-1" dirty="0" err="1">
                          <a:solidFill>
                            <a:srgbClr val="000000"/>
                          </a:solidFill>
                          <a:latin typeface="Calibri"/>
                          <a:ea typeface="Arial"/>
                        </a:rPr>
                        <a:t>ist</a:t>
                      </a:r>
                      <a:r>
                        <a:rPr lang="en-GB" sz="1500" b="0" strike="noStrike" spc="-1" dirty="0">
                          <a:solidFill>
                            <a:srgbClr val="000000"/>
                          </a:solidFill>
                          <a:latin typeface="Calibri"/>
                          <a:ea typeface="Arial"/>
                        </a:rPr>
                        <a:t> </a:t>
                      </a:r>
                      <a:r>
                        <a:rPr lang="en-GB" sz="1500" b="0" strike="noStrike" spc="-1" dirty="0" err="1">
                          <a:solidFill>
                            <a:srgbClr val="000000"/>
                          </a:solidFill>
                          <a:latin typeface="Calibri"/>
                          <a:ea typeface="Arial"/>
                        </a:rPr>
                        <a:t>eine</a:t>
                      </a:r>
                      <a:r>
                        <a:rPr lang="en-GB" sz="1500" b="0" strike="noStrike" spc="-1" dirty="0">
                          <a:solidFill>
                            <a:srgbClr val="000000"/>
                          </a:solidFill>
                          <a:latin typeface="Calibri"/>
                          <a:ea typeface="Arial"/>
                        </a:rPr>
                        <a:t> </a:t>
                      </a:r>
                      <a:r>
                        <a:rPr lang="en-GB" sz="1500" b="0" strike="noStrike" spc="-1" dirty="0" err="1">
                          <a:solidFill>
                            <a:srgbClr val="000000"/>
                          </a:solidFill>
                          <a:latin typeface="Calibri"/>
                          <a:ea typeface="Arial"/>
                        </a:rPr>
                        <a:t>Risikomanagerrolle</a:t>
                      </a:r>
                      <a:r>
                        <a:rPr lang="en-GB" sz="1500" b="0" strike="noStrike" spc="-1" dirty="0">
                          <a:solidFill>
                            <a:srgbClr val="000000"/>
                          </a:solidFill>
                          <a:latin typeface="Calibri"/>
                          <a:ea typeface="Arial"/>
                        </a:rPr>
                        <a:t> auf SMS-Ebene </a:t>
                      </a:r>
                      <a:r>
                        <a:rPr lang="en-GB" sz="1500" b="0" strike="noStrike" spc="-1" dirty="0" err="1">
                          <a:solidFill>
                            <a:srgbClr val="000000"/>
                          </a:solidFill>
                          <a:latin typeface="Calibri"/>
                          <a:ea typeface="Arial"/>
                        </a:rPr>
                        <a:t>definiert</a:t>
                      </a:r>
                      <a:r>
                        <a:rPr lang="en-GB" sz="1500" b="0" strike="noStrike" spc="-1" dirty="0">
                          <a:solidFill>
                            <a:srgbClr val="000000"/>
                          </a:solidFill>
                          <a:latin typeface="Calibri"/>
                          <a:ea typeface="Arial"/>
                        </a:rPr>
                        <a:t>).</a:t>
                      </a:r>
                      <a:endParaRPr lang="de-DE" sz="1500" b="0" strike="noStrike" spc="-1" dirty="0">
                        <a:solidFill>
                          <a:srgbClr val="000000"/>
                        </a:solidFill>
                        <a:latin typeface="Arial"/>
                      </a:endParaRPr>
                    </a:p>
                    <a:p>
                      <a:pPr marL="285840" indent="-285840">
                        <a:lnSpc>
                          <a:spcPct val="100000"/>
                        </a:lnSpc>
                        <a:buClr>
                          <a:srgbClr val="000000"/>
                        </a:buClr>
                        <a:buFont typeface="Arial"/>
                        <a:buChar char="•"/>
                      </a:pPr>
                      <a:r>
                        <a:rPr lang="en-GB" sz="1500" b="0" strike="noStrike" spc="-1" dirty="0" err="1">
                          <a:solidFill>
                            <a:srgbClr val="000000"/>
                          </a:solidFill>
                          <a:latin typeface="Calibri"/>
                          <a:ea typeface="Arial"/>
                        </a:rPr>
                        <a:t>Meldung</a:t>
                      </a:r>
                      <a:r>
                        <a:rPr lang="en-GB" sz="1500" b="0" strike="noStrike" spc="-1" dirty="0">
                          <a:solidFill>
                            <a:srgbClr val="000000"/>
                          </a:solidFill>
                          <a:latin typeface="Calibri"/>
                          <a:ea typeface="Arial"/>
                        </a:rPr>
                        <a:t> und </a:t>
                      </a:r>
                      <a:r>
                        <a:rPr lang="en-GB" sz="1500" b="0" strike="noStrike" spc="-1" dirty="0" err="1">
                          <a:solidFill>
                            <a:srgbClr val="000000"/>
                          </a:solidFill>
                          <a:latin typeface="Calibri"/>
                          <a:ea typeface="Arial"/>
                        </a:rPr>
                        <a:t>ggf</a:t>
                      </a:r>
                      <a:r>
                        <a:rPr lang="en-GB" sz="1500" b="0" strike="noStrike" spc="-1" dirty="0">
                          <a:solidFill>
                            <a:srgbClr val="000000"/>
                          </a:solidFill>
                          <a:latin typeface="Calibri"/>
                          <a:ea typeface="Arial"/>
                        </a:rPr>
                        <a:t>. </a:t>
                      </a:r>
                      <a:r>
                        <a:rPr lang="en-GB" sz="1500" b="0" strike="noStrike" spc="-1" dirty="0" err="1">
                          <a:solidFill>
                            <a:srgbClr val="000000"/>
                          </a:solidFill>
                          <a:latin typeface="Calibri"/>
                          <a:ea typeface="Arial"/>
                        </a:rPr>
                        <a:t>Eskalieren</a:t>
                      </a:r>
                      <a:r>
                        <a:rPr lang="en-GB" sz="1500" b="0" strike="noStrike" spc="-1" dirty="0">
                          <a:solidFill>
                            <a:srgbClr val="000000"/>
                          </a:solidFill>
                          <a:latin typeface="Calibri"/>
                          <a:ea typeface="Arial"/>
                        </a:rPr>
                        <a:t> an den SMS-</a:t>
                      </a:r>
                      <a:r>
                        <a:rPr lang="en-GB" sz="1500" b="0" strike="noStrike" spc="-1" dirty="0" err="1">
                          <a:solidFill>
                            <a:srgbClr val="000000"/>
                          </a:solidFill>
                          <a:latin typeface="Calibri"/>
                          <a:ea typeface="Arial"/>
                        </a:rPr>
                        <a:t>Verantwortlichen</a:t>
                      </a:r>
                      <a:r>
                        <a:rPr lang="en-GB" sz="1500" b="0" strike="noStrike" spc="-1" dirty="0">
                          <a:solidFill>
                            <a:srgbClr val="000000"/>
                          </a:solidFill>
                          <a:latin typeface="Calibri"/>
                          <a:ea typeface="Arial"/>
                        </a:rPr>
                        <a:t>.</a:t>
                      </a:r>
                      <a:endParaRPr lang="de-DE" sz="1500" b="0" strike="noStrike" spc="-1" dirty="0">
                        <a:solidFill>
                          <a:srgbClr val="000000"/>
                        </a:solidFill>
                        <a:latin typeface="Arial"/>
                      </a:endParaRPr>
                    </a:p>
                    <a:p>
                      <a:pPr marL="285840" indent="-285840">
                        <a:lnSpc>
                          <a:spcPct val="100000"/>
                        </a:lnSpc>
                        <a:buClr>
                          <a:srgbClr val="000000"/>
                        </a:buClr>
                        <a:buFont typeface="Arial"/>
                        <a:buChar char="•"/>
                      </a:pPr>
                      <a:r>
                        <a:rPr lang="en-GB" sz="1500" b="0" strike="noStrike" spc="-1" dirty="0" err="1">
                          <a:solidFill>
                            <a:srgbClr val="000000"/>
                          </a:solidFill>
                          <a:latin typeface="Calibri"/>
                          <a:ea typeface="Arial"/>
                        </a:rPr>
                        <a:t>Identifizierung</a:t>
                      </a:r>
                      <a:r>
                        <a:rPr lang="en-GB" sz="1500" b="0" strike="noStrike" spc="-1" dirty="0">
                          <a:solidFill>
                            <a:srgbClr val="000000"/>
                          </a:solidFill>
                          <a:latin typeface="Calibri"/>
                          <a:ea typeface="Arial"/>
                        </a:rPr>
                        <a:t> von </a:t>
                      </a:r>
                      <a:r>
                        <a:rPr lang="en-GB" sz="1500" b="0" strike="noStrike" spc="-1" dirty="0" err="1">
                          <a:solidFill>
                            <a:srgbClr val="000000"/>
                          </a:solidFill>
                          <a:latin typeface="Calibri"/>
                          <a:ea typeface="Arial"/>
                        </a:rPr>
                        <a:t>Möglichkeiten</a:t>
                      </a:r>
                      <a:r>
                        <a:rPr lang="en-GB" sz="1500" b="0" strike="noStrike" spc="-1" dirty="0">
                          <a:solidFill>
                            <a:srgbClr val="000000"/>
                          </a:solidFill>
                          <a:latin typeface="Calibri"/>
                          <a:ea typeface="Arial"/>
                        </a:rPr>
                        <a:t> </a:t>
                      </a:r>
                      <a:r>
                        <a:rPr lang="en-GB" sz="1500" b="0" strike="noStrike" spc="-1" dirty="0" err="1">
                          <a:solidFill>
                            <a:srgbClr val="000000"/>
                          </a:solidFill>
                          <a:latin typeface="Calibri"/>
                          <a:ea typeface="Arial"/>
                        </a:rPr>
                        <a:t>zur</a:t>
                      </a:r>
                      <a:r>
                        <a:rPr lang="en-GB" sz="1500" b="0" strike="noStrike" spc="-1" dirty="0">
                          <a:solidFill>
                            <a:srgbClr val="000000"/>
                          </a:solidFill>
                          <a:latin typeface="Calibri"/>
                          <a:ea typeface="Arial"/>
                        </a:rPr>
                        <a:t> </a:t>
                      </a:r>
                      <a:r>
                        <a:rPr lang="en-GB" sz="1500" b="0" strike="noStrike" spc="-1" dirty="0" err="1">
                          <a:solidFill>
                            <a:srgbClr val="000000"/>
                          </a:solidFill>
                          <a:latin typeface="Calibri"/>
                          <a:ea typeface="Arial"/>
                        </a:rPr>
                        <a:t>Verbesserung</a:t>
                      </a:r>
                      <a:r>
                        <a:rPr lang="en-GB" sz="1500" b="0" strike="noStrike" spc="-1" dirty="0">
                          <a:solidFill>
                            <a:srgbClr val="000000"/>
                          </a:solidFill>
                          <a:latin typeface="Calibri"/>
                          <a:ea typeface="Arial"/>
                        </a:rPr>
                        <a:t> der </a:t>
                      </a:r>
                      <a:r>
                        <a:rPr lang="en-GB" sz="1500" b="0" strike="noStrike" spc="-1" dirty="0" err="1">
                          <a:solidFill>
                            <a:srgbClr val="000000"/>
                          </a:solidFill>
                          <a:latin typeface="Calibri"/>
                          <a:ea typeface="Arial"/>
                        </a:rPr>
                        <a:t>Effektivität</a:t>
                      </a:r>
                      <a:r>
                        <a:rPr lang="en-GB" sz="1500" b="0" strike="noStrike" spc="-1" dirty="0">
                          <a:solidFill>
                            <a:srgbClr val="000000"/>
                          </a:solidFill>
                          <a:latin typeface="Calibri"/>
                          <a:ea typeface="Arial"/>
                        </a:rPr>
                        <a:t> und </a:t>
                      </a:r>
                      <a:r>
                        <a:rPr lang="en-GB" sz="1500" b="0" strike="noStrike" spc="-1" dirty="0" err="1">
                          <a:solidFill>
                            <a:srgbClr val="000000"/>
                          </a:solidFill>
                          <a:latin typeface="Calibri"/>
                          <a:ea typeface="Arial"/>
                        </a:rPr>
                        <a:t>Effizienz</a:t>
                      </a:r>
                      <a:r>
                        <a:rPr lang="en-GB" sz="1500" b="0" strike="noStrike" spc="-1" dirty="0">
                          <a:solidFill>
                            <a:srgbClr val="000000"/>
                          </a:solidFill>
                          <a:latin typeface="Calibri"/>
                          <a:ea typeface="Arial"/>
                        </a:rPr>
                        <a:t> des SMS.</a:t>
                      </a:r>
                      <a:endParaRPr lang="de-DE" sz="1500" b="0" strike="noStrike" spc="-1" dirty="0">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FD7E7"/>
                    </a:solidFill>
                  </a:tcPr>
                </a:tc>
                <a:tc>
                  <a:txBody>
                    <a:bodyPr/>
                    <a:lstStyle/>
                    <a:p>
                      <a:pPr>
                        <a:lnSpc>
                          <a:spcPct val="100000"/>
                        </a:lnSpc>
                        <a:tabLst>
                          <a:tab pos="0" algn="l"/>
                        </a:tabLst>
                      </a:pPr>
                      <a:r>
                        <a:rPr lang="en-US" sz="1500" b="0" strike="noStrike" spc="-1" dirty="0">
                          <a:solidFill>
                            <a:srgbClr val="000000"/>
                          </a:solidFill>
                          <a:latin typeface="Calibri"/>
                          <a:ea typeface="Arial"/>
                        </a:rPr>
                        <a:t>1 für die </a:t>
                      </a:r>
                      <a:r>
                        <a:rPr lang="en-US" sz="1500" b="0" strike="noStrike" spc="-1" dirty="0" err="1">
                          <a:solidFill>
                            <a:srgbClr val="000000"/>
                          </a:solidFill>
                          <a:latin typeface="Calibri"/>
                          <a:ea typeface="Arial"/>
                        </a:rPr>
                        <a:t>gesamte</a:t>
                      </a:r>
                      <a:r>
                        <a:rPr lang="en-US" sz="1500" b="0" strike="noStrike" spc="-1" dirty="0">
                          <a:solidFill>
                            <a:srgbClr val="000000"/>
                          </a:solidFill>
                          <a:latin typeface="Calibri"/>
                          <a:ea typeface="Arial"/>
                        </a:rPr>
                        <a:t> SMS</a:t>
                      </a:r>
                      <a:endParaRPr lang="de-DE" sz="1500" b="0" strike="noStrike" spc="-1" dirty="0">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FD7E7"/>
                    </a:solidFill>
                  </a:tcPr>
                </a:tc>
                <a:extLst>
                  <a:ext uri="{0D108BD9-81ED-4DB2-BD59-A6C34878D82A}">
                    <a16:rowId xmlns:a16="http://schemas.microsoft.com/office/drawing/2014/main" val="10001"/>
                  </a:ext>
                </a:extLst>
              </a:tr>
            </a:tbl>
          </a:graphicData>
        </a:graphic>
      </p:graphicFrame>
      <p:sp>
        <p:nvSpPr>
          <p:cNvPr id="639" name="PlaceHolder 53"/>
          <p:cNvSpPr/>
          <p:nvPr/>
        </p:nvSpPr>
        <p:spPr>
          <a:xfrm>
            <a:off x="8737920" y="6431040"/>
            <a:ext cx="2840760" cy="361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defTabSz="914400">
              <a:lnSpc>
                <a:spcPct val="100000"/>
              </a:lnSpc>
              <a:tabLst>
                <a:tab pos="0" algn="l"/>
              </a:tabLst>
            </a:pPr>
            <a:fld id="{273D99EB-60B7-4D6A-BAF5-60B96959B716}" type="slidenum">
              <a:rPr lang="en-US" sz="1200" b="0" strike="noStrike" spc="-1">
                <a:solidFill>
                  <a:srgbClr val="888888"/>
                </a:solidFill>
                <a:latin typeface="Calibri"/>
                <a:ea typeface="Calibri"/>
              </a:rPr>
              <a:t>69</a:t>
            </a:fld>
            <a:endParaRPr lang="de-DE" sz="1200" b="0" strike="noStrike" spc="-1">
              <a:solidFill>
                <a:srgbClr val="000000"/>
              </a:solidFill>
              <a:latin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PlaceHolder 1"/>
          <p:cNvSpPr/>
          <p:nvPr/>
        </p:nvSpPr>
        <p:spPr>
          <a:xfrm>
            <a:off x="609840" y="275040"/>
            <a:ext cx="9053640" cy="1043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Lst>
            </a:pPr>
            <a:r>
              <a:rPr lang="en-US" sz="3200" b="0" strike="noStrike" spc="-1">
                <a:solidFill>
                  <a:srgbClr val="205595"/>
                </a:solidFill>
                <a:latin typeface="Calibri"/>
                <a:ea typeface="Calibri"/>
              </a:rPr>
              <a:t>FitSM-Teile</a:t>
            </a:r>
            <a:endParaRPr lang="de-DE" sz="3200" b="0" strike="noStrike" spc="-1">
              <a:solidFill>
                <a:srgbClr val="000000"/>
              </a:solidFill>
              <a:latin typeface="Arial"/>
            </a:endParaRPr>
          </a:p>
        </p:txBody>
      </p:sp>
      <p:sp>
        <p:nvSpPr>
          <p:cNvPr id="64" name="PlaceHolder 2"/>
          <p:cNvSpPr/>
          <p:nvPr/>
        </p:nvSpPr>
        <p:spPr>
          <a:xfrm>
            <a:off x="8737920" y="6431040"/>
            <a:ext cx="2840400" cy="360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defTabSz="914400">
              <a:lnSpc>
                <a:spcPct val="100000"/>
              </a:lnSpc>
              <a:tabLst>
                <a:tab pos="0" algn="l"/>
              </a:tabLst>
            </a:pPr>
            <a:fld id="{D89472F7-9C5A-4063-B781-C4577D89B643}" type="slidenum">
              <a:rPr lang="en-US" sz="1200" b="0" strike="noStrike" spc="-1">
                <a:solidFill>
                  <a:srgbClr val="888888"/>
                </a:solidFill>
                <a:latin typeface="Calibri"/>
                <a:ea typeface="Calibri"/>
              </a:rPr>
              <a:t>7</a:t>
            </a:fld>
            <a:endParaRPr lang="de-DE" sz="1200" b="0" strike="noStrike" spc="-1">
              <a:solidFill>
                <a:srgbClr val="000000"/>
              </a:solidFill>
              <a:latin typeface="Arial"/>
            </a:endParaRPr>
          </a:p>
        </p:txBody>
      </p:sp>
      <p:grpSp>
        <p:nvGrpSpPr>
          <p:cNvPr id="65" name="Google Shape;100;p7"/>
          <p:cNvGrpSpPr/>
          <p:nvPr/>
        </p:nvGrpSpPr>
        <p:grpSpPr>
          <a:xfrm>
            <a:off x="732960" y="1820520"/>
            <a:ext cx="10618920" cy="4871520"/>
            <a:chOff x="732960" y="1820520"/>
            <a:chExt cx="10618920" cy="4871520"/>
          </a:xfrm>
        </p:grpSpPr>
        <p:sp>
          <p:nvSpPr>
            <p:cNvPr id="66" name="Google Shape;101;p7"/>
            <p:cNvSpPr/>
            <p:nvPr/>
          </p:nvSpPr>
          <p:spPr>
            <a:xfrm>
              <a:off x="732960" y="1820520"/>
              <a:ext cx="10618920" cy="2835360"/>
            </a:xfrm>
            <a:prstGeom prst="rect">
              <a:avLst/>
            </a:prstGeom>
            <a:solidFill>
              <a:schemeClr val="lt1"/>
            </a:solidFill>
            <a:ln w="25400">
              <a:solidFill>
                <a:srgbClr val="4F81BD"/>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endParaRPr lang="en-US" sz="1600" b="0" strike="noStrike" spc="-1">
                <a:solidFill>
                  <a:schemeClr val="dk1"/>
                </a:solidFill>
                <a:latin typeface="Calibri"/>
                <a:ea typeface="Calibri"/>
              </a:endParaRPr>
            </a:p>
          </p:txBody>
        </p:sp>
        <p:sp>
          <p:nvSpPr>
            <p:cNvPr id="67" name="Google Shape;102;p7"/>
            <p:cNvSpPr/>
            <p:nvPr/>
          </p:nvSpPr>
          <p:spPr>
            <a:xfrm>
              <a:off x="758520" y="4741560"/>
              <a:ext cx="10593360" cy="1950480"/>
            </a:xfrm>
            <a:prstGeom prst="upArrowCallout">
              <a:avLst>
                <a:gd name="adj1" fmla="val 30626"/>
                <a:gd name="adj2" fmla="val 25000"/>
                <a:gd name="adj3" fmla="val 18308"/>
                <a:gd name="adj4" fmla="val 76340"/>
              </a:avLst>
            </a:prstGeom>
            <a:solidFill>
              <a:schemeClr val="lt1"/>
            </a:solidFill>
            <a:ln w="25400">
              <a:solidFill>
                <a:srgbClr val="4F81BD"/>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endParaRPr lang="en-US" sz="1600" b="0" strike="noStrike" spc="-1">
                <a:solidFill>
                  <a:schemeClr val="dk1"/>
                </a:solidFill>
                <a:latin typeface="Calibri"/>
                <a:ea typeface="Calibri"/>
              </a:endParaRPr>
            </a:p>
          </p:txBody>
        </p:sp>
        <p:sp>
          <p:nvSpPr>
            <p:cNvPr id="68" name="Google Shape;103;p7"/>
            <p:cNvSpPr/>
            <p:nvPr/>
          </p:nvSpPr>
          <p:spPr>
            <a:xfrm>
              <a:off x="4037040" y="2984040"/>
              <a:ext cx="4152960" cy="564840"/>
            </a:xfrm>
            <a:prstGeom prst="rect">
              <a:avLst/>
            </a:prstGeom>
            <a:solidFill>
              <a:srgbClr val="12447E"/>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400" b="1" strike="noStrike" spc="-1">
                  <a:solidFill>
                    <a:srgbClr val="FFFFFF"/>
                  </a:solidFill>
                  <a:latin typeface="Helvetica Neue"/>
                  <a:ea typeface="Helvetica Neue"/>
                </a:rPr>
                <a:t>FitSM-1</a:t>
              </a:r>
              <a:endParaRPr lang="de-DE" sz="1400" b="0" strike="noStrike" spc="-1">
                <a:solidFill>
                  <a:srgbClr val="FFFFFF"/>
                </a:solidFill>
                <a:latin typeface="Arial"/>
              </a:endParaRPr>
            </a:p>
            <a:p>
              <a:pPr algn="ctr" defTabSz="914400">
                <a:lnSpc>
                  <a:spcPct val="100000"/>
                </a:lnSpc>
                <a:tabLst>
                  <a:tab pos="0" algn="l"/>
                </a:tabLst>
              </a:pPr>
              <a:r>
                <a:rPr lang="en-US" sz="1400" b="0" strike="noStrike" spc="-1">
                  <a:solidFill>
                    <a:srgbClr val="FFFFFF"/>
                  </a:solidFill>
                  <a:latin typeface="Helvetica Neue"/>
                  <a:ea typeface="Helvetica Neue"/>
                </a:rPr>
                <a:t>Anforderungen</a:t>
              </a:r>
              <a:endParaRPr lang="de-DE" sz="1400" b="0" strike="noStrike" spc="-1">
                <a:solidFill>
                  <a:srgbClr val="FFFFFF"/>
                </a:solidFill>
                <a:latin typeface="Arial"/>
              </a:endParaRPr>
            </a:p>
          </p:txBody>
        </p:sp>
        <p:sp>
          <p:nvSpPr>
            <p:cNvPr id="69" name="Google Shape;104;p7"/>
            <p:cNvSpPr/>
            <p:nvPr/>
          </p:nvSpPr>
          <p:spPr>
            <a:xfrm>
              <a:off x="1412640" y="3908880"/>
              <a:ext cx="4152960" cy="564840"/>
            </a:xfrm>
            <a:prstGeom prst="rect">
              <a:avLst/>
            </a:prstGeom>
            <a:solidFill>
              <a:srgbClr val="12447E"/>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400" b="1" strike="noStrike" spc="-1">
                  <a:solidFill>
                    <a:srgbClr val="FFFFFF"/>
                  </a:solidFill>
                  <a:latin typeface="Helvetica Neue"/>
                  <a:ea typeface="Helvetica Neue"/>
                </a:rPr>
                <a:t>FitSM-2</a:t>
              </a:r>
              <a:endParaRPr lang="de-DE" sz="1400" b="0" strike="noStrike" spc="-1">
                <a:solidFill>
                  <a:srgbClr val="FFFFFF"/>
                </a:solidFill>
                <a:latin typeface="Arial"/>
              </a:endParaRPr>
            </a:p>
            <a:p>
              <a:pPr algn="ctr" defTabSz="914400">
                <a:lnSpc>
                  <a:spcPct val="100000"/>
                </a:lnSpc>
                <a:tabLst>
                  <a:tab pos="0" algn="l"/>
                </a:tabLst>
              </a:pPr>
              <a:r>
                <a:rPr lang="en-US" sz="1400" b="0" strike="noStrike" spc="-1">
                  <a:solidFill>
                    <a:srgbClr val="FFFFFF"/>
                  </a:solidFill>
                  <a:latin typeface="Helvetica Neue"/>
                  <a:ea typeface="Helvetica Neue"/>
                </a:rPr>
                <a:t>Aktivitäten und Umsetzung der Prozesse</a:t>
              </a:r>
              <a:endParaRPr lang="de-DE" sz="1400" b="0" strike="noStrike" spc="-1">
                <a:solidFill>
                  <a:srgbClr val="FFFFFF"/>
                </a:solidFill>
                <a:latin typeface="Arial"/>
              </a:endParaRPr>
            </a:p>
          </p:txBody>
        </p:sp>
        <p:sp>
          <p:nvSpPr>
            <p:cNvPr id="70" name="Google Shape;105;p7"/>
            <p:cNvSpPr/>
            <p:nvPr/>
          </p:nvSpPr>
          <p:spPr>
            <a:xfrm>
              <a:off x="6674040" y="3908880"/>
              <a:ext cx="4152960" cy="564840"/>
            </a:xfrm>
            <a:prstGeom prst="rect">
              <a:avLst/>
            </a:prstGeom>
            <a:solidFill>
              <a:srgbClr val="12447E"/>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400" b="1" strike="noStrike" spc="-1">
                  <a:solidFill>
                    <a:srgbClr val="FFFFFF"/>
                  </a:solidFill>
                  <a:latin typeface="Helvetica Neue"/>
                  <a:ea typeface="Helvetica Neue"/>
                </a:rPr>
                <a:t>FitSM-3</a:t>
              </a:r>
              <a:endParaRPr lang="de-DE" sz="1400" b="0" strike="noStrike" spc="-1">
                <a:solidFill>
                  <a:srgbClr val="FFFFFF"/>
                </a:solidFill>
                <a:latin typeface="Arial"/>
              </a:endParaRPr>
            </a:p>
            <a:p>
              <a:pPr algn="ctr" defTabSz="914400">
                <a:lnSpc>
                  <a:spcPct val="100000"/>
                </a:lnSpc>
                <a:tabLst>
                  <a:tab pos="0" algn="l"/>
                </a:tabLst>
              </a:pPr>
              <a:r>
                <a:rPr lang="en-US" sz="1400" b="0" strike="noStrike" spc="-1">
                  <a:solidFill>
                    <a:srgbClr val="FFFFFF"/>
                  </a:solidFill>
                  <a:latin typeface="Helvetica Neue"/>
                  <a:ea typeface="Helvetica Neue"/>
                </a:rPr>
                <a:t>Rollenmodell</a:t>
              </a:r>
              <a:endParaRPr lang="de-DE" sz="1400" b="0" strike="noStrike" spc="-1">
                <a:solidFill>
                  <a:srgbClr val="FFFFFF"/>
                </a:solidFill>
                <a:latin typeface="Arial"/>
              </a:endParaRPr>
            </a:p>
          </p:txBody>
        </p:sp>
        <p:sp>
          <p:nvSpPr>
            <p:cNvPr id="71" name="Google Shape;106;p7"/>
            <p:cNvSpPr/>
            <p:nvPr/>
          </p:nvSpPr>
          <p:spPr>
            <a:xfrm>
              <a:off x="4556880" y="5569560"/>
              <a:ext cx="3113640" cy="849240"/>
            </a:xfrm>
            <a:prstGeom prst="rect">
              <a:avLst/>
            </a:prstGeom>
            <a:solidFill>
              <a:srgbClr val="105AA8"/>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pPr algn="ctr" defTabSz="914400">
                <a:lnSpc>
                  <a:spcPct val="100000"/>
                </a:lnSpc>
                <a:tabLst>
                  <a:tab pos="0" algn="l"/>
                </a:tabLst>
              </a:pPr>
              <a:r>
                <a:rPr lang="en-US" sz="1400" b="1" strike="noStrike" spc="-1">
                  <a:solidFill>
                    <a:srgbClr val="FFFFFF"/>
                  </a:solidFill>
                  <a:latin typeface="Helvetica Neue"/>
                  <a:ea typeface="Helvetica Neue"/>
                </a:rPr>
                <a:t>FitSM-5</a:t>
              </a:r>
              <a:endParaRPr lang="de-DE" sz="1400" b="0" strike="noStrike" spc="-1">
                <a:solidFill>
                  <a:srgbClr val="000000"/>
                </a:solidFill>
                <a:latin typeface="Arial"/>
              </a:endParaRPr>
            </a:p>
            <a:p>
              <a:pPr algn="ctr" defTabSz="914400">
                <a:lnSpc>
                  <a:spcPct val="100000"/>
                </a:lnSpc>
                <a:tabLst>
                  <a:tab pos="0" algn="l"/>
                </a:tabLst>
              </a:pPr>
              <a:r>
                <a:rPr lang="en-US" sz="1400" b="0" strike="noStrike" spc="-1">
                  <a:solidFill>
                    <a:srgbClr val="FFFFFF"/>
                  </a:solidFill>
                  <a:latin typeface="Helvetica Neue"/>
                  <a:ea typeface="Helvetica Neue"/>
                </a:rPr>
                <a:t>Umsetzungsleitfäden</a:t>
              </a:r>
              <a:endParaRPr lang="de-DE" sz="1400" b="0" strike="noStrike" spc="-1">
                <a:solidFill>
                  <a:srgbClr val="000000"/>
                </a:solidFill>
                <a:latin typeface="Arial"/>
              </a:endParaRPr>
            </a:p>
          </p:txBody>
        </p:sp>
        <p:cxnSp>
          <p:nvCxnSpPr>
            <p:cNvPr id="72" name="Google Shape;107;p7"/>
            <p:cNvCxnSpPr>
              <a:stCxn id="70" idx="0"/>
              <a:endCxn id="68" idx="2"/>
            </p:cNvCxnSpPr>
            <p:nvPr/>
          </p:nvCxnSpPr>
          <p:spPr>
            <a:xfrm rot="16200000" flipV="1">
              <a:off x="7251840" y="2410200"/>
              <a:ext cx="360360" cy="2637360"/>
            </a:xfrm>
            <a:prstGeom prst="bentConnector3">
              <a:avLst>
                <a:gd name="adj1" fmla="val 49500"/>
              </a:avLst>
            </a:prstGeom>
            <a:ln w="12700">
              <a:solidFill>
                <a:srgbClr val="000000"/>
              </a:solidFill>
              <a:round/>
              <a:tailEnd type="stealth" w="med" len="med"/>
            </a:ln>
          </p:spPr>
        </p:cxnSp>
        <p:cxnSp>
          <p:nvCxnSpPr>
            <p:cNvPr id="73" name="Google Shape;108;p7"/>
            <p:cNvCxnSpPr>
              <a:stCxn id="69" idx="0"/>
              <a:endCxn id="68" idx="2"/>
            </p:cNvCxnSpPr>
            <p:nvPr/>
          </p:nvCxnSpPr>
          <p:spPr>
            <a:xfrm rot="5400000" flipH="1" flipV="1">
              <a:off x="4621320" y="2416680"/>
              <a:ext cx="360360" cy="2624760"/>
            </a:xfrm>
            <a:prstGeom prst="bentConnector3">
              <a:avLst>
                <a:gd name="adj1" fmla="val 49000"/>
              </a:avLst>
            </a:prstGeom>
            <a:ln w="12700">
              <a:solidFill>
                <a:srgbClr val="000000"/>
              </a:solidFill>
              <a:round/>
              <a:tailEnd type="stealth" w="med" len="med"/>
            </a:ln>
          </p:spPr>
        </p:cxnSp>
        <p:sp>
          <p:nvSpPr>
            <p:cNvPr id="74" name="Google Shape;109;p7"/>
            <p:cNvSpPr/>
            <p:nvPr/>
          </p:nvSpPr>
          <p:spPr>
            <a:xfrm>
              <a:off x="4037040" y="2059560"/>
              <a:ext cx="4152960" cy="564840"/>
            </a:xfrm>
            <a:prstGeom prst="rect">
              <a:avLst/>
            </a:prstGeom>
            <a:solidFill>
              <a:srgbClr val="12447E"/>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400" b="1" strike="noStrike" spc="-1">
                  <a:solidFill>
                    <a:srgbClr val="FFFFFF"/>
                  </a:solidFill>
                  <a:latin typeface="Helvetica Neue"/>
                  <a:ea typeface="Helvetica Neue"/>
                </a:rPr>
                <a:t>FitSM-0</a:t>
              </a:r>
              <a:endParaRPr lang="de-DE" sz="1400" b="0" strike="noStrike" spc="-1">
                <a:solidFill>
                  <a:srgbClr val="FFFFFF"/>
                </a:solidFill>
                <a:latin typeface="Arial"/>
              </a:endParaRPr>
            </a:p>
            <a:p>
              <a:pPr algn="ctr" defTabSz="914400">
                <a:lnSpc>
                  <a:spcPct val="100000"/>
                </a:lnSpc>
                <a:tabLst>
                  <a:tab pos="0" algn="l"/>
                </a:tabLst>
              </a:pPr>
              <a:r>
                <a:rPr lang="en-US" sz="1400" b="0" strike="noStrike" spc="-1">
                  <a:solidFill>
                    <a:srgbClr val="FFFFFF"/>
                  </a:solidFill>
                  <a:latin typeface="Helvetica Neue"/>
                  <a:ea typeface="Helvetica Neue"/>
                </a:rPr>
                <a:t>Überblick und Begriffe</a:t>
              </a:r>
              <a:endParaRPr lang="de-DE" sz="1400" b="0" strike="noStrike" spc="-1">
                <a:solidFill>
                  <a:srgbClr val="FFFFFF"/>
                </a:solidFill>
                <a:latin typeface="Arial"/>
              </a:endParaRPr>
            </a:p>
          </p:txBody>
        </p:sp>
        <p:sp>
          <p:nvSpPr>
            <p:cNvPr id="75" name="Google Shape;110;p7"/>
            <p:cNvSpPr/>
            <p:nvPr/>
          </p:nvSpPr>
          <p:spPr>
            <a:xfrm>
              <a:off x="968040" y="5565960"/>
              <a:ext cx="3113640" cy="849240"/>
            </a:xfrm>
            <a:prstGeom prst="rect">
              <a:avLst/>
            </a:prstGeom>
            <a:solidFill>
              <a:srgbClr val="105AA8"/>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pPr algn="ctr" defTabSz="914400">
                <a:lnSpc>
                  <a:spcPct val="100000"/>
                </a:lnSpc>
                <a:tabLst>
                  <a:tab pos="0" algn="l"/>
                </a:tabLst>
              </a:pPr>
              <a:r>
                <a:rPr lang="en-US" sz="1400" b="1" strike="noStrike" spc="-1">
                  <a:solidFill>
                    <a:srgbClr val="FFFFFF"/>
                  </a:solidFill>
                  <a:latin typeface="Helvetica Neue"/>
                  <a:ea typeface="Helvetica Neue"/>
                </a:rPr>
                <a:t>FitSM-4</a:t>
              </a:r>
              <a:endParaRPr lang="de-DE" sz="1400" b="0" strike="noStrike" spc="-1">
                <a:solidFill>
                  <a:srgbClr val="000000"/>
                </a:solidFill>
                <a:latin typeface="Arial"/>
              </a:endParaRPr>
            </a:p>
            <a:p>
              <a:pPr algn="ctr" defTabSz="914400">
                <a:lnSpc>
                  <a:spcPct val="100000"/>
                </a:lnSpc>
                <a:tabLst>
                  <a:tab pos="0" algn="l"/>
                </a:tabLst>
              </a:pPr>
              <a:r>
                <a:rPr lang="en-US" sz="1400" b="0" strike="noStrike" spc="-1">
                  <a:solidFill>
                    <a:srgbClr val="FFFFFF"/>
                  </a:solidFill>
                  <a:latin typeface="Helvetica Neue"/>
                  <a:ea typeface="Helvetica Neue"/>
                </a:rPr>
                <a:t>Vorlagen und Muster</a:t>
              </a:r>
              <a:endParaRPr lang="de-DE" sz="1400" b="0" strike="noStrike" spc="-1">
                <a:solidFill>
                  <a:srgbClr val="000000"/>
                </a:solidFill>
                <a:latin typeface="Arial"/>
              </a:endParaRPr>
            </a:p>
          </p:txBody>
        </p:sp>
        <p:sp>
          <p:nvSpPr>
            <p:cNvPr id="76" name="Google Shape;111;p7"/>
            <p:cNvSpPr/>
            <p:nvPr/>
          </p:nvSpPr>
          <p:spPr>
            <a:xfrm>
              <a:off x="8073000" y="5569560"/>
              <a:ext cx="3113640" cy="849240"/>
            </a:xfrm>
            <a:prstGeom prst="rect">
              <a:avLst/>
            </a:prstGeom>
            <a:solidFill>
              <a:srgbClr val="105AA8"/>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pPr algn="ctr" defTabSz="914400">
                <a:lnSpc>
                  <a:spcPct val="100000"/>
                </a:lnSpc>
                <a:tabLst>
                  <a:tab pos="0" algn="l"/>
                </a:tabLst>
              </a:pPr>
              <a:r>
                <a:rPr lang="en-US" sz="1400" b="1" strike="noStrike" spc="-1">
                  <a:solidFill>
                    <a:srgbClr val="FFFFFF"/>
                  </a:solidFill>
                  <a:latin typeface="Helvetica Neue"/>
                  <a:ea typeface="Helvetica Neue"/>
                </a:rPr>
                <a:t>FitSM-6</a:t>
              </a:r>
              <a:endParaRPr lang="de-DE" sz="1400" b="0" strike="noStrike" spc="-1">
                <a:solidFill>
                  <a:srgbClr val="000000"/>
                </a:solidFill>
                <a:latin typeface="Arial"/>
              </a:endParaRPr>
            </a:p>
            <a:p>
              <a:pPr algn="ctr" defTabSz="914400">
                <a:lnSpc>
                  <a:spcPct val="100000"/>
                </a:lnSpc>
                <a:tabLst>
                  <a:tab pos="0" algn="l"/>
                </a:tabLst>
              </a:pPr>
              <a:r>
                <a:rPr lang="en-US" sz="1400" b="0" strike="noStrike" spc="-1">
                  <a:solidFill>
                    <a:srgbClr val="FFFFFF"/>
                  </a:solidFill>
                  <a:latin typeface="Helvetica Neue"/>
                  <a:ea typeface="Helvetica Neue"/>
                </a:rPr>
                <a:t>Schema zur Beurteilung des Reifegrads und der Fähigkeiten</a:t>
              </a:r>
              <a:endParaRPr lang="de-DE" sz="1400" b="0" strike="noStrike" spc="-1">
                <a:solidFill>
                  <a:srgbClr val="000000"/>
                </a:solidFill>
                <a:latin typeface="Arial"/>
              </a:endParaRPr>
            </a:p>
          </p:txBody>
        </p:sp>
        <p:cxnSp>
          <p:nvCxnSpPr>
            <p:cNvPr id="77" name="Google Shape;112;p7"/>
            <p:cNvCxnSpPr/>
            <p:nvPr/>
          </p:nvCxnSpPr>
          <p:spPr>
            <a:xfrm rot="5400000" flipH="1" flipV="1">
              <a:off x="5935680" y="2806200"/>
              <a:ext cx="360000" cy="4320"/>
            </a:xfrm>
            <a:prstGeom prst="bentConnector3">
              <a:avLst>
                <a:gd name="adj1" fmla="val 0"/>
              </a:avLst>
            </a:prstGeom>
            <a:ln w="12700">
              <a:solidFill>
                <a:srgbClr val="000000"/>
              </a:solidFill>
              <a:round/>
              <a:tailEnd type="stealth" w="med" len="med"/>
            </a:ln>
          </p:spPr>
        </p:cxnSp>
        <p:sp>
          <p:nvSpPr>
            <p:cNvPr id="78" name="Google Shape;113;p7"/>
            <p:cNvSpPr/>
            <p:nvPr/>
          </p:nvSpPr>
          <p:spPr>
            <a:xfrm>
              <a:off x="758520" y="5205240"/>
              <a:ext cx="3161880" cy="333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r>
                <a:rPr lang="en-US" sz="1600" b="1" i="1" strike="noStrike" spc="-1">
                  <a:solidFill>
                    <a:srgbClr val="12447E"/>
                  </a:solidFill>
                  <a:latin typeface="Helvetica Neue"/>
                  <a:ea typeface="Helvetica Neue"/>
                </a:rPr>
                <a:t>Umsetzungshilfen</a:t>
              </a:r>
              <a:endParaRPr lang="de-DE" sz="1600" b="0" strike="noStrike" spc="-1">
                <a:solidFill>
                  <a:srgbClr val="000000"/>
                </a:solidFill>
                <a:latin typeface="Arial"/>
              </a:endParaRPr>
            </a:p>
          </p:txBody>
        </p:sp>
        <p:sp>
          <p:nvSpPr>
            <p:cNvPr id="79" name="Google Shape;114;p7"/>
            <p:cNvSpPr/>
            <p:nvPr/>
          </p:nvSpPr>
          <p:spPr>
            <a:xfrm>
              <a:off x="758520" y="1834920"/>
              <a:ext cx="2286000" cy="333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r>
                <a:rPr lang="en-US" sz="1600" b="1" i="1" strike="noStrike" spc="-1">
                  <a:solidFill>
                    <a:srgbClr val="12447E"/>
                  </a:solidFill>
                  <a:latin typeface="Helvetica Neue"/>
                  <a:ea typeface="Helvetica Neue"/>
                </a:rPr>
                <a:t>Kernstandard</a:t>
              </a:r>
              <a:endParaRPr lang="de-DE" sz="1600" b="0" strike="noStrike" spc="-1">
                <a:solidFill>
                  <a:srgbClr val="000000"/>
                </a:solidFill>
                <a:latin typeface="Arial"/>
              </a:endParaRPr>
            </a:p>
          </p:txBody>
        </p:sp>
      </p:grpSp>
      <p:pic>
        <p:nvPicPr>
          <p:cNvPr id="80" name="Google Shape;115;p7"/>
          <p:cNvPicPr/>
          <p:nvPr/>
        </p:nvPicPr>
        <p:blipFill>
          <a:blip r:embed="rId3"/>
          <a:stretch/>
        </p:blipFill>
        <p:spPr>
          <a:xfrm>
            <a:off x="7606080" y="2168280"/>
            <a:ext cx="1127520" cy="391680"/>
          </a:xfrm>
          <a:prstGeom prst="rect">
            <a:avLst/>
          </a:prstGeom>
          <a:ln w="0">
            <a:noFill/>
          </a:ln>
        </p:spPr>
      </p:pic>
      <p:pic>
        <p:nvPicPr>
          <p:cNvPr id="81" name="Google Shape;116;p7"/>
          <p:cNvPicPr/>
          <p:nvPr/>
        </p:nvPicPr>
        <p:blipFill>
          <a:blip r:embed="rId3"/>
          <a:stretch/>
        </p:blipFill>
        <p:spPr>
          <a:xfrm>
            <a:off x="10059120" y="4042440"/>
            <a:ext cx="1127520" cy="391680"/>
          </a:xfrm>
          <a:prstGeom prst="rect">
            <a:avLst/>
          </a:prstGeom>
          <a:ln w="0">
            <a:noFill/>
          </a:ln>
        </p:spPr>
      </p:pic>
      <p:pic>
        <p:nvPicPr>
          <p:cNvPr id="82" name="Google Shape;117;p7"/>
          <p:cNvPicPr/>
          <p:nvPr/>
        </p:nvPicPr>
        <p:blipFill>
          <a:blip r:embed="rId3"/>
          <a:stretch/>
        </p:blipFill>
        <p:spPr>
          <a:xfrm>
            <a:off x="5400360" y="4042440"/>
            <a:ext cx="1127520" cy="391680"/>
          </a:xfrm>
          <a:prstGeom prst="rect">
            <a:avLst/>
          </a:prstGeom>
          <a:ln w="0">
            <a:noFill/>
          </a:ln>
        </p:spPr>
      </p:pic>
      <p:pic>
        <p:nvPicPr>
          <p:cNvPr id="83" name="Google Shape;118;p7"/>
          <p:cNvPicPr/>
          <p:nvPr/>
        </p:nvPicPr>
        <p:blipFill>
          <a:blip r:embed="rId3"/>
          <a:stretch/>
        </p:blipFill>
        <p:spPr>
          <a:xfrm>
            <a:off x="1928880" y="6300360"/>
            <a:ext cx="1127520" cy="391680"/>
          </a:xfrm>
          <a:prstGeom prst="rect">
            <a:avLst/>
          </a:prstGeom>
          <a:ln w="0">
            <a:noFill/>
          </a:ln>
        </p:spPr>
      </p:pic>
      <p:pic>
        <p:nvPicPr>
          <p:cNvPr id="84" name="Google Shape;119;p7"/>
          <p:cNvPicPr/>
          <p:nvPr/>
        </p:nvPicPr>
        <p:blipFill>
          <a:blip r:embed="rId3"/>
          <a:stretch/>
        </p:blipFill>
        <p:spPr>
          <a:xfrm>
            <a:off x="5478840" y="6300360"/>
            <a:ext cx="1127520" cy="391680"/>
          </a:xfrm>
          <a:prstGeom prst="rect">
            <a:avLst/>
          </a:prstGeom>
          <a:ln w="0">
            <a:noFill/>
          </a:ln>
        </p:spPr>
      </p:pic>
      <p:pic>
        <p:nvPicPr>
          <p:cNvPr id="85" name="Google Shape;120;p7"/>
          <p:cNvPicPr/>
          <p:nvPr/>
        </p:nvPicPr>
        <p:blipFill>
          <a:blip r:embed="rId3"/>
          <a:stretch/>
        </p:blipFill>
        <p:spPr>
          <a:xfrm>
            <a:off x="7293960" y="3070800"/>
            <a:ext cx="1127520" cy="391680"/>
          </a:xfrm>
          <a:prstGeom prst="rect">
            <a:avLst/>
          </a:prstGeom>
          <a:ln w="0">
            <a:noFill/>
          </a:ln>
        </p:spPr>
      </p:pic>
      <p:pic>
        <p:nvPicPr>
          <p:cNvPr id="86" name="Google Shape;121;p7"/>
          <p:cNvPicPr/>
          <p:nvPr/>
        </p:nvPicPr>
        <p:blipFill>
          <a:blip r:embed="rId3"/>
          <a:stretch/>
        </p:blipFill>
        <p:spPr>
          <a:xfrm>
            <a:off x="9128880" y="6300360"/>
            <a:ext cx="1127520" cy="391680"/>
          </a:xfrm>
          <a:prstGeom prst="rect">
            <a:avLst/>
          </a:prstGeom>
          <a:ln w="0">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 name="PlaceHolder 40"/>
          <p:cNvSpPr/>
          <p:nvPr/>
        </p:nvSpPr>
        <p:spPr>
          <a:xfrm>
            <a:off x="609840" y="275040"/>
            <a:ext cx="9053640" cy="1043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Lst>
            </a:pPr>
            <a:r>
              <a:rPr lang="en-US" sz="3200" b="0" strike="noStrike" spc="-1">
                <a:solidFill>
                  <a:srgbClr val="205595"/>
                </a:solidFill>
                <a:latin typeface="Calibri"/>
                <a:ea typeface="Calibri"/>
              </a:rPr>
              <a:t>Gemeinsamer Typ der Rolle: Prozess-Verantwortlicher </a:t>
            </a:r>
            <a:r>
              <a:rPr lang="en-US" sz="2000" b="0" strike="noStrike" spc="-1">
                <a:solidFill>
                  <a:srgbClr val="7F7F7F"/>
                </a:solidFill>
                <a:latin typeface="Calibri"/>
                <a:ea typeface="Calibri"/>
              </a:rPr>
              <a:t>nach </a:t>
            </a:r>
            <a:r>
              <a:rPr lang="en-US" sz="2000" b="1" strike="noStrike" spc="-1">
                <a:solidFill>
                  <a:srgbClr val="7F7F7F"/>
                </a:solidFill>
                <a:latin typeface="Calibri"/>
                <a:ea typeface="Calibri"/>
              </a:rPr>
              <a:t>FitSM-3</a:t>
            </a:r>
            <a:endParaRPr lang="de-DE" sz="2000" b="0" strike="noStrike" spc="-1">
              <a:solidFill>
                <a:srgbClr val="000000"/>
              </a:solidFill>
              <a:latin typeface="Arial"/>
            </a:endParaRPr>
          </a:p>
        </p:txBody>
      </p:sp>
      <p:graphicFrame>
        <p:nvGraphicFramePr>
          <p:cNvPr id="641" name="Google Shape;765;p 1"/>
          <p:cNvGraphicFramePr/>
          <p:nvPr>
            <p:extLst>
              <p:ext uri="{D42A27DB-BD31-4B8C-83A1-F6EECF244321}">
                <p14:modId xmlns:p14="http://schemas.microsoft.com/office/powerpoint/2010/main" val="2886148513"/>
              </p:ext>
            </p:extLst>
          </p:nvPr>
        </p:nvGraphicFramePr>
        <p:xfrm>
          <a:off x="900360" y="1740960"/>
          <a:ext cx="10439640" cy="3205440"/>
        </p:xfrm>
        <a:graphic>
          <a:graphicData uri="http://schemas.openxmlformats.org/drawingml/2006/table">
            <a:tbl>
              <a:tblPr/>
              <a:tblGrid>
                <a:gridCol w="2814480">
                  <a:extLst>
                    <a:ext uri="{9D8B030D-6E8A-4147-A177-3AD203B41FA5}">
                      <a16:colId xmlns:a16="http://schemas.microsoft.com/office/drawing/2014/main" val="20000"/>
                    </a:ext>
                  </a:extLst>
                </a:gridCol>
                <a:gridCol w="7625160">
                  <a:extLst>
                    <a:ext uri="{9D8B030D-6E8A-4147-A177-3AD203B41FA5}">
                      <a16:colId xmlns:a16="http://schemas.microsoft.com/office/drawing/2014/main" val="20001"/>
                    </a:ext>
                  </a:extLst>
                </a:gridCol>
              </a:tblGrid>
              <a:tr h="370800">
                <a:tc>
                  <a:txBody>
                    <a:bodyPr/>
                    <a:lstStyle/>
                    <a:p>
                      <a:pPr>
                        <a:lnSpc>
                          <a:spcPct val="100000"/>
                        </a:lnSpc>
                        <a:tabLst>
                          <a:tab pos="0" algn="l"/>
                        </a:tabLst>
                      </a:pPr>
                      <a:r>
                        <a:rPr lang="en-US" sz="1800" b="1" strike="noStrike" spc="-1">
                          <a:solidFill>
                            <a:schemeClr val="lt1"/>
                          </a:solidFill>
                          <a:latin typeface="Calibri" panose="020F0502020204030204" pitchFamily="34" charset="0"/>
                          <a:ea typeface="Calibri"/>
                          <a:cs typeface="Calibri" panose="020F0502020204030204" pitchFamily="34" charset="0"/>
                        </a:rPr>
                        <a:t>Gemeinsamer Typ der Rolle</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4F81BD"/>
                    </a:solidFill>
                  </a:tcPr>
                </a:tc>
                <a:tc>
                  <a:txBody>
                    <a:bodyPr/>
                    <a:lstStyle/>
                    <a:p>
                      <a:pPr>
                        <a:lnSpc>
                          <a:spcPct val="100000"/>
                        </a:lnSpc>
                        <a:tabLst>
                          <a:tab pos="0" algn="l"/>
                        </a:tabLst>
                      </a:pPr>
                      <a:r>
                        <a:rPr lang="en-US" sz="1800" b="1" strike="noStrike" spc="-1">
                          <a:solidFill>
                            <a:schemeClr val="lt1"/>
                          </a:solidFill>
                          <a:latin typeface="Calibri" panose="020F0502020204030204" pitchFamily="34" charset="0"/>
                          <a:ea typeface="Calibri"/>
                          <a:cs typeface="Calibri" panose="020F0502020204030204" pitchFamily="34" charset="0"/>
                        </a:rPr>
                        <a:t>Allgemeine Aufgaben</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4F81BD"/>
                    </a:solidFill>
                  </a:tcPr>
                </a:tc>
                <a:extLst>
                  <a:ext uri="{0D108BD9-81ED-4DB2-BD59-A6C34878D82A}">
                    <a16:rowId xmlns:a16="http://schemas.microsoft.com/office/drawing/2014/main" val="10000"/>
                  </a:ext>
                </a:extLst>
              </a:tr>
              <a:tr h="370800">
                <a:tc>
                  <a:txBody>
                    <a:bodyPr/>
                    <a:lstStyle/>
                    <a:p>
                      <a:pPr>
                        <a:lnSpc>
                          <a:spcPct val="100000"/>
                        </a:lnSpc>
                        <a:tabLst>
                          <a:tab pos="0" algn="l"/>
                        </a:tabLst>
                      </a:pPr>
                      <a:r>
                        <a:rPr lang="en-GB" sz="1500" b="1" strike="noStrike" spc="-1">
                          <a:solidFill>
                            <a:srgbClr val="000000"/>
                          </a:solidFill>
                          <a:latin typeface="Calibri" panose="020F0502020204030204" pitchFamily="34" charset="0"/>
                          <a:ea typeface="Arial"/>
                          <a:cs typeface="Calibri" panose="020F0502020204030204" pitchFamily="34" charset="0"/>
                        </a:rPr>
                        <a:t>Prozess-Verantwortliche </a:t>
                      </a:r>
                      <a:r>
                        <a:rPr lang="en-GB" sz="1500" b="0" strike="noStrike" spc="-1">
                          <a:solidFill>
                            <a:srgbClr val="000000"/>
                          </a:solidFill>
                          <a:latin typeface="Calibri" panose="020F0502020204030204" pitchFamily="34" charset="0"/>
                          <a:ea typeface="Arial"/>
                          <a:cs typeface="Calibri" panose="020F0502020204030204" pitchFamily="34" charset="0"/>
                        </a:rPr>
                        <a:t>der 14 Prozesse</a:t>
                      </a:r>
                      <a:endParaRPr lang="de-DE" sz="15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FD7E7"/>
                    </a:solidFill>
                  </a:tcPr>
                </a:tc>
                <a:tc>
                  <a:txBody>
                    <a:bodyPr/>
                    <a:lstStyle/>
                    <a:p>
                      <a:pPr marL="285840" indent="-285840">
                        <a:lnSpc>
                          <a:spcPct val="100000"/>
                        </a:lnSpc>
                        <a:buClr>
                          <a:srgbClr val="000000"/>
                        </a:buClr>
                        <a:buFont typeface="Arial"/>
                        <a:buChar char="•"/>
                      </a:pPr>
                      <a:r>
                        <a:rPr lang="en-GB" sz="1500" b="0" strike="noStrike" spc="-1" dirty="0">
                          <a:solidFill>
                            <a:schemeClr val="dk1"/>
                          </a:solidFill>
                          <a:latin typeface="Calibri" panose="020F0502020204030204" pitchFamily="34" charset="0"/>
                          <a:ea typeface="Calibri"/>
                          <a:cs typeface="Calibri" panose="020F0502020204030204" pitchFamily="34" charset="0"/>
                        </a:rPr>
                        <a:t>Act </a:t>
                      </a:r>
                      <a:r>
                        <a:rPr lang="en-GB" sz="1500" b="0" strike="noStrike" spc="-1" dirty="0" err="1">
                          <a:solidFill>
                            <a:schemeClr val="dk1"/>
                          </a:solidFill>
                          <a:latin typeface="Calibri" panose="020F0502020204030204" pitchFamily="34" charset="0"/>
                          <a:ea typeface="Calibri"/>
                          <a:cs typeface="Calibri" panose="020F0502020204030204" pitchFamily="34" charset="0"/>
                        </a:rPr>
                        <a:t>als</a:t>
                      </a:r>
                      <a:r>
                        <a:rPr lang="en-GB" sz="1500" b="0" strike="noStrike" spc="-1" dirty="0">
                          <a:solidFill>
                            <a:schemeClr val="dk1"/>
                          </a:solidFill>
                          <a:latin typeface="Calibri" panose="020F0502020204030204" pitchFamily="34" charset="0"/>
                          <a:ea typeface="Calibri"/>
                          <a:cs typeface="Calibri" panose="020F0502020204030204" pitchFamily="34" charset="0"/>
                        </a:rPr>
                        <a:t> </a:t>
                      </a:r>
                      <a:r>
                        <a:rPr lang="en-GB" sz="1500" b="0" strike="noStrike" spc="-1" dirty="0" err="1">
                          <a:solidFill>
                            <a:schemeClr val="dk1"/>
                          </a:solidFill>
                          <a:latin typeface="Calibri" panose="020F0502020204030204" pitchFamily="34" charset="0"/>
                          <a:ea typeface="Calibri"/>
                          <a:cs typeface="Calibri" panose="020F0502020204030204" pitchFamily="34" charset="0"/>
                        </a:rPr>
                        <a:t>primäre</a:t>
                      </a:r>
                      <a:r>
                        <a:rPr lang="en-GB" sz="1500" b="0" strike="noStrike" spc="-1" dirty="0">
                          <a:solidFill>
                            <a:schemeClr val="dk1"/>
                          </a:solidFill>
                          <a:latin typeface="Calibri" panose="020F0502020204030204" pitchFamily="34" charset="0"/>
                          <a:ea typeface="Calibri"/>
                          <a:cs typeface="Calibri" panose="020F0502020204030204" pitchFamily="34" charset="0"/>
                        </a:rPr>
                        <a:t> </a:t>
                      </a:r>
                      <a:r>
                        <a:rPr lang="en-GB" sz="1500" b="0" strike="noStrike" spc="-1" dirty="0" err="1">
                          <a:solidFill>
                            <a:schemeClr val="dk1"/>
                          </a:solidFill>
                          <a:latin typeface="Calibri" panose="020F0502020204030204" pitchFamily="34" charset="0"/>
                          <a:ea typeface="Calibri"/>
                          <a:cs typeface="Calibri" panose="020F0502020204030204" pitchFamily="34" charset="0"/>
                        </a:rPr>
                        <a:t>Anlaufstelle</a:t>
                      </a:r>
                      <a:r>
                        <a:rPr lang="en-GB" sz="1500" b="0" strike="noStrike" spc="-1" dirty="0">
                          <a:solidFill>
                            <a:schemeClr val="dk1"/>
                          </a:solidFill>
                          <a:latin typeface="Calibri" panose="020F0502020204030204" pitchFamily="34" charset="0"/>
                          <a:ea typeface="Calibri"/>
                          <a:cs typeface="Calibri" panose="020F0502020204030204" pitchFamily="34" charset="0"/>
                        </a:rPr>
                        <a:t> für </a:t>
                      </a:r>
                      <a:r>
                        <a:rPr lang="en-GB" sz="1500" b="0" strike="noStrike" spc="-1" dirty="0" err="1">
                          <a:solidFill>
                            <a:schemeClr val="dk1"/>
                          </a:solidFill>
                          <a:latin typeface="Calibri" panose="020F0502020204030204" pitchFamily="34" charset="0"/>
                          <a:ea typeface="Calibri"/>
                          <a:cs typeface="Calibri" panose="020F0502020204030204" pitchFamily="34" charset="0"/>
                        </a:rPr>
                        <a:t>Anliegen</a:t>
                      </a:r>
                      <a:r>
                        <a:rPr lang="en-GB" sz="1500" b="0" strike="noStrike" spc="-1" dirty="0">
                          <a:solidFill>
                            <a:schemeClr val="dk1"/>
                          </a:solidFill>
                          <a:latin typeface="Calibri" panose="020F0502020204030204" pitchFamily="34" charset="0"/>
                          <a:ea typeface="Calibri"/>
                          <a:cs typeface="Calibri" panose="020F0502020204030204" pitchFamily="34" charset="0"/>
                        </a:rPr>
                        <a:t> </a:t>
                      </a:r>
                      <a:r>
                        <a:rPr lang="en-GB" sz="1500" b="0" strike="noStrike" spc="-1" dirty="0" err="1">
                          <a:solidFill>
                            <a:schemeClr val="dk1"/>
                          </a:solidFill>
                          <a:latin typeface="Calibri" panose="020F0502020204030204" pitchFamily="34" charset="0"/>
                          <a:ea typeface="Calibri"/>
                          <a:cs typeface="Calibri" panose="020F0502020204030204" pitchFamily="34" charset="0"/>
                        </a:rPr>
                        <a:t>im</a:t>
                      </a:r>
                      <a:r>
                        <a:rPr lang="en-GB" sz="1500" b="0" strike="noStrike" spc="-1" dirty="0">
                          <a:solidFill>
                            <a:schemeClr val="dk1"/>
                          </a:solidFill>
                          <a:latin typeface="Calibri" panose="020F0502020204030204" pitchFamily="34" charset="0"/>
                          <a:ea typeface="Calibri"/>
                          <a:cs typeface="Calibri" panose="020F0502020204030204" pitchFamily="34" charset="0"/>
                        </a:rPr>
                        <a:t> </a:t>
                      </a:r>
                      <a:r>
                        <a:rPr lang="en-GB" sz="1500" b="0" strike="noStrike" spc="-1" dirty="0" err="1">
                          <a:solidFill>
                            <a:schemeClr val="dk1"/>
                          </a:solidFill>
                          <a:latin typeface="Calibri" panose="020F0502020204030204" pitchFamily="34" charset="0"/>
                          <a:ea typeface="Calibri"/>
                          <a:cs typeface="Calibri" panose="020F0502020204030204" pitchFamily="34" charset="0"/>
                        </a:rPr>
                        <a:t>Zusammenhang</a:t>
                      </a:r>
                      <a:r>
                        <a:rPr lang="en-GB" sz="1500" b="0" strike="noStrike" spc="-1" dirty="0">
                          <a:solidFill>
                            <a:schemeClr val="dk1"/>
                          </a:solidFill>
                          <a:latin typeface="Calibri" panose="020F0502020204030204" pitchFamily="34" charset="0"/>
                          <a:ea typeface="Calibri"/>
                          <a:cs typeface="Calibri" panose="020F0502020204030204" pitchFamily="34" charset="0"/>
                        </a:rPr>
                        <a:t> </a:t>
                      </a:r>
                      <a:r>
                        <a:rPr lang="en-GB" sz="1500" b="0" strike="noStrike" spc="-1" dirty="0" err="1">
                          <a:solidFill>
                            <a:schemeClr val="dk1"/>
                          </a:solidFill>
                          <a:latin typeface="Calibri" panose="020F0502020204030204" pitchFamily="34" charset="0"/>
                          <a:ea typeface="Calibri"/>
                          <a:cs typeface="Calibri" panose="020F0502020204030204" pitchFamily="34" charset="0"/>
                        </a:rPr>
                        <a:t>mit</a:t>
                      </a:r>
                      <a:r>
                        <a:rPr lang="en-GB" sz="1500" b="0" strike="noStrike" spc="-1" dirty="0">
                          <a:solidFill>
                            <a:schemeClr val="dk1"/>
                          </a:solidFill>
                          <a:latin typeface="Calibri" panose="020F0502020204030204" pitchFamily="34" charset="0"/>
                          <a:ea typeface="Calibri"/>
                          <a:cs typeface="Calibri" panose="020F0502020204030204" pitchFamily="34" charset="0"/>
                        </a:rPr>
                        <a:t> der </a:t>
                      </a:r>
                      <a:r>
                        <a:rPr lang="en-GB" sz="1500" b="0" strike="noStrike" spc="-1" dirty="0" err="1">
                          <a:solidFill>
                            <a:schemeClr val="dk1"/>
                          </a:solidFill>
                          <a:latin typeface="Calibri" panose="020F0502020204030204" pitchFamily="34" charset="0"/>
                          <a:ea typeface="Calibri"/>
                          <a:cs typeface="Calibri" panose="020F0502020204030204" pitchFamily="34" charset="0"/>
                        </a:rPr>
                        <a:t>Steuerung</a:t>
                      </a:r>
                      <a:r>
                        <a:rPr lang="en-GB" sz="1500" b="0" strike="noStrike" spc="-1" dirty="0">
                          <a:solidFill>
                            <a:schemeClr val="dk1"/>
                          </a:solidFill>
                          <a:latin typeface="Calibri" panose="020F0502020204030204" pitchFamily="34" charset="0"/>
                          <a:ea typeface="Calibri"/>
                          <a:cs typeface="Calibri" panose="020F0502020204030204" pitchFamily="34" charset="0"/>
                        </a:rPr>
                        <a:t> </a:t>
                      </a:r>
                      <a:r>
                        <a:rPr lang="en-GB" sz="1500" b="0" strike="noStrike" spc="-1" dirty="0" err="1">
                          <a:solidFill>
                            <a:schemeClr val="dk1"/>
                          </a:solidFill>
                          <a:latin typeface="Calibri" panose="020F0502020204030204" pitchFamily="34" charset="0"/>
                          <a:ea typeface="Calibri"/>
                          <a:cs typeface="Calibri" panose="020F0502020204030204" pitchFamily="34" charset="0"/>
                        </a:rPr>
                        <a:t>eines</a:t>
                      </a:r>
                      <a:r>
                        <a:rPr lang="en-GB" sz="1500" b="0" strike="noStrike" spc="-1" dirty="0">
                          <a:solidFill>
                            <a:schemeClr val="dk1"/>
                          </a:solidFill>
                          <a:latin typeface="Calibri" panose="020F0502020204030204" pitchFamily="34" charset="0"/>
                          <a:ea typeface="Calibri"/>
                          <a:cs typeface="Calibri" panose="020F0502020204030204" pitchFamily="34" charset="0"/>
                        </a:rPr>
                        <a:t> </a:t>
                      </a:r>
                      <a:r>
                        <a:rPr lang="en-GB" sz="1500" b="0" strike="noStrike" spc="-1" dirty="0" err="1">
                          <a:solidFill>
                            <a:schemeClr val="dk1"/>
                          </a:solidFill>
                          <a:latin typeface="Calibri" panose="020F0502020204030204" pitchFamily="34" charset="0"/>
                          <a:ea typeface="Calibri"/>
                          <a:cs typeface="Calibri" panose="020F0502020204030204" pitchFamily="34" charset="0"/>
                        </a:rPr>
                        <a:t>bestimmten</a:t>
                      </a:r>
                      <a:r>
                        <a:rPr lang="en-GB" sz="1500" b="0" strike="noStrike" spc="-1" dirty="0">
                          <a:solidFill>
                            <a:schemeClr val="dk1"/>
                          </a:solidFill>
                          <a:latin typeface="Calibri" panose="020F0502020204030204" pitchFamily="34" charset="0"/>
                          <a:ea typeface="Calibri"/>
                          <a:cs typeface="Calibri" panose="020F0502020204030204" pitchFamily="34" charset="0"/>
                        </a:rPr>
                        <a:t> ITSM-</a:t>
                      </a:r>
                      <a:r>
                        <a:rPr lang="en-GB" sz="1500" b="0" strike="noStrike" spc="-1" dirty="0" err="1">
                          <a:solidFill>
                            <a:schemeClr val="dk1"/>
                          </a:solidFill>
                          <a:latin typeface="Calibri" panose="020F0502020204030204" pitchFamily="34" charset="0"/>
                          <a:ea typeface="Calibri"/>
                          <a:cs typeface="Calibri" panose="020F0502020204030204" pitchFamily="34" charset="0"/>
                        </a:rPr>
                        <a:t>Prozesses</a:t>
                      </a:r>
                      <a:r>
                        <a:rPr lang="en-GB" sz="1500" b="0" strike="noStrike" spc="-1" dirty="0">
                          <a:solidFill>
                            <a:schemeClr val="dk1"/>
                          </a:solidFill>
                          <a:latin typeface="Calibri" panose="020F0502020204030204" pitchFamily="34" charset="0"/>
                          <a:ea typeface="Calibri"/>
                          <a:cs typeface="Calibri" panose="020F0502020204030204" pitchFamily="34" charset="0"/>
                        </a:rPr>
                        <a:t>.</a:t>
                      </a:r>
                      <a:endParaRPr lang="de-DE" sz="1500" b="0" strike="noStrike" spc="-1" dirty="0">
                        <a:solidFill>
                          <a:srgbClr val="000000"/>
                        </a:solidFill>
                        <a:latin typeface="Calibri" panose="020F0502020204030204" pitchFamily="34" charset="0"/>
                        <a:cs typeface="Calibri" panose="020F0502020204030204" pitchFamily="34" charset="0"/>
                      </a:endParaRPr>
                    </a:p>
                    <a:p>
                      <a:pPr marL="285840" indent="-285840">
                        <a:lnSpc>
                          <a:spcPct val="100000"/>
                        </a:lnSpc>
                        <a:buClr>
                          <a:srgbClr val="000000"/>
                        </a:buClr>
                        <a:buFont typeface="Arial"/>
                        <a:buChar char="•"/>
                      </a:pPr>
                      <a:r>
                        <a:rPr lang="en-GB" sz="1500" b="0" strike="noStrike" spc="-1" dirty="0">
                          <a:solidFill>
                            <a:schemeClr val="dk1"/>
                          </a:solidFill>
                          <a:latin typeface="Calibri" panose="020F0502020204030204" pitchFamily="34" charset="0"/>
                          <a:ea typeface="Calibri"/>
                          <a:cs typeface="Calibri" panose="020F0502020204030204" pitchFamily="34" charset="0"/>
                        </a:rPr>
                        <a:t>Definition und </a:t>
                      </a:r>
                      <a:r>
                        <a:rPr lang="en-GB" sz="1500" b="0" strike="noStrike" spc="-1" dirty="0" err="1">
                          <a:solidFill>
                            <a:schemeClr val="dk1"/>
                          </a:solidFill>
                          <a:latin typeface="Calibri" panose="020F0502020204030204" pitchFamily="34" charset="0"/>
                          <a:ea typeface="Calibri"/>
                          <a:cs typeface="Calibri" panose="020F0502020204030204" pitchFamily="34" charset="0"/>
                        </a:rPr>
                        <a:t>Genehmigung</a:t>
                      </a:r>
                      <a:r>
                        <a:rPr lang="en-GB" sz="1500" b="0" strike="noStrike" spc="-1" dirty="0">
                          <a:solidFill>
                            <a:schemeClr val="dk1"/>
                          </a:solidFill>
                          <a:latin typeface="Calibri" panose="020F0502020204030204" pitchFamily="34" charset="0"/>
                          <a:ea typeface="Calibri"/>
                          <a:cs typeface="Calibri" panose="020F0502020204030204" pitchFamily="34" charset="0"/>
                        </a:rPr>
                        <a:t> von </a:t>
                      </a:r>
                      <a:r>
                        <a:rPr lang="en-GB" sz="1500" b="0" strike="noStrike" spc="-1" dirty="0" err="1">
                          <a:solidFill>
                            <a:schemeClr val="dk1"/>
                          </a:solidFill>
                          <a:latin typeface="Calibri" panose="020F0502020204030204" pitchFamily="34" charset="0"/>
                          <a:ea typeface="Calibri"/>
                          <a:cs typeface="Calibri" panose="020F0502020204030204" pitchFamily="34" charset="0"/>
                        </a:rPr>
                        <a:t>Zielen</a:t>
                      </a:r>
                      <a:r>
                        <a:rPr lang="en-GB" sz="1500" b="0" strike="noStrike" spc="-1" dirty="0">
                          <a:solidFill>
                            <a:schemeClr val="dk1"/>
                          </a:solidFill>
                          <a:latin typeface="Calibri" panose="020F0502020204030204" pitchFamily="34" charset="0"/>
                          <a:ea typeface="Calibri"/>
                          <a:cs typeface="Calibri" panose="020F0502020204030204" pitchFamily="34" charset="0"/>
                        </a:rPr>
                        <a:t> und </a:t>
                      </a:r>
                      <a:r>
                        <a:rPr lang="en-GB" sz="1500" b="0" strike="noStrike" spc="-1" dirty="0" err="1">
                          <a:solidFill>
                            <a:schemeClr val="dk1"/>
                          </a:solidFill>
                          <a:latin typeface="Calibri" panose="020F0502020204030204" pitchFamily="34" charset="0"/>
                          <a:ea typeface="Calibri"/>
                          <a:cs typeface="Calibri" panose="020F0502020204030204" pitchFamily="34" charset="0"/>
                        </a:rPr>
                        <a:t>Richtlinien</a:t>
                      </a:r>
                      <a:r>
                        <a:rPr lang="en-GB" sz="1500" b="0" strike="noStrike" spc="-1" dirty="0">
                          <a:solidFill>
                            <a:schemeClr val="dk1"/>
                          </a:solidFill>
                          <a:latin typeface="Calibri" panose="020F0502020204030204" pitchFamily="34" charset="0"/>
                          <a:ea typeface="Calibri"/>
                          <a:cs typeface="Calibri" panose="020F0502020204030204" pitchFamily="34" charset="0"/>
                        </a:rPr>
                        <a:t> </a:t>
                      </a:r>
                      <a:r>
                        <a:rPr lang="en-GB" sz="1500" b="0" strike="noStrike" spc="-1" dirty="0" err="1">
                          <a:solidFill>
                            <a:schemeClr val="dk1"/>
                          </a:solidFill>
                          <a:latin typeface="Calibri" panose="020F0502020204030204" pitchFamily="34" charset="0"/>
                          <a:ea typeface="Calibri"/>
                          <a:cs typeface="Calibri" panose="020F0502020204030204" pitchFamily="34" charset="0"/>
                        </a:rPr>
                        <a:t>im</a:t>
                      </a:r>
                      <a:r>
                        <a:rPr lang="en-GB" sz="1500" b="0" strike="noStrike" spc="-1" dirty="0">
                          <a:solidFill>
                            <a:schemeClr val="dk1"/>
                          </a:solidFill>
                          <a:latin typeface="Calibri" panose="020F0502020204030204" pitchFamily="34" charset="0"/>
                          <a:ea typeface="Calibri"/>
                          <a:cs typeface="Calibri" panose="020F0502020204030204" pitchFamily="34" charset="0"/>
                        </a:rPr>
                        <a:t> </a:t>
                      </a:r>
                      <a:r>
                        <a:rPr lang="en-GB" sz="1500" b="0" strike="noStrike" spc="-1" dirty="0" err="1">
                          <a:solidFill>
                            <a:schemeClr val="dk1"/>
                          </a:solidFill>
                          <a:latin typeface="Calibri" panose="020F0502020204030204" pitchFamily="34" charset="0"/>
                          <a:ea typeface="Calibri"/>
                          <a:cs typeface="Calibri" panose="020F0502020204030204" pitchFamily="34" charset="0"/>
                        </a:rPr>
                        <a:t>Rahmen</a:t>
                      </a:r>
                      <a:r>
                        <a:rPr lang="en-GB" sz="1500" b="0" strike="noStrike" spc="-1" dirty="0">
                          <a:solidFill>
                            <a:schemeClr val="dk1"/>
                          </a:solidFill>
                          <a:latin typeface="Calibri" panose="020F0502020204030204" pitchFamily="34" charset="0"/>
                          <a:ea typeface="Calibri"/>
                          <a:cs typeface="Calibri" panose="020F0502020204030204" pitchFamily="34" charset="0"/>
                        </a:rPr>
                        <a:t> des </a:t>
                      </a:r>
                      <a:r>
                        <a:rPr lang="en-GB" sz="1500" b="0" strike="noStrike" spc="-1" dirty="0" err="1">
                          <a:solidFill>
                            <a:schemeClr val="dk1"/>
                          </a:solidFill>
                          <a:latin typeface="Calibri" panose="020F0502020204030204" pitchFamily="34" charset="0"/>
                          <a:ea typeface="Calibri"/>
                          <a:cs typeface="Calibri" panose="020F0502020204030204" pitchFamily="34" charset="0"/>
                        </a:rPr>
                        <a:t>Prozesses</a:t>
                      </a:r>
                      <a:r>
                        <a:rPr lang="en-GB" sz="1500" b="0" strike="noStrike" spc="-1" dirty="0">
                          <a:solidFill>
                            <a:schemeClr val="dk1"/>
                          </a:solidFill>
                          <a:latin typeface="Calibri" panose="020F0502020204030204" pitchFamily="34" charset="0"/>
                          <a:ea typeface="Calibri"/>
                          <a:cs typeface="Calibri" panose="020F0502020204030204" pitchFamily="34" charset="0"/>
                        </a:rPr>
                        <a:t> </a:t>
                      </a:r>
                      <a:r>
                        <a:rPr lang="en-GB" sz="1500" b="0" strike="noStrike" spc="-1" dirty="0" err="1">
                          <a:solidFill>
                            <a:schemeClr val="dk1"/>
                          </a:solidFill>
                          <a:latin typeface="Calibri" panose="020F0502020204030204" pitchFamily="34" charset="0"/>
                          <a:ea typeface="Calibri"/>
                          <a:cs typeface="Calibri" panose="020F0502020204030204" pitchFamily="34" charset="0"/>
                        </a:rPr>
                        <a:t>gemäß</a:t>
                      </a:r>
                      <a:r>
                        <a:rPr lang="en-GB" sz="1500" b="0" strike="noStrike" spc="-1" dirty="0">
                          <a:solidFill>
                            <a:schemeClr val="dk1"/>
                          </a:solidFill>
                          <a:latin typeface="Calibri" panose="020F0502020204030204" pitchFamily="34" charset="0"/>
                          <a:ea typeface="Calibri"/>
                          <a:cs typeface="Calibri" panose="020F0502020204030204" pitchFamily="34" charset="0"/>
                        </a:rPr>
                        <a:t> den </a:t>
                      </a:r>
                      <a:r>
                        <a:rPr lang="en-GB" sz="1500" b="0" strike="noStrike" spc="-1" dirty="0" err="1">
                          <a:solidFill>
                            <a:schemeClr val="dk1"/>
                          </a:solidFill>
                          <a:latin typeface="Calibri" panose="020F0502020204030204" pitchFamily="34" charset="0"/>
                          <a:ea typeface="Calibri"/>
                          <a:cs typeface="Calibri" panose="020F0502020204030204" pitchFamily="34" charset="0"/>
                        </a:rPr>
                        <a:t>allgemeinen</a:t>
                      </a:r>
                      <a:r>
                        <a:rPr lang="en-GB" sz="1500" b="0" strike="noStrike" spc="-1" dirty="0">
                          <a:solidFill>
                            <a:schemeClr val="dk1"/>
                          </a:solidFill>
                          <a:latin typeface="Calibri" panose="020F0502020204030204" pitchFamily="34" charset="0"/>
                          <a:ea typeface="Calibri"/>
                          <a:cs typeface="Calibri" panose="020F0502020204030204" pitchFamily="34" charset="0"/>
                        </a:rPr>
                        <a:t> SMS-</a:t>
                      </a:r>
                      <a:r>
                        <a:rPr lang="en-GB" sz="1500" b="0" strike="noStrike" spc="-1" dirty="0" err="1">
                          <a:solidFill>
                            <a:schemeClr val="dk1"/>
                          </a:solidFill>
                          <a:latin typeface="Calibri" panose="020F0502020204030204" pitchFamily="34" charset="0"/>
                          <a:ea typeface="Calibri"/>
                          <a:cs typeface="Calibri" panose="020F0502020204030204" pitchFamily="34" charset="0"/>
                        </a:rPr>
                        <a:t>Zielen</a:t>
                      </a:r>
                      <a:r>
                        <a:rPr lang="en-GB" sz="1500" b="0" strike="noStrike" spc="-1" dirty="0">
                          <a:solidFill>
                            <a:schemeClr val="dk1"/>
                          </a:solidFill>
                          <a:latin typeface="Calibri" panose="020F0502020204030204" pitchFamily="34" charset="0"/>
                          <a:ea typeface="Calibri"/>
                          <a:cs typeface="Calibri" panose="020F0502020204030204" pitchFamily="34" charset="0"/>
                        </a:rPr>
                        <a:t> und -</a:t>
                      </a:r>
                      <a:r>
                        <a:rPr lang="en-GB" sz="1500" b="0" strike="noStrike" spc="-1" dirty="0" err="1">
                          <a:solidFill>
                            <a:schemeClr val="dk1"/>
                          </a:solidFill>
                          <a:latin typeface="Calibri" panose="020F0502020204030204" pitchFamily="34" charset="0"/>
                          <a:ea typeface="Calibri"/>
                          <a:cs typeface="Calibri" panose="020F0502020204030204" pitchFamily="34" charset="0"/>
                        </a:rPr>
                        <a:t>Richtlinien</a:t>
                      </a:r>
                      <a:r>
                        <a:rPr lang="en-GB" sz="1500" b="0" strike="noStrike" spc="-1" dirty="0">
                          <a:solidFill>
                            <a:schemeClr val="dk1"/>
                          </a:solidFill>
                          <a:latin typeface="Calibri" panose="020F0502020204030204" pitchFamily="34" charset="0"/>
                          <a:ea typeface="Calibri"/>
                          <a:cs typeface="Calibri" panose="020F0502020204030204" pitchFamily="34" charset="0"/>
                        </a:rPr>
                        <a:t>.</a:t>
                      </a:r>
                      <a:endParaRPr lang="de-DE" sz="1500" b="0" strike="noStrike" spc="-1" dirty="0">
                        <a:solidFill>
                          <a:srgbClr val="000000"/>
                        </a:solidFill>
                        <a:latin typeface="Calibri" panose="020F0502020204030204" pitchFamily="34" charset="0"/>
                        <a:cs typeface="Calibri" panose="020F0502020204030204" pitchFamily="34" charset="0"/>
                      </a:endParaRPr>
                    </a:p>
                    <a:p>
                      <a:pPr marL="285840" indent="-285840">
                        <a:lnSpc>
                          <a:spcPct val="100000"/>
                        </a:lnSpc>
                        <a:buClr>
                          <a:srgbClr val="000000"/>
                        </a:buClr>
                        <a:buFont typeface="Arial"/>
                        <a:buChar char="•"/>
                      </a:pPr>
                      <a:r>
                        <a:rPr lang="en-GB" sz="1500" b="0" strike="noStrike" spc="-1" dirty="0" err="1">
                          <a:solidFill>
                            <a:schemeClr val="dk1"/>
                          </a:solidFill>
                          <a:latin typeface="Calibri" panose="020F0502020204030204" pitchFamily="34" charset="0"/>
                          <a:ea typeface="Calibri"/>
                          <a:cs typeface="Calibri" panose="020F0502020204030204" pitchFamily="34" charset="0"/>
                        </a:rPr>
                        <a:t>Ernennen</a:t>
                      </a:r>
                      <a:r>
                        <a:rPr lang="en-GB" sz="1500" b="0" strike="noStrike" spc="-1" dirty="0">
                          <a:solidFill>
                            <a:schemeClr val="dk1"/>
                          </a:solidFill>
                          <a:latin typeface="Calibri" panose="020F0502020204030204" pitchFamily="34" charset="0"/>
                          <a:ea typeface="Calibri"/>
                          <a:cs typeface="Calibri" panose="020F0502020204030204" pitchFamily="34" charset="0"/>
                        </a:rPr>
                        <a:t> Sie den </a:t>
                      </a:r>
                      <a:r>
                        <a:rPr lang="en-GB" sz="1500" b="0" strike="noStrike" spc="-1" dirty="0" err="1">
                          <a:solidFill>
                            <a:schemeClr val="dk1"/>
                          </a:solidFill>
                          <a:latin typeface="Calibri" panose="020F0502020204030204" pitchFamily="34" charset="0"/>
                          <a:ea typeface="Calibri"/>
                          <a:cs typeface="Calibri" panose="020F0502020204030204" pitchFamily="34" charset="0"/>
                        </a:rPr>
                        <a:t>Prozess</a:t>
                      </a:r>
                      <a:r>
                        <a:rPr lang="en-GB" sz="1500" b="0" strike="noStrike" spc="-1" dirty="0">
                          <a:solidFill>
                            <a:schemeClr val="dk1"/>
                          </a:solidFill>
                          <a:latin typeface="Calibri" panose="020F0502020204030204" pitchFamily="34" charset="0"/>
                          <a:ea typeface="Calibri"/>
                          <a:cs typeface="Calibri" panose="020F0502020204030204" pitchFamily="34" charset="0"/>
                        </a:rPr>
                        <a:t>-Manager und </a:t>
                      </a:r>
                      <a:r>
                        <a:rPr lang="en-GB" sz="1500" b="0" strike="noStrike" spc="-1" dirty="0" err="1">
                          <a:solidFill>
                            <a:schemeClr val="dk1"/>
                          </a:solidFill>
                          <a:latin typeface="Calibri" panose="020F0502020204030204" pitchFamily="34" charset="0"/>
                          <a:ea typeface="Calibri"/>
                          <a:cs typeface="Calibri" panose="020F0502020204030204" pitchFamily="34" charset="0"/>
                        </a:rPr>
                        <a:t>stellen</a:t>
                      </a:r>
                      <a:r>
                        <a:rPr lang="en-GB" sz="1500" b="0" strike="noStrike" spc="-1" dirty="0">
                          <a:solidFill>
                            <a:schemeClr val="dk1"/>
                          </a:solidFill>
                          <a:latin typeface="Calibri" panose="020F0502020204030204" pitchFamily="34" charset="0"/>
                          <a:ea typeface="Calibri"/>
                          <a:cs typeface="Calibri" panose="020F0502020204030204" pitchFamily="34" charset="0"/>
                        </a:rPr>
                        <a:t> Sie </a:t>
                      </a:r>
                      <a:r>
                        <a:rPr lang="en-GB" sz="1500" b="0" strike="noStrike" spc="-1" dirty="0" err="1">
                          <a:solidFill>
                            <a:schemeClr val="dk1"/>
                          </a:solidFill>
                          <a:latin typeface="Calibri" panose="020F0502020204030204" pitchFamily="34" charset="0"/>
                          <a:ea typeface="Calibri"/>
                          <a:cs typeface="Calibri" panose="020F0502020204030204" pitchFamily="34" charset="0"/>
                        </a:rPr>
                        <a:t>sicher</a:t>
                      </a:r>
                      <a:r>
                        <a:rPr lang="en-GB" sz="1500" b="0" strike="noStrike" spc="-1" dirty="0">
                          <a:solidFill>
                            <a:schemeClr val="dk1"/>
                          </a:solidFill>
                          <a:latin typeface="Calibri" panose="020F0502020204030204" pitchFamily="34" charset="0"/>
                          <a:ea typeface="Calibri"/>
                          <a:cs typeface="Calibri" panose="020F0502020204030204" pitchFamily="34" charset="0"/>
                        </a:rPr>
                        <a:t>, </a:t>
                      </a:r>
                      <a:r>
                        <a:rPr lang="en-GB" sz="1500" b="0" strike="noStrike" spc="-1" dirty="0" err="1">
                          <a:solidFill>
                            <a:schemeClr val="dk1"/>
                          </a:solidFill>
                          <a:latin typeface="Calibri" panose="020F0502020204030204" pitchFamily="34" charset="0"/>
                          <a:ea typeface="Calibri"/>
                          <a:cs typeface="Calibri" panose="020F0502020204030204" pitchFamily="34" charset="0"/>
                        </a:rPr>
                        <a:t>dass</a:t>
                      </a:r>
                      <a:r>
                        <a:rPr lang="en-GB" sz="1500" b="0" strike="noStrike" spc="-1" dirty="0">
                          <a:solidFill>
                            <a:schemeClr val="dk1"/>
                          </a:solidFill>
                          <a:latin typeface="Calibri" panose="020F0502020204030204" pitchFamily="34" charset="0"/>
                          <a:ea typeface="Calibri"/>
                          <a:cs typeface="Calibri" panose="020F0502020204030204" pitchFamily="34" charset="0"/>
                        </a:rPr>
                        <a:t> er für </a:t>
                      </a:r>
                      <a:r>
                        <a:rPr lang="en-GB" sz="1500" b="0" strike="noStrike" spc="-1" dirty="0" err="1">
                          <a:solidFill>
                            <a:schemeClr val="dk1"/>
                          </a:solidFill>
                          <a:latin typeface="Calibri" panose="020F0502020204030204" pitchFamily="34" charset="0"/>
                          <a:ea typeface="Calibri"/>
                          <a:cs typeface="Calibri" panose="020F0502020204030204" pitchFamily="34" charset="0"/>
                        </a:rPr>
                        <a:t>diese</a:t>
                      </a:r>
                      <a:r>
                        <a:rPr lang="en-GB" sz="1500" b="0" strike="noStrike" spc="-1" dirty="0">
                          <a:solidFill>
                            <a:schemeClr val="dk1"/>
                          </a:solidFill>
                          <a:latin typeface="Calibri" panose="020F0502020204030204" pitchFamily="34" charset="0"/>
                          <a:ea typeface="Calibri"/>
                          <a:cs typeface="Calibri" panose="020F0502020204030204" pitchFamily="34" charset="0"/>
                        </a:rPr>
                        <a:t> Rolle </a:t>
                      </a:r>
                      <a:r>
                        <a:rPr lang="en-GB" sz="1500" b="0" strike="noStrike" spc="-1" dirty="0" err="1">
                          <a:solidFill>
                            <a:schemeClr val="dk1"/>
                          </a:solidFill>
                          <a:latin typeface="Calibri" panose="020F0502020204030204" pitchFamily="34" charset="0"/>
                          <a:ea typeface="Calibri"/>
                          <a:cs typeface="Calibri" panose="020F0502020204030204" pitchFamily="34" charset="0"/>
                        </a:rPr>
                        <a:t>kompetent</a:t>
                      </a:r>
                      <a:r>
                        <a:rPr lang="en-GB" sz="1500" b="0" strike="noStrike" spc="-1" dirty="0">
                          <a:solidFill>
                            <a:schemeClr val="dk1"/>
                          </a:solidFill>
                          <a:latin typeface="Calibri" panose="020F0502020204030204" pitchFamily="34" charset="0"/>
                          <a:ea typeface="Calibri"/>
                          <a:cs typeface="Calibri" panose="020F0502020204030204" pitchFamily="34" charset="0"/>
                        </a:rPr>
                        <a:t> </a:t>
                      </a:r>
                      <a:r>
                        <a:rPr lang="en-GB" sz="1500" b="0" strike="noStrike" spc="-1" dirty="0" err="1">
                          <a:solidFill>
                            <a:schemeClr val="dk1"/>
                          </a:solidFill>
                          <a:latin typeface="Calibri" panose="020F0502020204030204" pitchFamily="34" charset="0"/>
                          <a:ea typeface="Calibri"/>
                          <a:cs typeface="Calibri" panose="020F0502020204030204" pitchFamily="34" charset="0"/>
                        </a:rPr>
                        <a:t>ist</a:t>
                      </a:r>
                      <a:r>
                        <a:rPr lang="en-GB" sz="1500" b="0" strike="noStrike" spc="-1" dirty="0">
                          <a:solidFill>
                            <a:schemeClr val="dk1"/>
                          </a:solidFill>
                          <a:latin typeface="Calibri" panose="020F0502020204030204" pitchFamily="34" charset="0"/>
                          <a:ea typeface="Calibri"/>
                          <a:cs typeface="Calibri" panose="020F0502020204030204" pitchFamily="34" charset="0"/>
                        </a:rPr>
                        <a:t>.</a:t>
                      </a:r>
                      <a:endParaRPr lang="de-DE" sz="1500" b="0" strike="noStrike" spc="-1" dirty="0">
                        <a:solidFill>
                          <a:srgbClr val="000000"/>
                        </a:solidFill>
                        <a:latin typeface="Calibri" panose="020F0502020204030204" pitchFamily="34" charset="0"/>
                        <a:cs typeface="Calibri" panose="020F0502020204030204" pitchFamily="34" charset="0"/>
                      </a:endParaRPr>
                    </a:p>
                    <a:p>
                      <a:pPr marL="285840" indent="-285840">
                        <a:lnSpc>
                          <a:spcPct val="100000"/>
                        </a:lnSpc>
                        <a:buClr>
                          <a:srgbClr val="000000"/>
                        </a:buClr>
                        <a:buFont typeface="Arial"/>
                        <a:buChar char="•"/>
                      </a:pPr>
                      <a:r>
                        <a:rPr lang="en-GB" sz="1500" b="0" strike="noStrike" spc="-1" dirty="0" err="1">
                          <a:solidFill>
                            <a:schemeClr val="dk1"/>
                          </a:solidFill>
                          <a:latin typeface="Calibri" panose="020F0502020204030204" pitchFamily="34" charset="0"/>
                          <a:ea typeface="Calibri"/>
                          <a:cs typeface="Calibri" panose="020F0502020204030204" pitchFamily="34" charset="0"/>
                        </a:rPr>
                        <a:t>Genehmigung</a:t>
                      </a:r>
                      <a:r>
                        <a:rPr lang="en-GB" sz="1500" b="0" strike="noStrike" spc="-1" dirty="0">
                          <a:solidFill>
                            <a:schemeClr val="dk1"/>
                          </a:solidFill>
                          <a:latin typeface="Calibri" panose="020F0502020204030204" pitchFamily="34" charset="0"/>
                          <a:ea typeface="Calibri"/>
                          <a:cs typeface="Calibri" panose="020F0502020204030204" pitchFamily="34" charset="0"/>
                        </a:rPr>
                        <a:t> von </a:t>
                      </a:r>
                      <a:r>
                        <a:rPr lang="en-GB" sz="1500" b="0" strike="noStrike" spc="-1" dirty="0" err="1">
                          <a:solidFill>
                            <a:schemeClr val="dk1"/>
                          </a:solidFill>
                          <a:latin typeface="Calibri" panose="020F0502020204030204" pitchFamily="34" charset="0"/>
                          <a:ea typeface="Calibri"/>
                          <a:cs typeface="Calibri" panose="020F0502020204030204" pitchFamily="34" charset="0"/>
                        </a:rPr>
                        <a:t>Änderungen</a:t>
                      </a:r>
                      <a:r>
                        <a:rPr lang="en-GB" sz="1500" b="0" strike="noStrike" spc="-1" dirty="0">
                          <a:solidFill>
                            <a:schemeClr val="dk1"/>
                          </a:solidFill>
                          <a:latin typeface="Calibri" panose="020F0502020204030204" pitchFamily="34" charset="0"/>
                          <a:ea typeface="Calibri"/>
                          <a:cs typeface="Calibri" panose="020F0502020204030204" pitchFamily="34" charset="0"/>
                        </a:rPr>
                        <a:t>/</a:t>
                      </a:r>
                      <a:r>
                        <a:rPr lang="en-GB" sz="1500" b="0" strike="noStrike" spc="-1" dirty="0" err="1">
                          <a:solidFill>
                            <a:schemeClr val="dk1"/>
                          </a:solidFill>
                          <a:latin typeface="Calibri" panose="020F0502020204030204" pitchFamily="34" charset="0"/>
                          <a:ea typeface="Calibri"/>
                          <a:cs typeface="Calibri" panose="020F0502020204030204" pitchFamily="34" charset="0"/>
                        </a:rPr>
                        <a:t>Verbesserungen</a:t>
                      </a:r>
                      <a:r>
                        <a:rPr lang="en-GB" sz="1500" b="0" strike="noStrike" spc="-1" dirty="0">
                          <a:solidFill>
                            <a:schemeClr val="dk1"/>
                          </a:solidFill>
                          <a:latin typeface="Calibri" panose="020F0502020204030204" pitchFamily="34" charset="0"/>
                          <a:ea typeface="Calibri"/>
                          <a:cs typeface="Calibri" panose="020F0502020204030204" pitchFamily="34" charset="0"/>
                        </a:rPr>
                        <a:t> des </a:t>
                      </a:r>
                      <a:r>
                        <a:rPr lang="en-GB" sz="1500" b="0" strike="noStrike" spc="-1" dirty="0" err="1">
                          <a:solidFill>
                            <a:schemeClr val="dk1"/>
                          </a:solidFill>
                          <a:latin typeface="Calibri" panose="020F0502020204030204" pitchFamily="34" charset="0"/>
                          <a:ea typeface="Calibri"/>
                          <a:cs typeface="Calibri" panose="020F0502020204030204" pitchFamily="34" charset="0"/>
                        </a:rPr>
                        <a:t>betrieblichen</a:t>
                      </a:r>
                      <a:r>
                        <a:rPr lang="en-GB" sz="1500" b="0" strike="noStrike" spc="-1" dirty="0">
                          <a:solidFill>
                            <a:schemeClr val="dk1"/>
                          </a:solidFill>
                          <a:latin typeface="Calibri" panose="020F0502020204030204" pitchFamily="34" charset="0"/>
                          <a:ea typeface="Calibri"/>
                          <a:cs typeface="Calibri" panose="020F0502020204030204" pitchFamily="34" charset="0"/>
                        </a:rPr>
                        <a:t> </a:t>
                      </a:r>
                      <a:r>
                        <a:rPr lang="en-GB" sz="1500" b="0" strike="noStrike" spc="-1" dirty="0" err="1">
                          <a:solidFill>
                            <a:schemeClr val="dk1"/>
                          </a:solidFill>
                          <a:latin typeface="Calibri" panose="020F0502020204030204" pitchFamily="34" charset="0"/>
                          <a:ea typeface="Calibri"/>
                          <a:cs typeface="Calibri" panose="020F0502020204030204" pitchFamily="34" charset="0"/>
                        </a:rPr>
                        <a:t>Prozesses</a:t>
                      </a:r>
                      <a:r>
                        <a:rPr lang="en-GB" sz="1500" b="0" strike="noStrike" spc="-1" dirty="0">
                          <a:solidFill>
                            <a:schemeClr val="dk1"/>
                          </a:solidFill>
                          <a:latin typeface="Calibri" panose="020F0502020204030204" pitchFamily="34" charset="0"/>
                          <a:ea typeface="Calibri"/>
                          <a:cs typeface="Calibri" panose="020F0502020204030204" pitchFamily="34" charset="0"/>
                        </a:rPr>
                        <a:t>, </a:t>
                      </a:r>
                      <a:r>
                        <a:rPr lang="en-GB" sz="1500" b="0" strike="noStrike" spc="-1" dirty="0" err="1">
                          <a:solidFill>
                            <a:schemeClr val="dk1"/>
                          </a:solidFill>
                          <a:latin typeface="Calibri" panose="020F0502020204030204" pitchFamily="34" charset="0"/>
                          <a:ea typeface="Calibri"/>
                          <a:cs typeface="Calibri" panose="020F0502020204030204" pitchFamily="34" charset="0"/>
                        </a:rPr>
                        <a:t>wie</a:t>
                      </a:r>
                      <a:r>
                        <a:rPr lang="en-GB" sz="1500" b="0" strike="noStrike" spc="-1" dirty="0">
                          <a:solidFill>
                            <a:schemeClr val="dk1"/>
                          </a:solidFill>
                          <a:latin typeface="Calibri" panose="020F0502020204030204" pitchFamily="34" charset="0"/>
                          <a:ea typeface="Calibri"/>
                          <a:cs typeface="Calibri" panose="020F0502020204030204" pitchFamily="34" charset="0"/>
                        </a:rPr>
                        <a:t> z. B. (</a:t>
                      </a:r>
                      <a:r>
                        <a:rPr lang="en-GB" sz="1500" b="0" strike="noStrike" spc="-1" dirty="0" err="1">
                          <a:solidFill>
                            <a:schemeClr val="dk1"/>
                          </a:solidFill>
                          <a:latin typeface="Calibri" panose="020F0502020204030204" pitchFamily="34" charset="0"/>
                          <a:ea typeface="Calibri"/>
                          <a:cs typeface="Calibri" panose="020F0502020204030204" pitchFamily="34" charset="0"/>
                        </a:rPr>
                        <a:t>wesentliche</a:t>
                      </a:r>
                      <a:r>
                        <a:rPr lang="en-GB" sz="1500" b="0" strike="noStrike" spc="-1" dirty="0">
                          <a:solidFill>
                            <a:schemeClr val="dk1"/>
                          </a:solidFill>
                          <a:latin typeface="Calibri" panose="020F0502020204030204" pitchFamily="34" charset="0"/>
                          <a:ea typeface="Calibri"/>
                          <a:cs typeface="Calibri" panose="020F0502020204030204" pitchFamily="34" charset="0"/>
                        </a:rPr>
                        <a:t>) </a:t>
                      </a:r>
                      <a:r>
                        <a:rPr lang="en-GB" sz="1500" b="0" strike="noStrike" spc="-1" dirty="0" err="1">
                          <a:solidFill>
                            <a:schemeClr val="dk1"/>
                          </a:solidFill>
                          <a:latin typeface="Calibri" panose="020F0502020204030204" pitchFamily="34" charset="0"/>
                          <a:ea typeface="Calibri"/>
                          <a:cs typeface="Calibri" panose="020F0502020204030204" pitchFamily="34" charset="0"/>
                        </a:rPr>
                        <a:t>Änderungen</a:t>
                      </a:r>
                      <a:r>
                        <a:rPr lang="en-GB" sz="1500" b="0" strike="noStrike" spc="-1" dirty="0">
                          <a:solidFill>
                            <a:schemeClr val="dk1"/>
                          </a:solidFill>
                          <a:latin typeface="Calibri" panose="020F0502020204030204" pitchFamily="34" charset="0"/>
                          <a:ea typeface="Calibri"/>
                          <a:cs typeface="Calibri" panose="020F0502020204030204" pitchFamily="34" charset="0"/>
                        </a:rPr>
                        <a:t> der </a:t>
                      </a:r>
                      <a:r>
                        <a:rPr lang="en-GB" sz="1500" b="0" strike="noStrike" spc="-1" dirty="0" err="1">
                          <a:solidFill>
                            <a:schemeClr val="dk1"/>
                          </a:solidFill>
                          <a:latin typeface="Calibri" panose="020F0502020204030204" pitchFamily="34" charset="0"/>
                          <a:ea typeface="Calibri"/>
                          <a:cs typeface="Calibri" panose="020F0502020204030204" pitchFamily="34" charset="0"/>
                        </a:rPr>
                        <a:t>Prozessdefinition</a:t>
                      </a:r>
                      <a:r>
                        <a:rPr lang="en-GB" sz="1500" b="0" strike="noStrike" spc="-1" dirty="0">
                          <a:solidFill>
                            <a:schemeClr val="dk1"/>
                          </a:solidFill>
                          <a:latin typeface="Calibri" panose="020F0502020204030204" pitchFamily="34" charset="0"/>
                          <a:ea typeface="Calibri"/>
                          <a:cs typeface="Calibri" panose="020F0502020204030204" pitchFamily="34" charset="0"/>
                        </a:rPr>
                        <a:t>.</a:t>
                      </a:r>
                      <a:endParaRPr lang="de-DE" sz="1500" b="0" strike="noStrike" spc="-1" dirty="0">
                        <a:solidFill>
                          <a:srgbClr val="000000"/>
                        </a:solidFill>
                        <a:latin typeface="Calibri" panose="020F0502020204030204" pitchFamily="34" charset="0"/>
                        <a:cs typeface="Calibri" panose="020F0502020204030204" pitchFamily="34" charset="0"/>
                      </a:endParaRPr>
                    </a:p>
                    <a:p>
                      <a:pPr marL="285840" indent="-285840">
                        <a:lnSpc>
                          <a:spcPct val="100000"/>
                        </a:lnSpc>
                        <a:buClr>
                          <a:srgbClr val="000000"/>
                        </a:buClr>
                        <a:buFont typeface="Arial"/>
                        <a:buChar char="•"/>
                      </a:pPr>
                      <a:r>
                        <a:rPr lang="en-GB" sz="1500" b="0" strike="noStrike" spc="-1" dirty="0" err="1">
                          <a:solidFill>
                            <a:schemeClr val="dk1"/>
                          </a:solidFill>
                          <a:latin typeface="Calibri" panose="020F0502020204030204" pitchFamily="34" charset="0"/>
                          <a:ea typeface="Calibri"/>
                          <a:cs typeface="Calibri" panose="020F0502020204030204" pitchFamily="34" charset="0"/>
                        </a:rPr>
                        <a:t>Entscheiden</a:t>
                      </a:r>
                      <a:r>
                        <a:rPr lang="en-GB" sz="1500" b="0" strike="noStrike" spc="-1" dirty="0">
                          <a:solidFill>
                            <a:schemeClr val="dk1"/>
                          </a:solidFill>
                          <a:latin typeface="Calibri" panose="020F0502020204030204" pitchFamily="34" charset="0"/>
                          <a:ea typeface="Calibri"/>
                          <a:cs typeface="Calibri" panose="020F0502020204030204" pitchFamily="34" charset="0"/>
                        </a:rPr>
                        <a:t> Sie </a:t>
                      </a:r>
                      <a:r>
                        <a:rPr lang="en-GB" sz="1500" b="0" strike="noStrike" spc="-1" dirty="0" err="1">
                          <a:solidFill>
                            <a:schemeClr val="dk1"/>
                          </a:solidFill>
                          <a:latin typeface="Calibri" panose="020F0502020204030204" pitchFamily="34" charset="0"/>
                          <a:ea typeface="Calibri"/>
                          <a:cs typeface="Calibri" panose="020F0502020204030204" pitchFamily="34" charset="0"/>
                        </a:rPr>
                        <a:t>über</a:t>
                      </a:r>
                      <a:r>
                        <a:rPr lang="en-GB" sz="1500" b="0" strike="noStrike" spc="-1" dirty="0">
                          <a:solidFill>
                            <a:schemeClr val="dk1"/>
                          </a:solidFill>
                          <a:latin typeface="Calibri" panose="020F0502020204030204" pitchFamily="34" charset="0"/>
                          <a:ea typeface="Calibri"/>
                          <a:cs typeface="Calibri" panose="020F0502020204030204" pitchFamily="34" charset="0"/>
                        </a:rPr>
                        <a:t> die </a:t>
                      </a:r>
                      <a:r>
                        <a:rPr lang="en-GB" sz="1500" b="0" strike="noStrike" spc="-1" dirty="0" err="1">
                          <a:solidFill>
                            <a:schemeClr val="dk1"/>
                          </a:solidFill>
                          <a:latin typeface="Calibri" panose="020F0502020204030204" pitchFamily="34" charset="0"/>
                          <a:ea typeface="Calibri"/>
                          <a:cs typeface="Calibri" panose="020F0502020204030204" pitchFamily="34" charset="0"/>
                        </a:rPr>
                        <a:t>Bereitstellung</a:t>
                      </a:r>
                      <a:r>
                        <a:rPr lang="en-GB" sz="1500" b="0" strike="noStrike" spc="-1" dirty="0">
                          <a:solidFill>
                            <a:schemeClr val="dk1"/>
                          </a:solidFill>
                          <a:latin typeface="Calibri" panose="020F0502020204030204" pitchFamily="34" charset="0"/>
                          <a:ea typeface="Calibri"/>
                          <a:cs typeface="Calibri" panose="020F0502020204030204" pitchFamily="34" charset="0"/>
                        </a:rPr>
                        <a:t> von </a:t>
                      </a:r>
                      <a:r>
                        <a:rPr lang="en-GB" sz="1500" b="0" strike="noStrike" spc="-1" dirty="0" err="1">
                          <a:solidFill>
                            <a:schemeClr val="dk1"/>
                          </a:solidFill>
                          <a:latin typeface="Calibri" panose="020F0502020204030204" pitchFamily="34" charset="0"/>
                          <a:ea typeface="Calibri"/>
                          <a:cs typeface="Calibri" panose="020F0502020204030204" pitchFamily="34" charset="0"/>
                        </a:rPr>
                        <a:t>Ressourcen</a:t>
                      </a:r>
                      <a:r>
                        <a:rPr lang="en-GB" sz="1500" b="0" strike="noStrike" spc="-1" dirty="0">
                          <a:solidFill>
                            <a:schemeClr val="dk1"/>
                          </a:solidFill>
                          <a:latin typeface="Calibri" panose="020F0502020204030204" pitchFamily="34" charset="0"/>
                          <a:ea typeface="Calibri"/>
                          <a:cs typeface="Calibri" panose="020F0502020204030204" pitchFamily="34" charset="0"/>
                        </a:rPr>
                        <a:t> für den </a:t>
                      </a:r>
                      <a:r>
                        <a:rPr lang="en-GB" sz="1500" b="0" strike="noStrike" spc="-1" dirty="0" err="1">
                          <a:solidFill>
                            <a:schemeClr val="dk1"/>
                          </a:solidFill>
                          <a:latin typeface="Calibri" panose="020F0502020204030204" pitchFamily="34" charset="0"/>
                          <a:ea typeface="Calibri"/>
                          <a:cs typeface="Calibri" panose="020F0502020204030204" pitchFamily="34" charset="0"/>
                        </a:rPr>
                        <a:t>Prozess</a:t>
                      </a:r>
                      <a:r>
                        <a:rPr lang="en-GB" sz="1500" b="0" strike="noStrike" spc="-1" dirty="0">
                          <a:solidFill>
                            <a:schemeClr val="dk1"/>
                          </a:solidFill>
                          <a:latin typeface="Calibri" panose="020F0502020204030204" pitchFamily="34" charset="0"/>
                          <a:ea typeface="Calibri"/>
                          <a:cs typeface="Calibri" panose="020F0502020204030204" pitchFamily="34" charset="0"/>
                        </a:rPr>
                        <a:t> und seine </a:t>
                      </a:r>
                      <a:r>
                        <a:rPr lang="en-GB" sz="1500" b="0" strike="noStrike" spc="-1" dirty="0" err="1">
                          <a:solidFill>
                            <a:schemeClr val="dk1"/>
                          </a:solidFill>
                          <a:latin typeface="Calibri" panose="020F0502020204030204" pitchFamily="34" charset="0"/>
                          <a:ea typeface="Calibri"/>
                          <a:cs typeface="Calibri" panose="020F0502020204030204" pitchFamily="34" charset="0"/>
                        </a:rPr>
                        <a:t>Aktivitäten</a:t>
                      </a:r>
                      <a:r>
                        <a:rPr lang="en-GB" sz="1500" b="0" strike="noStrike" spc="-1" dirty="0">
                          <a:solidFill>
                            <a:schemeClr val="dk1"/>
                          </a:solidFill>
                          <a:latin typeface="Calibri" panose="020F0502020204030204" pitchFamily="34" charset="0"/>
                          <a:ea typeface="Calibri"/>
                          <a:cs typeface="Calibri" panose="020F0502020204030204" pitchFamily="34" charset="0"/>
                        </a:rPr>
                        <a:t>.</a:t>
                      </a:r>
                      <a:endParaRPr lang="de-DE" sz="1500" b="0" strike="noStrike" spc="-1" dirty="0">
                        <a:solidFill>
                          <a:srgbClr val="000000"/>
                        </a:solidFill>
                        <a:latin typeface="Calibri" panose="020F0502020204030204" pitchFamily="34" charset="0"/>
                        <a:cs typeface="Calibri" panose="020F0502020204030204" pitchFamily="34" charset="0"/>
                      </a:endParaRPr>
                    </a:p>
                    <a:p>
                      <a:pPr marL="285840" indent="-285840">
                        <a:lnSpc>
                          <a:spcPct val="100000"/>
                        </a:lnSpc>
                        <a:buClr>
                          <a:srgbClr val="000000"/>
                        </a:buClr>
                        <a:buFont typeface="Arial"/>
                        <a:buChar char="•"/>
                      </a:pPr>
                      <a:r>
                        <a:rPr lang="en-GB" sz="1500" b="0" strike="noStrike" spc="-1" dirty="0" err="1">
                          <a:solidFill>
                            <a:schemeClr val="dk1"/>
                          </a:solidFill>
                          <a:latin typeface="Calibri" panose="020F0502020204030204" pitchFamily="34" charset="0"/>
                          <a:ea typeface="Calibri"/>
                          <a:cs typeface="Calibri" panose="020F0502020204030204" pitchFamily="34" charset="0"/>
                        </a:rPr>
                        <a:t>Entscheiden</a:t>
                      </a:r>
                      <a:r>
                        <a:rPr lang="en-GB" sz="1500" b="0" strike="noStrike" spc="-1" dirty="0">
                          <a:solidFill>
                            <a:schemeClr val="dk1"/>
                          </a:solidFill>
                          <a:latin typeface="Calibri" panose="020F0502020204030204" pitchFamily="34" charset="0"/>
                          <a:ea typeface="Calibri"/>
                          <a:cs typeface="Calibri" panose="020F0502020204030204" pitchFamily="34" charset="0"/>
                        </a:rPr>
                        <a:t> Sie auf der </a:t>
                      </a:r>
                      <a:r>
                        <a:rPr lang="en-GB" sz="1500" b="0" strike="noStrike" spc="-1" dirty="0" err="1">
                          <a:solidFill>
                            <a:schemeClr val="dk1"/>
                          </a:solidFill>
                          <a:latin typeface="Calibri" panose="020F0502020204030204" pitchFamily="34" charset="0"/>
                          <a:ea typeface="Calibri"/>
                          <a:cs typeface="Calibri" panose="020F0502020204030204" pitchFamily="34" charset="0"/>
                        </a:rPr>
                        <a:t>Grundlage</a:t>
                      </a:r>
                      <a:r>
                        <a:rPr lang="en-GB" sz="1500" b="0" strike="noStrike" spc="-1" dirty="0">
                          <a:solidFill>
                            <a:schemeClr val="dk1"/>
                          </a:solidFill>
                          <a:latin typeface="Calibri" panose="020F0502020204030204" pitchFamily="34" charset="0"/>
                          <a:ea typeface="Calibri"/>
                          <a:cs typeface="Calibri" panose="020F0502020204030204" pitchFamily="34" charset="0"/>
                        </a:rPr>
                        <a:t> von </a:t>
                      </a:r>
                      <a:r>
                        <a:rPr lang="en-GB" sz="1500" b="0" strike="noStrike" spc="-1" dirty="0" err="1">
                          <a:solidFill>
                            <a:schemeClr val="dk1"/>
                          </a:solidFill>
                          <a:latin typeface="Calibri" panose="020F0502020204030204" pitchFamily="34" charset="0"/>
                          <a:ea typeface="Calibri"/>
                          <a:cs typeface="Calibri" panose="020F0502020204030204" pitchFamily="34" charset="0"/>
                        </a:rPr>
                        <a:t>Prozessüberwachung</a:t>
                      </a:r>
                      <a:r>
                        <a:rPr lang="en-GB" sz="1500" b="0" strike="noStrike" spc="-1" dirty="0">
                          <a:solidFill>
                            <a:schemeClr val="dk1"/>
                          </a:solidFill>
                          <a:latin typeface="Calibri" panose="020F0502020204030204" pitchFamily="34" charset="0"/>
                          <a:ea typeface="Calibri"/>
                          <a:cs typeface="Calibri" panose="020F0502020204030204" pitchFamily="34" charset="0"/>
                        </a:rPr>
                        <a:t> und Reviews </a:t>
                      </a:r>
                      <a:r>
                        <a:rPr lang="en-GB" sz="1500" b="0" strike="noStrike" spc="-1" dirty="0" err="1">
                          <a:solidFill>
                            <a:schemeClr val="dk1"/>
                          </a:solidFill>
                          <a:latin typeface="Calibri" panose="020F0502020204030204" pitchFamily="34" charset="0"/>
                          <a:ea typeface="Calibri"/>
                          <a:cs typeface="Calibri" panose="020F0502020204030204" pitchFamily="34" charset="0"/>
                        </a:rPr>
                        <a:t>über</a:t>
                      </a:r>
                      <a:r>
                        <a:rPr lang="en-GB" sz="1500" b="0" strike="noStrike" spc="-1" dirty="0">
                          <a:solidFill>
                            <a:schemeClr val="dk1"/>
                          </a:solidFill>
                          <a:latin typeface="Calibri" panose="020F0502020204030204" pitchFamily="34" charset="0"/>
                          <a:ea typeface="Calibri"/>
                          <a:cs typeface="Calibri" panose="020F0502020204030204" pitchFamily="34" charset="0"/>
                        </a:rPr>
                        <a:t> </a:t>
                      </a:r>
                      <a:r>
                        <a:rPr lang="en-GB" sz="1500" b="0" strike="noStrike" spc="-1" dirty="0" err="1">
                          <a:solidFill>
                            <a:schemeClr val="dk1"/>
                          </a:solidFill>
                          <a:latin typeface="Calibri" panose="020F0502020204030204" pitchFamily="34" charset="0"/>
                          <a:ea typeface="Calibri"/>
                          <a:cs typeface="Calibri" panose="020F0502020204030204" pitchFamily="34" charset="0"/>
                        </a:rPr>
                        <a:t>notwendige</a:t>
                      </a:r>
                      <a:r>
                        <a:rPr lang="en-GB" sz="1500" b="0" strike="noStrike" spc="-1" dirty="0">
                          <a:solidFill>
                            <a:schemeClr val="dk1"/>
                          </a:solidFill>
                          <a:latin typeface="Calibri" panose="020F0502020204030204" pitchFamily="34" charset="0"/>
                          <a:ea typeface="Calibri"/>
                          <a:cs typeface="Calibri" panose="020F0502020204030204" pitchFamily="34" charset="0"/>
                        </a:rPr>
                        <a:t> Changes </a:t>
                      </a:r>
                      <a:r>
                        <a:rPr lang="en-GB" sz="1500" b="0" strike="noStrike" spc="-1" dirty="0" err="1">
                          <a:solidFill>
                            <a:schemeClr val="dk1"/>
                          </a:solidFill>
                          <a:latin typeface="Calibri" panose="020F0502020204030204" pitchFamily="34" charset="0"/>
                          <a:ea typeface="Calibri"/>
                          <a:cs typeface="Calibri" panose="020F0502020204030204" pitchFamily="34" charset="0"/>
                        </a:rPr>
                        <a:t>bei</a:t>
                      </a:r>
                      <a:r>
                        <a:rPr lang="en-GB" sz="1500" b="0" strike="noStrike" spc="-1" dirty="0">
                          <a:solidFill>
                            <a:schemeClr val="dk1"/>
                          </a:solidFill>
                          <a:latin typeface="Calibri" panose="020F0502020204030204" pitchFamily="34" charset="0"/>
                          <a:ea typeface="Calibri"/>
                          <a:cs typeface="Calibri" panose="020F0502020204030204" pitchFamily="34" charset="0"/>
                        </a:rPr>
                        <a:t> den </a:t>
                      </a:r>
                      <a:r>
                        <a:rPr lang="en-GB" sz="1500" b="0" strike="noStrike" spc="-1" dirty="0" err="1">
                          <a:solidFill>
                            <a:schemeClr val="dk1"/>
                          </a:solidFill>
                          <a:latin typeface="Calibri" panose="020F0502020204030204" pitchFamily="34" charset="0"/>
                          <a:ea typeface="Calibri"/>
                          <a:cs typeface="Calibri" panose="020F0502020204030204" pitchFamily="34" charset="0"/>
                        </a:rPr>
                        <a:t>prozessspezifischen</a:t>
                      </a:r>
                      <a:r>
                        <a:rPr lang="en-GB" sz="1500" b="0" strike="noStrike" spc="-1" dirty="0">
                          <a:solidFill>
                            <a:schemeClr val="dk1"/>
                          </a:solidFill>
                          <a:latin typeface="Calibri" panose="020F0502020204030204" pitchFamily="34" charset="0"/>
                          <a:ea typeface="Calibri"/>
                          <a:cs typeface="Calibri" panose="020F0502020204030204" pitchFamily="34" charset="0"/>
                        </a:rPr>
                        <a:t> </a:t>
                      </a:r>
                      <a:r>
                        <a:rPr lang="en-GB" sz="1500" b="0" strike="noStrike" spc="-1" dirty="0" err="1">
                          <a:solidFill>
                            <a:schemeClr val="dk1"/>
                          </a:solidFill>
                          <a:latin typeface="Calibri" panose="020F0502020204030204" pitchFamily="34" charset="0"/>
                          <a:ea typeface="Calibri"/>
                          <a:cs typeface="Calibri" panose="020F0502020204030204" pitchFamily="34" charset="0"/>
                        </a:rPr>
                        <a:t>Zielen</a:t>
                      </a:r>
                      <a:r>
                        <a:rPr lang="en-GB" sz="1500" b="0" strike="noStrike" spc="-1" dirty="0">
                          <a:solidFill>
                            <a:schemeClr val="dk1"/>
                          </a:solidFill>
                          <a:latin typeface="Calibri" panose="020F0502020204030204" pitchFamily="34" charset="0"/>
                          <a:ea typeface="Calibri"/>
                          <a:cs typeface="Calibri" panose="020F0502020204030204" pitchFamily="34" charset="0"/>
                        </a:rPr>
                        <a:t>, </a:t>
                      </a:r>
                      <a:r>
                        <a:rPr lang="en-GB" sz="1500" b="0" strike="noStrike" spc="-1" dirty="0" err="1">
                          <a:solidFill>
                            <a:schemeClr val="dk1"/>
                          </a:solidFill>
                          <a:latin typeface="Calibri" panose="020F0502020204030204" pitchFamily="34" charset="0"/>
                          <a:ea typeface="Calibri"/>
                          <a:cs typeface="Calibri" panose="020F0502020204030204" pitchFamily="34" charset="0"/>
                        </a:rPr>
                        <a:t>Richtlinien</a:t>
                      </a:r>
                      <a:r>
                        <a:rPr lang="en-GB" sz="1500" b="0" strike="noStrike" spc="-1" dirty="0">
                          <a:solidFill>
                            <a:schemeClr val="dk1"/>
                          </a:solidFill>
                          <a:latin typeface="Calibri" panose="020F0502020204030204" pitchFamily="34" charset="0"/>
                          <a:ea typeface="Calibri"/>
                          <a:cs typeface="Calibri" panose="020F0502020204030204" pitchFamily="34" charset="0"/>
                        </a:rPr>
                        <a:t> und </a:t>
                      </a:r>
                      <a:r>
                        <a:rPr lang="en-GB" sz="1500" b="0" strike="noStrike" spc="-1" dirty="0" err="1">
                          <a:solidFill>
                            <a:schemeClr val="dk1"/>
                          </a:solidFill>
                          <a:latin typeface="Calibri" panose="020F0502020204030204" pitchFamily="34" charset="0"/>
                          <a:ea typeface="Calibri"/>
                          <a:cs typeface="Calibri" panose="020F0502020204030204" pitchFamily="34" charset="0"/>
                        </a:rPr>
                        <a:t>gelieferten</a:t>
                      </a:r>
                      <a:r>
                        <a:rPr lang="en-GB" sz="1500" b="0" strike="noStrike" spc="-1" dirty="0">
                          <a:solidFill>
                            <a:schemeClr val="dk1"/>
                          </a:solidFill>
                          <a:latin typeface="Calibri" panose="020F0502020204030204" pitchFamily="34" charset="0"/>
                          <a:ea typeface="Calibri"/>
                          <a:cs typeface="Calibri" panose="020F0502020204030204" pitchFamily="34" charset="0"/>
                        </a:rPr>
                        <a:t> </a:t>
                      </a:r>
                      <a:r>
                        <a:rPr lang="en-GB" sz="1500" b="0" strike="noStrike" spc="-1" dirty="0" err="1">
                          <a:solidFill>
                            <a:schemeClr val="dk1"/>
                          </a:solidFill>
                          <a:latin typeface="Calibri" panose="020F0502020204030204" pitchFamily="34" charset="0"/>
                          <a:ea typeface="Calibri"/>
                          <a:cs typeface="Calibri" panose="020F0502020204030204" pitchFamily="34" charset="0"/>
                        </a:rPr>
                        <a:t>Ressourcen</a:t>
                      </a:r>
                      <a:r>
                        <a:rPr lang="en-GB" sz="1500" b="0" strike="noStrike" spc="-1" dirty="0">
                          <a:solidFill>
                            <a:schemeClr val="dk1"/>
                          </a:solidFill>
                          <a:latin typeface="Calibri" panose="020F0502020204030204" pitchFamily="34" charset="0"/>
                          <a:ea typeface="Calibri"/>
                          <a:cs typeface="Calibri" panose="020F0502020204030204" pitchFamily="34" charset="0"/>
                        </a:rPr>
                        <a:t>.</a:t>
                      </a:r>
                      <a:endParaRPr lang="de-DE" sz="1500" b="0" strike="noStrike" spc="-1" dirty="0">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FD7E7"/>
                    </a:solidFill>
                  </a:tcPr>
                </a:tc>
                <a:extLst>
                  <a:ext uri="{0D108BD9-81ED-4DB2-BD59-A6C34878D82A}">
                    <a16:rowId xmlns:a16="http://schemas.microsoft.com/office/drawing/2014/main" val="10001"/>
                  </a:ext>
                </a:extLst>
              </a:tr>
            </a:tbl>
          </a:graphicData>
        </a:graphic>
      </p:graphicFrame>
      <p:sp>
        <p:nvSpPr>
          <p:cNvPr id="642" name="PlaceHolder 41"/>
          <p:cNvSpPr/>
          <p:nvPr/>
        </p:nvSpPr>
        <p:spPr>
          <a:xfrm>
            <a:off x="8737920" y="6431040"/>
            <a:ext cx="2840400" cy="360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defTabSz="914400">
              <a:lnSpc>
                <a:spcPct val="100000"/>
              </a:lnSpc>
              <a:tabLst>
                <a:tab pos="0" algn="l"/>
              </a:tabLst>
            </a:pPr>
            <a:fld id="{C2AB3937-29DA-4B5E-8539-03350B4800F8}" type="slidenum">
              <a:rPr lang="en-US" sz="1200" b="0" strike="noStrike" spc="-1">
                <a:solidFill>
                  <a:srgbClr val="888888"/>
                </a:solidFill>
                <a:latin typeface="Calibri"/>
                <a:ea typeface="Calibri"/>
              </a:rPr>
              <a:t>70</a:t>
            </a:fld>
            <a:endParaRPr lang="de-DE" sz="1200" b="0" strike="noStrike" spc="-1">
              <a:solidFill>
                <a:srgbClr val="000000"/>
              </a:solidFill>
              <a:latin typeface="Arial"/>
            </a:endParaRPr>
          </a:p>
        </p:txBody>
      </p:sp>
      <p:sp>
        <p:nvSpPr>
          <p:cNvPr id="643" name="Google Shape;781;p 1"/>
          <p:cNvSpPr/>
          <p:nvPr/>
        </p:nvSpPr>
        <p:spPr>
          <a:xfrm>
            <a:off x="1405080" y="5535000"/>
            <a:ext cx="9274680" cy="546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r>
              <a:rPr lang="en-US" sz="1500" b="1" strike="noStrike" spc="-1">
                <a:solidFill>
                  <a:srgbClr val="000000"/>
                </a:solidFill>
                <a:latin typeface="Calibri"/>
                <a:ea typeface="Calibri"/>
              </a:rPr>
              <a:t>Hinweis: </a:t>
            </a:r>
            <a:r>
              <a:rPr lang="en-US" sz="1500" b="0" strike="noStrike" spc="-1">
                <a:solidFill>
                  <a:srgbClr val="000000"/>
                </a:solidFill>
                <a:latin typeface="Calibri"/>
                <a:ea typeface="Calibri"/>
              </a:rPr>
              <a:t>Gemeinsame Rollentypen liefern Aufgaben, die in mehreren Rollen in verschiedenen Prozessen umgesetzt werden. </a:t>
            </a:r>
            <a:endParaRPr lang="de-DE" sz="1500" b="0" strike="noStrike" spc="-1">
              <a:solidFill>
                <a:srgbClr val="000000"/>
              </a:solidFill>
              <a:latin typeface="Aria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 name="PlaceHolder 42"/>
          <p:cNvSpPr/>
          <p:nvPr/>
        </p:nvSpPr>
        <p:spPr>
          <a:xfrm>
            <a:off x="609840" y="275040"/>
            <a:ext cx="9053640" cy="1043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Lst>
            </a:pPr>
            <a:r>
              <a:rPr lang="en-US" sz="3200" b="0" strike="noStrike" spc="-1">
                <a:solidFill>
                  <a:srgbClr val="205595"/>
                </a:solidFill>
                <a:latin typeface="Calibri"/>
                <a:ea typeface="Calibri"/>
              </a:rPr>
              <a:t>Gemeinsamer Typ der Rolle: Prozess-Manager </a:t>
            </a:r>
            <a:r>
              <a:rPr lang="en-US" sz="2000" b="0" strike="noStrike" spc="-1">
                <a:solidFill>
                  <a:srgbClr val="7F7F7F"/>
                </a:solidFill>
                <a:latin typeface="Calibri"/>
                <a:ea typeface="Calibri"/>
              </a:rPr>
              <a:t>nach </a:t>
            </a:r>
            <a:r>
              <a:rPr lang="en-US" sz="2000" b="1" strike="noStrike" spc="-1">
                <a:solidFill>
                  <a:srgbClr val="7F7F7F"/>
                </a:solidFill>
                <a:latin typeface="Calibri"/>
                <a:ea typeface="Calibri"/>
              </a:rPr>
              <a:t>FitSM-3</a:t>
            </a:r>
            <a:endParaRPr lang="de-DE" sz="2000" b="0" strike="noStrike" spc="-1">
              <a:solidFill>
                <a:srgbClr val="000000"/>
              </a:solidFill>
              <a:latin typeface="Arial"/>
            </a:endParaRPr>
          </a:p>
        </p:txBody>
      </p:sp>
      <p:graphicFrame>
        <p:nvGraphicFramePr>
          <p:cNvPr id="645" name="Google Shape;765;p 2"/>
          <p:cNvGraphicFramePr/>
          <p:nvPr>
            <p:extLst>
              <p:ext uri="{D42A27DB-BD31-4B8C-83A1-F6EECF244321}">
                <p14:modId xmlns:p14="http://schemas.microsoft.com/office/powerpoint/2010/main" val="784055016"/>
              </p:ext>
            </p:extLst>
          </p:nvPr>
        </p:nvGraphicFramePr>
        <p:xfrm>
          <a:off x="900360" y="1733400"/>
          <a:ext cx="10439640" cy="3434040"/>
        </p:xfrm>
        <a:graphic>
          <a:graphicData uri="http://schemas.openxmlformats.org/drawingml/2006/table">
            <a:tbl>
              <a:tblPr/>
              <a:tblGrid>
                <a:gridCol w="2814120">
                  <a:extLst>
                    <a:ext uri="{9D8B030D-6E8A-4147-A177-3AD203B41FA5}">
                      <a16:colId xmlns:a16="http://schemas.microsoft.com/office/drawing/2014/main" val="20000"/>
                    </a:ext>
                  </a:extLst>
                </a:gridCol>
                <a:gridCol w="7625520">
                  <a:extLst>
                    <a:ext uri="{9D8B030D-6E8A-4147-A177-3AD203B41FA5}">
                      <a16:colId xmlns:a16="http://schemas.microsoft.com/office/drawing/2014/main" val="20001"/>
                    </a:ext>
                  </a:extLst>
                </a:gridCol>
              </a:tblGrid>
              <a:tr h="370800">
                <a:tc>
                  <a:txBody>
                    <a:bodyPr/>
                    <a:lstStyle/>
                    <a:p>
                      <a:pPr>
                        <a:lnSpc>
                          <a:spcPct val="100000"/>
                        </a:lnSpc>
                        <a:tabLst>
                          <a:tab pos="0" algn="l"/>
                        </a:tabLst>
                      </a:pPr>
                      <a:r>
                        <a:rPr lang="en-US" sz="1800" b="1" strike="noStrike" spc="-1">
                          <a:solidFill>
                            <a:schemeClr val="lt1"/>
                          </a:solidFill>
                          <a:latin typeface="Calibri" panose="020F0502020204030204" pitchFamily="34" charset="0"/>
                          <a:ea typeface="Calibri"/>
                          <a:cs typeface="Calibri" panose="020F0502020204030204" pitchFamily="34" charset="0"/>
                        </a:rPr>
                        <a:t>Gemeinsamer Typ der Rolle</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4F81BD"/>
                    </a:solidFill>
                  </a:tcPr>
                </a:tc>
                <a:tc>
                  <a:txBody>
                    <a:bodyPr/>
                    <a:lstStyle/>
                    <a:p>
                      <a:pPr>
                        <a:lnSpc>
                          <a:spcPct val="100000"/>
                        </a:lnSpc>
                        <a:tabLst>
                          <a:tab pos="0" algn="l"/>
                        </a:tabLst>
                      </a:pPr>
                      <a:r>
                        <a:rPr lang="en-US" sz="1800" b="1" strike="noStrike" spc="-1">
                          <a:solidFill>
                            <a:schemeClr val="lt1"/>
                          </a:solidFill>
                          <a:latin typeface="Calibri" panose="020F0502020204030204" pitchFamily="34" charset="0"/>
                          <a:ea typeface="Calibri"/>
                          <a:cs typeface="Calibri" panose="020F0502020204030204" pitchFamily="34" charset="0"/>
                        </a:rPr>
                        <a:t>Allgemeine Aufgaben</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4F81BD"/>
                    </a:solidFill>
                  </a:tcPr>
                </a:tc>
                <a:extLst>
                  <a:ext uri="{0D108BD9-81ED-4DB2-BD59-A6C34878D82A}">
                    <a16:rowId xmlns:a16="http://schemas.microsoft.com/office/drawing/2014/main" val="10000"/>
                  </a:ext>
                </a:extLst>
              </a:tr>
              <a:tr h="370800">
                <a:tc>
                  <a:txBody>
                    <a:bodyPr/>
                    <a:lstStyle/>
                    <a:p>
                      <a:pPr>
                        <a:lnSpc>
                          <a:spcPct val="100000"/>
                        </a:lnSpc>
                        <a:tabLst>
                          <a:tab pos="0" algn="l"/>
                        </a:tabLst>
                      </a:pPr>
                      <a:r>
                        <a:rPr lang="en-GB" sz="1500" b="1" strike="noStrike" spc="-1">
                          <a:solidFill>
                            <a:srgbClr val="000000"/>
                          </a:solidFill>
                          <a:latin typeface="Calibri" panose="020F0502020204030204" pitchFamily="34" charset="0"/>
                          <a:ea typeface="Arial"/>
                          <a:cs typeface="Calibri" panose="020F0502020204030204" pitchFamily="34" charset="0"/>
                        </a:rPr>
                        <a:t>Prozess-Manager </a:t>
                      </a:r>
                      <a:r>
                        <a:rPr lang="en-GB" sz="1500" b="0" strike="noStrike" spc="-1">
                          <a:solidFill>
                            <a:srgbClr val="000000"/>
                          </a:solidFill>
                          <a:latin typeface="Calibri" panose="020F0502020204030204" pitchFamily="34" charset="0"/>
                          <a:ea typeface="Arial"/>
                          <a:cs typeface="Calibri" panose="020F0502020204030204" pitchFamily="34" charset="0"/>
                        </a:rPr>
                        <a:t>für die 14 Prozesse</a:t>
                      </a:r>
                      <a:endParaRPr lang="de-DE" sz="15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FD7E7"/>
                    </a:solidFill>
                  </a:tcPr>
                </a:tc>
                <a:tc>
                  <a:txBody>
                    <a:bodyPr/>
                    <a:lstStyle/>
                    <a:p>
                      <a:pPr marL="285840" indent="-285840">
                        <a:lnSpc>
                          <a:spcPct val="100000"/>
                        </a:lnSpc>
                        <a:buClr>
                          <a:srgbClr val="000000"/>
                        </a:buClr>
                        <a:buFont typeface="Arial"/>
                        <a:buChar char="•"/>
                      </a:pPr>
                      <a:r>
                        <a:rPr lang="en-GB" sz="1500" b="0" strike="noStrike" spc="-1" dirty="0">
                          <a:solidFill>
                            <a:schemeClr val="dk1"/>
                          </a:solidFill>
                          <a:latin typeface="Calibri" panose="020F0502020204030204" pitchFamily="34" charset="0"/>
                          <a:ea typeface="Calibri"/>
                          <a:cs typeface="Calibri" panose="020F0502020204030204" pitchFamily="34" charset="0"/>
                        </a:rPr>
                        <a:t>Act </a:t>
                      </a:r>
                      <a:r>
                        <a:rPr lang="en-GB" sz="1500" b="0" strike="noStrike" spc="-1" dirty="0" err="1">
                          <a:solidFill>
                            <a:schemeClr val="dk1"/>
                          </a:solidFill>
                          <a:latin typeface="Calibri" panose="020F0502020204030204" pitchFamily="34" charset="0"/>
                          <a:ea typeface="Calibri"/>
                          <a:cs typeface="Calibri" panose="020F0502020204030204" pitchFamily="34" charset="0"/>
                        </a:rPr>
                        <a:t>als</a:t>
                      </a:r>
                      <a:r>
                        <a:rPr lang="en-GB" sz="1500" b="0" strike="noStrike" spc="-1" dirty="0">
                          <a:solidFill>
                            <a:schemeClr val="dk1"/>
                          </a:solidFill>
                          <a:latin typeface="Calibri" panose="020F0502020204030204" pitchFamily="34" charset="0"/>
                          <a:ea typeface="Calibri"/>
                          <a:cs typeface="Calibri" panose="020F0502020204030204" pitchFamily="34" charset="0"/>
                        </a:rPr>
                        <a:t> </a:t>
                      </a:r>
                      <a:r>
                        <a:rPr lang="en-GB" sz="1500" b="0" strike="noStrike" spc="-1" dirty="0" err="1">
                          <a:solidFill>
                            <a:schemeClr val="dk1"/>
                          </a:solidFill>
                          <a:latin typeface="Calibri" panose="020F0502020204030204" pitchFamily="34" charset="0"/>
                          <a:ea typeface="Calibri"/>
                          <a:cs typeface="Calibri" panose="020F0502020204030204" pitchFamily="34" charset="0"/>
                        </a:rPr>
                        <a:t>primäre</a:t>
                      </a:r>
                      <a:r>
                        <a:rPr lang="en-GB" sz="1500" b="0" strike="noStrike" spc="-1" dirty="0">
                          <a:solidFill>
                            <a:schemeClr val="dk1"/>
                          </a:solidFill>
                          <a:latin typeface="Calibri" panose="020F0502020204030204" pitchFamily="34" charset="0"/>
                          <a:ea typeface="Calibri"/>
                          <a:cs typeface="Calibri" panose="020F0502020204030204" pitchFamily="34" charset="0"/>
                        </a:rPr>
                        <a:t> </a:t>
                      </a:r>
                      <a:r>
                        <a:rPr lang="en-GB" sz="1500" b="0" strike="noStrike" spc="-1" dirty="0" err="1">
                          <a:solidFill>
                            <a:schemeClr val="dk1"/>
                          </a:solidFill>
                          <a:latin typeface="Calibri" panose="020F0502020204030204" pitchFamily="34" charset="0"/>
                          <a:ea typeface="Calibri"/>
                          <a:cs typeface="Calibri" panose="020F0502020204030204" pitchFamily="34" charset="0"/>
                        </a:rPr>
                        <a:t>Kontaktstelle</a:t>
                      </a:r>
                      <a:r>
                        <a:rPr lang="en-GB" sz="1500" b="0" strike="noStrike" spc="-1" dirty="0">
                          <a:solidFill>
                            <a:schemeClr val="dk1"/>
                          </a:solidFill>
                          <a:latin typeface="Calibri" panose="020F0502020204030204" pitchFamily="34" charset="0"/>
                          <a:ea typeface="Calibri"/>
                          <a:cs typeface="Calibri" panose="020F0502020204030204" pitchFamily="34" charset="0"/>
                        </a:rPr>
                        <a:t> für operative </a:t>
                      </a:r>
                      <a:r>
                        <a:rPr lang="en-GB" sz="1500" b="0" strike="noStrike" spc="-1" dirty="0" err="1">
                          <a:solidFill>
                            <a:schemeClr val="dk1"/>
                          </a:solidFill>
                          <a:latin typeface="Calibri" panose="020F0502020204030204" pitchFamily="34" charset="0"/>
                          <a:ea typeface="Calibri"/>
                          <a:cs typeface="Calibri" panose="020F0502020204030204" pitchFamily="34" charset="0"/>
                        </a:rPr>
                        <a:t>Belange</a:t>
                      </a:r>
                      <a:r>
                        <a:rPr lang="en-GB" sz="1500" b="0" strike="noStrike" spc="-1" dirty="0">
                          <a:solidFill>
                            <a:schemeClr val="dk1"/>
                          </a:solidFill>
                          <a:latin typeface="Calibri" panose="020F0502020204030204" pitchFamily="34" charset="0"/>
                          <a:ea typeface="Calibri"/>
                          <a:cs typeface="Calibri" panose="020F0502020204030204" pitchFamily="34" charset="0"/>
                        </a:rPr>
                        <a:t> </a:t>
                      </a:r>
                      <a:r>
                        <a:rPr lang="en-GB" sz="1500" b="0" strike="noStrike" spc="-1" dirty="0" err="1">
                          <a:solidFill>
                            <a:schemeClr val="dk1"/>
                          </a:solidFill>
                          <a:latin typeface="Calibri" panose="020F0502020204030204" pitchFamily="34" charset="0"/>
                          <a:ea typeface="Calibri"/>
                          <a:cs typeface="Calibri" panose="020F0502020204030204" pitchFamily="34" charset="0"/>
                        </a:rPr>
                        <a:t>im</a:t>
                      </a:r>
                      <a:r>
                        <a:rPr lang="en-GB" sz="1500" b="0" strike="noStrike" spc="-1" dirty="0">
                          <a:solidFill>
                            <a:schemeClr val="dk1"/>
                          </a:solidFill>
                          <a:latin typeface="Calibri" panose="020F0502020204030204" pitchFamily="34" charset="0"/>
                          <a:ea typeface="Calibri"/>
                          <a:cs typeface="Calibri" panose="020F0502020204030204" pitchFamily="34" charset="0"/>
                        </a:rPr>
                        <a:t> </a:t>
                      </a:r>
                      <a:r>
                        <a:rPr lang="en-GB" sz="1500" b="0" strike="noStrike" spc="-1" dirty="0" err="1">
                          <a:solidFill>
                            <a:schemeClr val="dk1"/>
                          </a:solidFill>
                          <a:latin typeface="Calibri" panose="020F0502020204030204" pitchFamily="34" charset="0"/>
                          <a:ea typeface="Calibri"/>
                          <a:cs typeface="Calibri" panose="020F0502020204030204" pitchFamily="34" charset="0"/>
                        </a:rPr>
                        <a:t>Rahmen</a:t>
                      </a:r>
                      <a:r>
                        <a:rPr lang="en-GB" sz="1500" b="0" strike="noStrike" spc="-1" dirty="0">
                          <a:solidFill>
                            <a:schemeClr val="dk1"/>
                          </a:solidFill>
                          <a:latin typeface="Calibri" panose="020F0502020204030204" pitchFamily="34" charset="0"/>
                          <a:ea typeface="Calibri"/>
                          <a:cs typeface="Calibri" panose="020F0502020204030204" pitchFamily="34" charset="0"/>
                        </a:rPr>
                        <a:t> des </a:t>
                      </a:r>
                      <a:r>
                        <a:rPr lang="en-GB" sz="1500" b="0" strike="noStrike" spc="-1" dirty="0" err="1">
                          <a:solidFill>
                            <a:schemeClr val="dk1"/>
                          </a:solidFill>
                          <a:latin typeface="Calibri" panose="020F0502020204030204" pitchFamily="34" charset="0"/>
                          <a:ea typeface="Calibri"/>
                          <a:cs typeface="Calibri" panose="020F0502020204030204" pitchFamily="34" charset="0"/>
                        </a:rPr>
                        <a:t>Prozesses</a:t>
                      </a:r>
                      <a:r>
                        <a:rPr lang="en-GB" sz="1500" b="0" strike="noStrike" spc="-1" dirty="0">
                          <a:solidFill>
                            <a:schemeClr val="dk1"/>
                          </a:solidFill>
                          <a:latin typeface="Calibri" panose="020F0502020204030204" pitchFamily="34" charset="0"/>
                          <a:ea typeface="Calibri"/>
                          <a:cs typeface="Calibri" panose="020F0502020204030204" pitchFamily="34" charset="0"/>
                        </a:rPr>
                        <a:t>.</a:t>
                      </a:r>
                      <a:endParaRPr lang="de-DE" sz="1500" b="0" strike="noStrike" spc="-1" dirty="0">
                        <a:solidFill>
                          <a:srgbClr val="000000"/>
                        </a:solidFill>
                        <a:latin typeface="Calibri" panose="020F0502020204030204" pitchFamily="34" charset="0"/>
                        <a:cs typeface="Calibri" panose="020F0502020204030204" pitchFamily="34" charset="0"/>
                      </a:endParaRPr>
                    </a:p>
                    <a:p>
                      <a:pPr marL="285840" indent="-285840">
                        <a:lnSpc>
                          <a:spcPct val="100000"/>
                        </a:lnSpc>
                        <a:buClr>
                          <a:srgbClr val="000000"/>
                        </a:buClr>
                        <a:buFont typeface="Arial"/>
                        <a:buChar char="•"/>
                      </a:pPr>
                      <a:r>
                        <a:rPr lang="en-GB" sz="1500" b="0" strike="noStrike" spc="-1" dirty="0" err="1">
                          <a:solidFill>
                            <a:schemeClr val="dk1"/>
                          </a:solidFill>
                          <a:latin typeface="Calibri" panose="020F0502020204030204" pitchFamily="34" charset="0"/>
                          <a:ea typeface="Calibri"/>
                          <a:cs typeface="Calibri" panose="020F0502020204030204" pitchFamily="34" charset="0"/>
                        </a:rPr>
                        <a:t>Pflegen</a:t>
                      </a:r>
                      <a:r>
                        <a:rPr lang="en-GB" sz="1500" b="0" strike="noStrike" spc="-1" dirty="0">
                          <a:solidFill>
                            <a:schemeClr val="dk1"/>
                          </a:solidFill>
                          <a:latin typeface="Calibri" panose="020F0502020204030204" pitchFamily="34" charset="0"/>
                          <a:ea typeface="Calibri"/>
                          <a:cs typeface="Calibri" panose="020F0502020204030204" pitchFamily="34" charset="0"/>
                        </a:rPr>
                        <a:t> Sie die </a:t>
                      </a:r>
                      <a:r>
                        <a:rPr lang="en-GB" sz="1500" b="0" strike="noStrike" spc="-1" dirty="0" err="1">
                          <a:solidFill>
                            <a:schemeClr val="dk1"/>
                          </a:solidFill>
                          <a:latin typeface="Calibri" panose="020F0502020204030204" pitchFamily="34" charset="0"/>
                          <a:ea typeface="Calibri"/>
                          <a:cs typeface="Calibri" panose="020F0502020204030204" pitchFamily="34" charset="0"/>
                        </a:rPr>
                        <a:t>Prozessdefinition</a:t>
                      </a:r>
                      <a:r>
                        <a:rPr lang="en-GB" sz="1500" b="0" strike="noStrike" spc="-1" dirty="0">
                          <a:solidFill>
                            <a:schemeClr val="dk1"/>
                          </a:solidFill>
                          <a:latin typeface="Calibri" panose="020F0502020204030204" pitchFamily="34" charset="0"/>
                          <a:ea typeface="Calibri"/>
                          <a:cs typeface="Calibri" panose="020F0502020204030204" pitchFamily="34" charset="0"/>
                        </a:rPr>
                        <a:t>/-</a:t>
                      </a:r>
                      <a:r>
                        <a:rPr lang="en-GB" sz="1500" b="0" strike="noStrike" spc="-1" dirty="0" err="1">
                          <a:solidFill>
                            <a:schemeClr val="dk1"/>
                          </a:solidFill>
                          <a:latin typeface="Calibri" panose="020F0502020204030204" pitchFamily="34" charset="0"/>
                          <a:ea typeface="Calibri"/>
                          <a:cs typeface="Calibri" panose="020F0502020204030204" pitchFamily="34" charset="0"/>
                        </a:rPr>
                        <a:t>beschreibung</a:t>
                      </a:r>
                      <a:r>
                        <a:rPr lang="en-GB" sz="1500" b="0" strike="noStrike" spc="-1" dirty="0">
                          <a:solidFill>
                            <a:schemeClr val="dk1"/>
                          </a:solidFill>
                          <a:latin typeface="Calibri" panose="020F0502020204030204" pitchFamily="34" charset="0"/>
                          <a:ea typeface="Calibri"/>
                          <a:cs typeface="Calibri" panose="020F0502020204030204" pitchFamily="34" charset="0"/>
                        </a:rPr>
                        <a:t> und </a:t>
                      </a:r>
                      <a:r>
                        <a:rPr lang="en-GB" sz="1500" b="0" strike="noStrike" spc="-1" dirty="0" err="1">
                          <a:solidFill>
                            <a:schemeClr val="dk1"/>
                          </a:solidFill>
                          <a:latin typeface="Calibri" panose="020F0502020204030204" pitchFamily="34" charset="0"/>
                          <a:ea typeface="Calibri"/>
                          <a:cs typeface="Calibri" panose="020F0502020204030204" pitchFamily="34" charset="0"/>
                        </a:rPr>
                        <a:t>stellen</a:t>
                      </a:r>
                      <a:r>
                        <a:rPr lang="en-GB" sz="1500" b="0" strike="noStrike" spc="-1" dirty="0">
                          <a:solidFill>
                            <a:schemeClr val="dk1"/>
                          </a:solidFill>
                          <a:latin typeface="Calibri" panose="020F0502020204030204" pitchFamily="34" charset="0"/>
                          <a:ea typeface="Calibri"/>
                          <a:cs typeface="Calibri" panose="020F0502020204030204" pitchFamily="34" charset="0"/>
                        </a:rPr>
                        <a:t> Sie </a:t>
                      </a:r>
                      <a:r>
                        <a:rPr lang="en-GB" sz="1500" b="0" strike="noStrike" spc="-1" dirty="0" err="1">
                          <a:solidFill>
                            <a:schemeClr val="dk1"/>
                          </a:solidFill>
                          <a:latin typeface="Calibri" panose="020F0502020204030204" pitchFamily="34" charset="0"/>
                          <a:ea typeface="Calibri"/>
                          <a:cs typeface="Calibri" panose="020F0502020204030204" pitchFamily="34" charset="0"/>
                        </a:rPr>
                        <a:t>sicher</a:t>
                      </a:r>
                      <a:r>
                        <a:rPr lang="en-GB" sz="1500" b="0" strike="noStrike" spc="-1" dirty="0">
                          <a:solidFill>
                            <a:schemeClr val="dk1"/>
                          </a:solidFill>
                          <a:latin typeface="Calibri" panose="020F0502020204030204" pitchFamily="34" charset="0"/>
                          <a:ea typeface="Calibri"/>
                          <a:cs typeface="Calibri" panose="020F0502020204030204" pitchFamily="34" charset="0"/>
                        </a:rPr>
                        <a:t>, </a:t>
                      </a:r>
                      <a:r>
                        <a:rPr lang="en-GB" sz="1500" b="0" strike="noStrike" spc="-1" dirty="0" err="1">
                          <a:solidFill>
                            <a:schemeClr val="dk1"/>
                          </a:solidFill>
                          <a:latin typeface="Calibri" panose="020F0502020204030204" pitchFamily="34" charset="0"/>
                          <a:ea typeface="Calibri"/>
                          <a:cs typeface="Calibri" panose="020F0502020204030204" pitchFamily="34" charset="0"/>
                        </a:rPr>
                        <a:t>dass</a:t>
                      </a:r>
                      <a:r>
                        <a:rPr lang="en-GB" sz="1500" b="0" strike="noStrike" spc="-1" dirty="0">
                          <a:solidFill>
                            <a:schemeClr val="dk1"/>
                          </a:solidFill>
                          <a:latin typeface="Calibri" panose="020F0502020204030204" pitchFamily="34" charset="0"/>
                          <a:ea typeface="Calibri"/>
                          <a:cs typeface="Calibri" panose="020F0502020204030204" pitchFamily="34" charset="0"/>
                        </a:rPr>
                        <a:t> </a:t>
                      </a:r>
                      <a:r>
                        <a:rPr lang="en-GB" sz="1500" b="0" strike="noStrike" spc="-1" dirty="0" err="1">
                          <a:solidFill>
                            <a:schemeClr val="dk1"/>
                          </a:solidFill>
                          <a:latin typeface="Calibri" panose="020F0502020204030204" pitchFamily="34" charset="0"/>
                          <a:ea typeface="Calibri"/>
                          <a:cs typeface="Calibri" panose="020F0502020204030204" pitchFamily="34" charset="0"/>
                        </a:rPr>
                        <a:t>sie</a:t>
                      </a:r>
                      <a:r>
                        <a:rPr lang="en-GB" sz="1500" b="0" strike="noStrike" spc="-1" dirty="0">
                          <a:solidFill>
                            <a:schemeClr val="dk1"/>
                          </a:solidFill>
                          <a:latin typeface="Calibri" panose="020F0502020204030204" pitchFamily="34" charset="0"/>
                          <a:ea typeface="Calibri"/>
                          <a:cs typeface="Calibri" panose="020F0502020204030204" pitchFamily="34" charset="0"/>
                        </a:rPr>
                        <a:t> den </a:t>
                      </a:r>
                      <a:r>
                        <a:rPr lang="en-GB" sz="1500" b="0" strike="noStrike" spc="-1" dirty="0" err="1">
                          <a:solidFill>
                            <a:schemeClr val="dk1"/>
                          </a:solidFill>
                          <a:latin typeface="Calibri" panose="020F0502020204030204" pitchFamily="34" charset="0"/>
                          <a:ea typeface="Calibri"/>
                          <a:cs typeface="Calibri" panose="020F0502020204030204" pitchFamily="34" charset="0"/>
                        </a:rPr>
                        <a:t>zuständigen</a:t>
                      </a:r>
                      <a:r>
                        <a:rPr lang="en-GB" sz="1500" b="0" strike="noStrike" spc="-1" dirty="0">
                          <a:solidFill>
                            <a:schemeClr val="dk1"/>
                          </a:solidFill>
                          <a:latin typeface="Calibri" panose="020F0502020204030204" pitchFamily="34" charset="0"/>
                          <a:ea typeface="Calibri"/>
                          <a:cs typeface="Calibri" panose="020F0502020204030204" pitchFamily="34" charset="0"/>
                        </a:rPr>
                        <a:t> </a:t>
                      </a:r>
                      <a:r>
                        <a:rPr lang="en-GB" sz="1500" b="0" strike="noStrike" spc="-1" dirty="0" err="1">
                          <a:solidFill>
                            <a:schemeClr val="dk1"/>
                          </a:solidFill>
                          <a:latin typeface="Calibri" panose="020F0502020204030204" pitchFamily="34" charset="0"/>
                          <a:ea typeface="Calibri"/>
                          <a:cs typeface="Calibri" panose="020F0502020204030204" pitchFamily="34" charset="0"/>
                        </a:rPr>
                        <a:t>Personen</a:t>
                      </a:r>
                      <a:r>
                        <a:rPr lang="en-GB" sz="1500" b="0" strike="noStrike" spc="-1" dirty="0">
                          <a:solidFill>
                            <a:schemeClr val="dk1"/>
                          </a:solidFill>
                          <a:latin typeface="Calibri" panose="020F0502020204030204" pitchFamily="34" charset="0"/>
                          <a:ea typeface="Calibri"/>
                          <a:cs typeface="Calibri" panose="020F0502020204030204" pitchFamily="34" charset="0"/>
                        </a:rPr>
                        <a:t> </a:t>
                      </a:r>
                      <a:r>
                        <a:rPr lang="en-GB" sz="1500" b="0" strike="noStrike" spc="-1" dirty="0" err="1">
                          <a:solidFill>
                            <a:schemeClr val="dk1"/>
                          </a:solidFill>
                          <a:latin typeface="Calibri" panose="020F0502020204030204" pitchFamily="34" charset="0"/>
                          <a:ea typeface="Calibri"/>
                          <a:cs typeface="Calibri" panose="020F0502020204030204" pitchFamily="34" charset="0"/>
                        </a:rPr>
                        <a:t>zur</a:t>
                      </a:r>
                      <a:r>
                        <a:rPr lang="en-GB" sz="1500" b="0" strike="noStrike" spc="-1" dirty="0">
                          <a:solidFill>
                            <a:schemeClr val="dk1"/>
                          </a:solidFill>
                          <a:latin typeface="Calibri" panose="020F0502020204030204" pitchFamily="34" charset="0"/>
                          <a:ea typeface="Calibri"/>
                          <a:cs typeface="Calibri" panose="020F0502020204030204" pitchFamily="34" charset="0"/>
                        </a:rPr>
                        <a:t> </a:t>
                      </a:r>
                      <a:r>
                        <a:rPr lang="en-GB" sz="1500" b="0" strike="noStrike" spc="-1" dirty="0" err="1">
                          <a:solidFill>
                            <a:schemeClr val="dk1"/>
                          </a:solidFill>
                          <a:latin typeface="Calibri" panose="020F0502020204030204" pitchFamily="34" charset="0"/>
                          <a:ea typeface="Calibri"/>
                          <a:cs typeface="Calibri" panose="020F0502020204030204" pitchFamily="34" charset="0"/>
                        </a:rPr>
                        <a:t>Verfügung</a:t>
                      </a:r>
                      <a:r>
                        <a:rPr lang="en-GB" sz="1500" b="0" strike="noStrike" spc="-1" dirty="0">
                          <a:solidFill>
                            <a:schemeClr val="dk1"/>
                          </a:solidFill>
                          <a:latin typeface="Calibri" panose="020F0502020204030204" pitchFamily="34" charset="0"/>
                          <a:ea typeface="Calibri"/>
                          <a:cs typeface="Calibri" panose="020F0502020204030204" pitchFamily="34" charset="0"/>
                        </a:rPr>
                        <a:t> </a:t>
                      </a:r>
                      <a:r>
                        <a:rPr lang="en-GB" sz="1500" b="0" strike="noStrike" spc="-1" dirty="0" err="1">
                          <a:solidFill>
                            <a:schemeClr val="dk1"/>
                          </a:solidFill>
                          <a:latin typeface="Calibri" panose="020F0502020204030204" pitchFamily="34" charset="0"/>
                          <a:ea typeface="Calibri"/>
                          <a:cs typeface="Calibri" panose="020F0502020204030204" pitchFamily="34" charset="0"/>
                        </a:rPr>
                        <a:t>steht</a:t>
                      </a:r>
                      <a:r>
                        <a:rPr lang="en-GB" sz="1500" b="0" strike="noStrike" spc="-1" dirty="0">
                          <a:solidFill>
                            <a:schemeClr val="dk1"/>
                          </a:solidFill>
                          <a:latin typeface="Calibri" panose="020F0502020204030204" pitchFamily="34" charset="0"/>
                          <a:ea typeface="Calibri"/>
                          <a:cs typeface="Calibri" panose="020F0502020204030204" pitchFamily="34" charset="0"/>
                        </a:rPr>
                        <a:t>.</a:t>
                      </a:r>
                      <a:endParaRPr lang="de-DE" sz="1500" b="0" strike="noStrike" spc="-1" dirty="0">
                        <a:solidFill>
                          <a:srgbClr val="000000"/>
                        </a:solidFill>
                        <a:latin typeface="Calibri" panose="020F0502020204030204" pitchFamily="34" charset="0"/>
                        <a:cs typeface="Calibri" panose="020F0502020204030204" pitchFamily="34" charset="0"/>
                      </a:endParaRPr>
                    </a:p>
                    <a:p>
                      <a:pPr marL="285840" indent="-285840">
                        <a:lnSpc>
                          <a:spcPct val="100000"/>
                        </a:lnSpc>
                        <a:buClr>
                          <a:srgbClr val="000000"/>
                        </a:buClr>
                        <a:buFont typeface="Arial"/>
                        <a:buChar char="•"/>
                      </a:pPr>
                      <a:r>
                        <a:rPr lang="en-GB" sz="1500" b="0" strike="noStrike" spc="-1" dirty="0" err="1">
                          <a:solidFill>
                            <a:schemeClr val="dk1"/>
                          </a:solidFill>
                          <a:latin typeface="Calibri" panose="020F0502020204030204" pitchFamily="34" charset="0"/>
                          <a:ea typeface="Calibri"/>
                          <a:cs typeface="Calibri" panose="020F0502020204030204" pitchFamily="34" charset="0"/>
                        </a:rPr>
                        <a:t>Aufrechterhaltung</a:t>
                      </a:r>
                      <a:r>
                        <a:rPr lang="en-GB" sz="1500" b="0" strike="noStrike" spc="-1" dirty="0">
                          <a:solidFill>
                            <a:schemeClr val="dk1"/>
                          </a:solidFill>
                          <a:latin typeface="Calibri" panose="020F0502020204030204" pitchFamily="34" charset="0"/>
                          <a:ea typeface="Calibri"/>
                          <a:cs typeface="Calibri" panose="020F0502020204030204" pitchFamily="34" charset="0"/>
                        </a:rPr>
                        <a:t> </a:t>
                      </a:r>
                      <a:r>
                        <a:rPr lang="en-GB" sz="1500" b="0" strike="noStrike" spc="-1" dirty="0" err="1">
                          <a:solidFill>
                            <a:schemeClr val="dk1"/>
                          </a:solidFill>
                          <a:latin typeface="Calibri" panose="020F0502020204030204" pitchFamily="34" charset="0"/>
                          <a:ea typeface="Calibri"/>
                          <a:cs typeface="Calibri" panose="020F0502020204030204" pitchFamily="34" charset="0"/>
                        </a:rPr>
                        <a:t>eines</a:t>
                      </a:r>
                      <a:r>
                        <a:rPr lang="en-GB" sz="1500" b="0" strike="noStrike" spc="-1" dirty="0">
                          <a:solidFill>
                            <a:schemeClr val="dk1"/>
                          </a:solidFill>
                          <a:latin typeface="Calibri" panose="020F0502020204030204" pitchFamily="34" charset="0"/>
                          <a:ea typeface="Calibri"/>
                          <a:cs typeface="Calibri" panose="020F0502020204030204" pitchFamily="34" charset="0"/>
                        </a:rPr>
                        <a:t> </a:t>
                      </a:r>
                      <a:r>
                        <a:rPr lang="en-GB" sz="1500" b="0" strike="noStrike" spc="-1" dirty="0" err="1">
                          <a:solidFill>
                            <a:schemeClr val="dk1"/>
                          </a:solidFill>
                          <a:latin typeface="Calibri" panose="020F0502020204030204" pitchFamily="34" charset="0"/>
                          <a:ea typeface="Calibri"/>
                          <a:cs typeface="Calibri" panose="020F0502020204030204" pitchFamily="34" charset="0"/>
                        </a:rPr>
                        <a:t>angemessenen</a:t>
                      </a:r>
                      <a:r>
                        <a:rPr lang="en-GB" sz="1500" b="0" strike="noStrike" spc="-1" dirty="0">
                          <a:solidFill>
                            <a:schemeClr val="dk1"/>
                          </a:solidFill>
                          <a:latin typeface="Calibri" panose="020F0502020204030204" pitchFamily="34" charset="0"/>
                          <a:ea typeface="Calibri"/>
                          <a:cs typeface="Calibri" panose="020F0502020204030204" pitchFamily="34" charset="0"/>
                        </a:rPr>
                        <a:t> </a:t>
                      </a:r>
                      <a:r>
                        <a:rPr lang="en-GB" sz="1500" b="0" strike="noStrike" spc="-1" dirty="0" err="1">
                          <a:solidFill>
                            <a:schemeClr val="dk1"/>
                          </a:solidFill>
                          <a:latin typeface="Calibri" panose="020F0502020204030204" pitchFamily="34" charset="0"/>
                          <a:ea typeface="Calibri"/>
                          <a:cs typeface="Calibri" panose="020F0502020204030204" pitchFamily="34" charset="0"/>
                        </a:rPr>
                        <a:t>Bewusstseins</a:t>
                      </a:r>
                      <a:r>
                        <a:rPr lang="en-GB" sz="1500" b="0" strike="noStrike" spc="-1" dirty="0">
                          <a:solidFill>
                            <a:schemeClr val="dk1"/>
                          </a:solidFill>
                          <a:latin typeface="Calibri" panose="020F0502020204030204" pitchFamily="34" charset="0"/>
                          <a:ea typeface="Calibri"/>
                          <a:cs typeface="Calibri" panose="020F0502020204030204" pitchFamily="34" charset="0"/>
                        </a:rPr>
                        <a:t>- und </a:t>
                      </a:r>
                      <a:r>
                        <a:rPr lang="en-GB" sz="1500" b="0" strike="noStrike" spc="-1" dirty="0" err="1">
                          <a:solidFill>
                            <a:schemeClr val="dk1"/>
                          </a:solidFill>
                          <a:latin typeface="Calibri" panose="020F0502020204030204" pitchFamily="34" charset="0"/>
                          <a:ea typeface="Calibri"/>
                          <a:cs typeface="Calibri" panose="020F0502020204030204" pitchFamily="34" charset="0"/>
                        </a:rPr>
                        <a:t>Kompetenzniveaus</a:t>
                      </a:r>
                      <a:r>
                        <a:rPr lang="en-GB" sz="1500" b="0" strike="noStrike" spc="-1" dirty="0">
                          <a:solidFill>
                            <a:schemeClr val="dk1"/>
                          </a:solidFill>
                          <a:latin typeface="Calibri" panose="020F0502020204030204" pitchFamily="34" charset="0"/>
                          <a:ea typeface="Calibri"/>
                          <a:cs typeface="Calibri" panose="020F0502020204030204" pitchFamily="34" charset="0"/>
                        </a:rPr>
                        <a:t> der an </a:t>
                      </a:r>
                      <a:r>
                        <a:rPr lang="en-GB" sz="1500" b="0" strike="noStrike" spc="-1" dirty="0" err="1">
                          <a:solidFill>
                            <a:schemeClr val="dk1"/>
                          </a:solidFill>
                          <a:latin typeface="Calibri" panose="020F0502020204030204" pitchFamily="34" charset="0"/>
                          <a:ea typeface="Calibri"/>
                          <a:cs typeface="Calibri" panose="020F0502020204030204" pitchFamily="34" charset="0"/>
                        </a:rPr>
                        <a:t>dem</a:t>
                      </a:r>
                      <a:r>
                        <a:rPr lang="en-GB" sz="1500" b="0" strike="noStrike" spc="-1" dirty="0">
                          <a:solidFill>
                            <a:schemeClr val="dk1"/>
                          </a:solidFill>
                          <a:latin typeface="Calibri" panose="020F0502020204030204" pitchFamily="34" charset="0"/>
                          <a:ea typeface="Calibri"/>
                          <a:cs typeface="Calibri" panose="020F0502020204030204" pitchFamily="34" charset="0"/>
                        </a:rPr>
                        <a:t> </a:t>
                      </a:r>
                      <a:r>
                        <a:rPr lang="en-GB" sz="1500" b="0" strike="noStrike" spc="-1" dirty="0" err="1">
                          <a:solidFill>
                            <a:schemeClr val="dk1"/>
                          </a:solidFill>
                          <a:latin typeface="Calibri" panose="020F0502020204030204" pitchFamily="34" charset="0"/>
                          <a:ea typeface="Calibri"/>
                          <a:cs typeface="Calibri" panose="020F0502020204030204" pitchFamily="34" charset="0"/>
                        </a:rPr>
                        <a:t>Prozess</a:t>
                      </a:r>
                      <a:r>
                        <a:rPr lang="en-GB" sz="1500" b="0" strike="noStrike" spc="-1" dirty="0">
                          <a:solidFill>
                            <a:schemeClr val="dk1"/>
                          </a:solidFill>
                          <a:latin typeface="Calibri" panose="020F0502020204030204" pitchFamily="34" charset="0"/>
                          <a:ea typeface="Calibri"/>
                          <a:cs typeface="Calibri" panose="020F0502020204030204" pitchFamily="34" charset="0"/>
                        </a:rPr>
                        <a:t> </a:t>
                      </a:r>
                      <a:r>
                        <a:rPr lang="en-GB" sz="1500" b="0" strike="noStrike" spc="-1" dirty="0" err="1">
                          <a:solidFill>
                            <a:schemeClr val="dk1"/>
                          </a:solidFill>
                          <a:latin typeface="Calibri" panose="020F0502020204030204" pitchFamily="34" charset="0"/>
                          <a:ea typeface="Calibri"/>
                          <a:cs typeface="Calibri" panose="020F0502020204030204" pitchFamily="34" charset="0"/>
                        </a:rPr>
                        <a:t>beteiligten</a:t>
                      </a:r>
                      <a:r>
                        <a:rPr lang="en-GB" sz="1500" b="0" strike="noStrike" spc="-1" dirty="0">
                          <a:solidFill>
                            <a:schemeClr val="dk1"/>
                          </a:solidFill>
                          <a:latin typeface="Calibri" panose="020F0502020204030204" pitchFamily="34" charset="0"/>
                          <a:ea typeface="Calibri"/>
                          <a:cs typeface="Calibri" panose="020F0502020204030204" pitchFamily="34" charset="0"/>
                        </a:rPr>
                        <a:t> </a:t>
                      </a:r>
                      <a:r>
                        <a:rPr lang="en-GB" sz="1500" b="0" strike="noStrike" spc="-1" dirty="0" err="1">
                          <a:solidFill>
                            <a:schemeClr val="dk1"/>
                          </a:solidFill>
                          <a:latin typeface="Calibri" panose="020F0502020204030204" pitchFamily="34" charset="0"/>
                          <a:ea typeface="Calibri"/>
                          <a:cs typeface="Calibri" panose="020F0502020204030204" pitchFamily="34" charset="0"/>
                        </a:rPr>
                        <a:t>Personen</a:t>
                      </a:r>
                      <a:r>
                        <a:rPr lang="en-GB" sz="1500" b="0" strike="noStrike" spc="-1" dirty="0">
                          <a:solidFill>
                            <a:schemeClr val="dk1"/>
                          </a:solidFill>
                          <a:latin typeface="Calibri" panose="020F0502020204030204" pitchFamily="34" charset="0"/>
                          <a:ea typeface="Calibri"/>
                          <a:cs typeface="Calibri" panose="020F0502020204030204" pitchFamily="34" charset="0"/>
                        </a:rPr>
                        <a:t>.</a:t>
                      </a:r>
                      <a:endParaRPr lang="de-DE" sz="1500" b="0" strike="noStrike" spc="-1" dirty="0">
                        <a:solidFill>
                          <a:srgbClr val="000000"/>
                        </a:solidFill>
                        <a:latin typeface="Calibri" panose="020F0502020204030204" pitchFamily="34" charset="0"/>
                        <a:cs typeface="Calibri" panose="020F0502020204030204" pitchFamily="34" charset="0"/>
                      </a:endParaRPr>
                    </a:p>
                    <a:p>
                      <a:pPr marL="285840" indent="-285840">
                        <a:lnSpc>
                          <a:spcPct val="100000"/>
                        </a:lnSpc>
                        <a:buClr>
                          <a:srgbClr val="000000"/>
                        </a:buClr>
                        <a:buFont typeface="Arial"/>
                        <a:buChar char="•"/>
                      </a:pPr>
                      <a:r>
                        <a:rPr lang="en-GB" sz="1500" b="0" strike="noStrike" spc="-1" dirty="0" err="1">
                          <a:solidFill>
                            <a:schemeClr val="dk1"/>
                          </a:solidFill>
                          <a:latin typeface="Calibri" panose="020F0502020204030204" pitchFamily="34" charset="0"/>
                          <a:ea typeface="Calibri"/>
                          <a:cs typeface="Calibri" panose="020F0502020204030204" pitchFamily="34" charset="0"/>
                        </a:rPr>
                        <a:t>Überwachung</a:t>
                      </a:r>
                      <a:r>
                        <a:rPr lang="en-GB" sz="1500" b="0" strike="noStrike" spc="-1" dirty="0">
                          <a:solidFill>
                            <a:schemeClr val="dk1"/>
                          </a:solidFill>
                          <a:latin typeface="Calibri" panose="020F0502020204030204" pitchFamily="34" charset="0"/>
                          <a:ea typeface="Calibri"/>
                          <a:cs typeface="Calibri" panose="020F0502020204030204" pitchFamily="34" charset="0"/>
                        </a:rPr>
                        <a:t> und </a:t>
                      </a:r>
                      <a:r>
                        <a:rPr lang="en-GB" sz="1500" b="0" strike="noStrike" spc="-1" dirty="0" err="1">
                          <a:solidFill>
                            <a:schemeClr val="dk1"/>
                          </a:solidFill>
                          <a:latin typeface="Calibri" panose="020F0502020204030204" pitchFamily="34" charset="0"/>
                          <a:ea typeface="Calibri"/>
                          <a:cs typeface="Calibri" panose="020F0502020204030204" pitchFamily="34" charset="0"/>
                        </a:rPr>
                        <a:t>Verfolgung</a:t>
                      </a:r>
                      <a:r>
                        <a:rPr lang="en-GB" sz="1500" b="0" strike="noStrike" spc="-1" dirty="0">
                          <a:solidFill>
                            <a:schemeClr val="dk1"/>
                          </a:solidFill>
                          <a:latin typeface="Calibri" panose="020F0502020204030204" pitchFamily="34" charset="0"/>
                          <a:ea typeface="Calibri"/>
                          <a:cs typeface="Calibri" panose="020F0502020204030204" pitchFamily="34" charset="0"/>
                        </a:rPr>
                        <a:t> der </a:t>
                      </a:r>
                      <a:r>
                        <a:rPr lang="en-GB" sz="1500" b="0" strike="noStrike" spc="-1" dirty="0" err="1">
                          <a:solidFill>
                            <a:schemeClr val="dk1"/>
                          </a:solidFill>
                          <a:latin typeface="Calibri" panose="020F0502020204030204" pitchFamily="34" charset="0"/>
                          <a:ea typeface="Calibri"/>
                          <a:cs typeface="Calibri" panose="020F0502020204030204" pitchFamily="34" charset="0"/>
                        </a:rPr>
                        <a:t>Prozessdurchführung</a:t>
                      </a:r>
                      <a:r>
                        <a:rPr lang="en-GB" sz="1500" b="0" strike="noStrike" spc="-1" dirty="0">
                          <a:solidFill>
                            <a:schemeClr val="dk1"/>
                          </a:solidFill>
                          <a:latin typeface="Calibri" panose="020F0502020204030204" pitchFamily="34" charset="0"/>
                          <a:ea typeface="Calibri"/>
                          <a:cs typeface="Calibri" panose="020F0502020204030204" pitchFamily="34" charset="0"/>
                        </a:rPr>
                        <a:t> und -</a:t>
                      </a:r>
                      <a:r>
                        <a:rPr lang="en-GB" sz="1500" b="0" strike="noStrike" spc="-1" dirty="0" err="1">
                          <a:solidFill>
                            <a:schemeClr val="dk1"/>
                          </a:solidFill>
                          <a:latin typeface="Calibri" panose="020F0502020204030204" pitchFamily="34" charset="0"/>
                          <a:ea typeface="Calibri"/>
                          <a:cs typeface="Calibri" panose="020F0502020204030204" pitchFamily="34" charset="0"/>
                        </a:rPr>
                        <a:t>ergebnisse</a:t>
                      </a:r>
                      <a:r>
                        <a:rPr lang="en-GB" sz="1500" b="0" strike="noStrike" spc="-1" dirty="0">
                          <a:solidFill>
                            <a:schemeClr val="dk1"/>
                          </a:solidFill>
                          <a:latin typeface="Calibri" panose="020F0502020204030204" pitchFamily="34" charset="0"/>
                          <a:ea typeface="Calibri"/>
                          <a:cs typeface="Calibri" panose="020F0502020204030204" pitchFamily="34" charset="0"/>
                        </a:rPr>
                        <a:t> (</a:t>
                      </a:r>
                      <a:r>
                        <a:rPr lang="en-GB" sz="1500" b="0" strike="noStrike" spc="-1" dirty="0" err="1">
                          <a:solidFill>
                            <a:schemeClr val="dk1"/>
                          </a:solidFill>
                          <a:latin typeface="Calibri" panose="020F0502020204030204" pitchFamily="34" charset="0"/>
                          <a:ea typeface="Calibri"/>
                          <a:cs typeface="Calibri" panose="020F0502020204030204" pitchFamily="34" charset="0"/>
                        </a:rPr>
                        <a:t>einschließlich</a:t>
                      </a:r>
                      <a:r>
                        <a:rPr lang="en-GB" sz="1500" b="0" strike="noStrike" spc="-1" dirty="0">
                          <a:solidFill>
                            <a:schemeClr val="dk1"/>
                          </a:solidFill>
                          <a:latin typeface="Calibri" panose="020F0502020204030204" pitchFamily="34" charset="0"/>
                          <a:ea typeface="Calibri"/>
                          <a:cs typeface="Calibri" panose="020F0502020204030204" pitchFamily="34" charset="0"/>
                        </a:rPr>
                        <a:t> </a:t>
                      </a:r>
                      <a:r>
                        <a:rPr lang="en-GB" sz="1500" b="0" strike="noStrike" spc="-1" dirty="0" err="1">
                          <a:solidFill>
                            <a:schemeClr val="dk1"/>
                          </a:solidFill>
                          <a:latin typeface="Calibri" panose="020F0502020204030204" pitchFamily="34" charset="0"/>
                          <a:ea typeface="Calibri"/>
                          <a:cs typeface="Calibri" panose="020F0502020204030204" pitchFamily="34" charset="0"/>
                        </a:rPr>
                        <a:t>Prozess</a:t>
                      </a:r>
                      <a:r>
                        <a:rPr lang="en-GB" sz="1500" b="0" strike="noStrike" spc="-1" dirty="0">
                          <a:solidFill>
                            <a:schemeClr val="dk1"/>
                          </a:solidFill>
                          <a:latin typeface="Calibri" panose="020F0502020204030204" pitchFamily="34" charset="0"/>
                          <a:ea typeface="Calibri"/>
                          <a:cs typeface="Calibri" panose="020F0502020204030204" pitchFamily="34" charset="0"/>
                        </a:rPr>
                        <a:t>-Reviews).</a:t>
                      </a:r>
                      <a:endParaRPr lang="de-DE" sz="1500" b="0" strike="noStrike" spc="-1" dirty="0">
                        <a:solidFill>
                          <a:srgbClr val="000000"/>
                        </a:solidFill>
                        <a:latin typeface="Calibri" panose="020F0502020204030204" pitchFamily="34" charset="0"/>
                        <a:cs typeface="Calibri" panose="020F0502020204030204" pitchFamily="34" charset="0"/>
                      </a:endParaRPr>
                    </a:p>
                    <a:p>
                      <a:pPr marL="285840" indent="-285840">
                        <a:lnSpc>
                          <a:spcPct val="100000"/>
                        </a:lnSpc>
                        <a:buClr>
                          <a:srgbClr val="000000"/>
                        </a:buClr>
                        <a:buFont typeface="Arial"/>
                        <a:buChar char="•"/>
                      </a:pPr>
                      <a:r>
                        <a:rPr lang="en-GB" sz="1500" b="0" strike="noStrike" spc="-1" dirty="0">
                          <a:solidFill>
                            <a:schemeClr val="dk1"/>
                          </a:solidFill>
                          <a:latin typeface="Calibri" panose="020F0502020204030204" pitchFamily="34" charset="0"/>
                          <a:ea typeface="Calibri"/>
                          <a:cs typeface="Calibri" panose="020F0502020204030204" pitchFamily="34" charset="0"/>
                        </a:rPr>
                        <a:t>Management von </a:t>
                      </a:r>
                      <a:r>
                        <a:rPr lang="en-GB" sz="1500" b="0" strike="noStrike" spc="-1" dirty="0" err="1">
                          <a:solidFill>
                            <a:schemeClr val="dk1"/>
                          </a:solidFill>
                          <a:latin typeface="Calibri" panose="020F0502020204030204" pitchFamily="34" charset="0"/>
                          <a:ea typeface="Calibri"/>
                          <a:cs typeface="Calibri" panose="020F0502020204030204" pitchFamily="34" charset="0"/>
                        </a:rPr>
                        <a:t>Risiken</a:t>
                      </a:r>
                      <a:r>
                        <a:rPr lang="en-GB" sz="1500" b="0" strike="noStrike" spc="-1" dirty="0">
                          <a:solidFill>
                            <a:schemeClr val="dk1"/>
                          </a:solidFill>
                          <a:latin typeface="Calibri" panose="020F0502020204030204" pitchFamily="34" charset="0"/>
                          <a:ea typeface="Calibri"/>
                          <a:cs typeface="Calibri" panose="020F0502020204030204" pitchFamily="34" charset="0"/>
                        </a:rPr>
                        <a:t>, die </a:t>
                      </a:r>
                      <a:r>
                        <a:rPr lang="en-GB" sz="1500" b="0" strike="noStrike" spc="-1" dirty="0" err="1">
                          <a:solidFill>
                            <a:schemeClr val="dk1"/>
                          </a:solidFill>
                          <a:latin typeface="Calibri" panose="020F0502020204030204" pitchFamily="34" charset="0"/>
                          <a:ea typeface="Calibri"/>
                          <a:cs typeface="Calibri" panose="020F0502020204030204" pitchFamily="34" charset="0"/>
                        </a:rPr>
                        <a:t>diesen</a:t>
                      </a:r>
                      <a:r>
                        <a:rPr lang="en-GB" sz="1500" b="0" strike="noStrike" spc="-1" dirty="0">
                          <a:solidFill>
                            <a:schemeClr val="dk1"/>
                          </a:solidFill>
                          <a:latin typeface="Calibri" panose="020F0502020204030204" pitchFamily="34" charset="0"/>
                          <a:ea typeface="Calibri"/>
                          <a:cs typeface="Calibri" panose="020F0502020204030204" pitchFamily="34" charset="0"/>
                        </a:rPr>
                        <a:t> </a:t>
                      </a:r>
                      <a:r>
                        <a:rPr lang="en-GB" sz="1500" b="0" strike="noStrike" spc="-1" dirty="0" err="1">
                          <a:solidFill>
                            <a:schemeClr val="dk1"/>
                          </a:solidFill>
                          <a:latin typeface="Calibri" panose="020F0502020204030204" pitchFamily="34" charset="0"/>
                          <a:ea typeface="Calibri"/>
                          <a:cs typeface="Calibri" panose="020F0502020204030204" pitchFamily="34" charset="0"/>
                        </a:rPr>
                        <a:t>Prozess</a:t>
                      </a:r>
                      <a:r>
                        <a:rPr lang="en-GB" sz="1500" b="0" strike="noStrike" spc="-1" dirty="0">
                          <a:solidFill>
                            <a:schemeClr val="dk1"/>
                          </a:solidFill>
                          <a:latin typeface="Calibri" panose="020F0502020204030204" pitchFamily="34" charset="0"/>
                          <a:ea typeface="Calibri"/>
                          <a:cs typeface="Calibri" panose="020F0502020204030204" pitchFamily="34" charset="0"/>
                        </a:rPr>
                        <a:t> </a:t>
                      </a:r>
                      <a:r>
                        <a:rPr lang="en-GB" sz="1500" b="0" strike="noStrike" spc="-1" dirty="0" err="1">
                          <a:solidFill>
                            <a:schemeClr val="dk1"/>
                          </a:solidFill>
                          <a:latin typeface="Calibri" panose="020F0502020204030204" pitchFamily="34" charset="0"/>
                          <a:ea typeface="Calibri"/>
                          <a:cs typeface="Calibri" panose="020F0502020204030204" pitchFamily="34" charset="0"/>
                        </a:rPr>
                        <a:t>betreffen</a:t>
                      </a:r>
                      <a:r>
                        <a:rPr lang="en-GB" sz="1500" b="0" strike="noStrike" spc="-1" dirty="0">
                          <a:solidFill>
                            <a:schemeClr val="dk1"/>
                          </a:solidFill>
                          <a:latin typeface="Calibri" panose="020F0502020204030204" pitchFamily="34" charset="0"/>
                          <a:ea typeface="Calibri"/>
                          <a:cs typeface="Calibri" panose="020F0502020204030204" pitchFamily="34" charset="0"/>
                        </a:rPr>
                        <a:t> (es sei </a:t>
                      </a:r>
                      <a:r>
                        <a:rPr lang="en-GB" sz="1500" b="0" strike="noStrike" spc="-1" dirty="0" err="1">
                          <a:solidFill>
                            <a:schemeClr val="dk1"/>
                          </a:solidFill>
                          <a:latin typeface="Calibri" panose="020F0502020204030204" pitchFamily="34" charset="0"/>
                          <a:ea typeface="Calibri"/>
                          <a:cs typeface="Calibri" panose="020F0502020204030204" pitchFamily="34" charset="0"/>
                        </a:rPr>
                        <a:t>denn</a:t>
                      </a:r>
                      <a:r>
                        <a:rPr lang="en-GB" sz="1500" b="0" strike="noStrike" spc="-1" dirty="0">
                          <a:solidFill>
                            <a:schemeClr val="dk1"/>
                          </a:solidFill>
                          <a:latin typeface="Calibri" panose="020F0502020204030204" pitchFamily="34" charset="0"/>
                          <a:ea typeface="Calibri"/>
                          <a:cs typeface="Calibri" panose="020F0502020204030204" pitchFamily="34" charset="0"/>
                        </a:rPr>
                        <a:t>, es </a:t>
                      </a:r>
                      <a:r>
                        <a:rPr lang="en-GB" sz="1500" b="0" strike="noStrike" spc="-1" dirty="0" err="1">
                          <a:solidFill>
                            <a:schemeClr val="dk1"/>
                          </a:solidFill>
                          <a:latin typeface="Calibri" panose="020F0502020204030204" pitchFamily="34" charset="0"/>
                          <a:ea typeface="Calibri"/>
                          <a:cs typeface="Calibri" panose="020F0502020204030204" pitchFamily="34" charset="0"/>
                        </a:rPr>
                        <a:t>gibt</a:t>
                      </a:r>
                      <a:r>
                        <a:rPr lang="en-GB" sz="1500" b="0" strike="noStrike" spc="-1" dirty="0">
                          <a:solidFill>
                            <a:schemeClr val="dk1"/>
                          </a:solidFill>
                          <a:latin typeface="Calibri" panose="020F0502020204030204" pitchFamily="34" charset="0"/>
                          <a:ea typeface="Calibri"/>
                          <a:cs typeface="Calibri" panose="020F0502020204030204" pitchFamily="34" charset="0"/>
                        </a:rPr>
                        <a:t> </a:t>
                      </a:r>
                      <a:r>
                        <a:rPr lang="en-GB" sz="1500" b="0" strike="noStrike" spc="-1" dirty="0" err="1">
                          <a:solidFill>
                            <a:schemeClr val="dk1"/>
                          </a:solidFill>
                          <a:latin typeface="Calibri" panose="020F0502020204030204" pitchFamily="34" charset="0"/>
                          <a:ea typeface="Calibri"/>
                          <a:cs typeface="Calibri" panose="020F0502020204030204" pitchFamily="34" charset="0"/>
                        </a:rPr>
                        <a:t>eine</a:t>
                      </a:r>
                      <a:r>
                        <a:rPr lang="en-GB" sz="1500" b="0" strike="noStrike" spc="-1" dirty="0">
                          <a:solidFill>
                            <a:schemeClr val="dk1"/>
                          </a:solidFill>
                          <a:latin typeface="Calibri" panose="020F0502020204030204" pitchFamily="34" charset="0"/>
                          <a:ea typeface="Calibri"/>
                          <a:cs typeface="Calibri" panose="020F0502020204030204" pitchFamily="34" charset="0"/>
                        </a:rPr>
                        <a:t> </a:t>
                      </a:r>
                      <a:r>
                        <a:rPr lang="en-GB" sz="1500" b="0" strike="noStrike" spc="-1" dirty="0" err="1">
                          <a:solidFill>
                            <a:schemeClr val="dk1"/>
                          </a:solidFill>
                          <a:latin typeface="Calibri" panose="020F0502020204030204" pitchFamily="34" charset="0"/>
                          <a:ea typeface="Calibri"/>
                          <a:cs typeface="Calibri" panose="020F0502020204030204" pitchFamily="34" charset="0"/>
                        </a:rPr>
                        <a:t>prozessspezifische</a:t>
                      </a:r>
                      <a:r>
                        <a:rPr lang="en-GB" sz="1500" b="0" strike="noStrike" spc="-1" dirty="0">
                          <a:solidFill>
                            <a:schemeClr val="dk1"/>
                          </a:solidFill>
                          <a:latin typeface="Calibri" panose="020F0502020204030204" pitchFamily="34" charset="0"/>
                          <a:ea typeface="Calibri"/>
                          <a:cs typeface="Calibri" panose="020F0502020204030204" pitchFamily="34" charset="0"/>
                        </a:rPr>
                        <a:t> Rolle, die </a:t>
                      </a:r>
                      <a:r>
                        <a:rPr lang="en-GB" sz="1500" b="0" strike="noStrike" spc="-1" dirty="0" err="1">
                          <a:solidFill>
                            <a:schemeClr val="dk1"/>
                          </a:solidFill>
                          <a:latin typeface="Calibri" panose="020F0502020204030204" pitchFamily="34" charset="0"/>
                          <a:ea typeface="Calibri"/>
                          <a:cs typeface="Calibri" panose="020F0502020204030204" pitchFamily="34" charset="0"/>
                        </a:rPr>
                        <a:t>Risiken</a:t>
                      </a:r>
                      <a:r>
                        <a:rPr lang="en-GB" sz="1500" b="0" strike="noStrike" spc="-1" dirty="0">
                          <a:solidFill>
                            <a:schemeClr val="dk1"/>
                          </a:solidFill>
                          <a:latin typeface="Calibri" panose="020F0502020204030204" pitchFamily="34" charset="0"/>
                          <a:ea typeface="Calibri"/>
                          <a:cs typeface="Calibri" panose="020F0502020204030204" pitchFamily="34" charset="0"/>
                        </a:rPr>
                        <a:t> in </a:t>
                      </a:r>
                      <a:r>
                        <a:rPr lang="en-GB" sz="1500" b="0" strike="noStrike" spc="-1" dirty="0" err="1">
                          <a:solidFill>
                            <a:schemeClr val="dk1"/>
                          </a:solidFill>
                          <a:latin typeface="Calibri" panose="020F0502020204030204" pitchFamily="34" charset="0"/>
                          <a:ea typeface="Calibri"/>
                          <a:cs typeface="Calibri" panose="020F0502020204030204" pitchFamily="34" charset="0"/>
                        </a:rPr>
                        <a:t>diesem</a:t>
                      </a:r>
                      <a:r>
                        <a:rPr lang="en-GB" sz="1500" b="0" strike="noStrike" spc="-1" dirty="0">
                          <a:solidFill>
                            <a:schemeClr val="dk1"/>
                          </a:solidFill>
                          <a:latin typeface="Calibri" panose="020F0502020204030204" pitchFamily="34" charset="0"/>
                          <a:ea typeface="Calibri"/>
                          <a:cs typeface="Calibri" panose="020F0502020204030204" pitchFamily="34" charset="0"/>
                        </a:rPr>
                        <a:t> </a:t>
                      </a:r>
                      <a:r>
                        <a:rPr lang="en-GB" sz="1500" b="0" strike="noStrike" spc="-1" dirty="0" err="1">
                          <a:solidFill>
                            <a:schemeClr val="dk1"/>
                          </a:solidFill>
                          <a:latin typeface="Calibri" panose="020F0502020204030204" pitchFamily="34" charset="0"/>
                          <a:ea typeface="Calibri"/>
                          <a:cs typeface="Calibri" panose="020F0502020204030204" pitchFamily="34" charset="0"/>
                        </a:rPr>
                        <a:t>Zusammenhang</a:t>
                      </a:r>
                      <a:r>
                        <a:rPr lang="en-GB" sz="1500" b="0" strike="noStrike" spc="-1" dirty="0">
                          <a:solidFill>
                            <a:schemeClr val="dk1"/>
                          </a:solidFill>
                          <a:latin typeface="Calibri" panose="020F0502020204030204" pitchFamily="34" charset="0"/>
                          <a:ea typeface="Calibri"/>
                          <a:cs typeface="Calibri" panose="020F0502020204030204" pitchFamily="34" charset="0"/>
                        </a:rPr>
                        <a:t> </a:t>
                      </a:r>
                      <a:r>
                        <a:rPr lang="en-GB" sz="1500" b="0" strike="noStrike" spc="-1" dirty="0" err="1">
                          <a:solidFill>
                            <a:schemeClr val="dk1"/>
                          </a:solidFill>
                          <a:latin typeface="Calibri" panose="020F0502020204030204" pitchFamily="34" charset="0"/>
                          <a:ea typeface="Calibri"/>
                          <a:cs typeface="Calibri" panose="020F0502020204030204" pitchFamily="34" charset="0"/>
                        </a:rPr>
                        <a:t>managt</a:t>
                      </a:r>
                      <a:r>
                        <a:rPr lang="en-GB" sz="1500" b="0" strike="noStrike" spc="-1" dirty="0">
                          <a:solidFill>
                            <a:schemeClr val="dk1"/>
                          </a:solidFill>
                          <a:latin typeface="Calibri" panose="020F0502020204030204" pitchFamily="34" charset="0"/>
                          <a:ea typeface="Calibri"/>
                          <a:cs typeface="Calibri" panose="020F0502020204030204" pitchFamily="34" charset="0"/>
                        </a:rPr>
                        <a:t>).</a:t>
                      </a:r>
                      <a:endParaRPr lang="de-DE" sz="1500" b="0" strike="noStrike" spc="-1" dirty="0">
                        <a:solidFill>
                          <a:srgbClr val="000000"/>
                        </a:solidFill>
                        <a:latin typeface="Calibri" panose="020F0502020204030204" pitchFamily="34" charset="0"/>
                        <a:cs typeface="Calibri" panose="020F0502020204030204" pitchFamily="34" charset="0"/>
                      </a:endParaRPr>
                    </a:p>
                    <a:p>
                      <a:pPr marL="285840" indent="-285840">
                        <a:lnSpc>
                          <a:spcPct val="100000"/>
                        </a:lnSpc>
                        <a:buClr>
                          <a:srgbClr val="000000"/>
                        </a:buClr>
                        <a:buFont typeface="Arial"/>
                        <a:buChar char="•"/>
                      </a:pPr>
                      <a:r>
                        <a:rPr lang="en-GB" sz="1500" b="0" strike="noStrike" spc="-1" dirty="0" err="1">
                          <a:solidFill>
                            <a:schemeClr val="dk1"/>
                          </a:solidFill>
                          <a:latin typeface="Calibri" panose="020F0502020204030204" pitchFamily="34" charset="0"/>
                          <a:ea typeface="Calibri"/>
                          <a:cs typeface="Calibri" panose="020F0502020204030204" pitchFamily="34" charset="0"/>
                        </a:rPr>
                        <a:t>Berichtet</a:t>
                      </a:r>
                      <a:r>
                        <a:rPr lang="en-GB" sz="1500" b="0" strike="noStrike" spc="-1" dirty="0">
                          <a:solidFill>
                            <a:schemeClr val="dk1"/>
                          </a:solidFill>
                          <a:latin typeface="Calibri" panose="020F0502020204030204" pitchFamily="34" charset="0"/>
                          <a:ea typeface="Calibri"/>
                          <a:cs typeface="Calibri" panose="020F0502020204030204" pitchFamily="34" charset="0"/>
                        </a:rPr>
                        <a:t> an den </a:t>
                      </a:r>
                      <a:r>
                        <a:rPr lang="en-GB" sz="1500" b="0" strike="noStrike" spc="-1" dirty="0" err="1">
                          <a:solidFill>
                            <a:schemeClr val="dk1"/>
                          </a:solidFill>
                          <a:latin typeface="Calibri" panose="020F0502020204030204" pitchFamily="34" charset="0"/>
                          <a:ea typeface="Calibri"/>
                          <a:cs typeface="Calibri" panose="020F0502020204030204" pitchFamily="34" charset="0"/>
                        </a:rPr>
                        <a:t>Prozess-Verantwortlichen</a:t>
                      </a:r>
                      <a:r>
                        <a:rPr lang="en-GB" sz="1500" b="0" strike="noStrike" spc="-1" dirty="0">
                          <a:solidFill>
                            <a:schemeClr val="dk1"/>
                          </a:solidFill>
                          <a:latin typeface="Calibri" panose="020F0502020204030204" pitchFamily="34" charset="0"/>
                          <a:ea typeface="Calibri"/>
                          <a:cs typeface="Calibri" panose="020F0502020204030204" pitchFamily="34" charset="0"/>
                        </a:rPr>
                        <a:t> </a:t>
                      </a:r>
                      <a:r>
                        <a:rPr lang="en-GB" sz="1500" b="0" strike="noStrike" spc="-1" dirty="0" err="1">
                          <a:solidFill>
                            <a:schemeClr val="dk1"/>
                          </a:solidFill>
                          <a:latin typeface="Calibri" panose="020F0502020204030204" pitchFamily="34" charset="0"/>
                          <a:ea typeface="Calibri"/>
                          <a:cs typeface="Calibri" panose="020F0502020204030204" pitchFamily="34" charset="0"/>
                        </a:rPr>
                        <a:t>über</a:t>
                      </a:r>
                      <a:r>
                        <a:rPr lang="en-GB" sz="1500" b="0" strike="noStrike" spc="-1" dirty="0">
                          <a:solidFill>
                            <a:schemeClr val="dk1"/>
                          </a:solidFill>
                          <a:latin typeface="Calibri" panose="020F0502020204030204" pitchFamily="34" charset="0"/>
                          <a:ea typeface="Calibri"/>
                          <a:cs typeface="Calibri" panose="020F0502020204030204" pitchFamily="34" charset="0"/>
                        </a:rPr>
                        <a:t> die </a:t>
                      </a:r>
                      <a:r>
                        <a:rPr lang="en-GB" sz="1500" b="0" strike="noStrike" spc="-1" dirty="0" err="1">
                          <a:solidFill>
                            <a:schemeClr val="dk1"/>
                          </a:solidFill>
                          <a:latin typeface="Calibri" panose="020F0502020204030204" pitchFamily="34" charset="0"/>
                          <a:ea typeface="Calibri"/>
                          <a:cs typeface="Calibri" panose="020F0502020204030204" pitchFamily="34" charset="0"/>
                        </a:rPr>
                        <a:t>Prozessleistung</a:t>
                      </a:r>
                      <a:r>
                        <a:rPr lang="en-GB" sz="1500" b="0" strike="noStrike" spc="-1" dirty="0">
                          <a:solidFill>
                            <a:schemeClr val="dk1"/>
                          </a:solidFill>
                          <a:latin typeface="Calibri" panose="020F0502020204030204" pitchFamily="34" charset="0"/>
                          <a:ea typeface="Calibri"/>
                          <a:cs typeface="Calibri" panose="020F0502020204030204" pitchFamily="34" charset="0"/>
                        </a:rPr>
                        <a:t>.</a:t>
                      </a:r>
                      <a:endParaRPr lang="de-DE" sz="1500" b="0" strike="noStrike" spc="-1" dirty="0">
                        <a:solidFill>
                          <a:srgbClr val="000000"/>
                        </a:solidFill>
                        <a:latin typeface="Calibri" panose="020F0502020204030204" pitchFamily="34" charset="0"/>
                        <a:cs typeface="Calibri" panose="020F0502020204030204" pitchFamily="34" charset="0"/>
                      </a:endParaRPr>
                    </a:p>
                    <a:p>
                      <a:pPr marL="285840" indent="-285840">
                        <a:lnSpc>
                          <a:spcPct val="100000"/>
                        </a:lnSpc>
                        <a:buClr>
                          <a:srgbClr val="000000"/>
                        </a:buClr>
                        <a:buFont typeface="Arial"/>
                        <a:buChar char="•"/>
                      </a:pPr>
                      <a:r>
                        <a:rPr lang="en-GB" sz="1500" b="0" strike="noStrike" spc="-1" dirty="0" err="1">
                          <a:solidFill>
                            <a:schemeClr val="dk1"/>
                          </a:solidFill>
                          <a:latin typeface="Calibri" panose="020F0502020204030204" pitchFamily="34" charset="0"/>
                          <a:ea typeface="Calibri"/>
                          <a:cs typeface="Calibri" panose="020F0502020204030204" pitchFamily="34" charset="0"/>
                        </a:rPr>
                        <a:t>Eskalieren</a:t>
                      </a:r>
                      <a:r>
                        <a:rPr lang="en-GB" sz="1500" b="0" strike="noStrike" spc="-1" dirty="0">
                          <a:solidFill>
                            <a:schemeClr val="dk1"/>
                          </a:solidFill>
                          <a:latin typeface="Calibri" panose="020F0502020204030204" pitchFamily="34" charset="0"/>
                          <a:ea typeface="Calibri"/>
                          <a:cs typeface="Calibri" panose="020F0502020204030204" pitchFamily="34" charset="0"/>
                        </a:rPr>
                        <a:t> Sie </a:t>
                      </a:r>
                      <a:r>
                        <a:rPr lang="en-GB" sz="1500" b="0" strike="noStrike" spc="-1" dirty="0" err="1">
                          <a:solidFill>
                            <a:schemeClr val="dk1"/>
                          </a:solidFill>
                          <a:latin typeface="Calibri" panose="020F0502020204030204" pitchFamily="34" charset="0"/>
                          <a:ea typeface="Calibri"/>
                          <a:cs typeface="Calibri" panose="020F0502020204030204" pitchFamily="34" charset="0"/>
                        </a:rPr>
                        <a:t>ggf</a:t>
                      </a:r>
                      <a:r>
                        <a:rPr lang="en-GB" sz="1500" b="0" strike="noStrike" spc="-1" dirty="0">
                          <a:solidFill>
                            <a:schemeClr val="dk1"/>
                          </a:solidFill>
                          <a:latin typeface="Calibri" panose="020F0502020204030204" pitchFamily="34" charset="0"/>
                          <a:ea typeface="Calibri"/>
                          <a:cs typeface="Calibri" panose="020F0502020204030204" pitchFamily="34" charset="0"/>
                        </a:rPr>
                        <a:t>. an den </a:t>
                      </a:r>
                      <a:r>
                        <a:rPr lang="en-GB" sz="1500" b="0" strike="noStrike" spc="-1" dirty="0" err="1">
                          <a:solidFill>
                            <a:schemeClr val="dk1"/>
                          </a:solidFill>
                          <a:latin typeface="Calibri" panose="020F0502020204030204" pitchFamily="34" charset="0"/>
                          <a:ea typeface="Calibri"/>
                          <a:cs typeface="Calibri" panose="020F0502020204030204" pitchFamily="34" charset="0"/>
                        </a:rPr>
                        <a:t>Prozess-Verantwortlichen</a:t>
                      </a:r>
                      <a:r>
                        <a:rPr lang="en-GB" sz="1500" b="0" strike="noStrike" spc="-1" dirty="0">
                          <a:solidFill>
                            <a:schemeClr val="dk1"/>
                          </a:solidFill>
                          <a:latin typeface="Calibri" panose="020F0502020204030204" pitchFamily="34" charset="0"/>
                          <a:ea typeface="Calibri"/>
                          <a:cs typeface="Calibri" panose="020F0502020204030204" pitchFamily="34" charset="0"/>
                        </a:rPr>
                        <a:t>.</a:t>
                      </a:r>
                      <a:endParaRPr lang="de-DE" sz="1500" b="0" strike="noStrike" spc="-1" dirty="0">
                        <a:solidFill>
                          <a:srgbClr val="000000"/>
                        </a:solidFill>
                        <a:latin typeface="Calibri" panose="020F0502020204030204" pitchFamily="34" charset="0"/>
                        <a:cs typeface="Calibri" panose="020F0502020204030204" pitchFamily="34" charset="0"/>
                      </a:endParaRPr>
                    </a:p>
                    <a:p>
                      <a:pPr marL="285840" indent="-285840">
                        <a:lnSpc>
                          <a:spcPct val="100000"/>
                        </a:lnSpc>
                        <a:buClr>
                          <a:srgbClr val="000000"/>
                        </a:buClr>
                        <a:buFont typeface="Arial"/>
                        <a:buChar char="•"/>
                      </a:pPr>
                      <a:r>
                        <a:rPr lang="en-GB" sz="1500" b="0" strike="noStrike" spc="-1" dirty="0" err="1">
                          <a:solidFill>
                            <a:schemeClr val="dk1"/>
                          </a:solidFill>
                          <a:latin typeface="Calibri" panose="020F0502020204030204" pitchFamily="34" charset="0"/>
                          <a:ea typeface="Calibri"/>
                          <a:cs typeface="Calibri" panose="020F0502020204030204" pitchFamily="34" charset="0"/>
                        </a:rPr>
                        <a:t>Identifizierung</a:t>
                      </a:r>
                      <a:r>
                        <a:rPr lang="en-GB" sz="1500" b="0" strike="noStrike" spc="-1" dirty="0">
                          <a:solidFill>
                            <a:schemeClr val="dk1"/>
                          </a:solidFill>
                          <a:latin typeface="Calibri" panose="020F0502020204030204" pitchFamily="34" charset="0"/>
                          <a:ea typeface="Calibri"/>
                          <a:cs typeface="Calibri" panose="020F0502020204030204" pitchFamily="34" charset="0"/>
                        </a:rPr>
                        <a:t> von </a:t>
                      </a:r>
                      <a:r>
                        <a:rPr lang="en-GB" sz="1500" b="0" strike="noStrike" spc="-1" dirty="0" err="1">
                          <a:solidFill>
                            <a:schemeClr val="dk1"/>
                          </a:solidFill>
                          <a:latin typeface="Calibri" panose="020F0502020204030204" pitchFamily="34" charset="0"/>
                          <a:ea typeface="Calibri"/>
                          <a:cs typeface="Calibri" panose="020F0502020204030204" pitchFamily="34" charset="0"/>
                        </a:rPr>
                        <a:t>Möglichkeiten</a:t>
                      </a:r>
                      <a:r>
                        <a:rPr lang="en-GB" sz="1500" b="0" strike="noStrike" spc="-1" dirty="0">
                          <a:solidFill>
                            <a:schemeClr val="dk1"/>
                          </a:solidFill>
                          <a:latin typeface="Calibri" panose="020F0502020204030204" pitchFamily="34" charset="0"/>
                          <a:ea typeface="Calibri"/>
                          <a:cs typeface="Calibri" panose="020F0502020204030204" pitchFamily="34" charset="0"/>
                        </a:rPr>
                        <a:t> </a:t>
                      </a:r>
                      <a:r>
                        <a:rPr lang="en-GB" sz="1500" b="0" strike="noStrike" spc="-1" dirty="0" err="1">
                          <a:solidFill>
                            <a:schemeClr val="dk1"/>
                          </a:solidFill>
                          <a:latin typeface="Calibri" panose="020F0502020204030204" pitchFamily="34" charset="0"/>
                          <a:ea typeface="Calibri"/>
                          <a:cs typeface="Calibri" panose="020F0502020204030204" pitchFamily="34" charset="0"/>
                        </a:rPr>
                        <a:t>zur</a:t>
                      </a:r>
                      <a:r>
                        <a:rPr lang="en-GB" sz="1500" b="0" strike="noStrike" spc="-1" dirty="0">
                          <a:solidFill>
                            <a:schemeClr val="dk1"/>
                          </a:solidFill>
                          <a:latin typeface="Calibri" panose="020F0502020204030204" pitchFamily="34" charset="0"/>
                          <a:ea typeface="Calibri"/>
                          <a:cs typeface="Calibri" panose="020F0502020204030204" pitchFamily="34" charset="0"/>
                        </a:rPr>
                        <a:t> </a:t>
                      </a:r>
                      <a:r>
                        <a:rPr lang="en-GB" sz="1500" b="0" strike="noStrike" spc="-1" dirty="0" err="1">
                          <a:solidFill>
                            <a:schemeClr val="dk1"/>
                          </a:solidFill>
                          <a:latin typeface="Calibri" panose="020F0502020204030204" pitchFamily="34" charset="0"/>
                          <a:ea typeface="Calibri"/>
                          <a:cs typeface="Calibri" panose="020F0502020204030204" pitchFamily="34" charset="0"/>
                        </a:rPr>
                        <a:t>Verbesserung</a:t>
                      </a:r>
                      <a:r>
                        <a:rPr lang="en-GB" sz="1500" b="0" strike="noStrike" spc="-1" dirty="0">
                          <a:solidFill>
                            <a:schemeClr val="dk1"/>
                          </a:solidFill>
                          <a:latin typeface="Calibri" panose="020F0502020204030204" pitchFamily="34" charset="0"/>
                          <a:ea typeface="Calibri"/>
                          <a:cs typeface="Calibri" panose="020F0502020204030204" pitchFamily="34" charset="0"/>
                        </a:rPr>
                        <a:t> der </a:t>
                      </a:r>
                      <a:r>
                        <a:rPr lang="en-GB" sz="1500" b="0" strike="noStrike" spc="-1" dirty="0" err="1">
                          <a:solidFill>
                            <a:schemeClr val="dk1"/>
                          </a:solidFill>
                          <a:latin typeface="Calibri" panose="020F0502020204030204" pitchFamily="34" charset="0"/>
                          <a:ea typeface="Calibri"/>
                          <a:cs typeface="Calibri" panose="020F0502020204030204" pitchFamily="34" charset="0"/>
                        </a:rPr>
                        <a:t>Effektivität</a:t>
                      </a:r>
                      <a:r>
                        <a:rPr lang="en-GB" sz="1500" b="0" strike="noStrike" spc="-1" dirty="0">
                          <a:solidFill>
                            <a:schemeClr val="dk1"/>
                          </a:solidFill>
                          <a:latin typeface="Calibri" panose="020F0502020204030204" pitchFamily="34" charset="0"/>
                          <a:ea typeface="Calibri"/>
                          <a:cs typeface="Calibri" panose="020F0502020204030204" pitchFamily="34" charset="0"/>
                        </a:rPr>
                        <a:t> und </a:t>
                      </a:r>
                      <a:r>
                        <a:rPr lang="en-GB" sz="1500" b="0" strike="noStrike" spc="-1" dirty="0" err="1">
                          <a:solidFill>
                            <a:schemeClr val="dk1"/>
                          </a:solidFill>
                          <a:latin typeface="Calibri" panose="020F0502020204030204" pitchFamily="34" charset="0"/>
                          <a:ea typeface="Calibri"/>
                          <a:cs typeface="Calibri" panose="020F0502020204030204" pitchFamily="34" charset="0"/>
                        </a:rPr>
                        <a:t>Effizienz</a:t>
                      </a:r>
                      <a:r>
                        <a:rPr lang="en-GB" sz="1500" b="0" strike="noStrike" spc="-1" dirty="0">
                          <a:solidFill>
                            <a:schemeClr val="dk1"/>
                          </a:solidFill>
                          <a:latin typeface="Calibri" panose="020F0502020204030204" pitchFamily="34" charset="0"/>
                          <a:ea typeface="Calibri"/>
                          <a:cs typeface="Calibri" panose="020F0502020204030204" pitchFamily="34" charset="0"/>
                        </a:rPr>
                        <a:t> des </a:t>
                      </a:r>
                      <a:r>
                        <a:rPr lang="en-GB" sz="1500" b="0" strike="noStrike" spc="-1" dirty="0" err="1">
                          <a:solidFill>
                            <a:schemeClr val="dk1"/>
                          </a:solidFill>
                          <a:latin typeface="Calibri" panose="020F0502020204030204" pitchFamily="34" charset="0"/>
                          <a:ea typeface="Calibri"/>
                          <a:cs typeface="Calibri" panose="020F0502020204030204" pitchFamily="34" charset="0"/>
                        </a:rPr>
                        <a:t>Prozesses</a:t>
                      </a:r>
                      <a:r>
                        <a:rPr lang="en-GB" sz="1500" b="0" strike="noStrike" spc="-1" dirty="0">
                          <a:solidFill>
                            <a:schemeClr val="dk1"/>
                          </a:solidFill>
                          <a:latin typeface="Calibri" panose="020F0502020204030204" pitchFamily="34" charset="0"/>
                          <a:ea typeface="Calibri"/>
                          <a:cs typeface="Calibri" panose="020F0502020204030204" pitchFamily="34" charset="0"/>
                        </a:rPr>
                        <a:t>.</a:t>
                      </a:r>
                      <a:endParaRPr lang="de-DE" sz="1500" b="0" strike="noStrike" spc="-1" dirty="0">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FD7E7"/>
                    </a:solidFill>
                  </a:tcPr>
                </a:tc>
                <a:extLst>
                  <a:ext uri="{0D108BD9-81ED-4DB2-BD59-A6C34878D82A}">
                    <a16:rowId xmlns:a16="http://schemas.microsoft.com/office/drawing/2014/main" val="10001"/>
                  </a:ext>
                </a:extLst>
              </a:tr>
            </a:tbl>
          </a:graphicData>
        </a:graphic>
      </p:graphicFrame>
      <p:sp>
        <p:nvSpPr>
          <p:cNvPr id="646" name="PlaceHolder 43"/>
          <p:cNvSpPr/>
          <p:nvPr/>
        </p:nvSpPr>
        <p:spPr>
          <a:xfrm>
            <a:off x="8737920" y="6431040"/>
            <a:ext cx="2840400" cy="360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defTabSz="914400">
              <a:lnSpc>
                <a:spcPct val="100000"/>
              </a:lnSpc>
              <a:tabLst>
                <a:tab pos="0" algn="l"/>
              </a:tabLst>
            </a:pPr>
            <a:fld id="{BFD7361C-81B5-46DB-B32F-22F21187F766}" type="slidenum">
              <a:rPr lang="en-US" sz="1200" b="0" strike="noStrike" spc="-1">
                <a:solidFill>
                  <a:srgbClr val="888888"/>
                </a:solidFill>
                <a:latin typeface="Calibri"/>
                <a:ea typeface="Calibri"/>
              </a:rPr>
              <a:t>71</a:t>
            </a:fld>
            <a:endParaRPr lang="de-DE" sz="1200" b="0" strike="noStrike" spc="-1">
              <a:solidFill>
                <a:srgbClr val="000000"/>
              </a:solidFill>
              <a:latin typeface="Aria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 name="PlaceHolder 44"/>
          <p:cNvSpPr/>
          <p:nvPr/>
        </p:nvSpPr>
        <p:spPr>
          <a:xfrm>
            <a:off x="609840" y="275040"/>
            <a:ext cx="9053640" cy="1043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Lst>
            </a:pPr>
            <a:r>
              <a:rPr lang="en-US" sz="3200" b="0" strike="noStrike" spc="-1">
                <a:solidFill>
                  <a:srgbClr val="205595"/>
                </a:solidFill>
                <a:latin typeface="Calibri"/>
                <a:ea typeface="Calibri"/>
              </a:rPr>
              <a:t>Gemeinsamer Typ der Rolle: Case-Verantwortlicher </a:t>
            </a:r>
            <a:r>
              <a:rPr lang="en-US" sz="2000" b="0" strike="noStrike" spc="-1">
                <a:solidFill>
                  <a:srgbClr val="7F7F7F"/>
                </a:solidFill>
                <a:latin typeface="Calibri"/>
                <a:ea typeface="Calibri"/>
              </a:rPr>
              <a:t>nach </a:t>
            </a:r>
            <a:r>
              <a:rPr lang="en-US" sz="2000" b="1" strike="noStrike" spc="-1">
                <a:solidFill>
                  <a:srgbClr val="7F7F7F"/>
                </a:solidFill>
                <a:latin typeface="Calibri"/>
                <a:ea typeface="Calibri"/>
              </a:rPr>
              <a:t>FitSM-3</a:t>
            </a:r>
            <a:endParaRPr lang="de-DE" sz="2000" b="0" strike="noStrike" spc="-1">
              <a:solidFill>
                <a:srgbClr val="000000"/>
              </a:solidFill>
              <a:latin typeface="Arial"/>
            </a:endParaRPr>
          </a:p>
        </p:txBody>
      </p:sp>
      <p:graphicFrame>
        <p:nvGraphicFramePr>
          <p:cNvPr id="648" name="Google Shape;765;p 3"/>
          <p:cNvGraphicFramePr/>
          <p:nvPr>
            <p:extLst>
              <p:ext uri="{D42A27DB-BD31-4B8C-83A1-F6EECF244321}">
                <p14:modId xmlns:p14="http://schemas.microsoft.com/office/powerpoint/2010/main" val="3527926100"/>
              </p:ext>
            </p:extLst>
          </p:nvPr>
        </p:nvGraphicFramePr>
        <p:xfrm>
          <a:off x="1080360" y="1763280"/>
          <a:ext cx="10080000" cy="2788920"/>
        </p:xfrm>
        <a:graphic>
          <a:graphicData uri="http://schemas.openxmlformats.org/drawingml/2006/table">
            <a:tbl>
              <a:tblPr/>
              <a:tblGrid>
                <a:gridCol w="2717640">
                  <a:extLst>
                    <a:ext uri="{9D8B030D-6E8A-4147-A177-3AD203B41FA5}">
                      <a16:colId xmlns:a16="http://schemas.microsoft.com/office/drawing/2014/main" val="20000"/>
                    </a:ext>
                  </a:extLst>
                </a:gridCol>
                <a:gridCol w="7362360">
                  <a:extLst>
                    <a:ext uri="{9D8B030D-6E8A-4147-A177-3AD203B41FA5}">
                      <a16:colId xmlns:a16="http://schemas.microsoft.com/office/drawing/2014/main" val="20001"/>
                    </a:ext>
                  </a:extLst>
                </a:gridCol>
              </a:tblGrid>
              <a:tr h="370800">
                <a:tc>
                  <a:txBody>
                    <a:bodyPr/>
                    <a:lstStyle/>
                    <a:p>
                      <a:pPr>
                        <a:lnSpc>
                          <a:spcPct val="100000"/>
                        </a:lnSpc>
                        <a:tabLst>
                          <a:tab pos="0" algn="l"/>
                        </a:tabLst>
                      </a:pPr>
                      <a:r>
                        <a:rPr lang="en-US" sz="1800" b="1" strike="noStrike" spc="-1">
                          <a:solidFill>
                            <a:schemeClr val="lt1"/>
                          </a:solidFill>
                          <a:latin typeface="Calibri" panose="020F0502020204030204" pitchFamily="34" charset="0"/>
                          <a:ea typeface="Calibri"/>
                          <a:cs typeface="Calibri" panose="020F0502020204030204" pitchFamily="34" charset="0"/>
                        </a:rPr>
                        <a:t>Gemeinsamer Typ der Rolle</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4F81BD"/>
                    </a:solidFill>
                  </a:tcPr>
                </a:tc>
                <a:tc>
                  <a:txBody>
                    <a:bodyPr/>
                    <a:lstStyle/>
                    <a:p>
                      <a:pPr>
                        <a:lnSpc>
                          <a:spcPct val="100000"/>
                        </a:lnSpc>
                        <a:tabLst>
                          <a:tab pos="0" algn="l"/>
                        </a:tabLst>
                      </a:pPr>
                      <a:r>
                        <a:rPr lang="en-US" sz="1800" b="1" strike="noStrike" spc="-1">
                          <a:solidFill>
                            <a:schemeClr val="lt1"/>
                          </a:solidFill>
                          <a:latin typeface="Calibri" panose="020F0502020204030204" pitchFamily="34" charset="0"/>
                          <a:ea typeface="Calibri"/>
                          <a:cs typeface="Calibri" panose="020F0502020204030204" pitchFamily="34" charset="0"/>
                        </a:rPr>
                        <a:t>Allgemeine Aufgaben</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4F81BD"/>
                    </a:solidFill>
                  </a:tcPr>
                </a:tc>
                <a:extLst>
                  <a:ext uri="{0D108BD9-81ED-4DB2-BD59-A6C34878D82A}">
                    <a16:rowId xmlns:a16="http://schemas.microsoft.com/office/drawing/2014/main" val="10000"/>
                  </a:ext>
                </a:extLst>
              </a:tr>
              <a:tr h="370800">
                <a:tc>
                  <a:txBody>
                    <a:bodyPr/>
                    <a:lstStyle/>
                    <a:p>
                      <a:pPr>
                        <a:lnSpc>
                          <a:spcPct val="100000"/>
                        </a:lnSpc>
                        <a:tabLst>
                          <a:tab pos="0" algn="l"/>
                        </a:tabLst>
                      </a:pPr>
                      <a:r>
                        <a:rPr lang="en-GB" sz="1500" b="1" strike="noStrike" spc="-1">
                          <a:solidFill>
                            <a:srgbClr val="000000"/>
                          </a:solidFill>
                          <a:latin typeface="Calibri" panose="020F0502020204030204" pitchFamily="34" charset="0"/>
                          <a:ea typeface="Arial"/>
                          <a:cs typeface="Calibri" panose="020F0502020204030204" pitchFamily="34" charset="0"/>
                        </a:rPr>
                        <a:t>Case-Verantwortlicher</a:t>
                      </a:r>
                      <a:endParaRPr lang="de-DE" sz="15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FD7E7"/>
                    </a:solidFill>
                  </a:tcPr>
                </a:tc>
                <a:tc>
                  <a:txBody>
                    <a:bodyPr/>
                    <a:lstStyle/>
                    <a:p>
                      <a:pPr marL="285840" indent="-285840">
                        <a:lnSpc>
                          <a:spcPct val="100000"/>
                        </a:lnSpc>
                        <a:buClr>
                          <a:srgbClr val="000000"/>
                        </a:buClr>
                        <a:buFont typeface="Arial"/>
                        <a:buChar char="•"/>
                      </a:pPr>
                      <a:r>
                        <a:rPr lang="en-GB" sz="1500" b="0" strike="noStrike" spc="-1" dirty="0" err="1">
                          <a:solidFill>
                            <a:schemeClr val="dk1"/>
                          </a:solidFill>
                          <a:latin typeface="Calibri" panose="020F0502020204030204" pitchFamily="34" charset="0"/>
                          <a:ea typeface="Calibri"/>
                          <a:cs typeface="Calibri" panose="020F0502020204030204" pitchFamily="34" charset="0"/>
                        </a:rPr>
                        <a:t>Gesamtverantwortung</a:t>
                      </a:r>
                      <a:r>
                        <a:rPr lang="en-GB" sz="1500" b="0" strike="noStrike" spc="-1" dirty="0">
                          <a:solidFill>
                            <a:schemeClr val="dk1"/>
                          </a:solidFill>
                          <a:latin typeface="Calibri" panose="020F0502020204030204" pitchFamily="34" charset="0"/>
                          <a:ea typeface="Calibri"/>
                          <a:cs typeface="Calibri" panose="020F0502020204030204" pitchFamily="34" charset="0"/>
                        </a:rPr>
                        <a:t> für </a:t>
                      </a:r>
                      <a:r>
                        <a:rPr lang="en-GB" sz="1500" b="0" strike="noStrike" spc="-1" dirty="0" err="1">
                          <a:solidFill>
                            <a:schemeClr val="dk1"/>
                          </a:solidFill>
                          <a:latin typeface="Calibri" panose="020F0502020204030204" pitchFamily="34" charset="0"/>
                          <a:ea typeface="Calibri"/>
                          <a:cs typeface="Calibri" panose="020F0502020204030204" pitchFamily="34" charset="0"/>
                        </a:rPr>
                        <a:t>einen</a:t>
                      </a:r>
                      <a:r>
                        <a:rPr lang="en-GB" sz="1500" b="0" strike="noStrike" spc="-1" dirty="0">
                          <a:solidFill>
                            <a:schemeClr val="dk1"/>
                          </a:solidFill>
                          <a:latin typeface="Calibri" panose="020F0502020204030204" pitchFamily="34" charset="0"/>
                          <a:ea typeface="Calibri"/>
                          <a:cs typeface="Calibri" panose="020F0502020204030204" pitchFamily="34" charset="0"/>
                        </a:rPr>
                        <a:t> </a:t>
                      </a:r>
                      <a:r>
                        <a:rPr lang="en-GB" sz="1500" b="0" strike="noStrike" spc="-1" dirty="0" err="1">
                          <a:solidFill>
                            <a:schemeClr val="dk1"/>
                          </a:solidFill>
                          <a:latin typeface="Calibri" panose="020F0502020204030204" pitchFamily="34" charset="0"/>
                          <a:ea typeface="Calibri"/>
                          <a:cs typeface="Calibri" panose="020F0502020204030204" pitchFamily="34" charset="0"/>
                        </a:rPr>
                        <a:t>bestimmten</a:t>
                      </a:r>
                      <a:r>
                        <a:rPr lang="en-GB" sz="1500" b="0" strike="noStrike" spc="-1" dirty="0">
                          <a:solidFill>
                            <a:schemeClr val="dk1"/>
                          </a:solidFill>
                          <a:latin typeface="Calibri" panose="020F0502020204030204" pitchFamily="34" charset="0"/>
                          <a:ea typeface="Calibri"/>
                          <a:cs typeface="Calibri" panose="020F0502020204030204" pitchFamily="34" charset="0"/>
                        </a:rPr>
                        <a:t> Fall, der in </a:t>
                      </a:r>
                      <a:r>
                        <a:rPr lang="en-GB" sz="1500" b="0" strike="noStrike" spc="-1" dirty="0" err="1">
                          <a:solidFill>
                            <a:schemeClr val="dk1"/>
                          </a:solidFill>
                          <a:latin typeface="Calibri" panose="020F0502020204030204" pitchFamily="34" charset="0"/>
                          <a:ea typeface="Calibri"/>
                          <a:cs typeface="Calibri" panose="020F0502020204030204" pitchFamily="34" charset="0"/>
                        </a:rPr>
                        <a:t>einem</a:t>
                      </a:r>
                      <a:r>
                        <a:rPr lang="en-GB" sz="1500" b="0" strike="noStrike" spc="-1" dirty="0">
                          <a:solidFill>
                            <a:schemeClr val="dk1"/>
                          </a:solidFill>
                          <a:latin typeface="Calibri" panose="020F0502020204030204" pitchFamily="34" charset="0"/>
                          <a:ea typeface="Calibri"/>
                          <a:cs typeface="Calibri" panose="020F0502020204030204" pitchFamily="34" charset="0"/>
                        </a:rPr>
                        <a:t> </a:t>
                      </a:r>
                      <a:r>
                        <a:rPr lang="en-GB" sz="1500" b="0" strike="noStrike" spc="-1" dirty="0" err="1">
                          <a:solidFill>
                            <a:schemeClr val="dk1"/>
                          </a:solidFill>
                          <a:latin typeface="Calibri" panose="020F0502020204030204" pitchFamily="34" charset="0"/>
                          <a:ea typeface="Calibri"/>
                          <a:cs typeface="Calibri" panose="020F0502020204030204" pitchFamily="34" charset="0"/>
                        </a:rPr>
                        <a:t>Prozesskontext</a:t>
                      </a:r>
                      <a:r>
                        <a:rPr lang="en-GB" sz="1500" b="0" strike="noStrike" spc="-1" dirty="0">
                          <a:solidFill>
                            <a:schemeClr val="dk1"/>
                          </a:solidFill>
                          <a:latin typeface="Calibri" panose="020F0502020204030204" pitchFamily="34" charset="0"/>
                          <a:ea typeface="Calibri"/>
                          <a:cs typeface="Calibri" panose="020F0502020204030204" pitchFamily="34" charset="0"/>
                        </a:rPr>
                        <a:t> </a:t>
                      </a:r>
                      <a:r>
                        <a:rPr lang="en-GB" sz="1500" b="0" strike="noStrike" spc="-1" dirty="0" err="1">
                          <a:solidFill>
                            <a:schemeClr val="dk1"/>
                          </a:solidFill>
                          <a:latin typeface="Calibri" panose="020F0502020204030204" pitchFamily="34" charset="0"/>
                          <a:ea typeface="Calibri"/>
                          <a:cs typeface="Calibri" panose="020F0502020204030204" pitchFamily="34" charset="0"/>
                        </a:rPr>
                        <a:t>auftritt</a:t>
                      </a:r>
                      <a:r>
                        <a:rPr lang="en-GB" sz="1500" b="0" strike="noStrike" spc="-1" dirty="0">
                          <a:solidFill>
                            <a:schemeClr val="dk1"/>
                          </a:solidFill>
                          <a:latin typeface="Calibri" panose="020F0502020204030204" pitchFamily="34" charset="0"/>
                          <a:ea typeface="Calibri"/>
                          <a:cs typeface="Calibri" panose="020F0502020204030204" pitchFamily="34" charset="0"/>
                        </a:rPr>
                        <a:t> (</a:t>
                      </a:r>
                      <a:r>
                        <a:rPr lang="en-GB" sz="1500" b="0" strike="noStrike" spc="-1" dirty="0" err="1">
                          <a:solidFill>
                            <a:schemeClr val="dk1"/>
                          </a:solidFill>
                          <a:latin typeface="Calibri" panose="020F0502020204030204" pitchFamily="34" charset="0"/>
                          <a:ea typeface="Calibri"/>
                          <a:cs typeface="Calibri" panose="020F0502020204030204" pitchFamily="34" charset="0"/>
                        </a:rPr>
                        <a:t>z.B.</a:t>
                      </a:r>
                      <a:r>
                        <a:rPr lang="en-GB" sz="1500" b="0" strike="noStrike" spc="-1" dirty="0">
                          <a:solidFill>
                            <a:schemeClr val="dk1"/>
                          </a:solidFill>
                          <a:latin typeface="Calibri" panose="020F0502020204030204" pitchFamily="34" charset="0"/>
                          <a:ea typeface="Calibri"/>
                          <a:cs typeface="Calibri" panose="020F0502020204030204" pitchFamily="34" charset="0"/>
                        </a:rPr>
                        <a:t> </a:t>
                      </a:r>
                      <a:r>
                        <a:rPr lang="en-GB" sz="1500" b="0" strike="noStrike" spc="-1" dirty="0" err="1">
                          <a:solidFill>
                            <a:schemeClr val="dk1"/>
                          </a:solidFill>
                          <a:latin typeface="Calibri" panose="020F0502020204030204" pitchFamily="34" charset="0"/>
                          <a:ea typeface="Calibri"/>
                          <a:cs typeface="Calibri" panose="020F0502020204030204" pitchFamily="34" charset="0"/>
                        </a:rPr>
                        <a:t>ein</a:t>
                      </a:r>
                      <a:r>
                        <a:rPr lang="en-GB" sz="1500" b="0" strike="noStrike" spc="-1" dirty="0">
                          <a:solidFill>
                            <a:schemeClr val="dk1"/>
                          </a:solidFill>
                          <a:latin typeface="Calibri" panose="020F0502020204030204" pitchFamily="34" charset="0"/>
                          <a:ea typeface="Calibri"/>
                          <a:cs typeface="Calibri" panose="020F0502020204030204" pitchFamily="34" charset="0"/>
                        </a:rPr>
                        <a:t> </a:t>
                      </a:r>
                      <a:r>
                        <a:rPr lang="en-GB" sz="1500" b="0" strike="noStrike" spc="-1" dirty="0" err="1">
                          <a:solidFill>
                            <a:schemeClr val="dk1"/>
                          </a:solidFill>
                          <a:latin typeface="Calibri" panose="020F0502020204030204" pitchFamily="34" charset="0"/>
                          <a:ea typeface="Calibri"/>
                          <a:cs typeface="Calibri" panose="020F0502020204030204" pitchFamily="34" charset="0"/>
                        </a:rPr>
                        <a:t>bestimmter</a:t>
                      </a:r>
                      <a:r>
                        <a:rPr lang="en-GB" sz="1500" b="0" strike="noStrike" spc="-1" dirty="0">
                          <a:solidFill>
                            <a:schemeClr val="dk1"/>
                          </a:solidFill>
                          <a:latin typeface="Calibri" panose="020F0502020204030204" pitchFamily="34" charset="0"/>
                          <a:ea typeface="Calibri"/>
                          <a:cs typeface="Calibri" panose="020F0502020204030204" pitchFamily="34" charset="0"/>
                        </a:rPr>
                        <a:t> </a:t>
                      </a:r>
                      <a:r>
                        <a:rPr lang="en-GB" sz="1500" b="0" strike="noStrike" spc="-1" dirty="0" err="1">
                          <a:solidFill>
                            <a:schemeClr val="dk1"/>
                          </a:solidFill>
                          <a:latin typeface="Calibri" panose="020F0502020204030204" pitchFamily="34" charset="0"/>
                          <a:ea typeface="Calibri"/>
                          <a:cs typeface="Calibri" panose="020F0502020204030204" pitchFamily="34" charset="0"/>
                        </a:rPr>
                        <a:t>zu</a:t>
                      </a:r>
                      <a:r>
                        <a:rPr lang="en-GB" sz="1500" b="0" strike="noStrike" spc="-1" dirty="0">
                          <a:solidFill>
                            <a:schemeClr val="dk1"/>
                          </a:solidFill>
                          <a:latin typeface="Calibri" panose="020F0502020204030204" pitchFamily="34" charset="0"/>
                          <a:ea typeface="Calibri"/>
                          <a:cs typeface="Calibri" panose="020F0502020204030204" pitchFamily="34" charset="0"/>
                        </a:rPr>
                        <a:t> </a:t>
                      </a:r>
                      <a:r>
                        <a:rPr lang="en-GB" sz="1500" b="0" strike="noStrike" spc="-1" dirty="0" err="1">
                          <a:solidFill>
                            <a:schemeClr val="dk1"/>
                          </a:solidFill>
                          <a:latin typeface="Calibri" panose="020F0502020204030204" pitchFamily="34" charset="0"/>
                          <a:ea typeface="Calibri"/>
                          <a:cs typeface="Calibri" panose="020F0502020204030204" pitchFamily="34" charset="0"/>
                        </a:rPr>
                        <a:t>behebender</a:t>
                      </a:r>
                      <a:r>
                        <a:rPr lang="en-GB" sz="1500" b="0" strike="noStrike" spc="-1" dirty="0">
                          <a:solidFill>
                            <a:schemeClr val="dk1"/>
                          </a:solidFill>
                          <a:latin typeface="Calibri" panose="020F0502020204030204" pitchFamily="34" charset="0"/>
                          <a:ea typeface="Calibri"/>
                          <a:cs typeface="Calibri" panose="020F0502020204030204" pitchFamily="34" charset="0"/>
                        </a:rPr>
                        <a:t> Incident).</a:t>
                      </a:r>
                      <a:endParaRPr lang="de-DE" sz="1500" b="0" strike="noStrike" spc="-1" dirty="0">
                        <a:solidFill>
                          <a:srgbClr val="000000"/>
                        </a:solidFill>
                        <a:latin typeface="Calibri" panose="020F0502020204030204" pitchFamily="34" charset="0"/>
                        <a:cs typeface="Calibri" panose="020F0502020204030204" pitchFamily="34" charset="0"/>
                      </a:endParaRPr>
                    </a:p>
                    <a:p>
                      <a:pPr marL="285840" indent="-285840">
                        <a:lnSpc>
                          <a:spcPct val="100000"/>
                        </a:lnSpc>
                        <a:buClr>
                          <a:srgbClr val="000000"/>
                        </a:buClr>
                        <a:buFont typeface="Arial"/>
                        <a:buChar char="•"/>
                      </a:pPr>
                      <a:r>
                        <a:rPr lang="en-GB" sz="1500" b="0" strike="noStrike" spc="-1" dirty="0">
                          <a:solidFill>
                            <a:schemeClr val="dk1"/>
                          </a:solidFill>
                          <a:latin typeface="Calibri" panose="020F0502020204030204" pitchFamily="34" charset="0"/>
                          <a:ea typeface="Calibri"/>
                          <a:cs typeface="Calibri" panose="020F0502020204030204" pitchFamily="34" charset="0"/>
                        </a:rPr>
                        <a:t>Act </a:t>
                      </a:r>
                      <a:r>
                        <a:rPr lang="en-GB" sz="1500" b="0" strike="noStrike" spc="-1" dirty="0" err="1">
                          <a:solidFill>
                            <a:schemeClr val="dk1"/>
                          </a:solidFill>
                          <a:latin typeface="Calibri" panose="020F0502020204030204" pitchFamily="34" charset="0"/>
                          <a:ea typeface="Calibri"/>
                          <a:cs typeface="Calibri" panose="020F0502020204030204" pitchFamily="34" charset="0"/>
                        </a:rPr>
                        <a:t>als</a:t>
                      </a:r>
                      <a:r>
                        <a:rPr lang="en-GB" sz="1500" b="0" strike="noStrike" spc="-1" dirty="0">
                          <a:solidFill>
                            <a:schemeClr val="dk1"/>
                          </a:solidFill>
                          <a:latin typeface="Calibri" panose="020F0502020204030204" pitchFamily="34" charset="0"/>
                          <a:ea typeface="Calibri"/>
                          <a:cs typeface="Calibri" panose="020F0502020204030204" pitchFamily="34" charset="0"/>
                        </a:rPr>
                        <a:t> </a:t>
                      </a:r>
                      <a:r>
                        <a:rPr lang="en-GB" sz="1500" b="0" strike="noStrike" spc="-1" dirty="0" err="1">
                          <a:solidFill>
                            <a:schemeClr val="dk1"/>
                          </a:solidFill>
                          <a:latin typeface="Calibri" panose="020F0502020204030204" pitchFamily="34" charset="0"/>
                          <a:ea typeface="Calibri"/>
                          <a:cs typeface="Calibri" panose="020F0502020204030204" pitchFamily="34" charset="0"/>
                        </a:rPr>
                        <a:t>primäre</a:t>
                      </a:r>
                      <a:r>
                        <a:rPr lang="en-GB" sz="1500" b="0" strike="noStrike" spc="-1" dirty="0">
                          <a:solidFill>
                            <a:schemeClr val="dk1"/>
                          </a:solidFill>
                          <a:latin typeface="Calibri" panose="020F0502020204030204" pitchFamily="34" charset="0"/>
                          <a:ea typeface="Calibri"/>
                          <a:cs typeface="Calibri" panose="020F0502020204030204" pitchFamily="34" charset="0"/>
                        </a:rPr>
                        <a:t> </a:t>
                      </a:r>
                      <a:r>
                        <a:rPr lang="en-GB" sz="1500" b="0" strike="noStrike" spc="-1" dirty="0" err="1">
                          <a:solidFill>
                            <a:schemeClr val="dk1"/>
                          </a:solidFill>
                          <a:latin typeface="Calibri" panose="020F0502020204030204" pitchFamily="34" charset="0"/>
                          <a:ea typeface="Calibri"/>
                          <a:cs typeface="Calibri" panose="020F0502020204030204" pitchFamily="34" charset="0"/>
                        </a:rPr>
                        <a:t>Kontaktstelle</a:t>
                      </a:r>
                      <a:r>
                        <a:rPr lang="en-GB" sz="1500" b="0" strike="noStrike" spc="-1" dirty="0">
                          <a:solidFill>
                            <a:schemeClr val="dk1"/>
                          </a:solidFill>
                          <a:latin typeface="Calibri" panose="020F0502020204030204" pitchFamily="34" charset="0"/>
                          <a:ea typeface="Calibri"/>
                          <a:cs typeface="Calibri" panose="020F0502020204030204" pitchFamily="34" charset="0"/>
                        </a:rPr>
                        <a:t> für alle </a:t>
                      </a:r>
                      <a:r>
                        <a:rPr lang="en-GB" sz="1500" b="0" strike="noStrike" spc="-1" dirty="0" err="1">
                          <a:solidFill>
                            <a:schemeClr val="dk1"/>
                          </a:solidFill>
                          <a:latin typeface="Calibri" panose="020F0502020204030204" pitchFamily="34" charset="0"/>
                          <a:ea typeface="Calibri"/>
                          <a:cs typeface="Calibri" panose="020F0502020204030204" pitchFamily="34" charset="0"/>
                        </a:rPr>
                        <a:t>Belange</a:t>
                      </a:r>
                      <a:r>
                        <a:rPr lang="en-GB" sz="1500" b="0" strike="noStrike" spc="-1" dirty="0">
                          <a:solidFill>
                            <a:schemeClr val="dk1"/>
                          </a:solidFill>
                          <a:latin typeface="Calibri" panose="020F0502020204030204" pitchFamily="34" charset="0"/>
                          <a:ea typeface="Calibri"/>
                          <a:cs typeface="Calibri" panose="020F0502020204030204" pitchFamily="34" charset="0"/>
                        </a:rPr>
                        <a:t> </a:t>
                      </a:r>
                      <a:r>
                        <a:rPr lang="en-GB" sz="1500" b="0" strike="noStrike" spc="-1" dirty="0" err="1">
                          <a:solidFill>
                            <a:schemeClr val="dk1"/>
                          </a:solidFill>
                          <a:latin typeface="Calibri" panose="020F0502020204030204" pitchFamily="34" charset="0"/>
                          <a:ea typeface="Calibri"/>
                          <a:cs typeface="Calibri" panose="020F0502020204030204" pitchFamily="34" charset="0"/>
                        </a:rPr>
                        <a:t>im</a:t>
                      </a:r>
                      <a:r>
                        <a:rPr lang="en-GB" sz="1500" b="0" strike="noStrike" spc="-1" dirty="0">
                          <a:solidFill>
                            <a:schemeClr val="dk1"/>
                          </a:solidFill>
                          <a:latin typeface="Calibri" panose="020F0502020204030204" pitchFamily="34" charset="0"/>
                          <a:ea typeface="Calibri"/>
                          <a:cs typeface="Calibri" panose="020F0502020204030204" pitchFamily="34" charset="0"/>
                        </a:rPr>
                        <a:t> </a:t>
                      </a:r>
                      <a:r>
                        <a:rPr lang="en-GB" sz="1500" b="0" strike="noStrike" spc="-1" dirty="0" err="1">
                          <a:solidFill>
                            <a:schemeClr val="dk1"/>
                          </a:solidFill>
                          <a:latin typeface="Calibri" panose="020F0502020204030204" pitchFamily="34" charset="0"/>
                          <a:ea typeface="Calibri"/>
                          <a:cs typeface="Calibri" panose="020F0502020204030204" pitchFamily="34" charset="0"/>
                        </a:rPr>
                        <a:t>Zusammenhang</a:t>
                      </a:r>
                      <a:r>
                        <a:rPr lang="en-GB" sz="1500" b="0" strike="noStrike" spc="-1" dirty="0">
                          <a:solidFill>
                            <a:schemeClr val="dk1"/>
                          </a:solidFill>
                          <a:latin typeface="Calibri" panose="020F0502020204030204" pitchFamily="34" charset="0"/>
                          <a:ea typeface="Calibri"/>
                          <a:cs typeface="Calibri" panose="020F0502020204030204" pitchFamily="34" charset="0"/>
                        </a:rPr>
                        <a:t> </a:t>
                      </a:r>
                      <a:r>
                        <a:rPr lang="en-GB" sz="1500" b="0" strike="noStrike" spc="-1" dirty="0" err="1">
                          <a:solidFill>
                            <a:schemeClr val="dk1"/>
                          </a:solidFill>
                          <a:latin typeface="Calibri" panose="020F0502020204030204" pitchFamily="34" charset="0"/>
                          <a:ea typeface="Calibri"/>
                          <a:cs typeface="Calibri" panose="020F0502020204030204" pitchFamily="34" charset="0"/>
                        </a:rPr>
                        <a:t>mit</a:t>
                      </a:r>
                      <a:r>
                        <a:rPr lang="en-GB" sz="1500" b="0" strike="noStrike" spc="-1" dirty="0">
                          <a:solidFill>
                            <a:schemeClr val="dk1"/>
                          </a:solidFill>
                          <a:latin typeface="Calibri" panose="020F0502020204030204" pitchFamily="34" charset="0"/>
                          <a:ea typeface="Calibri"/>
                          <a:cs typeface="Calibri" panose="020F0502020204030204" pitchFamily="34" charset="0"/>
                        </a:rPr>
                        <a:t> </a:t>
                      </a:r>
                      <a:r>
                        <a:rPr lang="en-GB" sz="1500" b="0" strike="noStrike" spc="-1" dirty="0" err="1">
                          <a:solidFill>
                            <a:schemeClr val="dk1"/>
                          </a:solidFill>
                          <a:latin typeface="Calibri" panose="020F0502020204030204" pitchFamily="34" charset="0"/>
                          <a:ea typeface="Calibri"/>
                          <a:cs typeface="Calibri" panose="020F0502020204030204" pitchFamily="34" charset="0"/>
                        </a:rPr>
                        <a:t>diesem</a:t>
                      </a:r>
                      <a:r>
                        <a:rPr lang="en-GB" sz="1500" b="0" strike="noStrike" spc="-1" dirty="0">
                          <a:solidFill>
                            <a:schemeClr val="dk1"/>
                          </a:solidFill>
                          <a:latin typeface="Calibri" panose="020F0502020204030204" pitchFamily="34" charset="0"/>
                          <a:ea typeface="Calibri"/>
                          <a:cs typeface="Calibri" panose="020F0502020204030204" pitchFamily="34" charset="0"/>
                        </a:rPr>
                        <a:t> </a:t>
                      </a:r>
                      <a:r>
                        <a:rPr lang="en-GB" sz="1500" b="0" strike="noStrike" spc="-1" dirty="0" err="1">
                          <a:solidFill>
                            <a:schemeClr val="dk1"/>
                          </a:solidFill>
                          <a:latin typeface="Calibri" panose="020F0502020204030204" pitchFamily="34" charset="0"/>
                          <a:ea typeface="Calibri"/>
                          <a:cs typeface="Calibri" panose="020F0502020204030204" pitchFamily="34" charset="0"/>
                        </a:rPr>
                        <a:t>spezifischen</a:t>
                      </a:r>
                      <a:r>
                        <a:rPr lang="en-GB" sz="1500" b="0" strike="noStrike" spc="-1" dirty="0">
                          <a:solidFill>
                            <a:schemeClr val="dk1"/>
                          </a:solidFill>
                          <a:latin typeface="Calibri" panose="020F0502020204030204" pitchFamily="34" charset="0"/>
                          <a:ea typeface="Calibri"/>
                          <a:cs typeface="Calibri" panose="020F0502020204030204" pitchFamily="34" charset="0"/>
                        </a:rPr>
                        <a:t> Fall.</a:t>
                      </a:r>
                      <a:endParaRPr lang="de-DE" sz="1500" b="0" strike="noStrike" spc="-1" dirty="0">
                        <a:solidFill>
                          <a:srgbClr val="000000"/>
                        </a:solidFill>
                        <a:latin typeface="Calibri" panose="020F0502020204030204" pitchFamily="34" charset="0"/>
                        <a:cs typeface="Calibri" panose="020F0502020204030204" pitchFamily="34" charset="0"/>
                      </a:endParaRPr>
                    </a:p>
                    <a:p>
                      <a:pPr marL="285840" indent="-285840">
                        <a:lnSpc>
                          <a:spcPct val="100000"/>
                        </a:lnSpc>
                        <a:buClr>
                          <a:srgbClr val="000000"/>
                        </a:buClr>
                        <a:buFont typeface="Arial"/>
                        <a:buChar char="•"/>
                      </a:pPr>
                      <a:r>
                        <a:rPr lang="en-GB" sz="1500" b="0" strike="noStrike" spc="-1" dirty="0" err="1">
                          <a:solidFill>
                            <a:schemeClr val="dk1"/>
                          </a:solidFill>
                          <a:latin typeface="Calibri" panose="020F0502020204030204" pitchFamily="34" charset="0"/>
                          <a:ea typeface="Calibri"/>
                          <a:cs typeface="Calibri" panose="020F0502020204030204" pitchFamily="34" charset="0"/>
                        </a:rPr>
                        <a:t>Koordinierung</a:t>
                      </a:r>
                      <a:r>
                        <a:rPr lang="en-GB" sz="1500" b="0" strike="noStrike" spc="-1" dirty="0">
                          <a:solidFill>
                            <a:schemeClr val="dk1"/>
                          </a:solidFill>
                          <a:latin typeface="Calibri" panose="020F0502020204030204" pitchFamily="34" charset="0"/>
                          <a:ea typeface="Calibri"/>
                          <a:cs typeface="Calibri" panose="020F0502020204030204" pitchFamily="34" charset="0"/>
                        </a:rPr>
                        <a:t> </a:t>
                      </a:r>
                      <a:r>
                        <a:rPr lang="en-GB" sz="1500" b="0" strike="noStrike" spc="-1" dirty="0" err="1">
                          <a:solidFill>
                            <a:schemeClr val="dk1"/>
                          </a:solidFill>
                          <a:latin typeface="Calibri" panose="020F0502020204030204" pitchFamily="34" charset="0"/>
                          <a:ea typeface="Calibri"/>
                          <a:cs typeface="Calibri" panose="020F0502020204030204" pitchFamily="34" charset="0"/>
                        </a:rPr>
                        <a:t>aller</a:t>
                      </a:r>
                      <a:r>
                        <a:rPr lang="en-GB" sz="1500" b="0" strike="noStrike" spc="-1" dirty="0">
                          <a:solidFill>
                            <a:schemeClr val="dk1"/>
                          </a:solidFill>
                          <a:latin typeface="Calibri" panose="020F0502020204030204" pitchFamily="34" charset="0"/>
                          <a:ea typeface="Calibri"/>
                          <a:cs typeface="Calibri" panose="020F0502020204030204" pitchFamily="34" charset="0"/>
                        </a:rPr>
                        <a:t> </a:t>
                      </a:r>
                      <a:r>
                        <a:rPr lang="en-GB" sz="1500" b="0" strike="noStrike" spc="-1" dirty="0" err="1">
                          <a:solidFill>
                            <a:schemeClr val="dk1"/>
                          </a:solidFill>
                          <a:latin typeface="Calibri" panose="020F0502020204030204" pitchFamily="34" charset="0"/>
                          <a:ea typeface="Calibri"/>
                          <a:cs typeface="Calibri" panose="020F0502020204030204" pitchFamily="34" charset="0"/>
                        </a:rPr>
                        <a:t>Aktivitäten</a:t>
                      </a:r>
                      <a:r>
                        <a:rPr lang="en-GB" sz="1500" b="0" strike="noStrike" spc="-1" dirty="0">
                          <a:solidFill>
                            <a:schemeClr val="dk1"/>
                          </a:solidFill>
                          <a:latin typeface="Calibri" panose="020F0502020204030204" pitchFamily="34" charset="0"/>
                          <a:ea typeface="Calibri"/>
                          <a:cs typeface="Calibri" panose="020F0502020204030204" pitchFamily="34" charset="0"/>
                        </a:rPr>
                        <a:t>, die </a:t>
                      </a:r>
                      <a:r>
                        <a:rPr lang="en-GB" sz="1500" b="0" strike="noStrike" spc="-1" dirty="0" err="1">
                          <a:solidFill>
                            <a:schemeClr val="dk1"/>
                          </a:solidFill>
                          <a:latin typeface="Calibri" panose="020F0502020204030204" pitchFamily="34" charset="0"/>
                          <a:ea typeface="Calibri"/>
                          <a:cs typeface="Calibri" panose="020F0502020204030204" pitchFamily="34" charset="0"/>
                        </a:rPr>
                        <a:t>zur</a:t>
                      </a:r>
                      <a:r>
                        <a:rPr lang="en-GB" sz="1500" b="0" strike="noStrike" spc="-1" dirty="0">
                          <a:solidFill>
                            <a:schemeClr val="dk1"/>
                          </a:solidFill>
                          <a:latin typeface="Calibri" panose="020F0502020204030204" pitchFamily="34" charset="0"/>
                          <a:ea typeface="Calibri"/>
                          <a:cs typeface="Calibri" panose="020F0502020204030204" pitchFamily="34" charset="0"/>
                        </a:rPr>
                        <a:t> </a:t>
                      </a:r>
                      <a:r>
                        <a:rPr lang="en-GB" sz="1500" b="0" strike="noStrike" spc="-1" dirty="0" err="1">
                          <a:solidFill>
                            <a:schemeClr val="dk1"/>
                          </a:solidFill>
                          <a:latin typeface="Calibri" panose="020F0502020204030204" pitchFamily="34" charset="0"/>
                          <a:ea typeface="Calibri"/>
                          <a:cs typeface="Calibri" panose="020F0502020204030204" pitchFamily="34" charset="0"/>
                        </a:rPr>
                        <a:t>Bearbeitung</a:t>
                      </a:r>
                      <a:r>
                        <a:rPr lang="en-GB" sz="1500" b="0" strike="noStrike" spc="-1" dirty="0">
                          <a:solidFill>
                            <a:schemeClr val="dk1"/>
                          </a:solidFill>
                          <a:latin typeface="Calibri" panose="020F0502020204030204" pitchFamily="34" charset="0"/>
                          <a:ea typeface="Calibri"/>
                          <a:cs typeface="Calibri" panose="020F0502020204030204" pitchFamily="34" charset="0"/>
                        </a:rPr>
                        <a:t>/</a:t>
                      </a:r>
                      <a:r>
                        <a:rPr lang="en-GB" sz="1500" b="0" strike="noStrike" spc="-1" dirty="0" err="1">
                          <a:solidFill>
                            <a:schemeClr val="dk1"/>
                          </a:solidFill>
                          <a:latin typeface="Calibri" panose="020F0502020204030204" pitchFamily="34" charset="0"/>
                          <a:ea typeface="Calibri"/>
                          <a:cs typeface="Calibri" panose="020F0502020204030204" pitchFamily="34" charset="0"/>
                        </a:rPr>
                        <a:t>Lösung</a:t>
                      </a:r>
                      <a:r>
                        <a:rPr lang="en-GB" sz="1500" b="0" strike="noStrike" spc="-1" dirty="0">
                          <a:solidFill>
                            <a:schemeClr val="dk1"/>
                          </a:solidFill>
                          <a:latin typeface="Calibri" panose="020F0502020204030204" pitchFamily="34" charset="0"/>
                          <a:ea typeface="Calibri"/>
                          <a:cs typeface="Calibri" panose="020F0502020204030204" pitchFamily="34" charset="0"/>
                        </a:rPr>
                        <a:t> des </a:t>
                      </a:r>
                      <a:r>
                        <a:rPr lang="en-GB" sz="1500" b="0" strike="noStrike" spc="-1" dirty="0" err="1">
                          <a:solidFill>
                            <a:schemeClr val="dk1"/>
                          </a:solidFill>
                          <a:latin typeface="Calibri" panose="020F0502020204030204" pitchFamily="34" charset="0"/>
                          <a:ea typeface="Calibri"/>
                          <a:cs typeface="Calibri" panose="020F0502020204030204" pitchFamily="34" charset="0"/>
                        </a:rPr>
                        <a:t>konkreten</a:t>
                      </a:r>
                      <a:r>
                        <a:rPr lang="en-GB" sz="1500" b="0" strike="noStrike" spc="-1" dirty="0">
                          <a:solidFill>
                            <a:schemeClr val="dk1"/>
                          </a:solidFill>
                          <a:latin typeface="Calibri" panose="020F0502020204030204" pitchFamily="34" charset="0"/>
                          <a:ea typeface="Calibri"/>
                          <a:cs typeface="Calibri" panose="020F0502020204030204" pitchFamily="34" charset="0"/>
                        </a:rPr>
                        <a:t> Falls </a:t>
                      </a:r>
                      <a:r>
                        <a:rPr lang="en-GB" sz="1500" b="0" strike="noStrike" spc="-1" dirty="0" err="1">
                          <a:solidFill>
                            <a:schemeClr val="dk1"/>
                          </a:solidFill>
                          <a:latin typeface="Calibri" panose="020F0502020204030204" pitchFamily="34" charset="0"/>
                          <a:ea typeface="Calibri"/>
                          <a:cs typeface="Calibri" panose="020F0502020204030204" pitchFamily="34" charset="0"/>
                        </a:rPr>
                        <a:t>erforderlich</a:t>
                      </a:r>
                      <a:r>
                        <a:rPr lang="en-GB" sz="1500" b="0" strike="noStrike" spc="-1" dirty="0">
                          <a:solidFill>
                            <a:schemeClr val="dk1"/>
                          </a:solidFill>
                          <a:latin typeface="Calibri" panose="020F0502020204030204" pitchFamily="34" charset="0"/>
                          <a:ea typeface="Calibri"/>
                          <a:cs typeface="Calibri" panose="020F0502020204030204" pitchFamily="34" charset="0"/>
                        </a:rPr>
                        <a:t> </a:t>
                      </a:r>
                      <a:r>
                        <a:rPr lang="en-GB" sz="1500" b="0" strike="noStrike" spc="-1" dirty="0" err="1">
                          <a:solidFill>
                            <a:schemeClr val="dk1"/>
                          </a:solidFill>
                          <a:latin typeface="Calibri" panose="020F0502020204030204" pitchFamily="34" charset="0"/>
                          <a:ea typeface="Calibri"/>
                          <a:cs typeface="Calibri" panose="020F0502020204030204" pitchFamily="34" charset="0"/>
                        </a:rPr>
                        <a:t>sind</a:t>
                      </a:r>
                      <a:r>
                        <a:rPr lang="en-GB" sz="1500" b="0" strike="noStrike" spc="-1" dirty="0">
                          <a:solidFill>
                            <a:schemeClr val="dk1"/>
                          </a:solidFill>
                          <a:latin typeface="Calibri" panose="020F0502020204030204" pitchFamily="34" charset="0"/>
                          <a:ea typeface="Calibri"/>
                          <a:cs typeface="Calibri" panose="020F0502020204030204" pitchFamily="34" charset="0"/>
                        </a:rPr>
                        <a:t>.</a:t>
                      </a:r>
                      <a:endParaRPr lang="de-DE" sz="1500" b="0" strike="noStrike" spc="-1" dirty="0">
                        <a:solidFill>
                          <a:srgbClr val="000000"/>
                        </a:solidFill>
                        <a:latin typeface="Calibri" panose="020F0502020204030204" pitchFamily="34" charset="0"/>
                        <a:cs typeface="Calibri" panose="020F0502020204030204" pitchFamily="34" charset="0"/>
                      </a:endParaRPr>
                    </a:p>
                    <a:p>
                      <a:pPr marL="285840" indent="-285840">
                        <a:lnSpc>
                          <a:spcPct val="100000"/>
                        </a:lnSpc>
                        <a:buClr>
                          <a:srgbClr val="000000"/>
                        </a:buClr>
                        <a:buFont typeface="Arial"/>
                        <a:buChar char="•"/>
                      </a:pPr>
                      <a:r>
                        <a:rPr lang="en-GB" sz="1500" b="0" strike="noStrike" spc="-1" dirty="0" err="1">
                          <a:solidFill>
                            <a:schemeClr val="dk1"/>
                          </a:solidFill>
                          <a:latin typeface="Calibri" panose="020F0502020204030204" pitchFamily="34" charset="0"/>
                          <a:ea typeface="Calibri"/>
                          <a:cs typeface="Calibri" panose="020F0502020204030204" pitchFamily="34" charset="0"/>
                        </a:rPr>
                        <a:t>Eskaliert</a:t>
                      </a:r>
                      <a:r>
                        <a:rPr lang="en-GB" sz="1500" b="0" strike="noStrike" spc="-1" dirty="0">
                          <a:solidFill>
                            <a:schemeClr val="dk1"/>
                          </a:solidFill>
                          <a:latin typeface="Calibri" panose="020F0502020204030204" pitchFamily="34" charset="0"/>
                          <a:ea typeface="Calibri"/>
                          <a:cs typeface="Calibri" panose="020F0502020204030204" pitchFamily="34" charset="0"/>
                        </a:rPr>
                        <a:t> </a:t>
                      </a:r>
                      <a:r>
                        <a:rPr lang="en-GB" sz="1500" b="0" strike="noStrike" spc="-1" dirty="0" err="1">
                          <a:solidFill>
                            <a:schemeClr val="dk1"/>
                          </a:solidFill>
                          <a:latin typeface="Calibri" panose="020F0502020204030204" pitchFamily="34" charset="0"/>
                          <a:ea typeface="Calibri"/>
                          <a:cs typeface="Calibri" panose="020F0502020204030204" pitchFamily="34" charset="0"/>
                        </a:rPr>
                        <a:t>Ausnahmen</a:t>
                      </a:r>
                      <a:r>
                        <a:rPr lang="en-GB" sz="1500" b="0" strike="noStrike" spc="-1" dirty="0">
                          <a:solidFill>
                            <a:schemeClr val="dk1"/>
                          </a:solidFill>
                          <a:latin typeface="Calibri" panose="020F0502020204030204" pitchFamily="34" charset="0"/>
                          <a:ea typeface="Calibri"/>
                          <a:cs typeface="Calibri" panose="020F0502020204030204" pitchFamily="34" charset="0"/>
                        </a:rPr>
                        <a:t> an den </a:t>
                      </a:r>
                      <a:r>
                        <a:rPr lang="en-GB" sz="1500" b="0" strike="noStrike" spc="-1" dirty="0" err="1">
                          <a:solidFill>
                            <a:schemeClr val="dk1"/>
                          </a:solidFill>
                          <a:latin typeface="Calibri" panose="020F0502020204030204" pitchFamily="34" charset="0"/>
                          <a:ea typeface="Calibri"/>
                          <a:cs typeface="Calibri" panose="020F0502020204030204" pitchFamily="34" charset="0"/>
                        </a:rPr>
                        <a:t>Prozess</a:t>
                      </a:r>
                      <a:r>
                        <a:rPr lang="en-GB" sz="1500" b="0" strike="noStrike" spc="-1" dirty="0">
                          <a:solidFill>
                            <a:schemeClr val="dk1"/>
                          </a:solidFill>
                          <a:latin typeface="Calibri" panose="020F0502020204030204" pitchFamily="34" charset="0"/>
                          <a:ea typeface="Calibri"/>
                          <a:cs typeface="Calibri" panose="020F0502020204030204" pitchFamily="34" charset="0"/>
                        </a:rPr>
                        <a:t>-Manager, falls </a:t>
                      </a:r>
                      <a:r>
                        <a:rPr lang="en-GB" sz="1500" b="0" strike="noStrike" spc="-1" dirty="0" err="1">
                          <a:solidFill>
                            <a:schemeClr val="dk1"/>
                          </a:solidFill>
                          <a:latin typeface="Calibri" panose="020F0502020204030204" pitchFamily="34" charset="0"/>
                          <a:ea typeface="Calibri"/>
                          <a:cs typeface="Calibri" panose="020F0502020204030204" pitchFamily="34" charset="0"/>
                        </a:rPr>
                        <a:t>erforderlich</a:t>
                      </a:r>
                      <a:r>
                        <a:rPr lang="en-GB" sz="1500" b="0" strike="noStrike" spc="-1" dirty="0">
                          <a:solidFill>
                            <a:schemeClr val="dk1"/>
                          </a:solidFill>
                          <a:latin typeface="Calibri" panose="020F0502020204030204" pitchFamily="34" charset="0"/>
                          <a:ea typeface="Calibri"/>
                          <a:cs typeface="Calibri" panose="020F0502020204030204" pitchFamily="34" charset="0"/>
                        </a:rPr>
                        <a:t>.</a:t>
                      </a:r>
                      <a:endParaRPr lang="de-DE" sz="1500" b="0" strike="noStrike" spc="-1" dirty="0">
                        <a:solidFill>
                          <a:srgbClr val="000000"/>
                        </a:solidFill>
                        <a:latin typeface="Calibri" panose="020F0502020204030204" pitchFamily="34" charset="0"/>
                        <a:cs typeface="Calibri" panose="020F0502020204030204" pitchFamily="34" charset="0"/>
                      </a:endParaRPr>
                    </a:p>
                    <a:p>
                      <a:pPr marL="285840" indent="-285840">
                        <a:lnSpc>
                          <a:spcPct val="100000"/>
                        </a:lnSpc>
                        <a:buClr>
                          <a:srgbClr val="000000"/>
                        </a:buClr>
                        <a:buFont typeface="Arial"/>
                        <a:buChar char="•"/>
                      </a:pPr>
                      <a:r>
                        <a:rPr lang="en-GB" sz="1500" b="0" strike="noStrike" spc="-1" dirty="0" err="1">
                          <a:solidFill>
                            <a:schemeClr val="dk1"/>
                          </a:solidFill>
                          <a:latin typeface="Calibri" panose="020F0502020204030204" pitchFamily="34" charset="0"/>
                          <a:ea typeface="Calibri"/>
                          <a:cs typeface="Calibri" panose="020F0502020204030204" pitchFamily="34" charset="0"/>
                        </a:rPr>
                        <a:t>Zusätzliche</a:t>
                      </a:r>
                      <a:r>
                        <a:rPr lang="en-GB" sz="1500" b="0" strike="noStrike" spc="-1" dirty="0">
                          <a:solidFill>
                            <a:schemeClr val="dk1"/>
                          </a:solidFill>
                          <a:latin typeface="Calibri" panose="020F0502020204030204" pitchFamily="34" charset="0"/>
                          <a:ea typeface="Calibri"/>
                          <a:cs typeface="Calibri" panose="020F0502020204030204" pitchFamily="34" charset="0"/>
                        </a:rPr>
                        <a:t> </a:t>
                      </a:r>
                      <a:r>
                        <a:rPr lang="en-GB" sz="1500" b="0" strike="noStrike" spc="-1" dirty="0" err="1">
                          <a:solidFill>
                            <a:schemeClr val="dk1"/>
                          </a:solidFill>
                          <a:latin typeface="Calibri" panose="020F0502020204030204" pitchFamily="34" charset="0"/>
                          <a:ea typeface="Calibri"/>
                          <a:cs typeface="Calibri" panose="020F0502020204030204" pitchFamily="34" charset="0"/>
                        </a:rPr>
                        <a:t>Aufgaben</a:t>
                      </a:r>
                      <a:r>
                        <a:rPr lang="en-GB" sz="1500" b="0" strike="noStrike" spc="-1" dirty="0">
                          <a:solidFill>
                            <a:schemeClr val="dk1"/>
                          </a:solidFill>
                          <a:latin typeface="Calibri" panose="020F0502020204030204" pitchFamily="34" charset="0"/>
                          <a:ea typeface="Calibri"/>
                          <a:cs typeface="Calibri" panose="020F0502020204030204" pitchFamily="34" charset="0"/>
                        </a:rPr>
                        <a:t> - je </a:t>
                      </a:r>
                      <a:r>
                        <a:rPr lang="en-GB" sz="1500" b="0" strike="noStrike" spc="-1" dirty="0" err="1">
                          <a:solidFill>
                            <a:schemeClr val="dk1"/>
                          </a:solidFill>
                          <a:latin typeface="Calibri" panose="020F0502020204030204" pitchFamily="34" charset="0"/>
                          <a:ea typeface="Calibri"/>
                          <a:cs typeface="Calibri" panose="020F0502020204030204" pitchFamily="34" charset="0"/>
                        </a:rPr>
                        <a:t>nach</a:t>
                      </a:r>
                      <a:r>
                        <a:rPr lang="en-GB" sz="1500" b="0" strike="noStrike" spc="-1" dirty="0">
                          <a:solidFill>
                            <a:schemeClr val="dk1"/>
                          </a:solidFill>
                          <a:latin typeface="Calibri" panose="020F0502020204030204" pitchFamily="34" charset="0"/>
                          <a:ea typeface="Calibri"/>
                          <a:cs typeface="Calibri" panose="020F0502020204030204" pitchFamily="34" charset="0"/>
                        </a:rPr>
                        <a:t> </a:t>
                      </a:r>
                      <a:r>
                        <a:rPr lang="en-GB" sz="1500" b="0" strike="noStrike" spc="-1" dirty="0" err="1">
                          <a:solidFill>
                            <a:schemeClr val="dk1"/>
                          </a:solidFill>
                          <a:latin typeface="Calibri" panose="020F0502020204030204" pitchFamily="34" charset="0"/>
                          <a:ea typeface="Calibri"/>
                          <a:cs typeface="Calibri" panose="020F0502020204030204" pitchFamily="34" charset="0"/>
                        </a:rPr>
                        <a:t>dem</a:t>
                      </a:r>
                      <a:r>
                        <a:rPr lang="en-GB" sz="1500" b="0" strike="noStrike" spc="-1" dirty="0">
                          <a:solidFill>
                            <a:schemeClr val="dk1"/>
                          </a:solidFill>
                          <a:latin typeface="Calibri" panose="020F0502020204030204" pitchFamily="34" charset="0"/>
                          <a:ea typeface="Calibri"/>
                          <a:cs typeface="Calibri" panose="020F0502020204030204" pitchFamily="34" charset="0"/>
                        </a:rPr>
                        <a:t> </a:t>
                      </a:r>
                      <a:r>
                        <a:rPr lang="en-GB" sz="1500" b="0" strike="noStrike" spc="-1" dirty="0" err="1">
                          <a:solidFill>
                            <a:schemeClr val="dk1"/>
                          </a:solidFill>
                          <a:latin typeface="Calibri" panose="020F0502020204030204" pitchFamily="34" charset="0"/>
                          <a:ea typeface="Calibri"/>
                          <a:cs typeface="Calibri" panose="020F0502020204030204" pitchFamily="34" charset="0"/>
                        </a:rPr>
                        <a:t>spezifischen</a:t>
                      </a:r>
                      <a:r>
                        <a:rPr lang="en-GB" sz="1500" b="0" strike="noStrike" spc="-1" dirty="0">
                          <a:solidFill>
                            <a:schemeClr val="dk1"/>
                          </a:solidFill>
                          <a:latin typeface="Calibri" panose="020F0502020204030204" pitchFamily="34" charset="0"/>
                          <a:ea typeface="Calibri"/>
                          <a:cs typeface="Calibri" panose="020F0502020204030204" pitchFamily="34" charset="0"/>
                        </a:rPr>
                        <a:t> </a:t>
                      </a:r>
                      <a:r>
                        <a:rPr lang="en-GB" sz="1500" b="0" strike="noStrike" spc="-1" dirty="0" err="1">
                          <a:solidFill>
                            <a:schemeClr val="dk1"/>
                          </a:solidFill>
                          <a:latin typeface="Calibri" panose="020F0502020204030204" pitchFamily="34" charset="0"/>
                          <a:ea typeface="Calibri"/>
                          <a:cs typeface="Calibri" panose="020F0502020204030204" pitchFamily="34" charset="0"/>
                        </a:rPr>
                        <a:t>Prozess</a:t>
                      </a:r>
                      <a:r>
                        <a:rPr lang="en-GB" sz="1500" b="0" strike="noStrike" spc="-1" dirty="0">
                          <a:solidFill>
                            <a:schemeClr val="dk1"/>
                          </a:solidFill>
                          <a:latin typeface="Calibri" panose="020F0502020204030204" pitchFamily="34" charset="0"/>
                          <a:ea typeface="Calibri"/>
                          <a:cs typeface="Calibri" panose="020F0502020204030204" pitchFamily="34" charset="0"/>
                        </a:rPr>
                        <a:t> (</a:t>
                      </a:r>
                      <a:r>
                        <a:rPr lang="en-GB" sz="1500" b="0" strike="noStrike" spc="-1" dirty="0" err="1">
                          <a:solidFill>
                            <a:schemeClr val="dk1"/>
                          </a:solidFill>
                          <a:latin typeface="Calibri" panose="020F0502020204030204" pitchFamily="34" charset="0"/>
                          <a:ea typeface="Calibri"/>
                          <a:cs typeface="Calibri" panose="020F0502020204030204" pitchFamily="34" charset="0"/>
                        </a:rPr>
                        <a:t>siehe</a:t>
                      </a:r>
                      <a:r>
                        <a:rPr lang="en-GB" sz="1500" b="0" strike="noStrike" spc="-1" dirty="0">
                          <a:solidFill>
                            <a:schemeClr val="dk1"/>
                          </a:solidFill>
                          <a:latin typeface="Calibri" panose="020F0502020204030204" pitchFamily="34" charset="0"/>
                          <a:ea typeface="Calibri"/>
                          <a:cs typeface="Calibri" panose="020F0502020204030204" pitchFamily="34" charset="0"/>
                        </a:rPr>
                        <a:t> </a:t>
                      </a:r>
                      <a:r>
                        <a:rPr lang="en-GB" sz="1500" b="0" strike="noStrike" spc="-1" dirty="0" err="1">
                          <a:solidFill>
                            <a:schemeClr val="dk1"/>
                          </a:solidFill>
                          <a:latin typeface="Calibri" panose="020F0502020204030204" pitchFamily="34" charset="0"/>
                          <a:ea typeface="Calibri"/>
                          <a:cs typeface="Calibri" panose="020F0502020204030204" pitchFamily="34" charset="0"/>
                        </a:rPr>
                        <a:t>prozessspezifische</a:t>
                      </a:r>
                      <a:r>
                        <a:rPr lang="en-GB" sz="1500" b="0" strike="noStrike" spc="-1" dirty="0">
                          <a:solidFill>
                            <a:schemeClr val="dk1"/>
                          </a:solidFill>
                          <a:latin typeface="Calibri" panose="020F0502020204030204" pitchFamily="34" charset="0"/>
                          <a:ea typeface="Calibri"/>
                          <a:cs typeface="Calibri" panose="020F0502020204030204" pitchFamily="34" charset="0"/>
                        </a:rPr>
                        <a:t> </a:t>
                      </a:r>
                      <a:r>
                        <a:rPr lang="en-GB" sz="1500" b="0" strike="noStrike" spc="-1" dirty="0" err="1">
                          <a:solidFill>
                            <a:schemeClr val="dk1"/>
                          </a:solidFill>
                          <a:latin typeface="Calibri" panose="020F0502020204030204" pitchFamily="34" charset="0"/>
                          <a:ea typeface="Calibri"/>
                          <a:cs typeface="Calibri" panose="020F0502020204030204" pitchFamily="34" charset="0"/>
                        </a:rPr>
                        <a:t>Rollenmodelle</a:t>
                      </a:r>
                      <a:r>
                        <a:rPr lang="en-GB" sz="1500" b="0" strike="noStrike" spc="-1" dirty="0">
                          <a:solidFill>
                            <a:schemeClr val="dk1"/>
                          </a:solidFill>
                          <a:latin typeface="Calibri" panose="020F0502020204030204" pitchFamily="34" charset="0"/>
                          <a:ea typeface="Calibri"/>
                          <a:cs typeface="Calibri" panose="020F0502020204030204" pitchFamily="34" charset="0"/>
                        </a:rPr>
                        <a:t>).</a:t>
                      </a:r>
                      <a:endParaRPr lang="de-DE" sz="1500" b="0" strike="noStrike" spc="-1" dirty="0">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FD7E7"/>
                    </a:solidFill>
                  </a:tcPr>
                </a:tc>
                <a:extLst>
                  <a:ext uri="{0D108BD9-81ED-4DB2-BD59-A6C34878D82A}">
                    <a16:rowId xmlns:a16="http://schemas.microsoft.com/office/drawing/2014/main" val="10001"/>
                  </a:ext>
                </a:extLst>
              </a:tr>
            </a:tbl>
          </a:graphicData>
        </a:graphic>
      </p:graphicFrame>
      <p:sp>
        <p:nvSpPr>
          <p:cNvPr id="649" name="PlaceHolder 45"/>
          <p:cNvSpPr/>
          <p:nvPr/>
        </p:nvSpPr>
        <p:spPr>
          <a:xfrm>
            <a:off x="8737920" y="6431040"/>
            <a:ext cx="2840400" cy="360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defTabSz="914400">
              <a:lnSpc>
                <a:spcPct val="100000"/>
              </a:lnSpc>
              <a:tabLst>
                <a:tab pos="0" algn="l"/>
              </a:tabLst>
            </a:pPr>
            <a:fld id="{3745012B-F0F2-46C1-BB65-BB4BDDDF29A0}" type="slidenum">
              <a:rPr lang="en-US" sz="1200" b="0" strike="noStrike" spc="-1">
                <a:solidFill>
                  <a:srgbClr val="888888"/>
                </a:solidFill>
                <a:latin typeface="Calibri"/>
                <a:ea typeface="Calibri"/>
              </a:rPr>
              <a:t>72</a:t>
            </a:fld>
            <a:endParaRPr lang="de-DE" sz="1200" b="0" strike="noStrike" spc="-1">
              <a:solidFill>
                <a:srgbClr val="000000"/>
              </a:solidFill>
              <a:latin typeface="Arial"/>
            </a:endParaRPr>
          </a:p>
        </p:txBody>
      </p:sp>
      <p:sp>
        <p:nvSpPr>
          <p:cNvPr id="650" name="Google Shape;781;p64"/>
          <p:cNvSpPr/>
          <p:nvPr/>
        </p:nvSpPr>
        <p:spPr>
          <a:xfrm>
            <a:off x="1968840" y="5054040"/>
            <a:ext cx="8250480" cy="1232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r>
              <a:rPr lang="en-US" sz="1500" b="1" strike="noStrike" spc="-1">
                <a:solidFill>
                  <a:srgbClr val="000000"/>
                </a:solidFill>
                <a:latin typeface="Calibri"/>
                <a:ea typeface="Calibri"/>
              </a:rPr>
              <a:t>Hinweis: </a:t>
            </a:r>
            <a:r>
              <a:rPr lang="en-US" sz="1500" b="0" strike="noStrike" spc="-1">
                <a:solidFill>
                  <a:srgbClr val="000000"/>
                </a:solidFill>
                <a:latin typeface="Calibri"/>
                <a:ea typeface="Calibri"/>
              </a:rPr>
              <a:t>Die Rolle eines Case-Verantwortlichen ist in einem Prozess in der Regel dann erforderlich, wenn Ereignisse (z.B. Incidents, Service-Requests, Probleme, Changes, Releases, ...) oder logische Entitäten/Objekte (z.B. Services, verschiedene Vereinbarungsarten, Berichte oder Pläne, ...) durch den Prozess verwaltet werden und der Prozess-Manager selbst nicht die spezifische Verantwortung für alle diese Ereignisse oder Entitäten übernimmt.</a:t>
            </a:r>
            <a:endParaRPr lang="de-DE" sz="1500" b="0" strike="noStrike" spc="-1">
              <a:solidFill>
                <a:srgbClr val="000000"/>
              </a:solidFill>
              <a:latin typeface="Aria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 name="PlaceHolder 46"/>
          <p:cNvSpPr/>
          <p:nvPr/>
        </p:nvSpPr>
        <p:spPr>
          <a:xfrm>
            <a:off x="609840" y="275040"/>
            <a:ext cx="9053640" cy="1043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Lst>
            </a:pPr>
            <a:r>
              <a:rPr lang="en-US" sz="2800" b="0" strike="noStrike" spc="-1">
                <a:solidFill>
                  <a:srgbClr val="205595"/>
                </a:solidFill>
                <a:latin typeface="Calibri"/>
                <a:ea typeface="Calibri"/>
              </a:rPr>
              <a:t>Gemeinsamer Typ der Rolle: Prozess-Mitarbeiter </a:t>
            </a:r>
            <a:r>
              <a:rPr lang="en-US" sz="2000" b="0" strike="noStrike" spc="-1">
                <a:solidFill>
                  <a:srgbClr val="7F7F7F"/>
                </a:solidFill>
                <a:latin typeface="Calibri"/>
                <a:ea typeface="Calibri"/>
              </a:rPr>
              <a:t>nach </a:t>
            </a:r>
            <a:r>
              <a:rPr lang="en-US" sz="2000" b="1" strike="noStrike" spc="-1">
                <a:solidFill>
                  <a:srgbClr val="7F7F7F"/>
                </a:solidFill>
                <a:latin typeface="Calibri"/>
                <a:ea typeface="Calibri"/>
              </a:rPr>
              <a:t>FitSM-3</a:t>
            </a:r>
            <a:endParaRPr lang="de-DE" sz="2000" b="0" strike="noStrike" spc="-1">
              <a:solidFill>
                <a:srgbClr val="000000"/>
              </a:solidFill>
              <a:latin typeface="Arial"/>
            </a:endParaRPr>
          </a:p>
        </p:txBody>
      </p:sp>
      <p:graphicFrame>
        <p:nvGraphicFramePr>
          <p:cNvPr id="652" name="Google Shape;765;p62"/>
          <p:cNvGraphicFramePr/>
          <p:nvPr>
            <p:extLst>
              <p:ext uri="{D42A27DB-BD31-4B8C-83A1-F6EECF244321}">
                <p14:modId xmlns:p14="http://schemas.microsoft.com/office/powerpoint/2010/main" val="3014332580"/>
              </p:ext>
            </p:extLst>
          </p:nvPr>
        </p:nvGraphicFramePr>
        <p:xfrm>
          <a:off x="1080360" y="1763280"/>
          <a:ext cx="10080000" cy="1645920"/>
        </p:xfrm>
        <a:graphic>
          <a:graphicData uri="http://schemas.openxmlformats.org/drawingml/2006/table">
            <a:tbl>
              <a:tblPr/>
              <a:tblGrid>
                <a:gridCol w="2717640">
                  <a:extLst>
                    <a:ext uri="{9D8B030D-6E8A-4147-A177-3AD203B41FA5}">
                      <a16:colId xmlns:a16="http://schemas.microsoft.com/office/drawing/2014/main" val="20000"/>
                    </a:ext>
                  </a:extLst>
                </a:gridCol>
                <a:gridCol w="7362360">
                  <a:extLst>
                    <a:ext uri="{9D8B030D-6E8A-4147-A177-3AD203B41FA5}">
                      <a16:colId xmlns:a16="http://schemas.microsoft.com/office/drawing/2014/main" val="20001"/>
                    </a:ext>
                  </a:extLst>
                </a:gridCol>
              </a:tblGrid>
              <a:tr h="370800">
                <a:tc>
                  <a:txBody>
                    <a:bodyPr/>
                    <a:lstStyle/>
                    <a:p>
                      <a:pPr>
                        <a:lnSpc>
                          <a:spcPct val="100000"/>
                        </a:lnSpc>
                        <a:tabLst>
                          <a:tab pos="0" algn="l"/>
                        </a:tabLst>
                      </a:pPr>
                      <a:r>
                        <a:rPr lang="en-US" sz="1800" b="1" strike="noStrike" spc="-1">
                          <a:solidFill>
                            <a:schemeClr val="lt1"/>
                          </a:solidFill>
                          <a:latin typeface="Calibri" panose="020F0502020204030204" pitchFamily="34" charset="0"/>
                          <a:ea typeface="Calibri"/>
                          <a:cs typeface="Calibri" panose="020F0502020204030204" pitchFamily="34" charset="0"/>
                        </a:rPr>
                        <a:t>Gemeinsamer Typ der Rolle</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4F81BD"/>
                    </a:solidFill>
                  </a:tcPr>
                </a:tc>
                <a:tc>
                  <a:txBody>
                    <a:bodyPr/>
                    <a:lstStyle/>
                    <a:p>
                      <a:pPr>
                        <a:lnSpc>
                          <a:spcPct val="100000"/>
                        </a:lnSpc>
                        <a:tabLst>
                          <a:tab pos="0" algn="l"/>
                        </a:tabLst>
                      </a:pPr>
                      <a:r>
                        <a:rPr lang="en-US" sz="1800" b="1" strike="noStrike" spc="-1">
                          <a:solidFill>
                            <a:schemeClr val="lt1"/>
                          </a:solidFill>
                          <a:latin typeface="Calibri" panose="020F0502020204030204" pitchFamily="34" charset="0"/>
                          <a:ea typeface="Calibri"/>
                          <a:cs typeface="Calibri" panose="020F0502020204030204" pitchFamily="34" charset="0"/>
                        </a:rPr>
                        <a:t>Allgemeine Aufgaben</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4F81BD"/>
                    </a:solidFill>
                  </a:tcPr>
                </a:tc>
                <a:extLst>
                  <a:ext uri="{0D108BD9-81ED-4DB2-BD59-A6C34878D82A}">
                    <a16:rowId xmlns:a16="http://schemas.microsoft.com/office/drawing/2014/main" val="10000"/>
                  </a:ext>
                </a:extLst>
              </a:tr>
              <a:tr h="370800">
                <a:tc>
                  <a:txBody>
                    <a:bodyPr/>
                    <a:lstStyle/>
                    <a:p>
                      <a:pPr>
                        <a:lnSpc>
                          <a:spcPct val="100000"/>
                        </a:lnSpc>
                        <a:tabLst>
                          <a:tab pos="0" algn="l"/>
                        </a:tabLst>
                      </a:pPr>
                      <a:r>
                        <a:rPr lang="en-GB" sz="1500" b="1" strike="noStrike" spc="-1">
                          <a:solidFill>
                            <a:srgbClr val="000000"/>
                          </a:solidFill>
                          <a:latin typeface="Calibri" panose="020F0502020204030204" pitchFamily="34" charset="0"/>
                          <a:ea typeface="Arial"/>
                          <a:cs typeface="Calibri" panose="020F0502020204030204" pitchFamily="34" charset="0"/>
                        </a:rPr>
                        <a:t>Prozess-Mitarbeiter</a:t>
                      </a:r>
                      <a:endParaRPr lang="de-DE" sz="15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FD7E7"/>
                    </a:solidFill>
                  </a:tcPr>
                </a:tc>
                <a:tc>
                  <a:txBody>
                    <a:bodyPr/>
                    <a:lstStyle/>
                    <a:p>
                      <a:pPr marL="285840" indent="-285840">
                        <a:lnSpc>
                          <a:spcPct val="100000"/>
                        </a:lnSpc>
                        <a:buClr>
                          <a:srgbClr val="000000"/>
                        </a:buClr>
                        <a:buFont typeface="Arial"/>
                        <a:buChar char="•"/>
                      </a:pPr>
                      <a:r>
                        <a:rPr lang="en-GB" sz="1500" b="0" strike="noStrike" spc="-1" dirty="0" err="1">
                          <a:solidFill>
                            <a:schemeClr val="dk1"/>
                          </a:solidFill>
                          <a:latin typeface="Calibri" panose="020F0502020204030204" pitchFamily="34" charset="0"/>
                          <a:ea typeface="Calibri"/>
                          <a:cs typeface="Calibri" panose="020F0502020204030204" pitchFamily="34" charset="0"/>
                        </a:rPr>
                        <a:t>Durchführung</a:t>
                      </a:r>
                      <a:r>
                        <a:rPr lang="en-GB" sz="1500" b="0" strike="noStrike" spc="-1" dirty="0">
                          <a:solidFill>
                            <a:schemeClr val="dk1"/>
                          </a:solidFill>
                          <a:latin typeface="Calibri" panose="020F0502020204030204" pitchFamily="34" charset="0"/>
                          <a:ea typeface="Calibri"/>
                          <a:cs typeface="Calibri" panose="020F0502020204030204" pitchFamily="34" charset="0"/>
                        </a:rPr>
                        <a:t> von </a:t>
                      </a:r>
                      <a:r>
                        <a:rPr lang="en-GB" sz="1500" b="0" strike="noStrike" spc="-1" dirty="0" err="1">
                          <a:solidFill>
                            <a:schemeClr val="dk1"/>
                          </a:solidFill>
                          <a:latin typeface="Calibri" panose="020F0502020204030204" pitchFamily="34" charset="0"/>
                          <a:ea typeface="Calibri"/>
                          <a:cs typeface="Calibri" panose="020F0502020204030204" pitchFamily="34" charset="0"/>
                        </a:rPr>
                        <a:t>Aufgaben</a:t>
                      </a:r>
                      <a:r>
                        <a:rPr lang="en-GB" sz="1500" b="0" strike="noStrike" spc="-1" dirty="0">
                          <a:solidFill>
                            <a:schemeClr val="dk1"/>
                          </a:solidFill>
                          <a:latin typeface="Calibri" panose="020F0502020204030204" pitchFamily="34" charset="0"/>
                          <a:ea typeface="Calibri"/>
                          <a:cs typeface="Calibri" panose="020F0502020204030204" pitchFamily="34" charset="0"/>
                        </a:rPr>
                        <a:t> </a:t>
                      </a:r>
                      <a:r>
                        <a:rPr lang="en-GB" sz="1500" b="0" strike="noStrike" spc="-1" dirty="0" err="1">
                          <a:solidFill>
                            <a:schemeClr val="dk1"/>
                          </a:solidFill>
                          <a:latin typeface="Calibri" panose="020F0502020204030204" pitchFamily="34" charset="0"/>
                          <a:ea typeface="Calibri"/>
                          <a:cs typeface="Calibri" panose="020F0502020204030204" pitchFamily="34" charset="0"/>
                        </a:rPr>
                        <a:t>gemäß</a:t>
                      </a:r>
                      <a:r>
                        <a:rPr lang="en-GB" sz="1500" b="0" strike="noStrike" spc="-1" dirty="0">
                          <a:solidFill>
                            <a:schemeClr val="dk1"/>
                          </a:solidFill>
                          <a:latin typeface="Calibri" panose="020F0502020204030204" pitchFamily="34" charset="0"/>
                          <a:ea typeface="Calibri"/>
                          <a:cs typeface="Calibri" panose="020F0502020204030204" pitchFamily="34" charset="0"/>
                        </a:rPr>
                        <a:t> </a:t>
                      </a:r>
                      <a:r>
                        <a:rPr lang="en-GB" sz="1500" b="0" strike="noStrike" spc="-1" dirty="0" err="1">
                          <a:solidFill>
                            <a:schemeClr val="dk1"/>
                          </a:solidFill>
                          <a:latin typeface="Calibri" panose="020F0502020204030204" pitchFamily="34" charset="0"/>
                          <a:ea typeface="Calibri"/>
                          <a:cs typeface="Calibri" panose="020F0502020204030204" pitchFamily="34" charset="0"/>
                        </a:rPr>
                        <a:t>dem</a:t>
                      </a:r>
                      <a:r>
                        <a:rPr lang="en-GB" sz="1500" b="0" strike="noStrike" spc="-1" dirty="0">
                          <a:solidFill>
                            <a:schemeClr val="dk1"/>
                          </a:solidFill>
                          <a:latin typeface="Calibri" panose="020F0502020204030204" pitchFamily="34" charset="0"/>
                          <a:ea typeface="Calibri"/>
                          <a:cs typeface="Calibri" panose="020F0502020204030204" pitchFamily="34" charset="0"/>
                        </a:rPr>
                        <a:t> </a:t>
                      </a:r>
                      <a:r>
                        <a:rPr lang="en-GB" sz="1500" b="0" strike="noStrike" spc="-1" dirty="0" err="1">
                          <a:solidFill>
                            <a:schemeClr val="dk1"/>
                          </a:solidFill>
                          <a:latin typeface="Calibri" panose="020F0502020204030204" pitchFamily="34" charset="0"/>
                          <a:ea typeface="Calibri"/>
                          <a:cs typeface="Calibri" panose="020F0502020204030204" pitchFamily="34" charset="0"/>
                        </a:rPr>
                        <a:t>definierten</a:t>
                      </a:r>
                      <a:r>
                        <a:rPr lang="en-GB" sz="1500" b="0" strike="noStrike" spc="-1" dirty="0">
                          <a:solidFill>
                            <a:schemeClr val="dk1"/>
                          </a:solidFill>
                          <a:latin typeface="Calibri" panose="020F0502020204030204" pitchFamily="34" charset="0"/>
                          <a:ea typeface="Calibri"/>
                          <a:cs typeface="Calibri" panose="020F0502020204030204" pitchFamily="34" charset="0"/>
                        </a:rPr>
                        <a:t>/</a:t>
                      </a:r>
                      <a:r>
                        <a:rPr lang="en-GB" sz="1500" b="0" strike="noStrike" spc="-1" dirty="0" err="1">
                          <a:solidFill>
                            <a:schemeClr val="dk1"/>
                          </a:solidFill>
                          <a:latin typeface="Calibri" panose="020F0502020204030204" pitchFamily="34" charset="0"/>
                          <a:ea typeface="Calibri"/>
                          <a:cs typeface="Calibri" panose="020F0502020204030204" pitchFamily="34" charset="0"/>
                        </a:rPr>
                        <a:t>etablierten</a:t>
                      </a:r>
                      <a:r>
                        <a:rPr lang="en-GB" sz="1500" b="0" strike="noStrike" spc="-1" dirty="0">
                          <a:solidFill>
                            <a:schemeClr val="dk1"/>
                          </a:solidFill>
                          <a:latin typeface="Calibri" panose="020F0502020204030204" pitchFamily="34" charset="0"/>
                          <a:ea typeface="Calibri"/>
                          <a:cs typeface="Calibri" panose="020F0502020204030204" pitchFamily="34" charset="0"/>
                        </a:rPr>
                        <a:t> </a:t>
                      </a:r>
                      <a:r>
                        <a:rPr lang="en-GB" sz="1500" b="0" strike="noStrike" spc="-1" dirty="0" err="1">
                          <a:solidFill>
                            <a:schemeClr val="dk1"/>
                          </a:solidFill>
                          <a:latin typeface="Calibri" panose="020F0502020204030204" pitchFamily="34" charset="0"/>
                          <a:ea typeface="Calibri"/>
                          <a:cs typeface="Calibri" panose="020F0502020204030204" pitchFamily="34" charset="0"/>
                        </a:rPr>
                        <a:t>Prozess</a:t>
                      </a:r>
                      <a:r>
                        <a:rPr lang="en-GB" sz="1500" b="0" strike="noStrike" spc="-1" dirty="0">
                          <a:solidFill>
                            <a:schemeClr val="dk1"/>
                          </a:solidFill>
                          <a:latin typeface="Calibri" panose="020F0502020204030204" pitchFamily="34" charset="0"/>
                          <a:ea typeface="Calibri"/>
                          <a:cs typeface="Calibri" panose="020F0502020204030204" pitchFamily="34" charset="0"/>
                        </a:rPr>
                        <a:t> und </a:t>
                      </a:r>
                      <a:r>
                        <a:rPr lang="en-GB" sz="1500" b="0" strike="noStrike" spc="-1" dirty="0" err="1">
                          <a:solidFill>
                            <a:schemeClr val="dk1"/>
                          </a:solidFill>
                          <a:latin typeface="Calibri" panose="020F0502020204030204" pitchFamily="34" charset="0"/>
                          <a:ea typeface="Calibri"/>
                          <a:cs typeface="Calibri" panose="020F0502020204030204" pitchFamily="34" charset="0"/>
                        </a:rPr>
                        <a:t>ggf</a:t>
                      </a:r>
                      <a:r>
                        <a:rPr lang="en-GB" sz="1500" b="0" strike="noStrike" spc="-1" dirty="0">
                          <a:solidFill>
                            <a:schemeClr val="dk1"/>
                          </a:solidFill>
                          <a:latin typeface="Calibri" panose="020F0502020204030204" pitchFamily="34" charset="0"/>
                          <a:ea typeface="Calibri"/>
                          <a:cs typeface="Calibri" panose="020F0502020204030204" pitchFamily="34" charset="0"/>
                        </a:rPr>
                        <a:t>. </a:t>
                      </a:r>
                      <a:r>
                        <a:rPr lang="en-GB" sz="1500" b="0" strike="noStrike" spc="-1" dirty="0" err="1">
                          <a:solidFill>
                            <a:schemeClr val="dk1"/>
                          </a:solidFill>
                          <a:latin typeface="Calibri" panose="020F0502020204030204" pitchFamily="34" charset="0"/>
                          <a:ea typeface="Calibri"/>
                          <a:cs typeface="Calibri" panose="020F0502020204030204" pitchFamily="34" charset="0"/>
                        </a:rPr>
                        <a:t>dessen</a:t>
                      </a:r>
                      <a:r>
                        <a:rPr lang="en-GB" sz="1500" b="0" strike="noStrike" spc="-1" dirty="0">
                          <a:solidFill>
                            <a:schemeClr val="dk1"/>
                          </a:solidFill>
                          <a:latin typeface="Calibri" panose="020F0502020204030204" pitchFamily="34" charset="0"/>
                          <a:ea typeface="Calibri"/>
                          <a:cs typeface="Calibri" panose="020F0502020204030204" pitchFamily="34" charset="0"/>
                        </a:rPr>
                        <a:t> </a:t>
                      </a:r>
                      <a:r>
                        <a:rPr lang="en-GB" sz="1500" b="0" strike="noStrike" spc="-1" dirty="0" err="1">
                          <a:solidFill>
                            <a:schemeClr val="dk1"/>
                          </a:solidFill>
                          <a:latin typeface="Calibri" panose="020F0502020204030204" pitchFamily="34" charset="0"/>
                          <a:ea typeface="Calibri"/>
                          <a:cs typeface="Calibri" panose="020F0502020204030204" pitchFamily="34" charset="0"/>
                        </a:rPr>
                        <a:t>Aktivitäten</a:t>
                      </a:r>
                      <a:r>
                        <a:rPr lang="en-GB" sz="1500" b="0" strike="noStrike" spc="-1" dirty="0">
                          <a:solidFill>
                            <a:schemeClr val="dk1"/>
                          </a:solidFill>
                          <a:latin typeface="Calibri" panose="020F0502020204030204" pitchFamily="34" charset="0"/>
                          <a:ea typeface="Calibri"/>
                          <a:cs typeface="Calibri" panose="020F0502020204030204" pitchFamily="34" charset="0"/>
                        </a:rPr>
                        <a:t> und </a:t>
                      </a:r>
                      <a:r>
                        <a:rPr lang="en-GB" sz="1500" b="0" strike="noStrike" spc="-1" dirty="0" err="1">
                          <a:solidFill>
                            <a:schemeClr val="dk1"/>
                          </a:solidFill>
                          <a:latin typeface="Calibri" panose="020F0502020204030204" pitchFamily="34" charset="0"/>
                          <a:ea typeface="Calibri"/>
                          <a:cs typeface="Calibri" panose="020F0502020204030204" pitchFamily="34" charset="0"/>
                        </a:rPr>
                        <a:t>Verfahren</a:t>
                      </a:r>
                      <a:r>
                        <a:rPr lang="en-GB" sz="1500" b="0" strike="noStrike" spc="-1" dirty="0">
                          <a:solidFill>
                            <a:schemeClr val="dk1"/>
                          </a:solidFill>
                          <a:latin typeface="Calibri" panose="020F0502020204030204" pitchFamily="34" charset="0"/>
                          <a:ea typeface="Calibri"/>
                          <a:cs typeface="Calibri" panose="020F0502020204030204" pitchFamily="34" charset="0"/>
                        </a:rPr>
                        <a:t> (z. B. das </a:t>
                      </a:r>
                      <a:r>
                        <a:rPr lang="en-GB" sz="1500" b="0" strike="noStrike" spc="-1" dirty="0" err="1">
                          <a:solidFill>
                            <a:schemeClr val="dk1"/>
                          </a:solidFill>
                          <a:latin typeface="Calibri" panose="020F0502020204030204" pitchFamily="34" charset="0"/>
                          <a:ea typeface="Calibri"/>
                          <a:cs typeface="Calibri" panose="020F0502020204030204" pitchFamily="34" charset="0"/>
                        </a:rPr>
                        <a:t>Verfahren</a:t>
                      </a:r>
                      <a:r>
                        <a:rPr lang="en-GB" sz="1500" b="0" strike="noStrike" spc="-1" dirty="0">
                          <a:solidFill>
                            <a:schemeClr val="dk1"/>
                          </a:solidFill>
                          <a:latin typeface="Calibri" panose="020F0502020204030204" pitchFamily="34" charset="0"/>
                          <a:ea typeface="Calibri"/>
                          <a:cs typeface="Calibri" panose="020F0502020204030204" pitchFamily="34" charset="0"/>
                        </a:rPr>
                        <a:t> </a:t>
                      </a:r>
                      <a:r>
                        <a:rPr lang="en-GB" sz="1500" b="0" strike="noStrike" spc="-1" dirty="0" err="1">
                          <a:solidFill>
                            <a:schemeClr val="dk1"/>
                          </a:solidFill>
                          <a:latin typeface="Calibri" panose="020F0502020204030204" pitchFamily="34" charset="0"/>
                          <a:ea typeface="Calibri"/>
                          <a:cs typeface="Calibri" panose="020F0502020204030204" pitchFamily="34" charset="0"/>
                        </a:rPr>
                        <a:t>zur</a:t>
                      </a:r>
                      <a:r>
                        <a:rPr lang="en-GB" sz="1500" b="0" strike="noStrike" spc="-1" dirty="0">
                          <a:solidFill>
                            <a:schemeClr val="dk1"/>
                          </a:solidFill>
                          <a:latin typeface="Calibri" panose="020F0502020204030204" pitchFamily="34" charset="0"/>
                          <a:ea typeface="Calibri"/>
                          <a:cs typeface="Calibri" panose="020F0502020204030204" pitchFamily="34" charset="0"/>
                        </a:rPr>
                        <a:t> </a:t>
                      </a:r>
                      <a:r>
                        <a:rPr lang="en-GB" sz="1500" b="0" strike="noStrike" spc="-1" dirty="0" err="1">
                          <a:solidFill>
                            <a:schemeClr val="dk1"/>
                          </a:solidFill>
                          <a:latin typeface="Calibri" panose="020F0502020204030204" pitchFamily="34" charset="0"/>
                          <a:ea typeface="Calibri"/>
                          <a:cs typeface="Calibri" panose="020F0502020204030204" pitchFamily="34" charset="0"/>
                        </a:rPr>
                        <a:t>Priorisierung</a:t>
                      </a:r>
                      <a:r>
                        <a:rPr lang="en-GB" sz="1500" b="0" strike="noStrike" spc="-1" dirty="0">
                          <a:solidFill>
                            <a:schemeClr val="dk1"/>
                          </a:solidFill>
                          <a:latin typeface="Calibri" panose="020F0502020204030204" pitchFamily="34" charset="0"/>
                          <a:ea typeface="Calibri"/>
                          <a:cs typeface="Calibri" panose="020F0502020204030204" pitchFamily="34" charset="0"/>
                        </a:rPr>
                        <a:t> </a:t>
                      </a:r>
                      <a:r>
                        <a:rPr lang="en-GB" sz="1500" b="0" strike="noStrike" spc="-1" dirty="0" err="1">
                          <a:solidFill>
                            <a:schemeClr val="dk1"/>
                          </a:solidFill>
                          <a:latin typeface="Calibri" panose="020F0502020204030204" pitchFamily="34" charset="0"/>
                          <a:ea typeface="Calibri"/>
                          <a:cs typeface="Calibri" panose="020F0502020204030204" pitchFamily="34" charset="0"/>
                        </a:rPr>
                        <a:t>eines</a:t>
                      </a:r>
                      <a:r>
                        <a:rPr lang="en-GB" sz="1500" b="0" strike="noStrike" spc="-1" dirty="0">
                          <a:solidFill>
                            <a:schemeClr val="dk1"/>
                          </a:solidFill>
                          <a:latin typeface="Calibri" panose="020F0502020204030204" pitchFamily="34" charset="0"/>
                          <a:ea typeface="Calibri"/>
                          <a:cs typeface="Calibri" panose="020F0502020204030204" pitchFamily="34" charset="0"/>
                        </a:rPr>
                        <a:t> Incidents).</a:t>
                      </a:r>
                      <a:endParaRPr lang="de-DE" sz="1500" b="0" strike="noStrike" spc="-1" dirty="0">
                        <a:solidFill>
                          <a:srgbClr val="000000"/>
                        </a:solidFill>
                        <a:latin typeface="Calibri" panose="020F0502020204030204" pitchFamily="34" charset="0"/>
                        <a:cs typeface="Calibri" panose="020F0502020204030204" pitchFamily="34" charset="0"/>
                      </a:endParaRPr>
                    </a:p>
                    <a:p>
                      <a:pPr marL="285840" indent="-285840">
                        <a:lnSpc>
                          <a:spcPct val="100000"/>
                        </a:lnSpc>
                        <a:buClr>
                          <a:srgbClr val="000000"/>
                        </a:buClr>
                        <a:buFont typeface="Arial"/>
                        <a:buChar char="•"/>
                      </a:pPr>
                      <a:r>
                        <a:rPr lang="en-GB" sz="1500" b="0" strike="noStrike" spc="-1" dirty="0" err="1">
                          <a:solidFill>
                            <a:schemeClr val="dk1"/>
                          </a:solidFill>
                          <a:latin typeface="Calibri" panose="020F0502020204030204" pitchFamily="34" charset="0"/>
                          <a:ea typeface="Calibri"/>
                          <a:cs typeface="Calibri" panose="020F0502020204030204" pitchFamily="34" charset="0"/>
                        </a:rPr>
                        <a:t>Berichtet</a:t>
                      </a:r>
                      <a:r>
                        <a:rPr lang="en-GB" sz="1500" b="0" strike="noStrike" spc="-1" dirty="0">
                          <a:solidFill>
                            <a:schemeClr val="dk1"/>
                          </a:solidFill>
                          <a:latin typeface="Calibri" panose="020F0502020204030204" pitchFamily="34" charset="0"/>
                          <a:ea typeface="Calibri"/>
                          <a:cs typeface="Calibri" panose="020F0502020204030204" pitchFamily="34" charset="0"/>
                        </a:rPr>
                        <a:t> an den Case-</a:t>
                      </a:r>
                      <a:r>
                        <a:rPr lang="en-GB" sz="1500" b="0" strike="noStrike" spc="-1" dirty="0" err="1">
                          <a:solidFill>
                            <a:schemeClr val="dk1"/>
                          </a:solidFill>
                          <a:latin typeface="Calibri" panose="020F0502020204030204" pitchFamily="34" charset="0"/>
                          <a:ea typeface="Calibri"/>
                          <a:cs typeface="Calibri" panose="020F0502020204030204" pitchFamily="34" charset="0"/>
                        </a:rPr>
                        <a:t>Verantwortlichen</a:t>
                      </a:r>
                      <a:r>
                        <a:rPr lang="en-GB" sz="1500" b="0" strike="noStrike" spc="-1" dirty="0">
                          <a:solidFill>
                            <a:schemeClr val="dk1"/>
                          </a:solidFill>
                          <a:latin typeface="Calibri" panose="020F0502020204030204" pitchFamily="34" charset="0"/>
                          <a:ea typeface="Calibri"/>
                          <a:cs typeface="Calibri" panose="020F0502020204030204" pitchFamily="34" charset="0"/>
                        </a:rPr>
                        <a:t> und / </a:t>
                      </a:r>
                      <a:r>
                        <a:rPr lang="en-GB" sz="1500" b="0" strike="noStrike" spc="-1" dirty="0" err="1">
                          <a:solidFill>
                            <a:schemeClr val="dk1"/>
                          </a:solidFill>
                          <a:latin typeface="Calibri" panose="020F0502020204030204" pitchFamily="34" charset="0"/>
                          <a:ea typeface="Calibri"/>
                          <a:cs typeface="Calibri" panose="020F0502020204030204" pitchFamily="34" charset="0"/>
                        </a:rPr>
                        <a:t>oder</a:t>
                      </a:r>
                      <a:r>
                        <a:rPr lang="en-GB" sz="1500" b="0" strike="noStrike" spc="-1" dirty="0">
                          <a:solidFill>
                            <a:schemeClr val="dk1"/>
                          </a:solidFill>
                          <a:latin typeface="Calibri" panose="020F0502020204030204" pitchFamily="34" charset="0"/>
                          <a:ea typeface="Calibri"/>
                          <a:cs typeface="Calibri" panose="020F0502020204030204" pitchFamily="34" charset="0"/>
                        </a:rPr>
                        <a:t> </a:t>
                      </a:r>
                      <a:r>
                        <a:rPr lang="en-GB" sz="1500" b="0" strike="noStrike" spc="-1" dirty="0" err="1">
                          <a:solidFill>
                            <a:schemeClr val="dk1"/>
                          </a:solidFill>
                          <a:latin typeface="Calibri" panose="020F0502020204030204" pitchFamily="34" charset="0"/>
                          <a:ea typeface="Calibri"/>
                          <a:cs typeface="Calibri" panose="020F0502020204030204" pitchFamily="34" charset="0"/>
                        </a:rPr>
                        <a:t>Prozess</a:t>
                      </a:r>
                      <a:r>
                        <a:rPr lang="en-GB" sz="1500" b="0" strike="noStrike" spc="-1" dirty="0">
                          <a:solidFill>
                            <a:schemeClr val="dk1"/>
                          </a:solidFill>
                          <a:latin typeface="Calibri" panose="020F0502020204030204" pitchFamily="34" charset="0"/>
                          <a:ea typeface="Calibri"/>
                          <a:cs typeface="Calibri" panose="020F0502020204030204" pitchFamily="34" charset="0"/>
                        </a:rPr>
                        <a:t>-Manager, je </a:t>
                      </a:r>
                      <a:r>
                        <a:rPr lang="en-GB" sz="1500" b="0" strike="noStrike" spc="-1" dirty="0" err="1">
                          <a:solidFill>
                            <a:schemeClr val="dk1"/>
                          </a:solidFill>
                          <a:latin typeface="Calibri" panose="020F0502020204030204" pitchFamily="34" charset="0"/>
                          <a:ea typeface="Calibri"/>
                          <a:cs typeface="Calibri" panose="020F0502020204030204" pitchFamily="34" charset="0"/>
                        </a:rPr>
                        <a:t>nach</a:t>
                      </a:r>
                      <a:r>
                        <a:rPr lang="en-GB" sz="1500" b="0" strike="noStrike" spc="-1" dirty="0">
                          <a:solidFill>
                            <a:schemeClr val="dk1"/>
                          </a:solidFill>
                          <a:latin typeface="Calibri" panose="020F0502020204030204" pitchFamily="34" charset="0"/>
                          <a:ea typeface="Calibri"/>
                          <a:cs typeface="Calibri" panose="020F0502020204030204" pitchFamily="34" charset="0"/>
                        </a:rPr>
                        <a:t> </a:t>
                      </a:r>
                      <a:r>
                        <a:rPr lang="en-GB" sz="1500" b="0" strike="noStrike" spc="-1" dirty="0" err="1">
                          <a:solidFill>
                            <a:schemeClr val="dk1"/>
                          </a:solidFill>
                          <a:latin typeface="Calibri" panose="020F0502020204030204" pitchFamily="34" charset="0"/>
                          <a:ea typeface="Calibri"/>
                          <a:cs typeface="Calibri" panose="020F0502020204030204" pitchFamily="34" charset="0"/>
                        </a:rPr>
                        <a:t>Bedarf</a:t>
                      </a:r>
                      <a:r>
                        <a:rPr lang="en-GB" sz="1500" b="0" strike="noStrike" spc="-1" dirty="0">
                          <a:solidFill>
                            <a:schemeClr val="dk1"/>
                          </a:solidFill>
                          <a:latin typeface="Calibri" panose="020F0502020204030204" pitchFamily="34" charset="0"/>
                          <a:ea typeface="Calibri"/>
                          <a:cs typeface="Calibri" panose="020F0502020204030204" pitchFamily="34" charset="0"/>
                        </a:rPr>
                        <a:t>.</a:t>
                      </a:r>
                      <a:endParaRPr lang="de-DE" sz="1500" b="0" strike="noStrike" spc="-1" dirty="0">
                        <a:solidFill>
                          <a:srgbClr val="000000"/>
                        </a:solidFill>
                        <a:latin typeface="Calibri" panose="020F0502020204030204" pitchFamily="34" charset="0"/>
                        <a:cs typeface="Calibri" panose="020F0502020204030204" pitchFamily="34" charset="0"/>
                      </a:endParaRPr>
                    </a:p>
                    <a:p>
                      <a:pPr marL="285840" indent="-285840">
                        <a:lnSpc>
                          <a:spcPct val="100000"/>
                        </a:lnSpc>
                        <a:buClr>
                          <a:srgbClr val="000000"/>
                        </a:buClr>
                        <a:buFont typeface="Arial"/>
                        <a:buChar char="•"/>
                      </a:pPr>
                      <a:r>
                        <a:rPr lang="en-GB" sz="1500" b="0" strike="noStrike" spc="-1" dirty="0" err="1">
                          <a:solidFill>
                            <a:schemeClr val="dk1"/>
                          </a:solidFill>
                          <a:latin typeface="Calibri" panose="020F0502020204030204" pitchFamily="34" charset="0"/>
                          <a:ea typeface="Calibri"/>
                          <a:cs typeface="Calibri" panose="020F0502020204030204" pitchFamily="34" charset="0"/>
                        </a:rPr>
                        <a:t>Beitrag</a:t>
                      </a:r>
                      <a:r>
                        <a:rPr lang="en-GB" sz="1500" b="0" strike="noStrike" spc="-1" dirty="0">
                          <a:solidFill>
                            <a:schemeClr val="dk1"/>
                          </a:solidFill>
                          <a:latin typeface="Calibri" panose="020F0502020204030204" pitchFamily="34" charset="0"/>
                          <a:ea typeface="Calibri"/>
                          <a:cs typeface="Calibri" panose="020F0502020204030204" pitchFamily="34" charset="0"/>
                        </a:rPr>
                        <a:t> </a:t>
                      </a:r>
                      <a:r>
                        <a:rPr lang="en-GB" sz="1500" b="0" strike="noStrike" spc="-1" dirty="0" err="1">
                          <a:solidFill>
                            <a:schemeClr val="dk1"/>
                          </a:solidFill>
                          <a:latin typeface="Calibri" panose="020F0502020204030204" pitchFamily="34" charset="0"/>
                          <a:ea typeface="Calibri"/>
                          <a:cs typeface="Calibri" panose="020F0502020204030204" pitchFamily="34" charset="0"/>
                        </a:rPr>
                        <a:t>zur</a:t>
                      </a:r>
                      <a:r>
                        <a:rPr lang="en-GB" sz="1500" b="0" strike="noStrike" spc="-1" dirty="0">
                          <a:solidFill>
                            <a:schemeClr val="dk1"/>
                          </a:solidFill>
                          <a:latin typeface="Calibri" panose="020F0502020204030204" pitchFamily="34" charset="0"/>
                          <a:ea typeface="Calibri"/>
                          <a:cs typeface="Calibri" panose="020F0502020204030204" pitchFamily="34" charset="0"/>
                        </a:rPr>
                        <a:t> </a:t>
                      </a:r>
                      <a:r>
                        <a:rPr lang="en-GB" sz="1500" b="0" strike="noStrike" spc="-1" dirty="0" err="1">
                          <a:solidFill>
                            <a:schemeClr val="dk1"/>
                          </a:solidFill>
                          <a:latin typeface="Calibri" panose="020F0502020204030204" pitchFamily="34" charset="0"/>
                          <a:ea typeface="Calibri"/>
                          <a:cs typeface="Calibri" panose="020F0502020204030204" pitchFamily="34" charset="0"/>
                        </a:rPr>
                        <a:t>Effektivität</a:t>
                      </a:r>
                      <a:r>
                        <a:rPr lang="en-GB" sz="1500" b="0" strike="noStrike" spc="-1" dirty="0">
                          <a:solidFill>
                            <a:schemeClr val="dk1"/>
                          </a:solidFill>
                          <a:latin typeface="Calibri" panose="020F0502020204030204" pitchFamily="34" charset="0"/>
                          <a:ea typeface="Calibri"/>
                          <a:cs typeface="Calibri" panose="020F0502020204030204" pitchFamily="34" charset="0"/>
                        </a:rPr>
                        <a:t> und </a:t>
                      </a:r>
                      <a:r>
                        <a:rPr lang="en-GB" sz="1500" b="0" strike="noStrike" spc="-1" dirty="0" err="1">
                          <a:solidFill>
                            <a:schemeClr val="dk1"/>
                          </a:solidFill>
                          <a:latin typeface="Calibri" panose="020F0502020204030204" pitchFamily="34" charset="0"/>
                          <a:ea typeface="Calibri"/>
                          <a:cs typeface="Calibri" panose="020F0502020204030204" pitchFamily="34" charset="0"/>
                        </a:rPr>
                        <a:t>kontinuierlichen</a:t>
                      </a:r>
                      <a:r>
                        <a:rPr lang="en-GB" sz="1500" b="0" strike="noStrike" spc="-1" dirty="0">
                          <a:solidFill>
                            <a:schemeClr val="dk1"/>
                          </a:solidFill>
                          <a:latin typeface="Calibri" panose="020F0502020204030204" pitchFamily="34" charset="0"/>
                          <a:ea typeface="Calibri"/>
                          <a:cs typeface="Calibri" panose="020F0502020204030204" pitchFamily="34" charset="0"/>
                        </a:rPr>
                        <a:t> </a:t>
                      </a:r>
                      <a:r>
                        <a:rPr lang="en-GB" sz="1500" b="0" strike="noStrike" spc="-1" dirty="0" err="1">
                          <a:solidFill>
                            <a:schemeClr val="dk1"/>
                          </a:solidFill>
                          <a:latin typeface="Calibri" panose="020F0502020204030204" pitchFamily="34" charset="0"/>
                          <a:ea typeface="Calibri"/>
                          <a:cs typeface="Calibri" panose="020F0502020204030204" pitchFamily="34" charset="0"/>
                        </a:rPr>
                        <a:t>Verbesserung</a:t>
                      </a:r>
                      <a:r>
                        <a:rPr lang="en-GB" sz="1500" b="0" strike="noStrike" spc="-1" dirty="0">
                          <a:solidFill>
                            <a:schemeClr val="dk1"/>
                          </a:solidFill>
                          <a:latin typeface="Calibri" panose="020F0502020204030204" pitchFamily="34" charset="0"/>
                          <a:ea typeface="Calibri"/>
                          <a:cs typeface="Calibri" panose="020F0502020204030204" pitchFamily="34" charset="0"/>
                        </a:rPr>
                        <a:t> des </a:t>
                      </a:r>
                      <a:r>
                        <a:rPr lang="en-GB" sz="1500" b="0" strike="noStrike" spc="-1" dirty="0" err="1">
                          <a:solidFill>
                            <a:schemeClr val="dk1"/>
                          </a:solidFill>
                          <a:latin typeface="Calibri" panose="020F0502020204030204" pitchFamily="34" charset="0"/>
                          <a:ea typeface="Calibri"/>
                          <a:cs typeface="Calibri" panose="020F0502020204030204" pitchFamily="34" charset="0"/>
                        </a:rPr>
                        <a:t>Prozesses</a:t>
                      </a:r>
                      <a:r>
                        <a:rPr lang="en-GB" sz="1500" b="0" strike="noStrike" spc="-1" dirty="0">
                          <a:solidFill>
                            <a:schemeClr val="dk1"/>
                          </a:solidFill>
                          <a:latin typeface="Calibri" panose="020F0502020204030204" pitchFamily="34" charset="0"/>
                          <a:ea typeface="Calibri"/>
                          <a:cs typeface="Calibri" panose="020F0502020204030204" pitchFamily="34" charset="0"/>
                        </a:rPr>
                        <a:t>.</a:t>
                      </a:r>
                      <a:endParaRPr lang="de-DE" sz="1500" b="0" strike="noStrike" spc="-1" dirty="0">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FD7E7"/>
                    </a:solidFill>
                  </a:tcPr>
                </a:tc>
                <a:extLst>
                  <a:ext uri="{0D108BD9-81ED-4DB2-BD59-A6C34878D82A}">
                    <a16:rowId xmlns:a16="http://schemas.microsoft.com/office/drawing/2014/main" val="10001"/>
                  </a:ext>
                </a:extLst>
              </a:tr>
            </a:tbl>
          </a:graphicData>
        </a:graphic>
      </p:graphicFrame>
      <p:sp>
        <p:nvSpPr>
          <p:cNvPr id="653" name="PlaceHolder 47"/>
          <p:cNvSpPr/>
          <p:nvPr/>
        </p:nvSpPr>
        <p:spPr>
          <a:xfrm>
            <a:off x="8737920" y="6431040"/>
            <a:ext cx="2840400" cy="360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defTabSz="914400">
              <a:lnSpc>
                <a:spcPct val="100000"/>
              </a:lnSpc>
              <a:tabLst>
                <a:tab pos="0" algn="l"/>
              </a:tabLst>
            </a:pPr>
            <a:fld id="{F992004A-6830-4A00-A306-8EEDBC9AB9FB}" type="slidenum">
              <a:rPr lang="en-US" sz="1200" b="0" strike="noStrike" spc="-1">
                <a:solidFill>
                  <a:srgbClr val="888888"/>
                </a:solidFill>
                <a:latin typeface="Calibri"/>
                <a:ea typeface="Calibri"/>
              </a:rPr>
              <a:t>73</a:t>
            </a:fld>
            <a:endParaRPr lang="de-DE" sz="1200" b="0" strike="noStrike" spc="-1">
              <a:solidFill>
                <a:srgbClr val="000000"/>
              </a:solidFill>
              <a:latin typeface="Aria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 name="PlaceHolder 48"/>
          <p:cNvSpPr/>
          <p:nvPr/>
        </p:nvSpPr>
        <p:spPr>
          <a:xfrm>
            <a:off x="609840" y="275040"/>
            <a:ext cx="9053640" cy="1043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Lst>
            </a:pPr>
            <a:r>
              <a:rPr lang="en-US" sz="3200" b="0" strike="noStrike" spc="-1">
                <a:solidFill>
                  <a:srgbClr val="205595"/>
                </a:solidFill>
                <a:latin typeface="Calibri" panose="020F0502020204030204" pitchFamily="34" charset="0"/>
                <a:ea typeface="Calibri"/>
                <a:cs typeface="Calibri" panose="020F0502020204030204" pitchFamily="34" charset="0"/>
              </a:rPr>
              <a:t>Schlüsselrollen in einem SMS - Visualisierung</a:t>
            </a:r>
            <a:endParaRPr lang="de-DE" sz="3200" b="0" strike="noStrike" spc="-1">
              <a:solidFill>
                <a:srgbClr val="000000"/>
              </a:solidFill>
              <a:latin typeface="Calibri" panose="020F0502020204030204" pitchFamily="34" charset="0"/>
              <a:cs typeface="Calibri" panose="020F0502020204030204" pitchFamily="34" charset="0"/>
            </a:endParaRPr>
          </a:p>
        </p:txBody>
      </p:sp>
      <p:sp>
        <p:nvSpPr>
          <p:cNvPr id="655" name="PlaceHolder 49"/>
          <p:cNvSpPr/>
          <p:nvPr/>
        </p:nvSpPr>
        <p:spPr>
          <a:xfrm>
            <a:off x="8737920" y="6431040"/>
            <a:ext cx="2840400" cy="360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defTabSz="914400">
              <a:lnSpc>
                <a:spcPct val="100000"/>
              </a:lnSpc>
              <a:tabLst>
                <a:tab pos="0" algn="l"/>
              </a:tabLst>
            </a:pPr>
            <a:fld id="{F5D6E327-688E-42AB-88BC-8D6BF35DAD5F}" type="slidenum">
              <a:rPr lang="en-US" sz="1200" b="0" strike="noStrike" spc="-1">
                <a:solidFill>
                  <a:srgbClr val="888888"/>
                </a:solidFill>
                <a:latin typeface="Calibri" panose="020F0502020204030204" pitchFamily="34" charset="0"/>
                <a:ea typeface="Calibri"/>
                <a:cs typeface="Calibri" panose="020F0502020204030204" pitchFamily="34" charset="0"/>
              </a:rPr>
              <a:t>74</a:t>
            </a:fld>
            <a:endParaRPr lang="de-DE" sz="1200" b="0" strike="noStrike" spc="-1">
              <a:solidFill>
                <a:srgbClr val="000000"/>
              </a:solidFill>
              <a:latin typeface="Calibri" panose="020F0502020204030204" pitchFamily="34" charset="0"/>
              <a:cs typeface="Calibri" panose="020F0502020204030204" pitchFamily="34" charset="0"/>
            </a:endParaRPr>
          </a:p>
        </p:txBody>
      </p:sp>
      <p:sp>
        <p:nvSpPr>
          <p:cNvPr id="656" name="Google Shape;720;p59"/>
          <p:cNvSpPr/>
          <p:nvPr/>
        </p:nvSpPr>
        <p:spPr>
          <a:xfrm>
            <a:off x="1743840" y="1688760"/>
            <a:ext cx="9006480" cy="4737960"/>
          </a:xfrm>
          <a:prstGeom prst="rect">
            <a:avLst/>
          </a:prstGeom>
          <a:noFill/>
          <a:ln w="19050">
            <a:solidFill>
              <a:srgbClr val="4A7DBA"/>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pPr algn="ctr" defTabSz="914400">
              <a:lnSpc>
                <a:spcPct val="100000"/>
              </a:lnSpc>
              <a:tabLst>
                <a:tab pos="0" algn="l"/>
              </a:tabLst>
            </a:pPr>
            <a:r>
              <a:rPr lang="en-US" sz="1400" b="1" strike="noStrike" spc="-1">
                <a:solidFill>
                  <a:srgbClr val="000000"/>
                </a:solidFill>
                <a:latin typeface="Calibri" panose="020F0502020204030204" pitchFamily="34" charset="0"/>
                <a:ea typeface="Calibri"/>
                <a:cs typeface="Calibri" panose="020F0502020204030204" pitchFamily="34" charset="0"/>
              </a:rPr>
              <a:t>Gesamtes Service-Management-System (SMS)</a:t>
            </a:r>
            <a:endParaRPr lang="de-DE" sz="1400" b="0" strike="noStrike" spc="-1">
              <a:solidFill>
                <a:srgbClr val="000000"/>
              </a:solidFill>
              <a:latin typeface="Calibri" panose="020F0502020204030204" pitchFamily="34" charset="0"/>
              <a:cs typeface="Calibri" panose="020F0502020204030204" pitchFamily="34" charset="0"/>
            </a:endParaRPr>
          </a:p>
        </p:txBody>
      </p:sp>
      <p:sp>
        <p:nvSpPr>
          <p:cNvPr id="657" name="Google Shape;721;p59"/>
          <p:cNvSpPr/>
          <p:nvPr/>
        </p:nvSpPr>
        <p:spPr>
          <a:xfrm>
            <a:off x="2011680" y="3359160"/>
            <a:ext cx="2604960" cy="2576880"/>
          </a:xfrm>
          <a:prstGeom prst="rect">
            <a:avLst/>
          </a:prstGeom>
          <a:solidFill>
            <a:schemeClr val="bg1">
              <a:lumMod val="75000"/>
            </a:schemeClr>
          </a:solidFill>
          <a:ln w="19050">
            <a:solidFill>
              <a:srgbClr val="4F6228"/>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pPr algn="ctr" defTabSz="914400">
              <a:lnSpc>
                <a:spcPct val="100000"/>
              </a:lnSpc>
              <a:tabLst>
                <a:tab pos="0" algn="l"/>
              </a:tabLst>
            </a:pPr>
            <a:endParaRPr lang="de-DE" sz="1400" b="0" strike="noStrike" spc="-1">
              <a:solidFill>
                <a:srgbClr val="000000"/>
              </a:solidFill>
              <a:latin typeface="Calibri" panose="020F0502020204030204" pitchFamily="34" charset="0"/>
              <a:cs typeface="Calibri" panose="020F0502020204030204" pitchFamily="34" charset="0"/>
            </a:endParaRPr>
          </a:p>
          <a:p>
            <a:pPr algn="ctr" defTabSz="914400">
              <a:lnSpc>
                <a:spcPct val="100000"/>
              </a:lnSpc>
              <a:tabLst>
                <a:tab pos="0" algn="l"/>
              </a:tabLst>
            </a:pPr>
            <a:r>
              <a:rPr lang="en-US" sz="1400" b="0" strike="noStrike" spc="-1">
                <a:solidFill>
                  <a:srgbClr val="000000"/>
                </a:solidFill>
                <a:latin typeface="Calibri" panose="020F0502020204030204" pitchFamily="34" charset="0"/>
                <a:ea typeface="Calibri"/>
                <a:cs typeface="Calibri" panose="020F0502020204030204" pitchFamily="34" charset="0"/>
              </a:rPr>
              <a:t>SPM-Prozess</a:t>
            </a:r>
            <a:endParaRPr lang="de-DE" sz="1400" b="0" strike="noStrike" spc="-1">
              <a:solidFill>
                <a:srgbClr val="000000"/>
              </a:solidFill>
              <a:latin typeface="Calibri" panose="020F0502020204030204" pitchFamily="34" charset="0"/>
              <a:cs typeface="Calibri" panose="020F0502020204030204" pitchFamily="34" charset="0"/>
            </a:endParaRPr>
          </a:p>
        </p:txBody>
      </p:sp>
      <p:sp>
        <p:nvSpPr>
          <p:cNvPr id="658" name="Google Shape;722;p59"/>
          <p:cNvSpPr/>
          <p:nvPr/>
        </p:nvSpPr>
        <p:spPr>
          <a:xfrm>
            <a:off x="4834440" y="3359160"/>
            <a:ext cx="1148040" cy="2576880"/>
          </a:xfrm>
          <a:prstGeom prst="rect">
            <a:avLst/>
          </a:prstGeom>
          <a:solidFill>
            <a:schemeClr val="bg1">
              <a:lumMod val="75000"/>
            </a:schemeClr>
          </a:solidFill>
          <a:ln w="19050">
            <a:solidFill>
              <a:srgbClr val="4A7DBA"/>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pPr algn="ctr" defTabSz="914400">
              <a:lnSpc>
                <a:spcPct val="100000"/>
              </a:lnSpc>
              <a:tabLst>
                <a:tab pos="0" algn="l"/>
              </a:tabLst>
            </a:pPr>
            <a:endParaRPr lang="de-DE" sz="1400" b="0" strike="noStrike" spc="-1">
              <a:solidFill>
                <a:srgbClr val="000000"/>
              </a:solidFill>
              <a:latin typeface="Calibri" panose="020F0502020204030204" pitchFamily="34" charset="0"/>
              <a:cs typeface="Calibri" panose="020F0502020204030204" pitchFamily="34" charset="0"/>
            </a:endParaRPr>
          </a:p>
          <a:p>
            <a:pPr algn="ctr" defTabSz="914400">
              <a:lnSpc>
                <a:spcPct val="100000"/>
              </a:lnSpc>
              <a:tabLst>
                <a:tab pos="0" algn="l"/>
              </a:tabLst>
            </a:pPr>
            <a:r>
              <a:rPr lang="en-US" sz="1400" b="0" strike="noStrike" spc="-1">
                <a:solidFill>
                  <a:srgbClr val="000000"/>
                </a:solidFill>
                <a:latin typeface="Calibri" panose="020F0502020204030204" pitchFamily="34" charset="0"/>
                <a:ea typeface="Calibri"/>
                <a:cs typeface="Calibri" panose="020F0502020204030204" pitchFamily="34" charset="0"/>
              </a:rPr>
              <a:t>SLM-Prozess</a:t>
            </a:r>
            <a:endParaRPr lang="de-DE" sz="1400" b="0" strike="noStrike" spc="-1">
              <a:solidFill>
                <a:srgbClr val="000000"/>
              </a:solidFill>
              <a:latin typeface="Calibri" panose="020F0502020204030204" pitchFamily="34" charset="0"/>
              <a:cs typeface="Calibri" panose="020F0502020204030204" pitchFamily="34" charset="0"/>
            </a:endParaRPr>
          </a:p>
        </p:txBody>
      </p:sp>
      <p:sp>
        <p:nvSpPr>
          <p:cNvPr id="659" name="Google Shape;730;p59"/>
          <p:cNvSpPr/>
          <p:nvPr/>
        </p:nvSpPr>
        <p:spPr>
          <a:xfrm>
            <a:off x="2920320" y="3223440"/>
            <a:ext cx="944280" cy="345600"/>
          </a:xfrm>
          <a:prstGeom prst="roundRect">
            <a:avLst>
              <a:gd name="adj" fmla="val 16667"/>
            </a:avLst>
          </a:prstGeom>
          <a:solidFill>
            <a:schemeClr val="accent3">
              <a:lumMod val="75000"/>
            </a:schemeClr>
          </a:solidFill>
          <a:ln w="0">
            <a:noFill/>
          </a:ln>
        </p:spPr>
        <p:style>
          <a:lnRef idx="0">
            <a:scrgbClr r="0" g="0" b="0"/>
          </a:lnRef>
          <a:fillRef idx="0">
            <a:scrgbClr r="0" g="0" b="0"/>
          </a:fillRef>
          <a:effectRef idx="0">
            <a:scrgbClr r="0" g="0" b="0"/>
          </a:effectRef>
          <a:fontRef idx="minor"/>
        </p:style>
        <p:txBody>
          <a:bodyPr lIns="36000" tIns="45000" rIns="36000" bIns="45000" anchor="ctr">
            <a:noAutofit/>
          </a:bodyPr>
          <a:lstStyle/>
          <a:p>
            <a:pPr algn="ctr" defTabSz="914400">
              <a:lnSpc>
                <a:spcPct val="100000"/>
              </a:lnSpc>
              <a:tabLst>
                <a:tab pos="0" algn="l"/>
              </a:tabLst>
            </a:pPr>
            <a:r>
              <a:rPr lang="en-US" sz="1100" b="0" strike="noStrike" spc="-1">
                <a:solidFill>
                  <a:srgbClr val="FFFFFF"/>
                </a:solidFill>
                <a:latin typeface="Calibri" panose="020F0502020204030204" pitchFamily="34" charset="0"/>
                <a:ea typeface="Calibri"/>
                <a:cs typeface="Calibri" panose="020F0502020204030204" pitchFamily="34" charset="0"/>
              </a:rPr>
              <a:t>SPM Prozess-Manager</a:t>
            </a:r>
            <a:endParaRPr lang="de-DE" sz="1100" b="0" strike="noStrike" spc="-1">
              <a:solidFill>
                <a:srgbClr val="000000"/>
              </a:solidFill>
              <a:latin typeface="Calibri" panose="020F0502020204030204" pitchFamily="34" charset="0"/>
              <a:cs typeface="Calibri" panose="020F0502020204030204" pitchFamily="34" charset="0"/>
            </a:endParaRPr>
          </a:p>
        </p:txBody>
      </p:sp>
      <p:sp>
        <p:nvSpPr>
          <p:cNvPr id="660" name="Google Shape;731;p59"/>
          <p:cNvSpPr/>
          <p:nvPr/>
        </p:nvSpPr>
        <p:spPr>
          <a:xfrm>
            <a:off x="1965960" y="2680560"/>
            <a:ext cx="4016880" cy="439560"/>
          </a:xfrm>
          <a:prstGeom prst="roundRect">
            <a:avLst>
              <a:gd name="adj" fmla="val 16667"/>
            </a:avLst>
          </a:prstGeom>
          <a:solidFill>
            <a:schemeClr val="accent3">
              <a:lumMod val="50000"/>
            </a:schemeClr>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200" b="0" strike="noStrike" spc="-1">
                <a:solidFill>
                  <a:srgbClr val="FFFFFF"/>
                </a:solidFill>
                <a:latin typeface="Calibri" panose="020F0502020204030204" pitchFamily="34" charset="0"/>
                <a:ea typeface="Calibri"/>
                <a:cs typeface="Calibri" panose="020F0502020204030204" pitchFamily="34" charset="0"/>
              </a:rPr>
              <a:t>Prozess-Verantwortlicher:</a:t>
            </a:r>
            <a:endParaRPr lang="de-DE" sz="1200" b="0" strike="noStrike" spc="-1">
              <a:solidFill>
                <a:srgbClr val="000000"/>
              </a:solidFill>
              <a:latin typeface="Calibri" panose="020F0502020204030204" pitchFamily="34" charset="0"/>
              <a:cs typeface="Calibri" panose="020F0502020204030204" pitchFamily="34" charset="0"/>
            </a:endParaRPr>
          </a:p>
          <a:p>
            <a:pPr algn="ctr" defTabSz="914400">
              <a:lnSpc>
                <a:spcPct val="100000"/>
              </a:lnSpc>
              <a:tabLst>
                <a:tab pos="0" algn="l"/>
              </a:tabLst>
            </a:pPr>
            <a:r>
              <a:rPr lang="en-US" sz="1200" b="0" strike="noStrike" spc="-1">
                <a:solidFill>
                  <a:srgbClr val="FFFFFF"/>
                </a:solidFill>
                <a:latin typeface="Calibri" panose="020F0502020204030204" pitchFamily="34" charset="0"/>
                <a:ea typeface="Calibri"/>
                <a:cs typeface="Calibri" panose="020F0502020204030204" pitchFamily="34" charset="0"/>
              </a:rPr>
              <a:t>SPM und SLM</a:t>
            </a:r>
            <a:endParaRPr lang="de-DE" sz="1200" b="0" strike="noStrike" spc="-1">
              <a:solidFill>
                <a:srgbClr val="000000"/>
              </a:solidFill>
              <a:latin typeface="Calibri" panose="020F0502020204030204" pitchFamily="34" charset="0"/>
              <a:cs typeface="Calibri" panose="020F0502020204030204" pitchFamily="34" charset="0"/>
            </a:endParaRPr>
          </a:p>
        </p:txBody>
      </p:sp>
      <p:sp>
        <p:nvSpPr>
          <p:cNvPr id="661" name="Google Shape;736;p59"/>
          <p:cNvSpPr/>
          <p:nvPr/>
        </p:nvSpPr>
        <p:spPr>
          <a:xfrm>
            <a:off x="6320880" y="2680560"/>
            <a:ext cx="1869120" cy="439560"/>
          </a:xfrm>
          <a:prstGeom prst="roundRect">
            <a:avLst>
              <a:gd name="adj" fmla="val 16667"/>
            </a:avLst>
          </a:prstGeom>
          <a:solidFill>
            <a:schemeClr val="accent3">
              <a:lumMod val="50000"/>
            </a:schemeClr>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200" b="0" strike="noStrike" spc="-1">
                <a:solidFill>
                  <a:srgbClr val="FFFFFF"/>
                </a:solidFill>
                <a:latin typeface="Calibri" panose="020F0502020204030204" pitchFamily="34" charset="0"/>
                <a:ea typeface="Calibri"/>
                <a:cs typeface="Calibri" panose="020F0502020204030204" pitchFamily="34" charset="0"/>
              </a:rPr>
              <a:t>Prozess-Verantwortlicher:</a:t>
            </a:r>
            <a:endParaRPr lang="de-DE" sz="1200" b="0" strike="noStrike" spc="-1">
              <a:solidFill>
                <a:srgbClr val="000000"/>
              </a:solidFill>
              <a:latin typeface="Calibri" panose="020F0502020204030204" pitchFamily="34" charset="0"/>
              <a:cs typeface="Calibri" panose="020F0502020204030204" pitchFamily="34" charset="0"/>
            </a:endParaRPr>
          </a:p>
          <a:p>
            <a:pPr algn="ctr" defTabSz="914400">
              <a:lnSpc>
                <a:spcPct val="100000"/>
              </a:lnSpc>
              <a:tabLst>
                <a:tab pos="0" algn="l"/>
              </a:tabLst>
            </a:pPr>
            <a:r>
              <a:rPr lang="en-US" sz="1200" b="0" strike="noStrike" spc="-1">
                <a:solidFill>
                  <a:srgbClr val="FFFFFF"/>
                </a:solidFill>
                <a:latin typeface="Calibri" panose="020F0502020204030204" pitchFamily="34" charset="0"/>
                <a:ea typeface="Calibri"/>
                <a:cs typeface="Calibri" panose="020F0502020204030204" pitchFamily="34" charset="0"/>
              </a:rPr>
              <a:t>CRM</a:t>
            </a:r>
            <a:endParaRPr lang="de-DE" sz="1200" b="0" strike="noStrike" spc="-1">
              <a:solidFill>
                <a:srgbClr val="000000"/>
              </a:solidFill>
              <a:latin typeface="Calibri" panose="020F0502020204030204" pitchFamily="34" charset="0"/>
              <a:cs typeface="Calibri" panose="020F0502020204030204" pitchFamily="34" charset="0"/>
            </a:endParaRPr>
          </a:p>
        </p:txBody>
      </p:sp>
      <p:sp>
        <p:nvSpPr>
          <p:cNvPr id="662" name="Google Shape;737;p59"/>
          <p:cNvSpPr/>
          <p:nvPr/>
        </p:nvSpPr>
        <p:spPr>
          <a:xfrm>
            <a:off x="6320880" y="3337920"/>
            <a:ext cx="1926720" cy="2576880"/>
          </a:xfrm>
          <a:prstGeom prst="rect">
            <a:avLst/>
          </a:prstGeom>
          <a:solidFill>
            <a:schemeClr val="bg1">
              <a:lumMod val="75000"/>
            </a:schemeClr>
          </a:solidFill>
          <a:ln w="19050">
            <a:solidFill>
              <a:srgbClr val="4A7DBA"/>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pPr algn="ctr" defTabSz="914400">
              <a:lnSpc>
                <a:spcPct val="100000"/>
              </a:lnSpc>
              <a:tabLst>
                <a:tab pos="0" algn="l"/>
              </a:tabLst>
            </a:pPr>
            <a:endParaRPr lang="de-DE" sz="1400" b="0" strike="noStrike" spc="-1">
              <a:solidFill>
                <a:srgbClr val="000000"/>
              </a:solidFill>
              <a:latin typeface="Calibri" panose="020F0502020204030204" pitchFamily="34" charset="0"/>
              <a:cs typeface="Calibri" panose="020F0502020204030204" pitchFamily="34" charset="0"/>
            </a:endParaRPr>
          </a:p>
          <a:p>
            <a:pPr algn="ctr" defTabSz="914400">
              <a:lnSpc>
                <a:spcPct val="100000"/>
              </a:lnSpc>
              <a:tabLst>
                <a:tab pos="0" algn="l"/>
              </a:tabLst>
            </a:pPr>
            <a:r>
              <a:rPr lang="en-US" sz="1400" b="0" strike="noStrike" spc="-1">
                <a:solidFill>
                  <a:srgbClr val="000000"/>
                </a:solidFill>
                <a:latin typeface="Calibri" panose="020F0502020204030204" pitchFamily="34" charset="0"/>
                <a:ea typeface="Calibri"/>
                <a:cs typeface="Calibri" panose="020F0502020204030204" pitchFamily="34" charset="0"/>
              </a:rPr>
              <a:t>CRM-Prozess</a:t>
            </a:r>
            <a:endParaRPr lang="de-DE" sz="1400" b="0" strike="noStrike" spc="-1">
              <a:solidFill>
                <a:srgbClr val="000000"/>
              </a:solidFill>
              <a:latin typeface="Calibri" panose="020F0502020204030204" pitchFamily="34" charset="0"/>
              <a:cs typeface="Calibri" panose="020F0502020204030204" pitchFamily="34" charset="0"/>
            </a:endParaRPr>
          </a:p>
        </p:txBody>
      </p:sp>
      <p:sp>
        <p:nvSpPr>
          <p:cNvPr id="663" name="Google Shape;736;p 1"/>
          <p:cNvSpPr/>
          <p:nvPr/>
        </p:nvSpPr>
        <p:spPr>
          <a:xfrm>
            <a:off x="1965960" y="1973160"/>
            <a:ext cx="8592840" cy="288720"/>
          </a:xfrm>
          <a:prstGeom prst="roundRect">
            <a:avLst>
              <a:gd name="adj" fmla="val 16667"/>
            </a:avLst>
          </a:prstGeom>
          <a:solidFill>
            <a:srgbClr val="165B95"/>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GB" sz="1400" b="0" strike="noStrike" spc="-1">
                <a:solidFill>
                  <a:srgbClr val="FFFFFF"/>
                </a:solidFill>
                <a:latin typeface="Calibri" panose="020F0502020204030204" pitchFamily="34" charset="0"/>
                <a:ea typeface="Calibri"/>
                <a:cs typeface="Calibri" panose="020F0502020204030204" pitchFamily="34" charset="0"/>
              </a:rPr>
              <a:t>SMS-Verantwortlicher</a:t>
            </a:r>
            <a:endParaRPr lang="de-DE" sz="1400" b="0" strike="noStrike" spc="-1">
              <a:solidFill>
                <a:srgbClr val="000000"/>
              </a:solidFill>
              <a:latin typeface="Calibri" panose="020F0502020204030204" pitchFamily="34" charset="0"/>
              <a:cs typeface="Calibri" panose="020F0502020204030204" pitchFamily="34" charset="0"/>
            </a:endParaRPr>
          </a:p>
        </p:txBody>
      </p:sp>
      <p:sp>
        <p:nvSpPr>
          <p:cNvPr id="664" name="Google Shape;736;p 2"/>
          <p:cNvSpPr/>
          <p:nvPr/>
        </p:nvSpPr>
        <p:spPr>
          <a:xfrm>
            <a:off x="1965960" y="2343240"/>
            <a:ext cx="8592840" cy="288720"/>
          </a:xfrm>
          <a:prstGeom prst="roundRect">
            <a:avLst>
              <a:gd name="adj" fmla="val 16667"/>
            </a:avLst>
          </a:prstGeom>
          <a:solidFill>
            <a:srgbClr val="0F70B7"/>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GB" sz="1400" b="0" strike="noStrike" spc="-1">
                <a:solidFill>
                  <a:srgbClr val="FFFFFF"/>
                </a:solidFill>
                <a:latin typeface="Calibri" panose="020F0502020204030204" pitchFamily="34" charset="0"/>
                <a:ea typeface="Calibri"/>
                <a:cs typeface="Calibri" panose="020F0502020204030204" pitchFamily="34" charset="0"/>
              </a:rPr>
              <a:t>SMS-Manager</a:t>
            </a:r>
            <a:endParaRPr lang="de-DE" sz="1400" b="0" strike="noStrike" spc="-1">
              <a:solidFill>
                <a:srgbClr val="000000"/>
              </a:solidFill>
              <a:latin typeface="Calibri" panose="020F0502020204030204" pitchFamily="34" charset="0"/>
              <a:cs typeface="Calibri" panose="020F0502020204030204" pitchFamily="34" charset="0"/>
            </a:endParaRPr>
          </a:p>
        </p:txBody>
      </p:sp>
      <p:sp>
        <p:nvSpPr>
          <p:cNvPr id="665" name="Google Shape;730;p 1"/>
          <p:cNvSpPr/>
          <p:nvPr/>
        </p:nvSpPr>
        <p:spPr>
          <a:xfrm>
            <a:off x="4966560" y="3223440"/>
            <a:ext cx="884520" cy="345600"/>
          </a:xfrm>
          <a:prstGeom prst="roundRect">
            <a:avLst>
              <a:gd name="adj" fmla="val 16667"/>
            </a:avLst>
          </a:prstGeom>
          <a:solidFill>
            <a:schemeClr val="accent3">
              <a:lumMod val="75000"/>
            </a:schemeClr>
          </a:solidFill>
          <a:ln w="0">
            <a:noFill/>
          </a:ln>
        </p:spPr>
        <p:style>
          <a:lnRef idx="0">
            <a:scrgbClr r="0" g="0" b="0"/>
          </a:lnRef>
          <a:fillRef idx="0">
            <a:scrgbClr r="0" g="0" b="0"/>
          </a:fillRef>
          <a:effectRef idx="0">
            <a:scrgbClr r="0" g="0" b="0"/>
          </a:effectRef>
          <a:fontRef idx="minor"/>
        </p:style>
        <p:txBody>
          <a:bodyPr lIns="36000" tIns="45000" rIns="36000" bIns="45000" anchor="ctr">
            <a:noAutofit/>
          </a:bodyPr>
          <a:lstStyle/>
          <a:p>
            <a:pPr algn="ctr" defTabSz="914400">
              <a:lnSpc>
                <a:spcPct val="100000"/>
              </a:lnSpc>
              <a:tabLst>
                <a:tab pos="0" algn="l"/>
              </a:tabLst>
            </a:pPr>
            <a:r>
              <a:rPr lang="en-US" sz="1100" b="0" strike="noStrike" spc="-1">
                <a:solidFill>
                  <a:srgbClr val="FFFFFF"/>
                </a:solidFill>
                <a:latin typeface="Calibri" panose="020F0502020204030204" pitchFamily="34" charset="0"/>
                <a:ea typeface="Calibri"/>
                <a:cs typeface="Calibri" panose="020F0502020204030204" pitchFamily="34" charset="0"/>
              </a:rPr>
              <a:t>SLM Prozess-Manager</a:t>
            </a:r>
            <a:endParaRPr lang="de-DE" sz="1100" b="0" strike="noStrike" spc="-1">
              <a:solidFill>
                <a:srgbClr val="000000"/>
              </a:solidFill>
              <a:latin typeface="Calibri" panose="020F0502020204030204" pitchFamily="34" charset="0"/>
              <a:cs typeface="Calibri" panose="020F0502020204030204" pitchFamily="34" charset="0"/>
            </a:endParaRPr>
          </a:p>
        </p:txBody>
      </p:sp>
      <p:sp>
        <p:nvSpPr>
          <p:cNvPr id="666" name="Google Shape;730;p 2"/>
          <p:cNvSpPr/>
          <p:nvPr/>
        </p:nvSpPr>
        <p:spPr>
          <a:xfrm>
            <a:off x="6740280" y="3210120"/>
            <a:ext cx="1138320" cy="345600"/>
          </a:xfrm>
          <a:prstGeom prst="roundRect">
            <a:avLst>
              <a:gd name="adj" fmla="val 16667"/>
            </a:avLst>
          </a:prstGeom>
          <a:solidFill>
            <a:schemeClr val="accent3">
              <a:lumMod val="75000"/>
            </a:schemeClr>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100" b="0" strike="noStrike" spc="-1">
                <a:solidFill>
                  <a:srgbClr val="FFFFFF"/>
                </a:solidFill>
                <a:latin typeface="Calibri" panose="020F0502020204030204" pitchFamily="34" charset="0"/>
                <a:ea typeface="Calibri"/>
                <a:cs typeface="Calibri" panose="020F0502020204030204" pitchFamily="34" charset="0"/>
              </a:rPr>
              <a:t>CRM Prozess-Manager</a:t>
            </a:r>
            <a:endParaRPr lang="de-DE" sz="1100" b="0" strike="noStrike" spc="-1">
              <a:solidFill>
                <a:srgbClr val="000000"/>
              </a:solidFill>
              <a:latin typeface="Calibri" panose="020F0502020204030204" pitchFamily="34" charset="0"/>
              <a:cs typeface="Calibri" panose="020F0502020204030204" pitchFamily="34" charset="0"/>
            </a:endParaRPr>
          </a:p>
        </p:txBody>
      </p:sp>
      <p:sp>
        <p:nvSpPr>
          <p:cNvPr id="667" name="Google Shape;736;p 3"/>
          <p:cNvSpPr/>
          <p:nvPr/>
        </p:nvSpPr>
        <p:spPr>
          <a:xfrm>
            <a:off x="1965960" y="6064560"/>
            <a:ext cx="8592840" cy="239760"/>
          </a:xfrm>
          <a:prstGeom prst="roundRect">
            <a:avLst>
              <a:gd name="adj" fmla="val 16667"/>
            </a:avLst>
          </a:prstGeom>
          <a:solidFill>
            <a:schemeClr val="bg2">
              <a:lumMod val="20000"/>
              <a:lumOff val="80000"/>
            </a:schemeClr>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GB" sz="1400" b="0" strike="noStrike" spc="-1">
                <a:solidFill>
                  <a:srgbClr val="808080"/>
                </a:solidFill>
                <a:latin typeface="Calibri" panose="020F0502020204030204" pitchFamily="34" charset="0"/>
                <a:ea typeface="Calibri"/>
                <a:cs typeface="Calibri" panose="020F0502020204030204" pitchFamily="34" charset="0"/>
              </a:rPr>
              <a:t>Allgemeine Rolle: Dokumentationsbeauftragter</a:t>
            </a:r>
            <a:endParaRPr lang="de-DE" sz="1400" b="0" strike="noStrike" spc="-1">
              <a:solidFill>
                <a:srgbClr val="000000"/>
              </a:solidFill>
              <a:latin typeface="Calibri" panose="020F0502020204030204" pitchFamily="34" charset="0"/>
              <a:cs typeface="Calibri" panose="020F0502020204030204" pitchFamily="34" charset="0"/>
            </a:endParaRPr>
          </a:p>
        </p:txBody>
      </p:sp>
      <p:grpSp>
        <p:nvGrpSpPr>
          <p:cNvPr id="668" name="Group 5"/>
          <p:cNvGrpSpPr/>
          <p:nvPr/>
        </p:nvGrpSpPr>
        <p:grpSpPr>
          <a:xfrm>
            <a:off x="2172960" y="3857400"/>
            <a:ext cx="2223360" cy="1051560"/>
            <a:chOff x="2172960" y="3857400"/>
            <a:chExt cx="2223360" cy="1051560"/>
          </a:xfrm>
        </p:grpSpPr>
        <p:sp>
          <p:nvSpPr>
            <p:cNvPr id="669" name="Google Shape;723;p59"/>
            <p:cNvSpPr/>
            <p:nvPr/>
          </p:nvSpPr>
          <p:spPr>
            <a:xfrm rot="5400000">
              <a:off x="2109240" y="4163760"/>
              <a:ext cx="902520" cy="568080"/>
            </a:xfrm>
            <a:prstGeom prst="rect">
              <a:avLst/>
            </a:prstGeom>
            <a:noFill/>
            <a:ln w="19050">
              <a:solidFill>
                <a:srgbClr val="4F6228"/>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r" defTabSz="914400">
                <a:lnSpc>
                  <a:spcPct val="100000"/>
                </a:lnSpc>
                <a:tabLst>
                  <a:tab pos="0" algn="l"/>
                </a:tabLst>
              </a:pPr>
              <a:r>
                <a:rPr lang="en-US" sz="1200" b="0" strike="noStrike" spc="-1">
                  <a:solidFill>
                    <a:srgbClr val="000000"/>
                  </a:solidFill>
                  <a:latin typeface="Calibri" panose="020F0502020204030204" pitchFamily="34" charset="0"/>
                  <a:ea typeface="Calibri"/>
                  <a:cs typeface="Calibri" panose="020F0502020204030204" pitchFamily="34" charset="0"/>
                </a:rPr>
                <a:t>Aktivität 1</a:t>
              </a:r>
              <a:endParaRPr lang="de-DE" sz="1200" b="0" strike="noStrike" spc="-1">
                <a:solidFill>
                  <a:srgbClr val="000000"/>
                </a:solidFill>
                <a:latin typeface="Calibri" panose="020F0502020204030204" pitchFamily="34" charset="0"/>
                <a:cs typeface="Calibri" panose="020F0502020204030204" pitchFamily="34" charset="0"/>
              </a:endParaRPr>
            </a:p>
          </p:txBody>
        </p:sp>
        <p:sp>
          <p:nvSpPr>
            <p:cNvPr id="670" name="Google Shape;724;p59"/>
            <p:cNvSpPr/>
            <p:nvPr/>
          </p:nvSpPr>
          <p:spPr>
            <a:xfrm rot="5400000">
              <a:off x="2844000" y="4167360"/>
              <a:ext cx="902520" cy="568080"/>
            </a:xfrm>
            <a:prstGeom prst="rect">
              <a:avLst/>
            </a:prstGeom>
            <a:noFill/>
            <a:ln w="19050">
              <a:solidFill>
                <a:srgbClr val="4F6228"/>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r" defTabSz="914400">
                <a:lnSpc>
                  <a:spcPct val="100000"/>
                </a:lnSpc>
                <a:tabLst>
                  <a:tab pos="0" algn="l"/>
                </a:tabLst>
              </a:pPr>
              <a:r>
                <a:rPr lang="en-US" sz="1200" b="0" strike="noStrike" spc="-1">
                  <a:solidFill>
                    <a:srgbClr val="000000"/>
                  </a:solidFill>
                  <a:latin typeface="Calibri" panose="020F0502020204030204" pitchFamily="34" charset="0"/>
                  <a:ea typeface="Calibri"/>
                  <a:cs typeface="Calibri" panose="020F0502020204030204" pitchFamily="34" charset="0"/>
                </a:rPr>
                <a:t>Aktivität 2</a:t>
              </a:r>
              <a:endParaRPr lang="de-DE" sz="1200" b="0" strike="noStrike" spc="-1">
                <a:solidFill>
                  <a:srgbClr val="000000"/>
                </a:solidFill>
                <a:latin typeface="Calibri" panose="020F0502020204030204" pitchFamily="34" charset="0"/>
                <a:cs typeface="Calibri" panose="020F0502020204030204" pitchFamily="34" charset="0"/>
              </a:endParaRPr>
            </a:p>
          </p:txBody>
        </p:sp>
        <p:sp>
          <p:nvSpPr>
            <p:cNvPr id="671" name="Google Shape;725;p59"/>
            <p:cNvSpPr/>
            <p:nvPr/>
          </p:nvSpPr>
          <p:spPr>
            <a:xfrm rot="5400000">
              <a:off x="3543480" y="4173480"/>
              <a:ext cx="902520" cy="568080"/>
            </a:xfrm>
            <a:prstGeom prst="rect">
              <a:avLst/>
            </a:prstGeom>
            <a:noFill/>
            <a:ln w="19050">
              <a:solidFill>
                <a:srgbClr val="4F6228"/>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r" defTabSz="914400">
                <a:lnSpc>
                  <a:spcPct val="100000"/>
                </a:lnSpc>
                <a:tabLst>
                  <a:tab pos="0" algn="l"/>
                </a:tabLst>
              </a:pPr>
              <a:r>
                <a:rPr lang="en-US" sz="1200" b="0" strike="noStrike" spc="-1">
                  <a:solidFill>
                    <a:srgbClr val="000000"/>
                  </a:solidFill>
                  <a:latin typeface="Calibri" panose="020F0502020204030204" pitchFamily="34" charset="0"/>
                  <a:ea typeface="Calibri"/>
                  <a:cs typeface="Calibri" panose="020F0502020204030204" pitchFamily="34" charset="0"/>
                </a:rPr>
                <a:t>Aktivität 3</a:t>
              </a:r>
              <a:endParaRPr lang="de-DE" sz="1200" b="0" strike="noStrike" spc="-1">
                <a:solidFill>
                  <a:srgbClr val="000000"/>
                </a:solidFill>
                <a:latin typeface="Calibri" panose="020F0502020204030204" pitchFamily="34" charset="0"/>
                <a:cs typeface="Calibri" panose="020F0502020204030204" pitchFamily="34" charset="0"/>
              </a:endParaRPr>
            </a:p>
          </p:txBody>
        </p:sp>
        <p:sp>
          <p:nvSpPr>
            <p:cNvPr id="672" name="Google Shape;733;p59"/>
            <p:cNvSpPr/>
            <p:nvPr/>
          </p:nvSpPr>
          <p:spPr>
            <a:xfrm>
              <a:off x="2172960" y="3857400"/>
              <a:ext cx="2223360" cy="227520"/>
            </a:xfrm>
            <a:prstGeom prst="rect">
              <a:avLst/>
            </a:prstGeom>
            <a:solidFill>
              <a:schemeClr val="accent3">
                <a:lumMod val="40000"/>
                <a:lumOff val="60000"/>
              </a:schemeClr>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400" b="0" strike="noStrike" spc="-1">
                  <a:solidFill>
                    <a:srgbClr val="808080"/>
                  </a:solidFill>
                  <a:latin typeface="Calibri" panose="020F0502020204030204" pitchFamily="34" charset="0"/>
                  <a:ea typeface="Calibri"/>
                  <a:cs typeface="Calibri" panose="020F0502020204030204" pitchFamily="34" charset="0"/>
                </a:rPr>
                <a:t>Pr. Personal</a:t>
              </a:r>
              <a:endParaRPr lang="de-DE" sz="1400" b="0" strike="noStrike" spc="-1">
                <a:solidFill>
                  <a:srgbClr val="000000"/>
                </a:solidFill>
                <a:latin typeface="Calibri" panose="020F0502020204030204" pitchFamily="34" charset="0"/>
                <a:cs typeface="Calibri" panose="020F0502020204030204" pitchFamily="34" charset="0"/>
              </a:endParaRPr>
            </a:p>
          </p:txBody>
        </p:sp>
      </p:grpSp>
      <p:sp>
        <p:nvSpPr>
          <p:cNvPr id="673" name="Google Shape;725;p 1"/>
          <p:cNvSpPr/>
          <p:nvPr/>
        </p:nvSpPr>
        <p:spPr>
          <a:xfrm>
            <a:off x="6479280" y="4848840"/>
            <a:ext cx="1157760" cy="254160"/>
          </a:xfrm>
          <a:prstGeom prst="rect">
            <a:avLst/>
          </a:prstGeom>
          <a:solidFill>
            <a:schemeClr val="bg1">
              <a:lumMod val="85000"/>
            </a:schemeClr>
          </a:solidFill>
          <a:ln w="19050">
            <a:solidFill>
              <a:srgbClr val="4F6228"/>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200" b="0" strike="noStrike" spc="-1">
                <a:solidFill>
                  <a:srgbClr val="000000"/>
                </a:solidFill>
                <a:latin typeface="Calibri" panose="020F0502020204030204" pitchFamily="34" charset="0"/>
                <a:ea typeface="Calibri"/>
                <a:cs typeface="Calibri" panose="020F0502020204030204" pitchFamily="34" charset="0"/>
              </a:rPr>
              <a:t>Kunde J</a:t>
            </a:r>
            <a:endParaRPr lang="de-DE" sz="1200" b="0" strike="noStrike" spc="-1">
              <a:solidFill>
                <a:srgbClr val="000000"/>
              </a:solidFill>
              <a:latin typeface="Calibri" panose="020F0502020204030204" pitchFamily="34" charset="0"/>
              <a:cs typeface="Calibri" panose="020F0502020204030204" pitchFamily="34" charset="0"/>
            </a:endParaRPr>
          </a:p>
        </p:txBody>
      </p:sp>
      <p:sp>
        <p:nvSpPr>
          <p:cNvPr id="674" name="Google Shape;730;p 3"/>
          <p:cNvSpPr/>
          <p:nvPr/>
        </p:nvSpPr>
        <p:spPr>
          <a:xfrm>
            <a:off x="6479280" y="5059800"/>
            <a:ext cx="1695960" cy="703080"/>
          </a:xfrm>
          <a:prstGeom prst="roundRect">
            <a:avLst>
              <a:gd name="adj" fmla="val 16667"/>
            </a:avLst>
          </a:prstGeom>
          <a:solidFill>
            <a:schemeClr val="accent3">
              <a:lumMod val="60000"/>
              <a:lumOff val="40000"/>
            </a:schemeClr>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100" b="0" strike="noStrike" spc="-1">
                <a:solidFill>
                  <a:srgbClr val="808080"/>
                </a:solidFill>
                <a:latin typeface="Calibri" panose="020F0502020204030204" pitchFamily="34" charset="0"/>
                <a:ea typeface="Calibri"/>
                <a:cs typeface="Calibri" panose="020F0502020204030204" pitchFamily="34" charset="0"/>
              </a:rPr>
              <a:t>Customer Relationship Management (Account Manager) Customer J</a:t>
            </a:r>
            <a:endParaRPr lang="de-DE" sz="1100" b="0" strike="noStrike" spc="-1">
              <a:solidFill>
                <a:srgbClr val="000000"/>
              </a:solidFill>
              <a:latin typeface="Calibri" panose="020F0502020204030204" pitchFamily="34" charset="0"/>
              <a:cs typeface="Calibri" panose="020F0502020204030204" pitchFamily="34" charset="0"/>
            </a:endParaRPr>
          </a:p>
        </p:txBody>
      </p:sp>
      <p:grpSp>
        <p:nvGrpSpPr>
          <p:cNvPr id="675" name="Group 20"/>
          <p:cNvGrpSpPr/>
          <p:nvPr/>
        </p:nvGrpSpPr>
        <p:grpSpPr>
          <a:xfrm>
            <a:off x="4962600" y="3857400"/>
            <a:ext cx="922680" cy="987120"/>
            <a:chOff x="4962600" y="3857400"/>
            <a:chExt cx="922680" cy="987120"/>
          </a:xfrm>
        </p:grpSpPr>
        <p:sp>
          <p:nvSpPr>
            <p:cNvPr id="676" name="Google Shape;723;p 1"/>
            <p:cNvSpPr/>
            <p:nvPr/>
          </p:nvSpPr>
          <p:spPr>
            <a:xfrm rot="5400000">
              <a:off x="4701600" y="4294800"/>
              <a:ext cx="847080" cy="233640"/>
            </a:xfrm>
            <a:prstGeom prst="rect">
              <a:avLst/>
            </a:prstGeom>
            <a:noFill/>
            <a:ln w="19050">
              <a:solidFill>
                <a:srgbClr val="4F6228"/>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r" defTabSz="914400">
                <a:lnSpc>
                  <a:spcPct val="100000"/>
                </a:lnSpc>
                <a:tabLst>
                  <a:tab pos="0" algn="l"/>
                </a:tabLst>
              </a:pPr>
              <a:r>
                <a:rPr lang="en-US" sz="1200" b="0" strike="noStrike" spc="-1">
                  <a:solidFill>
                    <a:srgbClr val="000000"/>
                  </a:solidFill>
                  <a:latin typeface="Calibri" panose="020F0502020204030204" pitchFamily="34" charset="0"/>
                  <a:ea typeface="Calibri"/>
                  <a:cs typeface="Calibri" panose="020F0502020204030204" pitchFamily="34" charset="0"/>
                </a:rPr>
                <a:t>Aktivität 1</a:t>
              </a:r>
              <a:endParaRPr lang="de-DE" sz="1200" b="0" strike="noStrike" spc="-1">
                <a:solidFill>
                  <a:srgbClr val="000000"/>
                </a:solidFill>
                <a:latin typeface="Calibri" panose="020F0502020204030204" pitchFamily="34" charset="0"/>
                <a:cs typeface="Calibri" panose="020F0502020204030204" pitchFamily="34" charset="0"/>
              </a:endParaRPr>
            </a:p>
          </p:txBody>
        </p:sp>
        <p:sp>
          <p:nvSpPr>
            <p:cNvPr id="677" name="Google Shape;724;p 1"/>
            <p:cNvSpPr/>
            <p:nvPr/>
          </p:nvSpPr>
          <p:spPr>
            <a:xfrm rot="5400000">
              <a:off x="5007600" y="4298400"/>
              <a:ext cx="847080" cy="233640"/>
            </a:xfrm>
            <a:prstGeom prst="rect">
              <a:avLst/>
            </a:prstGeom>
            <a:noFill/>
            <a:ln w="19050">
              <a:solidFill>
                <a:srgbClr val="4F6228"/>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r" defTabSz="914400">
                <a:lnSpc>
                  <a:spcPct val="100000"/>
                </a:lnSpc>
                <a:tabLst>
                  <a:tab pos="0" algn="l"/>
                </a:tabLst>
              </a:pPr>
              <a:r>
                <a:rPr lang="en-US" sz="1200" b="0" strike="noStrike" spc="-1">
                  <a:solidFill>
                    <a:srgbClr val="000000"/>
                  </a:solidFill>
                  <a:latin typeface="Calibri" panose="020F0502020204030204" pitchFamily="34" charset="0"/>
                  <a:ea typeface="Calibri"/>
                  <a:cs typeface="Calibri" panose="020F0502020204030204" pitchFamily="34" charset="0"/>
                </a:rPr>
                <a:t>Aktivität 2</a:t>
              </a:r>
              <a:endParaRPr lang="de-DE" sz="1200" b="0" strike="noStrike" spc="-1">
                <a:solidFill>
                  <a:srgbClr val="000000"/>
                </a:solidFill>
                <a:latin typeface="Calibri" panose="020F0502020204030204" pitchFamily="34" charset="0"/>
                <a:cs typeface="Calibri" panose="020F0502020204030204" pitchFamily="34" charset="0"/>
              </a:endParaRPr>
            </a:p>
          </p:txBody>
        </p:sp>
        <p:sp>
          <p:nvSpPr>
            <p:cNvPr id="678" name="Google Shape;725;p 2"/>
            <p:cNvSpPr/>
            <p:nvPr/>
          </p:nvSpPr>
          <p:spPr>
            <a:xfrm rot="5400000">
              <a:off x="5298480" y="4304160"/>
              <a:ext cx="847080" cy="233640"/>
            </a:xfrm>
            <a:prstGeom prst="rect">
              <a:avLst/>
            </a:prstGeom>
            <a:noFill/>
            <a:ln w="19050">
              <a:solidFill>
                <a:srgbClr val="4F6228"/>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r" defTabSz="914400">
                <a:lnSpc>
                  <a:spcPct val="100000"/>
                </a:lnSpc>
                <a:tabLst>
                  <a:tab pos="0" algn="l"/>
                </a:tabLst>
              </a:pPr>
              <a:r>
                <a:rPr lang="en-US" sz="1200" b="0" strike="noStrike" spc="-1">
                  <a:solidFill>
                    <a:srgbClr val="000000"/>
                  </a:solidFill>
                  <a:latin typeface="Calibri" panose="020F0502020204030204" pitchFamily="34" charset="0"/>
                  <a:ea typeface="Calibri"/>
                  <a:cs typeface="Calibri" panose="020F0502020204030204" pitchFamily="34" charset="0"/>
                </a:rPr>
                <a:t>Aktivität 3</a:t>
              </a:r>
              <a:endParaRPr lang="de-DE" sz="1200" b="0" strike="noStrike" spc="-1">
                <a:solidFill>
                  <a:srgbClr val="000000"/>
                </a:solidFill>
                <a:latin typeface="Calibri" panose="020F0502020204030204" pitchFamily="34" charset="0"/>
                <a:cs typeface="Calibri" panose="020F0502020204030204" pitchFamily="34" charset="0"/>
              </a:endParaRPr>
            </a:p>
          </p:txBody>
        </p:sp>
        <p:sp>
          <p:nvSpPr>
            <p:cNvPr id="679" name="Google Shape;733;p 1"/>
            <p:cNvSpPr/>
            <p:nvPr/>
          </p:nvSpPr>
          <p:spPr>
            <a:xfrm>
              <a:off x="4962600" y="3857400"/>
              <a:ext cx="922680" cy="213480"/>
            </a:xfrm>
            <a:prstGeom prst="rect">
              <a:avLst/>
            </a:prstGeom>
            <a:solidFill>
              <a:schemeClr val="accent3">
                <a:lumMod val="40000"/>
                <a:lumOff val="60000"/>
              </a:schemeClr>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200" b="0" strike="noStrike" spc="-1">
                  <a:solidFill>
                    <a:srgbClr val="808080"/>
                  </a:solidFill>
                  <a:latin typeface="Calibri" panose="020F0502020204030204" pitchFamily="34" charset="0"/>
                  <a:ea typeface="Calibri"/>
                  <a:cs typeface="Calibri" panose="020F0502020204030204" pitchFamily="34" charset="0"/>
                </a:rPr>
                <a:t>Pr. Personal</a:t>
              </a:r>
              <a:endParaRPr lang="de-DE" sz="1200" b="0" strike="noStrike" spc="-1">
                <a:solidFill>
                  <a:srgbClr val="000000"/>
                </a:solidFill>
                <a:latin typeface="Calibri" panose="020F0502020204030204" pitchFamily="34" charset="0"/>
                <a:cs typeface="Calibri" panose="020F0502020204030204" pitchFamily="34" charset="0"/>
              </a:endParaRPr>
            </a:p>
          </p:txBody>
        </p:sp>
      </p:grpSp>
      <p:grpSp>
        <p:nvGrpSpPr>
          <p:cNvPr id="680" name="Group 25"/>
          <p:cNvGrpSpPr/>
          <p:nvPr/>
        </p:nvGrpSpPr>
        <p:grpSpPr>
          <a:xfrm>
            <a:off x="6650640" y="3869640"/>
            <a:ext cx="1443600" cy="881280"/>
            <a:chOff x="6650640" y="3869640"/>
            <a:chExt cx="1443600" cy="881280"/>
          </a:xfrm>
        </p:grpSpPr>
        <p:sp>
          <p:nvSpPr>
            <p:cNvPr id="681" name="Google Shape;723;p 2"/>
            <p:cNvSpPr/>
            <p:nvPr/>
          </p:nvSpPr>
          <p:spPr>
            <a:xfrm rot="5400000">
              <a:off x="6525000" y="4180680"/>
              <a:ext cx="756360" cy="367560"/>
            </a:xfrm>
            <a:prstGeom prst="rect">
              <a:avLst/>
            </a:prstGeom>
            <a:noFill/>
            <a:ln w="19050">
              <a:solidFill>
                <a:srgbClr val="4F6228"/>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r" defTabSz="914400">
                <a:lnSpc>
                  <a:spcPct val="100000"/>
                </a:lnSpc>
                <a:tabLst>
                  <a:tab pos="0" algn="l"/>
                </a:tabLst>
              </a:pPr>
              <a:r>
                <a:rPr lang="en-US" sz="1050" b="0" strike="noStrike" spc="-1">
                  <a:solidFill>
                    <a:srgbClr val="000000"/>
                  </a:solidFill>
                  <a:latin typeface="Calibri" panose="020F0502020204030204" pitchFamily="34" charset="0"/>
                  <a:ea typeface="Calibri"/>
                  <a:cs typeface="Calibri" panose="020F0502020204030204" pitchFamily="34" charset="0"/>
                </a:rPr>
                <a:t>Aktivität 1</a:t>
              </a:r>
              <a:endParaRPr lang="de-DE" sz="1050" b="0" strike="noStrike" spc="-1">
                <a:solidFill>
                  <a:srgbClr val="000000"/>
                </a:solidFill>
                <a:latin typeface="Calibri" panose="020F0502020204030204" pitchFamily="34" charset="0"/>
                <a:cs typeface="Calibri" panose="020F0502020204030204" pitchFamily="34" charset="0"/>
              </a:endParaRPr>
            </a:p>
          </p:txBody>
        </p:sp>
        <p:sp>
          <p:nvSpPr>
            <p:cNvPr id="682" name="Google Shape;724;p 2"/>
            <p:cNvSpPr/>
            <p:nvPr/>
          </p:nvSpPr>
          <p:spPr>
            <a:xfrm rot="5400000">
              <a:off x="7002720" y="4183920"/>
              <a:ext cx="756360" cy="367560"/>
            </a:xfrm>
            <a:prstGeom prst="rect">
              <a:avLst/>
            </a:prstGeom>
            <a:noFill/>
            <a:ln w="19050">
              <a:solidFill>
                <a:srgbClr val="4F6228"/>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r" defTabSz="914400">
                <a:lnSpc>
                  <a:spcPct val="100000"/>
                </a:lnSpc>
                <a:tabLst>
                  <a:tab pos="0" algn="l"/>
                </a:tabLst>
              </a:pPr>
              <a:r>
                <a:rPr lang="en-US" sz="1050" b="0" strike="noStrike" spc="-1">
                  <a:solidFill>
                    <a:srgbClr val="000000"/>
                  </a:solidFill>
                  <a:latin typeface="Calibri" panose="020F0502020204030204" pitchFamily="34" charset="0"/>
                  <a:ea typeface="Calibri"/>
                  <a:cs typeface="Calibri" panose="020F0502020204030204" pitchFamily="34" charset="0"/>
                </a:rPr>
                <a:t>Aktivität 2</a:t>
              </a:r>
              <a:endParaRPr lang="de-DE" sz="1050" b="0" strike="noStrike" spc="-1">
                <a:solidFill>
                  <a:srgbClr val="000000"/>
                </a:solidFill>
                <a:latin typeface="Calibri" panose="020F0502020204030204" pitchFamily="34" charset="0"/>
                <a:cs typeface="Calibri" panose="020F0502020204030204" pitchFamily="34" charset="0"/>
              </a:endParaRPr>
            </a:p>
          </p:txBody>
        </p:sp>
        <p:sp>
          <p:nvSpPr>
            <p:cNvPr id="683" name="Google Shape;725;p 3"/>
            <p:cNvSpPr/>
            <p:nvPr/>
          </p:nvSpPr>
          <p:spPr>
            <a:xfrm rot="5400000">
              <a:off x="7457400" y="4188960"/>
              <a:ext cx="756360" cy="367560"/>
            </a:xfrm>
            <a:prstGeom prst="rect">
              <a:avLst/>
            </a:prstGeom>
            <a:noFill/>
            <a:ln w="19050">
              <a:solidFill>
                <a:srgbClr val="4F6228"/>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r" defTabSz="914400">
                <a:lnSpc>
                  <a:spcPct val="100000"/>
                </a:lnSpc>
                <a:tabLst>
                  <a:tab pos="0" algn="l"/>
                </a:tabLst>
              </a:pPr>
              <a:r>
                <a:rPr lang="en-US" sz="1050" b="0" strike="noStrike" spc="-1">
                  <a:solidFill>
                    <a:srgbClr val="000000"/>
                  </a:solidFill>
                  <a:latin typeface="Calibri" panose="020F0502020204030204" pitchFamily="34" charset="0"/>
                  <a:ea typeface="Calibri"/>
                  <a:cs typeface="Calibri" panose="020F0502020204030204" pitchFamily="34" charset="0"/>
                </a:rPr>
                <a:t>Aktivität 3</a:t>
              </a:r>
              <a:endParaRPr lang="de-DE" sz="1050" b="0" strike="noStrike" spc="-1">
                <a:solidFill>
                  <a:srgbClr val="000000"/>
                </a:solidFill>
                <a:latin typeface="Calibri" panose="020F0502020204030204" pitchFamily="34" charset="0"/>
                <a:cs typeface="Calibri" panose="020F0502020204030204" pitchFamily="34" charset="0"/>
              </a:endParaRPr>
            </a:p>
          </p:txBody>
        </p:sp>
        <p:sp>
          <p:nvSpPr>
            <p:cNvPr id="684" name="Google Shape;733;p 2"/>
            <p:cNvSpPr/>
            <p:nvPr/>
          </p:nvSpPr>
          <p:spPr>
            <a:xfrm>
              <a:off x="6650640" y="3869640"/>
              <a:ext cx="1443600" cy="190080"/>
            </a:xfrm>
            <a:prstGeom prst="rect">
              <a:avLst/>
            </a:prstGeom>
            <a:solidFill>
              <a:schemeClr val="accent3">
                <a:lumMod val="40000"/>
                <a:lumOff val="60000"/>
              </a:schemeClr>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400" b="0" strike="noStrike" spc="-1">
                  <a:solidFill>
                    <a:srgbClr val="808080"/>
                  </a:solidFill>
                  <a:latin typeface="Calibri" panose="020F0502020204030204" pitchFamily="34" charset="0"/>
                  <a:ea typeface="Calibri"/>
                  <a:cs typeface="Calibri" panose="020F0502020204030204" pitchFamily="34" charset="0"/>
                </a:rPr>
                <a:t>Pr. Personal</a:t>
              </a:r>
              <a:endParaRPr lang="de-DE" sz="1400" b="0" strike="noStrike" spc="-1">
                <a:solidFill>
                  <a:srgbClr val="000000"/>
                </a:solidFill>
                <a:latin typeface="Calibri" panose="020F0502020204030204" pitchFamily="34" charset="0"/>
                <a:cs typeface="Calibri" panose="020F0502020204030204" pitchFamily="34" charset="0"/>
              </a:endParaRPr>
            </a:p>
          </p:txBody>
        </p:sp>
      </p:grpSp>
      <p:sp>
        <p:nvSpPr>
          <p:cNvPr id="685" name="Google Shape;736;p 4"/>
          <p:cNvSpPr/>
          <p:nvPr/>
        </p:nvSpPr>
        <p:spPr>
          <a:xfrm>
            <a:off x="8632080" y="2688840"/>
            <a:ext cx="1926720" cy="439560"/>
          </a:xfrm>
          <a:prstGeom prst="roundRect">
            <a:avLst>
              <a:gd name="adj" fmla="val 16667"/>
            </a:avLst>
          </a:prstGeom>
          <a:solidFill>
            <a:schemeClr val="accent3">
              <a:lumMod val="50000"/>
            </a:schemeClr>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200" b="0" strike="noStrike" spc="-1">
                <a:solidFill>
                  <a:srgbClr val="FFFFFF"/>
                </a:solidFill>
                <a:latin typeface="Calibri" panose="020F0502020204030204" pitchFamily="34" charset="0"/>
                <a:ea typeface="Calibri"/>
                <a:cs typeface="Calibri" panose="020F0502020204030204" pitchFamily="34" charset="0"/>
              </a:rPr>
              <a:t>Prozess-Verantwortlicher:</a:t>
            </a:r>
            <a:endParaRPr lang="de-DE" sz="1200" b="0" strike="noStrike" spc="-1">
              <a:solidFill>
                <a:srgbClr val="000000"/>
              </a:solidFill>
              <a:latin typeface="Calibri" panose="020F0502020204030204" pitchFamily="34" charset="0"/>
              <a:cs typeface="Calibri" panose="020F0502020204030204" pitchFamily="34" charset="0"/>
            </a:endParaRPr>
          </a:p>
          <a:p>
            <a:pPr algn="ctr" defTabSz="914400">
              <a:lnSpc>
                <a:spcPct val="100000"/>
              </a:lnSpc>
              <a:tabLst>
                <a:tab pos="0" algn="l"/>
              </a:tabLst>
            </a:pPr>
            <a:r>
              <a:rPr lang="en-US" sz="1200" b="0" strike="noStrike" spc="-1">
                <a:solidFill>
                  <a:srgbClr val="FFFFFF"/>
                </a:solidFill>
                <a:latin typeface="Calibri" panose="020F0502020204030204" pitchFamily="34" charset="0"/>
                <a:ea typeface="Calibri"/>
                <a:cs typeface="Calibri" panose="020F0502020204030204" pitchFamily="34" charset="0"/>
              </a:rPr>
              <a:t>ISRM</a:t>
            </a:r>
            <a:endParaRPr lang="de-DE" sz="1200" b="0" strike="noStrike" spc="-1">
              <a:solidFill>
                <a:srgbClr val="000000"/>
              </a:solidFill>
              <a:latin typeface="Calibri" panose="020F0502020204030204" pitchFamily="34" charset="0"/>
              <a:cs typeface="Calibri" panose="020F0502020204030204" pitchFamily="34" charset="0"/>
            </a:endParaRPr>
          </a:p>
        </p:txBody>
      </p:sp>
      <p:sp>
        <p:nvSpPr>
          <p:cNvPr id="686" name="Google Shape;737;p 1"/>
          <p:cNvSpPr/>
          <p:nvPr/>
        </p:nvSpPr>
        <p:spPr>
          <a:xfrm>
            <a:off x="8632080" y="3345840"/>
            <a:ext cx="1926720" cy="2576880"/>
          </a:xfrm>
          <a:prstGeom prst="rect">
            <a:avLst/>
          </a:prstGeom>
          <a:solidFill>
            <a:schemeClr val="bg1">
              <a:lumMod val="75000"/>
            </a:schemeClr>
          </a:solidFill>
          <a:ln w="19050">
            <a:solidFill>
              <a:srgbClr val="4A7DBA"/>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pPr algn="ctr" defTabSz="914400">
              <a:lnSpc>
                <a:spcPct val="100000"/>
              </a:lnSpc>
              <a:tabLst>
                <a:tab pos="0" algn="l"/>
              </a:tabLst>
            </a:pPr>
            <a:endParaRPr lang="de-DE" sz="1400" b="0" strike="noStrike" spc="-1">
              <a:solidFill>
                <a:srgbClr val="000000"/>
              </a:solidFill>
              <a:latin typeface="Calibri" panose="020F0502020204030204" pitchFamily="34" charset="0"/>
              <a:cs typeface="Calibri" panose="020F0502020204030204" pitchFamily="34" charset="0"/>
            </a:endParaRPr>
          </a:p>
          <a:p>
            <a:pPr algn="ctr" defTabSz="914400">
              <a:lnSpc>
                <a:spcPct val="100000"/>
              </a:lnSpc>
              <a:tabLst>
                <a:tab pos="0" algn="l"/>
              </a:tabLst>
            </a:pPr>
            <a:r>
              <a:rPr lang="en-US" sz="1400" b="0" strike="noStrike" spc="-1">
                <a:solidFill>
                  <a:srgbClr val="000000"/>
                </a:solidFill>
                <a:latin typeface="Calibri" panose="020F0502020204030204" pitchFamily="34" charset="0"/>
                <a:ea typeface="Calibri"/>
                <a:cs typeface="Calibri" panose="020F0502020204030204" pitchFamily="34" charset="0"/>
              </a:rPr>
              <a:t>ISRM-Prozess</a:t>
            </a:r>
            <a:endParaRPr lang="de-DE" sz="1400" b="0" strike="noStrike" spc="-1">
              <a:solidFill>
                <a:srgbClr val="000000"/>
              </a:solidFill>
              <a:latin typeface="Calibri" panose="020F0502020204030204" pitchFamily="34" charset="0"/>
              <a:cs typeface="Calibri" panose="020F0502020204030204" pitchFamily="34" charset="0"/>
            </a:endParaRPr>
          </a:p>
        </p:txBody>
      </p:sp>
      <p:sp>
        <p:nvSpPr>
          <p:cNvPr id="687" name="Google Shape;730;p 4"/>
          <p:cNvSpPr/>
          <p:nvPr/>
        </p:nvSpPr>
        <p:spPr>
          <a:xfrm>
            <a:off x="8975160" y="3218400"/>
            <a:ext cx="1290960" cy="345600"/>
          </a:xfrm>
          <a:prstGeom prst="roundRect">
            <a:avLst>
              <a:gd name="adj" fmla="val 16667"/>
            </a:avLst>
          </a:prstGeom>
          <a:solidFill>
            <a:schemeClr val="accent3">
              <a:lumMod val="75000"/>
            </a:schemeClr>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100" b="0" strike="noStrike" spc="-1">
                <a:solidFill>
                  <a:srgbClr val="FFFFFF"/>
                </a:solidFill>
                <a:latin typeface="Calibri" panose="020F0502020204030204" pitchFamily="34" charset="0"/>
                <a:ea typeface="Calibri"/>
                <a:cs typeface="Calibri" panose="020F0502020204030204" pitchFamily="34" charset="0"/>
              </a:rPr>
              <a:t>ISRM Prozess-Manager</a:t>
            </a:r>
            <a:endParaRPr lang="de-DE" sz="1100" b="0" strike="noStrike" spc="-1">
              <a:solidFill>
                <a:srgbClr val="000000"/>
              </a:solidFill>
              <a:latin typeface="Calibri" panose="020F0502020204030204" pitchFamily="34" charset="0"/>
              <a:cs typeface="Calibri" panose="020F0502020204030204" pitchFamily="34" charset="0"/>
            </a:endParaRPr>
          </a:p>
        </p:txBody>
      </p:sp>
      <p:sp>
        <p:nvSpPr>
          <p:cNvPr id="688" name="Google Shape;725;p 4"/>
          <p:cNvSpPr/>
          <p:nvPr/>
        </p:nvSpPr>
        <p:spPr>
          <a:xfrm>
            <a:off x="8790480" y="5313960"/>
            <a:ext cx="1157760" cy="254160"/>
          </a:xfrm>
          <a:prstGeom prst="rect">
            <a:avLst/>
          </a:prstGeom>
          <a:solidFill>
            <a:schemeClr val="bg1">
              <a:lumMod val="85000"/>
            </a:schemeClr>
          </a:solidFill>
          <a:ln w="19050">
            <a:solidFill>
              <a:srgbClr val="4F6228"/>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200" b="0" strike="noStrike" spc="-1">
                <a:solidFill>
                  <a:srgbClr val="000000"/>
                </a:solidFill>
                <a:latin typeface="Calibri" panose="020F0502020204030204" pitchFamily="34" charset="0"/>
                <a:ea typeface="Calibri"/>
                <a:cs typeface="Calibri" panose="020F0502020204030204" pitchFamily="34" charset="0"/>
              </a:rPr>
              <a:t>Incident Y</a:t>
            </a:r>
            <a:endParaRPr lang="de-DE" sz="1200" b="0" strike="noStrike" spc="-1">
              <a:solidFill>
                <a:srgbClr val="000000"/>
              </a:solidFill>
              <a:latin typeface="Calibri" panose="020F0502020204030204" pitchFamily="34" charset="0"/>
              <a:cs typeface="Calibri" panose="020F0502020204030204" pitchFamily="34" charset="0"/>
            </a:endParaRPr>
          </a:p>
        </p:txBody>
      </p:sp>
      <p:sp>
        <p:nvSpPr>
          <p:cNvPr id="689" name="Google Shape;730;p 5"/>
          <p:cNvSpPr/>
          <p:nvPr/>
        </p:nvSpPr>
        <p:spPr>
          <a:xfrm>
            <a:off x="8990280" y="5524920"/>
            <a:ext cx="1386720" cy="380520"/>
          </a:xfrm>
          <a:prstGeom prst="roundRect">
            <a:avLst>
              <a:gd name="adj" fmla="val 16667"/>
            </a:avLst>
          </a:prstGeom>
          <a:solidFill>
            <a:schemeClr val="accent3">
              <a:lumMod val="60000"/>
              <a:lumOff val="40000"/>
            </a:schemeClr>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050" b="0" strike="noStrike" spc="-1">
                <a:solidFill>
                  <a:srgbClr val="808080"/>
                </a:solidFill>
                <a:latin typeface="Calibri" panose="020F0502020204030204" pitchFamily="34" charset="0"/>
                <a:ea typeface="Calibri"/>
                <a:cs typeface="Calibri" panose="020F0502020204030204" pitchFamily="34" charset="0"/>
              </a:rPr>
              <a:t>Incident-Eigentümer: Incident B</a:t>
            </a:r>
            <a:endParaRPr lang="de-DE" sz="1050" b="0" strike="noStrike" spc="-1">
              <a:solidFill>
                <a:srgbClr val="000000"/>
              </a:solidFill>
              <a:latin typeface="Calibri" panose="020F0502020204030204" pitchFamily="34" charset="0"/>
              <a:cs typeface="Calibri" panose="020F0502020204030204" pitchFamily="34" charset="0"/>
            </a:endParaRPr>
          </a:p>
        </p:txBody>
      </p:sp>
      <p:grpSp>
        <p:nvGrpSpPr>
          <p:cNvPr id="690" name="Group 35"/>
          <p:cNvGrpSpPr/>
          <p:nvPr/>
        </p:nvGrpSpPr>
        <p:grpSpPr>
          <a:xfrm>
            <a:off x="8961840" y="3877560"/>
            <a:ext cx="1443600" cy="881640"/>
            <a:chOff x="8961840" y="3877560"/>
            <a:chExt cx="1443600" cy="881640"/>
          </a:xfrm>
        </p:grpSpPr>
        <p:sp>
          <p:nvSpPr>
            <p:cNvPr id="691" name="Google Shape;723;p 3"/>
            <p:cNvSpPr/>
            <p:nvPr/>
          </p:nvSpPr>
          <p:spPr>
            <a:xfrm rot="5400000">
              <a:off x="8836200" y="4188600"/>
              <a:ext cx="756360" cy="367560"/>
            </a:xfrm>
            <a:prstGeom prst="rect">
              <a:avLst/>
            </a:prstGeom>
            <a:noFill/>
            <a:ln w="19050">
              <a:solidFill>
                <a:srgbClr val="4F6228"/>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r" defTabSz="914400">
                <a:lnSpc>
                  <a:spcPct val="100000"/>
                </a:lnSpc>
                <a:tabLst>
                  <a:tab pos="0" algn="l"/>
                </a:tabLst>
              </a:pPr>
              <a:r>
                <a:rPr lang="en-US" sz="1050" b="0" strike="noStrike" spc="-1">
                  <a:solidFill>
                    <a:srgbClr val="000000"/>
                  </a:solidFill>
                  <a:latin typeface="Calibri" panose="020F0502020204030204" pitchFamily="34" charset="0"/>
                  <a:ea typeface="Calibri"/>
                  <a:cs typeface="Calibri" panose="020F0502020204030204" pitchFamily="34" charset="0"/>
                </a:rPr>
                <a:t>Aktivität 1</a:t>
              </a:r>
              <a:endParaRPr lang="de-DE" sz="1050" b="0" strike="noStrike" spc="-1">
                <a:solidFill>
                  <a:srgbClr val="000000"/>
                </a:solidFill>
                <a:latin typeface="Calibri" panose="020F0502020204030204" pitchFamily="34" charset="0"/>
                <a:cs typeface="Calibri" panose="020F0502020204030204" pitchFamily="34" charset="0"/>
              </a:endParaRPr>
            </a:p>
          </p:txBody>
        </p:sp>
        <p:sp>
          <p:nvSpPr>
            <p:cNvPr id="692" name="Google Shape;724;p 3"/>
            <p:cNvSpPr/>
            <p:nvPr/>
          </p:nvSpPr>
          <p:spPr>
            <a:xfrm rot="5400000">
              <a:off x="9313920" y="4191840"/>
              <a:ext cx="756360" cy="367560"/>
            </a:xfrm>
            <a:prstGeom prst="rect">
              <a:avLst/>
            </a:prstGeom>
            <a:noFill/>
            <a:ln w="19050">
              <a:solidFill>
                <a:srgbClr val="4F6228"/>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r" defTabSz="914400">
                <a:lnSpc>
                  <a:spcPct val="100000"/>
                </a:lnSpc>
                <a:tabLst>
                  <a:tab pos="0" algn="l"/>
                </a:tabLst>
              </a:pPr>
              <a:r>
                <a:rPr lang="en-US" sz="1050" b="0" strike="noStrike" spc="-1">
                  <a:solidFill>
                    <a:srgbClr val="000000"/>
                  </a:solidFill>
                  <a:latin typeface="Calibri" panose="020F0502020204030204" pitchFamily="34" charset="0"/>
                  <a:ea typeface="Calibri"/>
                  <a:cs typeface="Calibri" panose="020F0502020204030204" pitchFamily="34" charset="0"/>
                </a:rPr>
                <a:t>Aktivität 2</a:t>
              </a:r>
              <a:endParaRPr lang="de-DE" sz="1050" b="0" strike="noStrike" spc="-1">
                <a:solidFill>
                  <a:srgbClr val="000000"/>
                </a:solidFill>
                <a:latin typeface="Calibri" panose="020F0502020204030204" pitchFamily="34" charset="0"/>
                <a:cs typeface="Calibri" panose="020F0502020204030204" pitchFamily="34" charset="0"/>
              </a:endParaRPr>
            </a:p>
          </p:txBody>
        </p:sp>
        <p:sp>
          <p:nvSpPr>
            <p:cNvPr id="693" name="Google Shape;725;p 5"/>
            <p:cNvSpPr/>
            <p:nvPr/>
          </p:nvSpPr>
          <p:spPr>
            <a:xfrm rot="5400000">
              <a:off x="9768600" y="4197240"/>
              <a:ext cx="756360" cy="367560"/>
            </a:xfrm>
            <a:prstGeom prst="rect">
              <a:avLst/>
            </a:prstGeom>
            <a:noFill/>
            <a:ln w="19050">
              <a:solidFill>
                <a:srgbClr val="4F6228"/>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r" defTabSz="914400">
                <a:lnSpc>
                  <a:spcPct val="100000"/>
                </a:lnSpc>
                <a:tabLst>
                  <a:tab pos="0" algn="l"/>
                </a:tabLst>
              </a:pPr>
              <a:r>
                <a:rPr lang="en-US" sz="1050" b="0" strike="noStrike" spc="-1">
                  <a:solidFill>
                    <a:srgbClr val="000000"/>
                  </a:solidFill>
                  <a:latin typeface="Calibri" panose="020F0502020204030204" pitchFamily="34" charset="0"/>
                  <a:ea typeface="Calibri"/>
                  <a:cs typeface="Calibri" panose="020F0502020204030204" pitchFamily="34" charset="0"/>
                </a:rPr>
                <a:t>Aktivität 3</a:t>
              </a:r>
              <a:endParaRPr lang="de-DE" sz="1050" b="0" strike="noStrike" spc="-1">
                <a:solidFill>
                  <a:srgbClr val="000000"/>
                </a:solidFill>
                <a:latin typeface="Calibri" panose="020F0502020204030204" pitchFamily="34" charset="0"/>
                <a:cs typeface="Calibri" panose="020F0502020204030204" pitchFamily="34" charset="0"/>
              </a:endParaRPr>
            </a:p>
          </p:txBody>
        </p:sp>
        <p:sp>
          <p:nvSpPr>
            <p:cNvPr id="694" name="Google Shape;733;p 3"/>
            <p:cNvSpPr/>
            <p:nvPr/>
          </p:nvSpPr>
          <p:spPr>
            <a:xfrm>
              <a:off x="8961840" y="3877560"/>
              <a:ext cx="1443600" cy="190080"/>
            </a:xfrm>
            <a:prstGeom prst="rect">
              <a:avLst/>
            </a:prstGeom>
            <a:solidFill>
              <a:schemeClr val="accent3">
                <a:lumMod val="40000"/>
                <a:lumOff val="60000"/>
              </a:schemeClr>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400" b="0" strike="noStrike" spc="-1">
                  <a:solidFill>
                    <a:srgbClr val="808080"/>
                  </a:solidFill>
                  <a:latin typeface="Calibri" panose="020F0502020204030204" pitchFamily="34" charset="0"/>
                  <a:ea typeface="Calibri"/>
                  <a:cs typeface="Calibri" panose="020F0502020204030204" pitchFamily="34" charset="0"/>
                </a:rPr>
                <a:t>ISRM-Mitarbeiter</a:t>
              </a:r>
              <a:endParaRPr lang="de-DE" sz="1400" b="0" strike="noStrike" spc="-1">
                <a:solidFill>
                  <a:srgbClr val="000000"/>
                </a:solidFill>
                <a:latin typeface="Calibri" panose="020F0502020204030204" pitchFamily="34" charset="0"/>
                <a:cs typeface="Calibri" panose="020F0502020204030204" pitchFamily="34" charset="0"/>
              </a:endParaRPr>
            </a:p>
          </p:txBody>
        </p:sp>
      </p:grpSp>
      <p:sp>
        <p:nvSpPr>
          <p:cNvPr id="695" name="Google Shape;725;p 6"/>
          <p:cNvSpPr/>
          <p:nvPr/>
        </p:nvSpPr>
        <p:spPr>
          <a:xfrm>
            <a:off x="8802360" y="4913280"/>
            <a:ext cx="1157760" cy="254160"/>
          </a:xfrm>
          <a:prstGeom prst="rect">
            <a:avLst/>
          </a:prstGeom>
          <a:solidFill>
            <a:schemeClr val="bg1">
              <a:lumMod val="85000"/>
            </a:schemeClr>
          </a:solidFill>
          <a:ln w="19050">
            <a:solidFill>
              <a:srgbClr val="4F6228"/>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200" b="0" strike="noStrike" spc="-1">
                <a:solidFill>
                  <a:srgbClr val="000000"/>
                </a:solidFill>
                <a:latin typeface="Calibri" panose="020F0502020204030204" pitchFamily="34" charset="0"/>
                <a:ea typeface="Calibri"/>
                <a:cs typeface="Calibri" panose="020F0502020204030204" pitchFamily="34" charset="0"/>
              </a:rPr>
              <a:t>Incident X</a:t>
            </a:r>
            <a:endParaRPr lang="de-DE" sz="1200" b="0" strike="noStrike" spc="-1">
              <a:solidFill>
                <a:srgbClr val="000000"/>
              </a:solidFill>
              <a:latin typeface="Calibri" panose="020F0502020204030204" pitchFamily="34" charset="0"/>
              <a:cs typeface="Calibri" panose="020F0502020204030204" pitchFamily="34" charset="0"/>
            </a:endParaRPr>
          </a:p>
        </p:txBody>
      </p:sp>
      <p:sp>
        <p:nvSpPr>
          <p:cNvPr id="696" name="Google Shape;725;p 7"/>
          <p:cNvSpPr/>
          <p:nvPr/>
        </p:nvSpPr>
        <p:spPr>
          <a:xfrm>
            <a:off x="2210760" y="5008680"/>
            <a:ext cx="1157760" cy="254160"/>
          </a:xfrm>
          <a:prstGeom prst="rect">
            <a:avLst/>
          </a:prstGeom>
          <a:solidFill>
            <a:schemeClr val="bg1">
              <a:lumMod val="85000"/>
            </a:schemeClr>
          </a:solidFill>
          <a:ln w="19050">
            <a:solidFill>
              <a:srgbClr val="4F6228"/>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200" b="0" strike="noStrike" spc="-1">
                <a:solidFill>
                  <a:srgbClr val="000000"/>
                </a:solidFill>
                <a:latin typeface="Calibri" panose="020F0502020204030204" pitchFamily="34" charset="0"/>
                <a:ea typeface="Calibri"/>
                <a:cs typeface="Calibri" panose="020F0502020204030204" pitchFamily="34" charset="0"/>
              </a:rPr>
              <a:t>Service A</a:t>
            </a:r>
            <a:endParaRPr lang="de-DE" sz="1200" b="0" strike="noStrike" spc="-1">
              <a:solidFill>
                <a:srgbClr val="000000"/>
              </a:solidFill>
              <a:latin typeface="Calibri" panose="020F0502020204030204" pitchFamily="34" charset="0"/>
              <a:cs typeface="Calibri" panose="020F0502020204030204" pitchFamily="34" charset="0"/>
            </a:endParaRPr>
          </a:p>
        </p:txBody>
      </p:sp>
      <p:sp>
        <p:nvSpPr>
          <p:cNvPr id="697" name="Google Shape;730;p 6"/>
          <p:cNvSpPr/>
          <p:nvPr/>
        </p:nvSpPr>
        <p:spPr>
          <a:xfrm>
            <a:off x="2375640" y="5261040"/>
            <a:ext cx="1731240" cy="285840"/>
          </a:xfrm>
          <a:prstGeom prst="roundRect">
            <a:avLst>
              <a:gd name="adj" fmla="val 16667"/>
            </a:avLst>
          </a:prstGeom>
          <a:solidFill>
            <a:schemeClr val="accent3">
              <a:lumMod val="60000"/>
              <a:lumOff val="40000"/>
            </a:schemeClr>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100" b="0" strike="noStrike" spc="-1">
                <a:solidFill>
                  <a:srgbClr val="808080"/>
                </a:solidFill>
                <a:latin typeface="Calibri" panose="020F0502020204030204" pitchFamily="34" charset="0"/>
                <a:ea typeface="Calibri"/>
                <a:cs typeface="Calibri" panose="020F0502020204030204" pitchFamily="34" charset="0"/>
              </a:rPr>
              <a:t>Service-Verantwortlicher, Service A</a:t>
            </a:r>
            <a:endParaRPr lang="de-DE" sz="1100" b="0" strike="noStrike" spc="-1">
              <a:solidFill>
                <a:srgbClr val="000000"/>
              </a:solidFill>
              <a:latin typeface="Calibri" panose="020F0502020204030204" pitchFamily="34" charset="0"/>
              <a:cs typeface="Calibri" panose="020F0502020204030204" pitchFamily="34"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8"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Beispiel Prozess-Manager: Prozess-Manager SPM </a:t>
            </a:r>
            <a:r>
              <a:rPr lang="en-US" sz="2000" b="0" strike="noStrike" spc="-1">
                <a:solidFill>
                  <a:srgbClr val="7F7F7F"/>
                </a:solidFill>
                <a:latin typeface="Calibri"/>
                <a:ea typeface="Calibri"/>
              </a:rPr>
              <a:t>nach </a:t>
            </a:r>
            <a:r>
              <a:rPr lang="en-US" sz="2000" b="1" strike="noStrike" spc="-1">
                <a:solidFill>
                  <a:srgbClr val="7F7F7F"/>
                </a:solidFill>
                <a:latin typeface="Calibri"/>
                <a:ea typeface="Calibri"/>
              </a:rPr>
              <a:t>FitSM-3</a:t>
            </a:r>
            <a:endParaRPr lang="de-DE" sz="2000" b="0" strike="noStrike" spc="-1">
              <a:solidFill>
                <a:srgbClr val="000000"/>
              </a:solidFill>
              <a:latin typeface="Arial"/>
            </a:endParaRPr>
          </a:p>
        </p:txBody>
      </p:sp>
      <p:graphicFrame>
        <p:nvGraphicFramePr>
          <p:cNvPr id="699" name="Google Shape;772;p63"/>
          <p:cNvGraphicFramePr/>
          <p:nvPr>
            <p:extLst>
              <p:ext uri="{D42A27DB-BD31-4B8C-83A1-F6EECF244321}">
                <p14:modId xmlns:p14="http://schemas.microsoft.com/office/powerpoint/2010/main" val="2820896904"/>
              </p:ext>
            </p:extLst>
          </p:nvPr>
        </p:nvGraphicFramePr>
        <p:xfrm>
          <a:off x="2068560" y="2201760"/>
          <a:ext cx="8229240" cy="3447352"/>
        </p:xfrm>
        <a:graphic>
          <a:graphicData uri="http://schemas.openxmlformats.org/drawingml/2006/table">
            <a:tbl>
              <a:tblPr/>
              <a:tblGrid>
                <a:gridCol w="1676160">
                  <a:extLst>
                    <a:ext uri="{9D8B030D-6E8A-4147-A177-3AD203B41FA5}">
                      <a16:colId xmlns:a16="http://schemas.microsoft.com/office/drawing/2014/main" val="20000"/>
                    </a:ext>
                  </a:extLst>
                </a:gridCol>
                <a:gridCol w="449568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tblGrid>
              <a:tr h="356760">
                <a:tc>
                  <a:txBody>
                    <a:bodyPr/>
                    <a:lstStyle/>
                    <a:p>
                      <a:pPr>
                        <a:lnSpc>
                          <a:spcPct val="100000"/>
                        </a:lnSpc>
                        <a:tabLst>
                          <a:tab pos="0" algn="l"/>
                        </a:tabLst>
                      </a:pPr>
                      <a:r>
                        <a:rPr lang="en-US" sz="1800" b="1" strike="noStrike" spc="-1">
                          <a:solidFill>
                            <a:schemeClr val="lt1"/>
                          </a:solidFill>
                          <a:latin typeface="Calibri" panose="020F0502020204030204" pitchFamily="34" charset="0"/>
                          <a:ea typeface="Arial"/>
                          <a:cs typeface="Calibri" panose="020F0502020204030204" pitchFamily="34" charset="0"/>
                        </a:rPr>
                        <a:t>Rolle</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nSpc>
                          <a:spcPct val="100000"/>
                        </a:lnSpc>
                        <a:tabLst>
                          <a:tab pos="0" algn="l"/>
                        </a:tabLst>
                      </a:pPr>
                      <a:r>
                        <a:rPr lang="en-US" sz="1800" b="1" strike="noStrike" spc="-1">
                          <a:solidFill>
                            <a:schemeClr val="lt1"/>
                          </a:solidFill>
                          <a:latin typeface="Calibri" panose="020F0502020204030204" pitchFamily="34" charset="0"/>
                          <a:ea typeface="Calibri"/>
                          <a:cs typeface="Calibri" panose="020F0502020204030204" pitchFamily="34" charset="0"/>
                        </a:rPr>
                        <a:t>Aufgaben</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nSpc>
                          <a:spcPct val="107000"/>
                        </a:lnSpc>
                        <a:spcAft>
                          <a:spcPts val="799"/>
                        </a:spcAft>
                      </a:pPr>
                      <a:r>
                        <a:rPr lang="en-GB" sz="1400" b="1" strike="noStrike" spc="-1">
                          <a:solidFill>
                            <a:srgbClr val="FFFFFF"/>
                          </a:solidFill>
                          <a:highlight>
                            <a:srgbClr val="4F81BD"/>
                          </a:highlight>
                          <a:latin typeface="Calibri" panose="020F0502020204030204" pitchFamily="34" charset="0"/>
                          <a:ea typeface="Calibri"/>
                          <a:cs typeface="Calibri" panose="020F0502020204030204" pitchFamily="34" charset="0"/>
                        </a:rPr>
                        <a:t>Anzahl der umgesetzten Rollen</a:t>
                      </a:r>
                      <a:endParaRPr lang="de-DE" sz="14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extLst>
                  <a:ext uri="{0D108BD9-81ED-4DB2-BD59-A6C34878D82A}">
                    <a16:rowId xmlns:a16="http://schemas.microsoft.com/office/drawing/2014/main" val="10000"/>
                  </a:ext>
                </a:extLst>
              </a:tr>
              <a:tr h="370800">
                <a:tc>
                  <a:txBody>
                    <a:bodyPr/>
                    <a:lstStyle/>
                    <a:p>
                      <a:pPr>
                        <a:lnSpc>
                          <a:spcPct val="100000"/>
                        </a:lnSpc>
                        <a:tabLst>
                          <a:tab pos="0" algn="l"/>
                        </a:tabLst>
                      </a:pPr>
                      <a:r>
                        <a:rPr lang="en-US" sz="1600" b="1" strike="noStrike" spc="-1">
                          <a:solidFill>
                            <a:schemeClr val="dk1"/>
                          </a:solidFill>
                          <a:latin typeface="Calibri" panose="020F0502020204030204" pitchFamily="34" charset="0"/>
                          <a:ea typeface="Arial"/>
                          <a:cs typeface="Calibri" panose="020F0502020204030204" pitchFamily="34" charset="0"/>
                        </a:rPr>
                        <a:t>Prozess-Manager SPM</a:t>
                      </a:r>
                      <a:endParaRPr lang="de-DE" sz="16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rgbClr val="CFD7E7"/>
                    </a:solidFill>
                  </a:tcPr>
                </a:tc>
                <a:tc>
                  <a:txBody>
                    <a:bodyPr/>
                    <a:lstStyle/>
                    <a:p>
                      <a:pPr>
                        <a:lnSpc>
                          <a:spcPct val="107000"/>
                        </a:lnSpc>
                        <a:spcAft>
                          <a:spcPts val="799"/>
                        </a:spcAft>
                      </a:pPr>
                      <a:r>
                        <a:rPr lang="en-GB" sz="1600" b="0" i="1" strike="noStrike" spc="-1">
                          <a:solidFill>
                            <a:schemeClr val="dk1"/>
                          </a:solidFill>
                          <a:latin typeface="Calibri" panose="020F0502020204030204" pitchFamily="34" charset="0"/>
                          <a:ea typeface="Calibri"/>
                          <a:cs typeface="Calibri" panose="020F0502020204030204" pitchFamily="34" charset="0"/>
                        </a:rPr>
                        <a:t>Allgemeine Aufgaben eines Prozess-Managers (siehe vorherige Folien), plus:</a:t>
                      </a:r>
                      <a:endParaRPr lang="de-DE" sz="1600" b="0" strike="noStrike" spc="-1">
                        <a:solidFill>
                          <a:srgbClr val="000000"/>
                        </a:solidFill>
                        <a:latin typeface="Calibri" panose="020F0502020204030204" pitchFamily="34" charset="0"/>
                        <a:cs typeface="Calibri" panose="020F0502020204030204" pitchFamily="34" charset="0"/>
                      </a:endParaRPr>
                    </a:p>
                    <a:p>
                      <a:pPr marL="285840" indent="-285480">
                        <a:lnSpc>
                          <a:spcPct val="100000"/>
                        </a:lnSpc>
                        <a:buClr>
                          <a:srgbClr val="000000"/>
                        </a:buClr>
                        <a:buFont typeface="Arial"/>
                        <a:buChar char="•"/>
                      </a:pPr>
                      <a:r>
                        <a:rPr lang="en-GB" sz="1600" b="0" strike="noStrike" spc="-1">
                          <a:solidFill>
                            <a:srgbClr val="000000"/>
                          </a:solidFill>
                          <a:latin typeface="Calibri" panose="020F0502020204030204" pitchFamily="34" charset="0"/>
                          <a:ea typeface="Calibri"/>
                          <a:cs typeface="Calibri" panose="020F0502020204030204" pitchFamily="34" charset="0"/>
                        </a:rPr>
                        <a:t>Pflegen Sie das Service-Portfolio.</a:t>
                      </a:r>
                      <a:endParaRPr lang="de-DE" sz="1600" b="0" strike="noStrike" spc="-1">
                        <a:solidFill>
                          <a:srgbClr val="000000"/>
                        </a:solidFill>
                        <a:latin typeface="Calibri" panose="020F0502020204030204" pitchFamily="34" charset="0"/>
                        <a:cs typeface="Calibri" panose="020F0502020204030204" pitchFamily="34" charset="0"/>
                      </a:endParaRPr>
                    </a:p>
                    <a:p>
                      <a:pPr marL="285840" indent="-285480">
                        <a:lnSpc>
                          <a:spcPct val="100000"/>
                        </a:lnSpc>
                        <a:buClr>
                          <a:srgbClr val="000000"/>
                        </a:buClr>
                        <a:buFont typeface="Arial"/>
                        <a:buChar char="•"/>
                      </a:pPr>
                      <a:r>
                        <a:rPr lang="en-GB" sz="1600" b="0" strike="noStrike" spc="-1">
                          <a:solidFill>
                            <a:srgbClr val="000000"/>
                          </a:solidFill>
                          <a:latin typeface="Calibri" panose="020F0502020204030204" pitchFamily="34" charset="0"/>
                          <a:ea typeface="Calibri"/>
                          <a:cs typeface="Calibri" panose="020F0502020204030204" pitchFamily="34" charset="0"/>
                        </a:rPr>
                        <a:t>Verwalten Sie Aktualisierungen des Service-Portfolios.</a:t>
                      </a:r>
                      <a:endParaRPr lang="de-DE" sz="1600" b="0" strike="noStrike" spc="-1">
                        <a:solidFill>
                          <a:srgbClr val="000000"/>
                        </a:solidFill>
                        <a:latin typeface="Calibri" panose="020F0502020204030204" pitchFamily="34" charset="0"/>
                        <a:cs typeface="Calibri" panose="020F0502020204030204" pitchFamily="34" charset="0"/>
                      </a:endParaRPr>
                    </a:p>
                    <a:p>
                      <a:pPr marL="285840" indent="-285480">
                        <a:lnSpc>
                          <a:spcPct val="100000"/>
                        </a:lnSpc>
                        <a:buClr>
                          <a:srgbClr val="000000"/>
                        </a:buClr>
                        <a:buFont typeface="Arial"/>
                        <a:buChar char="•"/>
                      </a:pPr>
                      <a:r>
                        <a:rPr lang="en-GB" sz="1600" b="0" strike="noStrike" spc="-1">
                          <a:solidFill>
                            <a:srgbClr val="000000"/>
                          </a:solidFill>
                          <a:latin typeface="Calibri" panose="020F0502020204030204" pitchFamily="34" charset="0"/>
                          <a:ea typeface="Calibri"/>
                          <a:cs typeface="Calibri" panose="020F0502020204030204" pitchFamily="34" charset="0"/>
                        </a:rPr>
                        <a:t>Sicherstellen, dass der Lebenszyklus neuer oder geänderter Services verwaltet wird und entsprechende Pläne erstellt und gepflegt werden.</a:t>
                      </a:r>
                      <a:endParaRPr lang="de-DE" sz="1600" b="0" strike="noStrike" spc="-1">
                        <a:solidFill>
                          <a:srgbClr val="000000"/>
                        </a:solidFill>
                        <a:latin typeface="Calibri" panose="020F0502020204030204" pitchFamily="34" charset="0"/>
                        <a:cs typeface="Calibri" panose="020F0502020204030204" pitchFamily="34" charset="0"/>
                      </a:endParaRPr>
                    </a:p>
                    <a:p>
                      <a:pPr marL="285840" indent="-285480">
                        <a:lnSpc>
                          <a:spcPct val="100000"/>
                        </a:lnSpc>
                        <a:buClr>
                          <a:srgbClr val="000000"/>
                        </a:buClr>
                        <a:buFont typeface="Arial"/>
                        <a:buChar char="•"/>
                      </a:pPr>
                      <a:r>
                        <a:rPr lang="en-GB" sz="1600" b="0" strike="noStrike" spc="-1">
                          <a:solidFill>
                            <a:srgbClr val="000000"/>
                          </a:solidFill>
                          <a:latin typeface="Calibri" panose="020F0502020204030204" pitchFamily="34" charset="0"/>
                          <a:ea typeface="Calibri"/>
                          <a:cs typeface="Calibri" panose="020F0502020204030204" pitchFamily="34" charset="0"/>
                        </a:rPr>
                        <a:t>Review des Service-Portfolios in geplanten Abständen.</a:t>
                      </a:r>
                      <a:endParaRPr lang="de-DE" sz="16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rgbClr val="CFD7E7"/>
                    </a:solidFill>
                  </a:tcPr>
                </a:tc>
                <a:tc>
                  <a:txBody>
                    <a:bodyPr/>
                    <a:lstStyle/>
                    <a:p>
                      <a:pPr>
                        <a:lnSpc>
                          <a:spcPct val="100000"/>
                        </a:lnSpc>
                        <a:tabLst>
                          <a:tab pos="0" algn="l"/>
                        </a:tabLst>
                      </a:pPr>
                      <a:r>
                        <a:rPr lang="en-US" sz="1600" b="0" strike="noStrike" spc="-1" dirty="0">
                          <a:solidFill>
                            <a:schemeClr val="dk1"/>
                          </a:solidFill>
                          <a:latin typeface="Calibri" panose="020F0502020204030204" pitchFamily="34" charset="0"/>
                          <a:ea typeface="Arial"/>
                          <a:cs typeface="Calibri" panose="020F0502020204030204" pitchFamily="34" charset="0"/>
                        </a:rPr>
                        <a:t>1 </a:t>
                      </a:r>
                      <a:r>
                        <a:rPr lang="en-GB" sz="1600" b="0" strike="noStrike" spc="-1" dirty="0" err="1">
                          <a:solidFill>
                            <a:schemeClr val="dk1"/>
                          </a:solidFill>
                          <a:latin typeface="Calibri" panose="020F0502020204030204" pitchFamily="34" charset="0"/>
                          <a:ea typeface="Arial"/>
                          <a:cs typeface="Calibri" panose="020F0502020204030204" pitchFamily="34" charset="0"/>
                        </a:rPr>
                        <a:t>insgesamt</a:t>
                      </a:r>
                      <a:endParaRPr lang="de-DE" sz="1600" b="0" strike="noStrike" spc="-1" dirty="0">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rgbClr val="CFD7E7"/>
                    </a:solidFill>
                  </a:tcPr>
                </a:tc>
                <a:extLst>
                  <a:ext uri="{0D108BD9-81ED-4DB2-BD59-A6C34878D82A}">
                    <a16:rowId xmlns:a16="http://schemas.microsoft.com/office/drawing/2014/main" val="10001"/>
                  </a:ext>
                </a:extLst>
              </a:tr>
            </a:tbl>
          </a:graphicData>
        </a:graphic>
      </p:graphicFrame>
      <p:sp>
        <p:nvSpPr>
          <p:cNvPr id="700" name="PlaceHolder 2"/>
          <p:cNvSpPr>
            <a:spLocks noGrp="1"/>
          </p:cNvSpPr>
          <p:nvPr>
            <p:ph type="sldNum" idx="61"/>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AF1DC2A5-BA79-4CF7-AC14-24C35816EB8A}" type="slidenum">
              <a:rPr lang="en-US" sz="1200" b="0" strike="noStrike" spc="-1">
                <a:solidFill>
                  <a:srgbClr val="888888"/>
                </a:solidFill>
                <a:latin typeface="Calibri"/>
                <a:ea typeface="Calibri"/>
              </a:rPr>
              <a:t>75</a:t>
            </a:fld>
            <a:endParaRPr lang="de-DE" sz="1200" b="0" strike="noStrike" spc="-1">
              <a:solidFill>
                <a:srgbClr val="000000"/>
              </a:solidFill>
              <a:latin typeface="Times New Roman"/>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 name="PlaceHolder 50"/>
          <p:cNvSpPr/>
          <p:nvPr/>
        </p:nvSpPr>
        <p:spPr>
          <a:xfrm>
            <a:off x="609840" y="275040"/>
            <a:ext cx="9053640" cy="1043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Lst>
            </a:pPr>
            <a:r>
              <a:rPr lang="en-US" sz="3200" b="0" strike="noStrike" spc="-1">
                <a:solidFill>
                  <a:srgbClr val="205595"/>
                </a:solidFill>
                <a:latin typeface="Calibri"/>
                <a:ea typeface="Calibri"/>
              </a:rPr>
              <a:t>Beispiel Case Manager: Service-Verantwortlicher </a:t>
            </a:r>
            <a:r>
              <a:rPr lang="en-US" sz="2000" b="0" strike="noStrike" spc="-1">
                <a:solidFill>
                  <a:srgbClr val="7F7F7F"/>
                </a:solidFill>
                <a:latin typeface="Calibri"/>
                <a:ea typeface="Calibri"/>
              </a:rPr>
              <a:t>nach </a:t>
            </a:r>
            <a:r>
              <a:rPr lang="en-US" sz="2000" b="1" strike="noStrike" spc="-1">
                <a:solidFill>
                  <a:srgbClr val="7F7F7F"/>
                </a:solidFill>
                <a:latin typeface="Calibri"/>
                <a:ea typeface="Calibri"/>
              </a:rPr>
              <a:t>FitSM-3</a:t>
            </a:r>
            <a:endParaRPr lang="de-DE" sz="2000" b="0" strike="noStrike" spc="-1">
              <a:solidFill>
                <a:srgbClr val="000000"/>
              </a:solidFill>
              <a:latin typeface="Arial"/>
            </a:endParaRPr>
          </a:p>
        </p:txBody>
      </p:sp>
      <p:graphicFrame>
        <p:nvGraphicFramePr>
          <p:cNvPr id="702" name="Google Shape;772;p 1"/>
          <p:cNvGraphicFramePr/>
          <p:nvPr>
            <p:extLst>
              <p:ext uri="{D42A27DB-BD31-4B8C-83A1-F6EECF244321}">
                <p14:modId xmlns:p14="http://schemas.microsoft.com/office/powerpoint/2010/main" val="22167060"/>
              </p:ext>
            </p:extLst>
          </p:nvPr>
        </p:nvGraphicFramePr>
        <p:xfrm>
          <a:off x="1014120" y="1844280"/>
          <a:ext cx="10146240" cy="4452494"/>
        </p:xfrm>
        <a:graphic>
          <a:graphicData uri="http://schemas.openxmlformats.org/drawingml/2006/table">
            <a:tbl>
              <a:tblPr/>
              <a:tblGrid>
                <a:gridCol w="1270440">
                  <a:extLst>
                    <a:ext uri="{9D8B030D-6E8A-4147-A177-3AD203B41FA5}">
                      <a16:colId xmlns:a16="http://schemas.microsoft.com/office/drawing/2014/main" val="20000"/>
                    </a:ext>
                  </a:extLst>
                </a:gridCol>
                <a:gridCol w="6843600">
                  <a:extLst>
                    <a:ext uri="{9D8B030D-6E8A-4147-A177-3AD203B41FA5}">
                      <a16:colId xmlns:a16="http://schemas.microsoft.com/office/drawing/2014/main" val="20001"/>
                    </a:ext>
                  </a:extLst>
                </a:gridCol>
                <a:gridCol w="2032200">
                  <a:extLst>
                    <a:ext uri="{9D8B030D-6E8A-4147-A177-3AD203B41FA5}">
                      <a16:colId xmlns:a16="http://schemas.microsoft.com/office/drawing/2014/main" val="20002"/>
                    </a:ext>
                  </a:extLst>
                </a:gridCol>
              </a:tblGrid>
              <a:tr h="356760">
                <a:tc>
                  <a:txBody>
                    <a:bodyPr/>
                    <a:lstStyle/>
                    <a:p>
                      <a:pPr>
                        <a:lnSpc>
                          <a:spcPct val="100000"/>
                        </a:lnSpc>
                        <a:tabLst>
                          <a:tab pos="0" algn="l"/>
                        </a:tabLst>
                      </a:pPr>
                      <a:r>
                        <a:rPr lang="en-US" sz="1800" b="1" strike="noStrike" spc="-1">
                          <a:solidFill>
                            <a:schemeClr val="lt1"/>
                          </a:solidFill>
                          <a:latin typeface="Calibri" panose="020F0502020204030204" pitchFamily="34" charset="0"/>
                          <a:cs typeface="Calibri" panose="020F0502020204030204" pitchFamily="34" charset="0"/>
                        </a:rPr>
                        <a:t>Rolle</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a:lstStyle/>
                    <a:p>
                      <a:pPr>
                        <a:lnSpc>
                          <a:spcPct val="100000"/>
                        </a:lnSpc>
                        <a:tabLst>
                          <a:tab pos="0" algn="l"/>
                        </a:tabLst>
                      </a:pPr>
                      <a:r>
                        <a:rPr lang="en-US" sz="1800" b="1" strike="noStrike" spc="-1">
                          <a:solidFill>
                            <a:schemeClr val="lt1"/>
                          </a:solidFill>
                          <a:latin typeface="Calibri" panose="020F0502020204030204" pitchFamily="34" charset="0"/>
                          <a:cs typeface="Calibri" panose="020F0502020204030204" pitchFamily="34" charset="0"/>
                        </a:rPr>
                        <a:t>Aufgaben</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a:lstStyle/>
                    <a:p>
                      <a:pPr>
                        <a:lnSpc>
                          <a:spcPct val="107000"/>
                        </a:lnSpc>
                        <a:spcAft>
                          <a:spcPts val="799"/>
                        </a:spcAft>
                      </a:pPr>
                      <a:r>
                        <a:rPr lang="en-GB" sz="1800" b="1" strike="noStrike" spc="-1">
                          <a:solidFill>
                            <a:schemeClr val="lt1"/>
                          </a:solidFill>
                          <a:latin typeface="Calibri" panose="020F0502020204030204" pitchFamily="34" charset="0"/>
                          <a:cs typeface="Calibri" panose="020F0502020204030204" pitchFamily="34" charset="0"/>
                        </a:rPr>
                        <a:t>Anzahl der umgesetzten Rollen</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extLst>
                  <a:ext uri="{0D108BD9-81ED-4DB2-BD59-A6C34878D82A}">
                    <a16:rowId xmlns:a16="http://schemas.microsoft.com/office/drawing/2014/main" val="10000"/>
                  </a:ext>
                </a:extLst>
              </a:tr>
              <a:tr h="370800">
                <a:tc>
                  <a:txBody>
                    <a:bodyPr/>
                    <a:lstStyle/>
                    <a:p>
                      <a:pPr>
                        <a:lnSpc>
                          <a:spcPct val="100000"/>
                        </a:lnSpc>
                        <a:tabLst>
                          <a:tab pos="0" algn="l"/>
                        </a:tabLst>
                      </a:pPr>
                      <a:r>
                        <a:rPr lang="en-US" sz="1500" b="0" i="1" strike="noStrike" spc="-1">
                          <a:solidFill>
                            <a:srgbClr val="000000"/>
                          </a:solidFill>
                          <a:latin typeface="Calibri" panose="020F0502020204030204" pitchFamily="34" charset="0"/>
                          <a:ea typeface="Arial"/>
                          <a:cs typeface="Calibri" panose="020F0502020204030204" pitchFamily="34" charset="0"/>
                        </a:rPr>
                        <a:t>Case-Verantwortlicher: </a:t>
                      </a:r>
                      <a:r>
                        <a:rPr lang="en-US" sz="1500" b="1" strike="noStrike" spc="-1">
                          <a:solidFill>
                            <a:srgbClr val="000000"/>
                          </a:solidFill>
                          <a:latin typeface="Calibri" panose="020F0502020204030204" pitchFamily="34" charset="0"/>
                          <a:ea typeface="Arial"/>
                          <a:cs typeface="Calibri" panose="020F0502020204030204" pitchFamily="34" charset="0"/>
                        </a:rPr>
                        <a:t>Service-Verantwortlicher</a:t>
                      </a:r>
                      <a:endParaRPr lang="de-DE" sz="15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FD7E7"/>
                    </a:solidFill>
                  </a:tcPr>
                </a:tc>
                <a:tc>
                  <a:txBody>
                    <a:bodyPr/>
                    <a:lstStyle/>
                    <a:p>
                      <a:pPr marL="343080" indent="-343080">
                        <a:lnSpc>
                          <a:spcPct val="115000"/>
                        </a:lnSpc>
                        <a:buClr>
                          <a:srgbClr val="000000"/>
                        </a:buClr>
                        <a:buFont typeface="Symbol"/>
                        <a:buChar char=""/>
                      </a:pPr>
                      <a:r>
                        <a:rPr lang="en-GB" sz="1500" b="0" strike="noStrike" spc="-1">
                          <a:solidFill>
                            <a:schemeClr val="dk1"/>
                          </a:solidFill>
                          <a:latin typeface="Calibri" panose="020F0502020204030204" pitchFamily="34" charset="0"/>
                          <a:ea typeface="Calibri"/>
                          <a:cs typeface="Calibri" panose="020F0502020204030204" pitchFamily="34" charset="0"/>
                        </a:rPr>
                        <a:t>Gesamtverantwortung für einen bestimmten Service, der Teil des Service-Portfolios ist.</a:t>
                      </a:r>
                      <a:endParaRPr lang="de-DE" sz="1500" b="0" strike="noStrike" spc="-1">
                        <a:solidFill>
                          <a:srgbClr val="000000"/>
                        </a:solidFill>
                        <a:latin typeface="Calibri" panose="020F0502020204030204" pitchFamily="34" charset="0"/>
                        <a:cs typeface="Calibri" panose="020F0502020204030204" pitchFamily="34" charset="0"/>
                      </a:endParaRPr>
                    </a:p>
                    <a:p>
                      <a:pPr marL="343080" indent="-343080">
                        <a:lnSpc>
                          <a:spcPct val="115000"/>
                        </a:lnSpc>
                        <a:buClr>
                          <a:srgbClr val="000000"/>
                        </a:buClr>
                        <a:buFont typeface="Symbol"/>
                        <a:buChar char=""/>
                      </a:pPr>
                      <a:r>
                        <a:rPr lang="en-GB" sz="1500" b="0" strike="noStrike" spc="-1">
                          <a:solidFill>
                            <a:schemeClr val="dk1"/>
                          </a:solidFill>
                          <a:latin typeface="Calibri" panose="020F0502020204030204" pitchFamily="34" charset="0"/>
                          <a:ea typeface="Calibri"/>
                          <a:cs typeface="Calibri" panose="020F0502020204030204" pitchFamily="34" charset="0"/>
                        </a:rPr>
                        <a:t>Act als primäre Kontaktstelle für alle (prozessunabhängigen) Anliegen im Zusammenhang mit diesem spezifischen Service.</a:t>
                      </a:r>
                      <a:endParaRPr lang="de-DE" sz="1500" b="0" strike="noStrike" spc="-1">
                        <a:solidFill>
                          <a:srgbClr val="000000"/>
                        </a:solidFill>
                        <a:latin typeface="Calibri" panose="020F0502020204030204" pitchFamily="34" charset="0"/>
                        <a:cs typeface="Calibri" panose="020F0502020204030204" pitchFamily="34" charset="0"/>
                      </a:endParaRPr>
                    </a:p>
                    <a:p>
                      <a:pPr marL="343080" indent="-343080">
                        <a:lnSpc>
                          <a:spcPct val="115000"/>
                        </a:lnSpc>
                        <a:buClr>
                          <a:srgbClr val="000000"/>
                        </a:buClr>
                        <a:buFont typeface="Symbol"/>
                        <a:buChar char=""/>
                      </a:pPr>
                      <a:r>
                        <a:rPr lang="en-GB" sz="1500" b="0" strike="noStrike" spc="-1">
                          <a:solidFill>
                            <a:schemeClr val="dk1"/>
                          </a:solidFill>
                          <a:latin typeface="Calibri" panose="020F0502020204030204" pitchFamily="34" charset="0"/>
                          <a:ea typeface="Calibri"/>
                          <a:cs typeface="Calibri" panose="020F0502020204030204" pitchFamily="34" charset="0"/>
                        </a:rPr>
                        <a:t>Act als "Experte" für den Service in technischen und nicht-technischen Belangen.</a:t>
                      </a:r>
                      <a:endParaRPr lang="de-DE" sz="1500" b="0" strike="noStrike" spc="-1">
                        <a:solidFill>
                          <a:srgbClr val="000000"/>
                        </a:solidFill>
                        <a:latin typeface="Calibri" panose="020F0502020204030204" pitchFamily="34" charset="0"/>
                        <a:cs typeface="Calibri" panose="020F0502020204030204" pitchFamily="34" charset="0"/>
                      </a:endParaRPr>
                    </a:p>
                    <a:p>
                      <a:pPr marL="343080" indent="-343080">
                        <a:lnSpc>
                          <a:spcPct val="115000"/>
                        </a:lnSpc>
                        <a:buClr>
                          <a:srgbClr val="000000"/>
                        </a:buClr>
                        <a:buFont typeface="Symbol"/>
                        <a:buChar char=""/>
                      </a:pPr>
                      <a:r>
                        <a:rPr lang="en-GB" sz="1500" b="0" strike="noStrike" spc="-1">
                          <a:solidFill>
                            <a:schemeClr val="dk1"/>
                          </a:solidFill>
                          <a:latin typeface="Calibri" panose="020F0502020204030204" pitchFamily="34" charset="0"/>
                          <a:ea typeface="Calibri"/>
                          <a:cs typeface="Calibri" panose="020F0502020204030204" pitchFamily="34" charset="0"/>
                        </a:rPr>
                        <a:t>Pflege der zentralen Service-Dokumentation, wie z. B. der Service-Spezifikation/-Beschreibung.</a:t>
                      </a:r>
                      <a:endParaRPr lang="de-DE" sz="1500" b="0" strike="noStrike" spc="-1">
                        <a:solidFill>
                          <a:srgbClr val="000000"/>
                        </a:solidFill>
                        <a:latin typeface="Calibri" panose="020F0502020204030204" pitchFamily="34" charset="0"/>
                        <a:cs typeface="Calibri" panose="020F0502020204030204" pitchFamily="34" charset="0"/>
                      </a:endParaRPr>
                    </a:p>
                    <a:p>
                      <a:pPr marL="343080" indent="-343080">
                        <a:lnSpc>
                          <a:spcPct val="115000"/>
                        </a:lnSpc>
                        <a:buClr>
                          <a:srgbClr val="000000"/>
                        </a:buClr>
                        <a:buFont typeface="Symbol"/>
                        <a:buChar char=""/>
                      </a:pPr>
                      <a:r>
                        <a:rPr lang="en-GB" sz="1500" b="0" strike="noStrike" spc="-1">
                          <a:solidFill>
                            <a:schemeClr val="dk1"/>
                          </a:solidFill>
                          <a:latin typeface="Calibri" panose="020F0502020204030204" pitchFamily="34" charset="0"/>
                          <a:ea typeface="Calibri"/>
                          <a:cs typeface="Calibri" panose="020F0502020204030204" pitchFamily="34" charset="0"/>
                        </a:rPr>
                        <a:t>über alle Ereignisse, Situationen oder Changes im Zusammenhang mit dem Service informiert zu werden.</a:t>
                      </a:r>
                      <a:endParaRPr lang="de-DE" sz="1500" b="0" strike="noStrike" spc="-1">
                        <a:solidFill>
                          <a:srgbClr val="000000"/>
                        </a:solidFill>
                        <a:latin typeface="Calibri" panose="020F0502020204030204" pitchFamily="34" charset="0"/>
                        <a:cs typeface="Calibri" panose="020F0502020204030204" pitchFamily="34" charset="0"/>
                      </a:endParaRPr>
                    </a:p>
                    <a:p>
                      <a:pPr marL="343080" indent="-343080">
                        <a:lnSpc>
                          <a:spcPct val="115000"/>
                        </a:lnSpc>
                        <a:buClr>
                          <a:srgbClr val="000000"/>
                        </a:buClr>
                        <a:buFont typeface="Symbol"/>
                        <a:buChar char=""/>
                      </a:pPr>
                      <a:r>
                        <a:rPr lang="en-GB" sz="1500" b="0" strike="noStrike" spc="-1">
                          <a:solidFill>
                            <a:schemeClr val="dk1"/>
                          </a:solidFill>
                          <a:latin typeface="Calibri" panose="020F0502020204030204" pitchFamily="34" charset="0"/>
                          <a:ea typeface="Calibri"/>
                          <a:cs typeface="Calibri" panose="020F0502020204030204" pitchFamily="34" charset="0"/>
                        </a:rPr>
                        <a:t>Sie sind an Aufgaben beteiligt, die im Rahmen ausgewählter ITSM-Prozesse, insbesondere SPM und SLM, einen wesentlichen Bezug zum Service haben (siehe Rollenvorlagen auf Prozessebene).</a:t>
                      </a:r>
                      <a:endParaRPr lang="de-DE" sz="1500" b="0" strike="noStrike" spc="-1">
                        <a:solidFill>
                          <a:srgbClr val="000000"/>
                        </a:solidFill>
                        <a:latin typeface="Calibri" panose="020F0502020204030204" pitchFamily="34" charset="0"/>
                        <a:cs typeface="Calibri" panose="020F0502020204030204" pitchFamily="34" charset="0"/>
                      </a:endParaRPr>
                    </a:p>
                    <a:p>
                      <a:pPr marL="343080" indent="-343080">
                        <a:lnSpc>
                          <a:spcPct val="115000"/>
                        </a:lnSpc>
                        <a:spcAft>
                          <a:spcPts val="1001"/>
                        </a:spcAft>
                        <a:buClr>
                          <a:srgbClr val="000000"/>
                        </a:buClr>
                        <a:buFont typeface="Symbol"/>
                        <a:buChar char=""/>
                      </a:pPr>
                      <a:r>
                        <a:rPr lang="en-GB" sz="1500" b="0" strike="noStrike" spc="-1">
                          <a:solidFill>
                            <a:schemeClr val="dk1"/>
                          </a:solidFill>
                          <a:latin typeface="Calibri" panose="020F0502020204030204" pitchFamily="34" charset="0"/>
                          <a:ea typeface="Calibri"/>
                          <a:cs typeface="Calibri" panose="020F0502020204030204" pitchFamily="34" charset="0"/>
                        </a:rPr>
                        <a:t>Bericht über den Service an den SMS-Verantwortlichen.</a:t>
                      </a:r>
                      <a:endParaRPr lang="de-DE" sz="15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FD7E7"/>
                    </a:solidFill>
                  </a:tcPr>
                </a:tc>
                <a:tc>
                  <a:txBody>
                    <a:bodyPr/>
                    <a:lstStyle/>
                    <a:p>
                      <a:pPr>
                        <a:lnSpc>
                          <a:spcPct val="100000"/>
                        </a:lnSpc>
                        <a:tabLst>
                          <a:tab pos="0" algn="l"/>
                        </a:tabLst>
                      </a:pPr>
                      <a:r>
                        <a:rPr lang="en-US" sz="1500" b="0" strike="noStrike" spc="-1" dirty="0">
                          <a:solidFill>
                            <a:srgbClr val="000000"/>
                          </a:solidFill>
                          <a:latin typeface="Calibri" panose="020F0502020204030204" pitchFamily="34" charset="0"/>
                          <a:ea typeface="Arial"/>
                          <a:cs typeface="Calibri" panose="020F0502020204030204" pitchFamily="34" charset="0"/>
                        </a:rPr>
                        <a:t>1 </a:t>
                      </a:r>
                      <a:r>
                        <a:rPr lang="en-GB" sz="1500" b="0" strike="noStrike" spc="-1" dirty="0">
                          <a:solidFill>
                            <a:srgbClr val="000000"/>
                          </a:solidFill>
                          <a:latin typeface="Calibri" panose="020F0502020204030204" pitchFamily="34" charset="0"/>
                          <a:ea typeface="Arial"/>
                          <a:cs typeface="Calibri" panose="020F0502020204030204" pitchFamily="34" charset="0"/>
                        </a:rPr>
                        <a:t>pro Service</a:t>
                      </a:r>
                      <a:endParaRPr lang="de-DE" sz="1500" b="0" strike="noStrike" spc="-1" dirty="0">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FD7E7"/>
                    </a:solidFill>
                  </a:tcPr>
                </a:tc>
                <a:extLst>
                  <a:ext uri="{0D108BD9-81ED-4DB2-BD59-A6C34878D82A}">
                    <a16:rowId xmlns:a16="http://schemas.microsoft.com/office/drawing/2014/main" val="10001"/>
                  </a:ext>
                </a:extLst>
              </a:tr>
            </a:tbl>
          </a:graphicData>
        </a:graphic>
      </p:graphicFrame>
      <p:sp>
        <p:nvSpPr>
          <p:cNvPr id="703" name="PlaceHolder 51"/>
          <p:cNvSpPr/>
          <p:nvPr/>
        </p:nvSpPr>
        <p:spPr>
          <a:xfrm>
            <a:off x="8737920" y="6431040"/>
            <a:ext cx="2840400" cy="360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defTabSz="914400">
              <a:lnSpc>
                <a:spcPct val="100000"/>
              </a:lnSpc>
              <a:tabLst>
                <a:tab pos="0" algn="l"/>
              </a:tabLst>
            </a:pPr>
            <a:fld id="{82A044CA-8382-4CC0-B233-8DF77C9C1021}" type="slidenum">
              <a:rPr lang="en-US" sz="1200" b="0" strike="noStrike" spc="-1">
                <a:solidFill>
                  <a:srgbClr val="888888"/>
                </a:solidFill>
                <a:latin typeface="Calibri"/>
                <a:ea typeface="Calibri"/>
              </a:rPr>
              <a:t>76</a:t>
            </a:fld>
            <a:endParaRPr lang="de-DE" sz="1200" b="0" strike="noStrike" spc="-1">
              <a:solidFill>
                <a:srgbClr val="000000"/>
              </a:solidFill>
              <a:latin typeface="Aria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Schulungsprogramm</a:t>
            </a:r>
            <a:endParaRPr lang="de-DE" sz="3200" b="0" strike="noStrike" spc="-1">
              <a:solidFill>
                <a:srgbClr val="000000"/>
              </a:solidFill>
              <a:latin typeface="Arial"/>
            </a:endParaRPr>
          </a:p>
        </p:txBody>
      </p:sp>
      <p:sp>
        <p:nvSpPr>
          <p:cNvPr id="705" name="PlaceHolder 2"/>
          <p:cNvSpPr>
            <a:spLocks noGrp="1"/>
          </p:cNvSpPr>
          <p:nvPr>
            <p:ph/>
          </p:nvPr>
        </p:nvSpPr>
        <p:spPr>
          <a:xfrm>
            <a:off x="609480" y="1696680"/>
            <a:ext cx="10969920" cy="4623120"/>
          </a:xfrm>
          <a:prstGeom prst="rect">
            <a:avLst/>
          </a:prstGeom>
          <a:noFill/>
          <a:ln w="0">
            <a:noFill/>
          </a:ln>
        </p:spPr>
        <p:txBody>
          <a:bodyPr lIns="91440" tIns="45720" rIns="91440" bIns="45720" anchor="t">
            <a:normAutofit/>
          </a:bodyPr>
          <a:lstStyle/>
          <a:p>
            <a:pPr marL="343080" indent="-343080">
              <a:lnSpc>
                <a:spcPct val="100000"/>
              </a:lnSpc>
              <a:buClr>
                <a:srgbClr val="A5A5A5"/>
              </a:buClr>
              <a:buFont typeface="Arial"/>
              <a:buChar char="•"/>
            </a:pPr>
            <a:r>
              <a:rPr lang="en-US" sz="2800" b="0" strike="noStrike" spc="-1">
                <a:solidFill>
                  <a:srgbClr val="A5A5A5"/>
                </a:solidFill>
                <a:latin typeface="Calibri"/>
                <a:ea typeface="Calibri"/>
              </a:rPr>
              <a:t>Zusammenfassung der FitSM Foundation &amp; ITSM-Grundlagen</a:t>
            </a:r>
            <a:endParaRPr lang="de-DE" sz="2800" b="0" strike="noStrike" spc="-1">
              <a:solidFill>
                <a:srgbClr val="000000"/>
              </a:solidFill>
              <a:latin typeface="Arial"/>
            </a:endParaRPr>
          </a:p>
          <a:p>
            <a:pPr marL="343080" indent="-343080">
              <a:lnSpc>
                <a:spcPct val="100000"/>
              </a:lnSpc>
              <a:spcBef>
                <a:spcPts val="561"/>
              </a:spcBef>
              <a:buClr>
                <a:srgbClr val="A5A5A5"/>
              </a:buClr>
              <a:buFont typeface="Arial"/>
              <a:buChar char="•"/>
            </a:pPr>
            <a:r>
              <a:rPr lang="en-US" sz="2800" b="0" strike="noStrike" spc="-1">
                <a:solidFill>
                  <a:srgbClr val="A5A5A5"/>
                </a:solidFill>
                <a:latin typeface="Calibri"/>
                <a:ea typeface="Calibri"/>
              </a:rPr>
              <a:t>Allgemeine Aspekte der Etablierung eines Service-Management-Systems</a:t>
            </a:r>
            <a:endParaRPr lang="de-DE" sz="2800" b="0" strike="noStrike" spc="-1">
              <a:solidFill>
                <a:srgbClr val="000000"/>
              </a:solidFill>
              <a:latin typeface="Arial"/>
            </a:endParaRPr>
          </a:p>
          <a:p>
            <a:pPr marL="343080" indent="-343080">
              <a:lnSpc>
                <a:spcPct val="100000"/>
              </a:lnSpc>
              <a:spcBef>
                <a:spcPts val="561"/>
              </a:spcBef>
              <a:buClr>
                <a:srgbClr val="A5A5A5"/>
              </a:buClr>
              <a:buFont typeface="Arial"/>
              <a:buChar char="•"/>
            </a:pPr>
            <a:r>
              <a:rPr lang="en-US" sz="2800" b="0" strike="noStrike" spc="-1">
                <a:solidFill>
                  <a:srgbClr val="A5A5A5"/>
                </a:solidFill>
                <a:latin typeface="Calibri"/>
                <a:ea typeface="Calibri"/>
              </a:rPr>
              <a:t>Rollen in einem Service-Management-System</a:t>
            </a:r>
            <a:endParaRPr lang="de-DE" sz="2800" b="0" strike="noStrike" spc="-1">
              <a:solidFill>
                <a:srgbClr val="000000"/>
              </a:solidFill>
              <a:latin typeface="Arial"/>
            </a:endParaRPr>
          </a:p>
          <a:p>
            <a:pPr marL="343080" indent="-343080">
              <a:lnSpc>
                <a:spcPct val="100000"/>
              </a:lnSpc>
              <a:spcBef>
                <a:spcPts val="561"/>
              </a:spcBef>
              <a:buClr>
                <a:srgbClr val="000000"/>
              </a:buClr>
              <a:buFont typeface="Arial"/>
              <a:buChar char="•"/>
            </a:pPr>
            <a:r>
              <a:rPr lang="en-US" sz="2800" b="1" strike="noStrike" spc="-1">
                <a:solidFill>
                  <a:schemeClr val="dk1"/>
                </a:solidFill>
                <a:latin typeface="Calibri"/>
                <a:ea typeface="Calibri"/>
              </a:rPr>
              <a:t>ITSM-Prozesse für Service Planung &amp; Erbringung (SPD)</a:t>
            </a:r>
            <a:endParaRPr lang="de-DE" sz="2800" b="0" strike="noStrike" spc="-1">
              <a:solidFill>
                <a:srgbClr val="000000"/>
              </a:solidFill>
              <a:latin typeface="Arial"/>
            </a:endParaRPr>
          </a:p>
        </p:txBody>
      </p:sp>
      <p:sp>
        <p:nvSpPr>
          <p:cNvPr id="706" name="PlaceHolder 3"/>
          <p:cNvSpPr>
            <a:spLocks noGrp="1"/>
          </p:cNvSpPr>
          <p:nvPr>
            <p:ph type="sldNum" idx="62"/>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F3113692-BD1B-4E94-A281-C0C52208D951}" type="slidenum">
              <a:rPr lang="en-US" sz="1200" b="0" strike="noStrike" spc="-1">
                <a:solidFill>
                  <a:srgbClr val="888888"/>
                </a:solidFill>
                <a:latin typeface="Calibri"/>
                <a:ea typeface="Calibri"/>
              </a:rPr>
              <a:t>77</a:t>
            </a:fld>
            <a:endParaRPr lang="de-DE" sz="1200" b="0" strike="noStrike" spc="-1">
              <a:solidFill>
                <a:srgbClr val="000000"/>
              </a:solidFill>
              <a:latin typeface="Times New Roman"/>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 name="PlaceHolder 1"/>
          <p:cNvSpPr>
            <a:spLocks noGrp="1"/>
          </p:cNvSpPr>
          <p:nvPr>
            <p:ph type="title"/>
          </p:nvPr>
        </p:nvSpPr>
        <p:spPr>
          <a:xfrm>
            <a:off x="914400" y="2130480"/>
            <a:ext cx="10360440" cy="1467000"/>
          </a:xfrm>
          <a:prstGeom prst="rect">
            <a:avLst/>
          </a:prstGeom>
          <a:noFill/>
          <a:ln w="0">
            <a:noFill/>
          </a:ln>
        </p:spPr>
        <p:txBody>
          <a:bodyPr lIns="91440" tIns="45720" rIns="91440" bIns="45720" anchor="ctr">
            <a:noAutofit/>
          </a:bodyPr>
          <a:lstStyle/>
          <a:p>
            <a:pPr indent="0" algn="ctr">
              <a:lnSpc>
                <a:spcPct val="100000"/>
              </a:lnSpc>
              <a:buNone/>
              <a:tabLst>
                <a:tab pos="0" algn="l"/>
              </a:tabLst>
            </a:pPr>
            <a:r>
              <a:rPr lang="en-US" sz="3200" b="1" strike="noStrike" spc="-1">
                <a:solidFill>
                  <a:srgbClr val="205595"/>
                </a:solidFill>
                <a:latin typeface="Calibri"/>
                <a:ea typeface="Calibri"/>
              </a:rPr>
              <a:t>ITSM-Prozesse für Service Planung &amp; Erbringung (SPD)</a:t>
            </a:r>
            <a:endParaRPr lang="de-DE" sz="3200" b="0" strike="noStrike" spc="-1">
              <a:solidFill>
                <a:srgbClr val="000000"/>
              </a:solidFill>
              <a:latin typeface="Arial"/>
            </a:endParaRPr>
          </a:p>
        </p:txBody>
      </p:sp>
      <p:sp>
        <p:nvSpPr>
          <p:cNvPr id="708" name="PlaceHolder 2"/>
          <p:cNvSpPr>
            <a:spLocks noGrp="1"/>
          </p:cNvSpPr>
          <p:nvPr>
            <p:ph type="sldNum" idx="63"/>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FFFFFF"/>
                </a:solidFill>
                <a:latin typeface="Calibri"/>
                <a:ea typeface="Calibri"/>
              </a:defRPr>
            </a:lvl1pPr>
          </a:lstStyle>
          <a:p>
            <a:pPr indent="0" algn="r">
              <a:lnSpc>
                <a:spcPct val="100000"/>
              </a:lnSpc>
              <a:buNone/>
              <a:tabLst>
                <a:tab pos="0" algn="l"/>
              </a:tabLst>
            </a:pPr>
            <a:fld id="{04095C7F-1F3D-4919-AC58-31EB4DAB03CE}" type="slidenum">
              <a:rPr lang="en-US" sz="1200" b="0" strike="noStrike" spc="-1">
                <a:solidFill>
                  <a:srgbClr val="FFFFFF"/>
                </a:solidFill>
                <a:latin typeface="Calibri"/>
                <a:ea typeface="Calibri"/>
              </a:rPr>
              <a:t>78</a:t>
            </a:fld>
            <a:endParaRPr lang="de-DE" sz="1200" b="0" strike="noStrike" spc="-1">
              <a:solidFill>
                <a:srgbClr val="000000"/>
              </a:solidFill>
              <a:latin typeface="Times New Roman"/>
            </a:endParaRPr>
          </a:p>
        </p:txBody>
      </p:sp>
      <p:sp>
        <p:nvSpPr>
          <p:cNvPr id="709" name="PlaceHolder 3"/>
          <p:cNvSpPr>
            <a:spLocks noGrp="1"/>
          </p:cNvSpPr>
          <p:nvPr>
            <p:ph type="subTitle"/>
          </p:nvPr>
        </p:nvSpPr>
        <p:spPr>
          <a:xfrm>
            <a:off x="1828800" y="3886200"/>
            <a:ext cx="8531640" cy="1749600"/>
          </a:xfrm>
          <a:prstGeom prst="rect">
            <a:avLst/>
          </a:prstGeom>
          <a:noFill/>
          <a:ln w="0">
            <a:noFill/>
          </a:ln>
        </p:spPr>
        <p:txBody>
          <a:bodyPr lIns="91440" tIns="45720" rIns="91440" bIns="45720" anchor="t">
            <a:normAutofit/>
          </a:bodyPr>
          <a:lstStyle/>
          <a:p>
            <a:pPr indent="0" algn="ctr">
              <a:buNone/>
            </a:pPr>
            <a:endParaRPr lang="de-DE" sz="1800" b="0" strike="noStrike" spc="-1">
              <a:solidFill>
                <a:srgbClr val="000000"/>
              </a:solidFill>
              <a:latin typeface="Aria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Gemeinsame Struktur der Darstellung der ITSM-Prozesse in diesem Schulungsmaterial</a:t>
            </a:r>
            <a:endParaRPr lang="de-DE" sz="3200" b="0" strike="noStrike" spc="-1">
              <a:solidFill>
                <a:srgbClr val="000000"/>
              </a:solidFill>
              <a:latin typeface="Arial"/>
            </a:endParaRPr>
          </a:p>
        </p:txBody>
      </p:sp>
      <p:sp>
        <p:nvSpPr>
          <p:cNvPr id="711" name="PlaceHolder 2"/>
          <p:cNvSpPr>
            <a:spLocks noGrp="1"/>
          </p:cNvSpPr>
          <p:nvPr>
            <p:ph/>
          </p:nvPr>
        </p:nvSpPr>
        <p:spPr>
          <a:xfrm>
            <a:off x="609480" y="1653120"/>
            <a:ext cx="10969920" cy="4623120"/>
          </a:xfrm>
          <a:prstGeom prst="rect">
            <a:avLst/>
          </a:prstGeom>
          <a:noFill/>
          <a:ln w="0">
            <a:noFill/>
          </a:ln>
        </p:spPr>
        <p:txBody>
          <a:bodyPr lIns="91440" tIns="45720" rIns="91440" bIns="45720" anchor="t">
            <a:normAutofit fontScale="81111"/>
          </a:bodyPr>
          <a:lstStyle/>
          <a:p>
            <a:pPr marL="343080" indent="-343080">
              <a:lnSpc>
                <a:spcPct val="110000"/>
              </a:lnSpc>
              <a:spcBef>
                <a:spcPts val="601"/>
              </a:spcBef>
              <a:buClr>
                <a:srgbClr val="000000"/>
              </a:buClr>
              <a:buFont typeface="Arial"/>
              <a:buChar char="•"/>
            </a:pPr>
            <a:r>
              <a:rPr lang="en-US" sz="2800" b="0" strike="noStrike" spc="-1">
                <a:solidFill>
                  <a:schemeClr val="dk1"/>
                </a:solidFill>
                <a:latin typeface="Calibri"/>
                <a:ea typeface="Calibri"/>
              </a:rPr>
              <a:t>Zielsetzung </a:t>
            </a:r>
            <a:r>
              <a:rPr lang="en-US" sz="1900" b="0" strike="noStrike" spc="-1">
                <a:solidFill>
                  <a:srgbClr val="7F7F7F"/>
                </a:solidFill>
                <a:latin typeface="Calibri"/>
                <a:ea typeface="Calibri"/>
              </a:rPr>
              <a:t>gemäß FitSM-0</a:t>
            </a:r>
            <a:endParaRPr lang="de-DE" sz="1900" b="0" strike="noStrike" spc="-1">
              <a:solidFill>
                <a:srgbClr val="000000"/>
              </a:solidFill>
              <a:latin typeface="Arial"/>
            </a:endParaRPr>
          </a:p>
          <a:p>
            <a:pPr marL="343080" indent="-343080">
              <a:lnSpc>
                <a:spcPct val="110000"/>
              </a:lnSpc>
              <a:spcBef>
                <a:spcPts val="601"/>
              </a:spcBef>
              <a:buClr>
                <a:srgbClr val="000000"/>
              </a:buClr>
              <a:buFont typeface="Arial"/>
              <a:buChar char="•"/>
            </a:pPr>
            <a:r>
              <a:rPr lang="en-US" sz="2800" b="0" strike="noStrike" spc="-1">
                <a:solidFill>
                  <a:schemeClr val="dk1"/>
                </a:solidFill>
                <a:latin typeface="Calibri"/>
                <a:ea typeface="Calibri"/>
              </a:rPr>
              <a:t>Wichtige Fragen</a:t>
            </a:r>
            <a:endParaRPr lang="de-DE" sz="2800" b="0" strike="noStrike" spc="-1">
              <a:solidFill>
                <a:srgbClr val="000000"/>
              </a:solidFill>
              <a:latin typeface="Arial"/>
            </a:endParaRPr>
          </a:p>
          <a:p>
            <a:pPr marL="343080" indent="-343080">
              <a:lnSpc>
                <a:spcPct val="110000"/>
              </a:lnSpc>
              <a:spcBef>
                <a:spcPts val="601"/>
              </a:spcBef>
              <a:buClr>
                <a:srgbClr val="000000"/>
              </a:buClr>
              <a:buFont typeface="Arial"/>
              <a:buChar char="•"/>
            </a:pPr>
            <a:r>
              <a:rPr lang="en-US" sz="2800" b="0" strike="noStrike" spc="-1">
                <a:solidFill>
                  <a:schemeClr val="dk1"/>
                </a:solidFill>
                <a:latin typeface="Calibri"/>
                <a:ea typeface="Calibri"/>
              </a:rPr>
              <a:t>Wichtige Begriffe und Konzepte </a:t>
            </a:r>
            <a:r>
              <a:rPr lang="en-US" sz="1900" b="0" strike="noStrike" spc="-1">
                <a:solidFill>
                  <a:srgbClr val="7F7F7F"/>
                </a:solidFill>
                <a:latin typeface="Calibri"/>
                <a:ea typeface="Calibri"/>
              </a:rPr>
              <a:t>nach FitSM-0</a:t>
            </a:r>
            <a:endParaRPr lang="de-DE" sz="1900" b="0" strike="noStrike" spc="-1">
              <a:solidFill>
                <a:srgbClr val="000000"/>
              </a:solidFill>
              <a:latin typeface="Arial"/>
            </a:endParaRPr>
          </a:p>
          <a:p>
            <a:pPr marL="343080" indent="-343080">
              <a:lnSpc>
                <a:spcPct val="110000"/>
              </a:lnSpc>
              <a:spcBef>
                <a:spcPts val="601"/>
              </a:spcBef>
              <a:buClr>
                <a:srgbClr val="000000"/>
              </a:buClr>
              <a:buFont typeface="Arial"/>
              <a:buChar char="•"/>
            </a:pPr>
            <a:r>
              <a:rPr lang="en-US" sz="2800" b="0" strike="noStrike" spc="-1">
                <a:solidFill>
                  <a:schemeClr val="dk1"/>
                </a:solidFill>
                <a:latin typeface="Calibri"/>
                <a:ea typeface="Calibri"/>
              </a:rPr>
              <a:t>Prozessspezifische Anforderungen </a:t>
            </a:r>
            <a:r>
              <a:rPr lang="en-US" sz="1900" b="0" strike="noStrike" spc="-1">
                <a:solidFill>
                  <a:srgbClr val="7F7F7F"/>
                </a:solidFill>
                <a:latin typeface="Calibri"/>
                <a:ea typeface="Calibri"/>
              </a:rPr>
              <a:t>nach FitSM-1</a:t>
            </a:r>
            <a:endParaRPr lang="de-DE" sz="1900" b="0" strike="noStrike" spc="-1">
              <a:solidFill>
                <a:srgbClr val="000000"/>
              </a:solidFill>
              <a:latin typeface="Arial"/>
            </a:endParaRPr>
          </a:p>
          <a:p>
            <a:pPr marL="343080" indent="-343080">
              <a:lnSpc>
                <a:spcPct val="110000"/>
              </a:lnSpc>
              <a:spcBef>
                <a:spcPts val="601"/>
              </a:spcBef>
              <a:buClr>
                <a:srgbClr val="000000"/>
              </a:buClr>
              <a:buFont typeface="Arial"/>
              <a:buChar char="•"/>
            </a:pPr>
            <a:r>
              <a:rPr lang="en-GB" sz="2800" b="0" strike="noStrike" spc="-1">
                <a:solidFill>
                  <a:schemeClr val="dk1"/>
                </a:solidFill>
                <a:latin typeface="Calibri"/>
                <a:ea typeface="Calibri"/>
              </a:rPr>
              <a:t>Aktivitäten zur Ersteinrichtung von Prozessen </a:t>
            </a:r>
            <a:r>
              <a:rPr lang="en-GB" sz="1900" b="0" strike="noStrike" spc="-1">
                <a:solidFill>
                  <a:srgbClr val="7F7F7F"/>
                </a:solidFill>
                <a:latin typeface="Calibri"/>
                <a:ea typeface="Calibri"/>
              </a:rPr>
              <a:t>nach FitSM-2</a:t>
            </a:r>
            <a:endParaRPr lang="de-DE" sz="1900" b="0" strike="noStrike" spc="-1">
              <a:solidFill>
                <a:srgbClr val="000000"/>
              </a:solidFill>
              <a:latin typeface="Arial"/>
            </a:endParaRPr>
          </a:p>
          <a:p>
            <a:pPr marL="343080" indent="-343080">
              <a:lnSpc>
                <a:spcPct val="110000"/>
              </a:lnSpc>
              <a:spcBef>
                <a:spcPts val="601"/>
              </a:spcBef>
              <a:buClr>
                <a:srgbClr val="000000"/>
              </a:buClr>
              <a:buFont typeface="Arial"/>
              <a:buChar char="•"/>
            </a:pPr>
            <a:r>
              <a:rPr lang="en-GB" sz="2800" b="0" strike="noStrike" spc="-1">
                <a:solidFill>
                  <a:schemeClr val="dk1"/>
                </a:solidFill>
                <a:latin typeface="Calibri"/>
                <a:ea typeface="Calibri"/>
              </a:rPr>
              <a:t>Inputs und Outputs </a:t>
            </a:r>
            <a:r>
              <a:rPr lang="en-GB" sz="1900" b="0" strike="noStrike" spc="-1">
                <a:solidFill>
                  <a:srgbClr val="7F7F7F"/>
                </a:solidFill>
                <a:latin typeface="Calibri"/>
                <a:ea typeface="Calibri"/>
              </a:rPr>
              <a:t>gemäß FitSM-2</a:t>
            </a:r>
            <a:endParaRPr lang="de-DE" sz="1900" b="0" strike="noStrike" spc="-1">
              <a:solidFill>
                <a:srgbClr val="000000"/>
              </a:solidFill>
              <a:latin typeface="Arial"/>
            </a:endParaRPr>
          </a:p>
          <a:p>
            <a:pPr marL="343080" indent="-343080">
              <a:lnSpc>
                <a:spcPct val="110000"/>
              </a:lnSpc>
              <a:spcBef>
                <a:spcPts val="601"/>
              </a:spcBef>
              <a:buClr>
                <a:srgbClr val="000000"/>
              </a:buClr>
              <a:buFont typeface="Arial"/>
              <a:buChar char="•"/>
            </a:pPr>
            <a:r>
              <a:rPr lang="en-US" sz="2800" b="0" strike="noStrike" spc="-1">
                <a:solidFill>
                  <a:schemeClr val="dk1"/>
                </a:solidFill>
                <a:latin typeface="Calibri"/>
                <a:ea typeface="Calibri"/>
              </a:rPr>
              <a:t>Prozessdiagramm </a:t>
            </a:r>
            <a:r>
              <a:rPr lang="en-US" sz="1900" b="0" strike="noStrike" spc="-1">
                <a:solidFill>
                  <a:srgbClr val="7F7F7F"/>
                </a:solidFill>
                <a:latin typeface="Calibri"/>
                <a:ea typeface="Calibri"/>
              </a:rPr>
              <a:t>nach FitSM-2</a:t>
            </a:r>
            <a:endParaRPr lang="de-DE" sz="1900" b="0" strike="noStrike" spc="-1">
              <a:solidFill>
                <a:srgbClr val="000000"/>
              </a:solidFill>
              <a:latin typeface="Arial"/>
            </a:endParaRPr>
          </a:p>
          <a:p>
            <a:pPr marL="343080" indent="-343080">
              <a:lnSpc>
                <a:spcPct val="110000"/>
              </a:lnSpc>
              <a:spcBef>
                <a:spcPts val="601"/>
              </a:spcBef>
              <a:buClr>
                <a:srgbClr val="000000"/>
              </a:buClr>
              <a:buFont typeface="Arial"/>
              <a:buChar char="•"/>
            </a:pPr>
            <a:r>
              <a:rPr lang="en-US" sz="2800" b="0" strike="noStrike" spc="-1">
                <a:solidFill>
                  <a:schemeClr val="dk1"/>
                </a:solidFill>
                <a:latin typeface="Calibri"/>
                <a:ea typeface="Calibri"/>
              </a:rPr>
              <a:t>Aktivitäten bei laufender Prozessdurchführung </a:t>
            </a:r>
            <a:r>
              <a:rPr lang="en-US" sz="1900" b="0" strike="noStrike" spc="-1">
                <a:solidFill>
                  <a:srgbClr val="7F7F7F"/>
                </a:solidFill>
                <a:latin typeface="Calibri"/>
                <a:ea typeface="Calibri"/>
              </a:rPr>
              <a:t>nach FitSM-2</a:t>
            </a:r>
            <a:endParaRPr lang="de-DE" sz="1900" b="0" strike="noStrike" spc="-1">
              <a:solidFill>
                <a:srgbClr val="000000"/>
              </a:solidFill>
              <a:latin typeface="Arial"/>
            </a:endParaRPr>
          </a:p>
          <a:p>
            <a:pPr marL="343080" indent="-343080">
              <a:lnSpc>
                <a:spcPct val="110000"/>
              </a:lnSpc>
              <a:spcBef>
                <a:spcPts val="601"/>
              </a:spcBef>
              <a:buClr>
                <a:srgbClr val="000000"/>
              </a:buClr>
              <a:buFont typeface="Arial"/>
              <a:buChar char="•"/>
            </a:pPr>
            <a:r>
              <a:rPr lang="en-US" sz="2800" b="0" strike="noStrike" spc="-1">
                <a:solidFill>
                  <a:schemeClr val="dk1"/>
                </a:solidFill>
                <a:latin typeface="Calibri"/>
                <a:ea typeface="Calibri"/>
              </a:rPr>
              <a:t>Rollen </a:t>
            </a:r>
            <a:r>
              <a:rPr lang="en-US" sz="1900" b="0" strike="noStrike" spc="-1">
                <a:solidFill>
                  <a:srgbClr val="7F7F7F"/>
                </a:solidFill>
                <a:latin typeface="Calibri"/>
                <a:ea typeface="Calibri"/>
              </a:rPr>
              <a:t>nach FitSM-3</a:t>
            </a:r>
            <a:endParaRPr lang="de-DE" sz="1900" b="0" strike="noStrike" spc="-1">
              <a:solidFill>
                <a:srgbClr val="000000"/>
              </a:solidFill>
              <a:latin typeface="Arial"/>
            </a:endParaRPr>
          </a:p>
          <a:p>
            <a:pPr marL="343080" indent="-343080">
              <a:lnSpc>
                <a:spcPct val="110000"/>
              </a:lnSpc>
              <a:spcBef>
                <a:spcPts val="601"/>
              </a:spcBef>
              <a:buClr>
                <a:srgbClr val="000000"/>
              </a:buClr>
              <a:buFont typeface="Arial"/>
              <a:buChar char="•"/>
            </a:pPr>
            <a:r>
              <a:rPr lang="en-US" sz="2800" b="0" strike="noStrike" spc="-1">
                <a:solidFill>
                  <a:schemeClr val="dk1"/>
                </a:solidFill>
                <a:latin typeface="Calibri"/>
                <a:ea typeface="Calibri"/>
              </a:rPr>
              <a:t>Schnittstellen zu anderen ITSM-Prozessen </a:t>
            </a:r>
            <a:r>
              <a:rPr lang="en-US" sz="1900" b="0" strike="noStrike" spc="-1">
                <a:solidFill>
                  <a:srgbClr val="7F7F7F"/>
                </a:solidFill>
                <a:latin typeface="Calibri"/>
                <a:ea typeface="Calibri"/>
              </a:rPr>
              <a:t>gemäß FitSM-2</a:t>
            </a:r>
            <a:endParaRPr lang="de-DE" sz="1900" b="0" strike="noStrike" spc="-1">
              <a:solidFill>
                <a:srgbClr val="000000"/>
              </a:solidFill>
              <a:latin typeface="Arial"/>
            </a:endParaRPr>
          </a:p>
          <a:p>
            <a:pPr indent="0">
              <a:lnSpc>
                <a:spcPct val="100000"/>
              </a:lnSpc>
              <a:spcBef>
                <a:spcPts val="519"/>
              </a:spcBef>
              <a:buNone/>
              <a:tabLst>
                <a:tab pos="0" algn="l"/>
              </a:tabLst>
            </a:pPr>
            <a:endParaRPr lang="de-DE" sz="2800" b="0" strike="noStrike" spc="-1">
              <a:solidFill>
                <a:srgbClr val="000000"/>
              </a:solidFill>
              <a:latin typeface="Arial"/>
            </a:endParaRPr>
          </a:p>
        </p:txBody>
      </p:sp>
      <p:sp>
        <p:nvSpPr>
          <p:cNvPr id="712" name="PlaceHolder 3"/>
          <p:cNvSpPr>
            <a:spLocks noGrp="1"/>
          </p:cNvSpPr>
          <p:nvPr>
            <p:ph type="sldNum" idx="64"/>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E8CA9B3E-CEB1-431C-9016-DC203A4A8CC6}" type="slidenum">
              <a:rPr lang="en-US" sz="1200" b="0" strike="noStrike" spc="-1">
                <a:solidFill>
                  <a:srgbClr val="888888"/>
                </a:solidFill>
                <a:latin typeface="Calibri"/>
                <a:ea typeface="Calibri"/>
              </a:rPr>
              <a:t>79</a:t>
            </a:fld>
            <a:endParaRPr lang="de-DE" sz="1200" b="0" strike="noStrike" spc="-1">
              <a:solidFill>
                <a:srgbClr val="000000"/>
              </a:solidFill>
              <a:latin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PlaceHolder 3"/>
          <p:cNvSpPr/>
          <p:nvPr/>
        </p:nvSpPr>
        <p:spPr>
          <a:xfrm>
            <a:off x="609480" y="275040"/>
            <a:ext cx="9053640" cy="1043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Lst>
            </a:pPr>
            <a:r>
              <a:rPr lang="en-US" sz="3200" b="0" strike="noStrike" spc="-1">
                <a:solidFill>
                  <a:srgbClr val="205595"/>
                </a:solidFill>
                <a:latin typeface="Calibri"/>
                <a:ea typeface="Calibri"/>
              </a:rPr>
              <a:t>Der FitSM-Ansatz</a:t>
            </a:r>
            <a:endParaRPr lang="de-DE" sz="3200" b="0" strike="noStrike" spc="-1">
              <a:solidFill>
                <a:srgbClr val="000000"/>
              </a:solidFill>
              <a:latin typeface="Arial"/>
            </a:endParaRPr>
          </a:p>
        </p:txBody>
      </p:sp>
      <p:sp>
        <p:nvSpPr>
          <p:cNvPr id="88" name="PlaceHolder 4"/>
          <p:cNvSpPr/>
          <p:nvPr/>
        </p:nvSpPr>
        <p:spPr>
          <a:xfrm>
            <a:off x="8737560" y="6431040"/>
            <a:ext cx="2840400" cy="360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defTabSz="914400">
              <a:lnSpc>
                <a:spcPct val="100000"/>
              </a:lnSpc>
              <a:tabLst>
                <a:tab pos="0" algn="l"/>
              </a:tabLst>
            </a:pPr>
            <a:fld id="{A600CE6F-9CD9-447C-B371-26484E23271E}" type="slidenum">
              <a:rPr lang="en-US" sz="1200" b="0" strike="noStrike" spc="-1">
                <a:solidFill>
                  <a:srgbClr val="888888"/>
                </a:solidFill>
                <a:latin typeface="Calibri"/>
                <a:ea typeface="Calibri"/>
              </a:rPr>
              <a:t>8</a:t>
            </a:fld>
            <a:endParaRPr lang="de-DE" sz="1200" b="0" strike="noStrike" spc="-1">
              <a:solidFill>
                <a:srgbClr val="000000"/>
              </a:solidFill>
              <a:latin typeface="Arial"/>
            </a:endParaRPr>
          </a:p>
        </p:txBody>
      </p:sp>
      <p:grpSp>
        <p:nvGrpSpPr>
          <p:cNvPr id="89" name="Google Shape;339;p20"/>
          <p:cNvGrpSpPr/>
          <p:nvPr/>
        </p:nvGrpSpPr>
        <p:grpSpPr>
          <a:xfrm>
            <a:off x="609480" y="1800360"/>
            <a:ext cx="10968480" cy="4496040"/>
            <a:chOff x="609480" y="1800360"/>
            <a:chExt cx="10968480" cy="4496040"/>
          </a:xfrm>
        </p:grpSpPr>
        <p:sp>
          <p:nvSpPr>
            <p:cNvPr id="90" name="Google Shape;340;p20"/>
            <p:cNvSpPr/>
            <p:nvPr/>
          </p:nvSpPr>
          <p:spPr>
            <a:xfrm>
              <a:off x="609480" y="1800360"/>
              <a:ext cx="10968480" cy="4496040"/>
            </a:xfrm>
            <a:prstGeom prst="roundRect">
              <a:avLst>
                <a:gd name="adj" fmla="val 85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n-US" sz="1800" b="0" strike="noStrike" spc="-1">
                <a:solidFill>
                  <a:schemeClr val="dk1"/>
                </a:solidFill>
                <a:latin typeface="Calibri"/>
              </a:endParaRPr>
            </a:p>
          </p:txBody>
        </p:sp>
        <p:sp>
          <p:nvSpPr>
            <p:cNvPr id="91" name="Google Shape;341;p20"/>
            <p:cNvSpPr/>
            <p:nvPr/>
          </p:nvSpPr>
          <p:spPr>
            <a:xfrm>
              <a:off x="691200" y="1912320"/>
              <a:ext cx="10805040" cy="4272120"/>
            </a:xfrm>
            <a:prstGeom prst="rect">
              <a:avLst/>
            </a:prstGeom>
            <a:noFill/>
            <a:ln w="0">
              <a:noFill/>
            </a:ln>
          </p:spPr>
          <p:style>
            <a:lnRef idx="0">
              <a:scrgbClr r="0" g="0" b="0"/>
            </a:lnRef>
            <a:fillRef idx="0">
              <a:scrgbClr r="0" g="0" b="0"/>
            </a:fillRef>
            <a:effectRef idx="0">
              <a:scrgbClr r="0" g="0" b="0"/>
            </a:effectRef>
            <a:fontRef idx="minor"/>
          </p:style>
          <p:txBody>
            <a:bodyPr lIns="106560" tIns="106560" rIns="106560" bIns="2547360" anchor="t">
              <a:noAutofit/>
            </a:bodyPr>
            <a:lstStyle/>
            <a:p>
              <a:pPr defTabSz="914400">
                <a:lnSpc>
                  <a:spcPct val="90000"/>
                </a:lnSpc>
                <a:tabLst>
                  <a:tab pos="0" algn="l"/>
                </a:tabLst>
              </a:pPr>
              <a:r>
                <a:rPr lang="en-US" sz="2800" b="0" strike="noStrike" spc="-1" dirty="0">
                  <a:solidFill>
                    <a:schemeClr val="lt1"/>
                  </a:solidFill>
                  <a:latin typeface="Calibri"/>
                  <a:ea typeface="Calibri"/>
                </a:rPr>
                <a:t>Die </a:t>
              </a:r>
              <a:r>
                <a:rPr lang="en-US" sz="2800" b="0" strike="noStrike" spc="-1" dirty="0" err="1">
                  <a:solidFill>
                    <a:schemeClr val="lt1"/>
                  </a:solidFill>
                  <a:latin typeface="Calibri"/>
                  <a:ea typeface="Calibri"/>
                </a:rPr>
                <a:t>wichtigsten</a:t>
              </a:r>
              <a:r>
                <a:rPr lang="en-US" sz="2800" b="0" strike="noStrike" spc="-1" dirty="0">
                  <a:solidFill>
                    <a:schemeClr val="lt1"/>
                  </a:solidFill>
                  <a:latin typeface="Calibri"/>
                  <a:ea typeface="Calibri"/>
                </a:rPr>
                <a:t> </a:t>
              </a:r>
              <a:r>
                <a:rPr lang="en-US" sz="2800" b="0" strike="noStrike" spc="-1" dirty="0" err="1">
                  <a:solidFill>
                    <a:schemeClr val="lt1"/>
                  </a:solidFill>
                  <a:latin typeface="Calibri"/>
                  <a:ea typeface="Calibri"/>
                </a:rPr>
                <a:t>Prinzipien</a:t>
              </a:r>
              <a:r>
                <a:rPr lang="en-US" sz="2800" b="0" strike="noStrike" spc="-1" dirty="0">
                  <a:solidFill>
                    <a:schemeClr val="lt1"/>
                  </a:solidFill>
                  <a:latin typeface="Calibri"/>
                  <a:ea typeface="Calibri"/>
                </a:rPr>
                <a:t> des FitSM-Ansatzes für das Management von IT-Services:</a:t>
              </a:r>
              <a:endParaRPr lang="de-DE" sz="2800" b="0" strike="noStrike" spc="-1" dirty="0">
                <a:solidFill>
                  <a:srgbClr val="000000"/>
                </a:solidFill>
                <a:latin typeface="Arial"/>
              </a:endParaRPr>
            </a:p>
          </p:txBody>
        </p:sp>
        <p:sp>
          <p:nvSpPr>
            <p:cNvPr id="92" name="Google Shape;342;p20"/>
            <p:cNvSpPr/>
            <p:nvPr/>
          </p:nvSpPr>
          <p:spPr>
            <a:xfrm>
              <a:off x="883800" y="2925360"/>
              <a:ext cx="1641600" cy="742320"/>
            </a:xfrm>
            <a:prstGeom prst="roundRect">
              <a:avLst>
                <a:gd name="adj" fmla="val 10500"/>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n-US" sz="1800" b="0" strike="noStrike" spc="-1">
                <a:solidFill>
                  <a:schemeClr val="dk1"/>
                </a:solidFill>
                <a:latin typeface="Calibri"/>
              </a:endParaRPr>
            </a:p>
          </p:txBody>
        </p:sp>
        <p:sp>
          <p:nvSpPr>
            <p:cNvPr id="93" name="Google Shape;343;p20"/>
            <p:cNvSpPr/>
            <p:nvPr/>
          </p:nvSpPr>
          <p:spPr>
            <a:xfrm>
              <a:off x="900720" y="2948760"/>
              <a:ext cx="1608120" cy="696240"/>
            </a:xfrm>
            <a:prstGeom prst="rect">
              <a:avLst/>
            </a:prstGeom>
            <a:noFill/>
            <a:ln w="0">
              <a:noFill/>
            </a:ln>
          </p:spPr>
          <p:style>
            <a:lnRef idx="0">
              <a:scrgbClr r="0" g="0" b="0"/>
            </a:lnRef>
            <a:fillRef idx="0">
              <a:scrgbClr r="0" g="0" b="0"/>
            </a:fillRef>
            <a:effectRef idx="0">
              <a:scrgbClr r="0" g="0" b="0"/>
            </a:effectRef>
            <a:fontRef idx="minor"/>
          </p:style>
          <p:txBody>
            <a:bodyPr lIns="79920" tIns="79920" rIns="79920" bIns="79920" anchor="ctr">
              <a:noAutofit/>
            </a:bodyPr>
            <a:lstStyle/>
            <a:p>
              <a:pPr algn="ctr" defTabSz="914400">
                <a:lnSpc>
                  <a:spcPct val="90000"/>
                </a:lnSpc>
                <a:tabLst>
                  <a:tab pos="0" algn="l"/>
                </a:tabLst>
              </a:pPr>
              <a:r>
                <a:rPr lang="en-US" sz="1800" b="0" strike="noStrike" spc="-1">
                  <a:solidFill>
                    <a:schemeClr val="dk1"/>
                  </a:solidFill>
                  <a:latin typeface="Calibri"/>
                  <a:ea typeface="Calibri"/>
                </a:rPr>
                <a:t>Praktikabilität</a:t>
              </a:r>
              <a:endParaRPr lang="de-DE" sz="1800" b="0" strike="noStrike" spc="-1">
                <a:solidFill>
                  <a:srgbClr val="000000"/>
                </a:solidFill>
                <a:latin typeface="Arial"/>
              </a:endParaRPr>
            </a:p>
          </p:txBody>
        </p:sp>
        <p:sp>
          <p:nvSpPr>
            <p:cNvPr id="94" name="Google Shape;344;p20"/>
            <p:cNvSpPr/>
            <p:nvPr/>
          </p:nvSpPr>
          <p:spPr>
            <a:xfrm>
              <a:off x="883800" y="3725640"/>
              <a:ext cx="1641600" cy="742320"/>
            </a:xfrm>
            <a:prstGeom prst="roundRect">
              <a:avLst>
                <a:gd name="adj" fmla="val 10500"/>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n-US" sz="1800" b="0" strike="noStrike" spc="-1">
                <a:solidFill>
                  <a:schemeClr val="dk1"/>
                </a:solidFill>
                <a:latin typeface="Calibri"/>
              </a:endParaRPr>
            </a:p>
          </p:txBody>
        </p:sp>
        <p:sp>
          <p:nvSpPr>
            <p:cNvPr id="95" name="Google Shape;345;p20"/>
            <p:cNvSpPr/>
            <p:nvPr/>
          </p:nvSpPr>
          <p:spPr>
            <a:xfrm>
              <a:off x="900720" y="3748680"/>
              <a:ext cx="1608120" cy="696240"/>
            </a:xfrm>
            <a:prstGeom prst="rect">
              <a:avLst/>
            </a:prstGeom>
            <a:noFill/>
            <a:ln w="0">
              <a:noFill/>
            </a:ln>
          </p:spPr>
          <p:style>
            <a:lnRef idx="0">
              <a:scrgbClr r="0" g="0" b="0"/>
            </a:lnRef>
            <a:fillRef idx="0">
              <a:scrgbClr r="0" g="0" b="0"/>
            </a:fillRef>
            <a:effectRef idx="0">
              <a:scrgbClr r="0" g="0" b="0"/>
            </a:effectRef>
            <a:fontRef idx="minor"/>
          </p:style>
          <p:txBody>
            <a:bodyPr lIns="79920" tIns="79920" rIns="79920" bIns="79920" anchor="ctr">
              <a:noAutofit/>
            </a:bodyPr>
            <a:lstStyle/>
            <a:p>
              <a:pPr algn="ctr" defTabSz="914400">
                <a:lnSpc>
                  <a:spcPct val="90000"/>
                </a:lnSpc>
                <a:tabLst>
                  <a:tab pos="0" algn="l"/>
                </a:tabLst>
              </a:pPr>
              <a:r>
                <a:rPr lang="en-US" sz="1800" b="0" strike="noStrike" spc="-1">
                  <a:solidFill>
                    <a:schemeClr val="dk1"/>
                  </a:solidFill>
                  <a:latin typeface="Calibri"/>
                  <a:ea typeface="Calibri"/>
                </a:rPr>
                <a:t>Konsistenz</a:t>
              </a:r>
              <a:endParaRPr lang="de-DE" sz="1800" b="0" strike="noStrike" spc="-1">
                <a:solidFill>
                  <a:srgbClr val="000000"/>
                </a:solidFill>
                <a:latin typeface="Arial"/>
              </a:endParaRPr>
            </a:p>
          </p:txBody>
        </p:sp>
        <p:sp>
          <p:nvSpPr>
            <p:cNvPr id="96" name="Google Shape;346;p20"/>
            <p:cNvSpPr/>
            <p:nvPr/>
          </p:nvSpPr>
          <p:spPr>
            <a:xfrm>
              <a:off x="883800" y="4525920"/>
              <a:ext cx="1641600" cy="742680"/>
            </a:xfrm>
            <a:prstGeom prst="roundRect">
              <a:avLst>
                <a:gd name="adj" fmla="val 10500"/>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n-US" sz="1800" b="0" strike="noStrike" spc="-1">
                <a:solidFill>
                  <a:schemeClr val="dk1"/>
                </a:solidFill>
                <a:latin typeface="Calibri"/>
              </a:endParaRPr>
            </a:p>
          </p:txBody>
        </p:sp>
        <p:sp>
          <p:nvSpPr>
            <p:cNvPr id="97" name="Google Shape;347;p20"/>
            <p:cNvSpPr/>
            <p:nvPr/>
          </p:nvSpPr>
          <p:spPr>
            <a:xfrm>
              <a:off x="900720" y="4548960"/>
              <a:ext cx="1608120" cy="696600"/>
            </a:xfrm>
            <a:prstGeom prst="rect">
              <a:avLst/>
            </a:prstGeom>
            <a:noFill/>
            <a:ln w="0">
              <a:noFill/>
            </a:ln>
          </p:spPr>
          <p:style>
            <a:lnRef idx="0">
              <a:scrgbClr r="0" g="0" b="0"/>
            </a:lnRef>
            <a:fillRef idx="0">
              <a:scrgbClr r="0" g="0" b="0"/>
            </a:fillRef>
            <a:effectRef idx="0">
              <a:scrgbClr r="0" g="0" b="0"/>
            </a:effectRef>
            <a:fontRef idx="minor"/>
          </p:style>
          <p:txBody>
            <a:bodyPr lIns="79920" tIns="79920" rIns="79920" bIns="79920" anchor="ctr">
              <a:noAutofit/>
            </a:bodyPr>
            <a:lstStyle/>
            <a:p>
              <a:pPr algn="ctr" defTabSz="914400">
                <a:lnSpc>
                  <a:spcPct val="90000"/>
                </a:lnSpc>
                <a:tabLst>
                  <a:tab pos="0" algn="l"/>
                </a:tabLst>
              </a:pPr>
              <a:r>
                <a:rPr lang="en-US" sz="1800" b="0" strike="noStrike" spc="-1">
                  <a:solidFill>
                    <a:schemeClr val="dk1"/>
                  </a:solidFill>
                  <a:latin typeface="Calibri"/>
                  <a:ea typeface="Calibri"/>
                </a:rPr>
                <a:t>Hinlänglichkeit</a:t>
              </a:r>
              <a:endParaRPr lang="de-DE" sz="1800" b="0" strike="noStrike" spc="-1">
                <a:solidFill>
                  <a:srgbClr val="000000"/>
                </a:solidFill>
                <a:latin typeface="Arial"/>
              </a:endParaRPr>
            </a:p>
          </p:txBody>
        </p:sp>
        <p:sp>
          <p:nvSpPr>
            <p:cNvPr id="98" name="Google Shape;348;p20"/>
            <p:cNvSpPr/>
            <p:nvPr/>
          </p:nvSpPr>
          <p:spPr>
            <a:xfrm>
              <a:off x="883800" y="5326560"/>
              <a:ext cx="1641600" cy="741960"/>
            </a:xfrm>
            <a:prstGeom prst="roundRect">
              <a:avLst>
                <a:gd name="adj" fmla="val 10500"/>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n-US" sz="1800" b="0" strike="noStrike" spc="-1">
                <a:solidFill>
                  <a:schemeClr val="dk1"/>
                </a:solidFill>
                <a:latin typeface="Calibri"/>
              </a:endParaRPr>
            </a:p>
          </p:txBody>
        </p:sp>
        <p:sp>
          <p:nvSpPr>
            <p:cNvPr id="99" name="Google Shape;349;p20"/>
            <p:cNvSpPr/>
            <p:nvPr/>
          </p:nvSpPr>
          <p:spPr>
            <a:xfrm>
              <a:off x="900720" y="5349600"/>
              <a:ext cx="1608120" cy="696600"/>
            </a:xfrm>
            <a:prstGeom prst="rect">
              <a:avLst/>
            </a:prstGeom>
            <a:noFill/>
            <a:ln w="0">
              <a:noFill/>
            </a:ln>
          </p:spPr>
          <p:style>
            <a:lnRef idx="0">
              <a:scrgbClr r="0" g="0" b="0"/>
            </a:lnRef>
            <a:fillRef idx="0">
              <a:scrgbClr r="0" g="0" b="0"/>
            </a:fillRef>
            <a:effectRef idx="0">
              <a:scrgbClr r="0" g="0" b="0"/>
            </a:effectRef>
            <a:fontRef idx="minor"/>
          </p:style>
          <p:txBody>
            <a:bodyPr lIns="79920" tIns="79920" rIns="79920" bIns="79920" anchor="ctr">
              <a:noAutofit/>
            </a:bodyPr>
            <a:lstStyle/>
            <a:p>
              <a:pPr algn="ctr" defTabSz="914400">
                <a:lnSpc>
                  <a:spcPct val="90000"/>
                </a:lnSpc>
                <a:tabLst>
                  <a:tab pos="0" algn="l"/>
                </a:tabLst>
              </a:pPr>
              <a:r>
                <a:rPr lang="en-US" sz="1800" b="0" strike="noStrike" spc="-1">
                  <a:solidFill>
                    <a:schemeClr val="dk1"/>
                  </a:solidFill>
                  <a:latin typeface="Calibri"/>
                  <a:ea typeface="Calibri"/>
                </a:rPr>
                <a:t>Erweiterbarkeit</a:t>
              </a:r>
              <a:endParaRPr lang="de-DE" sz="1800" b="0" strike="noStrike" spc="-1">
                <a:solidFill>
                  <a:srgbClr val="000000"/>
                </a:solidFill>
                <a:latin typeface="Arial"/>
              </a:endParaRPr>
            </a:p>
          </p:txBody>
        </p:sp>
        <p:sp>
          <p:nvSpPr>
            <p:cNvPr id="100" name="Google Shape;350;p20"/>
            <p:cNvSpPr/>
            <p:nvPr/>
          </p:nvSpPr>
          <p:spPr>
            <a:xfrm>
              <a:off x="2804040" y="2925360"/>
              <a:ext cx="8499600" cy="3146040"/>
            </a:xfrm>
            <a:prstGeom prst="roundRect">
              <a:avLst>
                <a:gd name="adj" fmla="val 105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n-US" sz="1800" b="0" strike="noStrike" spc="-1">
                <a:solidFill>
                  <a:schemeClr val="dk1"/>
                </a:solidFill>
                <a:latin typeface="Calibri"/>
              </a:endParaRPr>
            </a:p>
          </p:txBody>
        </p:sp>
        <p:sp>
          <p:nvSpPr>
            <p:cNvPr id="101" name="Google Shape;351;p20"/>
            <p:cNvSpPr/>
            <p:nvPr/>
          </p:nvSpPr>
          <p:spPr>
            <a:xfrm>
              <a:off x="2874960" y="3021840"/>
              <a:ext cx="8358120" cy="2952720"/>
            </a:xfrm>
            <a:prstGeom prst="rect">
              <a:avLst/>
            </a:prstGeom>
            <a:noFill/>
            <a:ln w="0">
              <a:noFill/>
            </a:ln>
          </p:spPr>
          <p:style>
            <a:lnRef idx="0">
              <a:scrgbClr r="0" g="0" b="0"/>
            </a:lnRef>
            <a:fillRef idx="0">
              <a:scrgbClr r="0" g="0" b="0"/>
            </a:fillRef>
            <a:effectRef idx="0">
              <a:scrgbClr r="0" g="0" b="0"/>
            </a:effectRef>
            <a:fontRef idx="minor"/>
          </p:style>
          <p:txBody>
            <a:bodyPr lIns="106560" tIns="106560" rIns="106560" bIns="1459080" anchor="t">
              <a:noAutofit/>
            </a:bodyPr>
            <a:lstStyle/>
            <a:p>
              <a:pPr defTabSz="914400">
                <a:lnSpc>
                  <a:spcPct val="90000"/>
                </a:lnSpc>
                <a:tabLst>
                  <a:tab pos="0" algn="l"/>
                </a:tabLst>
              </a:pPr>
              <a:r>
                <a:rPr lang="en-US" sz="2800" b="0" strike="noStrike" spc="-1">
                  <a:solidFill>
                    <a:schemeClr val="lt1"/>
                  </a:solidFill>
                  <a:latin typeface="Calibri"/>
                  <a:ea typeface="Calibri"/>
                </a:rPr>
                <a:t>Die Grundlage für ein systematisches IT-Service-Management:</a:t>
              </a:r>
              <a:endParaRPr lang="de-DE" sz="2800" b="0" strike="noStrike" spc="-1">
                <a:solidFill>
                  <a:srgbClr val="000000"/>
                </a:solidFill>
                <a:latin typeface="Arial"/>
              </a:endParaRPr>
            </a:p>
          </p:txBody>
        </p:sp>
        <p:sp>
          <p:nvSpPr>
            <p:cNvPr id="102" name="Google Shape;352;p20"/>
            <p:cNvSpPr/>
            <p:nvPr/>
          </p:nvSpPr>
          <p:spPr>
            <a:xfrm>
              <a:off x="3016800" y="4343040"/>
              <a:ext cx="2650320" cy="1413360"/>
            </a:xfrm>
            <a:prstGeom prst="roundRect">
              <a:avLst>
                <a:gd name="adj" fmla="val 10500"/>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n-US" sz="1800" b="0" strike="noStrike" spc="-1">
                <a:solidFill>
                  <a:schemeClr val="dk1"/>
                </a:solidFill>
                <a:latin typeface="Calibri"/>
              </a:endParaRPr>
            </a:p>
          </p:txBody>
        </p:sp>
        <p:sp>
          <p:nvSpPr>
            <p:cNvPr id="103" name="Google Shape;353;p20"/>
            <p:cNvSpPr/>
            <p:nvPr/>
          </p:nvSpPr>
          <p:spPr>
            <a:xfrm>
              <a:off x="3048480" y="4386600"/>
              <a:ext cx="2586960" cy="1325880"/>
            </a:xfrm>
            <a:prstGeom prst="rect">
              <a:avLst/>
            </a:prstGeom>
            <a:noFill/>
            <a:ln w="0">
              <a:noFill/>
            </a:ln>
          </p:spPr>
          <p:style>
            <a:lnRef idx="0">
              <a:scrgbClr r="0" g="0" b="0"/>
            </a:lnRef>
            <a:fillRef idx="0">
              <a:scrgbClr r="0" g="0" b="0"/>
            </a:fillRef>
            <a:effectRef idx="0">
              <a:scrgbClr r="0" g="0" b="0"/>
            </a:effectRef>
            <a:fontRef idx="minor"/>
          </p:style>
          <p:txBody>
            <a:bodyPr lIns="79920" tIns="79920" rIns="79920" bIns="79920" anchor="ctr">
              <a:noAutofit/>
            </a:bodyPr>
            <a:lstStyle/>
            <a:p>
              <a:pPr algn="ctr" defTabSz="914400">
                <a:lnSpc>
                  <a:spcPct val="90000"/>
                </a:lnSpc>
                <a:tabLst>
                  <a:tab pos="0" algn="l"/>
                </a:tabLst>
              </a:pPr>
              <a:r>
                <a:rPr lang="en-US" sz="2100" b="0" strike="noStrike" spc="-1">
                  <a:solidFill>
                    <a:schemeClr val="dk1"/>
                  </a:solidFill>
                  <a:latin typeface="Calibri"/>
                  <a:ea typeface="Calibri"/>
                </a:rPr>
                <a:t>Service- und Kundenorientierung</a:t>
              </a:r>
              <a:endParaRPr lang="de-DE" sz="2100" b="0" strike="noStrike" spc="-1">
                <a:solidFill>
                  <a:srgbClr val="000000"/>
                </a:solidFill>
                <a:latin typeface="Arial"/>
              </a:endParaRPr>
            </a:p>
          </p:txBody>
        </p:sp>
        <p:sp>
          <p:nvSpPr>
            <p:cNvPr id="104" name="Google Shape;354;p20"/>
            <p:cNvSpPr/>
            <p:nvPr/>
          </p:nvSpPr>
          <p:spPr>
            <a:xfrm>
              <a:off x="5725800" y="4343040"/>
              <a:ext cx="2650320" cy="1413360"/>
            </a:xfrm>
            <a:prstGeom prst="roundRect">
              <a:avLst>
                <a:gd name="adj" fmla="val 10500"/>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n-US" sz="1800" b="0" strike="noStrike" spc="-1">
                <a:solidFill>
                  <a:schemeClr val="dk1"/>
                </a:solidFill>
                <a:latin typeface="Calibri"/>
              </a:endParaRPr>
            </a:p>
          </p:txBody>
        </p:sp>
        <p:sp>
          <p:nvSpPr>
            <p:cNvPr id="105" name="Google Shape;355;p20"/>
            <p:cNvSpPr/>
            <p:nvPr/>
          </p:nvSpPr>
          <p:spPr>
            <a:xfrm>
              <a:off x="5757480" y="4386600"/>
              <a:ext cx="2586960" cy="1325880"/>
            </a:xfrm>
            <a:prstGeom prst="rect">
              <a:avLst/>
            </a:prstGeom>
            <a:noFill/>
            <a:ln w="0">
              <a:noFill/>
            </a:ln>
          </p:spPr>
          <p:style>
            <a:lnRef idx="0">
              <a:scrgbClr r="0" g="0" b="0"/>
            </a:lnRef>
            <a:fillRef idx="0">
              <a:scrgbClr r="0" g="0" b="0"/>
            </a:fillRef>
            <a:effectRef idx="0">
              <a:scrgbClr r="0" g="0" b="0"/>
            </a:effectRef>
            <a:fontRef idx="minor"/>
          </p:style>
          <p:txBody>
            <a:bodyPr lIns="79920" tIns="79920" rIns="79920" bIns="79920" anchor="ctr">
              <a:noAutofit/>
            </a:bodyPr>
            <a:lstStyle/>
            <a:p>
              <a:pPr algn="ctr" defTabSz="914400">
                <a:lnSpc>
                  <a:spcPct val="90000"/>
                </a:lnSpc>
                <a:tabLst>
                  <a:tab pos="0" algn="l"/>
                </a:tabLst>
              </a:pPr>
              <a:r>
                <a:rPr lang="en-US" sz="2100" b="0" strike="noStrike" spc="-1">
                  <a:solidFill>
                    <a:schemeClr val="dk1"/>
                  </a:solidFill>
                  <a:latin typeface="Calibri"/>
                  <a:ea typeface="Calibri"/>
                </a:rPr>
                <a:t>Prozess-Orientierung</a:t>
              </a:r>
              <a:endParaRPr lang="de-DE" sz="2100" b="0" strike="noStrike" spc="-1">
                <a:solidFill>
                  <a:srgbClr val="000000"/>
                </a:solidFill>
                <a:latin typeface="Arial"/>
              </a:endParaRPr>
            </a:p>
          </p:txBody>
        </p:sp>
        <p:sp>
          <p:nvSpPr>
            <p:cNvPr id="106" name="Google Shape;356;p20"/>
            <p:cNvSpPr/>
            <p:nvPr/>
          </p:nvSpPr>
          <p:spPr>
            <a:xfrm>
              <a:off x="8434440" y="4343040"/>
              <a:ext cx="2650320" cy="1413360"/>
            </a:xfrm>
            <a:prstGeom prst="roundRect">
              <a:avLst>
                <a:gd name="adj" fmla="val 10500"/>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n-US" sz="1800" b="0" strike="noStrike" spc="-1">
                <a:solidFill>
                  <a:schemeClr val="dk1"/>
                </a:solidFill>
                <a:latin typeface="Calibri"/>
              </a:endParaRPr>
            </a:p>
          </p:txBody>
        </p:sp>
        <p:sp>
          <p:nvSpPr>
            <p:cNvPr id="107" name="Google Shape;357;p20"/>
            <p:cNvSpPr/>
            <p:nvPr/>
          </p:nvSpPr>
          <p:spPr>
            <a:xfrm>
              <a:off x="8466120" y="4386600"/>
              <a:ext cx="2586960" cy="1325880"/>
            </a:xfrm>
            <a:prstGeom prst="rect">
              <a:avLst/>
            </a:prstGeom>
            <a:noFill/>
            <a:ln w="0">
              <a:noFill/>
            </a:ln>
          </p:spPr>
          <p:style>
            <a:lnRef idx="0">
              <a:scrgbClr r="0" g="0" b="0"/>
            </a:lnRef>
            <a:fillRef idx="0">
              <a:scrgbClr r="0" g="0" b="0"/>
            </a:fillRef>
            <a:effectRef idx="0">
              <a:scrgbClr r="0" g="0" b="0"/>
            </a:effectRef>
            <a:fontRef idx="minor"/>
          </p:style>
          <p:txBody>
            <a:bodyPr lIns="79920" tIns="79920" rIns="79920" bIns="79920" anchor="ctr">
              <a:noAutofit/>
            </a:bodyPr>
            <a:lstStyle/>
            <a:p>
              <a:pPr algn="ctr" defTabSz="914400">
                <a:lnSpc>
                  <a:spcPct val="90000"/>
                </a:lnSpc>
                <a:tabLst>
                  <a:tab pos="0" algn="l"/>
                </a:tabLst>
              </a:pPr>
              <a:r>
                <a:rPr lang="en-US" sz="2100" b="0" strike="noStrike" spc="-1">
                  <a:solidFill>
                    <a:schemeClr val="dk1"/>
                  </a:solidFill>
                  <a:latin typeface="Calibri"/>
                  <a:ea typeface="Calibri"/>
                </a:rPr>
                <a:t>Kontinuierliche Verbesserung</a:t>
              </a:r>
              <a:endParaRPr lang="de-DE" sz="2100" b="0" strike="noStrike" spc="-1">
                <a:solidFill>
                  <a:srgbClr val="000000"/>
                </a:solidFill>
                <a:latin typeface="Arial"/>
              </a:endParaRPr>
            </a:p>
          </p:txBody>
        </p:sp>
      </p:gr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 name="PlaceHolder 1"/>
          <p:cNvSpPr>
            <a:spLocks noGrp="1"/>
          </p:cNvSpPr>
          <p:nvPr>
            <p:ph type="title"/>
          </p:nvPr>
        </p:nvSpPr>
        <p:spPr>
          <a:xfrm>
            <a:off x="914400" y="2130480"/>
            <a:ext cx="10360440" cy="1467000"/>
          </a:xfrm>
          <a:prstGeom prst="rect">
            <a:avLst/>
          </a:prstGeom>
          <a:noFill/>
          <a:ln w="0">
            <a:noFill/>
          </a:ln>
        </p:spPr>
        <p:txBody>
          <a:bodyPr lIns="91440" tIns="45720" rIns="91440" bIns="45720" anchor="ctr">
            <a:noAutofit/>
          </a:bodyPr>
          <a:lstStyle/>
          <a:p>
            <a:pPr indent="0" algn="ctr">
              <a:lnSpc>
                <a:spcPct val="100000"/>
              </a:lnSpc>
              <a:buNone/>
              <a:tabLst>
                <a:tab pos="0" algn="l"/>
              </a:tabLst>
            </a:pPr>
            <a:r>
              <a:rPr lang="en-US" sz="3200" b="1" strike="noStrike" spc="-1">
                <a:solidFill>
                  <a:srgbClr val="205595"/>
                </a:solidFill>
                <a:latin typeface="Calibri"/>
                <a:ea typeface="Calibri"/>
              </a:rPr>
              <a:t>Service Portfolio Management (SPM)</a:t>
            </a:r>
            <a:endParaRPr lang="de-DE" sz="3200" b="0" strike="noStrike" spc="-1">
              <a:solidFill>
                <a:srgbClr val="000000"/>
              </a:solidFill>
              <a:latin typeface="Arial"/>
            </a:endParaRPr>
          </a:p>
        </p:txBody>
      </p:sp>
      <p:sp>
        <p:nvSpPr>
          <p:cNvPr id="714" name="PlaceHolder 2"/>
          <p:cNvSpPr>
            <a:spLocks noGrp="1"/>
          </p:cNvSpPr>
          <p:nvPr>
            <p:ph type="sldNum" idx="65"/>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FFFFFF"/>
                </a:solidFill>
                <a:latin typeface="Calibri"/>
                <a:ea typeface="Calibri"/>
              </a:defRPr>
            </a:lvl1pPr>
          </a:lstStyle>
          <a:p>
            <a:pPr indent="0" algn="r">
              <a:lnSpc>
                <a:spcPct val="100000"/>
              </a:lnSpc>
              <a:buNone/>
              <a:tabLst>
                <a:tab pos="0" algn="l"/>
              </a:tabLst>
            </a:pPr>
            <a:fld id="{DB7C67DE-FF2D-43BD-9BE9-D877F7C0D072}" type="slidenum">
              <a:rPr lang="en-US" sz="1200" b="0" strike="noStrike" spc="-1">
                <a:solidFill>
                  <a:srgbClr val="FFFFFF"/>
                </a:solidFill>
                <a:latin typeface="Calibri"/>
                <a:ea typeface="Calibri"/>
              </a:rPr>
              <a:t>80</a:t>
            </a:fld>
            <a:endParaRPr lang="de-DE" sz="1200" b="0" strike="noStrike" spc="-1">
              <a:solidFill>
                <a:srgbClr val="000000"/>
              </a:solidFill>
              <a:latin typeface="Times New Roman"/>
            </a:endParaRPr>
          </a:p>
        </p:txBody>
      </p:sp>
      <p:sp>
        <p:nvSpPr>
          <p:cNvPr id="715" name="Google Shape;825;p70"/>
          <p:cNvSpPr/>
          <p:nvPr/>
        </p:nvSpPr>
        <p:spPr>
          <a:xfrm>
            <a:off x="2895480" y="3933720"/>
            <a:ext cx="6397920" cy="1702080"/>
          </a:xfrm>
          <a:prstGeom prst="snip1Rect">
            <a:avLst>
              <a:gd name="adj" fmla="val 16667"/>
            </a:avLst>
          </a:prstGeom>
          <a:solidFill>
            <a:srgbClr val="93B3D7">
              <a:alpha val="37000"/>
            </a:srgbClr>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Lst>
            </a:pPr>
            <a:endParaRPr lang="de-DE" sz="1800" b="0" strike="noStrike" spc="-1">
              <a:solidFill>
                <a:schemeClr val="lt1"/>
              </a:solidFill>
              <a:latin typeface="Calibri"/>
              <a:ea typeface="Calibri"/>
            </a:endParaRPr>
          </a:p>
        </p:txBody>
      </p:sp>
      <p:sp>
        <p:nvSpPr>
          <p:cNvPr id="716" name="Google Shape;826;p70"/>
          <p:cNvSpPr/>
          <p:nvPr/>
        </p:nvSpPr>
        <p:spPr>
          <a:xfrm>
            <a:off x="2969640" y="4040640"/>
            <a:ext cx="1703520" cy="326520"/>
          </a:xfrm>
          <a:prstGeom prst="rect">
            <a:avLst/>
          </a:prstGeom>
          <a:solidFill>
            <a:schemeClr val="accent1"/>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US" sz="1800" b="0" strike="noStrike" spc="-1">
                <a:solidFill>
                  <a:schemeClr val="lt1"/>
                </a:solidFill>
                <a:latin typeface="Calibri"/>
                <a:ea typeface="Calibri"/>
              </a:rPr>
              <a:t>Zielsetzung</a:t>
            </a:r>
            <a:endParaRPr lang="de-DE" sz="1800" b="0" strike="noStrike" spc="-1">
              <a:solidFill>
                <a:srgbClr val="000000"/>
              </a:solidFill>
              <a:latin typeface="Arial"/>
            </a:endParaRPr>
          </a:p>
        </p:txBody>
      </p:sp>
      <p:sp>
        <p:nvSpPr>
          <p:cNvPr id="717" name="Google Shape;827;p70"/>
          <p:cNvSpPr/>
          <p:nvPr/>
        </p:nvSpPr>
        <p:spPr>
          <a:xfrm>
            <a:off x="2969640" y="4448520"/>
            <a:ext cx="6230160" cy="63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en-US" sz="1800" b="0" strike="noStrike" spc="-1">
                <a:solidFill>
                  <a:schemeClr val="dk1"/>
                </a:solidFill>
                <a:latin typeface="Calibri"/>
                <a:ea typeface="Calibri"/>
              </a:rPr>
              <a:t>Pflege des Service-Portfolios und Management der Services während ihres Lebenszyklus</a:t>
            </a:r>
            <a:endParaRPr lang="de-DE" sz="1800" b="0" strike="noStrike" spc="-1">
              <a:solidFill>
                <a:srgbClr val="000000"/>
              </a:solidFill>
              <a:latin typeface="Aria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SPM: Die wichtigsten Fragen</a:t>
            </a:r>
            <a:endParaRPr lang="de-DE" sz="3200" b="0" strike="noStrike" spc="-1">
              <a:solidFill>
                <a:srgbClr val="000000"/>
              </a:solidFill>
              <a:latin typeface="Arial"/>
            </a:endParaRPr>
          </a:p>
        </p:txBody>
      </p:sp>
      <p:grpSp>
        <p:nvGrpSpPr>
          <p:cNvPr id="719" name="Google Shape;834;p71"/>
          <p:cNvGrpSpPr/>
          <p:nvPr/>
        </p:nvGrpSpPr>
        <p:grpSpPr>
          <a:xfrm>
            <a:off x="2211480" y="1698840"/>
            <a:ext cx="7769160" cy="4619160"/>
            <a:chOff x="2211480" y="1698840"/>
            <a:chExt cx="7769160" cy="4619160"/>
          </a:xfrm>
        </p:grpSpPr>
        <p:sp>
          <p:nvSpPr>
            <p:cNvPr id="720" name="Google Shape;835;p71"/>
            <p:cNvSpPr/>
            <p:nvPr/>
          </p:nvSpPr>
          <p:spPr>
            <a:xfrm rot="10800000">
              <a:off x="2686680" y="1698480"/>
              <a:ext cx="7293960" cy="94140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721" name="Google Shape;836;p71"/>
            <p:cNvSpPr/>
            <p:nvPr/>
          </p:nvSpPr>
          <p:spPr>
            <a:xfrm>
              <a:off x="2919600" y="1698840"/>
              <a:ext cx="7058160" cy="941400"/>
            </a:xfrm>
            <a:prstGeom prst="rect">
              <a:avLst/>
            </a:prstGeom>
            <a:noFill/>
            <a:ln w="0">
              <a:noFill/>
            </a:ln>
          </p:spPr>
          <p:style>
            <a:lnRef idx="0">
              <a:scrgbClr r="0" g="0" b="0"/>
            </a:lnRef>
            <a:fillRef idx="0">
              <a:scrgbClr r="0" g="0" b="0"/>
            </a:fillRef>
            <a:effectRef idx="0">
              <a:scrgbClr r="0" g="0" b="0"/>
            </a:effectRef>
            <a:fontRef idx="minor"/>
          </p:style>
          <p:txBody>
            <a:bodyPr lIns="416160" tIns="72360" rIns="135000" bIns="72360" anchor="ctr">
              <a:noAutofit/>
            </a:bodyPr>
            <a:lstStyle/>
            <a:p>
              <a:pPr algn="ctr">
                <a:lnSpc>
                  <a:spcPct val="90000"/>
                </a:lnSpc>
                <a:tabLst>
                  <a:tab pos="0" algn="l"/>
                </a:tabLst>
              </a:pPr>
              <a:r>
                <a:rPr lang="en-GB" sz="1900" b="0" strike="noStrike" spc="-1">
                  <a:solidFill>
                    <a:schemeClr val="lt1"/>
                  </a:solidFill>
                  <a:latin typeface="Calibri"/>
                  <a:ea typeface="Calibri"/>
                </a:rPr>
                <a:t>Was leistet der Service Provider für seine Kunden, und wie kann dies in Services strukturiert werden?</a:t>
              </a:r>
              <a:endParaRPr lang="de-DE" sz="1900" b="0" strike="noStrike" spc="-1">
                <a:solidFill>
                  <a:srgbClr val="000000"/>
                </a:solidFill>
                <a:latin typeface="Arial"/>
              </a:endParaRPr>
            </a:p>
          </p:txBody>
        </p:sp>
        <p:sp>
          <p:nvSpPr>
            <p:cNvPr id="722" name="Google Shape;837;p71"/>
            <p:cNvSpPr/>
            <p:nvPr/>
          </p:nvSpPr>
          <p:spPr>
            <a:xfrm>
              <a:off x="2211480" y="1698840"/>
              <a:ext cx="941400" cy="94140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723" name="Google Shape;838;p71"/>
            <p:cNvSpPr/>
            <p:nvPr/>
          </p:nvSpPr>
          <p:spPr>
            <a:xfrm rot="10800000">
              <a:off x="2686680" y="2924280"/>
              <a:ext cx="7293960" cy="94140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724" name="Google Shape;839;p71"/>
            <p:cNvSpPr/>
            <p:nvPr/>
          </p:nvSpPr>
          <p:spPr>
            <a:xfrm>
              <a:off x="2919600" y="2924640"/>
              <a:ext cx="7058160" cy="941400"/>
            </a:xfrm>
            <a:prstGeom prst="rect">
              <a:avLst/>
            </a:prstGeom>
            <a:noFill/>
            <a:ln w="0">
              <a:noFill/>
            </a:ln>
          </p:spPr>
          <p:style>
            <a:lnRef idx="0">
              <a:scrgbClr r="0" g="0" b="0"/>
            </a:lnRef>
            <a:fillRef idx="0">
              <a:scrgbClr r="0" g="0" b="0"/>
            </a:fillRef>
            <a:effectRef idx="0">
              <a:scrgbClr r="0" g="0" b="0"/>
            </a:effectRef>
            <a:fontRef idx="minor"/>
          </p:style>
          <p:txBody>
            <a:bodyPr lIns="416160" tIns="72360" rIns="135000" bIns="72360" anchor="ctr">
              <a:noAutofit/>
            </a:bodyPr>
            <a:lstStyle/>
            <a:p>
              <a:pPr algn="ctr">
                <a:lnSpc>
                  <a:spcPct val="90000"/>
                </a:lnSpc>
                <a:tabLst>
                  <a:tab pos="0" algn="l"/>
                </a:tabLst>
              </a:pPr>
              <a:r>
                <a:rPr lang="en-GB" sz="1900" b="0" strike="noStrike" spc="-1">
                  <a:solidFill>
                    <a:schemeClr val="lt1"/>
                  </a:solidFill>
                  <a:latin typeface="Calibri"/>
                  <a:ea typeface="Calibri"/>
                </a:rPr>
                <a:t>Wie kann der Service Provider seine Fähigkeiten nutzen, um zukünftige Kundenbedürfnisse zu liefern?</a:t>
              </a:r>
              <a:endParaRPr lang="de-DE" sz="1900" b="0" strike="noStrike" spc="-1">
                <a:solidFill>
                  <a:srgbClr val="000000"/>
                </a:solidFill>
                <a:latin typeface="Arial"/>
              </a:endParaRPr>
            </a:p>
          </p:txBody>
        </p:sp>
        <p:sp>
          <p:nvSpPr>
            <p:cNvPr id="725" name="Google Shape;840;p71"/>
            <p:cNvSpPr/>
            <p:nvPr/>
          </p:nvSpPr>
          <p:spPr>
            <a:xfrm>
              <a:off x="2211480" y="2924640"/>
              <a:ext cx="941400" cy="94140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726" name="Google Shape;841;p71"/>
            <p:cNvSpPr/>
            <p:nvPr/>
          </p:nvSpPr>
          <p:spPr>
            <a:xfrm rot="10800000">
              <a:off x="2686680" y="4150440"/>
              <a:ext cx="7293960" cy="94140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727" name="Google Shape;842;p71"/>
            <p:cNvSpPr/>
            <p:nvPr/>
          </p:nvSpPr>
          <p:spPr>
            <a:xfrm>
              <a:off x="2919600" y="4150440"/>
              <a:ext cx="7058160" cy="941400"/>
            </a:xfrm>
            <a:prstGeom prst="rect">
              <a:avLst/>
            </a:prstGeom>
            <a:noFill/>
            <a:ln w="0">
              <a:noFill/>
            </a:ln>
          </p:spPr>
          <p:style>
            <a:lnRef idx="0">
              <a:scrgbClr r="0" g="0" b="0"/>
            </a:lnRef>
            <a:fillRef idx="0">
              <a:scrgbClr r="0" g="0" b="0"/>
            </a:fillRef>
            <a:effectRef idx="0">
              <a:scrgbClr r="0" g="0" b="0"/>
            </a:effectRef>
            <a:fontRef idx="minor"/>
          </p:style>
          <p:txBody>
            <a:bodyPr lIns="416160" tIns="72360" rIns="135000" bIns="72360" anchor="ctr">
              <a:noAutofit/>
            </a:bodyPr>
            <a:lstStyle/>
            <a:p>
              <a:pPr algn="ctr">
                <a:lnSpc>
                  <a:spcPct val="90000"/>
                </a:lnSpc>
                <a:tabLst>
                  <a:tab pos="0" algn="l"/>
                </a:tabLst>
              </a:pPr>
              <a:r>
                <a:rPr lang="en-US" sz="1900" b="0" strike="noStrike" spc="-1">
                  <a:solidFill>
                    <a:schemeClr val="lt1"/>
                  </a:solidFill>
                  <a:latin typeface="Calibri"/>
                  <a:ea typeface="Calibri"/>
                </a:rPr>
                <a:t>Wie wird die Entwicklung und der Übergang eines neuen oder geänderten Services geplant?</a:t>
              </a:r>
              <a:endParaRPr lang="de-DE" sz="1900" b="0" strike="noStrike" spc="-1">
                <a:solidFill>
                  <a:srgbClr val="000000"/>
                </a:solidFill>
                <a:latin typeface="Arial"/>
              </a:endParaRPr>
            </a:p>
          </p:txBody>
        </p:sp>
        <p:sp>
          <p:nvSpPr>
            <p:cNvPr id="728" name="Google Shape;843;p71"/>
            <p:cNvSpPr/>
            <p:nvPr/>
          </p:nvSpPr>
          <p:spPr>
            <a:xfrm>
              <a:off x="2211480" y="4150440"/>
              <a:ext cx="941400" cy="94140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729" name="Google Shape;844;p71"/>
            <p:cNvSpPr/>
            <p:nvPr/>
          </p:nvSpPr>
          <p:spPr>
            <a:xfrm rot="10800000">
              <a:off x="2686680" y="5376240"/>
              <a:ext cx="7293960" cy="94140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730" name="Google Shape;845;p71"/>
            <p:cNvSpPr/>
            <p:nvPr/>
          </p:nvSpPr>
          <p:spPr>
            <a:xfrm>
              <a:off x="2919600" y="5376600"/>
              <a:ext cx="7058160" cy="941400"/>
            </a:xfrm>
            <a:prstGeom prst="rect">
              <a:avLst/>
            </a:prstGeom>
            <a:noFill/>
            <a:ln w="0">
              <a:noFill/>
            </a:ln>
          </p:spPr>
          <p:style>
            <a:lnRef idx="0">
              <a:scrgbClr r="0" g="0" b="0"/>
            </a:lnRef>
            <a:fillRef idx="0">
              <a:scrgbClr r="0" g="0" b="0"/>
            </a:fillRef>
            <a:effectRef idx="0">
              <a:scrgbClr r="0" g="0" b="0"/>
            </a:effectRef>
            <a:fontRef idx="minor"/>
          </p:style>
          <p:txBody>
            <a:bodyPr lIns="416160" tIns="72360" rIns="135000" bIns="72360" anchor="ctr">
              <a:noAutofit/>
            </a:bodyPr>
            <a:lstStyle/>
            <a:p>
              <a:pPr algn="ctr">
                <a:lnSpc>
                  <a:spcPct val="90000"/>
                </a:lnSpc>
                <a:tabLst>
                  <a:tab pos="0" algn="l"/>
                </a:tabLst>
              </a:pPr>
              <a:r>
                <a:rPr lang="en-GB" sz="1900" b="0" strike="noStrike" spc="-1">
                  <a:solidFill>
                    <a:schemeClr val="lt1"/>
                  </a:solidFill>
                  <a:latin typeface="Calibri"/>
                  <a:ea typeface="Calibri"/>
                </a:rPr>
                <a:t>Auf wen verlässt sich der Service Provider, wenn er seine Dienstleistungen liefert?</a:t>
              </a:r>
              <a:endParaRPr lang="de-DE" sz="1900" b="0" strike="noStrike" spc="-1">
                <a:solidFill>
                  <a:srgbClr val="000000"/>
                </a:solidFill>
                <a:latin typeface="Arial"/>
              </a:endParaRPr>
            </a:p>
          </p:txBody>
        </p:sp>
        <p:sp>
          <p:nvSpPr>
            <p:cNvPr id="731" name="Google Shape;846;p71"/>
            <p:cNvSpPr/>
            <p:nvPr/>
          </p:nvSpPr>
          <p:spPr>
            <a:xfrm>
              <a:off x="2211480" y="5376600"/>
              <a:ext cx="941400" cy="94140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grpSp>
      <p:sp>
        <p:nvSpPr>
          <p:cNvPr id="732" name="PlaceHolder 2"/>
          <p:cNvSpPr>
            <a:spLocks noGrp="1"/>
          </p:cNvSpPr>
          <p:nvPr>
            <p:ph type="sldNum" idx="66"/>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0EE038B2-D8F6-42EA-8159-303BB1567F50}" type="slidenum">
              <a:rPr lang="en-US" sz="1200" b="0" strike="noStrike" spc="-1">
                <a:solidFill>
                  <a:srgbClr val="888888"/>
                </a:solidFill>
                <a:latin typeface="Calibri"/>
                <a:ea typeface="Calibri"/>
              </a:rPr>
              <a:t>81</a:t>
            </a:fld>
            <a:endParaRPr lang="de-DE" sz="1200" b="0" strike="noStrike" spc="-1">
              <a:solidFill>
                <a:srgbClr val="000000"/>
              </a:solidFill>
              <a:latin typeface="Times New Roman"/>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3"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SPM: Wichtige Begriffe </a:t>
            </a:r>
            <a:r>
              <a:rPr lang="en-US" sz="2000" b="0" strike="noStrike" spc="-1">
                <a:solidFill>
                  <a:srgbClr val="7F7F7F"/>
                </a:solidFill>
                <a:latin typeface="Calibri"/>
                <a:ea typeface="Calibri"/>
              </a:rPr>
              <a:t>nach </a:t>
            </a:r>
            <a:r>
              <a:rPr lang="en-US" sz="2000" b="1" strike="noStrike" spc="-1">
                <a:solidFill>
                  <a:srgbClr val="7F7F7F"/>
                </a:solidFill>
                <a:latin typeface="Calibri"/>
                <a:ea typeface="Calibri"/>
              </a:rPr>
              <a:t>FitSM-0</a:t>
            </a:r>
            <a:endParaRPr lang="de-DE" sz="2000" b="0" strike="noStrike" spc="-1">
              <a:solidFill>
                <a:srgbClr val="000000"/>
              </a:solidFill>
              <a:latin typeface="Arial"/>
            </a:endParaRPr>
          </a:p>
        </p:txBody>
      </p:sp>
      <p:sp>
        <p:nvSpPr>
          <p:cNvPr id="734" name="PlaceHolder 2"/>
          <p:cNvSpPr>
            <a:spLocks noGrp="1"/>
          </p:cNvSpPr>
          <p:nvPr>
            <p:ph type="sldNum" idx="67"/>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7848FDA8-2B2F-4E35-88C3-4DEDEEF6E71A}" type="slidenum">
              <a:rPr lang="en-US" sz="1200" b="0" strike="noStrike" spc="-1">
                <a:solidFill>
                  <a:srgbClr val="888888"/>
                </a:solidFill>
                <a:latin typeface="Calibri"/>
                <a:ea typeface="Calibri"/>
              </a:rPr>
              <a:t>82</a:t>
            </a:fld>
            <a:endParaRPr lang="de-DE" sz="1200" b="0" strike="noStrike" spc="-1">
              <a:solidFill>
                <a:srgbClr val="000000"/>
              </a:solidFill>
              <a:latin typeface="Times New Roman"/>
            </a:endParaRPr>
          </a:p>
        </p:txBody>
      </p:sp>
      <p:graphicFrame>
        <p:nvGraphicFramePr>
          <p:cNvPr id="735" name="Google Shape;855;p72"/>
          <p:cNvGraphicFramePr/>
          <p:nvPr>
            <p:extLst>
              <p:ext uri="{D42A27DB-BD31-4B8C-83A1-F6EECF244321}">
                <p14:modId xmlns:p14="http://schemas.microsoft.com/office/powerpoint/2010/main" val="2495247054"/>
              </p:ext>
            </p:extLst>
          </p:nvPr>
        </p:nvGraphicFramePr>
        <p:xfrm>
          <a:off x="318240" y="1696680"/>
          <a:ext cx="11555280" cy="1920240"/>
        </p:xfrm>
        <a:graphic>
          <a:graphicData uri="http://schemas.openxmlformats.org/drawingml/2006/table">
            <a:tbl>
              <a:tblPr/>
              <a:tblGrid>
                <a:gridCol w="11555280">
                  <a:extLst>
                    <a:ext uri="{9D8B030D-6E8A-4147-A177-3AD203B41FA5}">
                      <a16:colId xmlns:a16="http://schemas.microsoft.com/office/drawing/2014/main" val="20000"/>
                    </a:ext>
                  </a:extLst>
                </a:gridCol>
              </a:tblGrid>
              <a:tr h="195480">
                <a:tc>
                  <a:txBody>
                    <a:bodyPr/>
                    <a:lstStyle/>
                    <a:p>
                      <a:pPr>
                        <a:lnSpc>
                          <a:spcPct val="100000"/>
                        </a:lnSpc>
                        <a:tabLst>
                          <a:tab pos="0" algn="l"/>
                        </a:tabLst>
                      </a:pPr>
                      <a:r>
                        <a:rPr lang="en-US" sz="1400" b="1" strike="noStrike" spc="-1">
                          <a:solidFill>
                            <a:schemeClr val="lt1"/>
                          </a:solidFill>
                          <a:latin typeface="Calibri" panose="020F0502020204030204" pitchFamily="34" charset="0"/>
                          <a:ea typeface="Arial"/>
                          <a:cs typeface="Calibri" panose="020F0502020204030204" pitchFamily="34" charset="0"/>
                        </a:rPr>
                        <a:t>Definition nach FitSM-0:</a:t>
                      </a:r>
                      <a:endParaRPr lang="de-DE" sz="1400" b="0" strike="noStrike" spc="-1">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solidFill>
                  </a:tcPr>
                </a:tc>
                <a:extLst>
                  <a:ext uri="{0D108BD9-81ED-4DB2-BD59-A6C34878D82A}">
                    <a16:rowId xmlns:a16="http://schemas.microsoft.com/office/drawing/2014/main" val="10000"/>
                  </a:ext>
                </a:extLst>
              </a:tr>
              <a:tr h="932760">
                <a:tc>
                  <a:txBody>
                    <a:bodyPr/>
                    <a:lstStyle/>
                    <a:p>
                      <a:pPr>
                        <a:lnSpc>
                          <a:spcPct val="100000"/>
                        </a:lnSpc>
                        <a:tabLst>
                          <a:tab pos="0" algn="l"/>
                        </a:tabLst>
                      </a:pPr>
                      <a:r>
                        <a:rPr lang="en-US" sz="1800" b="1" strike="noStrike" spc="-1" dirty="0">
                          <a:solidFill>
                            <a:schemeClr val="dk1"/>
                          </a:solidFill>
                          <a:latin typeface="Calibri" panose="020F0502020204030204" pitchFamily="34" charset="0"/>
                          <a:ea typeface="Calibri"/>
                          <a:cs typeface="Calibri" panose="020F0502020204030204" pitchFamily="34" charset="0"/>
                        </a:rPr>
                        <a:t>Service-Portfolio:</a:t>
                      </a:r>
                      <a:endParaRPr lang="de-DE" sz="18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spcAft>
                          <a:spcPts val="601"/>
                        </a:spcAft>
                        <a:tabLst>
                          <a:tab pos="0" algn="l"/>
                        </a:tabLst>
                      </a:pPr>
                      <a:r>
                        <a:rPr lang="en-GB" sz="1600" b="0" strike="noStrike" spc="-1" dirty="0">
                          <a:solidFill>
                            <a:schemeClr val="dk1"/>
                          </a:solidFill>
                          <a:latin typeface="Calibri" panose="020F0502020204030204" pitchFamily="34" charset="0"/>
                          <a:ea typeface="Arial"/>
                          <a:cs typeface="Calibri" panose="020F0502020204030204" pitchFamily="34" charset="0"/>
                        </a:rPr>
                        <a:t>Interne </a:t>
                      </a:r>
                      <a:r>
                        <a:rPr lang="en-GB" sz="1600" b="0" strike="noStrike" spc="-1" dirty="0" err="1">
                          <a:solidFill>
                            <a:schemeClr val="dk1"/>
                          </a:solidFill>
                          <a:latin typeface="Calibri" panose="020F0502020204030204" pitchFamily="34" charset="0"/>
                          <a:ea typeface="Arial"/>
                          <a:cs typeface="Calibri" panose="020F0502020204030204" pitchFamily="34" charset="0"/>
                        </a:rPr>
                        <a:t>Liste</a:t>
                      </a:r>
                      <a:r>
                        <a:rPr lang="en-GB" sz="1600" b="0" strike="noStrike" spc="-1" dirty="0">
                          <a:solidFill>
                            <a:schemeClr val="dk1"/>
                          </a:solidFill>
                          <a:latin typeface="Calibri" panose="020F0502020204030204" pitchFamily="34" charset="0"/>
                          <a:ea typeface="Arial"/>
                          <a:cs typeface="Calibri" panose="020F0502020204030204" pitchFamily="34" charset="0"/>
                        </a:rPr>
                        <a:t>, in der alle von </a:t>
                      </a:r>
                      <a:r>
                        <a:rPr lang="en-GB" sz="1600" b="0" strike="noStrike" spc="-1" dirty="0" err="1">
                          <a:solidFill>
                            <a:schemeClr val="dk1"/>
                          </a:solidFill>
                          <a:latin typeface="Calibri" panose="020F0502020204030204" pitchFamily="34" charset="0"/>
                          <a:ea typeface="Arial"/>
                          <a:cs typeface="Calibri" panose="020F0502020204030204" pitchFamily="34" charset="0"/>
                        </a:rPr>
                        <a:t>einem</a:t>
                      </a:r>
                      <a:r>
                        <a:rPr lang="en-GB" sz="1600" b="0" strike="noStrike" spc="-1" dirty="0">
                          <a:solidFill>
                            <a:schemeClr val="dk1"/>
                          </a:solidFill>
                          <a:latin typeface="Calibri" panose="020F0502020204030204" pitchFamily="34" charset="0"/>
                          <a:ea typeface="Arial"/>
                          <a:cs typeface="Calibri" panose="020F0502020204030204" pitchFamily="34" charset="0"/>
                        </a:rPr>
                        <a:t> Service Provider </a:t>
                      </a:r>
                      <a:r>
                        <a:rPr lang="en-GB" sz="1600" b="0" strike="noStrike" spc="-1" dirty="0" err="1">
                          <a:solidFill>
                            <a:schemeClr val="dk1"/>
                          </a:solidFill>
                          <a:latin typeface="Calibri" panose="020F0502020204030204" pitchFamily="34" charset="0"/>
                          <a:ea typeface="Arial"/>
                          <a:cs typeface="Calibri" panose="020F0502020204030204" pitchFamily="34" charset="0"/>
                        </a:rPr>
                        <a:t>angebotenen</a:t>
                      </a:r>
                      <a:r>
                        <a:rPr lang="en-GB" sz="1600" b="0" strike="noStrike" spc="-1" dirty="0">
                          <a:solidFill>
                            <a:schemeClr val="dk1"/>
                          </a:solidFill>
                          <a:latin typeface="Calibri" panose="020F0502020204030204" pitchFamily="34" charset="0"/>
                          <a:ea typeface="Arial"/>
                          <a:cs typeface="Calibri" panose="020F0502020204030204" pitchFamily="34" charset="0"/>
                        </a:rPr>
                        <a:t> Services </a:t>
                      </a:r>
                      <a:r>
                        <a:rPr lang="en-GB" sz="1600" b="0" strike="noStrike" spc="-1" dirty="0" err="1">
                          <a:solidFill>
                            <a:schemeClr val="dk1"/>
                          </a:solidFill>
                          <a:latin typeface="Calibri" panose="020F0502020204030204" pitchFamily="34" charset="0"/>
                          <a:ea typeface="Arial"/>
                          <a:cs typeface="Calibri" panose="020F0502020204030204" pitchFamily="34" charset="0"/>
                        </a:rPr>
                        <a:t>aufgeführt</a:t>
                      </a:r>
                      <a:r>
                        <a:rPr lang="en-GB" sz="1600" b="0" strike="noStrike" spc="-1" dirty="0">
                          <a:solidFill>
                            <a:schemeClr val="dk1"/>
                          </a:solidFill>
                          <a:latin typeface="Calibri" panose="020F0502020204030204" pitchFamily="34" charset="0"/>
                          <a:ea typeface="Arial"/>
                          <a:cs typeface="Calibri" panose="020F0502020204030204" pitchFamily="34" charset="0"/>
                        </a:rPr>
                        <a:t> </a:t>
                      </a:r>
                      <a:r>
                        <a:rPr lang="en-GB" sz="1600" b="0" strike="noStrike" spc="-1" dirty="0" err="1">
                          <a:solidFill>
                            <a:schemeClr val="dk1"/>
                          </a:solidFill>
                          <a:latin typeface="Calibri" panose="020F0502020204030204" pitchFamily="34" charset="0"/>
                          <a:ea typeface="Arial"/>
                          <a:cs typeface="Calibri" panose="020F0502020204030204" pitchFamily="34" charset="0"/>
                        </a:rPr>
                        <a:t>sind</a:t>
                      </a:r>
                      <a:r>
                        <a:rPr lang="en-GB" sz="1600" b="0" strike="noStrike" spc="-1" dirty="0">
                          <a:solidFill>
                            <a:schemeClr val="dk1"/>
                          </a:solidFill>
                          <a:latin typeface="Calibri" panose="020F0502020204030204" pitchFamily="34" charset="0"/>
                          <a:ea typeface="Arial"/>
                          <a:cs typeface="Calibri" panose="020F0502020204030204" pitchFamily="34" charset="0"/>
                        </a:rPr>
                        <a:t>, </a:t>
                      </a:r>
                      <a:r>
                        <a:rPr lang="en-GB" sz="1600" b="0" strike="noStrike" spc="-1" dirty="0" err="1">
                          <a:solidFill>
                            <a:schemeClr val="dk1"/>
                          </a:solidFill>
                          <a:latin typeface="Calibri" panose="020F0502020204030204" pitchFamily="34" charset="0"/>
                          <a:ea typeface="Arial"/>
                          <a:cs typeface="Calibri" panose="020F0502020204030204" pitchFamily="34" charset="0"/>
                        </a:rPr>
                        <a:t>einschließlich</a:t>
                      </a:r>
                      <a:r>
                        <a:rPr lang="en-GB" sz="1600" b="0" strike="noStrike" spc="-1" dirty="0">
                          <a:solidFill>
                            <a:schemeClr val="dk1"/>
                          </a:solidFill>
                          <a:latin typeface="Calibri" panose="020F0502020204030204" pitchFamily="34" charset="0"/>
                          <a:ea typeface="Arial"/>
                          <a:cs typeface="Calibri" panose="020F0502020204030204" pitchFamily="34" charset="0"/>
                        </a:rPr>
                        <a:t> der in </a:t>
                      </a:r>
                      <a:r>
                        <a:rPr lang="en-GB" sz="1600" b="0" strike="noStrike" spc="-1" dirty="0" err="1">
                          <a:solidFill>
                            <a:schemeClr val="dk1"/>
                          </a:solidFill>
                          <a:latin typeface="Calibri" panose="020F0502020204030204" pitchFamily="34" charset="0"/>
                          <a:ea typeface="Arial"/>
                          <a:cs typeface="Calibri" panose="020F0502020204030204" pitchFamily="34" charset="0"/>
                        </a:rPr>
                        <a:t>Vorbereitung</a:t>
                      </a:r>
                      <a:r>
                        <a:rPr lang="en-GB" sz="1600" b="0" strike="noStrike" spc="-1" dirty="0">
                          <a:solidFill>
                            <a:schemeClr val="dk1"/>
                          </a:solidFill>
                          <a:latin typeface="Calibri" panose="020F0502020204030204" pitchFamily="34" charset="0"/>
                          <a:ea typeface="Arial"/>
                          <a:cs typeface="Calibri" panose="020F0502020204030204" pitchFamily="34" charset="0"/>
                        </a:rPr>
                        <a:t> </a:t>
                      </a:r>
                      <a:r>
                        <a:rPr lang="en-GB" sz="1600" b="0" strike="noStrike" spc="-1" dirty="0" err="1">
                          <a:solidFill>
                            <a:schemeClr val="dk1"/>
                          </a:solidFill>
                          <a:latin typeface="Calibri" panose="020F0502020204030204" pitchFamily="34" charset="0"/>
                          <a:ea typeface="Arial"/>
                          <a:cs typeface="Calibri" panose="020F0502020204030204" pitchFamily="34" charset="0"/>
                        </a:rPr>
                        <a:t>befindlichen</a:t>
                      </a:r>
                      <a:r>
                        <a:rPr lang="en-GB" sz="1600" b="0" strike="noStrike" spc="-1" dirty="0">
                          <a:solidFill>
                            <a:schemeClr val="dk1"/>
                          </a:solidFill>
                          <a:latin typeface="Calibri" panose="020F0502020204030204" pitchFamily="34" charset="0"/>
                          <a:ea typeface="Arial"/>
                          <a:cs typeface="Calibri" panose="020F0502020204030204" pitchFamily="34" charset="0"/>
                        </a:rPr>
                        <a:t>, </a:t>
                      </a:r>
                      <a:r>
                        <a:rPr lang="en-GB" sz="1600" b="0" strike="noStrike" spc="-1" dirty="0" err="1">
                          <a:solidFill>
                            <a:schemeClr val="dk1"/>
                          </a:solidFill>
                          <a:latin typeface="Calibri" panose="020F0502020204030204" pitchFamily="34" charset="0"/>
                          <a:ea typeface="Arial"/>
                          <a:cs typeface="Calibri" panose="020F0502020204030204" pitchFamily="34" charset="0"/>
                        </a:rPr>
                        <a:t>aktiven</a:t>
                      </a:r>
                      <a:r>
                        <a:rPr lang="en-GB" sz="1600" b="0" strike="noStrike" spc="-1" dirty="0">
                          <a:solidFill>
                            <a:schemeClr val="dk1"/>
                          </a:solidFill>
                          <a:latin typeface="Calibri" panose="020F0502020204030204" pitchFamily="34" charset="0"/>
                          <a:ea typeface="Arial"/>
                          <a:cs typeface="Calibri" panose="020F0502020204030204" pitchFamily="34" charset="0"/>
                        </a:rPr>
                        <a:t> und </a:t>
                      </a:r>
                      <a:r>
                        <a:rPr lang="en-GB" sz="1600" b="0" strike="noStrike" spc="-1" dirty="0" err="1">
                          <a:solidFill>
                            <a:schemeClr val="dk1"/>
                          </a:solidFill>
                          <a:latin typeface="Calibri" panose="020F0502020204030204" pitchFamily="34" charset="0"/>
                          <a:ea typeface="Arial"/>
                          <a:cs typeface="Calibri" panose="020F0502020204030204" pitchFamily="34" charset="0"/>
                        </a:rPr>
                        <a:t>eingestellten</a:t>
                      </a:r>
                      <a:r>
                        <a:rPr lang="en-GB" sz="1600" b="0" strike="noStrike" spc="-1" dirty="0">
                          <a:solidFill>
                            <a:schemeClr val="dk1"/>
                          </a:solidFill>
                          <a:latin typeface="Calibri" panose="020F0502020204030204" pitchFamily="34" charset="0"/>
                          <a:ea typeface="Arial"/>
                          <a:cs typeface="Calibri" panose="020F0502020204030204" pitchFamily="34" charset="0"/>
                        </a:rPr>
                        <a:t> Services </a:t>
                      </a:r>
                      <a:endParaRPr lang="de-DE" sz="16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spcAft>
                          <a:spcPts val="601"/>
                        </a:spcAft>
                        <a:tabLst>
                          <a:tab pos="0" algn="l"/>
                        </a:tabLst>
                      </a:pPr>
                      <a:r>
                        <a:rPr lang="en-GB" sz="1500" b="0" strike="noStrike" spc="-1" dirty="0" err="1">
                          <a:solidFill>
                            <a:schemeClr val="dk1"/>
                          </a:solidFill>
                          <a:latin typeface="Calibri" panose="020F0502020204030204" pitchFamily="34" charset="0"/>
                          <a:ea typeface="Arial"/>
                          <a:cs typeface="Calibri" panose="020F0502020204030204" pitchFamily="34" charset="0"/>
                        </a:rPr>
                        <a:t>Hinweis</a:t>
                      </a:r>
                      <a:r>
                        <a:rPr lang="en-GB" sz="1500" b="0" strike="noStrike" spc="-1" dirty="0">
                          <a:solidFill>
                            <a:schemeClr val="dk1"/>
                          </a:solidFill>
                          <a:latin typeface="Calibri" panose="020F0502020204030204" pitchFamily="34" charset="0"/>
                          <a:ea typeface="Arial"/>
                          <a:cs typeface="Calibri" panose="020F0502020204030204" pitchFamily="34" charset="0"/>
                        </a:rPr>
                        <a:t>: Für </a:t>
                      </a:r>
                      <a:r>
                        <a:rPr lang="en-GB" sz="1500" b="0" strike="noStrike" spc="-1" dirty="0" err="1">
                          <a:solidFill>
                            <a:schemeClr val="dk1"/>
                          </a:solidFill>
                          <a:latin typeface="Calibri" panose="020F0502020204030204" pitchFamily="34" charset="0"/>
                          <a:ea typeface="Arial"/>
                          <a:cs typeface="Calibri" panose="020F0502020204030204" pitchFamily="34" charset="0"/>
                        </a:rPr>
                        <a:t>jeden</a:t>
                      </a:r>
                      <a:r>
                        <a:rPr lang="en-GB" sz="1500" b="0" strike="noStrike" spc="-1" dirty="0">
                          <a:solidFill>
                            <a:schemeClr val="dk1"/>
                          </a:solidFill>
                          <a:latin typeface="Calibri" panose="020F0502020204030204" pitchFamily="34" charset="0"/>
                          <a:ea typeface="Arial"/>
                          <a:cs typeface="Calibri" panose="020F0502020204030204" pitchFamily="34" charset="0"/>
                        </a:rPr>
                        <a:t> Service </a:t>
                      </a:r>
                      <a:r>
                        <a:rPr lang="en-GB" sz="1500" b="0" strike="noStrike" spc="-1" dirty="0" err="1">
                          <a:solidFill>
                            <a:schemeClr val="dk1"/>
                          </a:solidFill>
                          <a:latin typeface="Calibri" panose="020F0502020204030204" pitchFamily="34" charset="0"/>
                          <a:ea typeface="Arial"/>
                          <a:cs typeface="Calibri" panose="020F0502020204030204" pitchFamily="34" charset="0"/>
                        </a:rPr>
                        <a:t>kann</a:t>
                      </a:r>
                      <a:r>
                        <a:rPr lang="en-GB" sz="1500" b="0" strike="noStrike" spc="-1" dirty="0">
                          <a:solidFill>
                            <a:schemeClr val="dk1"/>
                          </a:solidFill>
                          <a:latin typeface="Calibri" panose="020F0502020204030204" pitchFamily="34" charset="0"/>
                          <a:ea typeface="Arial"/>
                          <a:cs typeface="Calibri" panose="020F0502020204030204" pitchFamily="34" charset="0"/>
                        </a:rPr>
                        <a:t> das Service-Portfolio </a:t>
                      </a:r>
                      <a:r>
                        <a:rPr lang="en-GB" sz="1500" b="0" strike="noStrike" spc="-1" dirty="0" err="1">
                          <a:solidFill>
                            <a:schemeClr val="dk1"/>
                          </a:solidFill>
                          <a:latin typeface="Calibri" panose="020F0502020204030204" pitchFamily="34" charset="0"/>
                          <a:ea typeface="Arial"/>
                          <a:cs typeface="Calibri" panose="020F0502020204030204" pitchFamily="34" charset="0"/>
                        </a:rPr>
                        <a:t>Informationen</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enthalten</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wie</a:t>
                      </a:r>
                      <a:r>
                        <a:rPr lang="en-GB" sz="1500" b="0" strike="noStrike" spc="-1" dirty="0">
                          <a:solidFill>
                            <a:schemeClr val="dk1"/>
                          </a:solidFill>
                          <a:latin typeface="Calibri" panose="020F0502020204030204" pitchFamily="34" charset="0"/>
                          <a:ea typeface="Arial"/>
                          <a:cs typeface="Calibri" panose="020F0502020204030204" pitchFamily="34" charset="0"/>
                        </a:rPr>
                        <a:t> z. B. das </a:t>
                      </a:r>
                      <a:r>
                        <a:rPr lang="en-GB" sz="1500" b="0" strike="noStrike" spc="-1" dirty="0" err="1">
                          <a:solidFill>
                            <a:schemeClr val="dk1"/>
                          </a:solidFill>
                          <a:latin typeface="Calibri" panose="020F0502020204030204" pitchFamily="34" charset="0"/>
                          <a:ea typeface="Arial"/>
                          <a:cs typeface="Calibri" panose="020F0502020204030204" pitchFamily="34" charset="0"/>
                        </a:rPr>
                        <a:t>Wertversprechen</a:t>
                      </a:r>
                      <a:r>
                        <a:rPr lang="en-GB" sz="1500" b="0" strike="noStrike" spc="-1" dirty="0">
                          <a:solidFill>
                            <a:schemeClr val="dk1"/>
                          </a:solidFill>
                          <a:latin typeface="Calibri" panose="020F0502020204030204" pitchFamily="34" charset="0"/>
                          <a:ea typeface="Arial"/>
                          <a:cs typeface="Calibri" panose="020F0502020204030204" pitchFamily="34" charset="0"/>
                        </a:rPr>
                        <a:t>, den </a:t>
                      </a:r>
                      <a:r>
                        <a:rPr lang="en-GB" sz="1500" b="0" strike="noStrike" spc="-1" dirty="0" err="1">
                          <a:solidFill>
                            <a:schemeClr val="dk1"/>
                          </a:solidFill>
                          <a:latin typeface="Calibri" panose="020F0502020204030204" pitchFamily="34" charset="0"/>
                          <a:ea typeface="Arial"/>
                          <a:cs typeface="Calibri" panose="020F0502020204030204" pitchFamily="34" charset="0"/>
                        </a:rPr>
                        <a:t>Zielkundenstamm</a:t>
                      </a:r>
                      <a:r>
                        <a:rPr lang="en-GB" sz="1500" b="0" strike="noStrike" spc="-1" dirty="0">
                          <a:solidFill>
                            <a:schemeClr val="dk1"/>
                          </a:solidFill>
                          <a:latin typeface="Calibri" panose="020F0502020204030204" pitchFamily="34" charset="0"/>
                          <a:ea typeface="Arial"/>
                          <a:cs typeface="Calibri" panose="020F0502020204030204" pitchFamily="34" charset="0"/>
                        </a:rPr>
                        <a:t>, die </a:t>
                      </a:r>
                      <a:r>
                        <a:rPr lang="en-GB" sz="1500" b="0" strike="noStrike" spc="-1" dirty="0" err="1">
                          <a:solidFill>
                            <a:schemeClr val="dk1"/>
                          </a:solidFill>
                          <a:latin typeface="Calibri" panose="020F0502020204030204" pitchFamily="34" charset="0"/>
                          <a:ea typeface="Arial"/>
                          <a:cs typeface="Calibri" panose="020F0502020204030204" pitchFamily="34" charset="0"/>
                        </a:rPr>
                        <a:t>Beschreibung</a:t>
                      </a:r>
                      <a:r>
                        <a:rPr lang="en-GB" sz="1500" b="0" strike="noStrike" spc="-1" dirty="0">
                          <a:solidFill>
                            <a:schemeClr val="dk1"/>
                          </a:solidFill>
                          <a:latin typeface="Calibri" panose="020F0502020204030204" pitchFamily="34" charset="0"/>
                          <a:ea typeface="Arial"/>
                          <a:cs typeface="Calibri" panose="020F0502020204030204" pitchFamily="34" charset="0"/>
                        </a:rPr>
                        <a:t> des Services, die </a:t>
                      </a:r>
                      <a:r>
                        <a:rPr lang="en-GB" sz="1500" b="0" strike="noStrike" spc="-1" dirty="0" err="1">
                          <a:solidFill>
                            <a:schemeClr val="dk1"/>
                          </a:solidFill>
                          <a:latin typeface="Calibri" panose="020F0502020204030204" pitchFamily="34" charset="0"/>
                          <a:ea typeface="Arial"/>
                          <a:cs typeface="Calibri" panose="020F0502020204030204" pitchFamily="34" charset="0"/>
                        </a:rPr>
                        <a:t>relevanten</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technischen</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Spezifikationen</a:t>
                      </a:r>
                      <a:r>
                        <a:rPr lang="en-GB" sz="1500" b="0" strike="noStrike" spc="-1" dirty="0">
                          <a:solidFill>
                            <a:schemeClr val="dk1"/>
                          </a:solidFill>
                          <a:latin typeface="Calibri" panose="020F0502020204030204" pitchFamily="34" charset="0"/>
                          <a:ea typeface="Arial"/>
                          <a:cs typeface="Calibri" panose="020F0502020204030204" pitchFamily="34" charset="0"/>
                        </a:rPr>
                        <a:t>, die </a:t>
                      </a:r>
                      <a:r>
                        <a:rPr lang="en-GB" sz="1500" b="0" strike="noStrike" spc="-1" dirty="0" err="1">
                          <a:solidFill>
                            <a:schemeClr val="dk1"/>
                          </a:solidFill>
                          <a:latin typeface="Calibri" panose="020F0502020204030204" pitchFamily="34" charset="0"/>
                          <a:ea typeface="Arial"/>
                          <a:cs typeface="Calibri" panose="020F0502020204030204" pitchFamily="34" charset="0"/>
                        </a:rPr>
                        <a:t>Kosten</a:t>
                      </a:r>
                      <a:r>
                        <a:rPr lang="en-GB" sz="1500" b="0" strike="noStrike" spc="-1" dirty="0">
                          <a:solidFill>
                            <a:schemeClr val="dk1"/>
                          </a:solidFill>
                          <a:latin typeface="Calibri" panose="020F0502020204030204" pitchFamily="34" charset="0"/>
                          <a:ea typeface="Arial"/>
                          <a:cs typeface="Calibri" panose="020F0502020204030204" pitchFamily="34" charset="0"/>
                        </a:rPr>
                        <a:t> und den </a:t>
                      </a:r>
                      <a:r>
                        <a:rPr lang="en-GB" sz="1500" b="0" strike="noStrike" spc="-1" dirty="0" err="1">
                          <a:solidFill>
                            <a:schemeClr val="dk1"/>
                          </a:solidFill>
                          <a:latin typeface="Calibri" panose="020F0502020204030204" pitchFamily="34" charset="0"/>
                          <a:ea typeface="Arial"/>
                          <a:cs typeface="Calibri" panose="020F0502020204030204" pitchFamily="34" charset="0"/>
                        </a:rPr>
                        <a:t>Preis</a:t>
                      </a:r>
                      <a:r>
                        <a:rPr lang="en-GB" sz="1500" b="0" strike="noStrike" spc="-1" dirty="0">
                          <a:solidFill>
                            <a:schemeClr val="dk1"/>
                          </a:solidFill>
                          <a:latin typeface="Calibri" panose="020F0502020204030204" pitchFamily="34" charset="0"/>
                          <a:ea typeface="Arial"/>
                          <a:cs typeface="Calibri" panose="020F0502020204030204" pitchFamily="34" charset="0"/>
                        </a:rPr>
                        <a:t>, die </a:t>
                      </a:r>
                      <a:r>
                        <a:rPr lang="en-GB" sz="1500" b="0" strike="noStrike" spc="-1" dirty="0" err="1">
                          <a:solidFill>
                            <a:schemeClr val="dk1"/>
                          </a:solidFill>
                          <a:latin typeface="Calibri" panose="020F0502020204030204" pitchFamily="34" charset="0"/>
                          <a:ea typeface="Arial"/>
                          <a:cs typeface="Calibri" panose="020F0502020204030204" pitchFamily="34" charset="0"/>
                        </a:rPr>
                        <a:t>Risiken</a:t>
                      </a:r>
                      <a:r>
                        <a:rPr lang="en-GB" sz="1500" b="0" strike="noStrike" spc="-1" dirty="0">
                          <a:solidFill>
                            <a:schemeClr val="dk1"/>
                          </a:solidFill>
                          <a:latin typeface="Calibri" panose="020F0502020204030204" pitchFamily="34" charset="0"/>
                          <a:ea typeface="Arial"/>
                          <a:cs typeface="Calibri" panose="020F0502020204030204" pitchFamily="34" charset="0"/>
                        </a:rPr>
                        <a:t> für den Service Provider, die </a:t>
                      </a:r>
                      <a:r>
                        <a:rPr lang="en-GB" sz="1500" b="0" strike="noStrike" spc="-1" dirty="0" err="1">
                          <a:solidFill>
                            <a:schemeClr val="dk1"/>
                          </a:solidFill>
                          <a:latin typeface="Calibri" panose="020F0502020204030204" pitchFamily="34" charset="0"/>
                          <a:ea typeface="Arial"/>
                          <a:cs typeface="Calibri" panose="020F0502020204030204" pitchFamily="34" charset="0"/>
                        </a:rPr>
                        <a:t>angebotenen</a:t>
                      </a:r>
                      <a:r>
                        <a:rPr lang="en-GB" sz="1500" b="0" strike="noStrike" spc="-1" dirty="0">
                          <a:solidFill>
                            <a:schemeClr val="dk1"/>
                          </a:solidFill>
                          <a:latin typeface="Calibri" panose="020F0502020204030204" pitchFamily="34" charset="0"/>
                          <a:ea typeface="Arial"/>
                          <a:cs typeface="Calibri" panose="020F0502020204030204" pitchFamily="34" charset="0"/>
                        </a:rPr>
                        <a:t> Service-Level-</a:t>
                      </a:r>
                      <a:r>
                        <a:rPr lang="en-GB" sz="1500" b="0" strike="noStrike" spc="-1" dirty="0" err="1">
                          <a:solidFill>
                            <a:schemeClr val="dk1"/>
                          </a:solidFill>
                          <a:latin typeface="Calibri" panose="020F0502020204030204" pitchFamily="34" charset="0"/>
                          <a:ea typeface="Arial"/>
                          <a:cs typeface="Calibri" panose="020F0502020204030204" pitchFamily="34" charset="0"/>
                        </a:rPr>
                        <a:t>Pakete</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usw</a:t>
                      </a:r>
                      <a:r>
                        <a:rPr lang="en-GB" sz="1500" b="0" strike="noStrike" spc="-1" dirty="0">
                          <a:solidFill>
                            <a:schemeClr val="dk1"/>
                          </a:solidFill>
                          <a:latin typeface="Calibri" panose="020F0502020204030204" pitchFamily="34" charset="0"/>
                          <a:ea typeface="Arial"/>
                          <a:cs typeface="Calibri" panose="020F0502020204030204" pitchFamily="34" charset="0"/>
                        </a:rPr>
                        <a:t>.</a:t>
                      </a:r>
                      <a:endParaRPr lang="de-DE" sz="1500" b="0" strike="noStrike" spc="-1" dirty="0">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rgbClr val="E8ECF4"/>
                    </a:solidFill>
                  </a:tcPr>
                </a:tc>
                <a:extLst>
                  <a:ext uri="{0D108BD9-81ED-4DB2-BD59-A6C34878D82A}">
                    <a16:rowId xmlns:a16="http://schemas.microsoft.com/office/drawing/2014/main" val="10001"/>
                  </a:ext>
                </a:extLst>
              </a:tr>
            </a:tbl>
          </a:graphicData>
        </a:graphic>
      </p:graphicFrame>
      <p:graphicFrame>
        <p:nvGraphicFramePr>
          <p:cNvPr id="736" name="Google Shape;856;p72"/>
          <p:cNvGraphicFramePr/>
          <p:nvPr>
            <p:extLst>
              <p:ext uri="{D42A27DB-BD31-4B8C-83A1-F6EECF244321}">
                <p14:modId xmlns:p14="http://schemas.microsoft.com/office/powerpoint/2010/main" val="2212536366"/>
              </p:ext>
            </p:extLst>
          </p:nvPr>
        </p:nvGraphicFramePr>
        <p:xfrm>
          <a:off x="318240" y="3792600"/>
          <a:ext cx="11555280" cy="2667000"/>
        </p:xfrm>
        <a:graphic>
          <a:graphicData uri="http://schemas.openxmlformats.org/drawingml/2006/table">
            <a:tbl>
              <a:tblPr/>
              <a:tblGrid>
                <a:gridCol w="11555280">
                  <a:extLst>
                    <a:ext uri="{9D8B030D-6E8A-4147-A177-3AD203B41FA5}">
                      <a16:colId xmlns:a16="http://schemas.microsoft.com/office/drawing/2014/main" val="20000"/>
                    </a:ext>
                  </a:extLst>
                </a:gridCol>
              </a:tblGrid>
              <a:tr h="195480">
                <a:tc>
                  <a:txBody>
                    <a:bodyPr/>
                    <a:lstStyle/>
                    <a:p>
                      <a:pPr>
                        <a:lnSpc>
                          <a:spcPct val="100000"/>
                        </a:lnSpc>
                        <a:tabLst>
                          <a:tab pos="0" algn="l"/>
                        </a:tabLst>
                      </a:pPr>
                      <a:r>
                        <a:rPr lang="en-US" sz="1400" b="1" strike="noStrike" spc="-1">
                          <a:solidFill>
                            <a:schemeClr val="lt1"/>
                          </a:solidFill>
                          <a:latin typeface="Calibri" panose="020F0502020204030204" pitchFamily="34" charset="0"/>
                          <a:ea typeface="Arial"/>
                          <a:cs typeface="Calibri" panose="020F0502020204030204" pitchFamily="34" charset="0"/>
                        </a:rPr>
                        <a:t>Definition nach FitSM-0:</a:t>
                      </a:r>
                      <a:endParaRPr lang="de-DE" sz="1400" b="0" strike="noStrike" spc="-1">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solidFill>
                  </a:tcPr>
                </a:tc>
                <a:extLst>
                  <a:ext uri="{0D108BD9-81ED-4DB2-BD59-A6C34878D82A}">
                    <a16:rowId xmlns:a16="http://schemas.microsoft.com/office/drawing/2014/main" val="10000"/>
                  </a:ext>
                </a:extLst>
              </a:tr>
              <a:tr h="932760">
                <a:tc>
                  <a:txBody>
                    <a:bodyPr/>
                    <a:lstStyle/>
                    <a:p>
                      <a:pPr>
                        <a:lnSpc>
                          <a:spcPct val="100000"/>
                        </a:lnSpc>
                        <a:tabLst>
                          <a:tab pos="0" algn="l"/>
                        </a:tabLst>
                      </a:pPr>
                      <a:r>
                        <a:rPr lang="en-US" sz="1800" b="1" strike="noStrike" spc="-1" dirty="0">
                          <a:solidFill>
                            <a:schemeClr val="dk1"/>
                          </a:solidFill>
                          <a:latin typeface="Calibri" panose="020F0502020204030204" pitchFamily="34" charset="0"/>
                          <a:ea typeface="Calibri"/>
                          <a:cs typeface="Calibri" panose="020F0502020204030204" pitchFamily="34" charset="0"/>
                        </a:rPr>
                        <a:t>Service-</a:t>
                      </a:r>
                      <a:r>
                        <a:rPr lang="en-US" sz="1800" b="1" strike="noStrike" spc="-1" dirty="0" err="1">
                          <a:solidFill>
                            <a:schemeClr val="dk1"/>
                          </a:solidFill>
                          <a:latin typeface="Calibri" panose="020F0502020204030204" pitchFamily="34" charset="0"/>
                          <a:ea typeface="Calibri"/>
                          <a:cs typeface="Calibri" panose="020F0502020204030204" pitchFamily="34" charset="0"/>
                        </a:rPr>
                        <a:t>Lebenszyklus</a:t>
                      </a:r>
                      <a:r>
                        <a:rPr lang="en-US" sz="1800" b="1" strike="noStrike" spc="-1" dirty="0">
                          <a:solidFill>
                            <a:schemeClr val="dk1"/>
                          </a:solidFill>
                          <a:latin typeface="Calibri" panose="020F0502020204030204" pitchFamily="34" charset="0"/>
                          <a:ea typeface="Calibri"/>
                          <a:cs typeface="Calibri" panose="020F0502020204030204" pitchFamily="34" charset="0"/>
                        </a:rPr>
                        <a:t>:</a:t>
                      </a:r>
                      <a:endParaRPr lang="de-DE" sz="18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spcAft>
                          <a:spcPts val="601"/>
                        </a:spcAft>
                        <a:tabLst>
                          <a:tab pos="0" algn="l"/>
                        </a:tabLst>
                      </a:pPr>
                      <a:r>
                        <a:rPr lang="en-GB" sz="1600" b="0" strike="noStrike" spc="-1" dirty="0">
                          <a:solidFill>
                            <a:schemeClr val="dk1"/>
                          </a:solidFill>
                          <a:latin typeface="Calibri" panose="020F0502020204030204" pitchFamily="34" charset="0"/>
                          <a:ea typeface="Arial"/>
                          <a:cs typeface="Calibri" panose="020F0502020204030204" pitchFamily="34" charset="0"/>
                        </a:rPr>
                        <a:t>Die </a:t>
                      </a:r>
                      <a:r>
                        <a:rPr lang="en-GB" sz="1600" b="0" strike="noStrike" spc="-1" dirty="0" err="1">
                          <a:solidFill>
                            <a:schemeClr val="dk1"/>
                          </a:solidFill>
                          <a:latin typeface="Calibri" panose="020F0502020204030204" pitchFamily="34" charset="0"/>
                          <a:ea typeface="Arial"/>
                          <a:cs typeface="Calibri" panose="020F0502020204030204" pitchFamily="34" charset="0"/>
                        </a:rPr>
                        <a:t>verschiedenen</a:t>
                      </a:r>
                      <a:r>
                        <a:rPr lang="en-GB" sz="1600" b="0" strike="noStrike" spc="-1" dirty="0">
                          <a:solidFill>
                            <a:schemeClr val="dk1"/>
                          </a:solidFill>
                          <a:latin typeface="Calibri" panose="020F0502020204030204" pitchFamily="34" charset="0"/>
                          <a:ea typeface="Arial"/>
                          <a:cs typeface="Calibri" panose="020F0502020204030204" pitchFamily="34" charset="0"/>
                        </a:rPr>
                        <a:t> </a:t>
                      </a:r>
                      <a:r>
                        <a:rPr lang="en-GB" sz="1600" b="0" strike="noStrike" spc="-1" dirty="0" err="1">
                          <a:solidFill>
                            <a:schemeClr val="dk1"/>
                          </a:solidFill>
                          <a:latin typeface="Calibri" panose="020F0502020204030204" pitchFamily="34" charset="0"/>
                          <a:ea typeface="Arial"/>
                          <a:cs typeface="Calibri" panose="020F0502020204030204" pitchFamily="34" charset="0"/>
                        </a:rPr>
                        <a:t>Phasen</a:t>
                      </a:r>
                      <a:r>
                        <a:rPr lang="en-GB" sz="1600" b="0" strike="noStrike" spc="-1" dirty="0">
                          <a:solidFill>
                            <a:schemeClr val="dk1"/>
                          </a:solidFill>
                          <a:latin typeface="Calibri" panose="020F0502020204030204" pitchFamily="34" charset="0"/>
                          <a:ea typeface="Arial"/>
                          <a:cs typeface="Calibri" panose="020F0502020204030204" pitchFamily="34" charset="0"/>
                        </a:rPr>
                        <a:t>, die </a:t>
                      </a:r>
                      <a:r>
                        <a:rPr lang="en-GB" sz="1600" b="0" strike="noStrike" spc="-1" dirty="0" err="1">
                          <a:solidFill>
                            <a:schemeClr val="dk1"/>
                          </a:solidFill>
                          <a:latin typeface="Calibri" panose="020F0502020204030204" pitchFamily="34" charset="0"/>
                          <a:ea typeface="Arial"/>
                          <a:cs typeface="Calibri" panose="020F0502020204030204" pitchFamily="34" charset="0"/>
                        </a:rPr>
                        <a:t>ein</a:t>
                      </a:r>
                      <a:r>
                        <a:rPr lang="en-GB" sz="1600" b="0" strike="noStrike" spc="-1" dirty="0">
                          <a:solidFill>
                            <a:schemeClr val="dk1"/>
                          </a:solidFill>
                          <a:latin typeface="Calibri" panose="020F0502020204030204" pitchFamily="34" charset="0"/>
                          <a:ea typeface="Arial"/>
                          <a:cs typeface="Calibri" panose="020F0502020204030204" pitchFamily="34" charset="0"/>
                        </a:rPr>
                        <a:t> Service </a:t>
                      </a:r>
                      <a:r>
                        <a:rPr lang="en-GB" sz="1600" b="0" strike="noStrike" spc="-1" dirty="0" err="1">
                          <a:solidFill>
                            <a:schemeClr val="dk1"/>
                          </a:solidFill>
                          <a:latin typeface="Calibri" panose="020F0502020204030204" pitchFamily="34" charset="0"/>
                          <a:ea typeface="Arial"/>
                          <a:cs typeface="Calibri" panose="020F0502020204030204" pitchFamily="34" charset="0"/>
                        </a:rPr>
                        <a:t>während</a:t>
                      </a:r>
                      <a:r>
                        <a:rPr lang="en-GB" sz="1600" b="0" strike="noStrike" spc="-1" dirty="0">
                          <a:solidFill>
                            <a:schemeClr val="dk1"/>
                          </a:solidFill>
                          <a:latin typeface="Calibri" panose="020F0502020204030204" pitchFamily="34" charset="0"/>
                          <a:ea typeface="Arial"/>
                          <a:cs typeface="Calibri" panose="020F0502020204030204" pitchFamily="34" charset="0"/>
                        </a:rPr>
                        <a:t> seiner </a:t>
                      </a:r>
                      <a:r>
                        <a:rPr lang="en-GB" sz="1600" b="0" strike="noStrike" spc="-1" dirty="0" err="1">
                          <a:solidFill>
                            <a:schemeClr val="dk1"/>
                          </a:solidFill>
                          <a:latin typeface="Calibri" panose="020F0502020204030204" pitchFamily="34" charset="0"/>
                          <a:ea typeface="Arial"/>
                          <a:cs typeface="Calibri" panose="020F0502020204030204" pitchFamily="34" charset="0"/>
                        </a:rPr>
                        <a:t>Lebensdauer</a:t>
                      </a:r>
                      <a:r>
                        <a:rPr lang="en-GB" sz="1600" b="0" strike="noStrike" spc="-1" dirty="0">
                          <a:solidFill>
                            <a:schemeClr val="dk1"/>
                          </a:solidFill>
                          <a:latin typeface="Calibri" panose="020F0502020204030204" pitchFamily="34" charset="0"/>
                          <a:ea typeface="Arial"/>
                          <a:cs typeface="Calibri" panose="020F0502020204030204" pitchFamily="34" charset="0"/>
                        </a:rPr>
                        <a:t> </a:t>
                      </a:r>
                      <a:r>
                        <a:rPr lang="en-GB" sz="1600" b="0" strike="noStrike" spc="-1" dirty="0" err="1">
                          <a:solidFill>
                            <a:schemeClr val="dk1"/>
                          </a:solidFill>
                          <a:latin typeface="Calibri" panose="020F0502020204030204" pitchFamily="34" charset="0"/>
                          <a:ea typeface="Arial"/>
                          <a:cs typeface="Calibri" panose="020F0502020204030204" pitchFamily="34" charset="0"/>
                        </a:rPr>
                        <a:t>durchlaufen</a:t>
                      </a:r>
                      <a:r>
                        <a:rPr lang="en-GB" sz="1600" b="0" strike="noStrike" spc="-1" dirty="0">
                          <a:solidFill>
                            <a:schemeClr val="dk1"/>
                          </a:solidFill>
                          <a:latin typeface="Calibri" panose="020F0502020204030204" pitchFamily="34" charset="0"/>
                          <a:ea typeface="Arial"/>
                          <a:cs typeface="Calibri" panose="020F0502020204030204" pitchFamily="34" charset="0"/>
                        </a:rPr>
                        <a:t> </a:t>
                      </a:r>
                      <a:r>
                        <a:rPr lang="en-GB" sz="1600" b="0" strike="noStrike" spc="-1" dirty="0" err="1">
                          <a:solidFill>
                            <a:schemeClr val="dk1"/>
                          </a:solidFill>
                          <a:latin typeface="Calibri" panose="020F0502020204030204" pitchFamily="34" charset="0"/>
                          <a:ea typeface="Arial"/>
                          <a:cs typeface="Calibri" panose="020F0502020204030204" pitchFamily="34" charset="0"/>
                        </a:rPr>
                        <a:t>kann</a:t>
                      </a:r>
                      <a:r>
                        <a:rPr lang="en-GB" sz="1600" b="0" strike="noStrike" spc="-1" dirty="0">
                          <a:solidFill>
                            <a:schemeClr val="dk1"/>
                          </a:solidFill>
                          <a:latin typeface="Calibri" panose="020F0502020204030204" pitchFamily="34" charset="0"/>
                          <a:ea typeface="Arial"/>
                          <a:cs typeface="Calibri" panose="020F0502020204030204" pitchFamily="34" charset="0"/>
                        </a:rPr>
                        <a:t>.</a:t>
                      </a:r>
                      <a:endParaRPr lang="de-DE" sz="16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spcAft>
                          <a:spcPts val="601"/>
                        </a:spcAft>
                        <a:tabLst>
                          <a:tab pos="0" algn="l"/>
                        </a:tabLst>
                      </a:pPr>
                      <a:r>
                        <a:rPr lang="en-GB" sz="1500" b="0" strike="noStrike" spc="-1" dirty="0" err="1">
                          <a:solidFill>
                            <a:schemeClr val="dk1"/>
                          </a:solidFill>
                          <a:latin typeface="Calibri" panose="020F0502020204030204" pitchFamily="34" charset="0"/>
                          <a:ea typeface="Arial"/>
                          <a:cs typeface="Calibri" panose="020F0502020204030204" pitchFamily="34" charset="0"/>
                        </a:rPr>
                        <a:t>Anmerkung</a:t>
                      </a:r>
                      <a:r>
                        <a:rPr lang="en-GB" sz="1500" b="0" strike="noStrike" spc="-1" dirty="0">
                          <a:solidFill>
                            <a:schemeClr val="dk1"/>
                          </a:solidFill>
                          <a:latin typeface="Calibri" panose="020F0502020204030204" pitchFamily="34" charset="0"/>
                          <a:ea typeface="Arial"/>
                          <a:cs typeface="Calibri" panose="020F0502020204030204" pitchFamily="34" charset="0"/>
                        </a:rPr>
                        <a:t> 1: Für </a:t>
                      </a:r>
                      <a:r>
                        <a:rPr lang="en-GB" sz="1500" b="0" strike="noStrike" spc="-1" dirty="0" err="1">
                          <a:solidFill>
                            <a:schemeClr val="dk1"/>
                          </a:solidFill>
                          <a:latin typeface="Calibri" panose="020F0502020204030204" pitchFamily="34" charset="0"/>
                          <a:ea typeface="Arial"/>
                          <a:cs typeface="Calibri" panose="020F0502020204030204" pitchFamily="34" charset="0"/>
                        </a:rPr>
                        <a:t>jede</a:t>
                      </a:r>
                      <a:r>
                        <a:rPr lang="en-GB" sz="1500" b="0" strike="noStrike" spc="-1" dirty="0">
                          <a:solidFill>
                            <a:schemeClr val="dk1"/>
                          </a:solidFill>
                          <a:latin typeface="Calibri" panose="020F0502020204030204" pitchFamily="34" charset="0"/>
                          <a:ea typeface="Arial"/>
                          <a:cs typeface="Calibri" panose="020F0502020204030204" pitchFamily="34" charset="0"/>
                        </a:rPr>
                        <a:t> Organisation </a:t>
                      </a:r>
                      <a:r>
                        <a:rPr lang="en-GB" sz="1500" b="0" strike="noStrike" spc="-1" dirty="0" err="1">
                          <a:solidFill>
                            <a:schemeClr val="dk1"/>
                          </a:solidFill>
                          <a:latin typeface="Calibri" panose="020F0502020204030204" pitchFamily="34" charset="0"/>
                          <a:ea typeface="Arial"/>
                          <a:cs typeface="Calibri" panose="020F0502020204030204" pitchFamily="34" charset="0"/>
                        </a:rPr>
                        <a:t>werden</a:t>
                      </a:r>
                      <a:r>
                        <a:rPr lang="en-GB" sz="1500" b="0" strike="noStrike" spc="-1" dirty="0">
                          <a:solidFill>
                            <a:schemeClr val="dk1"/>
                          </a:solidFill>
                          <a:latin typeface="Calibri" panose="020F0502020204030204" pitchFamily="34" charset="0"/>
                          <a:ea typeface="Arial"/>
                          <a:cs typeface="Calibri" panose="020F0502020204030204" pitchFamily="34" charset="0"/>
                        </a:rPr>
                        <a:t> je </a:t>
                      </a:r>
                      <a:r>
                        <a:rPr lang="en-GB" sz="1500" b="0" strike="noStrike" spc="-1" dirty="0" err="1">
                          <a:solidFill>
                            <a:schemeClr val="dk1"/>
                          </a:solidFill>
                          <a:latin typeface="Calibri" panose="020F0502020204030204" pitchFamily="34" charset="0"/>
                          <a:ea typeface="Arial"/>
                          <a:cs typeface="Calibri" panose="020F0502020204030204" pitchFamily="34" charset="0"/>
                        </a:rPr>
                        <a:t>nach</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Komplexität</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spezifische</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Phasen</a:t>
                      </a:r>
                      <a:r>
                        <a:rPr lang="en-GB" sz="1500" b="0" strike="noStrike" spc="-1" dirty="0">
                          <a:solidFill>
                            <a:schemeClr val="dk1"/>
                          </a:solidFill>
                          <a:latin typeface="Calibri" panose="020F0502020204030204" pitchFamily="34" charset="0"/>
                          <a:ea typeface="Arial"/>
                          <a:cs typeface="Calibri" panose="020F0502020204030204" pitchFamily="34" charset="0"/>
                        </a:rPr>
                        <a:t> des Service-</a:t>
                      </a:r>
                      <a:r>
                        <a:rPr lang="en-GB" sz="1500" b="0" strike="noStrike" spc="-1" dirty="0" err="1">
                          <a:solidFill>
                            <a:schemeClr val="dk1"/>
                          </a:solidFill>
                          <a:latin typeface="Calibri" panose="020F0502020204030204" pitchFamily="34" charset="0"/>
                          <a:ea typeface="Arial"/>
                          <a:cs typeface="Calibri" panose="020F0502020204030204" pitchFamily="34" charset="0"/>
                        </a:rPr>
                        <a:t>Lebenszyklus</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definiert</a:t>
                      </a:r>
                      <a:r>
                        <a:rPr lang="en-GB" sz="1500" b="0" strike="noStrike" spc="-1" dirty="0">
                          <a:solidFill>
                            <a:schemeClr val="dk1"/>
                          </a:solidFill>
                          <a:latin typeface="Calibri" panose="020F0502020204030204" pitchFamily="34" charset="0"/>
                          <a:ea typeface="Arial"/>
                          <a:cs typeface="Calibri" panose="020F0502020204030204" pitchFamily="34" charset="0"/>
                        </a:rPr>
                        <a:t>. Dazu </a:t>
                      </a:r>
                      <a:r>
                        <a:rPr lang="en-GB" sz="1500" b="0" strike="noStrike" spc="-1" dirty="0" err="1">
                          <a:solidFill>
                            <a:schemeClr val="dk1"/>
                          </a:solidFill>
                          <a:latin typeface="Calibri" panose="020F0502020204030204" pitchFamily="34" charset="0"/>
                          <a:ea typeface="Arial"/>
                          <a:cs typeface="Calibri" panose="020F0502020204030204" pitchFamily="34" charset="0"/>
                        </a:rPr>
                        <a:t>gehören</a:t>
                      </a:r>
                      <a:r>
                        <a:rPr lang="en-GB" sz="1500" b="0" strike="noStrike" spc="-1" dirty="0">
                          <a:solidFill>
                            <a:schemeClr val="dk1"/>
                          </a:solidFill>
                          <a:latin typeface="Calibri" panose="020F0502020204030204" pitchFamily="34" charset="0"/>
                          <a:ea typeface="Arial"/>
                          <a:cs typeface="Calibri" panose="020F0502020204030204" pitchFamily="34" charset="0"/>
                        </a:rPr>
                        <a:t> z. B. die </a:t>
                      </a:r>
                      <a:r>
                        <a:rPr lang="en-GB" sz="1500" b="0" strike="noStrike" spc="-1" dirty="0" err="1">
                          <a:solidFill>
                            <a:schemeClr val="dk1"/>
                          </a:solidFill>
                          <a:latin typeface="Calibri" panose="020F0502020204030204" pitchFamily="34" charset="0"/>
                          <a:ea typeface="Arial"/>
                          <a:cs typeface="Calibri" panose="020F0502020204030204" pitchFamily="34" charset="0"/>
                        </a:rPr>
                        <a:t>erste</a:t>
                      </a:r>
                      <a:r>
                        <a:rPr lang="en-GB" sz="1500" b="0" strike="noStrike" spc="-1" dirty="0">
                          <a:solidFill>
                            <a:schemeClr val="dk1"/>
                          </a:solidFill>
                          <a:latin typeface="Calibri" panose="020F0502020204030204" pitchFamily="34" charset="0"/>
                          <a:ea typeface="Arial"/>
                          <a:cs typeface="Calibri" panose="020F0502020204030204" pitchFamily="34" charset="0"/>
                        </a:rPr>
                        <a:t> Idee, der </a:t>
                      </a:r>
                      <a:r>
                        <a:rPr lang="en-GB" sz="1500" b="0" strike="noStrike" spc="-1" dirty="0" err="1">
                          <a:solidFill>
                            <a:schemeClr val="dk1"/>
                          </a:solidFill>
                          <a:latin typeface="Calibri" panose="020F0502020204030204" pitchFamily="34" charset="0"/>
                          <a:ea typeface="Arial"/>
                          <a:cs typeface="Calibri" panose="020F0502020204030204" pitchFamily="34" charset="0"/>
                        </a:rPr>
                        <a:t>Vorschlag</a:t>
                      </a:r>
                      <a:r>
                        <a:rPr lang="en-GB" sz="1500" b="0" strike="noStrike" spc="-1" dirty="0">
                          <a:solidFill>
                            <a:schemeClr val="dk1"/>
                          </a:solidFill>
                          <a:latin typeface="Calibri" panose="020F0502020204030204" pitchFamily="34" charset="0"/>
                          <a:ea typeface="Arial"/>
                          <a:cs typeface="Calibri" panose="020F0502020204030204" pitchFamily="34" charset="0"/>
                        </a:rPr>
                        <a:t>, das Design, die </a:t>
                      </a:r>
                      <a:r>
                        <a:rPr lang="en-GB" sz="1500" b="0" strike="noStrike" spc="-1" dirty="0" err="1">
                          <a:solidFill>
                            <a:schemeClr val="dk1"/>
                          </a:solidFill>
                          <a:latin typeface="Calibri" panose="020F0502020204030204" pitchFamily="34" charset="0"/>
                          <a:ea typeface="Arial"/>
                          <a:cs typeface="Calibri" panose="020F0502020204030204" pitchFamily="34" charset="0"/>
                        </a:rPr>
                        <a:t>Entwicklung</a:t>
                      </a:r>
                      <a:r>
                        <a:rPr lang="en-GB" sz="1500" b="0" strike="noStrike" spc="-1" dirty="0">
                          <a:solidFill>
                            <a:schemeClr val="dk1"/>
                          </a:solidFill>
                          <a:latin typeface="Calibri" panose="020F0502020204030204" pitchFamily="34" charset="0"/>
                          <a:ea typeface="Arial"/>
                          <a:cs typeface="Calibri" panose="020F0502020204030204" pitchFamily="34" charset="0"/>
                        </a:rPr>
                        <a:t>, das Deployment, die Produktion und die </a:t>
                      </a:r>
                      <a:r>
                        <a:rPr lang="en-GB" sz="1500" b="0" strike="noStrike" spc="-1" dirty="0" err="1">
                          <a:solidFill>
                            <a:schemeClr val="dk1"/>
                          </a:solidFill>
                          <a:latin typeface="Calibri" panose="020F0502020204030204" pitchFamily="34" charset="0"/>
                          <a:ea typeface="Arial"/>
                          <a:cs typeface="Calibri" panose="020F0502020204030204" pitchFamily="34" charset="0"/>
                        </a:rPr>
                        <a:t>Stilllegung</a:t>
                      </a:r>
                      <a:r>
                        <a:rPr lang="en-GB" sz="1500" b="0" strike="noStrike" spc="-1" dirty="0">
                          <a:solidFill>
                            <a:schemeClr val="dk1"/>
                          </a:solidFill>
                          <a:latin typeface="Calibri" panose="020F0502020204030204" pitchFamily="34" charset="0"/>
                          <a:ea typeface="Arial"/>
                          <a:cs typeface="Calibri" panose="020F0502020204030204" pitchFamily="34" charset="0"/>
                        </a:rPr>
                        <a:t>. </a:t>
                      </a:r>
                      <a:endParaRPr lang="de-DE" sz="15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spcAft>
                          <a:spcPts val="601"/>
                        </a:spcAft>
                        <a:tabLst>
                          <a:tab pos="0" algn="l"/>
                        </a:tabLst>
                      </a:pPr>
                      <a:r>
                        <a:rPr lang="en-GB" sz="1500" b="0" strike="noStrike" spc="-1" dirty="0" err="1">
                          <a:solidFill>
                            <a:schemeClr val="dk1"/>
                          </a:solidFill>
                          <a:latin typeface="Calibri" panose="020F0502020204030204" pitchFamily="34" charset="0"/>
                          <a:ea typeface="Arial"/>
                          <a:cs typeface="Calibri" panose="020F0502020204030204" pitchFamily="34" charset="0"/>
                        </a:rPr>
                        <a:t>Anmerkung</a:t>
                      </a:r>
                      <a:r>
                        <a:rPr lang="en-GB" sz="1500" b="0" strike="noStrike" spc="-1" dirty="0">
                          <a:solidFill>
                            <a:schemeClr val="dk1"/>
                          </a:solidFill>
                          <a:latin typeface="Calibri" panose="020F0502020204030204" pitchFamily="34" charset="0"/>
                          <a:ea typeface="Arial"/>
                          <a:cs typeface="Calibri" panose="020F0502020204030204" pitchFamily="34" charset="0"/>
                        </a:rPr>
                        <a:t> 2: </a:t>
                      </a:r>
                      <a:r>
                        <a:rPr lang="en-GB" sz="1500" b="0" strike="noStrike" spc="-1" dirty="0" err="1">
                          <a:solidFill>
                            <a:schemeClr val="dk1"/>
                          </a:solidFill>
                          <a:latin typeface="Calibri" panose="020F0502020204030204" pitchFamily="34" charset="0"/>
                          <a:ea typeface="Arial"/>
                          <a:cs typeface="Calibri" panose="020F0502020204030204" pitchFamily="34" charset="0"/>
                        </a:rPr>
                        <a:t>Pläne</a:t>
                      </a:r>
                      <a:r>
                        <a:rPr lang="en-GB" sz="1500" b="0" strike="noStrike" spc="-1" dirty="0">
                          <a:solidFill>
                            <a:schemeClr val="dk1"/>
                          </a:solidFill>
                          <a:latin typeface="Calibri" panose="020F0502020204030204" pitchFamily="34" charset="0"/>
                          <a:ea typeface="Arial"/>
                          <a:cs typeface="Calibri" panose="020F0502020204030204" pitchFamily="34" charset="0"/>
                        </a:rPr>
                        <a:t> für die </a:t>
                      </a:r>
                      <a:r>
                        <a:rPr lang="en-GB" sz="1500" b="0" strike="noStrike" spc="-1" dirty="0" err="1">
                          <a:solidFill>
                            <a:schemeClr val="dk1"/>
                          </a:solidFill>
                          <a:latin typeface="Calibri" panose="020F0502020204030204" pitchFamily="34" charset="0"/>
                          <a:ea typeface="Arial"/>
                          <a:cs typeface="Calibri" panose="020F0502020204030204" pitchFamily="34" charset="0"/>
                        </a:rPr>
                        <a:t>Entwicklung</a:t>
                      </a:r>
                      <a:r>
                        <a:rPr lang="en-GB" sz="1500" b="0" strike="noStrike" spc="-1" dirty="0">
                          <a:solidFill>
                            <a:schemeClr val="dk1"/>
                          </a:solidFill>
                          <a:latin typeface="Calibri" panose="020F0502020204030204" pitchFamily="34" charset="0"/>
                          <a:ea typeface="Arial"/>
                          <a:cs typeface="Calibri" panose="020F0502020204030204" pitchFamily="34" charset="0"/>
                        </a:rPr>
                        <a:t> und den </a:t>
                      </a:r>
                      <a:r>
                        <a:rPr lang="en-GB" sz="1500" b="0" strike="noStrike" spc="-1" dirty="0" err="1">
                          <a:solidFill>
                            <a:schemeClr val="dk1"/>
                          </a:solidFill>
                          <a:latin typeface="Calibri" panose="020F0502020204030204" pitchFamily="34" charset="0"/>
                          <a:ea typeface="Arial"/>
                          <a:cs typeface="Calibri" panose="020F0502020204030204" pitchFamily="34" charset="0"/>
                        </a:rPr>
                        <a:t>Übergang</a:t>
                      </a:r>
                      <a:r>
                        <a:rPr lang="en-GB" sz="1500" b="0" strike="noStrike" spc="-1" dirty="0">
                          <a:solidFill>
                            <a:schemeClr val="dk1"/>
                          </a:solidFill>
                          <a:latin typeface="Calibri" panose="020F0502020204030204" pitchFamily="34" charset="0"/>
                          <a:ea typeface="Arial"/>
                          <a:cs typeface="Calibri" panose="020F0502020204030204" pitchFamily="34" charset="0"/>
                        </a:rPr>
                        <a:t> von Services, </a:t>
                      </a:r>
                      <a:r>
                        <a:rPr lang="en-GB" sz="1500" b="0" strike="noStrike" spc="-1" dirty="0" err="1">
                          <a:solidFill>
                            <a:schemeClr val="dk1"/>
                          </a:solidFill>
                          <a:latin typeface="Calibri" panose="020F0502020204030204" pitchFamily="34" charset="0"/>
                          <a:ea typeface="Arial"/>
                          <a:cs typeface="Calibri" panose="020F0502020204030204" pitchFamily="34" charset="0"/>
                        </a:rPr>
                        <a:t>manchmal</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auch</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als</a:t>
                      </a:r>
                      <a:r>
                        <a:rPr lang="en-GB" sz="1500" b="0" strike="noStrike" spc="-1" dirty="0">
                          <a:solidFill>
                            <a:schemeClr val="dk1"/>
                          </a:solidFill>
                          <a:latin typeface="Calibri" panose="020F0502020204030204" pitchFamily="34" charset="0"/>
                          <a:ea typeface="Arial"/>
                          <a:cs typeface="Calibri" panose="020F0502020204030204" pitchFamily="34" charset="0"/>
                        </a:rPr>
                        <a:t> Service Design and Transition Package (SDTP) </a:t>
                      </a:r>
                      <a:r>
                        <a:rPr lang="en-GB" sz="1500" b="0" strike="noStrike" spc="-1" dirty="0" err="1">
                          <a:solidFill>
                            <a:schemeClr val="dk1"/>
                          </a:solidFill>
                          <a:latin typeface="Calibri" panose="020F0502020204030204" pitchFamily="34" charset="0"/>
                          <a:ea typeface="Arial"/>
                          <a:cs typeface="Calibri" panose="020F0502020204030204" pitchFamily="34" charset="0"/>
                        </a:rPr>
                        <a:t>bezeichnet</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müssen</a:t>
                      </a:r>
                      <a:r>
                        <a:rPr lang="en-GB" sz="1500" b="0" strike="noStrike" spc="-1" dirty="0">
                          <a:solidFill>
                            <a:schemeClr val="dk1"/>
                          </a:solidFill>
                          <a:latin typeface="Calibri" panose="020F0502020204030204" pitchFamily="34" charset="0"/>
                          <a:ea typeface="Arial"/>
                          <a:cs typeface="Calibri" panose="020F0502020204030204" pitchFamily="34" charset="0"/>
                        </a:rPr>
                        <a:t> für </a:t>
                      </a:r>
                      <a:r>
                        <a:rPr lang="en-GB" sz="1500" b="0" strike="noStrike" spc="-1" dirty="0" err="1">
                          <a:solidFill>
                            <a:schemeClr val="dk1"/>
                          </a:solidFill>
                          <a:latin typeface="Calibri" panose="020F0502020204030204" pitchFamily="34" charset="0"/>
                          <a:ea typeface="Arial"/>
                          <a:cs typeface="Calibri" panose="020F0502020204030204" pitchFamily="34" charset="0"/>
                        </a:rPr>
                        <a:t>jeden</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neuen</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oder</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wesentlich</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geänderten</a:t>
                      </a:r>
                      <a:r>
                        <a:rPr lang="en-GB" sz="1500" b="0" strike="noStrike" spc="-1" dirty="0">
                          <a:solidFill>
                            <a:schemeClr val="dk1"/>
                          </a:solidFill>
                          <a:latin typeface="Calibri" panose="020F0502020204030204" pitchFamily="34" charset="0"/>
                          <a:ea typeface="Arial"/>
                          <a:cs typeface="Calibri" panose="020F0502020204030204" pitchFamily="34" charset="0"/>
                        </a:rPr>
                        <a:t> Service </a:t>
                      </a:r>
                      <a:r>
                        <a:rPr lang="en-GB" sz="1500" b="0" strike="noStrike" spc="-1" dirty="0" err="1">
                          <a:solidFill>
                            <a:schemeClr val="dk1"/>
                          </a:solidFill>
                          <a:latin typeface="Calibri" panose="020F0502020204030204" pitchFamily="34" charset="0"/>
                          <a:ea typeface="Arial"/>
                          <a:cs typeface="Calibri" panose="020F0502020204030204" pitchFamily="34" charset="0"/>
                        </a:rPr>
                        <a:t>erstellt</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oder</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aktualisiert</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werden</a:t>
                      </a:r>
                      <a:r>
                        <a:rPr lang="en-GB" sz="1500" b="0" strike="noStrike" spc="-1" dirty="0">
                          <a:solidFill>
                            <a:schemeClr val="dk1"/>
                          </a:solidFill>
                          <a:latin typeface="Calibri" panose="020F0502020204030204" pitchFamily="34" charset="0"/>
                          <a:ea typeface="Arial"/>
                          <a:cs typeface="Calibri" panose="020F0502020204030204" pitchFamily="34" charset="0"/>
                        </a:rPr>
                        <a:t>. Es </a:t>
                      </a:r>
                      <a:r>
                        <a:rPr lang="en-GB" sz="1500" b="0" strike="noStrike" spc="-1" dirty="0" err="1">
                          <a:solidFill>
                            <a:schemeClr val="dk1"/>
                          </a:solidFill>
                          <a:latin typeface="Calibri" panose="020F0502020204030204" pitchFamily="34" charset="0"/>
                          <a:ea typeface="Arial"/>
                          <a:cs typeface="Calibri" panose="020F0502020204030204" pitchFamily="34" charset="0"/>
                        </a:rPr>
                        <a:t>kann</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aus</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einer</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Reihe</a:t>
                      </a:r>
                      <a:r>
                        <a:rPr lang="en-GB" sz="1500" b="0" strike="noStrike" spc="-1" dirty="0">
                          <a:solidFill>
                            <a:schemeClr val="dk1"/>
                          </a:solidFill>
                          <a:latin typeface="Calibri" panose="020F0502020204030204" pitchFamily="34" charset="0"/>
                          <a:ea typeface="Arial"/>
                          <a:cs typeface="Calibri" panose="020F0502020204030204" pitchFamily="34" charset="0"/>
                        </a:rPr>
                        <a:t> von </a:t>
                      </a:r>
                      <a:r>
                        <a:rPr lang="en-GB" sz="1500" b="0" strike="noStrike" spc="-1" dirty="0" err="1">
                          <a:solidFill>
                            <a:schemeClr val="dk1"/>
                          </a:solidFill>
                          <a:latin typeface="Calibri" panose="020F0502020204030204" pitchFamily="34" charset="0"/>
                          <a:ea typeface="Arial"/>
                          <a:cs typeface="Calibri" panose="020F0502020204030204" pitchFamily="34" charset="0"/>
                        </a:rPr>
                        <a:t>dokumentierten</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Plänen</a:t>
                      </a:r>
                      <a:r>
                        <a:rPr lang="en-GB" sz="1500" b="0" strike="noStrike" spc="-1" dirty="0">
                          <a:solidFill>
                            <a:schemeClr val="dk1"/>
                          </a:solidFill>
                          <a:latin typeface="Calibri" panose="020F0502020204030204" pitchFamily="34" charset="0"/>
                          <a:ea typeface="Arial"/>
                          <a:cs typeface="Calibri" panose="020F0502020204030204" pitchFamily="34" charset="0"/>
                        </a:rPr>
                        <a:t> und </a:t>
                      </a:r>
                      <a:r>
                        <a:rPr lang="en-GB" sz="1500" b="0" strike="noStrike" spc="-1" dirty="0" err="1">
                          <a:solidFill>
                            <a:schemeClr val="dk1"/>
                          </a:solidFill>
                          <a:latin typeface="Calibri" panose="020F0502020204030204" pitchFamily="34" charset="0"/>
                          <a:ea typeface="Arial"/>
                          <a:cs typeface="Calibri" panose="020F0502020204030204" pitchFamily="34" charset="0"/>
                        </a:rPr>
                        <a:t>anderen</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relevanten</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Informationen</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bestehen</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einschließlich</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einer</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Liste</a:t>
                      </a:r>
                      <a:r>
                        <a:rPr lang="en-GB" sz="1500" b="0" strike="noStrike" spc="-1" dirty="0">
                          <a:solidFill>
                            <a:schemeClr val="dk1"/>
                          </a:solidFill>
                          <a:latin typeface="Calibri" panose="020F0502020204030204" pitchFamily="34" charset="0"/>
                          <a:ea typeface="Arial"/>
                          <a:cs typeface="Calibri" panose="020F0502020204030204" pitchFamily="34" charset="0"/>
                        </a:rPr>
                        <a:t> von </a:t>
                      </a:r>
                      <a:r>
                        <a:rPr lang="en-GB" sz="1500" b="0" strike="noStrike" spc="-1" dirty="0" err="1">
                          <a:solidFill>
                            <a:schemeClr val="dk1"/>
                          </a:solidFill>
                          <a:latin typeface="Calibri" panose="020F0502020204030204" pitchFamily="34" charset="0"/>
                          <a:ea typeface="Arial"/>
                          <a:cs typeface="Calibri" panose="020F0502020204030204" pitchFamily="34" charset="0"/>
                        </a:rPr>
                        <a:t>Anforderungen</a:t>
                      </a:r>
                      <a:r>
                        <a:rPr lang="en-GB" sz="1500" b="0" strike="noStrike" spc="-1" dirty="0">
                          <a:solidFill>
                            <a:schemeClr val="dk1"/>
                          </a:solidFill>
                          <a:latin typeface="Calibri" panose="020F0502020204030204" pitchFamily="34" charset="0"/>
                          <a:ea typeface="Arial"/>
                          <a:cs typeface="Calibri" panose="020F0502020204030204" pitchFamily="34" charset="0"/>
                        </a:rPr>
                        <a:t> und Service-</a:t>
                      </a:r>
                      <a:r>
                        <a:rPr lang="en-GB" sz="1500" b="0" strike="noStrike" spc="-1" dirty="0" err="1">
                          <a:solidFill>
                            <a:schemeClr val="dk1"/>
                          </a:solidFill>
                          <a:latin typeface="Calibri" panose="020F0502020204030204" pitchFamily="34" charset="0"/>
                          <a:ea typeface="Arial"/>
                          <a:cs typeface="Calibri" panose="020F0502020204030204" pitchFamily="34" charset="0"/>
                        </a:rPr>
                        <a:t>Abnahmekriterien</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einem</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Projektplan</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Kommunikations</a:t>
                      </a:r>
                      <a:r>
                        <a:rPr lang="en-GB" sz="1500" b="0" strike="noStrike" spc="-1" dirty="0">
                          <a:solidFill>
                            <a:schemeClr val="dk1"/>
                          </a:solidFill>
                          <a:latin typeface="Calibri" panose="020F0502020204030204" pitchFamily="34" charset="0"/>
                          <a:ea typeface="Arial"/>
                          <a:cs typeface="Calibri" panose="020F0502020204030204" pitchFamily="34" charset="0"/>
                        </a:rPr>
                        <a:t>- und </a:t>
                      </a:r>
                      <a:r>
                        <a:rPr lang="en-GB" sz="1500" b="0" strike="noStrike" spc="-1" dirty="0" err="1">
                          <a:solidFill>
                            <a:schemeClr val="dk1"/>
                          </a:solidFill>
                          <a:latin typeface="Calibri" panose="020F0502020204030204" pitchFamily="34" charset="0"/>
                          <a:ea typeface="Arial"/>
                          <a:cs typeface="Calibri" panose="020F0502020204030204" pitchFamily="34" charset="0"/>
                        </a:rPr>
                        <a:t>Schulungsplänen</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technischen</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Plänen</a:t>
                      </a:r>
                      <a:r>
                        <a:rPr lang="en-GB" sz="1500" b="0" strike="noStrike" spc="-1" dirty="0">
                          <a:solidFill>
                            <a:schemeClr val="dk1"/>
                          </a:solidFill>
                          <a:latin typeface="Calibri" panose="020F0502020204030204" pitchFamily="34" charset="0"/>
                          <a:ea typeface="Arial"/>
                          <a:cs typeface="Calibri" panose="020F0502020204030204" pitchFamily="34" charset="0"/>
                        </a:rPr>
                        <a:t> und </a:t>
                      </a:r>
                      <a:r>
                        <a:rPr lang="en-GB" sz="1500" b="0" strike="noStrike" spc="-1" dirty="0" err="1">
                          <a:solidFill>
                            <a:schemeClr val="dk1"/>
                          </a:solidFill>
                          <a:latin typeface="Calibri" panose="020F0502020204030204" pitchFamily="34" charset="0"/>
                          <a:ea typeface="Arial"/>
                          <a:cs typeface="Calibri" panose="020F0502020204030204" pitchFamily="34" charset="0"/>
                        </a:rPr>
                        <a:t>Spezifikationen</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Ressourcenplänen</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Entwicklungs</a:t>
                      </a:r>
                      <a:r>
                        <a:rPr lang="en-GB" sz="1500" b="0" strike="noStrike" spc="-1" dirty="0">
                          <a:solidFill>
                            <a:schemeClr val="dk1"/>
                          </a:solidFill>
                          <a:latin typeface="Calibri" panose="020F0502020204030204" pitchFamily="34" charset="0"/>
                          <a:ea typeface="Arial"/>
                          <a:cs typeface="Calibri" panose="020F0502020204030204" pitchFamily="34" charset="0"/>
                        </a:rPr>
                        <a:t>- und Deployment-</a:t>
                      </a:r>
                      <a:r>
                        <a:rPr lang="en-GB" sz="1500" b="0" strike="noStrike" spc="-1" dirty="0" err="1">
                          <a:solidFill>
                            <a:schemeClr val="dk1"/>
                          </a:solidFill>
                          <a:latin typeface="Calibri" panose="020F0502020204030204" pitchFamily="34" charset="0"/>
                          <a:ea typeface="Arial"/>
                          <a:cs typeface="Calibri" panose="020F0502020204030204" pitchFamily="34" charset="0"/>
                        </a:rPr>
                        <a:t>Zeitplänen</a:t>
                      </a:r>
                      <a:r>
                        <a:rPr lang="en-GB" sz="1500" b="0" strike="noStrike" spc="-1" dirty="0">
                          <a:solidFill>
                            <a:schemeClr val="dk1"/>
                          </a:solidFill>
                          <a:latin typeface="Calibri" panose="020F0502020204030204" pitchFamily="34" charset="0"/>
                          <a:ea typeface="Arial"/>
                          <a:cs typeface="Calibri" panose="020F0502020204030204" pitchFamily="34" charset="0"/>
                        </a:rPr>
                        <a:t> / </a:t>
                      </a:r>
                      <a:r>
                        <a:rPr lang="en-GB" sz="1500" b="0" strike="noStrike" spc="-1" dirty="0" err="1">
                          <a:solidFill>
                            <a:schemeClr val="dk1"/>
                          </a:solidFill>
                          <a:latin typeface="Calibri" panose="020F0502020204030204" pitchFamily="34" charset="0"/>
                          <a:ea typeface="Arial"/>
                          <a:cs typeface="Calibri" panose="020F0502020204030204" pitchFamily="34" charset="0"/>
                        </a:rPr>
                        <a:t>Zeitplänen</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usw</a:t>
                      </a:r>
                      <a:r>
                        <a:rPr lang="en-GB" sz="1500" b="0" strike="noStrike" spc="-1" dirty="0">
                          <a:solidFill>
                            <a:schemeClr val="dk1"/>
                          </a:solidFill>
                          <a:latin typeface="Calibri" panose="020F0502020204030204" pitchFamily="34" charset="0"/>
                          <a:ea typeface="Arial"/>
                          <a:cs typeface="Calibri" panose="020F0502020204030204" pitchFamily="34" charset="0"/>
                        </a:rPr>
                        <a:t>. </a:t>
                      </a:r>
                      <a:endParaRPr lang="de-DE" sz="1500" b="0" strike="noStrike" spc="-1" dirty="0">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rgbClr val="E8ECF4"/>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SPM: Anforderungen </a:t>
            </a:r>
            <a:r>
              <a:rPr lang="en-US" sz="2000" b="0" strike="noStrike" spc="-1">
                <a:solidFill>
                  <a:srgbClr val="7F7F7F"/>
                </a:solidFill>
                <a:latin typeface="Calibri"/>
                <a:ea typeface="Calibri"/>
              </a:rPr>
              <a:t>gemäß </a:t>
            </a:r>
            <a:r>
              <a:rPr lang="en-US" sz="2000" b="1" strike="noStrike" spc="-1">
                <a:solidFill>
                  <a:srgbClr val="7F7F7F"/>
                </a:solidFill>
                <a:latin typeface="Calibri"/>
                <a:ea typeface="Calibri"/>
              </a:rPr>
              <a:t>FitSM-1</a:t>
            </a:r>
            <a:endParaRPr lang="de-DE" sz="2000" b="0" strike="noStrike" spc="-1">
              <a:solidFill>
                <a:srgbClr val="000000"/>
              </a:solidFill>
              <a:latin typeface="Arial"/>
            </a:endParaRPr>
          </a:p>
        </p:txBody>
      </p:sp>
      <p:sp>
        <p:nvSpPr>
          <p:cNvPr id="738" name="PlaceHolder 2"/>
          <p:cNvSpPr>
            <a:spLocks noGrp="1"/>
          </p:cNvSpPr>
          <p:nvPr>
            <p:ph type="sldNum" idx="68"/>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8A09EFB5-7868-4232-8F0B-AE80EA2475D7}" type="slidenum">
              <a:rPr lang="en-US" sz="1200" b="0" strike="noStrike" spc="-1">
                <a:solidFill>
                  <a:srgbClr val="888888"/>
                </a:solidFill>
                <a:latin typeface="Calibri"/>
                <a:ea typeface="Calibri"/>
              </a:rPr>
              <a:t>83</a:t>
            </a:fld>
            <a:endParaRPr lang="de-DE" sz="1200" b="0" strike="noStrike" spc="-1">
              <a:solidFill>
                <a:srgbClr val="000000"/>
              </a:solidFill>
              <a:latin typeface="Times New Roman"/>
            </a:endParaRPr>
          </a:p>
        </p:txBody>
      </p:sp>
      <p:graphicFrame>
        <p:nvGraphicFramePr>
          <p:cNvPr id="739" name="Google Shape;864;p73"/>
          <p:cNvGraphicFramePr/>
          <p:nvPr/>
        </p:nvGraphicFramePr>
        <p:xfrm>
          <a:off x="1981080" y="1696680"/>
          <a:ext cx="8229600" cy="4419854"/>
        </p:xfrm>
        <a:graphic>
          <a:graphicData uri="http://schemas.openxmlformats.org/drawingml/2006/table">
            <a:tbl>
              <a:tblPr/>
              <a:tblGrid>
                <a:gridCol w="8229600">
                  <a:extLst>
                    <a:ext uri="{9D8B030D-6E8A-4147-A177-3AD203B41FA5}">
                      <a16:colId xmlns:a16="http://schemas.microsoft.com/office/drawing/2014/main" val="20000"/>
                    </a:ext>
                  </a:extLst>
                </a:gridCol>
              </a:tblGrid>
              <a:tr h="250920">
                <a:tc>
                  <a:txBody>
                    <a:bodyPr/>
                    <a:lstStyle/>
                    <a:p>
                      <a:pPr>
                        <a:lnSpc>
                          <a:spcPct val="100000"/>
                        </a:lnSpc>
                        <a:tabLst>
                          <a:tab pos="0" algn="l"/>
                        </a:tabLst>
                      </a:pPr>
                      <a:r>
                        <a:rPr lang="en-US" sz="1600" b="0" strike="noStrike" spc="-1">
                          <a:solidFill>
                            <a:srgbClr val="FFFFFF"/>
                          </a:solidFill>
                          <a:latin typeface="Calibri"/>
                          <a:ea typeface="Calibri"/>
                        </a:rPr>
                        <a:t>PR1 Service Portfolio Management (SPM)</a:t>
                      </a:r>
                      <a:endParaRPr lang="de-DE" sz="1600" b="0" strike="noStrike" spc="-1">
                        <a:solidFill>
                          <a:srgbClr val="000000"/>
                        </a:solidFill>
                        <a:latin typeface="Arial"/>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0B578C"/>
                    </a:solidFill>
                  </a:tcPr>
                </a:tc>
                <a:extLst>
                  <a:ext uri="{0D108BD9-81ED-4DB2-BD59-A6C34878D82A}">
                    <a16:rowId xmlns:a16="http://schemas.microsoft.com/office/drawing/2014/main" val="10000"/>
                  </a:ext>
                </a:extLst>
              </a:tr>
              <a:tr h="282240">
                <a:tc>
                  <a:txBody>
                    <a:bodyPr/>
                    <a:lstStyle/>
                    <a:p>
                      <a:pPr>
                        <a:lnSpc>
                          <a:spcPct val="100000"/>
                        </a:lnSpc>
                        <a:tabLst>
                          <a:tab pos="0" algn="l"/>
                        </a:tabLst>
                      </a:pPr>
                      <a:r>
                        <a:rPr lang="en-US" sz="1800" b="0" strike="noStrike" spc="-1">
                          <a:solidFill>
                            <a:srgbClr val="FFFFFF"/>
                          </a:solidFill>
                          <a:latin typeface="Calibri"/>
                          <a:ea typeface="Calibri"/>
                        </a:rPr>
                        <a:t>VORAUSSETZUNGEN</a:t>
                      </a:r>
                      <a:endParaRPr lang="de-DE" sz="1800" b="0" strike="noStrike" spc="-1">
                        <a:solidFill>
                          <a:srgbClr val="000000"/>
                        </a:solidFill>
                        <a:latin typeface="Arial"/>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8DCAF6"/>
                    </a:solidFill>
                  </a:tcPr>
                </a:tc>
                <a:extLst>
                  <a:ext uri="{0D108BD9-81ED-4DB2-BD59-A6C34878D82A}">
                    <a16:rowId xmlns:a16="http://schemas.microsoft.com/office/drawing/2014/main" val="10001"/>
                  </a:ext>
                </a:extLst>
              </a:tr>
              <a:tr h="1443600">
                <a:tc>
                  <a:txBody>
                    <a:bodyPr/>
                    <a:lstStyle/>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PR1.1 Es muss ein Service-Portfolio geführt werden. Alle Services müssen als Teil des Service-Portfolios spezifiziert werden.</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PR1.2 Vorschläge für neue oder geänderte Services müssen auf der Grundlage des prognostizierten Bedarfs, der benötigten Ressourcen und des erwarteten Nutzens bewertet werden.</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PR1.3 Die Entwicklung von Services während ihres Service-Lebenszyklus muss gemanagt werden. Dazu muss die Planung neuer Services und größerer Änderungen an bestehenden Services gehören. Die Pläne müssen Zeitrahmen, Verantwortlichkeiten, neue oder geänderte Technologien, Kommunikation und Service-Abnahmekriterien berücksichtigen.</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PR1.4 Für jeden Service müssen die internen und externen Zulieferer, die an der Erbringung des Services beteiligt sind, identifiziert werden, einschließlich der Föderationsmitglieder, sofern relevant. Deren Kontaktstellen, Aufgaben und Verantwortlichkeiten müssen festgelegt werden.</a:t>
                      </a:r>
                      <a:endParaRPr lang="de-DE" sz="1600" b="0" strike="noStrike" spc="-1">
                        <a:solidFill>
                          <a:srgbClr val="000000"/>
                        </a:solidFill>
                        <a:latin typeface="Arial"/>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SPM: Aktivitäten </a:t>
            </a:r>
            <a:r>
              <a:rPr lang="en-US" sz="2000" b="0" strike="noStrike" spc="-1">
                <a:solidFill>
                  <a:srgbClr val="7F7F7F"/>
                </a:solidFill>
                <a:latin typeface="Calibri"/>
                <a:ea typeface="Calibri"/>
              </a:rPr>
              <a:t>nach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grpSp>
        <p:nvGrpSpPr>
          <p:cNvPr id="741" name="Google Shape;870;p74"/>
          <p:cNvGrpSpPr/>
          <p:nvPr/>
        </p:nvGrpSpPr>
        <p:grpSpPr>
          <a:xfrm>
            <a:off x="609480" y="1902960"/>
            <a:ext cx="10969920" cy="4210920"/>
            <a:chOff x="609480" y="1902960"/>
            <a:chExt cx="10969920" cy="4210920"/>
          </a:xfrm>
        </p:grpSpPr>
        <p:sp>
          <p:nvSpPr>
            <p:cNvPr id="742" name="Google Shape;871;p74"/>
            <p:cNvSpPr/>
            <p:nvPr/>
          </p:nvSpPr>
          <p:spPr>
            <a:xfrm>
              <a:off x="609480" y="2153880"/>
              <a:ext cx="10969920" cy="3960000"/>
            </a:xfrm>
            <a:prstGeom prst="rect">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743" name="Google Shape;872;p74"/>
            <p:cNvSpPr/>
            <p:nvPr/>
          </p:nvSpPr>
          <p:spPr>
            <a:xfrm>
              <a:off x="609480" y="2153880"/>
              <a:ext cx="10969920" cy="3960000"/>
            </a:xfrm>
            <a:prstGeom prst="rect">
              <a:avLst/>
            </a:prstGeom>
            <a:noFill/>
            <a:ln w="0">
              <a:noFill/>
            </a:ln>
          </p:spPr>
          <p:style>
            <a:lnRef idx="0">
              <a:scrgbClr r="0" g="0" b="0"/>
            </a:lnRef>
            <a:fillRef idx="0">
              <a:scrgbClr r="0" g="0" b="0"/>
            </a:fillRef>
            <a:effectRef idx="0">
              <a:scrgbClr r="0" g="0" b="0"/>
            </a:effectRef>
            <a:fontRef idx="minor"/>
          </p:style>
          <p:txBody>
            <a:bodyPr lIns="851760" tIns="354240" rIns="851760" bIns="120960" anchor="t">
              <a:noAutofit/>
            </a:bodyPr>
            <a:lstStyle/>
            <a:p>
              <a:pPr marL="171360" lvl="1" indent="-171360">
                <a:lnSpc>
                  <a:spcPct val="90000"/>
                </a:lnSpc>
                <a:buClr>
                  <a:srgbClr val="000000"/>
                </a:buClr>
                <a:buFont typeface="Calibri"/>
                <a:buChar char="•"/>
              </a:pPr>
              <a:r>
                <a:rPr lang="en-US" sz="1500" b="0" strike="noStrike" spc="-1">
                  <a:solidFill>
                    <a:schemeClr val="dk1"/>
                  </a:solidFill>
                  <a:latin typeface="Calibri"/>
                  <a:ea typeface="Calibri"/>
                </a:rPr>
                <a:t>Definieren Sie eine Weise zur Dokumentation des Service-Portfolios.</a:t>
              </a:r>
              <a:endParaRPr lang="de-DE" sz="1500" b="0" strike="noStrike" spc="-1">
                <a:solidFill>
                  <a:srgbClr val="000000"/>
                </a:solidFill>
                <a:latin typeface="Arial"/>
              </a:endParaRPr>
            </a:p>
            <a:p>
              <a:pPr marL="171360" lvl="1" indent="-171360">
                <a:lnSpc>
                  <a:spcPct val="90000"/>
                </a:lnSpc>
                <a:spcBef>
                  <a:spcPts val="255"/>
                </a:spcBef>
                <a:buClr>
                  <a:srgbClr val="000000"/>
                </a:buClr>
                <a:buFont typeface="Calibri"/>
                <a:buChar char="•"/>
              </a:pPr>
              <a:r>
                <a:rPr lang="en-US" sz="1500" b="0" strike="noStrike" spc="-1">
                  <a:solidFill>
                    <a:schemeClr val="dk1"/>
                  </a:solidFill>
                  <a:latin typeface="Calibri"/>
                  <a:ea typeface="Calibri"/>
                </a:rPr>
                <a:t>Definition einer Art und Weise, einen bestimmten Service zu beschreiben/spezifizieren (z.B. Service-Spezifikationsvorlage), einschließlich der verschiedenen Lebenszyklusphasen, die der Service durchlaufen kann (z.B. vorgeschlagen, geplant, in Produktion, im Ruhestand).</a:t>
              </a:r>
              <a:endParaRPr lang="de-DE" sz="1500" b="0" strike="noStrike" spc="-1">
                <a:solidFill>
                  <a:srgbClr val="000000"/>
                </a:solidFill>
                <a:latin typeface="Arial"/>
              </a:endParaRPr>
            </a:p>
            <a:p>
              <a:pPr marL="171360" lvl="1" indent="-171360">
                <a:lnSpc>
                  <a:spcPct val="90000"/>
                </a:lnSpc>
                <a:spcBef>
                  <a:spcPts val="255"/>
                </a:spcBef>
                <a:buClr>
                  <a:srgbClr val="000000"/>
                </a:buClr>
                <a:buFont typeface="Calibri"/>
                <a:buChar char="•"/>
              </a:pPr>
              <a:r>
                <a:rPr lang="en-US" sz="1500" b="0" strike="noStrike" spc="-1">
                  <a:solidFill>
                    <a:schemeClr val="dk1"/>
                  </a:solidFill>
                  <a:latin typeface="Calibri"/>
                  <a:ea typeface="Calibri"/>
                </a:rPr>
                <a:t>Erstellung eines ersten Service-Portfolios (einschließlich Leistungsbeschreibung), das mindestens alle für Kunden erbrachten Live-Services abdeckt, soweit sie in den Anwendungsbereich des Service-Management-Systems fallen.</a:t>
              </a:r>
              <a:endParaRPr lang="de-DE" sz="1500" b="0" strike="noStrike" spc="-1">
                <a:solidFill>
                  <a:srgbClr val="000000"/>
                </a:solidFill>
                <a:latin typeface="Arial"/>
              </a:endParaRPr>
            </a:p>
            <a:p>
              <a:pPr marL="171360" lvl="1" indent="-171360">
                <a:lnSpc>
                  <a:spcPct val="90000"/>
                </a:lnSpc>
                <a:spcBef>
                  <a:spcPts val="255"/>
                </a:spcBef>
                <a:buClr>
                  <a:srgbClr val="000000"/>
                </a:buClr>
                <a:buFont typeface="Calibri"/>
                <a:buChar char="•"/>
              </a:pPr>
              <a:r>
                <a:rPr lang="en-US" sz="1500" b="0" strike="noStrike" spc="-1">
                  <a:solidFill>
                    <a:schemeClr val="dk1"/>
                  </a:solidFill>
                  <a:latin typeface="Calibri"/>
                  <a:ea typeface="Calibri"/>
                </a:rPr>
                <a:t>Erstellen Sie eine Karte der Einrichtungen/Parteien (Organisationen, Föderationsmitglieder), die an der Erbringung von Services beteiligt sind.</a:t>
              </a:r>
              <a:endParaRPr lang="de-DE" sz="15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pPr>
              <a:r>
                <a:rPr lang="en-US" sz="1500" b="0" strike="noStrike" spc="-1">
                  <a:solidFill>
                    <a:schemeClr val="dk1"/>
                  </a:solidFill>
                  <a:latin typeface="Calibri"/>
                  <a:ea typeface="Calibri"/>
                </a:rPr>
                <a:t>Identifizieren und beschreiben Sie die Rolle der einzelnen Parteien bei der Bereitstellung von Services.</a:t>
              </a:r>
              <a:endParaRPr lang="de-DE" sz="15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pPr>
              <a:r>
                <a:rPr lang="en-US" sz="1500" b="0" strike="noStrike" spc="-1">
                  <a:solidFill>
                    <a:schemeClr val="dk1"/>
                  </a:solidFill>
                  <a:latin typeface="Calibri"/>
                  <a:ea typeface="Calibri"/>
                </a:rPr>
                <a:t>Identifizieren Sie eine einzige Kontaktstelle für jede Einrichtung/Partei.</a:t>
              </a:r>
              <a:endParaRPr lang="de-DE" sz="1500" b="0" strike="noStrike" spc="-1">
                <a:solidFill>
                  <a:srgbClr val="000000"/>
                </a:solidFill>
                <a:latin typeface="Arial"/>
              </a:endParaRPr>
            </a:p>
            <a:p>
              <a:pPr marL="171360" lvl="1" indent="-171360">
                <a:lnSpc>
                  <a:spcPct val="90000"/>
                </a:lnSpc>
                <a:spcBef>
                  <a:spcPts val="255"/>
                </a:spcBef>
                <a:buClr>
                  <a:srgbClr val="000000"/>
                </a:buClr>
                <a:buFont typeface="Calibri"/>
                <a:buChar char="•"/>
              </a:pPr>
              <a:r>
                <a:rPr lang="en-US" sz="1500" b="0" strike="noStrike" spc="-1">
                  <a:solidFill>
                    <a:schemeClr val="dk1"/>
                  </a:solidFill>
                  <a:latin typeface="Calibri"/>
                  <a:ea typeface="Calibri"/>
                </a:rPr>
                <a:t>Definieren Sie eine Weise, wie Sie mit veränderter Nachfrage nach Services und neuen Service-Vorschlägen umgehen können.</a:t>
              </a:r>
              <a:endParaRPr lang="de-DE" sz="15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pPr>
              <a:r>
                <a:rPr lang="en-US" sz="1500" b="0" strike="noStrike" spc="-1">
                  <a:solidFill>
                    <a:schemeClr val="dk1"/>
                  </a:solidFill>
                  <a:latin typeface="Calibri"/>
                  <a:ea typeface="Arial"/>
                </a:rPr>
                <a:t>Erstellen Sie eine Vorlage für einen Service-Vorschlag (z.B. eine kleinere Untermenge der Vorlage für die Service-Spezifikation).</a:t>
              </a:r>
              <a:endParaRPr lang="de-DE" sz="15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pPr>
              <a:r>
                <a:rPr lang="en-US" sz="1500" b="0" strike="noStrike" spc="-1">
                  <a:solidFill>
                    <a:schemeClr val="dk1"/>
                  </a:solidFill>
                  <a:latin typeface="Calibri"/>
                  <a:ea typeface="Arial"/>
                </a:rPr>
                <a:t>Schreiben Sie die Beurteilungskriterien auf, die bei der Entscheidung über Vorschläge für neue oder geänderte Services verwendet werden.</a:t>
              </a:r>
              <a:endParaRPr lang="de-DE" sz="1500" b="0" strike="noStrike" spc="-1">
                <a:solidFill>
                  <a:srgbClr val="000000"/>
                </a:solidFill>
                <a:latin typeface="Arial"/>
              </a:endParaRPr>
            </a:p>
          </p:txBody>
        </p:sp>
        <p:sp>
          <p:nvSpPr>
            <p:cNvPr id="744" name="Google Shape;873;p74"/>
            <p:cNvSpPr/>
            <p:nvPr/>
          </p:nvSpPr>
          <p:spPr>
            <a:xfrm>
              <a:off x="1158120" y="1902960"/>
              <a:ext cx="7678080" cy="498960"/>
            </a:xfrm>
            <a:prstGeom prst="roundRect">
              <a:avLst>
                <a:gd name="adj" fmla="val 16667"/>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745" name="Google Shape;874;p74"/>
            <p:cNvSpPr/>
            <p:nvPr/>
          </p:nvSpPr>
          <p:spPr>
            <a:xfrm>
              <a:off x="1182600" y="1927440"/>
              <a:ext cx="7629120" cy="450000"/>
            </a:xfrm>
            <a:prstGeom prst="rect">
              <a:avLst/>
            </a:prstGeom>
            <a:noFill/>
            <a:ln w="0">
              <a:noFill/>
            </a:ln>
          </p:spPr>
          <p:style>
            <a:lnRef idx="0">
              <a:scrgbClr r="0" g="0" b="0"/>
            </a:lnRef>
            <a:fillRef idx="0">
              <a:scrgbClr r="0" g="0" b="0"/>
            </a:fillRef>
            <a:effectRef idx="0">
              <a:scrgbClr r="0" g="0" b="0"/>
            </a:effectRef>
            <a:fontRef idx="minor"/>
          </p:style>
          <p:txBody>
            <a:bodyPr lIns="290160" tIns="0" rIns="290160" bIns="0" anchor="ctr">
              <a:noAutofit/>
            </a:bodyPr>
            <a:lstStyle/>
            <a:p>
              <a:pPr>
                <a:lnSpc>
                  <a:spcPct val="90000"/>
                </a:lnSpc>
                <a:tabLst>
                  <a:tab pos="0" algn="l"/>
                </a:tabLst>
              </a:pPr>
              <a:r>
                <a:rPr lang="en-US" sz="1700" b="0" strike="noStrike" spc="-1">
                  <a:solidFill>
                    <a:schemeClr val="lt1"/>
                  </a:solidFill>
                  <a:latin typeface="Calibri"/>
                  <a:ea typeface="Calibri"/>
                </a:rPr>
                <a:t>Erstmalige Einrichtung des Prozesses</a:t>
              </a:r>
              <a:endParaRPr lang="de-DE" sz="1700" b="0" strike="noStrike" spc="-1">
                <a:solidFill>
                  <a:srgbClr val="000000"/>
                </a:solidFill>
                <a:latin typeface="Arial"/>
              </a:endParaRPr>
            </a:p>
          </p:txBody>
        </p:sp>
      </p:grpSp>
      <p:sp>
        <p:nvSpPr>
          <p:cNvPr id="746" name="PlaceHolder 2"/>
          <p:cNvSpPr>
            <a:spLocks noGrp="1"/>
          </p:cNvSpPr>
          <p:nvPr>
            <p:ph type="sldNum" idx="69"/>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F0626962-18FA-4019-8791-9A10888AAB24}" type="slidenum">
              <a:rPr lang="en-US" sz="1200" b="0" strike="noStrike" spc="-1">
                <a:solidFill>
                  <a:srgbClr val="888888"/>
                </a:solidFill>
                <a:latin typeface="Calibri"/>
                <a:ea typeface="Calibri"/>
              </a:rPr>
              <a:t>84</a:t>
            </a:fld>
            <a:endParaRPr lang="de-DE" sz="1200" b="0" strike="noStrike" spc="-1">
              <a:solidFill>
                <a:srgbClr val="000000"/>
              </a:solidFill>
              <a:latin typeface="Times New Roman"/>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SPM: Inputs und Outputs </a:t>
            </a:r>
            <a:r>
              <a:rPr lang="en-US" sz="2000" b="0" strike="noStrike" spc="-1">
                <a:solidFill>
                  <a:srgbClr val="7F7F7F"/>
                </a:solidFill>
                <a:latin typeface="Calibri"/>
                <a:ea typeface="Calibri"/>
              </a:rPr>
              <a:t>gemäß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grpSp>
        <p:nvGrpSpPr>
          <p:cNvPr id="748" name="Google Shape;881;p75"/>
          <p:cNvGrpSpPr/>
          <p:nvPr/>
        </p:nvGrpSpPr>
        <p:grpSpPr>
          <a:xfrm>
            <a:off x="1981080" y="2008440"/>
            <a:ext cx="8227080" cy="4289400"/>
            <a:chOff x="1981080" y="2008440"/>
            <a:chExt cx="8227080" cy="4289400"/>
          </a:xfrm>
        </p:grpSpPr>
        <p:sp>
          <p:nvSpPr>
            <p:cNvPr id="749" name="Google Shape;882;p75"/>
            <p:cNvSpPr/>
            <p:nvPr/>
          </p:nvSpPr>
          <p:spPr>
            <a:xfrm>
              <a:off x="1981080" y="2008440"/>
              <a:ext cx="8226720" cy="1282680"/>
            </a:xfrm>
            <a:prstGeom prst="rightArrow">
              <a:avLst>
                <a:gd name="adj1" fmla="val 50000"/>
                <a:gd name="adj2"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750" name="Google Shape;883;p75"/>
            <p:cNvSpPr/>
            <p:nvPr/>
          </p:nvSpPr>
          <p:spPr>
            <a:xfrm>
              <a:off x="1981080" y="2329920"/>
              <a:ext cx="7927200" cy="640080"/>
            </a:xfrm>
            <a:prstGeom prst="rect">
              <a:avLst/>
            </a:prstGeom>
            <a:noFill/>
            <a:ln w="0">
              <a:noFill/>
            </a:ln>
          </p:spPr>
          <p:style>
            <a:lnRef idx="0">
              <a:scrgbClr r="0" g="0" b="0"/>
            </a:lnRef>
            <a:fillRef idx="0">
              <a:scrgbClr r="0" g="0" b="0"/>
            </a:fillRef>
            <a:effectRef idx="0">
              <a:scrgbClr r="0" g="0" b="0"/>
            </a:effectRef>
            <a:fontRef idx="minor"/>
          </p:style>
          <p:txBody>
            <a:bodyPr lIns="87480" tIns="87480" rIns="254160" bIns="190440" anchor="ctr">
              <a:noAutofit/>
            </a:bodyPr>
            <a:lstStyle/>
            <a:p>
              <a:pPr>
                <a:lnSpc>
                  <a:spcPct val="90000"/>
                </a:lnSpc>
                <a:tabLst>
                  <a:tab pos="0" algn="l"/>
                </a:tabLst>
              </a:pPr>
              <a:r>
                <a:rPr lang="en-US" sz="2300" b="0" strike="noStrike" spc="-1">
                  <a:solidFill>
                    <a:schemeClr val="lt1"/>
                  </a:solidFill>
                  <a:latin typeface="Calibri"/>
                  <a:ea typeface="Calibri"/>
                </a:rPr>
                <a:t>Inputs</a:t>
              </a:r>
              <a:endParaRPr lang="de-DE" sz="2300" b="0" strike="noStrike" spc="-1">
                <a:solidFill>
                  <a:srgbClr val="000000"/>
                </a:solidFill>
                <a:latin typeface="Arial"/>
              </a:endParaRPr>
            </a:p>
          </p:txBody>
        </p:sp>
        <p:sp>
          <p:nvSpPr>
            <p:cNvPr id="751" name="Google Shape;884;p75"/>
            <p:cNvSpPr/>
            <p:nvPr/>
          </p:nvSpPr>
          <p:spPr>
            <a:xfrm>
              <a:off x="1981080" y="3003120"/>
              <a:ext cx="3799080" cy="2866320"/>
            </a:xfrm>
            <a:prstGeom prst="rect">
              <a:avLst/>
            </a:prstGeom>
            <a:solidFill>
              <a:schemeClr val="lt1"/>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752" name="Google Shape;885;p75"/>
            <p:cNvSpPr/>
            <p:nvPr/>
          </p:nvSpPr>
          <p:spPr>
            <a:xfrm>
              <a:off x="1981080" y="3003120"/>
              <a:ext cx="3799080" cy="2866320"/>
            </a:xfrm>
            <a:prstGeom prst="rect">
              <a:avLst/>
            </a:prstGeom>
            <a:noFill/>
            <a:ln w="0">
              <a:noFill/>
            </a:ln>
          </p:spPr>
          <p:style>
            <a:lnRef idx="0">
              <a:scrgbClr r="0" g="0" b="0"/>
            </a:lnRef>
            <a:fillRef idx="0">
              <a:scrgbClr r="0" g="0" b="0"/>
            </a:fillRef>
            <a:effectRef idx="0">
              <a:scrgbClr r="0" g="0" b="0"/>
            </a:effectRef>
            <a:fontRef idx="minor"/>
          </p:style>
          <p:txBody>
            <a:bodyPr lIns="72360" tIns="72360" rIns="72360" bIns="72360" anchor="t">
              <a:noAutofit/>
            </a:bodyPr>
            <a:lstStyle/>
            <a:p>
              <a:pPr>
                <a:lnSpc>
                  <a:spcPct val="90000"/>
                </a:lnSpc>
                <a:tabLst>
                  <a:tab pos="0" algn="l"/>
                </a:tabLst>
              </a:pPr>
              <a:r>
                <a:rPr lang="en-US" sz="1800" b="0" strike="noStrike" spc="-1" dirty="0">
                  <a:solidFill>
                    <a:schemeClr val="dk1"/>
                  </a:solidFill>
                  <a:latin typeface="Calibri"/>
                  <a:ea typeface="Calibri"/>
                </a:rPr>
                <a:t>Alle </a:t>
              </a:r>
              <a:r>
                <a:rPr lang="en-US" sz="1800" b="0" strike="noStrike" spc="-1" dirty="0" err="1">
                  <a:solidFill>
                    <a:schemeClr val="dk1"/>
                  </a:solidFill>
                  <a:latin typeface="Calibri"/>
                  <a:ea typeface="Calibri"/>
                </a:rPr>
                <a:t>Informationen</a:t>
              </a:r>
              <a:r>
                <a:rPr lang="en-US" sz="1800" b="0" strike="noStrike" spc="-1" dirty="0">
                  <a:solidFill>
                    <a:schemeClr val="dk1"/>
                  </a:solidFill>
                  <a:latin typeface="Calibri"/>
                  <a:ea typeface="Calibri"/>
                </a:rPr>
                <a:t>, die auf die </a:t>
              </a:r>
              <a:r>
                <a:rPr lang="en-US" sz="1800" b="0" strike="noStrike" spc="-1" dirty="0" err="1">
                  <a:solidFill>
                    <a:schemeClr val="dk1"/>
                  </a:solidFill>
                  <a:latin typeface="Calibri"/>
                  <a:ea typeface="Calibri"/>
                </a:rPr>
                <a:t>Nachfrage</a:t>
              </a:r>
              <a:r>
                <a:rPr lang="en-US" sz="1800" b="0" strike="noStrike" spc="-1" dirty="0">
                  <a:solidFill>
                    <a:schemeClr val="dk1"/>
                  </a:solidFill>
                  <a:latin typeface="Calibri"/>
                  <a:ea typeface="Calibri"/>
                </a:rPr>
                <a:t> </a:t>
              </a:r>
              <a:r>
                <a:rPr lang="en-US" sz="1800" b="0" strike="noStrike" spc="-1" dirty="0" err="1">
                  <a:solidFill>
                    <a:schemeClr val="dk1"/>
                  </a:solidFill>
                  <a:latin typeface="Calibri"/>
                  <a:ea typeface="Calibri"/>
                </a:rPr>
                <a:t>nach</a:t>
              </a:r>
              <a:r>
                <a:rPr lang="en-US" sz="1800" b="0" strike="noStrike" spc="-1" dirty="0">
                  <a:solidFill>
                    <a:schemeClr val="dk1"/>
                  </a:solidFill>
                  <a:latin typeface="Calibri"/>
                  <a:ea typeface="Calibri"/>
                </a:rPr>
                <a:t> Services </a:t>
              </a:r>
              <a:r>
                <a:rPr lang="en-US" sz="1800" b="0" strike="noStrike" spc="-1" dirty="0" err="1">
                  <a:solidFill>
                    <a:schemeClr val="dk1"/>
                  </a:solidFill>
                  <a:latin typeface="Calibri"/>
                  <a:ea typeface="Calibri"/>
                </a:rPr>
                <a:t>hinweisen</a:t>
              </a:r>
              <a:r>
                <a:rPr lang="en-US" sz="1800" b="0" strike="noStrike" spc="-1" dirty="0">
                  <a:solidFill>
                    <a:schemeClr val="dk1"/>
                  </a:solidFill>
                  <a:latin typeface="Calibri"/>
                  <a:ea typeface="Calibri"/>
                </a:rPr>
                <a:t>, </a:t>
              </a:r>
              <a:r>
                <a:rPr lang="en-US" sz="1800" b="0" strike="noStrike" spc="-1" dirty="0" err="1">
                  <a:solidFill>
                    <a:schemeClr val="dk1"/>
                  </a:solidFill>
                  <a:latin typeface="Calibri"/>
                  <a:ea typeface="Calibri"/>
                </a:rPr>
                <a:t>einschließlich</a:t>
              </a:r>
              <a:r>
                <a:rPr lang="en-US" sz="1800" b="0" strike="noStrike" spc="-1" dirty="0">
                  <a:solidFill>
                    <a:schemeClr val="dk1"/>
                  </a:solidFill>
                  <a:latin typeface="Calibri"/>
                  <a:ea typeface="Calibri"/>
                </a:rPr>
                <a:t> der (</a:t>
              </a:r>
              <a:r>
                <a:rPr lang="en-US" sz="1800" b="0" strike="noStrike" spc="-1" dirty="0" err="1">
                  <a:solidFill>
                    <a:schemeClr val="dk1"/>
                  </a:solidFill>
                  <a:latin typeface="Calibri"/>
                  <a:ea typeface="Calibri"/>
                </a:rPr>
                <a:t>potenziellen</a:t>
              </a:r>
              <a:r>
                <a:rPr lang="en-US" sz="1800" b="0" strike="noStrike" spc="-1" dirty="0">
                  <a:solidFill>
                    <a:schemeClr val="dk1"/>
                  </a:solidFill>
                  <a:latin typeface="Calibri"/>
                  <a:ea typeface="Calibri"/>
                </a:rPr>
                <a:t>) </a:t>
              </a:r>
              <a:r>
                <a:rPr lang="en-US" sz="1800" b="0" strike="noStrike" spc="-1" dirty="0" err="1">
                  <a:solidFill>
                    <a:schemeClr val="dk1"/>
                  </a:solidFill>
                  <a:latin typeface="Calibri"/>
                  <a:ea typeface="Calibri"/>
                </a:rPr>
                <a:t>Kundennachfrage</a:t>
              </a:r>
              <a:r>
                <a:rPr lang="en-US" sz="1800" b="0" strike="noStrike" spc="-1" dirty="0">
                  <a:solidFill>
                    <a:schemeClr val="dk1"/>
                  </a:solidFill>
                  <a:latin typeface="Calibri"/>
                  <a:ea typeface="Calibri"/>
                </a:rPr>
                <a:t> und -</a:t>
              </a:r>
              <a:r>
                <a:rPr lang="en-US" sz="1800" b="0" strike="noStrike" spc="-1" dirty="0" err="1">
                  <a:solidFill>
                    <a:schemeClr val="dk1"/>
                  </a:solidFill>
                  <a:latin typeface="Calibri"/>
                  <a:ea typeface="Calibri"/>
                </a:rPr>
                <a:t>anforderungen</a:t>
              </a:r>
              <a:endParaRPr lang="de-DE" sz="1800" b="0" strike="noStrike" spc="-1" dirty="0">
                <a:solidFill>
                  <a:srgbClr val="000000"/>
                </a:solidFill>
                <a:latin typeface="Arial"/>
              </a:endParaRPr>
            </a:p>
            <a:p>
              <a:pPr>
                <a:lnSpc>
                  <a:spcPct val="90000"/>
                </a:lnSpc>
                <a:spcBef>
                  <a:spcPts val="666"/>
                </a:spcBef>
                <a:tabLst>
                  <a:tab pos="0" algn="l"/>
                </a:tabLst>
              </a:pPr>
              <a:r>
                <a:rPr lang="en-US" sz="1800" b="0" strike="noStrike" spc="-1" dirty="0" err="1">
                  <a:solidFill>
                    <a:schemeClr val="dk1"/>
                  </a:solidFill>
                  <a:latin typeface="Calibri"/>
                  <a:ea typeface="Calibri"/>
                </a:rPr>
                <a:t>Verständnis</a:t>
              </a:r>
              <a:r>
                <a:rPr lang="en-US" sz="1800" b="0" strike="noStrike" spc="-1" dirty="0">
                  <a:solidFill>
                    <a:schemeClr val="dk1"/>
                  </a:solidFill>
                  <a:latin typeface="Calibri"/>
                  <a:ea typeface="Calibri"/>
                </a:rPr>
                <a:t> der </a:t>
              </a:r>
              <a:r>
                <a:rPr lang="en-US" sz="1800" b="0" strike="noStrike" spc="-1" dirty="0" err="1">
                  <a:solidFill>
                    <a:schemeClr val="dk1"/>
                  </a:solidFill>
                  <a:latin typeface="Calibri"/>
                  <a:ea typeface="Calibri"/>
                </a:rPr>
                <a:t>Ressourcen</a:t>
              </a:r>
              <a:r>
                <a:rPr lang="en-US" sz="1800" b="0" strike="noStrike" spc="-1" dirty="0">
                  <a:solidFill>
                    <a:schemeClr val="dk1"/>
                  </a:solidFill>
                  <a:latin typeface="Calibri"/>
                  <a:ea typeface="Calibri"/>
                </a:rPr>
                <a:t>, </a:t>
              </a:r>
              <a:r>
                <a:rPr lang="en-US" sz="1800" b="0" strike="noStrike" spc="-1" dirty="0" err="1">
                  <a:solidFill>
                    <a:schemeClr val="dk1"/>
                  </a:solidFill>
                  <a:latin typeface="Calibri"/>
                  <a:ea typeface="Calibri"/>
                </a:rPr>
                <a:t>Fähigkeiten</a:t>
              </a:r>
              <a:r>
                <a:rPr lang="en-US" sz="1800" b="0" strike="noStrike" spc="-1" dirty="0">
                  <a:solidFill>
                    <a:schemeClr val="dk1"/>
                  </a:solidFill>
                  <a:latin typeface="Calibri"/>
                  <a:ea typeface="Calibri"/>
                </a:rPr>
                <a:t>, </a:t>
              </a:r>
              <a:r>
                <a:rPr lang="en-US" sz="1800" b="0" strike="noStrike" spc="-1" dirty="0" err="1">
                  <a:solidFill>
                    <a:schemeClr val="dk1"/>
                  </a:solidFill>
                  <a:latin typeface="Calibri"/>
                  <a:ea typeface="Calibri"/>
                </a:rPr>
                <a:t>Beschränkungen</a:t>
              </a:r>
              <a:r>
                <a:rPr lang="en-US" sz="1800" b="0" strike="noStrike" spc="-1" dirty="0">
                  <a:solidFill>
                    <a:schemeClr val="dk1"/>
                  </a:solidFill>
                  <a:latin typeface="Calibri"/>
                  <a:ea typeface="Calibri"/>
                </a:rPr>
                <a:t> und </a:t>
              </a:r>
              <a:r>
                <a:rPr lang="en-US" sz="1800" b="0" strike="noStrike" spc="-1" dirty="0" err="1">
                  <a:solidFill>
                    <a:schemeClr val="dk1"/>
                  </a:solidFill>
                  <a:latin typeface="Calibri"/>
                  <a:ea typeface="Calibri"/>
                </a:rPr>
                <a:t>Einschränkungen</a:t>
              </a:r>
              <a:r>
                <a:rPr lang="en-US" sz="1800" b="0" strike="noStrike" spc="-1" dirty="0">
                  <a:solidFill>
                    <a:schemeClr val="dk1"/>
                  </a:solidFill>
                  <a:latin typeface="Calibri"/>
                  <a:ea typeface="Calibri"/>
                </a:rPr>
                <a:t> des Service Providers</a:t>
              </a:r>
              <a:endParaRPr lang="de-DE" sz="1800" b="0" strike="noStrike" spc="-1" dirty="0">
                <a:solidFill>
                  <a:srgbClr val="000000"/>
                </a:solidFill>
                <a:latin typeface="Arial"/>
              </a:endParaRPr>
            </a:p>
            <a:p>
              <a:pPr>
                <a:lnSpc>
                  <a:spcPct val="90000"/>
                </a:lnSpc>
                <a:spcBef>
                  <a:spcPts val="666"/>
                </a:spcBef>
                <a:tabLst>
                  <a:tab pos="0" algn="l"/>
                </a:tabLst>
              </a:pPr>
              <a:r>
                <a:rPr lang="en-US" sz="1800" b="0" strike="noStrike" spc="-1" dirty="0" err="1">
                  <a:solidFill>
                    <a:schemeClr val="dk1"/>
                  </a:solidFill>
                  <a:latin typeface="Calibri"/>
                  <a:ea typeface="Calibri"/>
                </a:rPr>
                <a:t>Informationen</a:t>
              </a:r>
              <a:r>
                <a:rPr lang="en-US" sz="1800" b="0" strike="noStrike" spc="-1" dirty="0">
                  <a:solidFill>
                    <a:schemeClr val="dk1"/>
                  </a:solidFill>
                  <a:latin typeface="Calibri"/>
                  <a:ea typeface="Calibri"/>
                </a:rPr>
                <a:t> </a:t>
              </a:r>
              <a:r>
                <a:rPr lang="en-US" sz="1800" b="0" strike="noStrike" spc="-1" dirty="0" err="1">
                  <a:solidFill>
                    <a:schemeClr val="dk1"/>
                  </a:solidFill>
                  <a:latin typeface="Calibri"/>
                  <a:ea typeface="Calibri"/>
                </a:rPr>
                <a:t>über</a:t>
              </a:r>
              <a:r>
                <a:rPr lang="en-US" sz="1800" b="0" strike="noStrike" spc="-1" dirty="0">
                  <a:solidFill>
                    <a:schemeClr val="dk1"/>
                  </a:solidFill>
                  <a:latin typeface="Calibri"/>
                  <a:ea typeface="Calibri"/>
                </a:rPr>
                <a:t> </a:t>
              </a:r>
              <a:r>
                <a:rPr lang="en-US" sz="1800" b="0" strike="noStrike" spc="-1" dirty="0" err="1">
                  <a:solidFill>
                    <a:schemeClr val="dk1"/>
                  </a:solidFill>
                  <a:latin typeface="Calibri"/>
                  <a:ea typeface="Calibri"/>
                </a:rPr>
                <a:t>bestehende</a:t>
              </a:r>
              <a:r>
                <a:rPr lang="en-US" sz="1800" b="0" strike="noStrike" spc="-1" dirty="0">
                  <a:solidFill>
                    <a:schemeClr val="dk1"/>
                  </a:solidFill>
                  <a:latin typeface="Calibri"/>
                  <a:ea typeface="Calibri"/>
                </a:rPr>
                <a:t> Services (</a:t>
              </a:r>
              <a:r>
                <a:rPr lang="en-US" sz="1800" b="0" strike="noStrike" spc="-1" dirty="0" err="1">
                  <a:solidFill>
                    <a:schemeClr val="dk1"/>
                  </a:solidFill>
                  <a:latin typeface="Calibri"/>
                  <a:ea typeface="Calibri"/>
                </a:rPr>
                <a:t>z.B.</a:t>
              </a:r>
              <a:r>
                <a:rPr lang="en-US" sz="1800" b="0" strike="noStrike" spc="-1" dirty="0">
                  <a:solidFill>
                    <a:schemeClr val="dk1"/>
                  </a:solidFill>
                  <a:latin typeface="Calibri"/>
                  <a:ea typeface="Calibri"/>
                </a:rPr>
                <a:t> das </a:t>
              </a:r>
              <a:r>
                <a:rPr lang="en-US" sz="1800" b="0" strike="noStrike" spc="-1" dirty="0" err="1">
                  <a:solidFill>
                    <a:schemeClr val="dk1"/>
                  </a:solidFill>
                  <a:latin typeface="Calibri"/>
                  <a:ea typeface="Calibri"/>
                </a:rPr>
                <a:t>aktuelle</a:t>
              </a:r>
              <a:r>
                <a:rPr lang="en-US" sz="1800" b="0" strike="noStrike" spc="-1" dirty="0">
                  <a:solidFill>
                    <a:schemeClr val="dk1"/>
                  </a:solidFill>
                  <a:latin typeface="Calibri"/>
                  <a:ea typeface="Calibri"/>
                </a:rPr>
                <a:t> Service-Portfolio)</a:t>
              </a:r>
              <a:endParaRPr lang="de-DE" sz="1800" b="0" strike="noStrike" spc="-1" dirty="0">
                <a:solidFill>
                  <a:srgbClr val="000000"/>
                </a:solidFill>
                <a:latin typeface="Arial"/>
              </a:endParaRPr>
            </a:p>
          </p:txBody>
        </p:sp>
        <p:sp>
          <p:nvSpPr>
            <p:cNvPr id="753" name="Google Shape;886;p75"/>
            <p:cNvSpPr/>
            <p:nvPr/>
          </p:nvSpPr>
          <p:spPr>
            <a:xfrm>
              <a:off x="5783400" y="2436840"/>
              <a:ext cx="4424760" cy="1282680"/>
            </a:xfrm>
            <a:prstGeom prst="rightArrow">
              <a:avLst>
                <a:gd name="adj1" fmla="val 50000"/>
                <a:gd name="adj2"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754" name="Google Shape;887;p75"/>
            <p:cNvSpPr/>
            <p:nvPr/>
          </p:nvSpPr>
          <p:spPr>
            <a:xfrm>
              <a:off x="5783400" y="2758320"/>
              <a:ext cx="4124880" cy="639720"/>
            </a:xfrm>
            <a:prstGeom prst="rect">
              <a:avLst/>
            </a:prstGeom>
            <a:noFill/>
            <a:ln w="0">
              <a:noFill/>
            </a:ln>
          </p:spPr>
          <p:style>
            <a:lnRef idx="0">
              <a:scrgbClr r="0" g="0" b="0"/>
            </a:lnRef>
            <a:fillRef idx="0">
              <a:scrgbClr r="0" g="0" b="0"/>
            </a:fillRef>
            <a:effectRef idx="0">
              <a:scrgbClr r="0" g="0" b="0"/>
            </a:effectRef>
            <a:fontRef idx="minor"/>
          </p:style>
          <p:txBody>
            <a:bodyPr lIns="87480" tIns="87480" rIns="254160" bIns="190440" anchor="ctr">
              <a:noAutofit/>
            </a:bodyPr>
            <a:lstStyle/>
            <a:p>
              <a:pPr>
                <a:lnSpc>
                  <a:spcPct val="90000"/>
                </a:lnSpc>
                <a:tabLst>
                  <a:tab pos="0" algn="l"/>
                </a:tabLst>
              </a:pPr>
              <a:r>
                <a:rPr lang="en-US" sz="2300" b="0" strike="noStrike" spc="-1">
                  <a:solidFill>
                    <a:schemeClr val="lt1"/>
                  </a:solidFill>
                  <a:latin typeface="Calibri"/>
                  <a:ea typeface="Calibri"/>
                </a:rPr>
                <a:t>Outputs</a:t>
              </a:r>
              <a:endParaRPr lang="de-DE" sz="2300" b="0" strike="noStrike" spc="-1">
                <a:solidFill>
                  <a:srgbClr val="000000"/>
                </a:solidFill>
                <a:latin typeface="Arial"/>
              </a:endParaRPr>
            </a:p>
          </p:txBody>
        </p:sp>
        <p:sp>
          <p:nvSpPr>
            <p:cNvPr id="755" name="Google Shape;888;p75"/>
            <p:cNvSpPr/>
            <p:nvPr/>
          </p:nvSpPr>
          <p:spPr>
            <a:xfrm>
              <a:off x="5783400" y="3431520"/>
              <a:ext cx="3799080" cy="2866320"/>
            </a:xfrm>
            <a:prstGeom prst="rect">
              <a:avLst/>
            </a:prstGeom>
            <a:solidFill>
              <a:schemeClr val="lt1"/>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756" name="Google Shape;889;p75"/>
            <p:cNvSpPr/>
            <p:nvPr/>
          </p:nvSpPr>
          <p:spPr>
            <a:xfrm>
              <a:off x="5783400" y="3431520"/>
              <a:ext cx="3799080" cy="2866320"/>
            </a:xfrm>
            <a:prstGeom prst="rect">
              <a:avLst/>
            </a:prstGeom>
            <a:noFill/>
            <a:ln w="0">
              <a:noFill/>
            </a:ln>
          </p:spPr>
          <p:style>
            <a:lnRef idx="0">
              <a:scrgbClr r="0" g="0" b="0"/>
            </a:lnRef>
            <a:fillRef idx="0">
              <a:scrgbClr r="0" g="0" b="0"/>
            </a:fillRef>
            <a:effectRef idx="0">
              <a:scrgbClr r="0" g="0" b="0"/>
            </a:effectRef>
            <a:fontRef idx="minor"/>
          </p:style>
          <p:txBody>
            <a:bodyPr lIns="72360" tIns="72360" rIns="72360" bIns="72360" anchor="t">
              <a:noAutofit/>
            </a:bodyPr>
            <a:lstStyle/>
            <a:p>
              <a:pPr>
                <a:lnSpc>
                  <a:spcPct val="90000"/>
                </a:lnSpc>
                <a:tabLst>
                  <a:tab pos="0" algn="l"/>
                </a:tabLst>
              </a:pPr>
              <a:r>
                <a:rPr lang="en-US" sz="1800" b="0" strike="noStrike" spc="-1">
                  <a:solidFill>
                    <a:schemeClr val="dk1"/>
                  </a:solidFill>
                  <a:latin typeface="Calibri"/>
                  <a:ea typeface="Calibri"/>
                </a:rPr>
                <a:t>Vollständiges und aktuelles Service-Portfolio</a:t>
              </a:r>
              <a:endParaRPr lang="de-DE" sz="1800" b="0" strike="noStrike" spc="-1">
                <a:solidFill>
                  <a:srgbClr val="000000"/>
                </a:solidFill>
                <a:latin typeface="Arial"/>
              </a:endParaRPr>
            </a:p>
            <a:p>
              <a:pPr>
                <a:lnSpc>
                  <a:spcPct val="90000"/>
                </a:lnSpc>
                <a:spcBef>
                  <a:spcPts val="666"/>
                </a:spcBef>
                <a:tabLst>
                  <a:tab pos="0" algn="l"/>
                </a:tabLst>
              </a:pPr>
              <a:r>
                <a:rPr lang="en-US" sz="1800" b="0" strike="noStrike" spc="-1">
                  <a:solidFill>
                    <a:schemeClr val="dk1"/>
                  </a:solidFill>
                  <a:latin typeface="Calibri"/>
                  <a:ea typeface="Calibri"/>
                </a:rPr>
                <a:t>Gültige und konsistente Service-Beschreibungen/Spezifikationen</a:t>
              </a:r>
              <a:endParaRPr lang="de-DE" sz="1800" b="0" strike="noStrike" spc="-1">
                <a:solidFill>
                  <a:srgbClr val="000000"/>
                </a:solidFill>
                <a:latin typeface="Arial"/>
              </a:endParaRPr>
            </a:p>
            <a:p>
              <a:pPr>
                <a:lnSpc>
                  <a:spcPct val="90000"/>
                </a:lnSpc>
                <a:spcBef>
                  <a:spcPts val="666"/>
                </a:spcBef>
                <a:tabLst>
                  <a:tab pos="0" algn="l"/>
                </a:tabLst>
              </a:pPr>
              <a:r>
                <a:rPr lang="en-US" sz="1800" b="0" strike="noStrike" spc="-1">
                  <a:solidFill>
                    <a:schemeClr val="dk1"/>
                  </a:solidFill>
                  <a:latin typeface="Calibri"/>
                  <a:ea typeface="Calibri"/>
                </a:rPr>
                <a:t>Service-Design und Übergangspläne für neue oder geänderte Services (und damit verbundene Request for Change)</a:t>
              </a:r>
              <a:endParaRPr lang="de-DE" sz="1800" b="0" strike="noStrike" spc="-1">
                <a:solidFill>
                  <a:srgbClr val="000000"/>
                </a:solidFill>
                <a:latin typeface="Arial"/>
              </a:endParaRPr>
            </a:p>
          </p:txBody>
        </p:sp>
      </p:grpSp>
      <p:sp>
        <p:nvSpPr>
          <p:cNvPr id="757" name="PlaceHolder 2"/>
          <p:cNvSpPr>
            <a:spLocks noGrp="1"/>
          </p:cNvSpPr>
          <p:nvPr>
            <p:ph type="sldNum" idx="70"/>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83F6937D-695A-443D-829E-74B93DDF2A5C}" type="slidenum">
              <a:rPr lang="en-US" sz="1200" b="0" strike="noStrike" spc="-1">
                <a:solidFill>
                  <a:srgbClr val="888888"/>
                </a:solidFill>
                <a:latin typeface="Calibri"/>
                <a:ea typeface="Calibri"/>
              </a:rPr>
              <a:t>85</a:t>
            </a:fld>
            <a:endParaRPr lang="de-DE" sz="1200" b="0" strike="noStrike" spc="-1">
              <a:solidFill>
                <a:srgbClr val="000000"/>
              </a:solidFill>
              <a:latin typeface="Times New Roman"/>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panose="020F0502020204030204" pitchFamily="34" charset="0"/>
                <a:ea typeface="Calibri"/>
                <a:cs typeface="Calibri" panose="020F0502020204030204" pitchFamily="34" charset="0"/>
              </a:rPr>
              <a:t>SPM: Prozessdiagramm </a:t>
            </a:r>
            <a:r>
              <a:rPr lang="en-US" sz="2000" b="0" strike="noStrike" spc="-1">
                <a:solidFill>
                  <a:srgbClr val="7F7F7F"/>
                </a:solidFill>
                <a:latin typeface="Calibri" panose="020F0502020204030204" pitchFamily="34" charset="0"/>
                <a:ea typeface="Calibri"/>
                <a:cs typeface="Calibri" panose="020F0502020204030204" pitchFamily="34" charset="0"/>
              </a:rPr>
              <a:t>nach </a:t>
            </a:r>
            <a:r>
              <a:rPr lang="en-US" sz="2000" b="1" strike="noStrike" spc="-1">
                <a:solidFill>
                  <a:srgbClr val="7F7F7F"/>
                </a:solidFill>
                <a:latin typeface="Calibri" panose="020F0502020204030204" pitchFamily="34" charset="0"/>
                <a:ea typeface="Calibri"/>
                <a:cs typeface="Calibri" panose="020F0502020204030204" pitchFamily="34" charset="0"/>
              </a:rPr>
              <a:t>FitSM-2</a:t>
            </a:r>
            <a:endParaRPr lang="de-DE" sz="2000" b="0" strike="noStrike" spc="-1">
              <a:solidFill>
                <a:srgbClr val="000000"/>
              </a:solidFill>
              <a:latin typeface="Calibri" panose="020F0502020204030204" pitchFamily="34" charset="0"/>
              <a:cs typeface="Calibri" panose="020F0502020204030204" pitchFamily="34" charset="0"/>
            </a:endParaRPr>
          </a:p>
        </p:txBody>
      </p:sp>
      <p:sp>
        <p:nvSpPr>
          <p:cNvPr id="759" name="PlaceHolder 2"/>
          <p:cNvSpPr>
            <a:spLocks noGrp="1"/>
          </p:cNvSpPr>
          <p:nvPr>
            <p:ph type="sldNum" idx="71"/>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D58B4049-EB6A-4332-801B-4E556E72012C}" type="slidenum">
              <a:rPr lang="en-US" sz="1200" b="0" strike="noStrike" spc="-1">
                <a:solidFill>
                  <a:srgbClr val="888888"/>
                </a:solidFill>
                <a:latin typeface="Calibri" panose="020F0502020204030204" pitchFamily="34" charset="0"/>
                <a:cs typeface="Calibri" panose="020F0502020204030204" pitchFamily="34" charset="0"/>
              </a:rPr>
              <a:t>86</a:t>
            </a:fld>
            <a:endParaRPr lang="de-DE" sz="1200" b="0" strike="noStrike" spc="-1">
              <a:solidFill>
                <a:srgbClr val="000000"/>
              </a:solidFill>
              <a:latin typeface="Calibri" panose="020F0502020204030204" pitchFamily="34" charset="0"/>
              <a:cs typeface="Calibri" panose="020F0502020204030204" pitchFamily="34" charset="0"/>
            </a:endParaRPr>
          </a:p>
        </p:txBody>
      </p:sp>
      <p:sp>
        <p:nvSpPr>
          <p:cNvPr id="760" name="Rectangle 18"/>
          <p:cNvSpPr/>
          <p:nvPr/>
        </p:nvSpPr>
        <p:spPr>
          <a:xfrm>
            <a:off x="4134240" y="3932640"/>
            <a:ext cx="3356280" cy="1039680"/>
          </a:xfrm>
          <a:prstGeom prst="rect">
            <a:avLst/>
          </a:prstGeom>
          <a:solidFill>
            <a:schemeClr val="accent1"/>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t">
            <a:noAutofit/>
          </a:bodyPr>
          <a:lstStyle/>
          <a:p>
            <a:pPr algn="ctr">
              <a:lnSpc>
                <a:spcPct val="100000"/>
              </a:lnSpc>
            </a:pPr>
            <a:endParaRPr lang="de-DE" sz="600" b="0" strike="noStrike" spc="-1">
              <a:solidFill>
                <a:srgbClr val="000000"/>
              </a:solidFill>
              <a:latin typeface="Calibri" panose="020F0502020204030204" pitchFamily="34" charset="0"/>
              <a:cs typeface="Calibri" panose="020F0502020204030204" pitchFamily="34" charset="0"/>
            </a:endParaRPr>
          </a:p>
          <a:p>
            <a:pPr algn="ctr">
              <a:lnSpc>
                <a:spcPct val="100000"/>
              </a:lnSpc>
            </a:pPr>
            <a:r>
              <a:rPr lang="en-GB" sz="1200" b="0" strike="noStrike" spc="-1">
                <a:solidFill>
                  <a:schemeClr val="lt1"/>
                </a:solidFill>
                <a:latin typeface="Calibri" panose="020F0502020204030204" pitchFamily="34" charset="0"/>
                <a:ea typeface="Arial"/>
                <a:cs typeface="Calibri" panose="020F0502020204030204" pitchFamily="34" charset="0"/>
              </a:rPr>
              <a:t>Pflege des Service-Portfolios</a:t>
            </a:r>
            <a:endParaRPr lang="de-DE" sz="1200" b="0" strike="noStrike" spc="-1">
              <a:solidFill>
                <a:srgbClr val="000000"/>
              </a:solidFill>
              <a:latin typeface="Calibri" panose="020F0502020204030204" pitchFamily="34" charset="0"/>
              <a:cs typeface="Calibri" panose="020F0502020204030204" pitchFamily="34" charset="0"/>
            </a:endParaRPr>
          </a:p>
        </p:txBody>
      </p:sp>
      <p:sp>
        <p:nvSpPr>
          <p:cNvPr id="761" name="Rectangle 23"/>
          <p:cNvSpPr/>
          <p:nvPr/>
        </p:nvSpPr>
        <p:spPr>
          <a:xfrm>
            <a:off x="4135680" y="1854000"/>
            <a:ext cx="3356280" cy="1730880"/>
          </a:xfrm>
          <a:prstGeom prst="rect">
            <a:avLst/>
          </a:prstGeom>
          <a:solidFill>
            <a:schemeClr val="accent1"/>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t">
            <a:noAutofit/>
          </a:bodyPr>
          <a:lstStyle/>
          <a:p>
            <a:pPr algn="ctr">
              <a:lnSpc>
                <a:spcPct val="100000"/>
              </a:lnSpc>
            </a:pPr>
            <a:endParaRPr lang="de-DE" sz="600" b="0" strike="noStrike" spc="-1">
              <a:solidFill>
                <a:srgbClr val="000000"/>
              </a:solidFill>
              <a:latin typeface="Calibri" panose="020F0502020204030204" pitchFamily="34" charset="0"/>
              <a:cs typeface="Calibri" panose="020F0502020204030204" pitchFamily="34" charset="0"/>
            </a:endParaRPr>
          </a:p>
          <a:p>
            <a:pPr algn="ctr">
              <a:lnSpc>
                <a:spcPct val="100000"/>
              </a:lnSpc>
            </a:pPr>
            <a:r>
              <a:rPr lang="en-US" sz="1200" b="0" strike="noStrike" spc="-1">
                <a:solidFill>
                  <a:schemeClr val="lt1"/>
                </a:solidFill>
                <a:latin typeface="Calibri" panose="020F0502020204030204" pitchFamily="34" charset="0"/>
                <a:ea typeface="Arial"/>
                <a:cs typeface="Calibri" panose="020F0502020204030204" pitchFamily="34" charset="0"/>
              </a:rPr>
              <a:t>Management von Demand und Service-Vorschlägen</a:t>
            </a:r>
            <a:endParaRPr lang="de-DE" sz="1200" b="0" strike="noStrike" spc="-1">
              <a:solidFill>
                <a:srgbClr val="000000"/>
              </a:solidFill>
              <a:latin typeface="Calibri" panose="020F0502020204030204" pitchFamily="34" charset="0"/>
              <a:cs typeface="Calibri" panose="020F0502020204030204" pitchFamily="34" charset="0"/>
            </a:endParaRPr>
          </a:p>
        </p:txBody>
      </p:sp>
      <p:cxnSp>
        <p:nvCxnSpPr>
          <p:cNvPr id="762" name="Gerade Verbindung mit Pfeil 111"/>
          <p:cNvCxnSpPr>
            <a:stCxn id="763" idx="3"/>
            <a:endCxn id="764" idx="1"/>
          </p:cNvCxnSpPr>
          <p:nvPr/>
        </p:nvCxnSpPr>
        <p:spPr>
          <a:xfrm>
            <a:off x="3753360" y="2556360"/>
            <a:ext cx="540360" cy="720"/>
          </a:xfrm>
          <a:prstGeom prst="straightConnector1">
            <a:avLst/>
          </a:prstGeom>
          <a:ln w="19050">
            <a:solidFill>
              <a:srgbClr val="000000"/>
            </a:solidFill>
            <a:prstDash val="sysDash"/>
            <a:round/>
            <a:tailEnd type="arrow" w="med" len="med"/>
          </a:ln>
        </p:spPr>
      </p:cxnSp>
      <p:cxnSp>
        <p:nvCxnSpPr>
          <p:cNvPr id="765" name="Verbinder: gekrümmt 148"/>
          <p:cNvCxnSpPr/>
          <p:nvPr/>
        </p:nvCxnSpPr>
        <p:spPr>
          <a:xfrm rot="10800000" flipV="1">
            <a:off x="7334280" y="2739960"/>
            <a:ext cx="1149840" cy="482400"/>
          </a:xfrm>
          <a:prstGeom prst="curvedConnector3">
            <a:avLst>
              <a:gd name="adj1" fmla="val 24992"/>
            </a:avLst>
          </a:prstGeom>
          <a:ln w="19050">
            <a:solidFill>
              <a:srgbClr val="000000"/>
            </a:solidFill>
            <a:prstDash val="sysDash"/>
            <a:round/>
            <a:tailEnd type="arrow" w="med" len="med"/>
          </a:ln>
        </p:spPr>
      </p:cxnSp>
      <p:sp>
        <p:nvSpPr>
          <p:cNvPr id="764" name="Rectangle 18"/>
          <p:cNvSpPr/>
          <p:nvPr/>
        </p:nvSpPr>
        <p:spPr>
          <a:xfrm>
            <a:off x="4293360" y="2344320"/>
            <a:ext cx="1329120" cy="42516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a:lnSpc>
                <a:spcPct val="100000"/>
              </a:lnSpc>
            </a:pPr>
            <a:r>
              <a:rPr lang="en-GB" sz="1100" b="0" strike="noStrike" spc="-1">
                <a:solidFill>
                  <a:schemeClr val="dk1"/>
                </a:solidFill>
                <a:latin typeface="Calibri" panose="020F0502020204030204" pitchFamily="34" charset="0"/>
                <a:ea typeface="Arial"/>
                <a:cs typeface="Calibri" panose="020F0502020204030204" pitchFamily="34" charset="0"/>
              </a:rPr>
              <a:t>Nachfrage identifizieren</a:t>
            </a:r>
            <a:endParaRPr lang="de-DE" sz="1100" b="0" strike="noStrike" spc="-1">
              <a:solidFill>
                <a:srgbClr val="000000"/>
              </a:solidFill>
              <a:latin typeface="Calibri" panose="020F0502020204030204" pitchFamily="34" charset="0"/>
              <a:cs typeface="Calibri" panose="020F0502020204030204" pitchFamily="34" charset="0"/>
            </a:endParaRPr>
          </a:p>
        </p:txBody>
      </p:sp>
      <p:sp>
        <p:nvSpPr>
          <p:cNvPr id="766" name="Rectangle 18"/>
          <p:cNvSpPr/>
          <p:nvPr/>
        </p:nvSpPr>
        <p:spPr>
          <a:xfrm>
            <a:off x="6009840" y="2351160"/>
            <a:ext cx="1329120" cy="42516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a:lnSpc>
                <a:spcPct val="100000"/>
              </a:lnSpc>
            </a:pPr>
            <a:r>
              <a:rPr lang="en-GB" sz="1100" b="0" strike="noStrike" spc="-1">
                <a:solidFill>
                  <a:schemeClr val="dk1"/>
                </a:solidFill>
                <a:latin typeface="Calibri" panose="020F0502020204030204" pitchFamily="34" charset="0"/>
                <a:ea typeface="Arial"/>
                <a:cs typeface="Calibri" panose="020F0502020204030204" pitchFamily="34" charset="0"/>
              </a:rPr>
              <a:t>Serviceangebot erstellen</a:t>
            </a:r>
            <a:endParaRPr lang="de-DE" sz="1100" b="0" strike="noStrike" spc="-1">
              <a:solidFill>
                <a:srgbClr val="000000"/>
              </a:solidFill>
              <a:latin typeface="Calibri" panose="020F0502020204030204" pitchFamily="34" charset="0"/>
              <a:cs typeface="Calibri" panose="020F0502020204030204" pitchFamily="34" charset="0"/>
            </a:endParaRPr>
          </a:p>
        </p:txBody>
      </p:sp>
      <p:cxnSp>
        <p:nvCxnSpPr>
          <p:cNvPr id="767" name="Gerade Verbindung mit Pfeil 64"/>
          <p:cNvCxnSpPr>
            <a:stCxn id="764" idx="3"/>
            <a:endCxn id="766" idx="1"/>
          </p:cNvCxnSpPr>
          <p:nvPr/>
        </p:nvCxnSpPr>
        <p:spPr>
          <a:xfrm>
            <a:off x="5622480" y="2556720"/>
            <a:ext cx="387720" cy="7200"/>
          </a:xfrm>
          <a:prstGeom prst="straightConnector1">
            <a:avLst/>
          </a:prstGeom>
          <a:ln w="19050">
            <a:solidFill>
              <a:srgbClr val="000000"/>
            </a:solidFill>
            <a:round/>
            <a:tailEnd type="arrow" w="med" len="med"/>
          </a:ln>
        </p:spPr>
      </p:cxnSp>
      <p:sp>
        <p:nvSpPr>
          <p:cNvPr id="768" name="Rectangle 18"/>
          <p:cNvSpPr/>
          <p:nvPr/>
        </p:nvSpPr>
        <p:spPr>
          <a:xfrm>
            <a:off x="4292640" y="4395240"/>
            <a:ext cx="1329120" cy="42516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a:lnSpc>
                <a:spcPct val="100000"/>
              </a:lnSpc>
            </a:pPr>
            <a:r>
              <a:rPr lang="en-GB" sz="1100" b="0" strike="noStrike" spc="-1">
                <a:solidFill>
                  <a:schemeClr val="dk1"/>
                </a:solidFill>
                <a:latin typeface="Calibri" panose="020F0502020204030204" pitchFamily="34" charset="0"/>
                <a:ea typeface="Arial"/>
                <a:cs typeface="Calibri" panose="020F0502020204030204" pitchFamily="34" charset="0"/>
              </a:rPr>
              <a:t>Service zum Service-Portfolio hinzufügen</a:t>
            </a:r>
            <a:endParaRPr lang="de-DE" sz="1100" b="0" strike="noStrike" spc="-1">
              <a:solidFill>
                <a:srgbClr val="000000"/>
              </a:solidFill>
              <a:latin typeface="Calibri" panose="020F0502020204030204" pitchFamily="34" charset="0"/>
              <a:cs typeface="Calibri" panose="020F0502020204030204" pitchFamily="34" charset="0"/>
            </a:endParaRPr>
          </a:p>
        </p:txBody>
      </p:sp>
      <p:sp>
        <p:nvSpPr>
          <p:cNvPr id="769" name="Rectangle 18"/>
          <p:cNvSpPr/>
          <p:nvPr/>
        </p:nvSpPr>
        <p:spPr>
          <a:xfrm>
            <a:off x="6009840" y="4392000"/>
            <a:ext cx="1329120" cy="42516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a:lnSpc>
                <a:spcPct val="100000"/>
              </a:lnSpc>
            </a:pPr>
            <a:r>
              <a:rPr lang="en-GB" sz="1050" b="0" strike="noStrike" spc="-1">
                <a:solidFill>
                  <a:schemeClr val="dk1"/>
                </a:solidFill>
                <a:latin typeface="Calibri" panose="020F0502020204030204" pitchFamily="34" charset="0"/>
                <a:ea typeface="Arial"/>
                <a:cs typeface="Calibri" panose="020F0502020204030204" pitchFamily="34" charset="0"/>
              </a:rPr>
              <a:t>Service aktualisieren/einstellen</a:t>
            </a:r>
            <a:endParaRPr lang="de-DE" sz="1050" b="0" strike="noStrike" spc="-1">
              <a:solidFill>
                <a:srgbClr val="000000"/>
              </a:solidFill>
              <a:latin typeface="Calibri" panose="020F0502020204030204" pitchFamily="34" charset="0"/>
              <a:cs typeface="Calibri" panose="020F0502020204030204" pitchFamily="34" charset="0"/>
            </a:endParaRPr>
          </a:p>
        </p:txBody>
      </p:sp>
      <p:cxnSp>
        <p:nvCxnSpPr>
          <p:cNvPr id="770" name="Gerade Verbindung mit Pfeil 187"/>
          <p:cNvCxnSpPr>
            <a:stCxn id="768" idx="3"/>
            <a:endCxn id="769" idx="1"/>
          </p:cNvCxnSpPr>
          <p:nvPr/>
        </p:nvCxnSpPr>
        <p:spPr>
          <a:xfrm flipV="1">
            <a:off x="5621760" y="4604400"/>
            <a:ext cx="388440" cy="3600"/>
          </a:xfrm>
          <a:prstGeom prst="straightConnector1">
            <a:avLst/>
          </a:prstGeom>
          <a:ln w="19050">
            <a:solidFill>
              <a:srgbClr val="000000"/>
            </a:solidFill>
            <a:round/>
            <a:tailEnd type="arrow" w="med" len="med"/>
          </a:ln>
        </p:spPr>
      </p:cxnSp>
      <p:sp>
        <p:nvSpPr>
          <p:cNvPr id="771" name="Rectangle 18"/>
          <p:cNvSpPr/>
          <p:nvPr/>
        </p:nvSpPr>
        <p:spPr>
          <a:xfrm>
            <a:off x="6004080" y="3007080"/>
            <a:ext cx="1329120" cy="42516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a:lnSpc>
                <a:spcPct val="100000"/>
              </a:lnSpc>
            </a:pPr>
            <a:r>
              <a:rPr lang="en-GB" sz="1100" b="0" strike="noStrike" spc="-1">
                <a:solidFill>
                  <a:schemeClr val="dk1"/>
                </a:solidFill>
                <a:latin typeface="Calibri" panose="020F0502020204030204" pitchFamily="34" charset="0"/>
                <a:ea typeface="Arial"/>
                <a:cs typeface="Calibri" panose="020F0502020204030204" pitchFamily="34" charset="0"/>
              </a:rPr>
              <a:t>Bewertung des Service-Angebots</a:t>
            </a:r>
            <a:endParaRPr lang="de-DE" sz="1100" b="0" strike="noStrike" spc="-1">
              <a:solidFill>
                <a:srgbClr val="000000"/>
              </a:solidFill>
              <a:latin typeface="Calibri" panose="020F0502020204030204" pitchFamily="34" charset="0"/>
              <a:cs typeface="Calibri" panose="020F0502020204030204" pitchFamily="34" charset="0"/>
            </a:endParaRPr>
          </a:p>
        </p:txBody>
      </p:sp>
      <p:cxnSp>
        <p:nvCxnSpPr>
          <p:cNvPr id="772" name="Gerade Verbindung mit Pfeil 55"/>
          <p:cNvCxnSpPr>
            <a:stCxn id="766" idx="3"/>
            <a:endCxn id="773" idx="1"/>
          </p:cNvCxnSpPr>
          <p:nvPr/>
        </p:nvCxnSpPr>
        <p:spPr>
          <a:xfrm flipV="1">
            <a:off x="7338960" y="2463120"/>
            <a:ext cx="546120" cy="100800"/>
          </a:xfrm>
          <a:prstGeom prst="straightConnector1">
            <a:avLst/>
          </a:prstGeom>
          <a:ln w="19050">
            <a:solidFill>
              <a:srgbClr val="000000"/>
            </a:solidFill>
            <a:prstDash val="sysDash"/>
            <a:round/>
            <a:tailEnd type="arrow" w="med" len="med"/>
          </a:ln>
        </p:spPr>
      </p:cxnSp>
      <p:cxnSp>
        <p:nvCxnSpPr>
          <p:cNvPr id="774" name="Gerade Verbindung mit Pfeil 67"/>
          <p:cNvCxnSpPr>
            <a:stCxn id="766" idx="2"/>
            <a:endCxn id="771" idx="0"/>
          </p:cNvCxnSpPr>
          <p:nvPr/>
        </p:nvCxnSpPr>
        <p:spPr>
          <a:xfrm flipH="1">
            <a:off x="6668640" y="2776320"/>
            <a:ext cx="6120" cy="231120"/>
          </a:xfrm>
          <a:prstGeom prst="straightConnector1">
            <a:avLst/>
          </a:prstGeom>
          <a:ln w="19050">
            <a:solidFill>
              <a:srgbClr val="000000"/>
            </a:solidFill>
            <a:round/>
            <a:tailEnd type="arrow" w="med" len="med"/>
          </a:ln>
        </p:spPr>
      </p:cxnSp>
      <p:sp>
        <p:nvSpPr>
          <p:cNvPr id="775" name="Flussdiagramm: Dokument 83"/>
          <p:cNvSpPr/>
          <p:nvPr/>
        </p:nvSpPr>
        <p:spPr>
          <a:xfrm>
            <a:off x="7920720" y="5025600"/>
            <a:ext cx="1196640" cy="420120"/>
          </a:xfrm>
          <a:prstGeom prst="flowChartDocument">
            <a:avLst/>
          </a:prstGeom>
          <a:solidFill>
            <a:schemeClr val="bg1"/>
          </a:solidFill>
          <a:ln w="19050">
            <a:solidFill>
              <a:srgbClr val="4A7EBB"/>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pPr>
            <a:r>
              <a:rPr lang="en-GB" sz="1100" b="0" strike="noStrike" spc="-1">
                <a:solidFill>
                  <a:schemeClr val="dk1"/>
                </a:solidFill>
                <a:latin typeface="Calibri" panose="020F0502020204030204" pitchFamily="34" charset="0"/>
                <a:ea typeface="Arial"/>
                <a:cs typeface="Calibri" panose="020F0502020204030204" pitchFamily="34" charset="0"/>
              </a:rPr>
              <a:t>Spezifikation des Services</a:t>
            </a:r>
            <a:endParaRPr lang="de-DE" sz="1100" b="0" strike="noStrike" spc="-1">
              <a:solidFill>
                <a:srgbClr val="000000"/>
              </a:solidFill>
              <a:latin typeface="Calibri" panose="020F0502020204030204" pitchFamily="34" charset="0"/>
              <a:cs typeface="Calibri" panose="020F0502020204030204" pitchFamily="34" charset="0"/>
            </a:endParaRPr>
          </a:p>
        </p:txBody>
      </p:sp>
      <p:sp>
        <p:nvSpPr>
          <p:cNvPr id="773" name="Flussdiagramm: Dokument 85"/>
          <p:cNvSpPr/>
          <p:nvPr/>
        </p:nvSpPr>
        <p:spPr>
          <a:xfrm>
            <a:off x="7884720" y="2160000"/>
            <a:ext cx="1473120" cy="606600"/>
          </a:xfrm>
          <a:prstGeom prst="flowChartDocument">
            <a:avLst/>
          </a:prstGeom>
          <a:solidFill>
            <a:schemeClr val="bg1">
              <a:lumMod val="85000"/>
            </a:schemeClr>
          </a:solidFill>
          <a:ln w="19050">
            <a:noFill/>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pPr>
            <a:r>
              <a:rPr lang="en-GB" sz="900" b="0" strike="noStrike" spc="-1">
                <a:solidFill>
                  <a:schemeClr val="dk1"/>
                </a:solidFill>
                <a:latin typeface="Calibri" panose="020F0502020204030204" pitchFamily="34" charset="0"/>
                <a:ea typeface="Arial"/>
                <a:cs typeface="Calibri" panose="020F0502020204030204" pitchFamily="34" charset="0"/>
              </a:rPr>
              <a:t>Vorschlag für einen neuen oder geänderten Service</a:t>
            </a:r>
            <a:endParaRPr lang="de-DE" sz="900" b="0" strike="noStrike" spc="-1">
              <a:solidFill>
                <a:srgbClr val="000000"/>
              </a:solidFill>
              <a:latin typeface="Calibri" panose="020F0502020204030204" pitchFamily="34" charset="0"/>
              <a:cs typeface="Calibri" panose="020F0502020204030204" pitchFamily="34" charset="0"/>
            </a:endParaRPr>
          </a:p>
        </p:txBody>
      </p:sp>
      <p:sp>
        <p:nvSpPr>
          <p:cNvPr id="776" name="Flussdiagramm: Verzweigung 90"/>
          <p:cNvSpPr/>
          <p:nvPr/>
        </p:nvSpPr>
        <p:spPr>
          <a:xfrm>
            <a:off x="4292640" y="3007080"/>
            <a:ext cx="1329840" cy="435600"/>
          </a:xfrm>
          <a:prstGeom prst="flowChartDecision">
            <a:avLst/>
          </a:prstGeom>
          <a:solidFill>
            <a:schemeClr val="accent1">
              <a:lumMod val="40000"/>
              <a:lumOff val="60000"/>
            </a:schemeClr>
          </a:solidFill>
          <a:ln w="19050">
            <a:solidFill>
              <a:srgbClr val="000000"/>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pPr>
            <a:r>
              <a:rPr lang="en-GB" sz="900" b="0" strike="noStrike" spc="-1">
                <a:solidFill>
                  <a:schemeClr val="dk1"/>
                </a:solidFill>
                <a:latin typeface="Calibri" panose="020F0502020204030204" pitchFamily="34" charset="0"/>
                <a:ea typeface="Arial"/>
                <a:cs typeface="Calibri" panose="020F0502020204030204" pitchFamily="34" charset="0"/>
              </a:rPr>
              <a:t>Positiv?</a:t>
            </a:r>
            <a:endParaRPr lang="de-DE" sz="900" b="0" strike="noStrike" spc="-1">
              <a:solidFill>
                <a:srgbClr val="000000"/>
              </a:solidFill>
              <a:latin typeface="Calibri" panose="020F0502020204030204" pitchFamily="34" charset="0"/>
              <a:cs typeface="Calibri" panose="020F0502020204030204" pitchFamily="34" charset="0"/>
            </a:endParaRPr>
          </a:p>
        </p:txBody>
      </p:sp>
      <p:cxnSp>
        <p:nvCxnSpPr>
          <p:cNvPr id="777" name="Gerade Verbindung mit Pfeil 92"/>
          <p:cNvCxnSpPr>
            <a:stCxn id="771" idx="1"/>
            <a:endCxn id="776" idx="3"/>
          </p:cNvCxnSpPr>
          <p:nvPr/>
        </p:nvCxnSpPr>
        <p:spPr>
          <a:xfrm flipH="1">
            <a:off x="5622480" y="3219480"/>
            <a:ext cx="381960" cy="5760"/>
          </a:xfrm>
          <a:prstGeom prst="straightConnector1">
            <a:avLst/>
          </a:prstGeom>
          <a:ln w="19050">
            <a:solidFill>
              <a:srgbClr val="000000"/>
            </a:solidFill>
            <a:round/>
            <a:tailEnd type="arrow" w="med" len="med"/>
          </a:ln>
        </p:spPr>
      </p:cxnSp>
      <p:sp>
        <p:nvSpPr>
          <p:cNvPr id="778" name="Flussdiagramm: Grenzstelle 95"/>
          <p:cNvSpPr/>
          <p:nvPr/>
        </p:nvSpPr>
        <p:spPr>
          <a:xfrm>
            <a:off x="2556720" y="3010680"/>
            <a:ext cx="1196640" cy="417600"/>
          </a:xfrm>
          <a:prstGeom prst="flowChartTerminator">
            <a:avLst/>
          </a:prstGeom>
          <a:noFill/>
          <a:ln w="19050">
            <a:solidFill>
              <a:srgbClr val="000000"/>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pPr>
            <a:r>
              <a:rPr lang="en-GB" sz="1100" b="0" strike="noStrike" spc="-1">
                <a:solidFill>
                  <a:schemeClr val="dk1"/>
                </a:solidFill>
                <a:latin typeface="Calibri" panose="020F0502020204030204" pitchFamily="34" charset="0"/>
                <a:ea typeface="Arial"/>
                <a:cs typeface="Calibri" panose="020F0502020204030204" pitchFamily="34" charset="0"/>
              </a:rPr>
              <a:t>Vorschlag abgelehnt</a:t>
            </a:r>
            <a:endParaRPr lang="de-DE" sz="1100" b="0" strike="noStrike" spc="-1">
              <a:solidFill>
                <a:srgbClr val="000000"/>
              </a:solidFill>
              <a:latin typeface="Calibri" panose="020F0502020204030204" pitchFamily="34" charset="0"/>
              <a:cs typeface="Calibri" panose="020F0502020204030204" pitchFamily="34" charset="0"/>
            </a:endParaRPr>
          </a:p>
        </p:txBody>
      </p:sp>
      <p:sp>
        <p:nvSpPr>
          <p:cNvPr id="779" name="Rectangle 62"/>
          <p:cNvSpPr/>
          <p:nvPr/>
        </p:nvSpPr>
        <p:spPr>
          <a:xfrm>
            <a:off x="4050720" y="3039840"/>
            <a:ext cx="482040" cy="137160"/>
          </a:xfrm>
          <a:prstGeom prst="rect">
            <a:avLst/>
          </a:prstGeom>
          <a:noFill/>
          <a:ln w="25400">
            <a:noFill/>
          </a:ln>
        </p:spPr>
        <p:style>
          <a:lnRef idx="0">
            <a:scrgbClr r="0" g="0" b="0"/>
          </a:lnRef>
          <a:fillRef idx="0">
            <a:scrgbClr r="0" g="0" b="0"/>
          </a:fillRef>
          <a:effectRef idx="0">
            <a:scrgbClr r="0" g="0" b="0"/>
          </a:effectRef>
          <a:fontRef idx="minor"/>
        </p:style>
        <p:txBody>
          <a:bodyPr lIns="0" tIns="0" rIns="0" bIns="0" anchor="t">
            <a:spAutoFit/>
          </a:bodyPr>
          <a:lstStyle/>
          <a:p>
            <a:pPr algn="ctr">
              <a:lnSpc>
                <a:spcPct val="100000"/>
              </a:lnSpc>
            </a:pPr>
            <a:r>
              <a:rPr lang="en-US" sz="900" b="0" strike="noStrike" spc="-1">
                <a:solidFill>
                  <a:srgbClr val="000000"/>
                </a:solidFill>
                <a:latin typeface="Calibri" panose="020F0502020204030204" pitchFamily="34" charset="0"/>
                <a:ea typeface="Arial"/>
                <a:cs typeface="Calibri" panose="020F0502020204030204" pitchFamily="34" charset="0"/>
              </a:rPr>
              <a:t>Nein</a:t>
            </a:r>
            <a:endParaRPr lang="de-DE" sz="900" b="0" strike="noStrike" spc="-1">
              <a:solidFill>
                <a:srgbClr val="000000"/>
              </a:solidFill>
              <a:latin typeface="Calibri" panose="020F0502020204030204" pitchFamily="34" charset="0"/>
              <a:cs typeface="Calibri" panose="020F0502020204030204" pitchFamily="34" charset="0"/>
            </a:endParaRPr>
          </a:p>
        </p:txBody>
      </p:sp>
      <p:cxnSp>
        <p:nvCxnSpPr>
          <p:cNvPr id="780" name="Gerade Verbindung mit Pfeil 97"/>
          <p:cNvCxnSpPr>
            <a:stCxn id="776" idx="1"/>
            <a:endCxn id="778" idx="3"/>
          </p:cNvCxnSpPr>
          <p:nvPr/>
        </p:nvCxnSpPr>
        <p:spPr>
          <a:xfrm flipH="1" flipV="1">
            <a:off x="3753360" y="3219480"/>
            <a:ext cx="539640" cy="5760"/>
          </a:xfrm>
          <a:prstGeom prst="straightConnector1">
            <a:avLst/>
          </a:prstGeom>
          <a:ln w="19050">
            <a:solidFill>
              <a:srgbClr val="000000"/>
            </a:solidFill>
            <a:round/>
            <a:tailEnd type="arrow" w="med" len="med"/>
          </a:ln>
        </p:spPr>
      </p:cxnSp>
      <p:cxnSp>
        <p:nvCxnSpPr>
          <p:cNvPr id="781" name="Gewinkelte Verbindung 115"/>
          <p:cNvCxnSpPr>
            <a:endCxn id="768" idx="1"/>
          </p:cNvCxnSpPr>
          <p:nvPr/>
        </p:nvCxnSpPr>
        <p:spPr>
          <a:xfrm rot="10800000" flipV="1">
            <a:off x="4292280" y="3460680"/>
            <a:ext cx="666720" cy="1146960"/>
          </a:xfrm>
          <a:prstGeom prst="bentConnector3">
            <a:avLst>
              <a:gd name="adj1" fmla="val 177255"/>
            </a:avLst>
          </a:prstGeom>
          <a:ln w="19050">
            <a:solidFill>
              <a:srgbClr val="000000"/>
            </a:solidFill>
            <a:round/>
            <a:tailEnd type="arrow" w="med" len="med"/>
          </a:ln>
        </p:spPr>
      </p:cxnSp>
      <p:sp>
        <p:nvSpPr>
          <p:cNvPr id="782" name="Rectangle 62"/>
          <p:cNvSpPr/>
          <p:nvPr/>
        </p:nvSpPr>
        <p:spPr>
          <a:xfrm>
            <a:off x="3420000" y="3960000"/>
            <a:ext cx="482040" cy="137160"/>
          </a:xfrm>
          <a:prstGeom prst="rect">
            <a:avLst/>
          </a:prstGeom>
          <a:noFill/>
          <a:ln w="25400">
            <a:noFill/>
          </a:ln>
        </p:spPr>
        <p:style>
          <a:lnRef idx="0">
            <a:scrgbClr r="0" g="0" b="0"/>
          </a:lnRef>
          <a:fillRef idx="0">
            <a:scrgbClr r="0" g="0" b="0"/>
          </a:fillRef>
          <a:effectRef idx="0">
            <a:scrgbClr r="0" g="0" b="0"/>
          </a:effectRef>
          <a:fontRef idx="minor"/>
        </p:style>
        <p:txBody>
          <a:bodyPr lIns="0" tIns="0" rIns="0" bIns="0" anchor="t">
            <a:spAutoFit/>
          </a:bodyPr>
          <a:lstStyle/>
          <a:p>
            <a:pPr algn="ctr">
              <a:lnSpc>
                <a:spcPct val="100000"/>
              </a:lnSpc>
            </a:pPr>
            <a:r>
              <a:rPr lang="en-US" sz="900" b="0" strike="noStrike" spc="-1">
                <a:solidFill>
                  <a:srgbClr val="000000"/>
                </a:solidFill>
                <a:latin typeface="Calibri" panose="020F0502020204030204" pitchFamily="34" charset="0"/>
                <a:ea typeface="Arial"/>
                <a:cs typeface="Calibri" panose="020F0502020204030204" pitchFamily="34" charset="0"/>
              </a:rPr>
              <a:t>Ja</a:t>
            </a:r>
            <a:endParaRPr lang="de-DE" sz="900" b="0" strike="noStrike" spc="-1">
              <a:solidFill>
                <a:srgbClr val="000000"/>
              </a:solidFill>
              <a:latin typeface="Calibri" panose="020F0502020204030204" pitchFamily="34" charset="0"/>
              <a:cs typeface="Calibri" panose="020F0502020204030204" pitchFamily="34" charset="0"/>
            </a:endParaRPr>
          </a:p>
        </p:txBody>
      </p:sp>
      <p:cxnSp>
        <p:nvCxnSpPr>
          <p:cNvPr id="783" name="Verbinder: gekrümmt 166"/>
          <p:cNvCxnSpPr>
            <a:stCxn id="760" idx="3"/>
            <a:endCxn id="784" idx="1"/>
          </p:cNvCxnSpPr>
          <p:nvPr/>
        </p:nvCxnSpPr>
        <p:spPr>
          <a:xfrm flipV="1">
            <a:off x="7490520" y="4434840"/>
            <a:ext cx="430560" cy="18000"/>
          </a:xfrm>
          <a:prstGeom prst="straightConnector1">
            <a:avLst/>
          </a:prstGeom>
          <a:ln w="19050">
            <a:solidFill>
              <a:srgbClr val="000000"/>
            </a:solidFill>
            <a:prstDash val="sysDash"/>
            <a:round/>
            <a:headEnd type="arrow" w="med" len="med"/>
            <a:tailEnd type="arrow" w="med" len="med"/>
          </a:ln>
        </p:spPr>
      </p:cxnSp>
      <p:cxnSp>
        <p:nvCxnSpPr>
          <p:cNvPr id="785" name="Verbinder: gekrümmt 130"/>
          <p:cNvCxnSpPr>
            <a:stCxn id="775" idx="0"/>
            <a:endCxn id="784" idx="2"/>
          </p:cNvCxnSpPr>
          <p:nvPr/>
        </p:nvCxnSpPr>
        <p:spPr>
          <a:xfrm flipV="1">
            <a:off x="8519040" y="4677840"/>
            <a:ext cx="360" cy="348120"/>
          </a:xfrm>
          <a:prstGeom prst="straightConnector1">
            <a:avLst/>
          </a:prstGeom>
          <a:ln w="19050">
            <a:solidFill>
              <a:srgbClr val="000000"/>
            </a:solidFill>
            <a:prstDash val="sysDash"/>
            <a:round/>
          </a:ln>
        </p:spPr>
      </p:cxnSp>
      <p:sp>
        <p:nvSpPr>
          <p:cNvPr id="784" name="Zylinder 129"/>
          <p:cNvSpPr/>
          <p:nvPr/>
        </p:nvSpPr>
        <p:spPr>
          <a:xfrm>
            <a:off x="7920720" y="4192200"/>
            <a:ext cx="1196640" cy="485640"/>
          </a:xfrm>
          <a:prstGeom prst="can">
            <a:avLst>
              <a:gd name="adj" fmla="val 25000"/>
            </a:avLst>
          </a:prstGeom>
          <a:solidFill>
            <a:schemeClr val="bg1"/>
          </a:solidFill>
          <a:ln w="19050">
            <a:solidFill>
              <a:srgbClr val="4A7EBB"/>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horzOverflow="overflow" lIns="90000" tIns="45000" rIns="90000" bIns="45000" numCol="1" spcCol="0" anchor="ctr">
            <a:noAutofit/>
          </a:bodyPr>
          <a:lstStyle/>
          <a:p>
            <a:pPr algn="ctr">
              <a:lnSpc>
                <a:spcPct val="100000"/>
              </a:lnSpc>
            </a:pPr>
            <a:r>
              <a:rPr lang="en-GB" sz="1100" b="0" strike="noStrike" spc="-1">
                <a:solidFill>
                  <a:schemeClr val="dk1"/>
                </a:solidFill>
                <a:latin typeface="Calibri" panose="020F0502020204030204" pitchFamily="34" charset="0"/>
                <a:ea typeface="Arial"/>
                <a:cs typeface="Calibri" panose="020F0502020204030204" pitchFamily="34" charset="0"/>
              </a:rPr>
              <a:t>Service-Portfolio</a:t>
            </a:r>
            <a:endParaRPr lang="de-DE" sz="1100" b="0" strike="noStrike" spc="-1">
              <a:solidFill>
                <a:srgbClr val="000000"/>
              </a:solidFill>
              <a:latin typeface="Calibri" panose="020F0502020204030204" pitchFamily="34" charset="0"/>
              <a:cs typeface="Calibri" panose="020F0502020204030204" pitchFamily="34" charset="0"/>
            </a:endParaRPr>
          </a:p>
        </p:txBody>
      </p:sp>
      <p:sp>
        <p:nvSpPr>
          <p:cNvPr id="786" name="Rectangle 18"/>
          <p:cNvSpPr/>
          <p:nvPr/>
        </p:nvSpPr>
        <p:spPr>
          <a:xfrm>
            <a:off x="4135680" y="5322600"/>
            <a:ext cx="3356280" cy="1039680"/>
          </a:xfrm>
          <a:prstGeom prst="rect">
            <a:avLst/>
          </a:prstGeom>
          <a:solidFill>
            <a:schemeClr val="accent1"/>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t">
            <a:noAutofit/>
          </a:bodyPr>
          <a:lstStyle/>
          <a:p>
            <a:pPr algn="ctr">
              <a:lnSpc>
                <a:spcPct val="100000"/>
              </a:lnSpc>
            </a:pPr>
            <a:endParaRPr lang="de-DE" sz="600" b="0" strike="noStrike" spc="-1">
              <a:solidFill>
                <a:srgbClr val="000000"/>
              </a:solidFill>
              <a:latin typeface="Calibri" panose="020F0502020204030204" pitchFamily="34" charset="0"/>
              <a:cs typeface="Calibri" panose="020F0502020204030204" pitchFamily="34" charset="0"/>
            </a:endParaRPr>
          </a:p>
          <a:p>
            <a:pPr algn="ctr">
              <a:lnSpc>
                <a:spcPct val="100000"/>
              </a:lnSpc>
            </a:pPr>
            <a:r>
              <a:rPr lang="en-GB" sz="1200" b="0" strike="noStrike" spc="-1">
                <a:solidFill>
                  <a:schemeClr val="lt1"/>
                </a:solidFill>
                <a:latin typeface="Calibri" panose="020F0502020204030204" pitchFamily="34" charset="0"/>
                <a:ea typeface="Arial"/>
                <a:cs typeface="Calibri" panose="020F0502020204030204" pitchFamily="34" charset="0"/>
              </a:rPr>
              <a:t>Management von Services über ihren gesamten Lebenszyklus</a:t>
            </a:r>
            <a:endParaRPr lang="de-DE" sz="1200" b="0" strike="noStrike" spc="-1">
              <a:solidFill>
                <a:srgbClr val="000000"/>
              </a:solidFill>
              <a:latin typeface="Calibri" panose="020F0502020204030204" pitchFamily="34" charset="0"/>
              <a:cs typeface="Calibri" panose="020F0502020204030204" pitchFamily="34" charset="0"/>
            </a:endParaRPr>
          </a:p>
        </p:txBody>
      </p:sp>
      <p:sp>
        <p:nvSpPr>
          <p:cNvPr id="787" name="Rectangle 18"/>
          <p:cNvSpPr/>
          <p:nvPr/>
        </p:nvSpPr>
        <p:spPr>
          <a:xfrm>
            <a:off x="4239360" y="5779440"/>
            <a:ext cx="1436760" cy="42516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a:lnSpc>
                <a:spcPct val="100000"/>
              </a:lnSpc>
            </a:pPr>
            <a:r>
              <a:rPr lang="en-GB" sz="1000" b="0" strike="noStrike" spc="-1">
                <a:solidFill>
                  <a:schemeClr val="dk1"/>
                </a:solidFill>
                <a:latin typeface="Calibri" panose="020F0502020204030204" pitchFamily="34" charset="0"/>
                <a:ea typeface="Arial"/>
                <a:cs typeface="Calibri" panose="020F0502020204030204" pitchFamily="34" charset="0"/>
              </a:rPr>
              <a:t>Entwurf und Planung eines neuen/geänderten Services</a:t>
            </a:r>
            <a:endParaRPr lang="de-DE" sz="1000" b="0" strike="noStrike" spc="-1">
              <a:solidFill>
                <a:srgbClr val="000000"/>
              </a:solidFill>
              <a:latin typeface="Calibri" panose="020F0502020204030204" pitchFamily="34" charset="0"/>
              <a:cs typeface="Calibri" panose="020F0502020204030204" pitchFamily="34" charset="0"/>
            </a:endParaRPr>
          </a:p>
        </p:txBody>
      </p:sp>
      <p:sp>
        <p:nvSpPr>
          <p:cNvPr id="788" name="Rectangle 18"/>
          <p:cNvSpPr/>
          <p:nvPr/>
        </p:nvSpPr>
        <p:spPr>
          <a:xfrm>
            <a:off x="6010200" y="5776200"/>
            <a:ext cx="1329120" cy="42516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a:lnSpc>
                <a:spcPct val="100000"/>
              </a:lnSpc>
            </a:pPr>
            <a:r>
              <a:rPr lang="en-GB" sz="1050" b="0" strike="noStrike" spc="-1">
                <a:solidFill>
                  <a:schemeClr val="dk1"/>
                </a:solidFill>
                <a:latin typeface="Calibri" panose="020F0502020204030204" pitchFamily="34" charset="0"/>
                <a:ea typeface="Arial"/>
                <a:cs typeface="Calibri" panose="020F0502020204030204" pitchFamily="34" charset="0"/>
              </a:rPr>
              <a:t>Umsetzung beaufsichtigen</a:t>
            </a:r>
            <a:endParaRPr lang="de-DE" sz="1050" b="0" strike="noStrike" spc="-1">
              <a:solidFill>
                <a:srgbClr val="000000"/>
              </a:solidFill>
              <a:latin typeface="Calibri" panose="020F0502020204030204" pitchFamily="34" charset="0"/>
              <a:cs typeface="Calibri" panose="020F0502020204030204" pitchFamily="34" charset="0"/>
            </a:endParaRPr>
          </a:p>
        </p:txBody>
      </p:sp>
      <p:cxnSp>
        <p:nvCxnSpPr>
          <p:cNvPr id="789" name="Gerade Verbindung mit Pfeil 141"/>
          <p:cNvCxnSpPr>
            <a:stCxn id="787" idx="3"/>
            <a:endCxn id="788" idx="1"/>
          </p:cNvCxnSpPr>
          <p:nvPr/>
        </p:nvCxnSpPr>
        <p:spPr>
          <a:xfrm flipV="1">
            <a:off x="5676120" y="5988600"/>
            <a:ext cx="334440" cy="3600"/>
          </a:xfrm>
          <a:prstGeom prst="straightConnector1">
            <a:avLst/>
          </a:prstGeom>
          <a:ln w="19050">
            <a:solidFill>
              <a:srgbClr val="000000"/>
            </a:solidFill>
            <a:round/>
            <a:tailEnd type="arrow" w="med" len="med"/>
          </a:ln>
        </p:spPr>
      </p:cxnSp>
      <p:cxnSp>
        <p:nvCxnSpPr>
          <p:cNvPr id="790" name="Gerade Verbindung mit Pfeil 142"/>
          <p:cNvCxnSpPr/>
          <p:nvPr/>
        </p:nvCxnSpPr>
        <p:spPr>
          <a:xfrm>
            <a:off x="4740840" y="4974840"/>
            <a:ext cx="3960" cy="350280"/>
          </a:xfrm>
          <a:prstGeom prst="straightConnector1">
            <a:avLst/>
          </a:prstGeom>
          <a:ln w="19050">
            <a:solidFill>
              <a:srgbClr val="000000"/>
            </a:solidFill>
            <a:round/>
            <a:headEnd type="arrow" w="med" len="med"/>
            <a:tailEnd type="arrow" w="med" len="med"/>
          </a:ln>
        </p:spPr>
      </p:cxnSp>
      <p:sp>
        <p:nvSpPr>
          <p:cNvPr id="763" name="Flussdiagramm: Dokument 146"/>
          <p:cNvSpPr/>
          <p:nvPr/>
        </p:nvSpPr>
        <p:spPr>
          <a:xfrm>
            <a:off x="2556720" y="2268720"/>
            <a:ext cx="1196640" cy="575640"/>
          </a:xfrm>
          <a:prstGeom prst="flowChartDocument">
            <a:avLst/>
          </a:prstGeom>
          <a:solidFill>
            <a:schemeClr val="bg1">
              <a:lumMod val="85000"/>
            </a:schemeClr>
          </a:solidFill>
          <a:ln w="19050">
            <a:noFill/>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pPr>
            <a:r>
              <a:rPr lang="en-GB" sz="900" b="0" strike="noStrike" spc="-1">
                <a:solidFill>
                  <a:schemeClr val="dk1"/>
                </a:solidFill>
                <a:latin typeface="Calibri" panose="020F0502020204030204" pitchFamily="34" charset="0"/>
                <a:ea typeface="Arial"/>
                <a:cs typeface="Calibri" panose="020F0502020204030204" pitchFamily="34" charset="0"/>
              </a:rPr>
              <a:t>Informationen über die Nachfrage nach Services</a:t>
            </a:r>
            <a:endParaRPr lang="de-DE" sz="900" b="0" strike="noStrike" spc="-1">
              <a:solidFill>
                <a:srgbClr val="000000"/>
              </a:solidFill>
              <a:latin typeface="Calibri" panose="020F0502020204030204" pitchFamily="34" charset="0"/>
              <a:cs typeface="Calibri" panose="020F0502020204030204" pitchFamily="34" charset="0"/>
            </a:endParaRPr>
          </a:p>
        </p:txBody>
      </p:sp>
      <p:sp>
        <p:nvSpPr>
          <p:cNvPr id="791" name="Flussdiagramm: Dokument 149"/>
          <p:cNvSpPr/>
          <p:nvPr/>
        </p:nvSpPr>
        <p:spPr>
          <a:xfrm>
            <a:off x="7879680" y="5740200"/>
            <a:ext cx="1298160" cy="521640"/>
          </a:xfrm>
          <a:prstGeom prst="flowChartDocument">
            <a:avLst/>
          </a:prstGeom>
          <a:solidFill>
            <a:schemeClr val="bg1">
              <a:lumMod val="85000"/>
            </a:schemeClr>
          </a:solidFill>
          <a:ln w="19050">
            <a:noFill/>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pPr>
            <a:r>
              <a:rPr lang="en-GB" sz="900" b="0" strike="noStrike" spc="-1">
                <a:solidFill>
                  <a:schemeClr val="dk1"/>
                </a:solidFill>
                <a:latin typeface="Calibri" panose="020F0502020204030204" pitchFamily="34" charset="0"/>
                <a:ea typeface="Arial"/>
                <a:cs typeface="Calibri" panose="020F0502020204030204" pitchFamily="34" charset="0"/>
              </a:rPr>
              <a:t>Plan für neuen/geänderten Service</a:t>
            </a:r>
            <a:endParaRPr lang="de-DE" sz="900" b="0" strike="noStrike" spc="-1">
              <a:solidFill>
                <a:srgbClr val="000000"/>
              </a:solidFill>
              <a:latin typeface="Calibri" panose="020F0502020204030204" pitchFamily="34" charset="0"/>
              <a:cs typeface="Calibri" panose="020F0502020204030204" pitchFamily="34" charset="0"/>
            </a:endParaRPr>
          </a:p>
        </p:txBody>
      </p:sp>
      <p:cxnSp>
        <p:nvCxnSpPr>
          <p:cNvPr id="792" name="Verbinder: gekrümmt 166"/>
          <p:cNvCxnSpPr>
            <a:stCxn id="775" idx="2"/>
            <a:endCxn id="791" idx="0"/>
          </p:cNvCxnSpPr>
          <p:nvPr/>
        </p:nvCxnSpPr>
        <p:spPr>
          <a:xfrm>
            <a:off x="8519040" y="5445720"/>
            <a:ext cx="10080" cy="294840"/>
          </a:xfrm>
          <a:prstGeom prst="straightConnector1">
            <a:avLst/>
          </a:prstGeom>
          <a:ln w="19050">
            <a:solidFill>
              <a:srgbClr val="000000"/>
            </a:solidFill>
            <a:prstDash val="sysDash"/>
            <a:round/>
            <a:headEnd type="arrow" w="med" len="med"/>
            <a:tailEnd type="arrow" w="med" len="med"/>
          </a:ln>
        </p:spPr>
      </p:cxnSp>
      <p:cxnSp>
        <p:nvCxnSpPr>
          <p:cNvPr id="793" name="Verbinder: gekrümmt 166"/>
          <p:cNvCxnSpPr>
            <a:endCxn id="791" idx="1"/>
          </p:cNvCxnSpPr>
          <p:nvPr/>
        </p:nvCxnSpPr>
        <p:spPr>
          <a:xfrm>
            <a:off x="7499160" y="5987520"/>
            <a:ext cx="380880" cy="13680"/>
          </a:xfrm>
          <a:prstGeom prst="straightConnector1">
            <a:avLst/>
          </a:prstGeom>
          <a:ln w="19050">
            <a:solidFill>
              <a:srgbClr val="000000"/>
            </a:solidFill>
            <a:prstDash val="sysDash"/>
            <a:round/>
            <a:headEnd type="arrow" w="med" len="med"/>
            <a:tailEnd type="arrow" w="med" len="med"/>
          </a:ln>
        </p:spPr>
      </p:cxnSp>
      <p:cxnSp>
        <p:nvCxnSpPr>
          <p:cNvPr id="794" name="Verbinder: gekrümmt 40"/>
          <p:cNvCxnSpPr>
            <a:stCxn id="768" idx="2"/>
            <a:endCxn id="775" idx="1"/>
          </p:cNvCxnSpPr>
          <p:nvPr/>
        </p:nvCxnSpPr>
        <p:spPr>
          <a:xfrm rot="16200000" flipH="1">
            <a:off x="6231600" y="3546000"/>
            <a:ext cx="415440" cy="2963880"/>
          </a:xfrm>
          <a:prstGeom prst="curvedConnector2">
            <a:avLst/>
          </a:prstGeom>
          <a:ln w="19050">
            <a:solidFill>
              <a:srgbClr val="000000"/>
            </a:solidFill>
            <a:prstDash val="sysDash"/>
            <a:round/>
            <a:tailEnd type="arrow" w="med" len="med"/>
          </a:ln>
        </p:spPr>
      </p:cxn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5"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SPM: Aktivitäten </a:t>
            </a:r>
            <a:r>
              <a:rPr lang="en-US" sz="2000" b="0" strike="noStrike" spc="-1">
                <a:solidFill>
                  <a:srgbClr val="7F7F7F"/>
                </a:solidFill>
                <a:latin typeface="Calibri"/>
                <a:ea typeface="Calibri"/>
              </a:rPr>
              <a:t>nach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grpSp>
        <p:nvGrpSpPr>
          <p:cNvPr id="796" name="Google Shape;939;p77"/>
          <p:cNvGrpSpPr/>
          <p:nvPr/>
        </p:nvGrpSpPr>
        <p:grpSpPr>
          <a:xfrm>
            <a:off x="609480" y="1722240"/>
            <a:ext cx="10969920" cy="4572000"/>
            <a:chOff x="609480" y="1722240"/>
            <a:chExt cx="10969920" cy="4572000"/>
          </a:xfrm>
        </p:grpSpPr>
        <p:sp>
          <p:nvSpPr>
            <p:cNvPr id="797" name="Google Shape;940;p77"/>
            <p:cNvSpPr/>
            <p:nvPr/>
          </p:nvSpPr>
          <p:spPr>
            <a:xfrm>
              <a:off x="609480" y="1987920"/>
              <a:ext cx="10969920" cy="4306320"/>
            </a:xfrm>
            <a:prstGeom prst="rect">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798" name="Google Shape;941;p77"/>
            <p:cNvSpPr/>
            <p:nvPr/>
          </p:nvSpPr>
          <p:spPr>
            <a:xfrm>
              <a:off x="609480" y="1987920"/>
              <a:ext cx="10969920" cy="4306320"/>
            </a:xfrm>
            <a:prstGeom prst="rect">
              <a:avLst/>
            </a:prstGeom>
            <a:noFill/>
            <a:ln w="0">
              <a:noFill/>
            </a:ln>
          </p:spPr>
          <p:style>
            <a:lnRef idx="0">
              <a:scrgbClr r="0" g="0" b="0"/>
            </a:lnRef>
            <a:fillRef idx="0">
              <a:scrgbClr r="0" g="0" b="0"/>
            </a:fillRef>
            <a:effectRef idx="0">
              <a:scrgbClr r="0" g="0" b="0"/>
            </a:effectRef>
            <a:fontRef idx="minor"/>
          </p:style>
          <p:txBody>
            <a:bodyPr lIns="851760" tIns="374760" rIns="851760" bIns="128160" anchor="t">
              <a:noAutofit/>
            </a:bodyPr>
            <a:lstStyle/>
            <a:p>
              <a:pPr marL="171360" lvl="1" indent="-171360">
                <a:lnSpc>
                  <a:spcPct val="90000"/>
                </a:lnSpc>
                <a:buClr>
                  <a:srgbClr val="000000"/>
                </a:buClr>
                <a:buFont typeface="Calibri"/>
                <a:buChar char="•"/>
              </a:pPr>
              <a:r>
                <a:rPr lang="en-US" sz="1800" b="1" strike="noStrike" spc="-1">
                  <a:solidFill>
                    <a:schemeClr val="dk1"/>
                  </a:solidFill>
                  <a:latin typeface="Calibri"/>
                  <a:ea typeface="Calibri"/>
                </a:rPr>
                <a:t>Management von Demand und Service-Vorschlägen</a:t>
              </a:r>
              <a:endParaRPr lang="de-DE" sz="18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pPr>
              <a:r>
                <a:rPr lang="en-US" sz="1700" b="0" strike="noStrike" spc="-1">
                  <a:solidFill>
                    <a:schemeClr val="dk1"/>
                  </a:solidFill>
                  <a:latin typeface="Calibri"/>
                  <a:ea typeface="Arial"/>
                </a:rPr>
                <a:t>Identifizieren Sie die Nachfrage nach neuen oder veränderten Services</a:t>
              </a:r>
              <a:endParaRPr lang="de-DE" sz="17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pPr>
              <a:r>
                <a:rPr lang="en-US" sz="1700" b="0" strike="noStrike" spc="-1">
                  <a:solidFill>
                    <a:schemeClr val="dk1"/>
                  </a:solidFill>
                  <a:latin typeface="Calibri"/>
                  <a:ea typeface="Arial"/>
                </a:rPr>
                <a:t>Serviceangebot erstellen</a:t>
              </a:r>
              <a:endParaRPr lang="de-DE" sz="17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pPr>
              <a:r>
                <a:rPr lang="en-US" sz="1700" b="0" strike="noStrike" spc="-1">
                  <a:solidFill>
                    <a:schemeClr val="dk1"/>
                  </a:solidFill>
                  <a:latin typeface="Calibri"/>
                  <a:ea typeface="Arial"/>
                </a:rPr>
                <a:t>Bewertung des Service-Angebots</a:t>
              </a:r>
              <a:endParaRPr lang="de-DE" sz="1700" b="0" strike="noStrike" spc="-1">
                <a:solidFill>
                  <a:srgbClr val="000000"/>
                </a:solidFill>
                <a:latin typeface="Arial"/>
              </a:endParaRPr>
            </a:p>
            <a:p>
              <a:pPr marL="171360" indent="-57240">
                <a:lnSpc>
                  <a:spcPct val="90000"/>
                </a:lnSpc>
                <a:spcBef>
                  <a:spcPts val="269"/>
                </a:spcBef>
                <a:tabLst>
                  <a:tab pos="0" algn="l"/>
                </a:tabLst>
              </a:pPr>
              <a:endParaRPr lang="de-DE" sz="1800" b="0" strike="noStrike" spc="-1">
                <a:solidFill>
                  <a:srgbClr val="000000"/>
                </a:solidFill>
                <a:latin typeface="Arial"/>
              </a:endParaRPr>
            </a:p>
            <a:p>
              <a:pPr marL="171360" lvl="1" indent="-171360">
                <a:lnSpc>
                  <a:spcPct val="90000"/>
                </a:lnSpc>
                <a:spcBef>
                  <a:spcPts val="269"/>
                </a:spcBef>
                <a:buClr>
                  <a:srgbClr val="000000"/>
                </a:buClr>
                <a:buFont typeface="Calibri"/>
                <a:buChar char="•"/>
                <a:tabLst>
                  <a:tab pos="0" algn="l"/>
                </a:tabLst>
              </a:pPr>
              <a:r>
                <a:rPr lang="en-US" sz="1800" b="1" strike="noStrike" spc="-1">
                  <a:solidFill>
                    <a:schemeClr val="dk1"/>
                  </a:solidFill>
                  <a:latin typeface="Calibri"/>
                  <a:ea typeface="Calibri"/>
                </a:rPr>
                <a:t>Pflege des Service-Portfolios</a:t>
              </a:r>
              <a:endParaRPr lang="de-DE" sz="18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tabLst>
                  <a:tab pos="0" algn="l"/>
                </a:tabLst>
              </a:pPr>
              <a:r>
                <a:rPr lang="en-US" sz="1700" b="0" strike="noStrike" spc="-1">
                  <a:solidFill>
                    <a:schemeClr val="dk1"/>
                  </a:solidFill>
                  <a:latin typeface="Calibri"/>
                  <a:ea typeface="Arial"/>
                </a:rPr>
                <a:t>Einen neuen Service zum Service-Portfolio hinzufügen</a:t>
              </a:r>
              <a:endParaRPr lang="de-DE" sz="17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tabLst>
                  <a:tab pos="0" algn="l"/>
                </a:tabLst>
              </a:pPr>
              <a:r>
                <a:rPr lang="en-US" sz="1700" b="0" strike="noStrike" spc="-1">
                  <a:solidFill>
                    <a:schemeClr val="dk1"/>
                  </a:solidFill>
                  <a:latin typeface="Calibri"/>
                  <a:ea typeface="Arial"/>
                </a:rPr>
                <a:t>Aktualisieren von Services im Service-Portfolio</a:t>
              </a:r>
              <a:endParaRPr lang="de-DE" sz="17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tabLst>
                  <a:tab pos="0" algn="l"/>
                </a:tabLst>
              </a:pPr>
              <a:r>
                <a:rPr lang="en-US" sz="1700" b="0" strike="noStrike" spc="-1">
                  <a:solidFill>
                    <a:schemeClr val="dk1"/>
                  </a:solidFill>
                  <a:latin typeface="Calibri"/>
                  <a:ea typeface="Arial"/>
                </a:rPr>
                <a:t>Ausscheiden von Services aus dem Service-Portfolio</a:t>
              </a:r>
              <a:endParaRPr lang="de-DE" sz="1700" b="0" strike="noStrike" spc="-1">
                <a:solidFill>
                  <a:srgbClr val="000000"/>
                </a:solidFill>
                <a:latin typeface="Arial"/>
              </a:endParaRPr>
            </a:p>
            <a:p>
              <a:pPr marL="171360" indent="-57240">
                <a:lnSpc>
                  <a:spcPct val="90000"/>
                </a:lnSpc>
                <a:spcBef>
                  <a:spcPts val="269"/>
                </a:spcBef>
                <a:tabLst>
                  <a:tab pos="0" algn="l"/>
                </a:tabLst>
              </a:pPr>
              <a:endParaRPr lang="de-DE" sz="1800" b="0" strike="noStrike" spc="-1">
                <a:solidFill>
                  <a:srgbClr val="000000"/>
                </a:solidFill>
                <a:latin typeface="Arial"/>
              </a:endParaRPr>
            </a:p>
            <a:p>
              <a:pPr marL="171360" lvl="1" indent="-171360">
                <a:lnSpc>
                  <a:spcPct val="90000"/>
                </a:lnSpc>
                <a:spcBef>
                  <a:spcPts val="269"/>
                </a:spcBef>
                <a:buClr>
                  <a:srgbClr val="000000"/>
                </a:buClr>
                <a:buFont typeface="Calibri"/>
                <a:buChar char="•"/>
                <a:tabLst>
                  <a:tab pos="0" algn="l"/>
                </a:tabLst>
              </a:pPr>
              <a:r>
                <a:rPr lang="en-GB" sz="1800" b="1" strike="noStrike" spc="-1">
                  <a:solidFill>
                    <a:schemeClr val="dk1"/>
                  </a:solidFill>
                  <a:latin typeface="Calibri"/>
                  <a:ea typeface="Calibri"/>
                </a:rPr>
                <a:t>Management von Services über ihren gesamten Lebenszyklus</a:t>
              </a:r>
              <a:endParaRPr lang="de-DE" sz="18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tabLst>
                  <a:tab pos="0" algn="l"/>
                </a:tabLst>
              </a:pPr>
              <a:r>
                <a:rPr lang="en-GB" sz="1700" b="0" strike="noStrike" spc="-1">
                  <a:solidFill>
                    <a:schemeClr val="dk1"/>
                  </a:solidFill>
                  <a:latin typeface="Calibri"/>
                  <a:ea typeface="Arial"/>
                </a:rPr>
                <a:t>Erstellung und Genehmigung von Plänen für die Entwicklung und Umstellung von Services</a:t>
              </a:r>
              <a:endParaRPr lang="de-DE" sz="1700" b="0" strike="noStrike" spc="-1">
                <a:solidFill>
                  <a:srgbClr val="000000"/>
                </a:solidFill>
                <a:latin typeface="Arial"/>
              </a:endParaRPr>
            </a:p>
            <a:p>
              <a:pPr marL="457200" lvl="2" indent="-285840">
                <a:lnSpc>
                  <a:spcPct val="90000"/>
                </a:lnSpc>
                <a:spcBef>
                  <a:spcPts val="255"/>
                </a:spcBef>
                <a:buClr>
                  <a:srgbClr val="000000"/>
                </a:buClr>
                <a:buFont typeface="System Font Regular"/>
                <a:buChar char="–"/>
                <a:tabLst>
                  <a:tab pos="0" algn="l"/>
                </a:tabLst>
              </a:pPr>
              <a:r>
                <a:rPr lang="en-US" sz="1700" b="0" strike="noStrike" spc="-1">
                  <a:solidFill>
                    <a:schemeClr val="dk1"/>
                  </a:solidFill>
                  <a:latin typeface="Calibri"/>
                  <a:ea typeface="Arial"/>
                </a:rPr>
                <a:t>Aktualisierung des Service-Designs und der Übergangspläne nach Bedarf</a:t>
              </a:r>
              <a:endParaRPr lang="de-DE" sz="1700" b="0" strike="noStrike" spc="-1">
                <a:solidFill>
                  <a:srgbClr val="000000"/>
                </a:solidFill>
                <a:latin typeface="Arial"/>
              </a:endParaRPr>
            </a:p>
          </p:txBody>
        </p:sp>
        <p:sp>
          <p:nvSpPr>
            <p:cNvPr id="799" name="Google Shape;942;p77"/>
            <p:cNvSpPr/>
            <p:nvPr/>
          </p:nvSpPr>
          <p:spPr>
            <a:xfrm>
              <a:off x="1158120" y="1722240"/>
              <a:ext cx="7678080" cy="528480"/>
            </a:xfrm>
            <a:prstGeom prst="roundRect">
              <a:avLst>
                <a:gd name="adj" fmla="val 16667"/>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800" name="Google Shape;943;p77"/>
            <p:cNvSpPr/>
            <p:nvPr/>
          </p:nvSpPr>
          <p:spPr>
            <a:xfrm>
              <a:off x="1184040" y="1748160"/>
              <a:ext cx="7626240" cy="476640"/>
            </a:xfrm>
            <a:prstGeom prst="rect">
              <a:avLst/>
            </a:prstGeom>
            <a:noFill/>
            <a:ln w="0">
              <a:noFill/>
            </a:ln>
          </p:spPr>
          <p:style>
            <a:lnRef idx="0">
              <a:scrgbClr r="0" g="0" b="0"/>
            </a:lnRef>
            <a:fillRef idx="0">
              <a:scrgbClr r="0" g="0" b="0"/>
            </a:fillRef>
            <a:effectRef idx="0">
              <a:scrgbClr r="0" g="0" b="0"/>
            </a:effectRef>
            <a:fontRef idx="minor"/>
          </p:style>
          <p:txBody>
            <a:bodyPr lIns="290160" tIns="0" rIns="290160" bIns="0" anchor="ctr">
              <a:noAutofit/>
            </a:bodyPr>
            <a:lstStyle/>
            <a:p>
              <a:pPr>
                <a:lnSpc>
                  <a:spcPct val="90000"/>
                </a:lnSpc>
                <a:tabLst>
                  <a:tab pos="0" algn="l"/>
                </a:tabLst>
              </a:pPr>
              <a:r>
                <a:rPr lang="en-US" sz="1800" b="0" strike="noStrike" spc="-1">
                  <a:solidFill>
                    <a:schemeClr val="lt1"/>
                  </a:solidFill>
                  <a:latin typeface="Calibri"/>
                  <a:ea typeface="Calibri"/>
                </a:rPr>
                <a:t>Laufende Ausführung von Prozessen</a:t>
              </a:r>
              <a:endParaRPr lang="de-DE" sz="1800" b="0" strike="noStrike" spc="-1">
                <a:solidFill>
                  <a:srgbClr val="000000"/>
                </a:solidFill>
                <a:latin typeface="Arial"/>
              </a:endParaRPr>
            </a:p>
          </p:txBody>
        </p:sp>
      </p:grpSp>
      <p:sp>
        <p:nvSpPr>
          <p:cNvPr id="801" name="PlaceHolder 2"/>
          <p:cNvSpPr>
            <a:spLocks noGrp="1"/>
          </p:cNvSpPr>
          <p:nvPr>
            <p:ph type="sldNum" idx="72"/>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76E71780-0AFC-40DE-A6B7-0C17BCBBA9B9}" type="slidenum">
              <a:rPr lang="en-US" sz="1200" b="0" strike="noStrike" spc="-1">
                <a:solidFill>
                  <a:srgbClr val="888888"/>
                </a:solidFill>
                <a:latin typeface="Calibri"/>
                <a:ea typeface="Calibri"/>
              </a:rPr>
              <a:t>87</a:t>
            </a:fld>
            <a:endParaRPr lang="de-DE" sz="1200" b="0" strike="noStrike" spc="-1">
              <a:solidFill>
                <a:srgbClr val="000000"/>
              </a:solidFill>
              <a:latin typeface="Times New Roman"/>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2"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SPM: Rollen </a:t>
            </a:r>
            <a:r>
              <a:rPr lang="en-US" sz="2000" b="0" strike="noStrike" spc="-1">
                <a:solidFill>
                  <a:srgbClr val="7F7F7F"/>
                </a:solidFill>
                <a:latin typeface="Calibri"/>
                <a:ea typeface="Calibri"/>
              </a:rPr>
              <a:t>nach </a:t>
            </a:r>
            <a:r>
              <a:rPr lang="en-US" sz="2000" b="1" strike="noStrike" spc="-1">
                <a:solidFill>
                  <a:srgbClr val="7F7F7F"/>
                </a:solidFill>
                <a:latin typeface="Calibri"/>
                <a:ea typeface="Calibri"/>
              </a:rPr>
              <a:t>FitSM-3</a:t>
            </a:r>
            <a:endParaRPr lang="de-DE" sz="2000" b="0" strike="noStrike" spc="-1">
              <a:solidFill>
                <a:srgbClr val="000000"/>
              </a:solidFill>
              <a:latin typeface="Arial"/>
            </a:endParaRPr>
          </a:p>
        </p:txBody>
      </p:sp>
      <p:graphicFrame>
        <p:nvGraphicFramePr>
          <p:cNvPr id="803" name="Google Shape;950;p78"/>
          <p:cNvGraphicFramePr/>
          <p:nvPr>
            <p:extLst>
              <p:ext uri="{D42A27DB-BD31-4B8C-83A1-F6EECF244321}">
                <p14:modId xmlns:p14="http://schemas.microsoft.com/office/powerpoint/2010/main" val="1117856322"/>
              </p:ext>
            </p:extLst>
          </p:nvPr>
        </p:nvGraphicFramePr>
        <p:xfrm>
          <a:off x="1981080" y="1697040"/>
          <a:ext cx="8228880" cy="3870960"/>
        </p:xfrm>
        <a:graphic>
          <a:graphicData uri="http://schemas.openxmlformats.org/drawingml/2006/table">
            <a:tbl>
              <a:tblPr/>
              <a:tblGrid>
                <a:gridCol w="1807200">
                  <a:extLst>
                    <a:ext uri="{9D8B030D-6E8A-4147-A177-3AD203B41FA5}">
                      <a16:colId xmlns:a16="http://schemas.microsoft.com/office/drawing/2014/main" val="20000"/>
                    </a:ext>
                  </a:extLst>
                </a:gridCol>
                <a:gridCol w="4507200">
                  <a:extLst>
                    <a:ext uri="{9D8B030D-6E8A-4147-A177-3AD203B41FA5}">
                      <a16:colId xmlns:a16="http://schemas.microsoft.com/office/drawing/2014/main" val="20001"/>
                    </a:ext>
                  </a:extLst>
                </a:gridCol>
                <a:gridCol w="1914480">
                  <a:extLst>
                    <a:ext uri="{9D8B030D-6E8A-4147-A177-3AD203B41FA5}">
                      <a16:colId xmlns:a16="http://schemas.microsoft.com/office/drawing/2014/main" val="20002"/>
                    </a:ext>
                  </a:extLst>
                </a:gridCol>
              </a:tblGrid>
              <a:tr h="370800">
                <a:tc>
                  <a:txBody>
                    <a:bodyPr/>
                    <a:lstStyle/>
                    <a:p>
                      <a:pPr>
                        <a:lnSpc>
                          <a:spcPct val="100000"/>
                        </a:lnSpc>
                        <a:tabLst>
                          <a:tab pos="0" algn="l"/>
                        </a:tabLst>
                      </a:pPr>
                      <a:r>
                        <a:rPr lang="en-US" sz="1800" b="1" strike="noStrike" spc="-1">
                          <a:solidFill>
                            <a:schemeClr val="lt1"/>
                          </a:solidFill>
                          <a:latin typeface="Calibri" panose="020F0502020204030204" pitchFamily="34" charset="0"/>
                          <a:ea typeface="Arial"/>
                          <a:cs typeface="Calibri" panose="020F0502020204030204" pitchFamily="34" charset="0"/>
                        </a:rPr>
                        <a:t>Rolle</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nSpc>
                          <a:spcPct val="100000"/>
                        </a:lnSpc>
                        <a:tabLst>
                          <a:tab pos="0" algn="l"/>
                        </a:tabLst>
                      </a:pPr>
                      <a:r>
                        <a:rPr lang="en-US" sz="1800" b="1" strike="noStrike" spc="-1">
                          <a:solidFill>
                            <a:schemeClr val="lt1"/>
                          </a:solidFill>
                          <a:latin typeface="Calibri" panose="020F0502020204030204" pitchFamily="34" charset="0"/>
                          <a:ea typeface="Calibri"/>
                          <a:cs typeface="Calibri" panose="020F0502020204030204" pitchFamily="34" charset="0"/>
                        </a:rPr>
                        <a:t>Aufgaben</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nSpc>
                          <a:spcPct val="100000"/>
                        </a:lnSpc>
                        <a:tabLst>
                          <a:tab pos="0" algn="l"/>
                        </a:tabLst>
                      </a:pPr>
                      <a:r>
                        <a:rPr lang="en-US" sz="1400" b="1" strike="noStrike" spc="-1">
                          <a:solidFill>
                            <a:schemeClr val="lt1"/>
                          </a:solidFill>
                          <a:latin typeface="Calibri" panose="020F0502020204030204" pitchFamily="34" charset="0"/>
                          <a:ea typeface="Arial"/>
                          <a:cs typeface="Calibri" panose="020F0502020204030204" pitchFamily="34" charset="0"/>
                        </a:rPr>
                        <a:t>Anzahl der umgesetzten Rollen</a:t>
                      </a:r>
                      <a:endParaRPr lang="de-DE" sz="14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extLst>
                  <a:ext uri="{0D108BD9-81ED-4DB2-BD59-A6C34878D82A}">
                    <a16:rowId xmlns:a16="http://schemas.microsoft.com/office/drawing/2014/main" val="10000"/>
                  </a:ext>
                </a:extLst>
              </a:tr>
              <a:tr h="370800">
                <a:tc>
                  <a:txBody>
                    <a:bodyPr/>
                    <a:lstStyle/>
                    <a:p>
                      <a:pPr>
                        <a:lnSpc>
                          <a:spcPct val="100000"/>
                        </a:lnSpc>
                        <a:tabLst>
                          <a:tab pos="0" algn="l"/>
                        </a:tabLst>
                      </a:pPr>
                      <a:r>
                        <a:rPr lang="en-US" sz="1600" b="0" strike="noStrike" spc="-1">
                          <a:solidFill>
                            <a:srgbClr val="000000"/>
                          </a:solidFill>
                          <a:latin typeface="Calibri" panose="020F0502020204030204" pitchFamily="34" charset="0"/>
                          <a:ea typeface="Calibri"/>
                          <a:cs typeface="Calibri" panose="020F0502020204030204" pitchFamily="34" charset="0"/>
                        </a:rPr>
                        <a:t>Prozess-Verantwortlicher SPM</a:t>
                      </a:r>
                      <a:endParaRPr lang="de-DE" sz="16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rgbClr val="CFD7E7"/>
                    </a:solidFill>
                  </a:tcPr>
                </a:tc>
                <a:tc>
                  <a:txBody>
                    <a:bodyPr/>
                    <a:lstStyle/>
                    <a:p>
                      <a:pPr>
                        <a:lnSpc>
                          <a:spcPct val="100000"/>
                        </a:lnSpc>
                        <a:tabLst>
                          <a:tab pos="0" algn="l"/>
                        </a:tabLst>
                      </a:pPr>
                      <a:r>
                        <a:rPr lang="en-US" sz="1600" b="0" i="1" strike="noStrike" spc="-1">
                          <a:solidFill>
                            <a:srgbClr val="000000"/>
                          </a:solidFill>
                          <a:latin typeface="Calibri" panose="020F0502020204030204" pitchFamily="34" charset="0"/>
                          <a:ea typeface="Calibri"/>
                          <a:cs typeface="Calibri" panose="020F0502020204030204" pitchFamily="34" charset="0"/>
                        </a:rPr>
                        <a:t>Allgemeine Aufgaben eines Prozess-Verantwortlichen im Kontext von SPM</a:t>
                      </a:r>
                      <a:endParaRPr lang="de-DE" sz="16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rgbClr val="CFD7E7"/>
                    </a:solidFill>
                  </a:tcPr>
                </a:tc>
                <a:tc>
                  <a:txBody>
                    <a:bodyPr/>
                    <a:lstStyle/>
                    <a:p>
                      <a:pPr>
                        <a:lnSpc>
                          <a:spcPct val="100000"/>
                        </a:lnSpc>
                        <a:tabLst>
                          <a:tab pos="0" algn="l"/>
                        </a:tabLst>
                      </a:pPr>
                      <a:r>
                        <a:rPr lang="en-US" sz="1600" b="0" strike="noStrike" spc="-1">
                          <a:solidFill>
                            <a:srgbClr val="000000"/>
                          </a:solidFill>
                          <a:latin typeface="Calibri" panose="020F0502020204030204" pitchFamily="34" charset="0"/>
                          <a:ea typeface="Calibri"/>
                          <a:cs typeface="Calibri" panose="020F0502020204030204" pitchFamily="34" charset="0"/>
                        </a:rPr>
                        <a:t>1 insgesamt</a:t>
                      </a:r>
                      <a:endParaRPr lang="de-DE" sz="16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rgbClr val="CFD7E7"/>
                    </a:solidFill>
                  </a:tcPr>
                </a:tc>
                <a:extLst>
                  <a:ext uri="{0D108BD9-81ED-4DB2-BD59-A6C34878D82A}">
                    <a16:rowId xmlns:a16="http://schemas.microsoft.com/office/drawing/2014/main" val="10001"/>
                  </a:ext>
                </a:extLst>
              </a:tr>
              <a:tr h="370800">
                <a:tc>
                  <a:txBody>
                    <a:bodyPr/>
                    <a:lstStyle/>
                    <a:p>
                      <a:pPr>
                        <a:lnSpc>
                          <a:spcPct val="100000"/>
                        </a:lnSpc>
                        <a:tabLst>
                          <a:tab pos="0" algn="l"/>
                        </a:tabLst>
                      </a:pPr>
                      <a:r>
                        <a:rPr lang="en-US" sz="1600" b="0" strike="noStrike" spc="-1">
                          <a:solidFill>
                            <a:srgbClr val="000000"/>
                          </a:solidFill>
                          <a:latin typeface="Calibri" panose="020F0502020204030204" pitchFamily="34" charset="0"/>
                          <a:ea typeface="Calibri"/>
                          <a:cs typeface="Calibri" panose="020F0502020204030204" pitchFamily="34" charset="0"/>
                        </a:rPr>
                        <a:t>Prozess-Manager SPM</a:t>
                      </a:r>
                      <a:endParaRPr lang="de-DE" sz="16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8ECF4"/>
                    </a:solidFill>
                  </a:tcPr>
                </a:tc>
                <a:tc>
                  <a:txBody>
                    <a:bodyPr/>
                    <a:lstStyle/>
                    <a:p>
                      <a:pPr>
                        <a:lnSpc>
                          <a:spcPct val="100000"/>
                        </a:lnSpc>
                        <a:tabLst>
                          <a:tab pos="0" algn="l"/>
                        </a:tabLst>
                      </a:pPr>
                      <a:r>
                        <a:rPr lang="en-US" sz="1600" b="0" i="1" strike="noStrike" spc="-1">
                          <a:solidFill>
                            <a:srgbClr val="000000"/>
                          </a:solidFill>
                          <a:latin typeface="Calibri" panose="020F0502020204030204" pitchFamily="34" charset="0"/>
                          <a:ea typeface="Calibri"/>
                          <a:cs typeface="Calibri" panose="020F0502020204030204" pitchFamily="34" charset="0"/>
                        </a:rPr>
                        <a:t>Allgemeine Aufgaben eines Prozess-Managers, plus:</a:t>
                      </a:r>
                      <a:endParaRPr lang="de-DE" sz="1600" b="0" strike="noStrike" spc="-1">
                        <a:solidFill>
                          <a:srgbClr val="000000"/>
                        </a:solidFill>
                        <a:latin typeface="Calibri" panose="020F0502020204030204" pitchFamily="34" charset="0"/>
                        <a:cs typeface="Calibri" panose="020F0502020204030204" pitchFamily="34" charset="0"/>
                      </a:endParaRPr>
                    </a:p>
                    <a:p>
                      <a:pPr marL="285840" indent="-285480">
                        <a:lnSpc>
                          <a:spcPct val="100000"/>
                        </a:lnSpc>
                        <a:buClr>
                          <a:srgbClr val="000000"/>
                        </a:buClr>
                        <a:buFont typeface="Arial"/>
                        <a:buChar char="•"/>
                        <a:tabLst>
                          <a:tab pos="0" algn="l"/>
                        </a:tabLst>
                      </a:pPr>
                      <a:r>
                        <a:rPr lang="en-GB" sz="1600" b="0" strike="noStrike" spc="-1">
                          <a:solidFill>
                            <a:srgbClr val="000000"/>
                          </a:solidFill>
                          <a:latin typeface="Calibri" panose="020F0502020204030204" pitchFamily="34" charset="0"/>
                          <a:ea typeface="Calibri"/>
                          <a:cs typeface="Calibri" panose="020F0502020204030204" pitchFamily="34" charset="0"/>
                        </a:rPr>
                        <a:t>Pflegen Sie das Service-Portfolio.</a:t>
                      </a:r>
                      <a:endParaRPr lang="de-DE" sz="1600" b="0" strike="noStrike" spc="-1">
                        <a:solidFill>
                          <a:srgbClr val="000000"/>
                        </a:solidFill>
                        <a:latin typeface="Calibri" panose="020F0502020204030204" pitchFamily="34" charset="0"/>
                        <a:cs typeface="Calibri" panose="020F0502020204030204" pitchFamily="34" charset="0"/>
                      </a:endParaRPr>
                    </a:p>
                    <a:p>
                      <a:pPr marL="285840" indent="-285480">
                        <a:lnSpc>
                          <a:spcPct val="100000"/>
                        </a:lnSpc>
                        <a:buClr>
                          <a:srgbClr val="000000"/>
                        </a:buClr>
                        <a:buFont typeface="Arial"/>
                        <a:buChar char="•"/>
                        <a:tabLst>
                          <a:tab pos="0" algn="l"/>
                        </a:tabLst>
                      </a:pPr>
                      <a:r>
                        <a:rPr lang="en-GB" sz="1600" b="0" strike="noStrike" spc="-1">
                          <a:solidFill>
                            <a:srgbClr val="000000"/>
                          </a:solidFill>
                          <a:latin typeface="Calibri" panose="020F0502020204030204" pitchFamily="34" charset="0"/>
                          <a:ea typeface="Calibri"/>
                          <a:cs typeface="Calibri" panose="020F0502020204030204" pitchFamily="34" charset="0"/>
                        </a:rPr>
                        <a:t>Verwalten Sie Aktualisierungen des Service-Portfolios.</a:t>
                      </a:r>
                      <a:endParaRPr lang="de-DE" sz="1600" b="0" strike="noStrike" spc="-1">
                        <a:solidFill>
                          <a:srgbClr val="000000"/>
                        </a:solidFill>
                        <a:latin typeface="Calibri" panose="020F0502020204030204" pitchFamily="34" charset="0"/>
                        <a:cs typeface="Calibri" panose="020F0502020204030204" pitchFamily="34" charset="0"/>
                      </a:endParaRPr>
                    </a:p>
                    <a:p>
                      <a:pPr marL="285840" indent="-285480">
                        <a:lnSpc>
                          <a:spcPct val="100000"/>
                        </a:lnSpc>
                        <a:buClr>
                          <a:srgbClr val="000000"/>
                        </a:buClr>
                        <a:buFont typeface="Arial"/>
                        <a:buChar char="•"/>
                        <a:tabLst>
                          <a:tab pos="0" algn="l"/>
                        </a:tabLst>
                      </a:pPr>
                      <a:r>
                        <a:rPr lang="en-GB" sz="1600" b="0" strike="noStrike" spc="-1">
                          <a:solidFill>
                            <a:srgbClr val="000000"/>
                          </a:solidFill>
                          <a:latin typeface="Calibri" panose="020F0502020204030204" pitchFamily="34" charset="0"/>
                          <a:ea typeface="Calibri"/>
                          <a:cs typeface="Calibri" panose="020F0502020204030204" pitchFamily="34" charset="0"/>
                        </a:rPr>
                        <a:t>Sicherstellen, dass der Lebenszyklus neuer oder geänderter Services verwaltet wird und entsprechende Pläne erstellt und gepflegt werden.</a:t>
                      </a:r>
                      <a:endParaRPr lang="de-DE" sz="1600" b="0" strike="noStrike" spc="-1">
                        <a:solidFill>
                          <a:srgbClr val="000000"/>
                        </a:solidFill>
                        <a:latin typeface="Calibri" panose="020F0502020204030204" pitchFamily="34" charset="0"/>
                        <a:cs typeface="Calibri" panose="020F0502020204030204" pitchFamily="34" charset="0"/>
                      </a:endParaRPr>
                    </a:p>
                    <a:p>
                      <a:pPr marL="285840" indent="-285480">
                        <a:lnSpc>
                          <a:spcPct val="100000"/>
                        </a:lnSpc>
                        <a:buClr>
                          <a:srgbClr val="000000"/>
                        </a:buClr>
                        <a:buFont typeface="Arial"/>
                        <a:buChar char="•"/>
                        <a:tabLst>
                          <a:tab pos="0" algn="l"/>
                        </a:tabLst>
                      </a:pPr>
                      <a:r>
                        <a:rPr lang="en-GB" sz="1600" b="0" strike="noStrike" spc="-1">
                          <a:solidFill>
                            <a:srgbClr val="000000"/>
                          </a:solidFill>
                          <a:latin typeface="Calibri" panose="020F0502020204030204" pitchFamily="34" charset="0"/>
                          <a:ea typeface="Calibri"/>
                          <a:cs typeface="Calibri" panose="020F0502020204030204" pitchFamily="34" charset="0"/>
                        </a:rPr>
                        <a:t>Review des Service-Portfolios in geplanten Abständen.</a:t>
                      </a:r>
                      <a:endParaRPr lang="de-DE" sz="16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8ECF4"/>
                    </a:solidFill>
                  </a:tcPr>
                </a:tc>
                <a:tc>
                  <a:txBody>
                    <a:bodyPr/>
                    <a:lstStyle/>
                    <a:p>
                      <a:pPr>
                        <a:lnSpc>
                          <a:spcPct val="100000"/>
                        </a:lnSpc>
                        <a:tabLst>
                          <a:tab pos="0" algn="l"/>
                        </a:tabLst>
                      </a:pPr>
                      <a:r>
                        <a:rPr lang="en-US" sz="1600" b="0" strike="noStrike" spc="-1" dirty="0">
                          <a:solidFill>
                            <a:srgbClr val="000000"/>
                          </a:solidFill>
                          <a:latin typeface="Calibri" panose="020F0502020204030204" pitchFamily="34" charset="0"/>
                          <a:ea typeface="Calibri"/>
                          <a:cs typeface="Calibri" panose="020F0502020204030204" pitchFamily="34" charset="0"/>
                        </a:rPr>
                        <a:t>1 </a:t>
                      </a:r>
                      <a:r>
                        <a:rPr lang="en-US" sz="1600" b="0" strike="noStrike" spc="-1" dirty="0" err="1">
                          <a:solidFill>
                            <a:srgbClr val="000000"/>
                          </a:solidFill>
                          <a:latin typeface="Calibri" panose="020F0502020204030204" pitchFamily="34" charset="0"/>
                          <a:ea typeface="Calibri"/>
                          <a:cs typeface="Calibri" panose="020F0502020204030204" pitchFamily="34" charset="0"/>
                        </a:rPr>
                        <a:t>insgesamt</a:t>
                      </a:r>
                      <a:endParaRPr lang="de-DE" sz="1600" b="0" strike="noStrike" spc="-1" dirty="0">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8ECF4"/>
                    </a:solidFill>
                  </a:tcPr>
                </a:tc>
                <a:extLst>
                  <a:ext uri="{0D108BD9-81ED-4DB2-BD59-A6C34878D82A}">
                    <a16:rowId xmlns:a16="http://schemas.microsoft.com/office/drawing/2014/main" val="10002"/>
                  </a:ext>
                </a:extLst>
              </a:tr>
            </a:tbl>
          </a:graphicData>
        </a:graphic>
      </p:graphicFrame>
      <p:sp>
        <p:nvSpPr>
          <p:cNvPr id="804" name="PlaceHolder 2"/>
          <p:cNvSpPr>
            <a:spLocks noGrp="1"/>
          </p:cNvSpPr>
          <p:nvPr>
            <p:ph type="sldNum" idx="73"/>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196B55F3-9365-4464-B83C-FD2268127664}" type="slidenum">
              <a:rPr lang="en-US" sz="1200" b="0" strike="noStrike" spc="-1">
                <a:solidFill>
                  <a:srgbClr val="888888"/>
                </a:solidFill>
                <a:latin typeface="Calibri"/>
                <a:ea typeface="Calibri"/>
              </a:rPr>
              <a:t>88</a:t>
            </a:fld>
            <a:endParaRPr lang="de-DE" sz="1200" b="0" strike="noStrike" spc="-1">
              <a:solidFill>
                <a:srgbClr val="000000"/>
              </a:solidFill>
              <a:latin typeface="Times New Roman"/>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SPM: Rollen </a:t>
            </a:r>
            <a:r>
              <a:rPr lang="en-US" sz="3200" b="0" strike="noStrike" spc="-1">
                <a:solidFill>
                  <a:srgbClr val="7F7F7F"/>
                </a:solidFill>
                <a:latin typeface="Calibri"/>
                <a:ea typeface="Calibri"/>
              </a:rPr>
              <a:t>nach </a:t>
            </a:r>
            <a:r>
              <a:rPr lang="en-US" sz="3200" b="1" strike="noStrike" spc="-1">
                <a:solidFill>
                  <a:srgbClr val="7F7F7F"/>
                </a:solidFill>
                <a:latin typeface="Calibri"/>
                <a:ea typeface="Calibri"/>
              </a:rPr>
              <a:t>FitSM-3</a:t>
            </a:r>
            <a:endParaRPr lang="de-DE" sz="3200" b="0" strike="noStrike" spc="-1">
              <a:solidFill>
                <a:srgbClr val="000000"/>
              </a:solidFill>
              <a:latin typeface="Arial"/>
            </a:endParaRPr>
          </a:p>
        </p:txBody>
      </p:sp>
      <p:graphicFrame>
        <p:nvGraphicFramePr>
          <p:cNvPr id="806" name="Google Shape;772;p63"/>
          <p:cNvGraphicFramePr/>
          <p:nvPr>
            <p:extLst>
              <p:ext uri="{D42A27DB-BD31-4B8C-83A1-F6EECF244321}">
                <p14:modId xmlns:p14="http://schemas.microsoft.com/office/powerpoint/2010/main" val="1744039026"/>
              </p:ext>
            </p:extLst>
          </p:nvPr>
        </p:nvGraphicFramePr>
        <p:xfrm>
          <a:off x="1064160" y="2167920"/>
          <a:ext cx="10351800" cy="3799269"/>
        </p:xfrm>
        <a:graphic>
          <a:graphicData uri="http://schemas.openxmlformats.org/drawingml/2006/table">
            <a:tbl>
              <a:tblPr/>
              <a:tblGrid>
                <a:gridCol w="1326960">
                  <a:extLst>
                    <a:ext uri="{9D8B030D-6E8A-4147-A177-3AD203B41FA5}">
                      <a16:colId xmlns:a16="http://schemas.microsoft.com/office/drawing/2014/main" val="20000"/>
                    </a:ext>
                  </a:extLst>
                </a:gridCol>
                <a:gridCol w="7334640">
                  <a:extLst>
                    <a:ext uri="{9D8B030D-6E8A-4147-A177-3AD203B41FA5}">
                      <a16:colId xmlns:a16="http://schemas.microsoft.com/office/drawing/2014/main" val="20001"/>
                    </a:ext>
                  </a:extLst>
                </a:gridCol>
                <a:gridCol w="1690200">
                  <a:extLst>
                    <a:ext uri="{9D8B030D-6E8A-4147-A177-3AD203B41FA5}">
                      <a16:colId xmlns:a16="http://schemas.microsoft.com/office/drawing/2014/main" val="20002"/>
                    </a:ext>
                  </a:extLst>
                </a:gridCol>
              </a:tblGrid>
              <a:tr h="356760">
                <a:tc>
                  <a:txBody>
                    <a:bodyPr/>
                    <a:lstStyle/>
                    <a:p>
                      <a:pPr>
                        <a:lnSpc>
                          <a:spcPct val="100000"/>
                        </a:lnSpc>
                        <a:tabLst>
                          <a:tab pos="0" algn="l"/>
                        </a:tabLst>
                      </a:pPr>
                      <a:r>
                        <a:rPr lang="en-US" sz="1800" b="1" strike="noStrike" spc="-1">
                          <a:solidFill>
                            <a:schemeClr val="lt1"/>
                          </a:solidFill>
                          <a:latin typeface="Calibri" panose="020F0502020204030204" pitchFamily="34" charset="0"/>
                          <a:ea typeface="Arial"/>
                          <a:cs typeface="Calibri" panose="020F0502020204030204" pitchFamily="34" charset="0"/>
                        </a:rPr>
                        <a:t>Rolle</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nSpc>
                          <a:spcPct val="100000"/>
                        </a:lnSpc>
                        <a:tabLst>
                          <a:tab pos="0" algn="l"/>
                        </a:tabLst>
                      </a:pPr>
                      <a:r>
                        <a:rPr lang="en-US" sz="1800" b="1" strike="noStrike" spc="-1">
                          <a:solidFill>
                            <a:schemeClr val="lt1"/>
                          </a:solidFill>
                          <a:latin typeface="Calibri" panose="020F0502020204030204" pitchFamily="34" charset="0"/>
                          <a:ea typeface="Calibri"/>
                          <a:cs typeface="Calibri" panose="020F0502020204030204" pitchFamily="34" charset="0"/>
                        </a:rPr>
                        <a:t>Aufgaben</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nSpc>
                          <a:spcPct val="107000"/>
                        </a:lnSpc>
                        <a:spcAft>
                          <a:spcPts val="799"/>
                        </a:spcAft>
                      </a:pPr>
                      <a:r>
                        <a:rPr lang="en-GB" sz="1400" b="1" strike="noStrike" spc="-1">
                          <a:solidFill>
                            <a:srgbClr val="FFFFFF"/>
                          </a:solidFill>
                          <a:highlight>
                            <a:srgbClr val="4F81BD"/>
                          </a:highlight>
                          <a:latin typeface="Calibri" panose="020F0502020204030204" pitchFamily="34" charset="0"/>
                          <a:ea typeface="Calibri"/>
                          <a:cs typeface="Calibri" panose="020F0502020204030204" pitchFamily="34" charset="0"/>
                        </a:rPr>
                        <a:t>Anzahl der umgesetzten Rollen</a:t>
                      </a:r>
                      <a:endParaRPr lang="de-DE" sz="14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extLst>
                  <a:ext uri="{0D108BD9-81ED-4DB2-BD59-A6C34878D82A}">
                    <a16:rowId xmlns:a16="http://schemas.microsoft.com/office/drawing/2014/main" val="10000"/>
                  </a:ext>
                </a:extLst>
              </a:tr>
              <a:tr h="370800">
                <a:tc>
                  <a:txBody>
                    <a:bodyPr/>
                    <a:lstStyle/>
                    <a:p>
                      <a:pPr>
                        <a:lnSpc>
                          <a:spcPct val="100000"/>
                        </a:lnSpc>
                        <a:tabLst>
                          <a:tab pos="0" algn="l"/>
                        </a:tabLst>
                      </a:pPr>
                      <a:r>
                        <a:rPr lang="en-US" sz="1600" b="0" i="1" strike="noStrike" spc="-1">
                          <a:solidFill>
                            <a:schemeClr val="dk1"/>
                          </a:solidFill>
                          <a:latin typeface="Calibri" panose="020F0502020204030204" pitchFamily="34" charset="0"/>
                          <a:ea typeface="Arial"/>
                          <a:cs typeface="Calibri" panose="020F0502020204030204" pitchFamily="34" charset="0"/>
                        </a:rPr>
                        <a:t>Case-Verantwortlicher: </a:t>
                      </a:r>
                      <a:r>
                        <a:rPr lang="en-US" sz="1600" b="1" strike="noStrike" spc="-1">
                          <a:solidFill>
                            <a:schemeClr val="dk1"/>
                          </a:solidFill>
                          <a:latin typeface="Calibri" panose="020F0502020204030204" pitchFamily="34" charset="0"/>
                          <a:ea typeface="Arial"/>
                          <a:cs typeface="Calibri" panose="020F0502020204030204" pitchFamily="34" charset="0"/>
                        </a:rPr>
                        <a:t>Service-Verantwortlicher</a:t>
                      </a:r>
                      <a:endParaRPr lang="de-DE" sz="16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rgbClr val="CFD7E7"/>
                    </a:solidFill>
                  </a:tcPr>
                </a:tc>
                <a:tc>
                  <a:txBody>
                    <a:bodyPr/>
                    <a:lstStyle/>
                    <a:p>
                      <a:pPr marL="285840" indent="-285480">
                        <a:lnSpc>
                          <a:spcPct val="100000"/>
                        </a:lnSpc>
                        <a:buClr>
                          <a:srgbClr val="000000"/>
                        </a:buClr>
                        <a:buFont typeface="Arial"/>
                        <a:buChar char="•"/>
                      </a:pPr>
                      <a:r>
                        <a:rPr lang="en-GB" sz="1600" b="0" strike="noStrike" spc="-1">
                          <a:solidFill>
                            <a:srgbClr val="000000"/>
                          </a:solidFill>
                          <a:latin typeface="Calibri" panose="020F0502020204030204" pitchFamily="34" charset="0"/>
                          <a:ea typeface="Calibri"/>
                          <a:cs typeface="Calibri" panose="020F0502020204030204" pitchFamily="34" charset="0"/>
                        </a:rPr>
                        <a:t>Gesamtverantwortung für einen bestimmten Service, der Teil des Service-Portfolios ist.</a:t>
                      </a:r>
                      <a:endParaRPr lang="de-DE" sz="1600" b="0" strike="noStrike" spc="-1">
                        <a:solidFill>
                          <a:srgbClr val="000000"/>
                        </a:solidFill>
                        <a:latin typeface="Calibri" panose="020F0502020204030204" pitchFamily="34" charset="0"/>
                        <a:cs typeface="Calibri" panose="020F0502020204030204" pitchFamily="34" charset="0"/>
                      </a:endParaRPr>
                    </a:p>
                    <a:p>
                      <a:pPr marL="285840" indent="-285480">
                        <a:lnSpc>
                          <a:spcPct val="100000"/>
                        </a:lnSpc>
                        <a:buClr>
                          <a:srgbClr val="000000"/>
                        </a:buClr>
                        <a:buFont typeface="Arial"/>
                        <a:buChar char="•"/>
                      </a:pPr>
                      <a:r>
                        <a:rPr lang="en-GB" sz="1600" b="0" strike="noStrike" spc="-1">
                          <a:solidFill>
                            <a:srgbClr val="000000"/>
                          </a:solidFill>
                          <a:latin typeface="Calibri" panose="020F0502020204030204" pitchFamily="34" charset="0"/>
                          <a:ea typeface="Calibri"/>
                          <a:cs typeface="Calibri" panose="020F0502020204030204" pitchFamily="34" charset="0"/>
                        </a:rPr>
                        <a:t>Act als primäre Kontaktstelle für alle (prozessunabhängigen) Anliegen im Zusammenhang mit diesem spezifischen Service.</a:t>
                      </a:r>
                      <a:endParaRPr lang="de-DE" sz="1600" b="0" strike="noStrike" spc="-1">
                        <a:solidFill>
                          <a:srgbClr val="000000"/>
                        </a:solidFill>
                        <a:latin typeface="Calibri" panose="020F0502020204030204" pitchFamily="34" charset="0"/>
                        <a:cs typeface="Calibri" panose="020F0502020204030204" pitchFamily="34" charset="0"/>
                      </a:endParaRPr>
                    </a:p>
                    <a:p>
                      <a:pPr marL="285840" indent="-285480">
                        <a:lnSpc>
                          <a:spcPct val="100000"/>
                        </a:lnSpc>
                        <a:buClr>
                          <a:srgbClr val="000000"/>
                        </a:buClr>
                        <a:buFont typeface="Arial"/>
                        <a:buChar char="•"/>
                      </a:pPr>
                      <a:r>
                        <a:rPr lang="en-GB" sz="1600" b="0" strike="noStrike" spc="-1">
                          <a:solidFill>
                            <a:srgbClr val="000000"/>
                          </a:solidFill>
                          <a:latin typeface="Calibri" panose="020F0502020204030204" pitchFamily="34" charset="0"/>
                          <a:ea typeface="Calibri"/>
                          <a:cs typeface="Calibri" panose="020F0502020204030204" pitchFamily="34" charset="0"/>
                        </a:rPr>
                        <a:t>Act als "Experte" für den Service in technischen und nicht-technischen Belangen.</a:t>
                      </a:r>
                      <a:endParaRPr lang="de-DE" sz="1600" b="0" strike="noStrike" spc="-1">
                        <a:solidFill>
                          <a:srgbClr val="000000"/>
                        </a:solidFill>
                        <a:latin typeface="Calibri" panose="020F0502020204030204" pitchFamily="34" charset="0"/>
                        <a:cs typeface="Calibri" panose="020F0502020204030204" pitchFamily="34" charset="0"/>
                      </a:endParaRPr>
                    </a:p>
                    <a:p>
                      <a:pPr marL="285840" indent="-285480">
                        <a:lnSpc>
                          <a:spcPct val="100000"/>
                        </a:lnSpc>
                        <a:buClr>
                          <a:srgbClr val="000000"/>
                        </a:buClr>
                        <a:buFont typeface="Arial"/>
                        <a:buChar char="•"/>
                      </a:pPr>
                      <a:r>
                        <a:rPr lang="en-GB" sz="1600" b="0" strike="noStrike" spc="-1">
                          <a:solidFill>
                            <a:srgbClr val="000000"/>
                          </a:solidFill>
                          <a:latin typeface="Calibri" panose="020F0502020204030204" pitchFamily="34" charset="0"/>
                          <a:ea typeface="Calibri"/>
                          <a:cs typeface="Calibri" panose="020F0502020204030204" pitchFamily="34" charset="0"/>
                        </a:rPr>
                        <a:t>Pflege der zentralen Service-Dokumentation, wie z. B. der Service-Spezifikation/-Beschreibung.</a:t>
                      </a:r>
                      <a:endParaRPr lang="de-DE" sz="1600" b="0" strike="noStrike" spc="-1">
                        <a:solidFill>
                          <a:srgbClr val="000000"/>
                        </a:solidFill>
                        <a:latin typeface="Calibri" panose="020F0502020204030204" pitchFamily="34" charset="0"/>
                        <a:cs typeface="Calibri" panose="020F0502020204030204" pitchFamily="34" charset="0"/>
                      </a:endParaRPr>
                    </a:p>
                    <a:p>
                      <a:pPr marL="285840" indent="-285480">
                        <a:lnSpc>
                          <a:spcPct val="100000"/>
                        </a:lnSpc>
                        <a:buClr>
                          <a:srgbClr val="000000"/>
                        </a:buClr>
                        <a:buFont typeface="Arial"/>
                        <a:buChar char="•"/>
                      </a:pPr>
                      <a:r>
                        <a:rPr lang="en-GB" sz="1600" b="0" strike="noStrike" spc="-1">
                          <a:solidFill>
                            <a:srgbClr val="000000"/>
                          </a:solidFill>
                          <a:latin typeface="Calibri" panose="020F0502020204030204" pitchFamily="34" charset="0"/>
                          <a:ea typeface="Calibri"/>
                          <a:cs typeface="Calibri" panose="020F0502020204030204" pitchFamily="34" charset="0"/>
                        </a:rPr>
                        <a:t>über alle Ereignisse, Situationen oder Changes im Zusammenhang mit dem Service informiert zu werden.</a:t>
                      </a:r>
                      <a:endParaRPr lang="de-DE" sz="1600" b="0" strike="noStrike" spc="-1">
                        <a:solidFill>
                          <a:srgbClr val="000000"/>
                        </a:solidFill>
                        <a:latin typeface="Calibri" panose="020F0502020204030204" pitchFamily="34" charset="0"/>
                        <a:cs typeface="Calibri" panose="020F0502020204030204" pitchFamily="34" charset="0"/>
                      </a:endParaRPr>
                    </a:p>
                    <a:p>
                      <a:pPr marL="285840" indent="-285480">
                        <a:lnSpc>
                          <a:spcPct val="100000"/>
                        </a:lnSpc>
                        <a:buClr>
                          <a:srgbClr val="000000"/>
                        </a:buClr>
                        <a:buFont typeface="Arial"/>
                        <a:buChar char="•"/>
                      </a:pPr>
                      <a:r>
                        <a:rPr lang="en-GB" sz="1600" b="0" strike="noStrike" spc="-1">
                          <a:solidFill>
                            <a:srgbClr val="000000"/>
                          </a:solidFill>
                          <a:latin typeface="Calibri" panose="020F0502020204030204" pitchFamily="34" charset="0"/>
                          <a:ea typeface="Calibri"/>
                          <a:cs typeface="Calibri" panose="020F0502020204030204" pitchFamily="34" charset="0"/>
                        </a:rPr>
                        <a:t>Sie sind an Aufgaben beteiligt, die im Rahmen ausgewählter ITSM-Prozesse, insbesondere SPM und SLM, einen wesentlichen Bezug zum Service haben (siehe Rollenvorlagen auf Prozessebene).</a:t>
                      </a:r>
                      <a:endParaRPr lang="de-DE" sz="1600" b="0" strike="noStrike" spc="-1">
                        <a:solidFill>
                          <a:srgbClr val="000000"/>
                        </a:solidFill>
                        <a:latin typeface="Calibri" panose="020F0502020204030204" pitchFamily="34" charset="0"/>
                        <a:cs typeface="Calibri" panose="020F0502020204030204" pitchFamily="34" charset="0"/>
                      </a:endParaRPr>
                    </a:p>
                    <a:p>
                      <a:pPr marL="285840" indent="-285480">
                        <a:lnSpc>
                          <a:spcPct val="100000"/>
                        </a:lnSpc>
                        <a:buClr>
                          <a:srgbClr val="000000"/>
                        </a:buClr>
                        <a:buFont typeface="Arial"/>
                        <a:buChar char="•"/>
                      </a:pPr>
                      <a:r>
                        <a:rPr lang="en-GB" sz="1600" b="0" strike="noStrike" spc="-1">
                          <a:solidFill>
                            <a:srgbClr val="000000"/>
                          </a:solidFill>
                          <a:latin typeface="Calibri" panose="020F0502020204030204" pitchFamily="34" charset="0"/>
                          <a:ea typeface="Calibri"/>
                          <a:cs typeface="Calibri" panose="020F0502020204030204" pitchFamily="34" charset="0"/>
                        </a:rPr>
                        <a:t>Bericht über den Service an den SMS-Verantwortlichen.</a:t>
                      </a:r>
                      <a:endParaRPr lang="de-DE" sz="1600" b="0" strike="noStrike" spc="-1">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rgbClr val="CFD7E7"/>
                    </a:solidFill>
                  </a:tcPr>
                </a:tc>
                <a:tc>
                  <a:txBody>
                    <a:bodyPr/>
                    <a:lstStyle/>
                    <a:p>
                      <a:pPr>
                        <a:lnSpc>
                          <a:spcPct val="100000"/>
                        </a:lnSpc>
                        <a:tabLst>
                          <a:tab pos="0" algn="l"/>
                        </a:tabLst>
                      </a:pPr>
                      <a:r>
                        <a:rPr lang="en-US" sz="1600" b="0" strike="noStrike" spc="-1" dirty="0">
                          <a:solidFill>
                            <a:schemeClr val="dk1"/>
                          </a:solidFill>
                          <a:latin typeface="Calibri" panose="020F0502020204030204" pitchFamily="34" charset="0"/>
                          <a:ea typeface="Arial"/>
                          <a:cs typeface="Calibri" panose="020F0502020204030204" pitchFamily="34" charset="0"/>
                        </a:rPr>
                        <a:t>1 </a:t>
                      </a:r>
                      <a:r>
                        <a:rPr lang="en-GB" sz="1600" b="0" strike="noStrike" spc="-1" dirty="0">
                          <a:solidFill>
                            <a:schemeClr val="dk1"/>
                          </a:solidFill>
                          <a:latin typeface="Calibri" panose="020F0502020204030204" pitchFamily="34" charset="0"/>
                          <a:ea typeface="Arial"/>
                          <a:cs typeface="Calibri" panose="020F0502020204030204" pitchFamily="34" charset="0"/>
                        </a:rPr>
                        <a:t>pro Service</a:t>
                      </a:r>
                      <a:endParaRPr lang="de-DE" sz="1600" b="0" strike="noStrike" spc="-1" dirty="0">
                        <a:solidFill>
                          <a:srgbClr val="000000"/>
                        </a:solidFill>
                        <a:latin typeface="Calibri" panose="020F0502020204030204" pitchFamily="34" charset="0"/>
                        <a:cs typeface="Calibri" panose="020F0502020204030204" pitchFamily="34" charset="0"/>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rgbClr val="CFD7E7"/>
                    </a:solidFill>
                  </a:tcPr>
                </a:tc>
                <a:extLst>
                  <a:ext uri="{0D108BD9-81ED-4DB2-BD59-A6C34878D82A}">
                    <a16:rowId xmlns:a16="http://schemas.microsoft.com/office/drawing/2014/main" val="10001"/>
                  </a:ext>
                </a:extLst>
              </a:tr>
            </a:tbl>
          </a:graphicData>
        </a:graphic>
      </p:graphicFrame>
      <p:sp>
        <p:nvSpPr>
          <p:cNvPr id="807" name="PlaceHolder 2"/>
          <p:cNvSpPr>
            <a:spLocks noGrp="1"/>
          </p:cNvSpPr>
          <p:nvPr>
            <p:ph type="sldNum" idx="74"/>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A7AB0949-E021-44DF-9691-04EFFFF937A8}" type="slidenum">
              <a:rPr lang="en-US" sz="1200" b="0" strike="noStrike" spc="-1">
                <a:solidFill>
                  <a:srgbClr val="888888"/>
                </a:solidFill>
                <a:latin typeface="Calibri"/>
                <a:ea typeface="Calibri"/>
              </a:rPr>
              <a:t>89</a:t>
            </a:fld>
            <a:endParaRPr lang="de-DE" sz="1200" b="0" strike="noStrike" spc="-1">
              <a:solidFill>
                <a:srgbClr val="000000"/>
              </a:solidFill>
              <a:latin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PlaceHolder 5"/>
          <p:cNvSpPr/>
          <p:nvPr/>
        </p:nvSpPr>
        <p:spPr>
          <a:xfrm>
            <a:off x="609840" y="275040"/>
            <a:ext cx="9053640" cy="1043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Lst>
            </a:pPr>
            <a:r>
              <a:rPr lang="en-US" sz="3200" b="0" strike="noStrike" spc="-1">
                <a:solidFill>
                  <a:srgbClr val="205595"/>
                </a:solidFill>
                <a:latin typeface="Calibri"/>
                <a:ea typeface="Calibri"/>
              </a:rPr>
              <a:t>ITSM-Prinzipien</a:t>
            </a:r>
            <a:endParaRPr lang="de-DE" sz="3200" b="0" strike="noStrike" spc="-1">
              <a:solidFill>
                <a:srgbClr val="000000"/>
              </a:solidFill>
              <a:latin typeface="Arial"/>
            </a:endParaRPr>
          </a:p>
        </p:txBody>
      </p:sp>
      <p:graphicFrame>
        <p:nvGraphicFramePr>
          <p:cNvPr id="109" name="Google Shape;364;p21"/>
          <p:cNvGraphicFramePr/>
          <p:nvPr>
            <p:extLst>
              <p:ext uri="{D42A27DB-BD31-4B8C-83A1-F6EECF244321}">
                <p14:modId xmlns:p14="http://schemas.microsoft.com/office/powerpoint/2010/main" val="2800776276"/>
              </p:ext>
            </p:extLst>
          </p:nvPr>
        </p:nvGraphicFramePr>
        <p:xfrm>
          <a:off x="609840" y="1625400"/>
          <a:ext cx="10972440" cy="4363680"/>
        </p:xfrm>
        <a:graphic>
          <a:graphicData uri="http://schemas.openxmlformats.org/drawingml/2006/table">
            <a:tbl>
              <a:tblPr/>
              <a:tblGrid>
                <a:gridCol w="3856320">
                  <a:extLst>
                    <a:ext uri="{9D8B030D-6E8A-4147-A177-3AD203B41FA5}">
                      <a16:colId xmlns:a16="http://schemas.microsoft.com/office/drawing/2014/main" val="20000"/>
                    </a:ext>
                  </a:extLst>
                </a:gridCol>
                <a:gridCol w="7116120">
                  <a:extLst>
                    <a:ext uri="{9D8B030D-6E8A-4147-A177-3AD203B41FA5}">
                      <a16:colId xmlns:a16="http://schemas.microsoft.com/office/drawing/2014/main" val="20001"/>
                    </a:ext>
                  </a:extLst>
                </a:gridCol>
              </a:tblGrid>
              <a:tr h="370800">
                <a:tc>
                  <a:txBody>
                    <a:bodyPr/>
                    <a:lstStyle/>
                    <a:p>
                      <a:pPr>
                        <a:lnSpc>
                          <a:spcPct val="100000"/>
                        </a:lnSpc>
                        <a:tabLst>
                          <a:tab pos="0" algn="l"/>
                        </a:tabLst>
                      </a:pPr>
                      <a:r>
                        <a:rPr lang="en-US" sz="1800" b="1" strike="noStrike" spc="-1">
                          <a:solidFill>
                            <a:schemeClr val="lt1"/>
                          </a:solidFill>
                          <a:latin typeface="Calibri" panose="020F0502020204030204" pitchFamily="34" charset="0"/>
                          <a:ea typeface="Arial"/>
                          <a:cs typeface="Calibri" panose="020F0502020204030204" pitchFamily="34" charset="0"/>
                        </a:rPr>
                        <a:t>Prinzip</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solidFill>
                        <a:srgbClr val="4F81BD"/>
                      </a:solidFill>
                      <a:prstDash val="solid"/>
                    </a:lnL>
                    <a:lnR w="12240">
                      <a:noFill/>
                      <a:prstDash val="solid"/>
                    </a:lnR>
                    <a:lnT w="12240">
                      <a:solidFill>
                        <a:srgbClr val="4F81BD"/>
                      </a:solidFill>
                      <a:prstDash val="solid"/>
                    </a:lnT>
                    <a:lnB w="12240">
                      <a:solidFill>
                        <a:srgbClr val="4F81BD"/>
                      </a:solidFill>
                      <a:prstDash val="solid"/>
                    </a:lnB>
                    <a:solidFill>
                      <a:schemeClr val="accent1"/>
                    </a:solidFill>
                  </a:tcPr>
                </a:tc>
                <a:tc>
                  <a:txBody>
                    <a:bodyPr/>
                    <a:lstStyle/>
                    <a:p>
                      <a:pPr>
                        <a:lnSpc>
                          <a:spcPct val="100000"/>
                        </a:lnSpc>
                        <a:tabLst>
                          <a:tab pos="0" algn="l"/>
                        </a:tabLst>
                      </a:pPr>
                      <a:r>
                        <a:rPr lang="en-US" sz="1800" b="1" strike="noStrike" spc="-1">
                          <a:solidFill>
                            <a:schemeClr val="lt1"/>
                          </a:solidFill>
                          <a:latin typeface="Calibri" panose="020F0502020204030204" pitchFamily="34" charset="0"/>
                          <a:ea typeface="Arial"/>
                          <a:cs typeface="Calibri" panose="020F0502020204030204" pitchFamily="34" charset="0"/>
                        </a:rPr>
                        <a:t>Erläuterung</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no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solidFill>
                  </a:tcPr>
                </a:tc>
                <a:extLst>
                  <a:ext uri="{0D108BD9-81ED-4DB2-BD59-A6C34878D82A}">
                    <a16:rowId xmlns:a16="http://schemas.microsoft.com/office/drawing/2014/main" val="10000"/>
                  </a:ext>
                </a:extLst>
              </a:tr>
              <a:tr h="370800">
                <a:tc>
                  <a:txBody>
                    <a:bodyPr/>
                    <a:lstStyle/>
                    <a:p>
                      <a:pPr>
                        <a:lnSpc>
                          <a:spcPct val="100000"/>
                        </a:lnSpc>
                        <a:tabLst>
                          <a:tab pos="0" algn="l"/>
                        </a:tabLst>
                      </a:pPr>
                      <a:r>
                        <a:rPr lang="en-US" sz="1800" b="1" strike="noStrike" spc="-1">
                          <a:solidFill>
                            <a:schemeClr val="dk1"/>
                          </a:solidFill>
                          <a:latin typeface="Calibri" panose="020F0502020204030204" pitchFamily="34" charset="0"/>
                          <a:ea typeface="Arial"/>
                          <a:cs typeface="Calibri" panose="020F0502020204030204" pitchFamily="34" charset="0"/>
                        </a:rPr>
                        <a:t>Service- und Kundenorientierung</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solidFill>
                        <a:srgbClr val="4F81BD"/>
                      </a:solidFill>
                      <a:prstDash val="solid"/>
                    </a:lnL>
                    <a:lnR w="12240">
                      <a:noFill/>
                      <a:prstDash val="solid"/>
                    </a:lnR>
                    <a:lnT w="12240">
                      <a:solidFill>
                        <a:srgbClr val="4F81BD"/>
                      </a:solidFill>
                      <a:prstDash val="solid"/>
                    </a:lnT>
                    <a:lnB w="12240">
                      <a:solidFill>
                        <a:srgbClr val="4F81BD"/>
                      </a:solidFill>
                      <a:prstDash val="solid"/>
                    </a:lnB>
                    <a:solidFill>
                      <a:schemeClr val="accent1">
                        <a:tint val="20000"/>
                      </a:schemeClr>
                    </a:solidFill>
                  </a:tcPr>
                </a:tc>
                <a:tc>
                  <a:txBody>
                    <a:bodyPr/>
                    <a:lstStyle/>
                    <a:p>
                      <a:pPr>
                        <a:lnSpc>
                          <a:spcPct val="100000"/>
                        </a:lnSpc>
                        <a:tabLst>
                          <a:tab pos="0" algn="l"/>
                        </a:tabLst>
                      </a:pPr>
                      <a:r>
                        <a:rPr lang="en-US" sz="1600" b="0" strike="noStrike" spc="-1">
                          <a:solidFill>
                            <a:schemeClr val="dk1"/>
                          </a:solidFill>
                          <a:latin typeface="Calibri" panose="020F0502020204030204" pitchFamily="34" charset="0"/>
                          <a:ea typeface="Arial"/>
                          <a:cs typeface="Calibri" panose="020F0502020204030204" pitchFamily="34" charset="0"/>
                        </a:rPr>
                        <a:t>IT-gestützte Lösungen, die Kunden und Anwendern zur Verfügung gestellt werden, sind als Service organisiert und werden nach klar definierten Service Levels geliefert.</a:t>
                      </a:r>
                      <a:endParaRPr lang="de-DE" sz="1600" b="0" strike="noStrike" spc="-1">
                        <a:solidFill>
                          <a:srgbClr val="000000"/>
                        </a:solidFill>
                        <a:latin typeface="Calibri" panose="020F0502020204030204" pitchFamily="34" charset="0"/>
                        <a:cs typeface="Calibri" panose="020F0502020204030204" pitchFamily="34" charset="0"/>
                      </a:endParaRPr>
                    </a:p>
                    <a:p>
                      <a:pPr>
                        <a:lnSpc>
                          <a:spcPct val="100000"/>
                        </a:lnSpc>
                        <a:tabLst>
                          <a:tab pos="0" algn="l"/>
                        </a:tabLst>
                      </a:pPr>
                      <a:endParaRPr lang="de-DE" sz="1800" b="0" strike="noStrike" spc="-1">
                        <a:solidFill>
                          <a:srgbClr val="000000"/>
                        </a:solidFill>
                        <a:latin typeface="Calibri" panose="020F0502020204030204" pitchFamily="34" charset="0"/>
                        <a:cs typeface="Calibri" panose="020F0502020204030204" pitchFamily="34" charset="0"/>
                      </a:endParaRPr>
                    </a:p>
                    <a:p>
                      <a:pPr>
                        <a:lnSpc>
                          <a:spcPct val="100000"/>
                        </a:lnSpc>
                        <a:tabLst>
                          <a:tab pos="0" algn="l"/>
                        </a:tabLst>
                      </a:pPr>
                      <a:r>
                        <a:rPr lang="en-US" sz="1600" b="0" strike="noStrike" spc="-1">
                          <a:solidFill>
                            <a:schemeClr val="dk1"/>
                          </a:solidFill>
                          <a:latin typeface="Calibri" panose="020F0502020204030204" pitchFamily="34" charset="0"/>
                          <a:ea typeface="Arial"/>
                          <a:cs typeface="Calibri" panose="020F0502020204030204" pitchFamily="34" charset="0"/>
                        </a:rPr>
                        <a:t>Die Services sind auf die Bedürfnisse und Erwartungen der (potenziellen) Kunden abgestimmt. Sowohl der Service Provider als auch der Kunde sind sich der vereinbarten Service-Ziele bewusst.</a:t>
                      </a:r>
                      <a:endParaRPr lang="de-DE" sz="1600" b="0" strike="noStrike" spc="-1">
                        <a:solidFill>
                          <a:srgbClr val="000000"/>
                        </a:solidFill>
                        <a:latin typeface="Calibri" panose="020F0502020204030204" pitchFamily="34" charset="0"/>
                        <a:cs typeface="Calibri" panose="020F0502020204030204" pitchFamily="34" charset="0"/>
                      </a:endParaRPr>
                    </a:p>
                  </a:txBody>
                  <a:tcPr>
                    <a:lnL w="12240">
                      <a:no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tint val="20000"/>
                      </a:schemeClr>
                    </a:solidFill>
                  </a:tcPr>
                </a:tc>
                <a:extLst>
                  <a:ext uri="{0D108BD9-81ED-4DB2-BD59-A6C34878D82A}">
                    <a16:rowId xmlns:a16="http://schemas.microsoft.com/office/drawing/2014/main" val="10001"/>
                  </a:ext>
                </a:extLst>
              </a:tr>
              <a:tr h="370800">
                <a:tc>
                  <a:txBody>
                    <a:bodyPr/>
                    <a:lstStyle/>
                    <a:p>
                      <a:pPr>
                        <a:lnSpc>
                          <a:spcPct val="100000"/>
                        </a:lnSpc>
                        <a:tabLst>
                          <a:tab pos="0" algn="l"/>
                        </a:tabLst>
                      </a:pPr>
                      <a:r>
                        <a:rPr lang="en-US" sz="1800" b="1" strike="noStrike" spc="-1">
                          <a:solidFill>
                            <a:schemeClr val="dk1"/>
                          </a:solidFill>
                          <a:latin typeface="Calibri" panose="020F0502020204030204" pitchFamily="34" charset="0"/>
                          <a:ea typeface="Arial"/>
                          <a:cs typeface="Calibri" panose="020F0502020204030204" pitchFamily="34" charset="0"/>
                        </a:rPr>
                        <a:t>Prozess-Orientierung</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solidFill>
                        <a:srgbClr val="4F81BD"/>
                      </a:solidFill>
                      <a:prstDash val="solid"/>
                    </a:lnL>
                    <a:lnR w="12240">
                      <a:noFill/>
                      <a:prstDash val="solid"/>
                    </a:lnR>
                    <a:lnT w="12240">
                      <a:solidFill>
                        <a:srgbClr val="4F81BD"/>
                      </a:solidFill>
                      <a:prstDash val="solid"/>
                    </a:lnT>
                    <a:lnB w="12240">
                      <a:solidFill>
                        <a:srgbClr val="4F81BD"/>
                      </a:solidFill>
                      <a:prstDash val="solid"/>
                    </a:lnB>
                    <a:solidFill>
                      <a:schemeClr val="lt1"/>
                    </a:solidFill>
                  </a:tcPr>
                </a:tc>
                <a:tc>
                  <a:txBody>
                    <a:bodyPr/>
                    <a:lstStyle/>
                    <a:p>
                      <a:pPr>
                        <a:lnSpc>
                          <a:spcPct val="100000"/>
                        </a:lnSpc>
                        <a:tabLst>
                          <a:tab pos="0" algn="l"/>
                        </a:tabLst>
                      </a:pPr>
                      <a:r>
                        <a:rPr lang="en-US" sz="1600" b="0" strike="noStrike" spc="-1">
                          <a:solidFill>
                            <a:schemeClr val="dk1"/>
                          </a:solidFill>
                          <a:latin typeface="Calibri" panose="020F0502020204030204" pitchFamily="34" charset="0"/>
                          <a:ea typeface="Arial"/>
                          <a:cs typeface="Calibri" panose="020F0502020204030204" pitchFamily="34" charset="0"/>
                        </a:rPr>
                        <a:t>Die Aktivitäten, die für die Planung, Bereitstellung, das Betreiben und Steuern von Services erforderlich sind, werden im Rahmen von gut verstandenen und effektiven Prozessen durchgeführt.</a:t>
                      </a:r>
                      <a:endParaRPr lang="de-DE" sz="1600" b="0" strike="noStrike" spc="-1">
                        <a:solidFill>
                          <a:srgbClr val="000000"/>
                        </a:solidFill>
                        <a:latin typeface="Calibri" panose="020F0502020204030204" pitchFamily="34" charset="0"/>
                        <a:cs typeface="Calibri" panose="020F0502020204030204" pitchFamily="34" charset="0"/>
                      </a:endParaRPr>
                    </a:p>
                  </a:txBody>
                  <a:tcPr>
                    <a:lnL w="12240">
                      <a:no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lt1"/>
                    </a:solidFill>
                  </a:tcPr>
                </a:tc>
                <a:extLst>
                  <a:ext uri="{0D108BD9-81ED-4DB2-BD59-A6C34878D82A}">
                    <a16:rowId xmlns:a16="http://schemas.microsoft.com/office/drawing/2014/main" val="10002"/>
                  </a:ext>
                </a:extLst>
              </a:tr>
              <a:tr h="370800">
                <a:tc>
                  <a:txBody>
                    <a:bodyPr/>
                    <a:lstStyle/>
                    <a:p>
                      <a:pPr>
                        <a:lnSpc>
                          <a:spcPct val="100000"/>
                        </a:lnSpc>
                        <a:tabLst>
                          <a:tab pos="0" algn="l"/>
                        </a:tabLst>
                      </a:pPr>
                      <a:r>
                        <a:rPr lang="en-US" sz="1800" b="1" strike="noStrike" spc="-1">
                          <a:solidFill>
                            <a:schemeClr val="dk1"/>
                          </a:solidFill>
                          <a:latin typeface="Calibri" panose="020F0502020204030204" pitchFamily="34" charset="0"/>
                          <a:ea typeface="Arial"/>
                          <a:cs typeface="Calibri" panose="020F0502020204030204" pitchFamily="34" charset="0"/>
                        </a:rPr>
                        <a:t>Kontinuierliche Verbesserung</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solidFill>
                        <a:srgbClr val="4F81BD"/>
                      </a:solidFill>
                      <a:prstDash val="solid"/>
                    </a:lnL>
                    <a:lnR w="12240">
                      <a:noFill/>
                      <a:prstDash val="solid"/>
                    </a:lnR>
                    <a:lnT w="12240">
                      <a:solidFill>
                        <a:srgbClr val="4F81BD"/>
                      </a:solidFill>
                      <a:prstDash val="solid"/>
                    </a:lnT>
                    <a:lnB w="12240">
                      <a:solidFill>
                        <a:srgbClr val="4F81BD"/>
                      </a:solidFill>
                      <a:prstDash val="solid"/>
                    </a:lnB>
                    <a:solidFill>
                      <a:schemeClr val="accent1">
                        <a:tint val="20000"/>
                      </a:schemeClr>
                    </a:solidFill>
                  </a:tcPr>
                </a:tc>
                <a:tc>
                  <a:txBody>
                    <a:bodyPr/>
                    <a:lstStyle/>
                    <a:p>
                      <a:pPr>
                        <a:lnSpc>
                          <a:spcPct val="100000"/>
                        </a:lnSpc>
                        <a:tabLst>
                          <a:tab pos="0" algn="l"/>
                        </a:tabLst>
                      </a:pPr>
                      <a:r>
                        <a:rPr lang="en-US" sz="1600" b="0" strike="noStrike" spc="-1" dirty="0">
                          <a:solidFill>
                            <a:schemeClr val="dk1"/>
                          </a:solidFill>
                          <a:latin typeface="Calibri" panose="020F0502020204030204" pitchFamily="34" charset="0"/>
                          <a:ea typeface="Arial"/>
                          <a:cs typeface="Calibri" panose="020F0502020204030204" pitchFamily="34" charset="0"/>
                        </a:rPr>
                        <a:t>Das </a:t>
                      </a:r>
                      <a:r>
                        <a:rPr lang="en-US" sz="1600" b="0" strike="noStrike" spc="-1" dirty="0" err="1">
                          <a:solidFill>
                            <a:schemeClr val="dk1"/>
                          </a:solidFill>
                          <a:latin typeface="Calibri" panose="020F0502020204030204" pitchFamily="34" charset="0"/>
                          <a:ea typeface="Arial"/>
                          <a:cs typeface="Calibri" panose="020F0502020204030204" pitchFamily="34" charset="0"/>
                        </a:rPr>
                        <a:t>gesamte</a:t>
                      </a:r>
                      <a:r>
                        <a:rPr lang="en-US" sz="1600" b="0" strike="noStrike" spc="-1" dirty="0">
                          <a:solidFill>
                            <a:schemeClr val="dk1"/>
                          </a:solidFill>
                          <a:latin typeface="Calibri" panose="020F0502020204030204" pitchFamily="34" charset="0"/>
                          <a:ea typeface="Arial"/>
                          <a:cs typeface="Calibri" panose="020F0502020204030204" pitchFamily="34" charset="0"/>
                        </a:rPr>
                        <a:t> Service-Management-System </a:t>
                      </a:r>
                      <a:r>
                        <a:rPr lang="en-US" sz="1600" b="0" strike="noStrike" spc="-1" dirty="0" err="1">
                          <a:solidFill>
                            <a:schemeClr val="dk1"/>
                          </a:solidFill>
                          <a:latin typeface="Calibri" panose="020F0502020204030204" pitchFamily="34" charset="0"/>
                          <a:ea typeface="Arial"/>
                          <a:cs typeface="Calibri" panose="020F0502020204030204" pitchFamily="34" charset="0"/>
                        </a:rPr>
                        <a:t>folgt</a:t>
                      </a:r>
                      <a:r>
                        <a:rPr lang="en-US" sz="1600" b="0" strike="noStrike" spc="-1" dirty="0">
                          <a:solidFill>
                            <a:schemeClr val="dk1"/>
                          </a:solidFill>
                          <a:latin typeface="Calibri" panose="020F0502020204030204" pitchFamily="34" charset="0"/>
                          <a:ea typeface="Arial"/>
                          <a:cs typeface="Calibri" panose="020F0502020204030204" pitchFamily="34" charset="0"/>
                        </a:rPr>
                        <a:t> dem Plan-Do-Check-Act-Ansatz.</a:t>
                      </a:r>
                      <a:endParaRPr lang="de-DE" sz="1600" b="0" strike="noStrike" spc="-1" dirty="0">
                        <a:solidFill>
                          <a:srgbClr val="000000"/>
                        </a:solidFill>
                        <a:latin typeface="Calibri" panose="020F0502020204030204" pitchFamily="34" charset="0"/>
                        <a:cs typeface="Calibri" panose="020F0502020204030204" pitchFamily="34" charset="0"/>
                      </a:endParaRPr>
                    </a:p>
                    <a:p>
                      <a:pPr>
                        <a:lnSpc>
                          <a:spcPct val="100000"/>
                        </a:lnSpc>
                        <a:tabLst>
                          <a:tab pos="0" algn="l"/>
                        </a:tabLst>
                      </a:pPr>
                      <a:endParaRPr lang="de-DE" sz="1800" b="0" strike="noStrike" spc="-1" dirty="0">
                        <a:solidFill>
                          <a:srgbClr val="000000"/>
                        </a:solidFill>
                        <a:latin typeface="Calibri" panose="020F0502020204030204" pitchFamily="34" charset="0"/>
                        <a:cs typeface="Calibri" panose="020F0502020204030204" pitchFamily="34" charset="0"/>
                      </a:endParaRPr>
                    </a:p>
                    <a:p>
                      <a:pPr>
                        <a:lnSpc>
                          <a:spcPct val="100000"/>
                        </a:lnSpc>
                        <a:tabLst>
                          <a:tab pos="0" algn="l"/>
                        </a:tabLst>
                      </a:pPr>
                      <a:r>
                        <a:rPr lang="en-US" sz="1600" b="0" strike="noStrike" spc="-1" dirty="0">
                          <a:solidFill>
                            <a:schemeClr val="dk1"/>
                          </a:solidFill>
                          <a:latin typeface="Calibri" panose="020F0502020204030204" pitchFamily="34" charset="0"/>
                          <a:ea typeface="Arial"/>
                          <a:cs typeface="Calibri" panose="020F0502020204030204" pitchFamily="34" charset="0"/>
                        </a:rPr>
                        <a:t>Alle </a:t>
                      </a:r>
                      <a:r>
                        <a:rPr lang="en-US" sz="1600" b="0" strike="noStrike" spc="-1" dirty="0" err="1">
                          <a:solidFill>
                            <a:schemeClr val="dk1"/>
                          </a:solidFill>
                          <a:latin typeface="Calibri" panose="020F0502020204030204" pitchFamily="34" charset="0"/>
                          <a:ea typeface="Arial"/>
                          <a:cs typeface="Calibri" panose="020F0502020204030204" pitchFamily="34" charset="0"/>
                        </a:rPr>
                        <a:t>Prozesse</a:t>
                      </a:r>
                      <a:r>
                        <a:rPr lang="en-US" sz="1600" b="0" strike="noStrike" spc="-1" dirty="0">
                          <a:solidFill>
                            <a:schemeClr val="dk1"/>
                          </a:solidFill>
                          <a:latin typeface="Calibri" panose="020F0502020204030204" pitchFamily="34" charset="0"/>
                          <a:ea typeface="Arial"/>
                          <a:cs typeface="Calibri" panose="020F0502020204030204" pitchFamily="34" charset="0"/>
                        </a:rPr>
                        <a:t> und </a:t>
                      </a:r>
                      <a:r>
                        <a:rPr lang="en-US" sz="1600" b="0" strike="noStrike" spc="-1" dirty="0" err="1">
                          <a:solidFill>
                            <a:schemeClr val="dk1"/>
                          </a:solidFill>
                          <a:latin typeface="Calibri" panose="020F0502020204030204" pitchFamily="34" charset="0"/>
                          <a:ea typeface="Arial"/>
                          <a:cs typeface="Calibri" panose="020F0502020204030204" pitchFamily="34" charset="0"/>
                        </a:rPr>
                        <a:t>Aktivitäten</a:t>
                      </a:r>
                      <a:r>
                        <a:rPr lang="en-US" sz="1600" b="0" strike="noStrike" spc="-1" dirty="0">
                          <a:solidFill>
                            <a:schemeClr val="dk1"/>
                          </a:solidFill>
                          <a:latin typeface="Calibri" panose="020F0502020204030204" pitchFamily="34" charset="0"/>
                          <a:ea typeface="Arial"/>
                          <a:cs typeface="Calibri" panose="020F0502020204030204" pitchFamily="34" charset="0"/>
                        </a:rPr>
                        <a:t>, die für das Management von IT-Services </a:t>
                      </a:r>
                      <a:r>
                        <a:rPr lang="en-US" sz="1600" b="0" strike="noStrike" spc="-1" dirty="0" err="1">
                          <a:solidFill>
                            <a:schemeClr val="dk1"/>
                          </a:solidFill>
                          <a:latin typeface="Calibri" panose="020F0502020204030204" pitchFamily="34" charset="0"/>
                          <a:ea typeface="Arial"/>
                          <a:cs typeface="Calibri" panose="020F0502020204030204" pitchFamily="34" charset="0"/>
                        </a:rPr>
                        <a:t>erforderlich</a:t>
                      </a:r>
                      <a:r>
                        <a:rPr lang="en-US" sz="1600" b="0" strike="noStrike" spc="-1" dirty="0">
                          <a:solidFill>
                            <a:schemeClr val="dk1"/>
                          </a:solidFill>
                          <a:latin typeface="Calibri" panose="020F0502020204030204" pitchFamily="34" charset="0"/>
                          <a:ea typeface="Arial"/>
                          <a:cs typeface="Calibri" panose="020F0502020204030204" pitchFamily="34" charset="0"/>
                        </a:rPr>
                        <a:t> </a:t>
                      </a:r>
                      <a:r>
                        <a:rPr lang="en-US" sz="1600" b="0" strike="noStrike" spc="-1" dirty="0" err="1">
                          <a:solidFill>
                            <a:schemeClr val="dk1"/>
                          </a:solidFill>
                          <a:latin typeface="Calibri" panose="020F0502020204030204" pitchFamily="34" charset="0"/>
                          <a:ea typeface="Arial"/>
                          <a:cs typeface="Calibri" panose="020F0502020204030204" pitchFamily="34" charset="0"/>
                        </a:rPr>
                        <a:t>sind</a:t>
                      </a:r>
                      <a:r>
                        <a:rPr lang="en-US" sz="1600" b="0" strike="noStrike" spc="-1" dirty="0">
                          <a:solidFill>
                            <a:schemeClr val="dk1"/>
                          </a:solidFill>
                          <a:latin typeface="Calibri" panose="020F0502020204030204" pitchFamily="34" charset="0"/>
                          <a:ea typeface="Arial"/>
                          <a:cs typeface="Calibri" panose="020F0502020204030204" pitchFamily="34" charset="0"/>
                        </a:rPr>
                        <a:t>, </a:t>
                      </a:r>
                      <a:r>
                        <a:rPr lang="en-US" sz="1600" b="0" strike="noStrike" spc="-1" dirty="0" err="1">
                          <a:solidFill>
                            <a:schemeClr val="dk1"/>
                          </a:solidFill>
                          <a:latin typeface="Calibri" panose="020F0502020204030204" pitchFamily="34" charset="0"/>
                          <a:ea typeface="Arial"/>
                          <a:cs typeface="Calibri" panose="020F0502020204030204" pitchFamily="34" charset="0"/>
                        </a:rPr>
                        <a:t>sowie</a:t>
                      </a:r>
                      <a:r>
                        <a:rPr lang="en-US" sz="1600" b="0" strike="noStrike" spc="-1" dirty="0">
                          <a:solidFill>
                            <a:schemeClr val="dk1"/>
                          </a:solidFill>
                          <a:latin typeface="Calibri" panose="020F0502020204030204" pitchFamily="34" charset="0"/>
                          <a:ea typeface="Arial"/>
                          <a:cs typeface="Calibri" panose="020F0502020204030204" pitchFamily="34" charset="0"/>
                        </a:rPr>
                        <a:t> die Services </a:t>
                      </a:r>
                      <a:r>
                        <a:rPr lang="en-US" sz="1600" b="0" strike="noStrike" spc="-1" dirty="0" err="1">
                          <a:solidFill>
                            <a:schemeClr val="dk1"/>
                          </a:solidFill>
                          <a:latin typeface="Calibri" panose="020F0502020204030204" pitchFamily="34" charset="0"/>
                          <a:ea typeface="Arial"/>
                          <a:cs typeface="Calibri" panose="020F0502020204030204" pitchFamily="34" charset="0"/>
                        </a:rPr>
                        <a:t>selbst</a:t>
                      </a:r>
                      <a:r>
                        <a:rPr lang="en-US" sz="1600" b="0" strike="noStrike" spc="-1" dirty="0">
                          <a:solidFill>
                            <a:schemeClr val="dk1"/>
                          </a:solidFill>
                          <a:latin typeface="Calibri" panose="020F0502020204030204" pitchFamily="34" charset="0"/>
                          <a:ea typeface="Arial"/>
                          <a:cs typeface="Calibri" panose="020F0502020204030204" pitchFamily="34" charset="0"/>
                        </a:rPr>
                        <a:t> </a:t>
                      </a:r>
                      <a:r>
                        <a:rPr lang="en-US" sz="1600" b="0" strike="noStrike" spc="-1" dirty="0" err="1">
                          <a:solidFill>
                            <a:schemeClr val="dk1"/>
                          </a:solidFill>
                          <a:latin typeface="Calibri" panose="020F0502020204030204" pitchFamily="34" charset="0"/>
                          <a:ea typeface="Arial"/>
                          <a:cs typeface="Calibri" panose="020F0502020204030204" pitchFamily="34" charset="0"/>
                        </a:rPr>
                        <a:t>werden</a:t>
                      </a:r>
                      <a:r>
                        <a:rPr lang="en-US" sz="1600" b="0" strike="noStrike" spc="-1" dirty="0">
                          <a:solidFill>
                            <a:schemeClr val="dk1"/>
                          </a:solidFill>
                          <a:latin typeface="Calibri" panose="020F0502020204030204" pitchFamily="34" charset="0"/>
                          <a:ea typeface="Arial"/>
                          <a:cs typeface="Calibri" panose="020F0502020204030204" pitchFamily="34" charset="0"/>
                        </a:rPr>
                        <a:t> </a:t>
                      </a:r>
                      <a:r>
                        <a:rPr lang="en-US" sz="1600" b="0" strike="noStrike" spc="-1" dirty="0" err="1">
                          <a:solidFill>
                            <a:schemeClr val="dk1"/>
                          </a:solidFill>
                          <a:latin typeface="Calibri" panose="020F0502020204030204" pitchFamily="34" charset="0"/>
                          <a:ea typeface="Arial"/>
                          <a:cs typeface="Calibri" panose="020F0502020204030204" pitchFamily="34" charset="0"/>
                        </a:rPr>
                        <a:t>einer</a:t>
                      </a:r>
                      <a:r>
                        <a:rPr lang="en-US" sz="1600" b="0" strike="noStrike" spc="-1" dirty="0">
                          <a:solidFill>
                            <a:schemeClr val="dk1"/>
                          </a:solidFill>
                          <a:latin typeface="Calibri" panose="020F0502020204030204" pitchFamily="34" charset="0"/>
                          <a:ea typeface="Arial"/>
                          <a:cs typeface="Calibri" panose="020F0502020204030204" pitchFamily="34" charset="0"/>
                        </a:rPr>
                        <a:t> </a:t>
                      </a:r>
                      <a:r>
                        <a:rPr lang="en-US" sz="1600" b="0" strike="noStrike" spc="-1" dirty="0" err="1">
                          <a:solidFill>
                            <a:schemeClr val="dk1"/>
                          </a:solidFill>
                          <a:latin typeface="Calibri" panose="020F0502020204030204" pitchFamily="34" charset="0"/>
                          <a:ea typeface="Arial"/>
                          <a:cs typeface="Calibri" panose="020F0502020204030204" pitchFamily="34" charset="0"/>
                        </a:rPr>
                        <a:t>Bewertung</a:t>
                      </a:r>
                      <a:r>
                        <a:rPr lang="en-US" sz="1600" b="0" strike="noStrike" spc="-1" dirty="0">
                          <a:solidFill>
                            <a:schemeClr val="dk1"/>
                          </a:solidFill>
                          <a:latin typeface="Calibri" panose="020F0502020204030204" pitchFamily="34" charset="0"/>
                          <a:ea typeface="Arial"/>
                          <a:cs typeface="Calibri" panose="020F0502020204030204" pitchFamily="34" charset="0"/>
                        </a:rPr>
                        <a:t> </a:t>
                      </a:r>
                      <a:r>
                        <a:rPr lang="en-US" sz="1600" b="0" strike="noStrike" spc="-1" dirty="0" err="1">
                          <a:solidFill>
                            <a:schemeClr val="dk1"/>
                          </a:solidFill>
                          <a:latin typeface="Calibri" panose="020F0502020204030204" pitchFamily="34" charset="0"/>
                          <a:ea typeface="Arial"/>
                          <a:cs typeface="Calibri" panose="020F0502020204030204" pitchFamily="34" charset="0"/>
                        </a:rPr>
                        <a:t>unterzogen</a:t>
                      </a:r>
                      <a:r>
                        <a:rPr lang="en-US" sz="1600" b="0" strike="noStrike" spc="-1" dirty="0">
                          <a:solidFill>
                            <a:schemeClr val="dk1"/>
                          </a:solidFill>
                          <a:latin typeface="Calibri" panose="020F0502020204030204" pitchFamily="34" charset="0"/>
                          <a:ea typeface="Arial"/>
                          <a:cs typeface="Calibri" panose="020F0502020204030204" pitchFamily="34" charset="0"/>
                        </a:rPr>
                        <a:t>, die </a:t>
                      </a:r>
                      <a:r>
                        <a:rPr lang="en-US" sz="1600" b="0" strike="noStrike" spc="-1" dirty="0" err="1">
                          <a:solidFill>
                            <a:schemeClr val="dk1"/>
                          </a:solidFill>
                          <a:latin typeface="Calibri" panose="020F0502020204030204" pitchFamily="34" charset="0"/>
                          <a:ea typeface="Arial"/>
                          <a:cs typeface="Calibri" panose="020F0502020204030204" pitchFamily="34" charset="0"/>
                        </a:rPr>
                        <a:t>darauf</a:t>
                      </a:r>
                      <a:r>
                        <a:rPr lang="en-US" sz="1600" b="0" strike="noStrike" spc="-1" dirty="0">
                          <a:solidFill>
                            <a:schemeClr val="dk1"/>
                          </a:solidFill>
                          <a:latin typeface="Calibri" panose="020F0502020204030204" pitchFamily="34" charset="0"/>
                          <a:ea typeface="Arial"/>
                          <a:cs typeface="Calibri" panose="020F0502020204030204" pitchFamily="34" charset="0"/>
                        </a:rPr>
                        <a:t> </a:t>
                      </a:r>
                      <a:r>
                        <a:rPr lang="en-US" sz="1600" b="0" strike="noStrike" spc="-1" dirty="0" err="1">
                          <a:solidFill>
                            <a:schemeClr val="dk1"/>
                          </a:solidFill>
                          <a:latin typeface="Calibri" panose="020F0502020204030204" pitchFamily="34" charset="0"/>
                          <a:ea typeface="Arial"/>
                          <a:cs typeface="Calibri" panose="020F0502020204030204" pitchFamily="34" charset="0"/>
                        </a:rPr>
                        <a:t>abzielt</a:t>
                      </a:r>
                      <a:r>
                        <a:rPr lang="en-US" sz="1600" b="0" strike="noStrike" spc="-1" dirty="0">
                          <a:solidFill>
                            <a:schemeClr val="dk1"/>
                          </a:solidFill>
                          <a:latin typeface="Calibri" panose="020F0502020204030204" pitchFamily="34" charset="0"/>
                          <a:ea typeface="Arial"/>
                          <a:cs typeface="Calibri" panose="020F0502020204030204" pitchFamily="34" charset="0"/>
                        </a:rPr>
                        <a:t>, </a:t>
                      </a:r>
                      <a:r>
                        <a:rPr lang="en-US" sz="1600" b="0" strike="noStrike" spc="-1" dirty="0" err="1">
                          <a:solidFill>
                            <a:schemeClr val="dk1"/>
                          </a:solidFill>
                          <a:latin typeface="Calibri" panose="020F0502020204030204" pitchFamily="34" charset="0"/>
                          <a:ea typeface="Arial"/>
                          <a:cs typeface="Calibri" panose="020F0502020204030204" pitchFamily="34" charset="0"/>
                        </a:rPr>
                        <a:t>Verbesserungsmöglichkeiten</a:t>
                      </a:r>
                      <a:r>
                        <a:rPr lang="en-US" sz="1600" b="0" strike="noStrike" spc="-1" dirty="0">
                          <a:solidFill>
                            <a:schemeClr val="dk1"/>
                          </a:solidFill>
                          <a:latin typeface="Calibri" panose="020F0502020204030204" pitchFamily="34" charset="0"/>
                          <a:ea typeface="Arial"/>
                          <a:cs typeface="Calibri" panose="020F0502020204030204" pitchFamily="34" charset="0"/>
                        </a:rPr>
                        <a:t> </a:t>
                      </a:r>
                      <a:r>
                        <a:rPr lang="en-US" sz="1600" b="0" strike="noStrike" spc="-1" dirty="0" err="1">
                          <a:solidFill>
                            <a:schemeClr val="dk1"/>
                          </a:solidFill>
                          <a:latin typeface="Calibri" panose="020F0502020204030204" pitchFamily="34" charset="0"/>
                          <a:ea typeface="Arial"/>
                          <a:cs typeface="Calibri" panose="020F0502020204030204" pitchFamily="34" charset="0"/>
                        </a:rPr>
                        <a:t>zu</a:t>
                      </a:r>
                      <a:r>
                        <a:rPr lang="en-US" sz="1600" b="0" strike="noStrike" spc="-1" dirty="0">
                          <a:solidFill>
                            <a:schemeClr val="dk1"/>
                          </a:solidFill>
                          <a:latin typeface="Calibri" panose="020F0502020204030204" pitchFamily="34" charset="0"/>
                          <a:ea typeface="Arial"/>
                          <a:cs typeface="Calibri" panose="020F0502020204030204" pitchFamily="34" charset="0"/>
                        </a:rPr>
                        <a:t> </a:t>
                      </a:r>
                      <a:r>
                        <a:rPr lang="en-US" sz="1600" b="0" strike="noStrike" spc="-1" dirty="0" err="1">
                          <a:solidFill>
                            <a:schemeClr val="dk1"/>
                          </a:solidFill>
                          <a:latin typeface="Calibri" panose="020F0502020204030204" pitchFamily="34" charset="0"/>
                          <a:ea typeface="Arial"/>
                          <a:cs typeface="Calibri" panose="020F0502020204030204" pitchFamily="34" charset="0"/>
                        </a:rPr>
                        <a:t>identifizieren</a:t>
                      </a:r>
                      <a:r>
                        <a:rPr lang="en-US" sz="1600" b="0" strike="noStrike" spc="-1" dirty="0">
                          <a:solidFill>
                            <a:schemeClr val="dk1"/>
                          </a:solidFill>
                          <a:latin typeface="Calibri" panose="020F0502020204030204" pitchFamily="34" charset="0"/>
                          <a:ea typeface="Arial"/>
                          <a:cs typeface="Calibri" panose="020F0502020204030204" pitchFamily="34" charset="0"/>
                        </a:rPr>
                        <a:t> und </a:t>
                      </a:r>
                      <a:r>
                        <a:rPr lang="en-US" sz="1600" b="0" strike="noStrike" spc="-1" dirty="0" err="1">
                          <a:solidFill>
                            <a:schemeClr val="dk1"/>
                          </a:solidFill>
                          <a:latin typeface="Calibri" panose="020F0502020204030204" pitchFamily="34" charset="0"/>
                          <a:ea typeface="Arial"/>
                          <a:cs typeface="Calibri" panose="020F0502020204030204" pitchFamily="34" charset="0"/>
                        </a:rPr>
                        <a:t>geeignete</a:t>
                      </a:r>
                      <a:r>
                        <a:rPr lang="en-US" sz="1600" b="0" strike="noStrike" spc="-1" dirty="0">
                          <a:solidFill>
                            <a:schemeClr val="dk1"/>
                          </a:solidFill>
                          <a:latin typeface="Calibri" panose="020F0502020204030204" pitchFamily="34" charset="0"/>
                          <a:ea typeface="Arial"/>
                          <a:cs typeface="Calibri" panose="020F0502020204030204" pitchFamily="34" charset="0"/>
                        </a:rPr>
                        <a:t> </a:t>
                      </a:r>
                      <a:r>
                        <a:rPr lang="en-US" sz="1600" b="0" strike="noStrike" spc="-1" dirty="0" err="1">
                          <a:solidFill>
                            <a:schemeClr val="dk1"/>
                          </a:solidFill>
                          <a:latin typeface="Calibri" panose="020F0502020204030204" pitchFamily="34" charset="0"/>
                          <a:ea typeface="Arial"/>
                          <a:cs typeface="Calibri" panose="020F0502020204030204" pitchFamily="34" charset="0"/>
                        </a:rPr>
                        <a:t>Folgemaßnahmen</a:t>
                      </a:r>
                      <a:r>
                        <a:rPr lang="en-US" sz="1600" b="0" strike="noStrike" spc="-1" dirty="0">
                          <a:solidFill>
                            <a:schemeClr val="dk1"/>
                          </a:solidFill>
                          <a:latin typeface="Calibri" panose="020F0502020204030204" pitchFamily="34" charset="0"/>
                          <a:ea typeface="Arial"/>
                          <a:cs typeface="Calibri" panose="020F0502020204030204" pitchFamily="34" charset="0"/>
                        </a:rPr>
                        <a:t> </a:t>
                      </a:r>
                      <a:r>
                        <a:rPr lang="en-US" sz="1600" b="0" strike="noStrike" spc="-1" dirty="0" err="1">
                          <a:solidFill>
                            <a:schemeClr val="dk1"/>
                          </a:solidFill>
                          <a:latin typeface="Calibri" panose="020F0502020204030204" pitchFamily="34" charset="0"/>
                          <a:ea typeface="Arial"/>
                          <a:cs typeface="Calibri" panose="020F0502020204030204" pitchFamily="34" charset="0"/>
                        </a:rPr>
                        <a:t>zu</a:t>
                      </a:r>
                      <a:r>
                        <a:rPr lang="en-US" sz="1600" b="0" strike="noStrike" spc="-1" dirty="0">
                          <a:solidFill>
                            <a:schemeClr val="dk1"/>
                          </a:solidFill>
                          <a:latin typeface="Calibri" panose="020F0502020204030204" pitchFamily="34" charset="0"/>
                          <a:ea typeface="Arial"/>
                          <a:cs typeface="Calibri" panose="020F0502020204030204" pitchFamily="34" charset="0"/>
                        </a:rPr>
                        <a:t> </a:t>
                      </a:r>
                      <a:r>
                        <a:rPr lang="en-US" sz="1600" b="0" strike="noStrike" spc="-1" dirty="0" err="1">
                          <a:solidFill>
                            <a:schemeClr val="dk1"/>
                          </a:solidFill>
                          <a:latin typeface="Calibri" panose="020F0502020204030204" pitchFamily="34" charset="0"/>
                          <a:ea typeface="Arial"/>
                          <a:cs typeface="Calibri" panose="020F0502020204030204" pitchFamily="34" charset="0"/>
                        </a:rPr>
                        <a:t>ergreifen</a:t>
                      </a:r>
                      <a:r>
                        <a:rPr lang="en-US" sz="1600" b="0" strike="noStrike" spc="-1" dirty="0">
                          <a:solidFill>
                            <a:schemeClr val="dk1"/>
                          </a:solidFill>
                          <a:latin typeface="Calibri" panose="020F0502020204030204" pitchFamily="34" charset="0"/>
                          <a:ea typeface="Arial"/>
                          <a:cs typeface="Calibri" panose="020F0502020204030204" pitchFamily="34" charset="0"/>
                        </a:rPr>
                        <a:t>.</a:t>
                      </a:r>
                      <a:endParaRPr lang="de-DE" sz="1600" b="0" strike="noStrike" spc="-1" dirty="0">
                        <a:solidFill>
                          <a:srgbClr val="000000"/>
                        </a:solidFill>
                        <a:latin typeface="Calibri" panose="020F0502020204030204" pitchFamily="34" charset="0"/>
                        <a:cs typeface="Calibri" panose="020F0502020204030204" pitchFamily="34" charset="0"/>
                      </a:endParaRPr>
                    </a:p>
                  </a:txBody>
                  <a:tcPr>
                    <a:lnL w="12240">
                      <a:no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tint val="20000"/>
                      </a:schemeClr>
                    </a:solidFill>
                  </a:tcPr>
                </a:tc>
                <a:extLst>
                  <a:ext uri="{0D108BD9-81ED-4DB2-BD59-A6C34878D82A}">
                    <a16:rowId xmlns:a16="http://schemas.microsoft.com/office/drawing/2014/main" val="10003"/>
                  </a:ext>
                </a:extLst>
              </a:tr>
            </a:tbl>
          </a:graphicData>
        </a:graphic>
      </p:graphicFrame>
      <p:sp>
        <p:nvSpPr>
          <p:cNvPr id="110" name="PlaceHolder 6"/>
          <p:cNvSpPr/>
          <p:nvPr/>
        </p:nvSpPr>
        <p:spPr>
          <a:xfrm>
            <a:off x="8737920" y="6431040"/>
            <a:ext cx="2840400" cy="360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defTabSz="914400">
              <a:lnSpc>
                <a:spcPct val="100000"/>
              </a:lnSpc>
              <a:tabLst>
                <a:tab pos="0" algn="l"/>
              </a:tabLst>
            </a:pPr>
            <a:fld id="{16F607EA-6E00-4B80-B9FE-88F61C699C85}" type="slidenum">
              <a:rPr lang="en-US" sz="1200" b="0" strike="noStrike" spc="-1">
                <a:solidFill>
                  <a:srgbClr val="888888"/>
                </a:solidFill>
                <a:latin typeface="Calibri"/>
                <a:ea typeface="Calibri"/>
              </a:rPr>
              <a:t>9</a:t>
            </a:fld>
            <a:endParaRPr lang="de-DE" sz="1200" b="0" strike="noStrike" spc="-1">
              <a:solidFill>
                <a:srgbClr val="000000"/>
              </a:solidFill>
              <a:latin typeface="Arial"/>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SPM: Schnittstellen </a:t>
            </a:r>
            <a:r>
              <a:rPr lang="en-US" sz="2000" b="0" strike="noStrike" spc="-1">
                <a:solidFill>
                  <a:srgbClr val="7F7F7F"/>
                </a:solidFill>
                <a:latin typeface="Calibri"/>
                <a:ea typeface="Calibri"/>
              </a:rPr>
              <a:t>nach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sp>
        <p:nvSpPr>
          <p:cNvPr id="809" name="PlaceHolder 2"/>
          <p:cNvSpPr>
            <a:spLocks noGrp="1"/>
          </p:cNvSpPr>
          <p:nvPr>
            <p:ph type="sldNum" idx="75"/>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99B85A13-2B4C-4635-9C16-F57930CCF157}" type="slidenum">
              <a:rPr lang="en-US" sz="1200" b="0" strike="noStrike" spc="-1">
                <a:solidFill>
                  <a:srgbClr val="888888"/>
                </a:solidFill>
                <a:latin typeface="Calibri"/>
                <a:ea typeface="Calibri"/>
              </a:rPr>
              <a:t>90</a:t>
            </a:fld>
            <a:endParaRPr lang="de-DE" sz="1200" b="0" strike="noStrike" spc="-1">
              <a:solidFill>
                <a:srgbClr val="000000"/>
              </a:solidFill>
              <a:latin typeface="Times New Roman"/>
            </a:endParaRPr>
          </a:p>
        </p:txBody>
      </p:sp>
      <p:grpSp>
        <p:nvGrpSpPr>
          <p:cNvPr id="810" name="Diagram1"/>
          <p:cNvGrpSpPr/>
          <p:nvPr/>
        </p:nvGrpSpPr>
        <p:grpSpPr>
          <a:xfrm>
            <a:off x="1427040" y="1656720"/>
            <a:ext cx="10152720" cy="4765680"/>
            <a:chOff x="1427040" y="1656720"/>
            <a:chExt cx="10152720" cy="4765680"/>
          </a:xfrm>
        </p:grpSpPr>
        <p:sp>
          <p:nvSpPr>
            <p:cNvPr id="811" name="Rectangle 810"/>
            <p:cNvSpPr/>
            <p:nvPr/>
          </p:nvSpPr>
          <p:spPr>
            <a:xfrm>
              <a:off x="1427040" y="1701000"/>
              <a:ext cx="10152720" cy="4676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812" name="Rectangle 811"/>
            <p:cNvSpPr/>
            <p:nvPr/>
          </p:nvSpPr>
          <p:spPr>
            <a:xfrm rot="16200000">
              <a:off x="39960" y="4104000"/>
              <a:ext cx="3647880" cy="753840"/>
            </a:xfrm>
            <a:prstGeom prst="rect">
              <a:avLst/>
            </a:prstGeom>
            <a:noFill/>
            <a:ln w="0">
              <a:noFill/>
            </a:ln>
          </p:spPr>
          <p:style>
            <a:lnRef idx="0">
              <a:scrgbClr r="0" g="0" b="0"/>
            </a:lnRef>
            <a:fillRef idx="0">
              <a:scrgbClr r="0" g="0" b="0"/>
            </a:fillRef>
            <a:effectRef idx="0">
              <a:scrgbClr r="0" g="0" b="0"/>
            </a:effectRef>
            <a:fontRef idx="minor"/>
          </p:style>
          <p:txBody>
            <a:bodyPr lIns="0" tIns="0" rIns="666720" bIns="0" numCol="1" spcCol="1440" anchor="t">
              <a:noAutofit/>
            </a:bodyPr>
            <a:lstStyle/>
            <a:p>
              <a:pPr algn="r" defTabSz="2533680">
                <a:lnSpc>
                  <a:spcPct val="90000"/>
                </a:lnSpc>
                <a:spcAft>
                  <a:spcPts val="1996"/>
                </a:spcAft>
                <a:tabLst>
                  <a:tab pos="0" algn="l"/>
                </a:tabLst>
              </a:pPr>
              <a:r>
                <a:rPr lang="en-GB" sz="4400" b="0" strike="noStrike" spc="-1">
                  <a:solidFill>
                    <a:srgbClr val="000000"/>
                  </a:solidFill>
                  <a:latin typeface="Arial"/>
                </a:rPr>
                <a:t>Eingehend</a:t>
              </a:r>
              <a:endParaRPr lang="de-DE" sz="4400" b="0" strike="noStrike" spc="-1">
                <a:solidFill>
                  <a:srgbClr val="000000"/>
                </a:solidFill>
                <a:latin typeface="Arial"/>
              </a:endParaRPr>
            </a:p>
          </p:txBody>
        </p:sp>
        <p:sp>
          <p:nvSpPr>
            <p:cNvPr id="813" name="Rectangle 812"/>
            <p:cNvSpPr/>
            <p:nvPr/>
          </p:nvSpPr>
          <p:spPr>
            <a:xfrm>
              <a:off x="2243520" y="2655000"/>
              <a:ext cx="3764160" cy="3647880"/>
            </a:xfrm>
            <a:prstGeom prst="rect">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128160" tIns="666720" rIns="128160" bIns="128160" numCol="1" spcCol="1440" anchor="t">
              <a:noAutofit/>
            </a:bodyPr>
            <a:lstStyle/>
            <a:p>
              <a:pPr marL="171360" lvl="1" indent="-171360" defTabSz="800280">
                <a:lnSpc>
                  <a:spcPct val="100000"/>
                </a:lnSpc>
                <a:spcAft>
                  <a:spcPts val="269"/>
                </a:spcAft>
                <a:buClr>
                  <a:srgbClr val="FFFFFF"/>
                </a:buClr>
                <a:buFont typeface="Symbol"/>
                <a:buChar char=""/>
              </a:pPr>
              <a:r>
                <a:rPr lang="en-GB" sz="1600" b="1" strike="noStrike" spc="-1">
                  <a:solidFill>
                    <a:schemeClr val="lt1"/>
                  </a:solidFill>
                  <a:latin typeface="Calibri"/>
                </a:rPr>
                <a:t>CRM</a:t>
              </a:r>
              <a:r>
                <a:rPr lang="en-GB" sz="1600" b="0" strike="noStrike" spc="-1">
                  <a:solidFill>
                    <a:schemeClr val="lt1"/>
                  </a:solidFill>
                  <a:latin typeface="Calibri"/>
                </a:rPr>
                <a:t>: Identifizierte Kundenbedürfnisse als ein zu berücksichtigender Faktor, um die Nachfrage nach neuen oder veränderten Services zu identifizieren</a:t>
              </a:r>
              <a:endParaRPr lang="de-DE" sz="1600" b="0" strike="noStrike" spc="-1">
                <a:solidFill>
                  <a:srgbClr val="000000"/>
                </a:solidFill>
                <a:latin typeface="Arial"/>
              </a:endParaRPr>
            </a:p>
            <a:p>
              <a:pPr marL="171360" lvl="1" indent="-171360" defTabSz="800280">
                <a:lnSpc>
                  <a:spcPct val="100000"/>
                </a:lnSpc>
                <a:spcAft>
                  <a:spcPts val="269"/>
                </a:spcAft>
                <a:buClr>
                  <a:srgbClr val="FFFFFF"/>
                </a:buClr>
                <a:buFont typeface="Symbol"/>
                <a:buChar char=""/>
              </a:pPr>
              <a:r>
                <a:rPr lang="en-GB" sz="1600" b="1" strike="noStrike" spc="-1">
                  <a:solidFill>
                    <a:schemeClr val="lt1"/>
                  </a:solidFill>
                  <a:latin typeface="Calibri"/>
                </a:rPr>
                <a:t>SUPPM</a:t>
              </a:r>
              <a:r>
                <a:rPr lang="en-GB" sz="1600" b="0" strike="noStrike" spc="-1">
                  <a:solidFill>
                    <a:schemeClr val="lt1"/>
                  </a:solidFill>
                  <a:latin typeface="Calibri"/>
                </a:rPr>
                <a:t>: Informationen über Zulieferer als Grundlage für die Identifizierung von Zulieferern, die an der Erbringung eines bestimmten Services beteiligt sind</a:t>
              </a:r>
              <a:endParaRPr lang="de-DE" sz="1600" b="0" strike="noStrike" spc="-1">
                <a:solidFill>
                  <a:srgbClr val="000000"/>
                </a:solidFill>
                <a:latin typeface="Arial"/>
              </a:endParaRPr>
            </a:p>
          </p:txBody>
        </p:sp>
        <p:sp>
          <p:nvSpPr>
            <p:cNvPr id="814" name="Rectangle 813"/>
            <p:cNvSpPr/>
            <p:nvPr/>
          </p:nvSpPr>
          <p:spPr>
            <a:xfrm>
              <a:off x="1487160" y="1656720"/>
              <a:ext cx="1510200" cy="1510200"/>
            </a:xfrm>
            <a:prstGeom prst="rect">
              <a:avLst/>
            </a:prstGeom>
            <a:blipFill rotWithShape="0">
              <a:blip r:embed="rId3"/>
              <a:srcRect/>
              <a:stretch/>
            </a:blipFill>
            <a:ln>
              <a:solidFill>
                <a:srgbClr val="FFFFFF"/>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815" name="Rectangle 814"/>
            <p:cNvSpPr/>
            <p:nvPr/>
          </p:nvSpPr>
          <p:spPr>
            <a:xfrm rot="16200000">
              <a:off x="5552640" y="4104000"/>
              <a:ext cx="3647880" cy="753840"/>
            </a:xfrm>
            <a:prstGeom prst="rect">
              <a:avLst/>
            </a:prstGeom>
            <a:noFill/>
            <a:ln w="0">
              <a:noFill/>
            </a:ln>
          </p:spPr>
          <p:style>
            <a:lnRef idx="0">
              <a:scrgbClr r="0" g="0" b="0"/>
            </a:lnRef>
            <a:fillRef idx="0">
              <a:scrgbClr r="0" g="0" b="0"/>
            </a:fillRef>
            <a:effectRef idx="0">
              <a:scrgbClr r="0" g="0" b="0"/>
            </a:effectRef>
            <a:fontRef idx="minor"/>
          </p:style>
          <p:txBody>
            <a:bodyPr lIns="0" tIns="0" rIns="666720" bIns="0" numCol="1" spcCol="1440" anchor="t">
              <a:noAutofit/>
            </a:bodyPr>
            <a:lstStyle/>
            <a:p>
              <a:pPr algn="r" defTabSz="2533680">
                <a:lnSpc>
                  <a:spcPct val="90000"/>
                </a:lnSpc>
                <a:spcAft>
                  <a:spcPts val="1996"/>
                </a:spcAft>
                <a:tabLst>
                  <a:tab pos="0" algn="l"/>
                </a:tabLst>
              </a:pPr>
              <a:r>
                <a:rPr lang="en-GB" sz="4400" b="0" strike="noStrike" spc="-1">
                  <a:solidFill>
                    <a:srgbClr val="000000"/>
                  </a:solidFill>
                  <a:latin typeface="Arial"/>
                </a:rPr>
                <a:t>Ausgehend</a:t>
              </a:r>
              <a:endParaRPr lang="de-DE" sz="4400" b="0" strike="noStrike" spc="-1">
                <a:solidFill>
                  <a:srgbClr val="000000"/>
                </a:solidFill>
                <a:latin typeface="Arial"/>
              </a:endParaRPr>
            </a:p>
          </p:txBody>
        </p:sp>
        <p:sp>
          <p:nvSpPr>
            <p:cNvPr id="816" name="Rectangle 815"/>
            <p:cNvSpPr/>
            <p:nvPr/>
          </p:nvSpPr>
          <p:spPr>
            <a:xfrm>
              <a:off x="7755840" y="2535120"/>
              <a:ext cx="3764160" cy="3887280"/>
            </a:xfrm>
            <a:prstGeom prst="rect">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99720" tIns="666720" rIns="99720" bIns="99720" numCol="1" spcCol="1440" anchor="t">
              <a:noAutofit/>
            </a:bodyPr>
            <a:lstStyle/>
            <a:p>
              <a:pPr marL="114480" lvl="1" indent="-114480" defTabSz="622440">
                <a:lnSpc>
                  <a:spcPct val="100000"/>
                </a:lnSpc>
                <a:spcAft>
                  <a:spcPts val="210"/>
                </a:spcAft>
                <a:buClr>
                  <a:srgbClr val="FFFFFF"/>
                </a:buClr>
                <a:buFont typeface="Symbol"/>
                <a:buChar char=""/>
              </a:pPr>
              <a:r>
                <a:rPr lang="en-GB" sz="1200" b="1" strike="noStrike" spc="-1">
                  <a:solidFill>
                    <a:srgbClr val="FFFFFF"/>
                  </a:solidFill>
                  <a:latin typeface="Calibri"/>
                </a:rPr>
                <a:t>SLM: </a:t>
              </a:r>
              <a:r>
                <a:rPr lang="en-GB" sz="1200" b="0" strike="noStrike" spc="-1">
                  <a:solidFill>
                    <a:srgbClr val="FFFFFF"/>
                  </a:solidFill>
                  <a:latin typeface="Calibri"/>
                </a:rPr>
                <a:t>Service-Portfolio zusammen mit Service-Spezifikationen als Grundlage für die Erstellung des Service-Katalogs</a:t>
              </a:r>
              <a:endParaRPr lang="de-DE" sz="1200" b="0" strike="noStrike" spc="-1">
                <a:solidFill>
                  <a:srgbClr val="000000"/>
                </a:solidFill>
                <a:latin typeface="Arial"/>
              </a:endParaRPr>
            </a:p>
            <a:p>
              <a:pPr marL="114480" lvl="1" indent="-114480" defTabSz="622440">
                <a:lnSpc>
                  <a:spcPct val="100000"/>
                </a:lnSpc>
                <a:spcAft>
                  <a:spcPts val="210"/>
                </a:spcAft>
                <a:buClr>
                  <a:srgbClr val="FFFFFF"/>
                </a:buClr>
                <a:buFont typeface="Symbol"/>
                <a:buChar char=""/>
              </a:pPr>
              <a:r>
                <a:rPr lang="en-GB" sz="1200" b="1" strike="noStrike" spc="-1">
                  <a:solidFill>
                    <a:srgbClr val="FFFFFF"/>
                  </a:solidFill>
                  <a:latin typeface="Calibri"/>
                </a:rPr>
                <a:t>SUPPM: </a:t>
              </a:r>
              <a:r>
                <a:rPr lang="en-GB" sz="1200" b="0" strike="noStrike" spc="-1">
                  <a:solidFill>
                    <a:srgbClr val="FFFFFF"/>
                  </a:solidFill>
                  <a:latin typeface="Calibri"/>
                </a:rPr>
                <a:t>Informationen über interne und externe Zulieferer, die an der Erbringung eines bestimmten Services beteiligt sind (Teil von Plänen für neue oder geänderte Services) als Grundlage für die Identifizierung neuer Zulieferer</a:t>
              </a:r>
              <a:endParaRPr lang="de-DE" sz="1200" b="0" strike="noStrike" spc="-1">
                <a:solidFill>
                  <a:srgbClr val="000000"/>
                </a:solidFill>
                <a:latin typeface="Arial"/>
              </a:endParaRPr>
            </a:p>
            <a:p>
              <a:pPr marL="114480" lvl="1" indent="-114480" defTabSz="622440">
                <a:lnSpc>
                  <a:spcPct val="100000"/>
                </a:lnSpc>
                <a:spcAft>
                  <a:spcPts val="210"/>
                </a:spcAft>
                <a:buClr>
                  <a:srgbClr val="FFFFFF"/>
                </a:buClr>
                <a:buFont typeface="Symbol"/>
                <a:buChar char=""/>
              </a:pPr>
              <a:r>
                <a:rPr lang="en-GB" sz="1200" b="1" strike="noStrike" spc="-1">
                  <a:solidFill>
                    <a:srgbClr val="FFFFFF"/>
                  </a:solidFill>
                  <a:latin typeface="Calibri"/>
                </a:rPr>
                <a:t>CHM: </a:t>
              </a:r>
              <a:r>
                <a:rPr lang="en-GB" sz="1200" b="0" strike="noStrike" spc="-1">
                  <a:solidFill>
                    <a:srgbClr val="FFFFFF"/>
                  </a:solidFill>
                  <a:latin typeface="Calibri"/>
                </a:rPr>
                <a:t>Request for Change, um Änderungen an Configuration Items (CIs) auszulösen, die zur Umsetzung von Plänen für neue oder geänderte Services erforderlich sind</a:t>
              </a:r>
              <a:endParaRPr lang="de-DE" sz="1200" b="0" strike="noStrike" spc="-1">
                <a:solidFill>
                  <a:srgbClr val="000000"/>
                </a:solidFill>
                <a:latin typeface="Arial"/>
              </a:endParaRPr>
            </a:p>
            <a:p>
              <a:pPr marL="114480" lvl="1" indent="-114480" defTabSz="622440">
                <a:lnSpc>
                  <a:spcPct val="100000"/>
                </a:lnSpc>
                <a:spcAft>
                  <a:spcPts val="210"/>
                </a:spcAft>
                <a:buClr>
                  <a:srgbClr val="FFFFFF"/>
                </a:buClr>
                <a:buFont typeface="Symbol"/>
                <a:buChar char=""/>
              </a:pPr>
              <a:r>
                <a:rPr lang="en-GB" sz="1200" b="1" strike="noStrike" spc="-1">
                  <a:solidFill>
                    <a:srgbClr val="FFFFFF"/>
                  </a:solidFill>
                  <a:latin typeface="Calibri"/>
                </a:rPr>
                <a:t>ISRM: </a:t>
              </a:r>
              <a:r>
                <a:rPr lang="en-GB" sz="1200" b="0" strike="noStrike" spc="-1">
                  <a:solidFill>
                    <a:srgbClr val="FFFFFF"/>
                  </a:solidFill>
                  <a:latin typeface="Calibri"/>
                </a:rPr>
                <a:t>Service Level Agreements (SLAs) mit Informationen über vereinbarte Service-Ziele, um eine Priorisierung von Incidents und Service-Requests zu ermöglichen</a:t>
              </a:r>
              <a:endParaRPr lang="de-DE" sz="1200" b="0" strike="noStrike" spc="-1">
                <a:solidFill>
                  <a:srgbClr val="000000"/>
                </a:solidFill>
                <a:latin typeface="Arial"/>
              </a:endParaRPr>
            </a:p>
          </p:txBody>
        </p:sp>
      </p:grpSp>
      <p:sp>
        <p:nvSpPr>
          <p:cNvPr id="817" name="Rectangle 816"/>
          <p:cNvSpPr/>
          <p:nvPr/>
        </p:nvSpPr>
        <p:spPr>
          <a:xfrm>
            <a:off x="6861600" y="1706040"/>
            <a:ext cx="1461960" cy="1461960"/>
          </a:xfrm>
          <a:prstGeom prst="rect">
            <a:avLst/>
          </a:prstGeom>
          <a:blipFill rotWithShape="0">
            <a:blip r:embed="rId4"/>
            <a:srcRect/>
            <a:stretch/>
          </a:blipFill>
          <a:ln>
            <a:solidFill>
              <a:srgbClr val="B9CDE5"/>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8" name="PlaceHolder 1"/>
          <p:cNvSpPr>
            <a:spLocks noGrp="1"/>
          </p:cNvSpPr>
          <p:nvPr>
            <p:ph type="title"/>
          </p:nvPr>
        </p:nvSpPr>
        <p:spPr>
          <a:xfrm>
            <a:off x="914400" y="2130480"/>
            <a:ext cx="10360440" cy="1467000"/>
          </a:xfrm>
          <a:prstGeom prst="rect">
            <a:avLst/>
          </a:prstGeom>
          <a:noFill/>
          <a:ln w="0">
            <a:noFill/>
          </a:ln>
        </p:spPr>
        <p:txBody>
          <a:bodyPr lIns="91440" tIns="45720" rIns="91440" bIns="45720" anchor="ctr">
            <a:noAutofit/>
          </a:bodyPr>
          <a:lstStyle/>
          <a:p>
            <a:pPr indent="0" algn="ctr">
              <a:lnSpc>
                <a:spcPct val="100000"/>
              </a:lnSpc>
              <a:buNone/>
              <a:tabLst>
                <a:tab pos="0" algn="l"/>
              </a:tabLst>
            </a:pPr>
            <a:r>
              <a:rPr lang="en-US" sz="3200" b="1" strike="noStrike" spc="-1">
                <a:solidFill>
                  <a:srgbClr val="205595"/>
                </a:solidFill>
                <a:latin typeface="Calibri"/>
                <a:ea typeface="Calibri"/>
              </a:rPr>
              <a:t>Service Level Management (SLM)</a:t>
            </a:r>
            <a:endParaRPr lang="de-DE" sz="3200" b="0" strike="noStrike" spc="-1">
              <a:solidFill>
                <a:srgbClr val="000000"/>
              </a:solidFill>
              <a:latin typeface="Arial"/>
            </a:endParaRPr>
          </a:p>
        </p:txBody>
      </p:sp>
      <p:sp>
        <p:nvSpPr>
          <p:cNvPr id="819" name="PlaceHolder 2"/>
          <p:cNvSpPr>
            <a:spLocks noGrp="1"/>
          </p:cNvSpPr>
          <p:nvPr>
            <p:ph type="sldNum" idx="76"/>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FFFFFF"/>
                </a:solidFill>
                <a:latin typeface="Calibri"/>
                <a:ea typeface="Calibri"/>
              </a:defRPr>
            </a:lvl1pPr>
          </a:lstStyle>
          <a:p>
            <a:pPr indent="0" algn="r">
              <a:lnSpc>
                <a:spcPct val="100000"/>
              </a:lnSpc>
              <a:buNone/>
              <a:tabLst>
                <a:tab pos="0" algn="l"/>
              </a:tabLst>
            </a:pPr>
            <a:fld id="{236A56B1-AB7E-4DAA-B786-D337FC250E64}" type="slidenum">
              <a:rPr lang="en-US" sz="1200" b="0" strike="noStrike" spc="-1">
                <a:solidFill>
                  <a:srgbClr val="FFFFFF"/>
                </a:solidFill>
                <a:latin typeface="Calibri"/>
                <a:ea typeface="Calibri"/>
              </a:rPr>
              <a:t>91</a:t>
            </a:fld>
            <a:endParaRPr lang="de-DE" sz="1200" b="0" strike="noStrike" spc="-1">
              <a:solidFill>
                <a:srgbClr val="000000"/>
              </a:solidFill>
              <a:latin typeface="Times New Roman"/>
            </a:endParaRPr>
          </a:p>
        </p:txBody>
      </p:sp>
      <p:sp>
        <p:nvSpPr>
          <p:cNvPr id="820" name="Google Shape;967;p80"/>
          <p:cNvSpPr/>
          <p:nvPr/>
        </p:nvSpPr>
        <p:spPr>
          <a:xfrm>
            <a:off x="2895480" y="3933720"/>
            <a:ext cx="6397920" cy="1702080"/>
          </a:xfrm>
          <a:prstGeom prst="snip1Rect">
            <a:avLst>
              <a:gd name="adj" fmla="val 16667"/>
            </a:avLst>
          </a:prstGeom>
          <a:solidFill>
            <a:srgbClr val="93B3D7">
              <a:alpha val="37000"/>
            </a:srgbClr>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Lst>
            </a:pPr>
            <a:endParaRPr lang="de-DE" sz="1800" b="0" strike="noStrike" spc="-1">
              <a:solidFill>
                <a:schemeClr val="lt1"/>
              </a:solidFill>
              <a:latin typeface="Calibri"/>
              <a:ea typeface="Calibri"/>
            </a:endParaRPr>
          </a:p>
        </p:txBody>
      </p:sp>
      <p:sp>
        <p:nvSpPr>
          <p:cNvPr id="821" name="Google Shape;968;p80"/>
          <p:cNvSpPr/>
          <p:nvPr/>
        </p:nvSpPr>
        <p:spPr>
          <a:xfrm>
            <a:off x="2969640" y="4040640"/>
            <a:ext cx="1703520" cy="326520"/>
          </a:xfrm>
          <a:prstGeom prst="rect">
            <a:avLst/>
          </a:prstGeom>
          <a:solidFill>
            <a:schemeClr val="accent1"/>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US" sz="1800" b="0" strike="noStrike" spc="-1">
                <a:solidFill>
                  <a:schemeClr val="lt1"/>
                </a:solidFill>
                <a:latin typeface="Calibri"/>
                <a:ea typeface="Calibri"/>
              </a:rPr>
              <a:t>Zielsetzung</a:t>
            </a:r>
            <a:endParaRPr lang="de-DE" sz="1800" b="0" strike="noStrike" spc="-1">
              <a:solidFill>
                <a:srgbClr val="000000"/>
              </a:solidFill>
              <a:latin typeface="Arial"/>
            </a:endParaRPr>
          </a:p>
        </p:txBody>
      </p:sp>
      <p:sp>
        <p:nvSpPr>
          <p:cNvPr id="822" name="Google Shape;969;p80"/>
          <p:cNvSpPr/>
          <p:nvPr/>
        </p:nvSpPr>
        <p:spPr>
          <a:xfrm>
            <a:off x="2969640" y="4448520"/>
            <a:ext cx="6230160" cy="912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en-US" sz="1800" b="0" strike="noStrike" spc="-1">
                <a:solidFill>
                  <a:srgbClr val="000000"/>
                </a:solidFill>
                <a:latin typeface="Calibri"/>
                <a:ea typeface="Calibri"/>
              </a:rPr>
              <a:t>Pflege von Service-Katalogen und Festlegung und Bewertung von Vereinbarungen über die Service-Qualität mit Kunden und Zulieferern</a:t>
            </a:r>
            <a:endParaRPr lang="de-DE" sz="1800" b="0" strike="noStrike" spc="-1">
              <a:solidFill>
                <a:srgbClr val="000000"/>
              </a:solidFill>
              <a:latin typeface="Arial"/>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SLM: Schlüsselfragen</a:t>
            </a:r>
            <a:endParaRPr lang="de-DE" sz="3200" b="0" strike="noStrike" spc="-1">
              <a:solidFill>
                <a:srgbClr val="000000"/>
              </a:solidFill>
              <a:latin typeface="Arial"/>
            </a:endParaRPr>
          </a:p>
        </p:txBody>
      </p:sp>
      <p:grpSp>
        <p:nvGrpSpPr>
          <p:cNvPr id="824" name="Google Shape;976;p81"/>
          <p:cNvGrpSpPr/>
          <p:nvPr/>
        </p:nvGrpSpPr>
        <p:grpSpPr>
          <a:xfrm>
            <a:off x="2211480" y="1698840"/>
            <a:ext cx="7769160" cy="4619160"/>
            <a:chOff x="2211480" y="1698840"/>
            <a:chExt cx="7769160" cy="4619160"/>
          </a:xfrm>
        </p:grpSpPr>
        <p:sp>
          <p:nvSpPr>
            <p:cNvPr id="825" name="Google Shape;977;p81"/>
            <p:cNvSpPr/>
            <p:nvPr/>
          </p:nvSpPr>
          <p:spPr>
            <a:xfrm rot="10800000">
              <a:off x="2686680" y="1698480"/>
              <a:ext cx="7293960" cy="94140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826" name="Google Shape;978;p81"/>
            <p:cNvSpPr/>
            <p:nvPr/>
          </p:nvSpPr>
          <p:spPr>
            <a:xfrm>
              <a:off x="2919600" y="1698840"/>
              <a:ext cx="7058160" cy="941400"/>
            </a:xfrm>
            <a:prstGeom prst="rect">
              <a:avLst/>
            </a:prstGeom>
            <a:noFill/>
            <a:ln w="0">
              <a:noFill/>
            </a:ln>
          </p:spPr>
          <p:style>
            <a:lnRef idx="0">
              <a:scrgbClr r="0" g="0" b="0"/>
            </a:lnRef>
            <a:fillRef idx="0">
              <a:scrgbClr r="0" g="0" b="0"/>
            </a:fillRef>
            <a:effectRef idx="0">
              <a:scrgbClr r="0" g="0" b="0"/>
            </a:effectRef>
            <a:fontRef idx="minor"/>
          </p:style>
          <p:txBody>
            <a:bodyPr lIns="416160" tIns="72360" rIns="135000" bIns="72360" anchor="ctr">
              <a:noAutofit/>
            </a:bodyPr>
            <a:lstStyle/>
            <a:p>
              <a:pPr algn="ctr">
                <a:lnSpc>
                  <a:spcPct val="90000"/>
                </a:lnSpc>
                <a:tabLst>
                  <a:tab pos="0" algn="l"/>
                </a:tabLst>
              </a:pPr>
              <a:r>
                <a:rPr lang="en-US" sz="1900" b="0" strike="noStrike" spc="-1">
                  <a:solidFill>
                    <a:schemeClr val="lt1"/>
                  </a:solidFill>
                  <a:latin typeface="Calibri"/>
                  <a:ea typeface="Calibri"/>
                </a:rPr>
                <a:t>Wie werden die relevanten Teile des Service-Portfolios den Kunden präsentiert?</a:t>
              </a:r>
              <a:endParaRPr lang="de-DE" sz="1900" b="0" strike="noStrike" spc="-1">
                <a:solidFill>
                  <a:srgbClr val="000000"/>
                </a:solidFill>
                <a:latin typeface="Arial"/>
              </a:endParaRPr>
            </a:p>
          </p:txBody>
        </p:sp>
        <p:sp>
          <p:nvSpPr>
            <p:cNvPr id="827" name="Google Shape;979;p81"/>
            <p:cNvSpPr/>
            <p:nvPr/>
          </p:nvSpPr>
          <p:spPr>
            <a:xfrm>
              <a:off x="2211480" y="1698840"/>
              <a:ext cx="941400" cy="94140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828" name="Google Shape;980;p81"/>
            <p:cNvSpPr/>
            <p:nvPr/>
          </p:nvSpPr>
          <p:spPr>
            <a:xfrm rot="10800000">
              <a:off x="2686680" y="2924280"/>
              <a:ext cx="7293960" cy="94140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829" name="Google Shape;981;p81"/>
            <p:cNvSpPr/>
            <p:nvPr/>
          </p:nvSpPr>
          <p:spPr>
            <a:xfrm>
              <a:off x="2919600" y="2924640"/>
              <a:ext cx="7058160" cy="941400"/>
            </a:xfrm>
            <a:prstGeom prst="rect">
              <a:avLst/>
            </a:prstGeom>
            <a:noFill/>
            <a:ln w="0">
              <a:noFill/>
            </a:ln>
          </p:spPr>
          <p:style>
            <a:lnRef idx="0">
              <a:scrgbClr r="0" g="0" b="0"/>
            </a:lnRef>
            <a:fillRef idx="0">
              <a:scrgbClr r="0" g="0" b="0"/>
            </a:fillRef>
            <a:effectRef idx="0">
              <a:scrgbClr r="0" g="0" b="0"/>
            </a:effectRef>
            <a:fontRef idx="minor"/>
          </p:style>
          <p:txBody>
            <a:bodyPr lIns="416160" tIns="72360" rIns="135000" bIns="72360" anchor="ctr">
              <a:noAutofit/>
            </a:bodyPr>
            <a:lstStyle/>
            <a:p>
              <a:pPr algn="ctr">
                <a:lnSpc>
                  <a:spcPct val="90000"/>
                </a:lnSpc>
                <a:tabLst>
                  <a:tab pos="0" algn="l"/>
                </a:tabLst>
              </a:pPr>
              <a:r>
                <a:rPr lang="en-US" sz="1900" b="0" strike="noStrike" spc="-1">
                  <a:solidFill>
                    <a:schemeClr val="lt1"/>
                  </a:solidFill>
                  <a:latin typeface="Calibri"/>
                  <a:ea typeface="Calibri"/>
                </a:rPr>
                <a:t>Welche Service-Ziele werden von den Kunden gefordert? Wie lauten die daraus resultierenden SLAs?</a:t>
              </a:r>
              <a:endParaRPr lang="de-DE" sz="1900" b="0" strike="noStrike" spc="-1">
                <a:solidFill>
                  <a:srgbClr val="000000"/>
                </a:solidFill>
                <a:latin typeface="Arial"/>
              </a:endParaRPr>
            </a:p>
          </p:txBody>
        </p:sp>
        <p:sp>
          <p:nvSpPr>
            <p:cNvPr id="830" name="Google Shape;982;p81"/>
            <p:cNvSpPr/>
            <p:nvPr/>
          </p:nvSpPr>
          <p:spPr>
            <a:xfrm>
              <a:off x="2211480" y="2924640"/>
              <a:ext cx="941400" cy="94140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831" name="Google Shape;983;p81"/>
            <p:cNvSpPr/>
            <p:nvPr/>
          </p:nvSpPr>
          <p:spPr>
            <a:xfrm rot="10800000">
              <a:off x="2686680" y="4150440"/>
              <a:ext cx="7293960" cy="94140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832" name="Google Shape;984;p81"/>
            <p:cNvSpPr/>
            <p:nvPr/>
          </p:nvSpPr>
          <p:spPr>
            <a:xfrm>
              <a:off x="2919600" y="4150440"/>
              <a:ext cx="7058160" cy="941400"/>
            </a:xfrm>
            <a:prstGeom prst="rect">
              <a:avLst/>
            </a:prstGeom>
            <a:noFill/>
            <a:ln w="0">
              <a:noFill/>
            </a:ln>
          </p:spPr>
          <p:style>
            <a:lnRef idx="0">
              <a:scrgbClr r="0" g="0" b="0"/>
            </a:lnRef>
            <a:fillRef idx="0">
              <a:scrgbClr r="0" g="0" b="0"/>
            </a:fillRef>
            <a:effectRef idx="0">
              <a:scrgbClr r="0" g="0" b="0"/>
            </a:effectRef>
            <a:fontRef idx="minor"/>
          </p:style>
          <p:txBody>
            <a:bodyPr lIns="416160" tIns="72360" rIns="135000" bIns="72360" anchor="ctr">
              <a:noAutofit/>
            </a:bodyPr>
            <a:lstStyle/>
            <a:p>
              <a:pPr algn="ctr">
                <a:lnSpc>
                  <a:spcPct val="90000"/>
                </a:lnSpc>
                <a:tabLst>
                  <a:tab pos="0" algn="l"/>
                </a:tabLst>
              </a:pPr>
              <a:r>
                <a:rPr lang="en-US" sz="1800" b="0" strike="noStrike" spc="-1">
                  <a:solidFill>
                    <a:schemeClr val="lt1"/>
                  </a:solidFill>
                  <a:latin typeface="Calibri"/>
                  <a:ea typeface="Calibri"/>
                </a:rPr>
                <a:t>Welche operativen Ziele müssen von den Zulieferern erfüllt werden, um die mit den Kunden vereinbarten Service-Ziele zu unterstützen? Wie lauten die daraus resultierenden OLAs und UAs?</a:t>
              </a:r>
              <a:endParaRPr lang="de-DE" sz="1800" b="0" strike="noStrike" spc="-1">
                <a:solidFill>
                  <a:srgbClr val="000000"/>
                </a:solidFill>
                <a:latin typeface="Arial"/>
              </a:endParaRPr>
            </a:p>
          </p:txBody>
        </p:sp>
        <p:sp>
          <p:nvSpPr>
            <p:cNvPr id="833" name="Google Shape;985;p81"/>
            <p:cNvSpPr/>
            <p:nvPr/>
          </p:nvSpPr>
          <p:spPr>
            <a:xfrm>
              <a:off x="2211480" y="4150440"/>
              <a:ext cx="941400" cy="94140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834" name="Google Shape;986;p81"/>
            <p:cNvSpPr/>
            <p:nvPr/>
          </p:nvSpPr>
          <p:spPr>
            <a:xfrm rot="10800000">
              <a:off x="2686680" y="5376240"/>
              <a:ext cx="7293960" cy="94140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835" name="Google Shape;987;p81"/>
            <p:cNvSpPr/>
            <p:nvPr/>
          </p:nvSpPr>
          <p:spPr>
            <a:xfrm>
              <a:off x="2919600" y="5376600"/>
              <a:ext cx="7058160" cy="941400"/>
            </a:xfrm>
            <a:prstGeom prst="rect">
              <a:avLst/>
            </a:prstGeom>
            <a:noFill/>
            <a:ln w="0">
              <a:noFill/>
            </a:ln>
          </p:spPr>
          <p:style>
            <a:lnRef idx="0">
              <a:scrgbClr r="0" g="0" b="0"/>
            </a:lnRef>
            <a:fillRef idx="0">
              <a:scrgbClr r="0" g="0" b="0"/>
            </a:fillRef>
            <a:effectRef idx="0">
              <a:scrgbClr r="0" g="0" b="0"/>
            </a:effectRef>
            <a:fontRef idx="minor"/>
          </p:style>
          <p:txBody>
            <a:bodyPr lIns="416160" tIns="72360" rIns="135000" bIns="72360" anchor="ctr">
              <a:noAutofit/>
            </a:bodyPr>
            <a:lstStyle/>
            <a:p>
              <a:pPr algn="ctr">
                <a:lnSpc>
                  <a:spcPct val="90000"/>
                </a:lnSpc>
                <a:tabLst>
                  <a:tab pos="0" algn="l"/>
                </a:tabLst>
              </a:pPr>
              <a:r>
                <a:rPr lang="en-US" sz="1900" b="0" strike="noStrike" spc="-1">
                  <a:solidFill>
                    <a:schemeClr val="lt1"/>
                  </a:solidFill>
                  <a:latin typeface="Calibri"/>
                  <a:ea typeface="Calibri"/>
                </a:rPr>
                <a:t>Wie wird die Erfüllung von SLAs, OLAs und UAs bewertet? Wie werden die Kunden über SLA-Verletzungen informiert?</a:t>
              </a:r>
              <a:endParaRPr lang="de-DE" sz="1900" b="0" strike="noStrike" spc="-1">
                <a:solidFill>
                  <a:srgbClr val="000000"/>
                </a:solidFill>
                <a:latin typeface="Arial"/>
              </a:endParaRPr>
            </a:p>
          </p:txBody>
        </p:sp>
        <p:sp>
          <p:nvSpPr>
            <p:cNvPr id="836" name="Google Shape;988;p81"/>
            <p:cNvSpPr/>
            <p:nvPr/>
          </p:nvSpPr>
          <p:spPr>
            <a:xfrm>
              <a:off x="2211480" y="5376600"/>
              <a:ext cx="941400" cy="94140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grpSp>
      <p:sp>
        <p:nvSpPr>
          <p:cNvPr id="837" name="PlaceHolder 2"/>
          <p:cNvSpPr>
            <a:spLocks noGrp="1"/>
          </p:cNvSpPr>
          <p:nvPr>
            <p:ph type="sldNum" idx="77"/>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3E459980-6AF9-4A32-9D96-D130C6FECC37}" type="slidenum">
              <a:rPr lang="en-US" sz="1200" b="0" strike="noStrike" spc="-1">
                <a:solidFill>
                  <a:srgbClr val="888888"/>
                </a:solidFill>
                <a:latin typeface="Calibri"/>
                <a:ea typeface="Calibri"/>
              </a:rPr>
              <a:t>92</a:t>
            </a:fld>
            <a:endParaRPr lang="de-DE" sz="1200" b="0" strike="noStrike" spc="-1">
              <a:solidFill>
                <a:srgbClr val="000000"/>
              </a:solidFill>
              <a:latin typeface="Times New Roman"/>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8"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SLM: Wichtige Begriffe </a:t>
            </a:r>
            <a:r>
              <a:rPr lang="en-US" sz="2000" b="0" strike="noStrike" spc="-1">
                <a:solidFill>
                  <a:srgbClr val="7F7F7F"/>
                </a:solidFill>
                <a:latin typeface="Calibri"/>
                <a:ea typeface="Calibri"/>
              </a:rPr>
              <a:t>nach </a:t>
            </a:r>
            <a:r>
              <a:rPr lang="en-US" sz="2000" b="1" strike="noStrike" spc="-1">
                <a:solidFill>
                  <a:srgbClr val="7F7F7F"/>
                </a:solidFill>
                <a:latin typeface="Calibri"/>
                <a:ea typeface="Calibri"/>
              </a:rPr>
              <a:t>FitSM-0</a:t>
            </a:r>
            <a:endParaRPr lang="de-DE" sz="2000" b="0" strike="noStrike" spc="-1">
              <a:solidFill>
                <a:srgbClr val="000000"/>
              </a:solidFill>
              <a:latin typeface="Arial"/>
            </a:endParaRPr>
          </a:p>
        </p:txBody>
      </p:sp>
      <p:sp>
        <p:nvSpPr>
          <p:cNvPr id="839" name="PlaceHolder 2"/>
          <p:cNvSpPr>
            <a:spLocks noGrp="1"/>
          </p:cNvSpPr>
          <p:nvPr>
            <p:ph type="sldNum" idx="78"/>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261198EF-22A6-4797-BAF7-547599A7A6DE}" type="slidenum">
              <a:rPr lang="en-US" sz="1200" b="0" strike="noStrike" spc="-1">
                <a:solidFill>
                  <a:srgbClr val="888888"/>
                </a:solidFill>
                <a:latin typeface="Calibri"/>
                <a:ea typeface="Calibri"/>
              </a:rPr>
              <a:t>93</a:t>
            </a:fld>
            <a:endParaRPr lang="de-DE" sz="1200" b="0" strike="noStrike" spc="-1">
              <a:solidFill>
                <a:srgbClr val="000000"/>
              </a:solidFill>
              <a:latin typeface="Times New Roman"/>
            </a:endParaRPr>
          </a:p>
        </p:txBody>
      </p:sp>
      <p:graphicFrame>
        <p:nvGraphicFramePr>
          <p:cNvPr id="840" name="Google Shape;997;p82"/>
          <p:cNvGraphicFramePr/>
          <p:nvPr>
            <p:extLst>
              <p:ext uri="{D42A27DB-BD31-4B8C-83A1-F6EECF244321}">
                <p14:modId xmlns:p14="http://schemas.microsoft.com/office/powerpoint/2010/main" val="813858741"/>
              </p:ext>
            </p:extLst>
          </p:nvPr>
        </p:nvGraphicFramePr>
        <p:xfrm>
          <a:off x="437040" y="3319560"/>
          <a:ext cx="11317680" cy="1561560"/>
        </p:xfrm>
        <a:graphic>
          <a:graphicData uri="http://schemas.openxmlformats.org/drawingml/2006/table">
            <a:tbl>
              <a:tblPr/>
              <a:tblGrid>
                <a:gridCol w="11317680">
                  <a:extLst>
                    <a:ext uri="{9D8B030D-6E8A-4147-A177-3AD203B41FA5}">
                      <a16:colId xmlns:a16="http://schemas.microsoft.com/office/drawing/2014/main" val="20000"/>
                    </a:ext>
                  </a:extLst>
                </a:gridCol>
              </a:tblGrid>
              <a:tr h="237600">
                <a:tc>
                  <a:txBody>
                    <a:bodyPr/>
                    <a:lstStyle/>
                    <a:p>
                      <a:pPr>
                        <a:lnSpc>
                          <a:spcPct val="100000"/>
                        </a:lnSpc>
                        <a:tabLst>
                          <a:tab pos="0" algn="l"/>
                        </a:tabLst>
                      </a:pPr>
                      <a:r>
                        <a:rPr lang="en-US" sz="1400" b="1" strike="noStrike" spc="-1">
                          <a:solidFill>
                            <a:schemeClr val="lt1"/>
                          </a:solidFill>
                          <a:latin typeface="Calibri" panose="020F0502020204030204" pitchFamily="34" charset="0"/>
                          <a:ea typeface="Arial"/>
                          <a:cs typeface="Calibri" panose="020F0502020204030204" pitchFamily="34" charset="0"/>
                        </a:rPr>
                        <a:t>Definition nach FitSM-0:</a:t>
                      </a:r>
                      <a:endParaRPr lang="de-DE" sz="1400" b="0" strike="noStrike" spc="-1">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solidFill>
                  </a:tcPr>
                </a:tc>
                <a:extLst>
                  <a:ext uri="{0D108BD9-81ED-4DB2-BD59-A6C34878D82A}">
                    <a16:rowId xmlns:a16="http://schemas.microsoft.com/office/drawing/2014/main" val="10000"/>
                  </a:ext>
                </a:extLst>
              </a:tr>
              <a:tr h="1256760">
                <a:tc>
                  <a:txBody>
                    <a:bodyPr/>
                    <a:lstStyle/>
                    <a:p>
                      <a:pPr>
                        <a:lnSpc>
                          <a:spcPct val="100000"/>
                        </a:lnSpc>
                        <a:tabLst>
                          <a:tab pos="0" algn="l"/>
                        </a:tabLst>
                      </a:pPr>
                      <a:r>
                        <a:rPr lang="en-US" sz="1800" b="1" strike="noStrike" spc="-1" dirty="0">
                          <a:solidFill>
                            <a:schemeClr val="dk1"/>
                          </a:solidFill>
                          <a:latin typeface="Calibri" panose="020F0502020204030204" pitchFamily="34" charset="0"/>
                          <a:ea typeface="Calibri"/>
                          <a:cs typeface="Calibri" panose="020F0502020204030204" pitchFamily="34" charset="0"/>
                        </a:rPr>
                        <a:t>Service-</a:t>
                      </a:r>
                      <a:r>
                        <a:rPr lang="en-US" sz="1800" b="1" strike="noStrike" spc="-1" dirty="0" err="1">
                          <a:solidFill>
                            <a:schemeClr val="dk1"/>
                          </a:solidFill>
                          <a:latin typeface="Calibri" panose="020F0502020204030204" pitchFamily="34" charset="0"/>
                          <a:ea typeface="Calibri"/>
                          <a:cs typeface="Calibri" panose="020F0502020204030204" pitchFamily="34" charset="0"/>
                        </a:rPr>
                        <a:t>Ziel</a:t>
                      </a:r>
                      <a:r>
                        <a:rPr lang="en-US" sz="1800" b="1" strike="noStrike" spc="-1" dirty="0">
                          <a:solidFill>
                            <a:schemeClr val="dk1"/>
                          </a:solidFill>
                          <a:latin typeface="Calibri" panose="020F0502020204030204" pitchFamily="34" charset="0"/>
                          <a:ea typeface="Calibri"/>
                          <a:cs typeface="Calibri" panose="020F0502020204030204" pitchFamily="34" charset="0"/>
                        </a:rPr>
                        <a:t>:</a:t>
                      </a:r>
                      <a:endParaRPr lang="de-DE" sz="18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spcAft>
                          <a:spcPts val="601"/>
                        </a:spcAft>
                        <a:tabLst>
                          <a:tab pos="0" algn="l"/>
                        </a:tabLst>
                      </a:pPr>
                      <a:r>
                        <a:rPr lang="en-GB" sz="1600" b="0" strike="noStrike" spc="-1" dirty="0" err="1">
                          <a:solidFill>
                            <a:schemeClr val="dk1"/>
                          </a:solidFill>
                          <a:latin typeface="Calibri" panose="020F0502020204030204" pitchFamily="34" charset="0"/>
                          <a:ea typeface="Arial"/>
                          <a:cs typeface="Calibri" panose="020F0502020204030204" pitchFamily="34" charset="0"/>
                        </a:rPr>
                        <a:t>Referenz</a:t>
                      </a:r>
                      <a:r>
                        <a:rPr lang="en-GB" sz="1600" b="0" strike="noStrike" spc="-1" dirty="0">
                          <a:solidFill>
                            <a:schemeClr val="dk1"/>
                          </a:solidFill>
                          <a:latin typeface="Calibri" panose="020F0502020204030204" pitchFamily="34" charset="0"/>
                          <a:ea typeface="Arial"/>
                          <a:cs typeface="Calibri" panose="020F0502020204030204" pitchFamily="34" charset="0"/>
                        </a:rPr>
                        <a:t>-/</a:t>
                      </a:r>
                      <a:r>
                        <a:rPr lang="en-GB" sz="1600" b="0" strike="noStrike" spc="-1" dirty="0" err="1">
                          <a:solidFill>
                            <a:schemeClr val="dk1"/>
                          </a:solidFill>
                          <a:latin typeface="Calibri" panose="020F0502020204030204" pitchFamily="34" charset="0"/>
                          <a:ea typeface="Arial"/>
                          <a:cs typeface="Calibri" panose="020F0502020204030204" pitchFamily="34" charset="0"/>
                        </a:rPr>
                        <a:t>Zielwerte</a:t>
                      </a:r>
                      <a:r>
                        <a:rPr lang="en-GB" sz="1600" b="0" strike="noStrike" spc="-1" dirty="0">
                          <a:solidFill>
                            <a:schemeClr val="dk1"/>
                          </a:solidFill>
                          <a:latin typeface="Calibri" panose="020F0502020204030204" pitchFamily="34" charset="0"/>
                          <a:ea typeface="Arial"/>
                          <a:cs typeface="Calibri" panose="020F0502020204030204" pitchFamily="34" charset="0"/>
                        </a:rPr>
                        <a:t> für </a:t>
                      </a:r>
                      <a:r>
                        <a:rPr lang="en-GB" sz="1600" b="0" strike="noStrike" spc="-1" dirty="0" err="1">
                          <a:solidFill>
                            <a:schemeClr val="dk1"/>
                          </a:solidFill>
                          <a:latin typeface="Calibri" panose="020F0502020204030204" pitchFamily="34" charset="0"/>
                          <a:ea typeface="Arial"/>
                          <a:cs typeface="Calibri" panose="020F0502020204030204" pitchFamily="34" charset="0"/>
                        </a:rPr>
                        <a:t>einen</a:t>
                      </a:r>
                      <a:r>
                        <a:rPr lang="en-GB" sz="1600" b="0" strike="noStrike" spc="-1" dirty="0">
                          <a:solidFill>
                            <a:schemeClr val="dk1"/>
                          </a:solidFill>
                          <a:latin typeface="Calibri" panose="020F0502020204030204" pitchFamily="34" charset="0"/>
                          <a:ea typeface="Arial"/>
                          <a:cs typeface="Calibri" panose="020F0502020204030204" pitchFamily="34" charset="0"/>
                        </a:rPr>
                        <a:t> Parameter, der </a:t>
                      </a:r>
                      <a:r>
                        <a:rPr lang="en-GB" sz="1600" b="0" strike="noStrike" spc="-1" dirty="0" err="1">
                          <a:solidFill>
                            <a:schemeClr val="dk1"/>
                          </a:solidFill>
                          <a:latin typeface="Calibri" panose="020F0502020204030204" pitchFamily="34" charset="0"/>
                          <a:ea typeface="Arial"/>
                          <a:cs typeface="Calibri" panose="020F0502020204030204" pitchFamily="34" charset="0"/>
                        </a:rPr>
                        <a:t>zur</a:t>
                      </a:r>
                      <a:r>
                        <a:rPr lang="en-GB" sz="1600" b="0" strike="noStrike" spc="-1" dirty="0">
                          <a:solidFill>
                            <a:schemeClr val="dk1"/>
                          </a:solidFill>
                          <a:latin typeface="Calibri" panose="020F0502020204030204" pitchFamily="34" charset="0"/>
                          <a:ea typeface="Arial"/>
                          <a:cs typeface="Calibri" panose="020F0502020204030204" pitchFamily="34" charset="0"/>
                        </a:rPr>
                        <a:t> </a:t>
                      </a:r>
                      <a:r>
                        <a:rPr lang="en-GB" sz="1600" b="0" strike="noStrike" spc="-1" dirty="0" err="1">
                          <a:solidFill>
                            <a:schemeClr val="dk1"/>
                          </a:solidFill>
                          <a:latin typeface="Calibri" panose="020F0502020204030204" pitchFamily="34" charset="0"/>
                          <a:ea typeface="Arial"/>
                          <a:cs typeface="Calibri" panose="020F0502020204030204" pitchFamily="34" charset="0"/>
                        </a:rPr>
                        <a:t>Messung</a:t>
                      </a:r>
                      <a:r>
                        <a:rPr lang="en-GB" sz="1600" b="0" strike="noStrike" spc="-1" dirty="0">
                          <a:solidFill>
                            <a:schemeClr val="dk1"/>
                          </a:solidFill>
                          <a:latin typeface="Calibri" panose="020F0502020204030204" pitchFamily="34" charset="0"/>
                          <a:ea typeface="Arial"/>
                          <a:cs typeface="Calibri" panose="020F0502020204030204" pitchFamily="34" charset="0"/>
                        </a:rPr>
                        <a:t> der </a:t>
                      </a:r>
                      <a:r>
                        <a:rPr lang="en-GB" sz="1600" b="0" strike="noStrike" spc="-1" dirty="0" err="1">
                          <a:solidFill>
                            <a:schemeClr val="dk1"/>
                          </a:solidFill>
                          <a:latin typeface="Calibri" panose="020F0502020204030204" pitchFamily="34" charset="0"/>
                          <a:ea typeface="Arial"/>
                          <a:cs typeface="Calibri" panose="020F0502020204030204" pitchFamily="34" charset="0"/>
                        </a:rPr>
                        <a:t>Leistung</a:t>
                      </a:r>
                      <a:r>
                        <a:rPr lang="en-GB" sz="1600" b="0" strike="noStrike" spc="-1" dirty="0">
                          <a:solidFill>
                            <a:schemeClr val="dk1"/>
                          </a:solidFill>
                          <a:latin typeface="Calibri" panose="020F0502020204030204" pitchFamily="34" charset="0"/>
                          <a:ea typeface="Arial"/>
                          <a:cs typeface="Calibri" panose="020F0502020204030204" pitchFamily="34" charset="0"/>
                        </a:rPr>
                        <a:t> </a:t>
                      </a:r>
                      <a:r>
                        <a:rPr lang="en-GB" sz="1600" b="0" strike="noStrike" spc="-1" dirty="0" err="1">
                          <a:solidFill>
                            <a:schemeClr val="dk1"/>
                          </a:solidFill>
                          <a:latin typeface="Calibri" panose="020F0502020204030204" pitchFamily="34" charset="0"/>
                          <a:ea typeface="Arial"/>
                          <a:cs typeface="Calibri" panose="020F0502020204030204" pitchFamily="34" charset="0"/>
                        </a:rPr>
                        <a:t>eines</a:t>
                      </a:r>
                      <a:r>
                        <a:rPr lang="en-GB" sz="1600" b="0" strike="noStrike" spc="-1" dirty="0">
                          <a:solidFill>
                            <a:schemeClr val="dk1"/>
                          </a:solidFill>
                          <a:latin typeface="Calibri" panose="020F0502020204030204" pitchFamily="34" charset="0"/>
                          <a:ea typeface="Arial"/>
                          <a:cs typeface="Calibri" panose="020F0502020204030204" pitchFamily="34" charset="0"/>
                        </a:rPr>
                        <a:t> Services </a:t>
                      </a:r>
                      <a:r>
                        <a:rPr lang="en-GB" sz="1600" b="0" strike="noStrike" spc="-1" dirty="0" err="1">
                          <a:solidFill>
                            <a:schemeClr val="dk1"/>
                          </a:solidFill>
                          <a:latin typeface="Calibri" panose="020F0502020204030204" pitchFamily="34" charset="0"/>
                          <a:ea typeface="Arial"/>
                          <a:cs typeface="Calibri" panose="020F0502020204030204" pitchFamily="34" charset="0"/>
                        </a:rPr>
                        <a:t>verwendet</a:t>
                      </a:r>
                      <a:r>
                        <a:rPr lang="en-GB" sz="1600" b="0" strike="noStrike" spc="-1" dirty="0">
                          <a:solidFill>
                            <a:schemeClr val="dk1"/>
                          </a:solidFill>
                          <a:latin typeface="Calibri" panose="020F0502020204030204" pitchFamily="34" charset="0"/>
                          <a:ea typeface="Arial"/>
                          <a:cs typeface="Calibri" panose="020F0502020204030204" pitchFamily="34" charset="0"/>
                        </a:rPr>
                        <a:t> </a:t>
                      </a:r>
                      <a:r>
                        <a:rPr lang="en-GB" sz="1600" b="0" strike="noStrike" spc="-1" dirty="0" err="1">
                          <a:solidFill>
                            <a:schemeClr val="dk1"/>
                          </a:solidFill>
                          <a:latin typeface="Calibri" panose="020F0502020204030204" pitchFamily="34" charset="0"/>
                          <a:ea typeface="Arial"/>
                          <a:cs typeface="Calibri" panose="020F0502020204030204" pitchFamily="34" charset="0"/>
                        </a:rPr>
                        <a:t>wird</a:t>
                      </a:r>
                      <a:r>
                        <a:rPr lang="en-GB" sz="1600" b="0" strike="noStrike" spc="-1" dirty="0">
                          <a:solidFill>
                            <a:schemeClr val="dk1"/>
                          </a:solidFill>
                          <a:latin typeface="Calibri" panose="020F0502020204030204" pitchFamily="34" charset="0"/>
                          <a:ea typeface="Arial"/>
                          <a:cs typeface="Calibri" panose="020F0502020204030204" pitchFamily="34" charset="0"/>
                        </a:rPr>
                        <a:t> und in </a:t>
                      </a:r>
                      <a:r>
                        <a:rPr lang="en-GB" sz="1600" b="0" strike="noStrike" spc="-1" dirty="0" err="1">
                          <a:solidFill>
                            <a:schemeClr val="dk1"/>
                          </a:solidFill>
                          <a:latin typeface="Calibri" panose="020F0502020204030204" pitchFamily="34" charset="0"/>
                          <a:ea typeface="Arial"/>
                          <a:cs typeface="Calibri" panose="020F0502020204030204" pitchFamily="34" charset="0"/>
                        </a:rPr>
                        <a:t>einem</a:t>
                      </a:r>
                      <a:r>
                        <a:rPr lang="en-GB" sz="1600" b="0" strike="noStrike" spc="-1" dirty="0">
                          <a:solidFill>
                            <a:schemeClr val="dk1"/>
                          </a:solidFill>
                          <a:latin typeface="Calibri" panose="020F0502020204030204" pitchFamily="34" charset="0"/>
                          <a:ea typeface="Arial"/>
                          <a:cs typeface="Calibri" panose="020F0502020204030204" pitchFamily="34" charset="0"/>
                        </a:rPr>
                        <a:t> Service Level Agreement (SLA) für </a:t>
                      </a:r>
                      <a:r>
                        <a:rPr lang="en-GB" sz="1600" b="0" strike="noStrike" spc="-1" dirty="0" err="1">
                          <a:solidFill>
                            <a:schemeClr val="dk1"/>
                          </a:solidFill>
                          <a:latin typeface="Calibri" panose="020F0502020204030204" pitchFamily="34" charset="0"/>
                          <a:ea typeface="Arial"/>
                          <a:cs typeface="Calibri" panose="020F0502020204030204" pitchFamily="34" charset="0"/>
                        </a:rPr>
                        <a:t>diesen</a:t>
                      </a:r>
                      <a:r>
                        <a:rPr lang="en-GB" sz="1600" b="0" strike="noStrike" spc="-1" dirty="0">
                          <a:solidFill>
                            <a:schemeClr val="dk1"/>
                          </a:solidFill>
                          <a:latin typeface="Calibri" panose="020F0502020204030204" pitchFamily="34" charset="0"/>
                          <a:ea typeface="Arial"/>
                          <a:cs typeface="Calibri" panose="020F0502020204030204" pitchFamily="34" charset="0"/>
                        </a:rPr>
                        <a:t> Service </a:t>
                      </a:r>
                      <a:r>
                        <a:rPr lang="en-GB" sz="1600" b="0" strike="noStrike" spc="-1" dirty="0" err="1">
                          <a:solidFill>
                            <a:schemeClr val="dk1"/>
                          </a:solidFill>
                          <a:latin typeface="Calibri" panose="020F0502020204030204" pitchFamily="34" charset="0"/>
                          <a:ea typeface="Arial"/>
                          <a:cs typeface="Calibri" panose="020F0502020204030204" pitchFamily="34" charset="0"/>
                        </a:rPr>
                        <a:t>aufgeführt</a:t>
                      </a:r>
                      <a:r>
                        <a:rPr lang="en-GB" sz="1600" b="0" strike="noStrike" spc="-1" dirty="0">
                          <a:solidFill>
                            <a:schemeClr val="dk1"/>
                          </a:solidFill>
                          <a:latin typeface="Calibri" panose="020F0502020204030204" pitchFamily="34" charset="0"/>
                          <a:ea typeface="Arial"/>
                          <a:cs typeface="Calibri" panose="020F0502020204030204" pitchFamily="34" charset="0"/>
                        </a:rPr>
                        <a:t> </a:t>
                      </a:r>
                      <a:r>
                        <a:rPr lang="en-GB" sz="1600" b="0" strike="noStrike" spc="-1" dirty="0" err="1">
                          <a:solidFill>
                            <a:schemeClr val="dk1"/>
                          </a:solidFill>
                          <a:latin typeface="Calibri" panose="020F0502020204030204" pitchFamily="34" charset="0"/>
                          <a:ea typeface="Arial"/>
                          <a:cs typeface="Calibri" panose="020F0502020204030204" pitchFamily="34" charset="0"/>
                        </a:rPr>
                        <a:t>ist</a:t>
                      </a:r>
                      <a:endParaRPr lang="de-DE" sz="16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tabLst>
                          <a:tab pos="0" algn="l"/>
                        </a:tabLst>
                      </a:pPr>
                      <a:r>
                        <a:rPr lang="en-GB" sz="1500" b="0" strike="noStrike" spc="-1" dirty="0" err="1">
                          <a:solidFill>
                            <a:schemeClr val="dk1"/>
                          </a:solidFill>
                          <a:latin typeface="Calibri" panose="020F0502020204030204" pitchFamily="34" charset="0"/>
                          <a:ea typeface="Arial"/>
                          <a:cs typeface="Calibri" panose="020F0502020204030204" pitchFamily="34" charset="0"/>
                        </a:rPr>
                        <a:t>Hinweis</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Typische</a:t>
                      </a:r>
                      <a:r>
                        <a:rPr lang="en-GB" sz="1500" b="0" strike="noStrike" spc="-1" dirty="0">
                          <a:solidFill>
                            <a:schemeClr val="dk1"/>
                          </a:solidFill>
                          <a:latin typeface="Calibri" panose="020F0502020204030204" pitchFamily="34" charset="0"/>
                          <a:ea typeface="Arial"/>
                          <a:cs typeface="Calibri" panose="020F0502020204030204" pitchFamily="34" charset="0"/>
                        </a:rPr>
                        <a:t> Service-</a:t>
                      </a:r>
                      <a:r>
                        <a:rPr lang="en-GB" sz="1500" b="0" strike="noStrike" spc="-1" dirty="0" err="1">
                          <a:solidFill>
                            <a:schemeClr val="dk1"/>
                          </a:solidFill>
                          <a:latin typeface="Calibri" panose="020F0502020204030204" pitchFamily="34" charset="0"/>
                          <a:ea typeface="Arial"/>
                          <a:cs typeface="Calibri" panose="020F0502020204030204" pitchFamily="34" charset="0"/>
                        </a:rPr>
                        <a:t>Ziele</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sind</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Verfügbarkeit</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oder</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Lösungszeiten</a:t>
                      </a:r>
                      <a:r>
                        <a:rPr lang="en-GB" sz="1500" b="0" strike="noStrike" spc="-1" dirty="0">
                          <a:solidFill>
                            <a:schemeClr val="dk1"/>
                          </a:solidFill>
                          <a:latin typeface="Calibri" panose="020F0502020204030204" pitchFamily="34" charset="0"/>
                          <a:ea typeface="Arial"/>
                          <a:cs typeface="Calibri" panose="020F0502020204030204" pitchFamily="34" charset="0"/>
                        </a:rPr>
                        <a:t> für Incidents.</a:t>
                      </a:r>
                      <a:endParaRPr lang="de-DE" sz="1500" b="0" strike="noStrike" spc="-1" dirty="0">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rgbClr val="E8ECF4"/>
                    </a:solidFill>
                  </a:tcPr>
                </a:tc>
                <a:extLst>
                  <a:ext uri="{0D108BD9-81ED-4DB2-BD59-A6C34878D82A}">
                    <a16:rowId xmlns:a16="http://schemas.microsoft.com/office/drawing/2014/main" val="10001"/>
                  </a:ext>
                </a:extLst>
              </a:tr>
            </a:tbl>
          </a:graphicData>
        </a:graphic>
      </p:graphicFrame>
      <p:graphicFrame>
        <p:nvGraphicFramePr>
          <p:cNvPr id="841" name="Google Shape;998;p82"/>
          <p:cNvGraphicFramePr/>
          <p:nvPr>
            <p:extLst>
              <p:ext uri="{D42A27DB-BD31-4B8C-83A1-F6EECF244321}">
                <p14:modId xmlns:p14="http://schemas.microsoft.com/office/powerpoint/2010/main" val="157131201"/>
              </p:ext>
            </p:extLst>
          </p:nvPr>
        </p:nvGraphicFramePr>
        <p:xfrm>
          <a:off x="437040" y="1749960"/>
          <a:ext cx="11317680" cy="1524000"/>
        </p:xfrm>
        <a:graphic>
          <a:graphicData uri="http://schemas.openxmlformats.org/drawingml/2006/table">
            <a:tbl>
              <a:tblPr/>
              <a:tblGrid>
                <a:gridCol w="11317680">
                  <a:extLst>
                    <a:ext uri="{9D8B030D-6E8A-4147-A177-3AD203B41FA5}">
                      <a16:colId xmlns:a16="http://schemas.microsoft.com/office/drawing/2014/main" val="20000"/>
                    </a:ext>
                  </a:extLst>
                </a:gridCol>
              </a:tblGrid>
              <a:tr h="175680">
                <a:tc>
                  <a:txBody>
                    <a:bodyPr/>
                    <a:lstStyle/>
                    <a:p>
                      <a:pPr>
                        <a:lnSpc>
                          <a:spcPct val="100000"/>
                        </a:lnSpc>
                        <a:tabLst>
                          <a:tab pos="0" algn="l"/>
                        </a:tabLst>
                      </a:pPr>
                      <a:r>
                        <a:rPr lang="en-US" sz="1400" b="1" strike="noStrike" spc="-1">
                          <a:solidFill>
                            <a:schemeClr val="lt1"/>
                          </a:solidFill>
                          <a:latin typeface="Calibri" panose="020F0502020204030204" pitchFamily="34" charset="0"/>
                          <a:ea typeface="Arial"/>
                          <a:cs typeface="Calibri" panose="020F0502020204030204" pitchFamily="34" charset="0"/>
                        </a:rPr>
                        <a:t>Definition nach FitSM-0:</a:t>
                      </a:r>
                      <a:endParaRPr lang="de-DE" sz="1400" b="0" strike="noStrike" spc="-1">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solidFill>
                  </a:tcPr>
                </a:tc>
                <a:extLst>
                  <a:ext uri="{0D108BD9-81ED-4DB2-BD59-A6C34878D82A}">
                    <a16:rowId xmlns:a16="http://schemas.microsoft.com/office/drawing/2014/main" val="10000"/>
                  </a:ext>
                </a:extLst>
              </a:tr>
              <a:tr h="795960">
                <a:tc>
                  <a:txBody>
                    <a:bodyPr/>
                    <a:lstStyle/>
                    <a:p>
                      <a:pPr>
                        <a:lnSpc>
                          <a:spcPct val="100000"/>
                        </a:lnSpc>
                        <a:tabLst>
                          <a:tab pos="0" algn="l"/>
                        </a:tabLst>
                      </a:pPr>
                      <a:r>
                        <a:rPr lang="en-US" sz="1800" b="1" strike="noStrike" spc="-1" dirty="0">
                          <a:solidFill>
                            <a:schemeClr val="dk1"/>
                          </a:solidFill>
                          <a:latin typeface="Calibri" panose="020F0502020204030204" pitchFamily="34" charset="0"/>
                          <a:ea typeface="Calibri"/>
                          <a:cs typeface="Calibri" panose="020F0502020204030204" pitchFamily="34" charset="0"/>
                        </a:rPr>
                        <a:t>Service-</a:t>
                      </a:r>
                      <a:r>
                        <a:rPr lang="en-US" sz="1800" b="1" strike="noStrike" spc="-1" dirty="0" err="1">
                          <a:solidFill>
                            <a:schemeClr val="dk1"/>
                          </a:solidFill>
                          <a:latin typeface="Calibri" panose="020F0502020204030204" pitchFamily="34" charset="0"/>
                          <a:ea typeface="Calibri"/>
                          <a:cs typeface="Calibri" panose="020F0502020204030204" pitchFamily="34" charset="0"/>
                        </a:rPr>
                        <a:t>Katalog</a:t>
                      </a:r>
                      <a:r>
                        <a:rPr lang="en-US" sz="1800" b="1" strike="noStrike" spc="-1" dirty="0">
                          <a:solidFill>
                            <a:schemeClr val="dk1"/>
                          </a:solidFill>
                          <a:latin typeface="Calibri" panose="020F0502020204030204" pitchFamily="34" charset="0"/>
                          <a:ea typeface="Calibri"/>
                          <a:cs typeface="Calibri" panose="020F0502020204030204" pitchFamily="34" charset="0"/>
                        </a:rPr>
                        <a:t>:</a:t>
                      </a:r>
                      <a:endParaRPr lang="de-DE" sz="18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spcAft>
                          <a:spcPts val="601"/>
                        </a:spcAft>
                        <a:tabLst>
                          <a:tab pos="0" algn="l"/>
                        </a:tabLst>
                      </a:pPr>
                      <a:r>
                        <a:rPr lang="en-GB" sz="1600" b="0" strike="noStrike" spc="-1" dirty="0" err="1">
                          <a:solidFill>
                            <a:schemeClr val="dk1"/>
                          </a:solidFill>
                          <a:latin typeface="Calibri" panose="020F0502020204030204" pitchFamily="34" charset="0"/>
                          <a:ea typeface="Arial"/>
                          <a:cs typeface="Calibri" panose="020F0502020204030204" pitchFamily="34" charset="0"/>
                        </a:rPr>
                        <a:t>Kundenorientierte</a:t>
                      </a:r>
                      <a:r>
                        <a:rPr lang="en-GB" sz="1600" b="0" strike="noStrike" spc="-1" dirty="0">
                          <a:solidFill>
                            <a:schemeClr val="dk1"/>
                          </a:solidFill>
                          <a:latin typeface="Calibri" panose="020F0502020204030204" pitchFamily="34" charset="0"/>
                          <a:ea typeface="Arial"/>
                          <a:cs typeface="Calibri" panose="020F0502020204030204" pitchFamily="34" charset="0"/>
                        </a:rPr>
                        <a:t> </a:t>
                      </a:r>
                      <a:r>
                        <a:rPr lang="en-GB" sz="1600" b="0" strike="noStrike" spc="-1" dirty="0" err="1">
                          <a:solidFill>
                            <a:schemeClr val="dk1"/>
                          </a:solidFill>
                          <a:latin typeface="Calibri" panose="020F0502020204030204" pitchFamily="34" charset="0"/>
                          <a:ea typeface="Arial"/>
                          <a:cs typeface="Calibri" panose="020F0502020204030204" pitchFamily="34" charset="0"/>
                        </a:rPr>
                        <a:t>Liste</a:t>
                      </a:r>
                      <a:r>
                        <a:rPr lang="en-GB" sz="1600" b="0" strike="noStrike" spc="-1" dirty="0">
                          <a:solidFill>
                            <a:schemeClr val="dk1"/>
                          </a:solidFill>
                          <a:latin typeface="Calibri" panose="020F0502020204030204" pitchFamily="34" charset="0"/>
                          <a:ea typeface="Arial"/>
                          <a:cs typeface="Calibri" panose="020F0502020204030204" pitchFamily="34" charset="0"/>
                        </a:rPr>
                        <a:t> </a:t>
                      </a:r>
                      <a:r>
                        <a:rPr lang="en-GB" sz="1600" b="0" strike="noStrike" spc="-1" dirty="0" err="1">
                          <a:solidFill>
                            <a:schemeClr val="dk1"/>
                          </a:solidFill>
                          <a:latin typeface="Calibri" panose="020F0502020204030204" pitchFamily="34" charset="0"/>
                          <a:ea typeface="Arial"/>
                          <a:cs typeface="Calibri" panose="020F0502020204030204" pitchFamily="34" charset="0"/>
                        </a:rPr>
                        <a:t>aller</a:t>
                      </a:r>
                      <a:r>
                        <a:rPr lang="en-GB" sz="1600" b="0" strike="noStrike" spc="-1" dirty="0">
                          <a:solidFill>
                            <a:schemeClr val="dk1"/>
                          </a:solidFill>
                          <a:latin typeface="Calibri" panose="020F0502020204030204" pitchFamily="34" charset="0"/>
                          <a:ea typeface="Arial"/>
                          <a:cs typeface="Calibri" panose="020F0502020204030204" pitchFamily="34" charset="0"/>
                        </a:rPr>
                        <a:t> </a:t>
                      </a:r>
                      <a:r>
                        <a:rPr lang="en-GB" sz="1600" b="0" strike="noStrike" spc="-1" dirty="0" err="1">
                          <a:solidFill>
                            <a:schemeClr val="dk1"/>
                          </a:solidFill>
                          <a:latin typeface="Calibri" panose="020F0502020204030204" pitchFamily="34" charset="0"/>
                          <a:ea typeface="Arial"/>
                          <a:cs typeface="Calibri" panose="020F0502020204030204" pitchFamily="34" charset="0"/>
                        </a:rPr>
                        <a:t>angebotenen</a:t>
                      </a:r>
                      <a:r>
                        <a:rPr lang="en-GB" sz="1600" b="0" strike="noStrike" spc="-1" dirty="0">
                          <a:solidFill>
                            <a:schemeClr val="dk1"/>
                          </a:solidFill>
                          <a:latin typeface="Calibri" panose="020F0502020204030204" pitchFamily="34" charset="0"/>
                          <a:ea typeface="Arial"/>
                          <a:cs typeface="Calibri" panose="020F0502020204030204" pitchFamily="34" charset="0"/>
                        </a:rPr>
                        <a:t> Live-Services </a:t>
                      </a:r>
                      <a:r>
                        <a:rPr lang="en-GB" sz="1600" b="0" strike="noStrike" spc="-1" dirty="0" err="1">
                          <a:solidFill>
                            <a:schemeClr val="dk1"/>
                          </a:solidFill>
                          <a:latin typeface="Calibri" panose="020F0502020204030204" pitchFamily="34" charset="0"/>
                          <a:ea typeface="Arial"/>
                          <a:cs typeface="Calibri" panose="020F0502020204030204" pitchFamily="34" charset="0"/>
                        </a:rPr>
                        <a:t>mit</a:t>
                      </a:r>
                      <a:r>
                        <a:rPr lang="en-GB" sz="1600" b="0" strike="noStrike" spc="-1" dirty="0">
                          <a:solidFill>
                            <a:schemeClr val="dk1"/>
                          </a:solidFill>
                          <a:latin typeface="Calibri" panose="020F0502020204030204" pitchFamily="34" charset="0"/>
                          <a:ea typeface="Arial"/>
                          <a:cs typeface="Calibri" panose="020F0502020204030204" pitchFamily="34" charset="0"/>
                        </a:rPr>
                        <a:t> </a:t>
                      </a:r>
                      <a:r>
                        <a:rPr lang="en-GB" sz="1600" b="0" strike="noStrike" spc="-1" dirty="0" err="1">
                          <a:solidFill>
                            <a:schemeClr val="dk1"/>
                          </a:solidFill>
                          <a:latin typeface="Calibri" panose="020F0502020204030204" pitchFamily="34" charset="0"/>
                          <a:ea typeface="Arial"/>
                          <a:cs typeface="Calibri" panose="020F0502020204030204" pitchFamily="34" charset="0"/>
                        </a:rPr>
                        <a:t>relevanten</a:t>
                      </a:r>
                      <a:r>
                        <a:rPr lang="en-GB" sz="1600" b="0" strike="noStrike" spc="-1" dirty="0">
                          <a:solidFill>
                            <a:schemeClr val="dk1"/>
                          </a:solidFill>
                          <a:latin typeface="Calibri" panose="020F0502020204030204" pitchFamily="34" charset="0"/>
                          <a:ea typeface="Arial"/>
                          <a:cs typeface="Calibri" panose="020F0502020204030204" pitchFamily="34" charset="0"/>
                        </a:rPr>
                        <a:t> </a:t>
                      </a:r>
                      <a:r>
                        <a:rPr lang="en-GB" sz="1600" b="0" strike="noStrike" spc="-1" dirty="0" err="1">
                          <a:solidFill>
                            <a:schemeClr val="dk1"/>
                          </a:solidFill>
                          <a:latin typeface="Calibri" panose="020F0502020204030204" pitchFamily="34" charset="0"/>
                          <a:ea typeface="Arial"/>
                          <a:cs typeface="Calibri" panose="020F0502020204030204" pitchFamily="34" charset="0"/>
                        </a:rPr>
                        <a:t>Informationen</a:t>
                      </a:r>
                      <a:r>
                        <a:rPr lang="en-GB" sz="1600" b="0" strike="noStrike" spc="-1" dirty="0">
                          <a:solidFill>
                            <a:schemeClr val="dk1"/>
                          </a:solidFill>
                          <a:latin typeface="Calibri" panose="020F0502020204030204" pitchFamily="34" charset="0"/>
                          <a:ea typeface="Arial"/>
                          <a:cs typeface="Calibri" panose="020F0502020204030204" pitchFamily="34" charset="0"/>
                        </a:rPr>
                        <a:t> </a:t>
                      </a:r>
                      <a:r>
                        <a:rPr lang="en-GB" sz="1600" b="0" strike="noStrike" spc="-1" dirty="0" err="1">
                          <a:solidFill>
                            <a:schemeClr val="dk1"/>
                          </a:solidFill>
                          <a:latin typeface="Calibri" panose="020F0502020204030204" pitchFamily="34" charset="0"/>
                          <a:ea typeface="Arial"/>
                          <a:cs typeface="Calibri" panose="020F0502020204030204" pitchFamily="34" charset="0"/>
                        </a:rPr>
                        <a:t>über</a:t>
                      </a:r>
                      <a:r>
                        <a:rPr lang="en-GB" sz="1600" b="0" strike="noStrike" spc="-1" dirty="0">
                          <a:solidFill>
                            <a:schemeClr val="dk1"/>
                          </a:solidFill>
                          <a:latin typeface="Calibri" panose="020F0502020204030204" pitchFamily="34" charset="0"/>
                          <a:ea typeface="Arial"/>
                          <a:cs typeface="Calibri" panose="020F0502020204030204" pitchFamily="34" charset="0"/>
                        </a:rPr>
                        <a:t> </a:t>
                      </a:r>
                      <a:r>
                        <a:rPr lang="en-GB" sz="1600" b="0" strike="noStrike" spc="-1" dirty="0" err="1">
                          <a:solidFill>
                            <a:schemeClr val="dk1"/>
                          </a:solidFill>
                          <a:latin typeface="Calibri" panose="020F0502020204030204" pitchFamily="34" charset="0"/>
                          <a:ea typeface="Arial"/>
                          <a:cs typeface="Calibri" panose="020F0502020204030204" pitchFamily="34" charset="0"/>
                        </a:rPr>
                        <a:t>diese</a:t>
                      </a:r>
                      <a:r>
                        <a:rPr lang="en-GB" sz="1600" b="0" strike="noStrike" spc="-1" dirty="0">
                          <a:solidFill>
                            <a:schemeClr val="dk1"/>
                          </a:solidFill>
                          <a:latin typeface="Calibri" panose="020F0502020204030204" pitchFamily="34" charset="0"/>
                          <a:ea typeface="Arial"/>
                          <a:cs typeface="Calibri" panose="020F0502020204030204" pitchFamily="34" charset="0"/>
                        </a:rPr>
                        <a:t> Services</a:t>
                      </a:r>
                      <a:endParaRPr lang="de-DE" sz="16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spcAft>
                          <a:spcPts val="601"/>
                        </a:spcAft>
                        <a:tabLst>
                          <a:tab pos="0" algn="l"/>
                        </a:tabLst>
                      </a:pPr>
                      <a:r>
                        <a:rPr lang="en-GB" sz="1500" b="0" strike="noStrike" spc="-1" dirty="0" err="1">
                          <a:solidFill>
                            <a:schemeClr val="dk1"/>
                          </a:solidFill>
                          <a:latin typeface="Calibri" panose="020F0502020204030204" pitchFamily="34" charset="0"/>
                          <a:ea typeface="Arial"/>
                          <a:cs typeface="Calibri" panose="020F0502020204030204" pitchFamily="34" charset="0"/>
                        </a:rPr>
                        <a:t>Anmerkung</a:t>
                      </a:r>
                      <a:r>
                        <a:rPr lang="en-GB" sz="1500" b="0" strike="noStrike" spc="-1" dirty="0">
                          <a:solidFill>
                            <a:schemeClr val="dk1"/>
                          </a:solidFill>
                          <a:latin typeface="Calibri" panose="020F0502020204030204" pitchFamily="34" charset="0"/>
                          <a:ea typeface="Arial"/>
                          <a:cs typeface="Calibri" panose="020F0502020204030204" pitchFamily="34" charset="0"/>
                        </a:rPr>
                        <a:t> 1: Ein Service-</a:t>
                      </a:r>
                      <a:r>
                        <a:rPr lang="en-GB" sz="1500" b="0" strike="noStrike" spc="-1" dirty="0" err="1">
                          <a:solidFill>
                            <a:schemeClr val="dk1"/>
                          </a:solidFill>
                          <a:latin typeface="Calibri" panose="020F0502020204030204" pitchFamily="34" charset="0"/>
                          <a:ea typeface="Arial"/>
                          <a:cs typeface="Calibri" panose="020F0502020204030204" pitchFamily="34" charset="0"/>
                        </a:rPr>
                        <a:t>Katalog</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kann</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als</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eine</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gefilterte</a:t>
                      </a:r>
                      <a:r>
                        <a:rPr lang="en-GB" sz="1500" b="0" strike="noStrike" spc="-1" dirty="0">
                          <a:solidFill>
                            <a:schemeClr val="dk1"/>
                          </a:solidFill>
                          <a:latin typeface="Calibri" panose="020F0502020204030204" pitchFamily="34" charset="0"/>
                          <a:ea typeface="Arial"/>
                          <a:cs typeface="Calibri" panose="020F0502020204030204" pitchFamily="34" charset="0"/>
                        </a:rPr>
                        <a:t> Version des Service-Portfolios </a:t>
                      </a:r>
                      <a:r>
                        <a:rPr lang="en-GB" sz="1500" b="0" strike="noStrike" spc="-1" dirty="0" err="1">
                          <a:solidFill>
                            <a:schemeClr val="dk1"/>
                          </a:solidFill>
                          <a:latin typeface="Calibri" panose="020F0502020204030204" pitchFamily="34" charset="0"/>
                          <a:ea typeface="Arial"/>
                          <a:cs typeface="Calibri" panose="020F0502020204030204" pitchFamily="34" charset="0"/>
                        </a:rPr>
                        <a:t>aus</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Kundensicht</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betrachtet</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werden</a:t>
                      </a:r>
                      <a:r>
                        <a:rPr lang="en-GB" sz="1500" b="0" strike="noStrike" spc="-1" dirty="0">
                          <a:solidFill>
                            <a:schemeClr val="dk1"/>
                          </a:solidFill>
                          <a:latin typeface="Calibri" panose="020F0502020204030204" pitchFamily="34" charset="0"/>
                          <a:ea typeface="Arial"/>
                          <a:cs typeface="Calibri" panose="020F0502020204030204" pitchFamily="34" charset="0"/>
                        </a:rPr>
                        <a:t>.</a:t>
                      </a:r>
                      <a:endParaRPr lang="de-DE" sz="15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spcAft>
                          <a:spcPts val="601"/>
                        </a:spcAft>
                        <a:tabLst>
                          <a:tab pos="0" algn="l"/>
                        </a:tabLst>
                      </a:pPr>
                      <a:r>
                        <a:rPr lang="en-GB" sz="1500" b="0" strike="noStrike" spc="-1" dirty="0" err="1">
                          <a:solidFill>
                            <a:schemeClr val="dk1"/>
                          </a:solidFill>
                          <a:latin typeface="Calibri" panose="020F0502020204030204" pitchFamily="34" charset="0"/>
                          <a:ea typeface="Arial"/>
                          <a:cs typeface="Calibri" panose="020F0502020204030204" pitchFamily="34" charset="0"/>
                        </a:rPr>
                        <a:t>Anmerkung</a:t>
                      </a:r>
                      <a:r>
                        <a:rPr lang="en-GB" sz="1500" b="0" strike="noStrike" spc="-1" dirty="0">
                          <a:solidFill>
                            <a:schemeClr val="dk1"/>
                          </a:solidFill>
                          <a:latin typeface="Calibri" panose="020F0502020204030204" pitchFamily="34" charset="0"/>
                          <a:ea typeface="Arial"/>
                          <a:cs typeface="Calibri" panose="020F0502020204030204" pitchFamily="34" charset="0"/>
                        </a:rPr>
                        <a:t> 2: </a:t>
                      </a:r>
                      <a:r>
                        <a:rPr lang="en-GB" sz="1500" b="0" strike="noStrike" spc="-1" dirty="0" err="1">
                          <a:solidFill>
                            <a:schemeClr val="dk1"/>
                          </a:solidFill>
                          <a:latin typeface="Calibri" panose="020F0502020204030204" pitchFamily="34" charset="0"/>
                          <a:ea typeface="Arial"/>
                          <a:cs typeface="Calibri" panose="020F0502020204030204" pitchFamily="34" charset="0"/>
                        </a:rPr>
                        <a:t>Basierend</a:t>
                      </a:r>
                      <a:r>
                        <a:rPr lang="en-GB" sz="1500" b="0" strike="noStrike" spc="-1" dirty="0">
                          <a:solidFill>
                            <a:schemeClr val="dk1"/>
                          </a:solidFill>
                          <a:latin typeface="Calibri" panose="020F0502020204030204" pitchFamily="34" charset="0"/>
                          <a:ea typeface="Arial"/>
                          <a:cs typeface="Calibri" panose="020F0502020204030204" pitchFamily="34" charset="0"/>
                        </a:rPr>
                        <a:t> auf </a:t>
                      </a:r>
                      <a:r>
                        <a:rPr lang="en-GB" sz="1500" b="0" strike="noStrike" spc="-1" dirty="0" err="1">
                          <a:solidFill>
                            <a:schemeClr val="dk1"/>
                          </a:solidFill>
                          <a:latin typeface="Calibri" panose="020F0502020204030204" pitchFamily="34" charset="0"/>
                          <a:ea typeface="Arial"/>
                          <a:cs typeface="Calibri" panose="020F0502020204030204" pitchFamily="34" charset="0"/>
                        </a:rPr>
                        <a:t>einem</a:t>
                      </a:r>
                      <a:r>
                        <a:rPr lang="en-GB" sz="1500" b="0" strike="noStrike" spc="-1" dirty="0">
                          <a:solidFill>
                            <a:schemeClr val="dk1"/>
                          </a:solidFill>
                          <a:latin typeface="Calibri" panose="020F0502020204030204" pitchFamily="34" charset="0"/>
                          <a:ea typeface="Arial"/>
                          <a:cs typeface="Calibri" panose="020F0502020204030204" pitchFamily="34" charset="0"/>
                        </a:rPr>
                        <a:t> Service-Portfolio </a:t>
                      </a:r>
                      <a:r>
                        <a:rPr lang="en-GB" sz="1500" b="0" strike="noStrike" spc="-1" dirty="0" err="1">
                          <a:solidFill>
                            <a:schemeClr val="dk1"/>
                          </a:solidFill>
                          <a:latin typeface="Calibri" panose="020F0502020204030204" pitchFamily="34" charset="0"/>
                          <a:ea typeface="Arial"/>
                          <a:cs typeface="Calibri" panose="020F0502020204030204" pitchFamily="34" charset="0"/>
                        </a:rPr>
                        <a:t>können</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ein</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oder</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mehrere</a:t>
                      </a:r>
                      <a:r>
                        <a:rPr lang="en-GB" sz="1500" b="0" strike="noStrike" spc="-1" dirty="0">
                          <a:solidFill>
                            <a:schemeClr val="dk1"/>
                          </a:solidFill>
                          <a:latin typeface="Calibri" panose="020F0502020204030204" pitchFamily="34" charset="0"/>
                          <a:ea typeface="Arial"/>
                          <a:cs typeface="Calibri" panose="020F0502020204030204" pitchFamily="34" charset="0"/>
                        </a:rPr>
                        <a:t> Service-</a:t>
                      </a:r>
                      <a:r>
                        <a:rPr lang="en-GB" sz="1500" b="0" strike="noStrike" spc="-1" dirty="0" err="1">
                          <a:solidFill>
                            <a:schemeClr val="dk1"/>
                          </a:solidFill>
                          <a:latin typeface="Calibri" panose="020F0502020204030204" pitchFamily="34" charset="0"/>
                          <a:ea typeface="Arial"/>
                          <a:cs typeface="Calibri" panose="020F0502020204030204" pitchFamily="34" charset="0"/>
                        </a:rPr>
                        <a:t>Kataloge</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erstellt</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werden</a:t>
                      </a:r>
                      <a:r>
                        <a:rPr lang="en-GB" sz="1500" b="0" strike="noStrike" spc="-1" dirty="0">
                          <a:solidFill>
                            <a:schemeClr val="dk1"/>
                          </a:solidFill>
                          <a:latin typeface="Calibri" panose="020F0502020204030204" pitchFamily="34" charset="0"/>
                          <a:ea typeface="Arial"/>
                          <a:cs typeface="Calibri" panose="020F0502020204030204" pitchFamily="34" charset="0"/>
                        </a:rPr>
                        <a:t>.</a:t>
                      </a:r>
                      <a:endParaRPr lang="de-DE" sz="1500" b="0" strike="noStrike" spc="-1" dirty="0">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rgbClr val="E8ECF4"/>
                    </a:solidFill>
                  </a:tcPr>
                </a:tc>
                <a:extLst>
                  <a:ext uri="{0D108BD9-81ED-4DB2-BD59-A6C34878D82A}">
                    <a16:rowId xmlns:a16="http://schemas.microsoft.com/office/drawing/2014/main" val="10001"/>
                  </a:ext>
                </a:extLst>
              </a:tr>
            </a:tbl>
          </a:graphicData>
        </a:graphic>
      </p:graphicFrame>
      <p:graphicFrame>
        <p:nvGraphicFramePr>
          <p:cNvPr id="842" name="Google Shape;999;p82"/>
          <p:cNvGraphicFramePr/>
          <p:nvPr>
            <p:extLst>
              <p:ext uri="{D42A27DB-BD31-4B8C-83A1-F6EECF244321}">
                <p14:modId xmlns:p14="http://schemas.microsoft.com/office/powerpoint/2010/main" val="1495154319"/>
              </p:ext>
            </p:extLst>
          </p:nvPr>
        </p:nvGraphicFramePr>
        <p:xfrm>
          <a:off x="437040" y="4951800"/>
          <a:ext cx="11317680" cy="1257720"/>
        </p:xfrm>
        <a:graphic>
          <a:graphicData uri="http://schemas.openxmlformats.org/drawingml/2006/table">
            <a:tbl>
              <a:tblPr/>
              <a:tblGrid>
                <a:gridCol w="11317680">
                  <a:extLst>
                    <a:ext uri="{9D8B030D-6E8A-4147-A177-3AD203B41FA5}">
                      <a16:colId xmlns:a16="http://schemas.microsoft.com/office/drawing/2014/main" val="20000"/>
                    </a:ext>
                  </a:extLst>
                </a:gridCol>
              </a:tblGrid>
              <a:tr h="234360">
                <a:tc>
                  <a:txBody>
                    <a:bodyPr/>
                    <a:lstStyle/>
                    <a:p>
                      <a:pPr>
                        <a:lnSpc>
                          <a:spcPct val="100000"/>
                        </a:lnSpc>
                        <a:tabLst>
                          <a:tab pos="0" algn="l"/>
                        </a:tabLst>
                      </a:pPr>
                      <a:r>
                        <a:rPr lang="en-US" sz="1400" b="1" strike="noStrike" spc="-1">
                          <a:solidFill>
                            <a:schemeClr val="lt1"/>
                          </a:solidFill>
                          <a:latin typeface="Calibri" panose="020F0502020204030204" pitchFamily="34" charset="0"/>
                          <a:ea typeface="Arial"/>
                          <a:cs typeface="Calibri" panose="020F0502020204030204" pitchFamily="34" charset="0"/>
                        </a:rPr>
                        <a:t>Definition nach FitSM-0:</a:t>
                      </a:r>
                      <a:endParaRPr lang="de-DE" sz="1400" b="0" strike="noStrike" spc="-1">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solidFill>
                  </a:tcPr>
                </a:tc>
                <a:extLst>
                  <a:ext uri="{0D108BD9-81ED-4DB2-BD59-A6C34878D82A}">
                    <a16:rowId xmlns:a16="http://schemas.microsoft.com/office/drawing/2014/main" val="10000"/>
                  </a:ext>
                </a:extLst>
              </a:tr>
              <a:tr h="952920">
                <a:tc>
                  <a:txBody>
                    <a:bodyPr/>
                    <a:lstStyle/>
                    <a:p>
                      <a:pPr>
                        <a:lnSpc>
                          <a:spcPct val="100000"/>
                        </a:lnSpc>
                        <a:tabLst>
                          <a:tab pos="0" algn="l"/>
                        </a:tabLst>
                      </a:pPr>
                      <a:r>
                        <a:rPr lang="en-US" sz="1800" b="1" strike="noStrike" spc="-1" dirty="0">
                          <a:solidFill>
                            <a:schemeClr val="dk1"/>
                          </a:solidFill>
                          <a:latin typeface="Calibri" panose="020F0502020204030204" pitchFamily="34" charset="0"/>
                          <a:ea typeface="Calibri"/>
                          <a:cs typeface="Calibri" panose="020F0502020204030204" pitchFamily="34" charset="0"/>
                        </a:rPr>
                        <a:t>Service Level Agreement (SLA):</a:t>
                      </a:r>
                      <a:endParaRPr lang="de-DE" sz="18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tabLst>
                          <a:tab pos="0" algn="l"/>
                        </a:tabLst>
                      </a:pPr>
                      <a:r>
                        <a:rPr lang="en-US" sz="1600" b="0" strike="noStrike" spc="-1" dirty="0" err="1">
                          <a:solidFill>
                            <a:schemeClr val="dk1"/>
                          </a:solidFill>
                          <a:latin typeface="Calibri" panose="020F0502020204030204" pitchFamily="34" charset="0"/>
                          <a:ea typeface="Calibri"/>
                          <a:cs typeface="Calibri" panose="020F0502020204030204" pitchFamily="34" charset="0"/>
                        </a:rPr>
                        <a:t>Dokumentierte</a:t>
                      </a:r>
                      <a:r>
                        <a:rPr lang="en-US" sz="1600" b="0" strike="noStrike" spc="-1" dirty="0">
                          <a:solidFill>
                            <a:schemeClr val="dk1"/>
                          </a:solidFill>
                          <a:latin typeface="Calibri" panose="020F0502020204030204" pitchFamily="34" charset="0"/>
                          <a:ea typeface="Calibri"/>
                          <a:cs typeface="Calibri" panose="020F0502020204030204" pitchFamily="34" charset="0"/>
                        </a:rPr>
                        <a:t> </a:t>
                      </a:r>
                      <a:r>
                        <a:rPr lang="en-US" sz="1600" b="0" strike="noStrike" spc="-1" dirty="0" err="1">
                          <a:solidFill>
                            <a:schemeClr val="dk1"/>
                          </a:solidFill>
                          <a:latin typeface="Calibri" panose="020F0502020204030204" pitchFamily="34" charset="0"/>
                          <a:ea typeface="Calibri"/>
                          <a:cs typeface="Calibri" panose="020F0502020204030204" pitchFamily="34" charset="0"/>
                        </a:rPr>
                        <a:t>Vereinbarung</a:t>
                      </a:r>
                      <a:r>
                        <a:rPr lang="en-US" sz="1600" b="0" strike="noStrike" spc="-1" dirty="0">
                          <a:solidFill>
                            <a:schemeClr val="dk1"/>
                          </a:solidFill>
                          <a:latin typeface="Calibri" panose="020F0502020204030204" pitchFamily="34" charset="0"/>
                          <a:ea typeface="Calibri"/>
                          <a:cs typeface="Calibri" panose="020F0502020204030204" pitchFamily="34" charset="0"/>
                        </a:rPr>
                        <a:t> </a:t>
                      </a:r>
                      <a:r>
                        <a:rPr lang="en-US" sz="1600" b="0" strike="noStrike" spc="-1" dirty="0" err="1">
                          <a:solidFill>
                            <a:schemeClr val="dk1"/>
                          </a:solidFill>
                          <a:latin typeface="Calibri" panose="020F0502020204030204" pitchFamily="34" charset="0"/>
                          <a:ea typeface="Calibri"/>
                          <a:cs typeface="Calibri" panose="020F0502020204030204" pitchFamily="34" charset="0"/>
                        </a:rPr>
                        <a:t>zwischen</a:t>
                      </a:r>
                      <a:r>
                        <a:rPr lang="en-US" sz="1600" b="0" strike="noStrike" spc="-1" dirty="0">
                          <a:solidFill>
                            <a:schemeClr val="dk1"/>
                          </a:solidFill>
                          <a:latin typeface="Calibri" panose="020F0502020204030204" pitchFamily="34" charset="0"/>
                          <a:ea typeface="Calibri"/>
                          <a:cs typeface="Calibri" panose="020F0502020204030204" pitchFamily="34" charset="0"/>
                        </a:rPr>
                        <a:t> </a:t>
                      </a:r>
                      <a:r>
                        <a:rPr lang="en-US" sz="1600" b="0" strike="noStrike" spc="-1" dirty="0" err="1">
                          <a:solidFill>
                            <a:schemeClr val="dk1"/>
                          </a:solidFill>
                          <a:latin typeface="Calibri" panose="020F0502020204030204" pitchFamily="34" charset="0"/>
                          <a:ea typeface="Calibri"/>
                          <a:cs typeface="Calibri" panose="020F0502020204030204" pitchFamily="34" charset="0"/>
                        </a:rPr>
                        <a:t>einem</a:t>
                      </a:r>
                      <a:r>
                        <a:rPr lang="en-US" sz="1600" b="0" strike="noStrike" spc="-1" dirty="0">
                          <a:solidFill>
                            <a:schemeClr val="dk1"/>
                          </a:solidFill>
                          <a:latin typeface="Calibri" panose="020F0502020204030204" pitchFamily="34" charset="0"/>
                          <a:ea typeface="Calibri"/>
                          <a:cs typeface="Calibri" panose="020F0502020204030204" pitchFamily="34" charset="0"/>
                        </a:rPr>
                        <a:t> </a:t>
                      </a:r>
                      <a:r>
                        <a:rPr lang="en-US" sz="1600" b="0" strike="noStrike" spc="-1" dirty="0" err="1">
                          <a:solidFill>
                            <a:schemeClr val="dk1"/>
                          </a:solidFill>
                          <a:latin typeface="Calibri" panose="020F0502020204030204" pitchFamily="34" charset="0"/>
                          <a:ea typeface="Calibri"/>
                          <a:cs typeface="Calibri" panose="020F0502020204030204" pitchFamily="34" charset="0"/>
                        </a:rPr>
                        <a:t>Kunden</a:t>
                      </a:r>
                      <a:r>
                        <a:rPr lang="en-US" sz="1600" b="0" strike="noStrike" spc="-1" dirty="0">
                          <a:solidFill>
                            <a:schemeClr val="dk1"/>
                          </a:solidFill>
                          <a:latin typeface="Calibri" panose="020F0502020204030204" pitchFamily="34" charset="0"/>
                          <a:ea typeface="Calibri"/>
                          <a:cs typeface="Calibri" panose="020F0502020204030204" pitchFamily="34" charset="0"/>
                        </a:rPr>
                        <a:t> und </a:t>
                      </a:r>
                      <a:r>
                        <a:rPr lang="en-US" sz="1600" b="0" strike="noStrike" spc="-1" dirty="0" err="1">
                          <a:solidFill>
                            <a:schemeClr val="dk1"/>
                          </a:solidFill>
                          <a:latin typeface="Calibri" panose="020F0502020204030204" pitchFamily="34" charset="0"/>
                          <a:ea typeface="Calibri"/>
                          <a:cs typeface="Calibri" panose="020F0502020204030204" pitchFamily="34" charset="0"/>
                        </a:rPr>
                        <a:t>einem</a:t>
                      </a:r>
                      <a:r>
                        <a:rPr lang="en-US" sz="1600" b="0" strike="noStrike" spc="-1" dirty="0">
                          <a:solidFill>
                            <a:schemeClr val="dk1"/>
                          </a:solidFill>
                          <a:latin typeface="Calibri" panose="020F0502020204030204" pitchFamily="34" charset="0"/>
                          <a:ea typeface="Calibri"/>
                          <a:cs typeface="Calibri" panose="020F0502020204030204" pitchFamily="34" charset="0"/>
                        </a:rPr>
                        <a:t> Service Provider, die den </a:t>
                      </a:r>
                      <a:r>
                        <a:rPr lang="en-US" sz="1600" b="0" strike="noStrike" spc="-1" dirty="0" err="1">
                          <a:solidFill>
                            <a:schemeClr val="dk1"/>
                          </a:solidFill>
                          <a:latin typeface="Calibri" panose="020F0502020204030204" pitchFamily="34" charset="0"/>
                          <a:ea typeface="Calibri"/>
                          <a:cs typeface="Calibri" panose="020F0502020204030204" pitchFamily="34" charset="0"/>
                        </a:rPr>
                        <a:t>zu</a:t>
                      </a:r>
                      <a:r>
                        <a:rPr lang="en-US" sz="1600" b="0" strike="noStrike" spc="-1" dirty="0">
                          <a:solidFill>
                            <a:schemeClr val="dk1"/>
                          </a:solidFill>
                          <a:latin typeface="Calibri" panose="020F0502020204030204" pitchFamily="34" charset="0"/>
                          <a:ea typeface="Calibri"/>
                          <a:cs typeface="Calibri" panose="020F0502020204030204" pitchFamily="34" charset="0"/>
                        </a:rPr>
                        <a:t> </a:t>
                      </a:r>
                      <a:r>
                        <a:rPr lang="en-US" sz="1600" b="0" strike="noStrike" spc="-1" dirty="0" err="1">
                          <a:solidFill>
                            <a:schemeClr val="dk1"/>
                          </a:solidFill>
                          <a:latin typeface="Calibri" panose="020F0502020204030204" pitchFamily="34" charset="0"/>
                          <a:ea typeface="Calibri"/>
                          <a:cs typeface="Calibri" panose="020F0502020204030204" pitchFamily="34" charset="0"/>
                        </a:rPr>
                        <a:t>liefernden</a:t>
                      </a:r>
                      <a:r>
                        <a:rPr lang="en-US" sz="1600" b="0" strike="noStrike" spc="-1" dirty="0">
                          <a:solidFill>
                            <a:schemeClr val="dk1"/>
                          </a:solidFill>
                          <a:latin typeface="Calibri" panose="020F0502020204030204" pitchFamily="34" charset="0"/>
                          <a:ea typeface="Calibri"/>
                          <a:cs typeface="Calibri" panose="020F0502020204030204" pitchFamily="34" charset="0"/>
                        </a:rPr>
                        <a:t> Service und die Service-</a:t>
                      </a:r>
                      <a:r>
                        <a:rPr lang="en-US" sz="1600" b="0" strike="noStrike" spc="-1" dirty="0" err="1">
                          <a:solidFill>
                            <a:schemeClr val="dk1"/>
                          </a:solidFill>
                          <a:latin typeface="Calibri" panose="020F0502020204030204" pitchFamily="34" charset="0"/>
                          <a:ea typeface="Calibri"/>
                          <a:cs typeface="Calibri" panose="020F0502020204030204" pitchFamily="34" charset="0"/>
                        </a:rPr>
                        <a:t>Ziele</a:t>
                      </a:r>
                      <a:r>
                        <a:rPr lang="en-US" sz="1600" b="0" strike="noStrike" spc="-1" dirty="0">
                          <a:solidFill>
                            <a:schemeClr val="dk1"/>
                          </a:solidFill>
                          <a:latin typeface="Calibri" panose="020F0502020204030204" pitchFamily="34" charset="0"/>
                          <a:ea typeface="Calibri"/>
                          <a:cs typeface="Calibri" panose="020F0502020204030204" pitchFamily="34" charset="0"/>
                        </a:rPr>
                        <a:t> </a:t>
                      </a:r>
                      <a:r>
                        <a:rPr lang="en-US" sz="1600" b="0" strike="noStrike" spc="-1" dirty="0" err="1">
                          <a:solidFill>
                            <a:schemeClr val="dk1"/>
                          </a:solidFill>
                          <a:latin typeface="Calibri" panose="020F0502020204030204" pitchFamily="34" charset="0"/>
                          <a:ea typeface="Calibri"/>
                          <a:cs typeface="Calibri" panose="020F0502020204030204" pitchFamily="34" charset="0"/>
                        </a:rPr>
                        <a:t>spezifiziert</a:t>
                      </a:r>
                      <a:r>
                        <a:rPr lang="en-US" sz="1600" b="0" strike="noStrike" spc="-1" dirty="0">
                          <a:solidFill>
                            <a:schemeClr val="dk1"/>
                          </a:solidFill>
                          <a:latin typeface="Calibri" panose="020F0502020204030204" pitchFamily="34" charset="0"/>
                          <a:ea typeface="Calibri"/>
                          <a:cs typeface="Calibri" panose="020F0502020204030204" pitchFamily="34" charset="0"/>
                        </a:rPr>
                        <a:t>, die </a:t>
                      </a:r>
                      <a:r>
                        <a:rPr lang="en-US" sz="1600" b="0" strike="noStrike" spc="-1" dirty="0" err="1">
                          <a:solidFill>
                            <a:schemeClr val="dk1"/>
                          </a:solidFill>
                          <a:latin typeface="Calibri" panose="020F0502020204030204" pitchFamily="34" charset="0"/>
                          <a:ea typeface="Calibri"/>
                          <a:cs typeface="Calibri" panose="020F0502020204030204" pitchFamily="34" charset="0"/>
                        </a:rPr>
                        <a:t>festlegen</a:t>
                      </a:r>
                      <a:r>
                        <a:rPr lang="en-US" sz="1600" b="0" strike="noStrike" spc="-1" dirty="0">
                          <a:solidFill>
                            <a:schemeClr val="dk1"/>
                          </a:solidFill>
                          <a:latin typeface="Calibri" panose="020F0502020204030204" pitchFamily="34" charset="0"/>
                          <a:ea typeface="Calibri"/>
                          <a:cs typeface="Calibri" panose="020F0502020204030204" pitchFamily="34" charset="0"/>
                        </a:rPr>
                        <a:t>, </a:t>
                      </a:r>
                      <a:r>
                        <a:rPr lang="en-US" sz="1600" b="0" strike="noStrike" spc="-1" dirty="0" err="1">
                          <a:solidFill>
                            <a:schemeClr val="dk1"/>
                          </a:solidFill>
                          <a:latin typeface="Calibri" panose="020F0502020204030204" pitchFamily="34" charset="0"/>
                          <a:ea typeface="Calibri"/>
                          <a:cs typeface="Calibri" panose="020F0502020204030204" pitchFamily="34" charset="0"/>
                        </a:rPr>
                        <a:t>wie</a:t>
                      </a:r>
                      <a:r>
                        <a:rPr lang="en-US" sz="1600" b="0" strike="noStrike" spc="-1" dirty="0">
                          <a:solidFill>
                            <a:schemeClr val="dk1"/>
                          </a:solidFill>
                          <a:latin typeface="Calibri" panose="020F0502020204030204" pitchFamily="34" charset="0"/>
                          <a:ea typeface="Calibri"/>
                          <a:cs typeface="Calibri" panose="020F0502020204030204" pitchFamily="34" charset="0"/>
                        </a:rPr>
                        <a:t> er </a:t>
                      </a:r>
                      <a:r>
                        <a:rPr lang="en-US" sz="1600" b="0" strike="noStrike" spc="-1" dirty="0" err="1">
                          <a:solidFill>
                            <a:schemeClr val="dk1"/>
                          </a:solidFill>
                          <a:latin typeface="Calibri" panose="020F0502020204030204" pitchFamily="34" charset="0"/>
                          <a:ea typeface="Calibri"/>
                          <a:cs typeface="Calibri" panose="020F0502020204030204" pitchFamily="34" charset="0"/>
                        </a:rPr>
                        <a:t>erbracht</a:t>
                      </a:r>
                      <a:r>
                        <a:rPr lang="en-US" sz="1600" b="0" strike="noStrike" spc="-1" dirty="0">
                          <a:solidFill>
                            <a:schemeClr val="dk1"/>
                          </a:solidFill>
                          <a:latin typeface="Calibri" panose="020F0502020204030204" pitchFamily="34" charset="0"/>
                          <a:ea typeface="Calibri"/>
                          <a:cs typeface="Calibri" panose="020F0502020204030204" pitchFamily="34" charset="0"/>
                        </a:rPr>
                        <a:t> </a:t>
                      </a:r>
                      <a:r>
                        <a:rPr lang="en-US" sz="1600" b="0" strike="noStrike" spc="-1" dirty="0" err="1">
                          <a:solidFill>
                            <a:schemeClr val="dk1"/>
                          </a:solidFill>
                          <a:latin typeface="Calibri" panose="020F0502020204030204" pitchFamily="34" charset="0"/>
                          <a:ea typeface="Calibri"/>
                          <a:cs typeface="Calibri" panose="020F0502020204030204" pitchFamily="34" charset="0"/>
                        </a:rPr>
                        <a:t>werden</a:t>
                      </a:r>
                      <a:r>
                        <a:rPr lang="en-US" sz="1600" b="0" strike="noStrike" spc="-1" dirty="0">
                          <a:solidFill>
                            <a:schemeClr val="dk1"/>
                          </a:solidFill>
                          <a:latin typeface="Calibri" panose="020F0502020204030204" pitchFamily="34" charset="0"/>
                          <a:ea typeface="Calibri"/>
                          <a:cs typeface="Calibri" panose="020F0502020204030204" pitchFamily="34" charset="0"/>
                        </a:rPr>
                        <a:t> </a:t>
                      </a:r>
                      <a:r>
                        <a:rPr lang="en-US" sz="1600" b="0" strike="noStrike" spc="-1" dirty="0" err="1">
                          <a:solidFill>
                            <a:schemeClr val="dk1"/>
                          </a:solidFill>
                          <a:latin typeface="Calibri" panose="020F0502020204030204" pitchFamily="34" charset="0"/>
                          <a:ea typeface="Calibri"/>
                          <a:cs typeface="Calibri" panose="020F0502020204030204" pitchFamily="34" charset="0"/>
                        </a:rPr>
                        <a:t>soll</a:t>
                      </a:r>
                      <a:endParaRPr lang="de-DE" sz="1600" b="0" strike="noStrike" spc="-1" dirty="0">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rgbClr val="E8ECF4"/>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3"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SLM: Wichtige Begriffe </a:t>
            </a:r>
            <a:r>
              <a:rPr lang="en-US" sz="2000" b="0" strike="noStrike" spc="-1">
                <a:solidFill>
                  <a:srgbClr val="7F7F7F"/>
                </a:solidFill>
                <a:latin typeface="Calibri"/>
                <a:ea typeface="Calibri"/>
              </a:rPr>
              <a:t>nach </a:t>
            </a:r>
            <a:r>
              <a:rPr lang="en-US" sz="2000" b="1" strike="noStrike" spc="-1">
                <a:solidFill>
                  <a:srgbClr val="7F7F7F"/>
                </a:solidFill>
                <a:latin typeface="Calibri"/>
                <a:ea typeface="Calibri"/>
              </a:rPr>
              <a:t>FitSM-0</a:t>
            </a:r>
            <a:endParaRPr lang="de-DE" sz="2000" b="0" strike="noStrike" spc="-1">
              <a:solidFill>
                <a:srgbClr val="000000"/>
              </a:solidFill>
              <a:latin typeface="Arial"/>
            </a:endParaRPr>
          </a:p>
        </p:txBody>
      </p:sp>
      <p:sp>
        <p:nvSpPr>
          <p:cNvPr id="844" name="PlaceHolder 2"/>
          <p:cNvSpPr>
            <a:spLocks noGrp="1"/>
          </p:cNvSpPr>
          <p:nvPr>
            <p:ph type="sldNum" idx="79"/>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62DED632-E92B-40B9-94B2-7FA7B4A7D6D3}" type="slidenum">
              <a:rPr lang="en-US" sz="1200" b="0" strike="noStrike" spc="-1">
                <a:solidFill>
                  <a:srgbClr val="888888"/>
                </a:solidFill>
                <a:latin typeface="Calibri"/>
                <a:ea typeface="Calibri"/>
              </a:rPr>
              <a:t>94</a:t>
            </a:fld>
            <a:endParaRPr lang="de-DE" sz="1200" b="0" strike="noStrike" spc="-1">
              <a:solidFill>
                <a:srgbClr val="000000"/>
              </a:solidFill>
              <a:latin typeface="Times New Roman"/>
            </a:endParaRPr>
          </a:p>
        </p:txBody>
      </p:sp>
      <p:graphicFrame>
        <p:nvGraphicFramePr>
          <p:cNvPr id="845" name="Google Shape;1007;p83"/>
          <p:cNvGraphicFramePr/>
          <p:nvPr>
            <p:extLst>
              <p:ext uri="{D42A27DB-BD31-4B8C-83A1-F6EECF244321}">
                <p14:modId xmlns:p14="http://schemas.microsoft.com/office/powerpoint/2010/main" val="2615034296"/>
              </p:ext>
            </p:extLst>
          </p:nvPr>
        </p:nvGraphicFramePr>
        <p:xfrm>
          <a:off x="457200" y="1750320"/>
          <a:ext cx="11277360" cy="1844040"/>
        </p:xfrm>
        <a:graphic>
          <a:graphicData uri="http://schemas.openxmlformats.org/drawingml/2006/table">
            <a:tbl>
              <a:tblPr/>
              <a:tblGrid>
                <a:gridCol w="11277360">
                  <a:extLst>
                    <a:ext uri="{9D8B030D-6E8A-4147-A177-3AD203B41FA5}">
                      <a16:colId xmlns:a16="http://schemas.microsoft.com/office/drawing/2014/main" val="20000"/>
                    </a:ext>
                  </a:extLst>
                </a:gridCol>
              </a:tblGrid>
              <a:tr h="175680">
                <a:tc>
                  <a:txBody>
                    <a:bodyPr/>
                    <a:lstStyle/>
                    <a:p>
                      <a:pPr>
                        <a:lnSpc>
                          <a:spcPct val="100000"/>
                        </a:lnSpc>
                        <a:tabLst>
                          <a:tab pos="0" algn="l"/>
                        </a:tabLst>
                      </a:pPr>
                      <a:r>
                        <a:rPr lang="en-US" sz="1400" b="1" strike="noStrike" spc="-1">
                          <a:solidFill>
                            <a:schemeClr val="lt1"/>
                          </a:solidFill>
                          <a:latin typeface="Calibri" panose="020F0502020204030204" pitchFamily="34" charset="0"/>
                          <a:ea typeface="Arial"/>
                          <a:cs typeface="Calibri" panose="020F0502020204030204" pitchFamily="34" charset="0"/>
                        </a:rPr>
                        <a:t>Definition nach FitSM-0:</a:t>
                      </a:r>
                      <a:endParaRPr lang="de-DE" sz="1400" b="0" strike="noStrike" spc="-1">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solidFill>
                  </a:tcPr>
                </a:tc>
                <a:extLst>
                  <a:ext uri="{0D108BD9-81ED-4DB2-BD59-A6C34878D82A}">
                    <a16:rowId xmlns:a16="http://schemas.microsoft.com/office/drawing/2014/main" val="10000"/>
                  </a:ext>
                </a:extLst>
              </a:tr>
              <a:tr h="795960">
                <a:tc>
                  <a:txBody>
                    <a:bodyPr/>
                    <a:lstStyle/>
                    <a:p>
                      <a:pPr>
                        <a:lnSpc>
                          <a:spcPct val="100000"/>
                        </a:lnSpc>
                        <a:tabLst>
                          <a:tab pos="0" algn="l"/>
                        </a:tabLst>
                      </a:pPr>
                      <a:r>
                        <a:rPr lang="en-US" sz="2000" b="1" strike="noStrike" spc="-1" dirty="0">
                          <a:solidFill>
                            <a:schemeClr val="dk1"/>
                          </a:solidFill>
                          <a:latin typeface="Calibri" panose="020F0502020204030204" pitchFamily="34" charset="0"/>
                          <a:ea typeface="Calibri"/>
                          <a:cs typeface="Calibri" panose="020F0502020204030204" pitchFamily="34" charset="0"/>
                        </a:rPr>
                        <a:t>Operational-Level Agreement (OLA)</a:t>
                      </a:r>
                      <a:endParaRPr lang="de-DE" sz="20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spcAft>
                          <a:spcPts val="601"/>
                        </a:spcAft>
                        <a:tabLst>
                          <a:tab pos="0" algn="l"/>
                        </a:tabLst>
                      </a:pPr>
                      <a:r>
                        <a:rPr lang="en-GB" sz="1800" b="0" strike="noStrike" spc="-1" dirty="0" err="1">
                          <a:solidFill>
                            <a:schemeClr val="dk1"/>
                          </a:solidFill>
                          <a:latin typeface="Calibri" panose="020F0502020204030204" pitchFamily="34" charset="0"/>
                          <a:ea typeface="Arial"/>
                          <a:cs typeface="Calibri" panose="020F0502020204030204" pitchFamily="34" charset="0"/>
                        </a:rPr>
                        <a:t>Dokumentierte</a:t>
                      </a:r>
                      <a:r>
                        <a:rPr lang="en-GB" sz="1800" b="0" strike="noStrike" spc="-1" dirty="0">
                          <a:solidFill>
                            <a:schemeClr val="dk1"/>
                          </a:solidFill>
                          <a:latin typeface="Calibri" panose="020F0502020204030204" pitchFamily="34" charset="0"/>
                          <a:ea typeface="Arial"/>
                          <a:cs typeface="Calibri" panose="020F0502020204030204" pitchFamily="34" charset="0"/>
                        </a:rPr>
                        <a:t> </a:t>
                      </a:r>
                      <a:r>
                        <a:rPr lang="en-GB" sz="1800" b="0" strike="noStrike" spc="-1" dirty="0" err="1">
                          <a:solidFill>
                            <a:schemeClr val="dk1"/>
                          </a:solidFill>
                          <a:latin typeface="Calibri" panose="020F0502020204030204" pitchFamily="34" charset="0"/>
                          <a:ea typeface="Arial"/>
                          <a:cs typeface="Calibri" panose="020F0502020204030204" pitchFamily="34" charset="0"/>
                        </a:rPr>
                        <a:t>Vereinbarung</a:t>
                      </a:r>
                      <a:r>
                        <a:rPr lang="en-GB" sz="1800" b="0" strike="noStrike" spc="-1" dirty="0">
                          <a:solidFill>
                            <a:schemeClr val="dk1"/>
                          </a:solidFill>
                          <a:latin typeface="Calibri" panose="020F0502020204030204" pitchFamily="34" charset="0"/>
                          <a:ea typeface="Arial"/>
                          <a:cs typeface="Calibri" panose="020F0502020204030204" pitchFamily="34" charset="0"/>
                        </a:rPr>
                        <a:t> </a:t>
                      </a:r>
                      <a:r>
                        <a:rPr lang="en-GB" sz="1800" b="0" strike="noStrike" spc="-1" dirty="0" err="1">
                          <a:solidFill>
                            <a:schemeClr val="dk1"/>
                          </a:solidFill>
                          <a:latin typeface="Calibri" panose="020F0502020204030204" pitchFamily="34" charset="0"/>
                          <a:ea typeface="Arial"/>
                          <a:cs typeface="Calibri" panose="020F0502020204030204" pitchFamily="34" charset="0"/>
                        </a:rPr>
                        <a:t>zwischen</a:t>
                      </a:r>
                      <a:r>
                        <a:rPr lang="en-GB" sz="1800" b="0" strike="noStrike" spc="-1" dirty="0">
                          <a:solidFill>
                            <a:schemeClr val="dk1"/>
                          </a:solidFill>
                          <a:latin typeface="Calibri" panose="020F0502020204030204" pitchFamily="34" charset="0"/>
                          <a:ea typeface="Arial"/>
                          <a:cs typeface="Calibri" panose="020F0502020204030204" pitchFamily="34" charset="0"/>
                        </a:rPr>
                        <a:t> </a:t>
                      </a:r>
                      <a:r>
                        <a:rPr lang="en-GB" sz="1800" b="0" strike="noStrike" spc="-1" dirty="0" err="1">
                          <a:solidFill>
                            <a:schemeClr val="dk1"/>
                          </a:solidFill>
                          <a:latin typeface="Calibri" panose="020F0502020204030204" pitchFamily="34" charset="0"/>
                          <a:ea typeface="Arial"/>
                          <a:cs typeface="Calibri" panose="020F0502020204030204" pitchFamily="34" charset="0"/>
                        </a:rPr>
                        <a:t>einem</a:t>
                      </a:r>
                      <a:r>
                        <a:rPr lang="en-GB" sz="1800" b="0" strike="noStrike" spc="-1" dirty="0">
                          <a:solidFill>
                            <a:schemeClr val="dk1"/>
                          </a:solidFill>
                          <a:latin typeface="Calibri" panose="020F0502020204030204" pitchFamily="34" charset="0"/>
                          <a:ea typeface="Arial"/>
                          <a:cs typeface="Calibri" panose="020F0502020204030204" pitchFamily="34" charset="0"/>
                        </a:rPr>
                        <a:t> Service Provider und </a:t>
                      </a:r>
                      <a:r>
                        <a:rPr lang="en-GB" sz="1800" b="0" strike="noStrike" spc="-1" dirty="0" err="1">
                          <a:solidFill>
                            <a:schemeClr val="dk1"/>
                          </a:solidFill>
                          <a:latin typeface="Calibri" panose="020F0502020204030204" pitchFamily="34" charset="0"/>
                          <a:ea typeface="Arial"/>
                          <a:cs typeface="Calibri" panose="020F0502020204030204" pitchFamily="34" charset="0"/>
                        </a:rPr>
                        <a:t>einem</a:t>
                      </a:r>
                      <a:r>
                        <a:rPr lang="en-GB" sz="1800" b="0" strike="noStrike" spc="-1" dirty="0">
                          <a:solidFill>
                            <a:schemeClr val="dk1"/>
                          </a:solidFill>
                          <a:latin typeface="Calibri" panose="020F0502020204030204" pitchFamily="34" charset="0"/>
                          <a:ea typeface="Arial"/>
                          <a:cs typeface="Calibri" panose="020F0502020204030204" pitchFamily="34" charset="0"/>
                        </a:rPr>
                        <a:t> </a:t>
                      </a:r>
                      <a:r>
                        <a:rPr lang="en-GB" sz="1800" b="0" strike="noStrike" spc="-1" dirty="0" err="1">
                          <a:solidFill>
                            <a:schemeClr val="dk1"/>
                          </a:solidFill>
                          <a:latin typeface="Calibri" panose="020F0502020204030204" pitchFamily="34" charset="0"/>
                          <a:ea typeface="Arial"/>
                          <a:cs typeface="Calibri" panose="020F0502020204030204" pitchFamily="34" charset="0"/>
                        </a:rPr>
                        <a:t>internen</a:t>
                      </a:r>
                      <a:r>
                        <a:rPr lang="en-GB" sz="1800" b="0" strike="noStrike" spc="-1" dirty="0">
                          <a:solidFill>
                            <a:schemeClr val="dk1"/>
                          </a:solidFill>
                          <a:latin typeface="Calibri" panose="020F0502020204030204" pitchFamily="34" charset="0"/>
                          <a:ea typeface="Arial"/>
                          <a:cs typeface="Calibri" panose="020F0502020204030204" pitchFamily="34" charset="0"/>
                        </a:rPr>
                        <a:t> </a:t>
                      </a:r>
                      <a:r>
                        <a:rPr lang="en-GB" sz="1800" b="0" strike="noStrike" spc="-1" dirty="0" err="1">
                          <a:solidFill>
                            <a:schemeClr val="dk1"/>
                          </a:solidFill>
                          <a:latin typeface="Calibri" panose="020F0502020204030204" pitchFamily="34" charset="0"/>
                          <a:ea typeface="Arial"/>
                          <a:cs typeface="Calibri" panose="020F0502020204030204" pitchFamily="34" charset="0"/>
                        </a:rPr>
                        <a:t>Zulieferer</a:t>
                      </a:r>
                      <a:r>
                        <a:rPr lang="en-GB" sz="1800" b="0" strike="noStrike" spc="-1" dirty="0">
                          <a:solidFill>
                            <a:schemeClr val="dk1"/>
                          </a:solidFill>
                          <a:latin typeface="Calibri" panose="020F0502020204030204" pitchFamily="34" charset="0"/>
                          <a:ea typeface="Arial"/>
                          <a:cs typeface="Calibri" panose="020F0502020204030204" pitchFamily="34" charset="0"/>
                        </a:rPr>
                        <a:t>, die den/die </a:t>
                      </a:r>
                      <a:r>
                        <a:rPr lang="en-GB" sz="1800" b="0" strike="noStrike" spc="-1" dirty="0" err="1">
                          <a:solidFill>
                            <a:schemeClr val="dk1"/>
                          </a:solidFill>
                          <a:latin typeface="Calibri" panose="020F0502020204030204" pitchFamily="34" charset="0"/>
                          <a:ea typeface="Arial"/>
                          <a:cs typeface="Calibri" panose="020F0502020204030204" pitchFamily="34" charset="0"/>
                        </a:rPr>
                        <a:t>zugrundeliegenden</a:t>
                      </a:r>
                      <a:r>
                        <a:rPr lang="en-GB" sz="1800" b="0" strike="noStrike" spc="-1" dirty="0">
                          <a:solidFill>
                            <a:schemeClr val="dk1"/>
                          </a:solidFill>
                          <a:latin typeface="Calibri" panose="020F0502020204030204" pitchFamily="34" charset="0"/>
                          <a:ea typeface="Arial"/>
                          <a:cs typeface="Calibri" panose="020F0502020204030204" pitchFamily="34" charset="0"/>
                        </a:rPr>
                        <a:t> Service(s) </a:t>
                      </a:r>
                      <a:r>
                        <a:rPr lang="en-GB" sz="1800" b="0" strike="noStrike" spc="-1" dirty="0" err="1">
                          <a:solidFill>
                            <a:schemeClr val="dk1"/>
                          </a:solidFill>
                          <a:latin typeface="Calibri" panose="020F0502020204030204" pitchFamily="34" charset="0"/>
                          <a:ea typeface="Arial"/>
                          <a:cs typeface="Calibri" panose="020F0502020204030204" pitchFamily="34" charset="0"/>
                        </a:rPr>
                        <a:t>oder</a:t>
                      </a:r>
                      <a:r>
                        <a:rPr lang="en-GB" sz="1800" b="0" strike="noStrike" spc="-1" dirty="0">
                          <a:solidFill>
                            <a:schemeClr val="dk1"/>
                          </a:solidFill>
                          <a:latin typeface="Calibri" panose="020F0502020204030204" pitchFamily="34" charset="0"/>
                          <a:ea typeface="Arial"/>
                          <a:cs typeface="Calibri" panose="020F0502020204030204" pitchFamily="34" charset="0"/>
                        </a:rPr>
                        <a:t> Service-</a:t>
                      </a:r>
                      <a:r>
                        <a:rPr lang="en-GB" sz="1800" b="0" strike="noStrike" spc="-1" dirty="0" err="1">
                          <a:solidFill>
                            <a:schemeClr val="dk1"/>
                          </a:solidFill>
                          <a:latin typeface="Calibri" panose="020F0502020204030204" pitchFamily="34" charset="0"/>
                          <a:ea typeface="Arial"/>
                          <a:cs typeface="Calibri" panose="020F0502020204030204" pitchFamily="34" charset="0"/>
                        </a:rPr>
                        <a:t>Komponente</a:t>
                      </a:r>
                      <a:r>
                        <a:rPr lang="en-GB" sz="1800" b="0" strike="noStrike" spc="-1" dirty="0">
                          <a:solidFill>
                            <a:schemeClr val="dk1"/>
                          </a:solidFill>
                          <a:latin typeface="Calibri" panose="020F0502020204030204" pitchFamily="34" charset="0"/>
                          <a:ea typeface="Arial"/>
                          <a:cs typeface="Calibri" panose="020F0502020204030204" pitchFamily="34" charset="0"/>
                        </a:rPr>
                        <a:t>(n) </a:t>
                      </a:r>
                      <a:r>
                        <a:rPr lang="en-GB" sz="1800" b="0" strike="noStrike" spc="-1" dirty="0" err="1">
                          <a:solidFill>
                            <a:schemeClr val="dk1"/>
                          </a:solidFill>
                          <a:latin typeface="Calibri" panose="020F0502020204030204" pitchFamily="34" charset="0"/>
                          <a:ea typeface="Arial"/>
                          <a:cs typeface="Calibri" panose="020F0502020204030204" pitchFamily="34" charset="0"/>
                        </a:rPr>
                        <a:t>spezifiziert</a:t>
                      </a:r>
                      <a:r>
                        <a:rPr lang="en-GB" sz="1800" b="0" strike="noStrike" spc="-1" dirty="0">
                          <a:solidFill>
                            <a:schemeClr val="dk1"/>
                          </a:solidFill>
                          <a:latin typeface="Calibri" panose="020F0502020204030204" pitchFamily="34" charset="0"/>
                          <a:ea typeface="Arial"/>
                          <a:cs typeface="Calibri" panose="020F0502020204030204" pitchFamily="34" charset="0"/>
                        </a:rPr>
                        <a:t>, der/die von </a:t>
                      </a:r>
                      <a:r>
                        <a:rPr lang="en-GB" sz="1800" b="0" strike="noStrike" spc="-1" dirty="0" err="1">
                          <a:solidFill>
                            <a:schemeClr val="dk1"/>
                          </a:solidFill>
                          <a:latin typeface="Calibri" panose="020F0502020204030204" pitchFamily="34" charset="0"/>
                          <a:ea typeface="Arial"/>
                          <a:cs typeface="Calibri" panose="020F0502020204030204" pitchFamily="34" charset="0"/>
                        </a:rPr>
                        <a:t>dem</a:t>
                      </a:r>
                      <a:r>
                        <a:rPr lang="en-GB" sz="1800" b="0" strike="noStrike" spc="-1" dirty="0">
                          <a:solidFill>
                            <a:schemeClr val="dk1"/>
                          </a:solidFill>
                          <a:latin typeface="Calibri" panose="020F0502020204030204" pitchFamily="34" charset="0"/>
                          <a:ea typeface="Arial"/>
                          <a:cs typeface="Calibri" panose="020F0502020204030204" pitchFamily="34" charset="0"/>
                        </a:rPr>
                        <a:t> </a:t>
                      </a:r>
                      <a:r>
                        <a:rPr lang="en-GB" sz="1800" b="0" strike="noStrike" spc="-1" dirty="0" err="1">
                          <a:solidFill>
                            <a:schemeClr val="dk1"/>
                          </a:solidFill>
                          <a:latin typeface="Calibri" panose="020F0502020204030204" pitchFamily="34" charset="0"/>
                          <a:ea typeface="Arial"/>
                          <a:cs typeface="Calibri" panose="020F0502020204030204" pitchFamily="34" charset="0"/>
                        </a:rPr>
                        <a:t>internen</a:t>
                      </a:r>
                      <a:r>
                        <a:rPr lang="en-GB" sz="1800" b="0" strike="noStrike" spc="-1" dirty="0">
                          <a:solidFill>
                            <a:schemeClr val="dk1"/>
                          </a:solidFill>
                          <a:latin typeface="Calibri" panose="020F0502020204030204" pitchFamily="34" charset="0"/>
                          <a:ea typeface="Arial"/>
                          <a:cs typeface="Calibri" panose="020F0502020204030204" pitchFamily="34" charset="0"/>
                        </a:rPr>
                        <a:t> </a:t>
                      </a:r>
                      <a:r>
                        <a:rPr lang="en-GB" sz="1800" b="0" strike="noStrike" spc="-1" dirty="0" err="1">
                          <a:solidFill>
                            <a:schemeClr val="dk1"/>
                          </a:solidFill>
                          <a:latin typeface="Calibri" panose="020F0502020204030204" pitchFamily="34" charset="0"/>
                          <a:ea typeface="Arial"/>
                          <a:cs typeface="Calibri" panose="020F0502020204030204" pitchFamily="34" charset="0"/>
                        </a:rPr>
                        <a:t>Zulieferer</a:t>
                      </a:r>
                      <a:r>
                        <a:rPr lang="en-GB" sz="1800" b="0" strike="noStrike" spc="-1" dirty="0">
                          <a:solidFill>
                            <a:schemeClr val="dk1"/>
                          </a:solidFill>
                          <a:latin typeface="Calibri" panose="020F0502020204030204" pitchFamily="34" charset="0"/>
                          <a:ea typeface="Arial"/>
                          <a:cs typeface="Calibri" panose="020F0502020204030204" pitchFamily="34" charset="0"/>
                        </a:rPr>
                        <a:t> </a:t>
                      </a:r>
                      <a:r>
                        <a:rPr lang="en-GB" sz="1800" b="0" strike="noStrike" spc="-1" dirty="0" err="1">
                          <a:solidFill>
                            <a:schemeClr val="dk1"/>
                          </a:solidFill>
                          <a:latin typeface="Calibri" panose="020F0502020204030204" pitchFamily="34" charset="0"/>
                          <a:ea typeface="Arial"/>
                          <a:cs typeface="Calibri" panose="020F0502020204030204" pitchFamily="34" charset="0"/>
                        </a:rPr>
                        <a:t>oder</a:t>
                      </a:r>
                      <a:r>
                        <a:rPr lang="en-GB" sz="1800" b="0" strike="noStrike" spc="-1" dirty="0">
                          <a:solidFill>
                            <a:schemeClr val="dk1"/>
                          </a:solidFill>
                          <a:latin typeface="Calibri" panose="020F0502020204030204" pitchFamily="34" charset="0"/>
                          <a:ea typeface="Arial"/>
                          <a:cs typeface="Calibri" panose="020F0502020204030204" pitchFamily="34" charset="0"/>
                        </a:rPr>
                        <a:t> </a:t>
                      </a:r>
                      <a:r>
                        <a:rPr lang="en-GB" sz="1800" b="0" strike="noStrike" spc="-1" dirty="0" err="1">
                          <a:solidFill>
                            <a:schemeClr val="dk1"/>
                          </a:solidFill>
                          <a:latin typeface="Calibri" panose="020F0502020204030204" pitchFamily="34" charset="0"/>
                          <a:ea typeface="Arial"/>
                          <a:cs typeface="Calibri" panose="020F0502020204030204" pitchFamily="34" charset="0"/>
                        </a:rPr>
                        <a:t>Föderationsmitglied</a:t>
                      </a:r>
                      <a:r>
                        <a:rPr lang="en-GB" sz="1800" b="0" strike="noStrike" spc="-1" dirty="0">
                          <a:solidFill>
                            <a:schemeClr val="dk1"/>
                          </a:solidFill>
                          <a:latin typeface="Calibri" panose="020F0502020204030204" pitchFamily="34" charset="0"/>
                          <a:ea typeface="Arial"/>
                          <a:cs typeface="Calibri" panose="020F0502020204030204" pitchFamily="34" charset="0"/>
                        </a:rPr>
                        <a:t> </a:t>
                      </a:r>
                      <a:r>
                        <a:rPr lang="en-GB" sz="1800" b="0" strike="noStrike" spc="-1" dirty="0" err="1">
                          <a:solidFill>
                            <a:schemeClr val="dk1"/>
                          </a:solidFill>
                          <a:latin typeface="Calibri" panose="020F0502020204030204" pitchFamily="34" charset="0"/>
                          <a:ea typeface="Arial"/>
                          <a:cs typeface="Calibri" panose="020F0502020204030204" pitchFamily="34" charset="0"/>
                        </a:rPr>
                        <a:t>zu</a:t>
                      </a:r>
                      <a:r>
                        <a:rPr lang="en-GB" sz="1800" b="0" strike="noStrike" spc="-1" dirty="0">
                          <a:solidFill>
                            <a:schemeClr val="dk1"/>
                          </a:solidFill>
                          <a:latin typeface="Calibri" panose="020F0502020204030204" pitchFamily="34" charset="0"/>
                          <a:ea typeface="Arial"/>
                          <a:cs typeface="Calibri" panose="020F0502020204030204" pitchFamily="34" charset="0"/>
                        </a:rPr>
                        <a:t> </a:t>
                      </a:r>
                      <a:r>
                        <a:rPr lang="en-GB" sz="1800" b="0" strike="noStrike" spc="-1" dirty="0" err="1">
                          <a:solidFill>
                            <a:schemeClr val="dk1"/>
                          </a:solidFill>
                          <a:latin typeface="Calibri" panose="020F0502020204030204" pitchFamily="34" charset="0"/>
                          <a:ea typeface="Arial"/>
                          <a:cs typeface="Calibri" panose="020F0502020204030204" pitchFamily="34" charset="0"/>
                        </a:rPr>
                        <a:t>liefern</a:t>
                      </a:r>
                      <a:r>
                        <a:rPr lang="en-GB" sz="1800" b="0" strike="noStrike" spc="-1" dirty="0">
                          <a:solidFill>
                            <a:schemeClr val="dk1"/>
                          </a:solidFill>
                          <a:latin typeface="Calibri" panose="020F0502020204030204" pitchFamily="34" charset="0"/>
                          <a:ea typeface="Arial"/>
                          <a:cs typeface="Calibri" panose="020F0502020204030204" pitchFamily="34" charset="0"/>
                        </a:rPr>
                        <a:t> </a:t>
                      </a:r>
                      <a:r>
                        <a:rPr lang="en-GB" sz="1800" b="0" strike="noStrike" spc="-1" dirty="0" err="1">
                          <a:solidFill>
                            <a:schemeClr val="dk1"/>
                          </a:solidFill>
                          <a:latin typeface="Calibri" panose="020F0502020204030204" pitchFamily="34" charset="0"/>
                          <a:ea typeface="Arial"/>
                          <a:cs typeface="Calibri" panose="020F0502020204030204" pitchFamily="34" charset="0"/>
                        </a:rPr>
                        <a:t>ist</a:t>
                      </a:r>
                      <a:r>
                        <a:rPr lang="en-GB" sz="1800" b="0" strike="noStrike" spc="-1" dirty="0">
                          <a:solidFill>
                            <a:schemeClr val="dk1"/>
                          </a:solidFill>
                          <a:latin typeface="Calibri" panose="020F0502020204030204" pitchFamily="34" charset="0"/>
                          <a:ea typeface="Arial"/>
                          <a:cs typeface="Calibri" panose="020F0502020204030204" pitchFamily="34" charset="0"/>
                        </a:rPr>
                        <a:t>/</a:t>
                      </a:r>
                      <a:r>
                        <a:rPr lang="en-GB" sz="1800" b="0" strike="noStrike" spc="-1" dirty="0" err="1">
                          <a:solidFill>
                            <a:schemeClr val="dk1"/>
                          </a:solidFill>
                          <a:latin typeface="Calibri" panose="020F0502020204030204" pitchFamily="34" charset="0"/>
                          <a:ea typeface="Arial"/>
                          <a:cs typeface="Calibri" panose="020F0502020204030204" pitchFamily="34" charset="0"/>
                        </a:rPr>
                        <a:t>sind</a:t>
                      </a:r>
                      <a:r>
                        <a:rPr lang="en-GB" sz="1800" b="0" strike="noStrike" spc="-1" dirty="0">
                          <a:solidFill>
                            <a:schemeClr val="dk1"/>
                          </a:solidFill>
                          <a:latin typeface="Calibri" panose="020F0502020204030204" pitchFamily="34" charset="0"/>
                          <a:ea typeface="Arial"/>
                          <a:cs typeface="Calibri" panose="020F0502020204030204" pitchFamily="34" charset="0"/>
                        </a:rPr>
                        <a:t>, </a:t>
                      </a:r>
                      <a:r>
                        <a:rPr lang="en-GB" sz="1800" b="0" strike="noStrike" spc="-1" dirty="0" err="1">
                          <a:solidFill>
                            <a:schemeClr val="dk1"/>
                          </a:solidFill>
                          <a:latin typeface="Calibri" panose="020F0502020204030204" pitchFamily="34" charset="0"/>
                          <a:ea typeface="Arial"/>
                          <a:cs typeface="Calibri" panose="020F0502020204030204" pitchFamily="34" charset="0"/>
                        </a:rPr>
                        <a:t>zusammen</a:t>
                      </a:r>
                      <a:r>
                        <a:rPr lang="en-GB" sz="1800" b="0" strike="noStrike" spc="-1" dirty="0">
                          <a:solidFill>
                            <a:schemeClr val="dk1"/>
                          </a:solidFill>
                          <a:latin typeface="Calibri" panose="020F0502020204030204" pitchFamily="34" charset="0"/>
                          <a:ea typeface="Arial"/>
                          <a:cs typeface="Calibri" panose="020F0502020204030204" pitchFamily="34" charset="0"/>
                        </a:rPr>
                        <a:t> </a:t>
                      </a:r>
                      <a:r>
                        <a:rPr lang="en-GB" sz="1800" b="0" strike="noStrike" spc="-1" dirty="0" err="1">
                          <a:solidFill>
                            <a:schemeClr val="dk1"/>
                          </a:solidFill>
                          <a:latin typeface="Calibri" panose="020F0502020204030204" pitchFamily="34" charset="0"/>
                          <a:ea typeface="Arial"/>
                          <a:cs typeface="Calibri" panose="020F0502020204030204" pitchFamily="34" charset="0"/>
                        </a:rPr>
                        <a:t>mit</a:t>
                      </a:r>
                      <a:r>
                        <a:rPr lang="en-GB" sz="1800" b="0" strike="noStrike" spc="-1" dirty="0">
                          <a:solidFill>
                            <a:schemeClr val="dk1"/>
                          </a:solidFill>
                          <a:latin typeface="Calibri" panose="020F0502020204030204" pitchFamily="34" charset="0"/>
                          <a:ea typeface="Arial"/>
                          <a:cs typeface="Calibri" panose="020F0502020204030204" pitchFamily="34" charset="0"/>
                        </a:rPr>
                        <a:t> den </a:t>
                      </a:r>
                      <a:r>
                        <a:rPr lang="en-GB" sz="1800" b="0" strike="noStrike" spc="-1" dirty="0" err="1">
                          <a:solidFill>
                            <a:schemeClr val="dk1"/>
                          </a:solidFill>
                          <a:latin typeface="Calibri" panose="020F0502020204030204" pitchFamily="34" charset="0"/>
                          <a:ea typeface="Arial"/>
                          <a:cs typeface="Calibri" panose="020F0502020204030204" pitchFamily="34" charset="0"/>
                        </a:rPr>
                        <a:t>entsprechenden</a:t>
                      </a:r>
                      <a:r>
                        <a:rPr lang="en-GB" sz="1800" b="0" strike="noStrike" spc="-1" dirty="0">
                          <a:solidFill>
                            <a:schemeClr val="dk1"/>
                          </a:solidFill>
                          <a:latin typeface="Calibri" panose="020F0502020204030204" pitchFamily="34" charset="0"/>
                          <a:ea typeface="Arial"/>
                          <a:cs typeface="Calibri" panose="020F0502020204030204" pitchFamily="34" charset="0"/>
                        </a:rPr>
                        <a:t> Service-</a:t>
                      </a:r>
                      <a:r>
                        <a:rPr lang="en-GB" sz="1800" b="0" strike="noStrike" spc="-1" dirty="0" err="1">
                          <a:solidFill>
                            <a:schemeClr val="dk1"/>
                          </a:solidFill>
                          <a:latin typeface="Calibri" panose="020F0502020204030204" pitchFamily="34" charset="0"/>
                          <a:ea typeface="Arial"/>
                          <a:cs typeface="Calibri" panose="020F0502020204030204" pitchFamily="34" charset="0"/>
                        </a:rPr>
                        <a:t>Zielen</a:t>
                      </a:r>
                      <a:endParaRPr lang="de-DE" sz="18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spcAft>
                          <a:spcPts val="601"/>
                        </a:spcAft>
                        <a:tabLst>
                          <a:tab pos="0" algn="l"/>
                        </a:tabLst>
                      </a:pPr>
                      <a:r>
                        <a:rPr lang="en-GB" sz="1600" b="0" strike="noStrike" spc="-1" dirty="0" err="1">
                          <a:solidFill>
                            <a:schemeClr val="dk1"/>
                          </a:solidFill>
                          <a:latin typeface="Calibri" panose="020F0502020204030204" pitchFamily="34" charset="0"/>
                          <a:ea typeface="Arial"/>
                          <a:cs typeface="Calibri" panose="020F0502020204030204" pitchFamily="34" charset="0"/>
                        </a:rPr>
                        <a:t>Anmerkung</a:t>
                      </a:r>
                      <a:r>
                        <a:rPr lang="en-GB" sz="1600" b="0" strike="noStrike" spc="-1" dirty="0">
                          <a:solidFill>
                            <a:schemeClr val="dk1"/>
                          </a:solidFill>
                          <a:latin typeface="Calibri" panose="020F0502020204030204" pitchFamily="34" charset="0"/>
                          <a:ea typeface="Arial"/>
                          <a:cs typeface="Calibri" panose="020F0502020204030204" pitchFamily="34" charset="0"/>
                        </a:rPr>
                        <a:t>: In </a:t>
                      </a:r>
                      <a:r>
                        <a:rPr lang="en-GB" sz="1600" b="0" strike="noStrike" spc="-1" dirty="0" err="1">
                          <a:solidFill>
                            <a:schemeClr val="dk1"/>
                          </a:solidFill>
                          <a:latin typeface="Calibri" panose="020F0502020204030204" pitchFamily="34" charset="0"/>
                          <a:ea typeface="Arial"/>
                          <a:cs typeface="Calibri" panose="020F0502020204030204" pitchFamily="34" charset="0"/>
                        </a:rPr>
                        <a:t>einer</a:t>
                      </a:r>
                      <a:r>
                        <a:rPr lang="en-GB" sz="1600" b="0" strike="noStrike" spc="-1" dirty="0">
                          <a:solidFill>
                            <a:schemeClr val="dk1"/>
                          </a:solidFill>
                          <a:latin typeface="Calibri" panose="020F0502020204030204" pitchFamily="34" charset="0"/>
                          <a:ea typeface="Arial"/>
                          <a:cs typeface="Calibri" panose="020F0502020204030204" pitchFamily="34" charset="0"/>
                        </a:rPr>
                        <a:t> </a:t>
                      </a:r>
                      <a:r>
                        <a:rPr lang="en-GB" sz="1600" b="0" strike="noStrike" spc="-1" dirty="0" err="1">
                          <a:solidFill>
                            <a:schemeClr val="dk1"/>
                          </a:solidFill>
                          <a:latin typeface="Calibri" panose="020F0502020204030204" pitchFamily="34" charset="0"/>
                          <a:ea typeface="Arial"/>
                          <a:cs typeface="Calibri" panose="020F0502020204030204" pitchFamily="34" charset="0"/>
                        </a:rPr>
                        <a:t>Föderation</a:t>
                      </a:r>
                      <a:r>
                        <a:rPr lang="en-GB" sz="1600" b="0" strike="noStrike" spc="-1" dirty="0">
                          <a:solidFill>
                            <a:schemeClr val="dk1"/>
                          </a:solidFill>
                          <a:latin typeface="Calibri" panose="020F0502020204030204" pitchFamily="34" charset="0"/>
                          <a:ea typeface="Arial"/>
                          <a:cs typeface="Calibri" panose="020F0502020204030204" pitchFamily="34" charset="0"/>
                        </a:rPr>
                        <a:t> </a:t>
                      </a:r>
                      <a:r>
                        <a:rPr lang="en-GB" sz="1600" b="0" strike="noStrike" spc="-1" dirty="0" err="1">
                          <a:solidFill>
                            <a:schemeClr val="dk1"/>
                          </a:solidFill>
                          <a:latin typeface="Calibri" panose="020F0502020204030204" pitchFamily="34" charset="0"/>
                          <a:ea typeface="Arial"/>
                          <a:cs typeface="Calibri" panose="020F0502020204030204" pitchFamily="34" charset="0"/>
                        </a:rPr>
                        <a:t>können</a:t>
                      </a:r>
                      <a:r>
                        <a:rPr lang="en-GB" sz="1600" b="0" strike="noStrike" spc="-1" dirty="0">
                          <a:solidFill>
                            <a:schemeClr val="dk1"/>
                          </a:solidFill>
                          <a:latin typeface="Calibri" panose="020F0502020204030204" pitchFamily="34" charset="0"/>
                          <a:ea typeface="Arial"/>
                          <a:cs typeface="Calibri" panose="020F0502020204030204" pitchFamily="34" charset="0"/>
                        </a:rPr>
                        <a:t> OLAs </a:t>
                      </a:r>
                      <a:r>
                        <a:rPr lang="en-GB" sz="1600" b="0" strike="noStrike" spc="-1" dirty="0" err="1">
                          <a:solidFill>
                            <a:schemeClr val="dk1"/>
                          </a:solidFill>
                          <a:latin typeface="Calibri" panose="020F0502020204030204" pitchFamily="34" charset="0"/>
                          <a:ea typeface="Arial"/>
                          <a:cs typeface="Calibri" panose="020F0502020204030204" pitchFamily="34" charset="0"/>
                        </a:rPr>
                        <a:t>zwischen</a:t>
                      </a:r>
                      <a:r>
                        <a:rPr lang="en-GB" sz="1600" b="0" strike="noStrike" spc="-1" dirty="0">
                          <a:solidFill>
                            <a:schemeClr val="dk1"/>
                          </a:solidFill>
                          <a:latin typeface="Calibri" panose="020F0502020204030204" pitchFamily="34" charset="0"/>
                          <a:ea typeface="Arial"/>
                          <a:cs typeface="Calibri" panose="020F0502020204030204" pitchFamily="34" charset="0"/>
                        </a:rPr>
                        <a:t> </a:t>
                      </a:r>
                      <a:r>
                        <a:rPr lang="en-GB" sz="1600" b="0" strike="noStrike" spc="-1" dirty="0" err="1">
                          <a:solidFill>
                            <a:schemeClr val="dk1"/>
                          </a:solidFill>
                          <a:latin typeface="Calibri" panose="020F0502020204030204" pitchFamily="34" charset="0"/>
                          <a:ea typeface="Arial"/>
                          <a:cs typeface="Calibri" panose="020F0502020204030204" pitchFamily="34" charset="0"/>
                        </a:rPr>
                        <a:t>dem</a:t>
                      </a:r>
                      <a:r>
                        <a:rPr lang="en-GB" sz="1600" b="0" strike="noStrike" spc="-1" dirty="0">
                          <a:solidFill>
                            <a:schemeClr val="dk1"/>
                          </a:solidFill>
                          <a:latin typeface="Calibri" panose="020F0502020204030204" pitchFamily="34" charset="0"/>
                          <a:ea typeface="Arial"/>
                          <a:cs typeface="Calibri" panose="020F0502020204030204" pitchFamily="34" charset="0"/>
                        </a:rPr>
                        <a:t> </a:t>
                      </a:r>
                      <a:r>
                        <a:rPr lang="en-GB" sz="1600" b="0" strike="noStrike" spc="-1" dirty="0" err="1">
                          <a:solidFill>
                            <a:schemeClr val="dk1"/>
                          </a:solidFill>
                          <a:latin typeface="Calibri" panose="020F0502020204030204" pitchFamily="34" charset="0"/>
                          <a:ea typeface="Arial"/>
                          <a:cs typeface="Calibri" panose="020F0502020204030204" pitchFamily="34" charset="0"/>
                        </a:rPr>
                        <a:t>Föderator</a:t>
                      </a:r>
                      <a:r>
                        <a:rPr lang="en-GB" sz="1600" b="0" strike="noStrike" spc="-1" dirty="0">
                          <a:solidFill>
                            <a:schemeClr val="dk1"/>
                          </a:solidFill>
                          <a:latin typeface="Calibri" panose="020F0502020204030204" pitchFamily="34" charset="0"/>
                          <a:ea typeface="Arial"/>
                          <a:cs typeface="Calibri" panose="020F0502020204030204" pitchFamily="34" charset="0"/>
                        </a:rPr>
                        <a:t> und den </a:t>
                      </a:r>
                      <a:r>
                        <a:rPr lang="en-GB" sz="1600" b="0" strike="noStrike" spc="-1" dirty="0" err="1">
                          <a:solidFill>
                            <a:schemeClr val="dk1"/>
                          </a:solidFill>
                          <a:latin typeface="Calibri" panose="020F0502020204030204" pitchFamily="34" charset="0"/>
                          <a:ea typeface="Arial"/>
                          <a:cs typeface="Calibri" panose="020F0502020204030204" pitchFamily="34" charset="0"/>
                        </a:rPr>
                        <a:t>Mitgliedern</a:t>
                      </a:r>
                      <a:r>
                        <a:rPr lang="en-GB" sz="1600" b="0" strike="noStrike" spc="-1" dirty="0">
                          <a:solidFill>
                            <a:schemeClr val="dk1"/>
                          </a:solidFill>
                          <a:latin typeface="Calibri" panose="020F0502020204030204" pitchFamily="34" charset="0"/>
                          <a:ea typeface="Arial"/>
                          <a:cs typeface="Calibri" panose="020F0502020204030204" pitchFamily="34" charset="0"/>
                        </a:rPr>
                        <a:t> der </a:t>
                      </a:r>
                      <a:r>
                        <a:rPr lang="en-GB" sz="1600" b="0" strike="noStrike" spc="-1" dirty="0" err="1">
                          <a:solidFill>
                            <a:schemeClr val="dk1"/>
                          </a:solidFill>
                          <a:latin typeface="Calibri" panose="020F0502020204030204" pitchFamily="34" charset="0"/>
                          <a:ea typeface="Arial"/>
                          <a:cs typeface="Calibri" panose="020F0502020204030204" pitchFamily="34" charset="0"/>
                        </a:rPr>
                        <a:t>Föderation</a:t>
                      </a:r>
                      <a:r>
                        <a:rPr lang="en-GB" sz="1600" b="0" strike="noStrike" spc="-1" dirty="0">
                          <a:solidFill>
                            <a:schemeClr val="dk1"/>
                          </a:solidFill>
                          <a:latin typeface="Calibri" panose="020F0502020204030204" pitchFamily="34" charset="0"/>
                          <a:ea typeface="Arial"/>
                          <a:cs typeface="Calibri" panose="020F0502020204030204" pitchFamily="34" charset="0"/>
                        </a:rPr>
                        <a:t> </a:t>
                      </a:r>
                      <a:r>
                        <a:rPr lang="en-GB" sz="1600" b="0" strike="noStrike" spc="-1" dirty="0" err="1">
                          <a:solidFill>
                            <a:schemeClr val="dk1"/>
                          </a:solidFill>
                          <a:latin typeface="Calibri" panose="020F0502020204030204" pitchFamily="34" charset="0"/>
                          <a:ea typeface="Arial"/>
                          <a:cs typeface="Calibri" panose="020F0502020204030204" pitchFamily="34" charset="0"/>
                        </a:rPr>
                        <a:t>vereinbart</a:t>
                      </a:r>
                      <a:r>
                        <a:rPr lang="en-GB" sz="1600" b="0" strike="noStrike" spc="-1" dirty="0">
                          <a:solidFill>
                            <a:schemeClr val="dk1"/>
                          </a:solidFill>
                          <a:latin typeface="Calibri" panose="020F0502020204030204" pitchFamily="34" charset="0"/>
                          <a:ea typeface="Arial"/>
                          <a:cs typeface="Calibri" panose="020F0502020204030204" pitchFamily="34" charset="0"/>
                        </a:rPr>
                        <a:t> </a:t>
                      </a:r>
                      <a:r>
                        <a:rPr lang="en-GB" sz="1600" b="0" strike="noStrike" spc="-1" dirty="0" err="1">
                          <a:solidFill>
                            <a:schemeClr val="dk1"/>
                          </a:solidFill>
                          <a:latin typeface="Calibri" panose="020F0502020204030204" pitchFamily="34" charset="0"/>
                          <a:ea typeface="Arial"/>
                          <a:cs typeface="Calibri" panose="020F0502020204030204" pitchFamily="34" charset="0"/>
                        </a:rPr>
                        <a:t>werden</a:t>
                      </a:r>
                      <a:r>
                        <a:rPr lang="en-GB" sz="1600" b="0" strike="noStrike" spc="-1" dirty="0">
                          <a:solidFill>
                            <a:schemeClr val="dk1"/>
                          </a:solidFill>
                          <a:latin typeface="Calibri" panose="020F0502020204030204" pitchFamily="34" charset="0"/>
                          <a:ea typeface="Arial"/>
                          <a:cs typeface="Calibri" panose="020F0502020204030204" pitchFamily="34" charset="0"/>
                        </a:rPr>
                        <a:t>.</a:t>
                      </a:r>
                      <a:endParaRPr lang="de-DE" sz="1600" b="0" strike="noStrike" spc="-1" dirty="0">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rgbClr val="E8ECF4"/>
                    </a:solidFill>
                  </a:tcPr>
                </a:tc>
                <a:extLst>
                  <a:ext uri="{0D108BD9-81ED-4DB2-BD59-A6C34878D82A}">
                    <a16:rowId xmlns:a16="http://schemas.microsoft.com/office/drawing/2014/main" val="10001"/>
                  </a:ext>
                </a:extLst>
              </a:tr>
            </a:tbl>
          </a:graphicData>
        </a:graphic>
      </p:graphicFrame>
      <p:graphicFrame>
        <p:nvGraphicFramePr>
          <p:cNvPr id="846" name="Google Shape;1008;p83"/>
          <p:cNvGraphicFramePr/>
          <p:nvPr>
            <p:extLst>
              <p:ext uri="{D42A27DB-BD31-4B8C-83A1-F6EECF244321}">
                <p14:modId xmlns:p14="http://schemas.microsoft.com/office/powerpoint/2010/main" val="703876143"/>
              </p:ext>
            </p:extLst>
          </p:nvPr>
        </p:nvGraphicFramePr>
        <p:xfrm>
          <a:off x="457200" y="4024440"/>
          <a:ext cx="11277360" cy="2407920"/>
        </p:xfrm>
        <a:graphic>
          <a:graphicData uri="http://schemas.openxmlformats.org/drawingml/2006/table">
            <a:tbl>
              <a:tblPr/>
              <a:tblGrid>
                <a:gridCol w="11277360">
                  <a:extLst>
                    <a:ext uri="{9D8B030D-6E8A-4147-A177-3AD203B41FA5}">
                      <a16:colId xmlns:a16="http://schemas.microsoft.com/office/drawing/2014/main" val="20000"/>
                    </a:ext>
                  </a:extLst>
                </a:gridCol>
              </a:tblGrid>
              <a:tr h="175680">
                <a:tc>
                  <a:txBody>
                    <a:bodyPr/>
                    <a:lstStyle/>
                    <a:p>
                      <a:pPr>
                        <a:lnSpc>
                          <a:spcPct val="100000"/>
                        </a:lnSpc>
                        <a:tabLst>
                          <a:tab pos="0" algn="l"/>
                        </a:tabLst>
                      </a:pPr>
                      <a:r>
                        <a:rPr lang="en-US" sz="1400" b="1" strike="noStrike" spc="-1">
                          <a:solidFill>
                            <a:schemeClr val="lt1"/>
                          </a:solidFill>
                          <a:latin typeface="Calibri" panose="020F0502020204030204" pitchFamily="34" charset="0"/>
                          <a:ea typeface="Arial"/>
                          <a:cs typeface="Calibri" panose="020F0502020204030204" pitchFamily="34" charset="0"/>
                        </a:rPr>
                        <a:t>Definition nach FitSM-0:</a:t>
                      </a:r>
                      <a:endParaRPr lang="de-DE" sz="1400" b="0" strike="noStrike" spc="-1">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solidFill>
                  </a:tcPr>
                </a:tc>
                <a:extLst>
                  <a:ext uri="{0D108BD9-81ED-4DB2-BD59-A6C34878D82A}">
                    <a16:rowId xmlns:a16="http://schemas.microsoft.com/office/drawing/2014/main" val="10000"/>
                  </a:ext>
                </a:extLst>
              </a:tr>
              <a:tr h="795960">
                <a:tc>
                  <a:txBody>
                    <a:bodyPr/>
                    <a:lstStyle/>
                    <a:p>
                      <a:pPr>
                        <a:lnSpc>
                          <a:spcPct val="100000"/>
                        </a:lnSpc>
                        <a:tabLst>
                          <a:tab pos="0" algn="l"/>
                        </a:tabLst>
                      </a:pPr>
                      <a:r>
                        <a:rPr lang="en-US" sz="2000" b="1" strike="noStrike" spc="-1" dirty="0">
                          <a:solidFill>
                            <a:schemeClr val="dk1"/>
                          </a:solidFill>
                          <a:latin typeface="Calibri" panose="020F0502020204030204" pitchFamily="34" charset="0"/>
                          <a:ea typeface="Calibri"/>
                          <a:cs typeface="Calibri" panose="020F0502020204030204" pitchFamily="34" charset="0"/>
                        </a:rPr>
                        <a:t>Underpinning Agreement (UA)</a:t>
                      </a:r>
                      <a:endParaRPr lang="de-DE" sz="20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spcAft>
                          <a:spcPts val="601"/>
                        </a:spcAft>
                        <a:tabLst>
                          <a:tab pos="0" algn="l"/>
                        </a:tabLst>
                      </a:pPr>
                      <a:r>
                        <a:rPr lang="en-GB" sz="1800" b="0" strike="noStrike" spc="-1" dirty="0" err="1">
                          <a:solidFill>
                            <a:schemeClr val="dk1"/>
                          </a:solidFill>
                          <a:latin typeface="Calibri" panose="020F0502020204030204" pitchFamily="34" charset="0"/>
                          <a:ea typeface="Arial"/>
                          <a:cs typeface="Calibri" panose="020F0502020204030204" pitchFamily="34" charset="0"/>
                        </a:rPr>
                        <a:t>Dokumentierte</a:t>
                      </a:r>
                      <a:r>
                        <a:rPr lang="en-GB" sz="1800" b="0" strike="noStrike" spc="-1" dirty="0">
                          <a:solidFill>
                            <a:schemeClr val="dk1"/>
                          </a:solidFill>
                          <a:latin typeface="Calibri" panose="020F0502020204030204" pitchFamily="34" charset="0"/>
                          <a:ea typeface="Arial"/>
                          <a:cs typeface="Calibri" panose="020F0502020204030204" pitchFamily="34" charset="0"/>
                        </a:rPr>
                        <a:t> </a:t>
                      </a:r>
                      <a:r>
                        <a:rPr lang="en-GB" sz="1800" b="0" strike="noStrike" spc="-1" dirty="0" err="1">
                          <a:solidFill>
                            <a:schemeClr val="dk1"/>
                          </a:solidFill>
                          <a:latin typeface="Calibri" panose="020F0502020204030204" pitchFamily="34" charset="0"/>
                          <a:ea typeface="Arial"/>
                          <a:cs typeface="Calibri" panose="020F0502020204030204" pitchFamily="34" charset="0"/>
                        </a:rPr>
                        <a:t>Vereinbarung</a:t>
                      </a:r>
                      <a:r>
                        <a:rPr lang="en-GB" sz="1800" b="0" strike="noStrike" spc="-1" dirty="0">
                          <a:solidFill>
                            <a:schemeClr val="dk1"/>
                          </a:solidFill>
                          <a:latin typeface="Calibri" panose="020F0502020204030204" pitchFamily="34" charset="0"/>
                          <a:ea typeface="Arial"/>
                          <a:cs typeface="Calibri" panose="020F0502020204030204" pitchFamily="34" charset="0"/>
                        </a:rPr>
                        <a:t> </a:t>
                      </a:r>
                      <a:r>
                        <a:rPr lang="en-GB" sz="1800" b="0" strike="noStrike" spc="-1" dirty="0" err="1">
                          <a:solidFill>
                            <a:schemeClr val="dk1"/>
                          </a:solidFill>
                          <a:latin typeface="Calibri" panose="020F0502020204030204" pitchFamily="34" charset="0"/>
                          <a:ea typeface="Arial"/>
                          <a:cs typeface="Calibri" panose="020F0502020204030204" pitchFamily="34" charset="0"/>
                        </a:rPr>
                        <a:t>zwischen</a:t>
                      </a:r>
                      <a:r>
                        <a:rPr lang="en-GB" sz="1800" b="0" strike="noStrike" spc="-1" dirty="0">
                          <a:solidFill>
                            <a:schemeClr val="dk1"/>
                          </a:solidFill>
                          <a:latin typeface="Calibri" panose="020F0502020204030204" pitchFamily="34" charset="0"/>
                          <a:ea typeface="Arial"/>
                          <a:cs typeface="Calibri" panose="020F0502020204030204" pitchFamily="34" charset="0"/>
                        </a:rPr>
                        <a:t> </a:t>
                      </a:r>
                      <a:r>
                        <a:rPr lang="en-GB" sz="1800" b="0" strike="noStrike" spc="-1" dirty="0" err="1">
                          <a:solidFill>
                            <a:schemeClr val="dk1"/>
                          </a:solidFill>
                          <a:latin typeface="Calibri" panose="020F0502020204030204" pitchFamily="34" charset="0"/>
                          <a:ea typeface="Arial"/>
                          <a:cs typeface="Calibri" panose="020F0502020204030204" pitchFamily="34" charset="0"/>
                        </a:rPr>
                        <a:t>einem</a:t>
                      </a:r>
                      <a:r>
                        <a:rPr lang="en-GB" sz="1800" b="0" strike="noStrike" spc="-1" dirty="0">
                          <a:solidFill>
                            <a:schemeClr val="dk1"/>
                          </a:solidFill>
                          <a:latin typeface="Calibri" panose="020F0502020204030204" pitchFamily="34" charset="0"/>
                          <a:ea typeface="Arial"/>
                          <a:cs typeface="Calibri" panose="020F0502020204030204" pitchFamily="34" charset="0"/>
                        </a:rPr>
                        <a:t> Service Provider und </a:t>
                      </a:r>
                      <a:r>
                        <a:rPr lang="en-GB" sz="1800" b="0" strike="noStrike" spc="-1" dirty="0" err="1">
                          <a:solidFill>
                            <a:schemeClr val="dk1"/>
                          </a:solidFill>
                          <a:latin typeface="Calibri" panose="020F0502020204030204" pitchFamily="34" charset="0"/>
                          <a:ea typeface="Arial"/>
                          <a:cs typeface="Calibri" panose="020F0502020204030204" pitchFamily="34" charset="0"/>
                        </a:rPr>
                        <a:t>einem</a:t>
                      </a:r>
                      <a:r>
                        <a:rPr lang="en-GB" sz="1800" b="0" strike="noStrike" spc="-1" dirty="0">
                          <a:solidFill>
                            <a:schemeClr val="dk1"/>
                          </a:solidFill>
                          <a:latin typeface="Calibri" panose="020F0502020204030204" pitchFamily="34" charset="0"/>
                          <a:ea typeface="Arial"/>
                          <a:cs typeface="Calibri" panose="020F0502020204030204" pitchFamily="34" charset="0"/>
                        </a:rPr>
                        <a:t> </a:t>
                      </a:r>
                      <a:r>
                        <a:rPr lang="en-GB" sz="1800" b="0" strike="noStrike" spc="-1" dirty="0" err="1">
                          <a:solidFill>
                            <a:schemeClr val="dk1"/>
                          </a:solidFill>
                          <a:latin typeface="Calibri" panose="020F0502020204030204" pitchFamily="34" charset="0"/>
                          <a:ea typeface="Arial"/>
                          <a:cs typeface="Calibri" panose="020F0502020204030204" pitchFamily="34" charset="0"/>
                        </a:rPr>
                        <a:t>externen</a:t>
                      </a:r>
                      <a:r>
                        <a:rPr lang="en-GB" sz="1800" b="0" strike="noStrike" spc="-1" dirty="0">
                          <a:solidFill>
                            <a:schemeClr val="dk1"/>
                          </a:solidFill>
                          <a:latin typeface="Calibri" panose="020F0502020204030204" pitchFamily="34" charset="0"/>
                          <a:ea typeface="Arial"/>
                          <a:cs typeface="Calibri" panose="020F0502020204030204" pitchFamily="34" charset="0"/>
                        </a:rPr>
                        <a:t> </a:t>
                      </a:r>
                      <a:r>
                        <a:rPr lang="en-GB" sz="1800" b="0" strike="noStrike" spc="-1" dirty="0" err="1">
                          <a:solidFill>
                            <a:schemeClr val="dk1"/>
                          </a:solidFill>
                          <a:latin typeface="Calibri" panose="020F0502020204030204" pitchFamily="34" charset="0"/>
                          <a:ea typeface="Arial"/>
                          <a:cs typeface="Calibri" panose="020F0502020204030204" pitchFamily="34" charset="0"/>
                        </a:rPr>
                        <a:t>Zulieferer</a:t>
                      </a:r>
                      <a:r>
                        <a:rPr lang="en-GB" sz="1800" b="0" strike="noStrike" spc="-1" dirty="0">
                          <a:solidFill>
                            <a:schemeClr val="dk1"/>
                          </a:solidFill>
                          <a:latin typeface="Calibri" panose="020F0502020204030204" pitchFamily="34" charset="0"/>
                          <a:ea typeface="Arial"/>
                          <a:cs typeface="Calibri" panose="020F0502020204030204" pitchFamily="34" charset="0"/>
                        </a:rPr>
                        <a:t>, die den/die </a:t>
                      </a:r>
                      <a:r>
                        <a:rPr lang="en-GB" sz="1800" b="0" strike="noStrike" spc="-1" dirty="0" err="1">
                          <a:solidFill>
                            <a:schemeClr val="dk1"/>
                          </a:solidFill>
                          <a:latin typeface="Calibri" panose="020F0502020204030204" pitchFamily="34" charset="0"/>
                          <a:ea typeface="Arial"/>
                          <a:cs typeface="Calibri" panose="020F0502020204030204" pitchFamily="34" charset="0"/>
                        </a:rPr>
                        <a:t>zugrundeliegenden</a:t>
                      </a:r>
                      <a:r>
                        <a:rPr lang="en-GB" sz="1800" b="0" strike="noStrike" spc="-1" dirty="0">
                          <a:solidFill>
                            <a:schemeClr val="dk1"/>
                          </a:solidFill>
                          <a:latin typeface="Calibri" panose="020F0502020204030204" pitchFamily="34" charset="0"/>
                          <a:ea typeface="Arial"/>
                          <a:cs typeface="Calibri" panose="020F0502020204030204" pitchFamily="34" charset="0"/>
                        </a:rPr>
                        <a:t> Service(s) </a:t>
                      </a:r>
                      <a:r>
                        <a:rPr lang="en-GB" sz="1800" b="0" strike="noStrike" spc="-1" dirty="0" err="1">
                          <a:solidFill>
                            <a:schemeClr val="dk1"/>
                          </a:solidFill>
                          <a:latin typeface="Calibri" panose="020F0502020204030204" pitchFamily="34" charset="0"/>
                          <a:ea typeface="Arial"/>
                          <a:cs typeface="Calibri" panose="020F0502020204030204" pitchFamily="34" charset="0"/>
                        </a:rPr>
                        <a:t>oder</a:t>
                      </a:r>
                      <a:r>
                        <a:rPr lang="en-GB" sz="1800" b="0" strike="noStrike" spc="-1" dirty="0">
                          <a:solidFill>
                            <a:schemeClr val="dk1"/>
                          </a:solidFill>
                          <a:latin typeface="Calibri" panose="020F0502020204030204" pitchFamily="34" charset="0"/>
                          <a:ea typeface="Arial"/>
                          <a:cs typeface="Calibri" panose="020F0502020204030204" pitchFamily="34" charset="0"/>
                        </a:rPr>
                        <a:t> Service-</a:t>
                      </a:r>
                      <a:r>
                        <a:rPr lang="en-GB" sz="1800" b="0" strike="noStrike" spc="-1" dirty="0" err="1">
                          <a:solidFill>
                            <a:schemeClr val="dk1"/>
                          </a:solidFill>
                          <a:latin typeface="Calibri" panose="020F0502020204030204" pitchFamily="34" charset="0"/>
                          <a:ea typeface="Arial"/>
                          <a:cs typeface="Calibri" panose="020F0502020204030204" pitchFamily="34" charset="0"/>
                        </a:rPr>
                        <a:t>Komponente</a:t>
                      </a:r>
                      <a:r>
                        <a:rPr lang="en-GB" sz="1800" b="0" strike="noStrike" spc="-1" dirty="0">
                          <a:solidFill>
                            <a:schemeClr val="dk1"/>
                          </a:solidFill>
                          <a:latin typeface="Calibri" panose="020F0502020204030204" pitchFamily="34" charset="0"/>
                          <a:ea typeface="Arial"/>
                          <a:cs typeface="Calibri" panose="020F0502020204030204" pitchFamily="34" charset="0"/>
                        </a:rPr>
                        <a:t>(n) </a:t>
                      </a:r>
                      <a:r>
                        <a:rPr lang="en-GB" sz="1800" b="0" strike="noStrike" spc="-1" dirty="0" err="1">
                          <a:solidFill>
                            <a:schemeClr val="dk1"/>
                          </a:solidFill>
                          <a:latin typeface="Calibri" panose="020F0502020204030204" pitchFamily="34" charset="0"/>
                          <a:ea typeface="Arial"/>
                          <a:cs typeface="Calibri" panose="020F0502020204030204" pitchFamily="34" charset="0"/>
                        </a:rPr>
                        <a:t>spezifiziert</a:t>
                      </a:r>
                      <a:r>
                        <a:rPr lang="en-GB" sz="1800" b="0" strike="noStrike" spc="-1" dirty="0">
                          <a:solidFill>
                            <a:schemeClr val="dk1"/>
                          </a:solidFill>
                          <a:latin typeface="Calibri" panose="020F0502020204030204" pitchFamily="34" charset="0"/>
                          <a:ea typeface="Arial"/>
                          <a:cs typeface="Calibri" panose="020F0502020204030204" pitchFamily="34" charset="0"/>
                        </a:rPr>
                        <a:t>, der/die </a:t>
                      </a:r>
                      <a:r>
                        <a:rPr lang="en-GB" sz="1800" b="0" strike="noStrike" spc="-1" dirty="0" err="1">
                          <a:solidFill>
                            <a:schemeClr val="dk1"/>
                          </a:solidFill>
                          <a:latin typeface="Calibri" panose="020F0502020204030204" pitchFamily="34" charset="0"/>
                          <a:ea typeface="Arial"/>
                          <a:cs typeface="Calibri" panose="020F0502020204030204" pitchFamily="34" charset="0"/>
                        </a:rPr>
                        <a:t>vom</a:t>
                      </a:r>
                      <a:r>
                        <a:rPr lang="en-GB" sz="1800" b="0" strike="noStrike" spc="-1" dirty="0">
                          <a:solidFill>
                            <a:schemeClr val="dk1"/>
                          </a:solidFill>
                          <a:latin typeface="Calibri" panose="020F0502020204030204" pitchFamily="34" charset="0"/>
                          <a:ea typeface="Arial"/>
                          <a:cs typeface="Calibri" panose="020F0502020204030204" pitchFamily="34" charset="0"/>
                        </a:rPr>
                        <a:t> </a:t>
                      </a:r>
                      <a:r>
                        <a:rPr lang="en-GB" sz="1800" b="0" strike="noStrike" spc="-1" dirty="0" err="1">
                          <a:solidFill>
                            <a:schemeClr val="dk1"/>
                          </a:solidFill>
                          <a:latin typeface="Calibri" panose="020F0502020204030204" pitchFamily="34" charset="0"/>
                          <a:ea typeface="Arial"/>
                          <a:cs typeface="Calibri" panose="020F0502020204030204" pitchFamily="34" charset="0"/>
                        </a:rPr>
                        <a:t>Zulieferer</a:t>
                      </a:r>
                      <a:r>
                        <a:rPr lang="en-GB" sz="1800" b="0" strike="noStrike" spc="-1" dirty="0">
                          <a:solidFill>
                            <a:schemeClr val="dk1"/>
                          </a:solidFill>
                          <a:latin typeface="Calibri" panose="020F0502020204030204" pitchFamily="34" charset="0"/>
                          <a:ea typeface="Arial"/>
                          <a:cs typeface="Calibri" panose="020F0502020204030204" pitchFamily="34" charset="0"/>
                        </a:rPr>
                        <a:t> </a:t>
                      </a:r>
                      <a:r>
                        <a:rPr lang="en-GB" sz="1800" b="0" strike="noStrike" spc="-1" dirty="0" err="1">
                          <a:solidFill>
                            <a:schemeClr val="dk1"/>
                          </a:solidFill>
                          <a:latin typeface="Calibri" panose="020F0502020204030204" pitchFamily="34" charset="0"/>
                          <a:ea typeface="Arial"/>
                          <a:cs typeface="Calibri" panose="020F0502020204030204" pitchFamily="34" charset="0"/>
                        </a:rPr>
                        <a:t>zu</a:t>
                      </a:r>
                      <a:r>
                        <a:rPr lang="en-GB" sz="1800" b="0" strike="noStrike" spc="-1" dirty="0">
                          <a:solidFill>
                            <a:schemeClr val="dk1"/>
                          </a:solidFill>
                          <a:latin typeface="Calibri" panose="020F0502020204030204" pitchFamily="34" charset="0"/>
                          <a:ea typeface="Arial"/>
                          <a:cs typeface="Calibri" panose="020F0502020204030204" pitchFamily="34" charset="0"/>
                        </a:rPr>
                        <a:t> </a:t>
                      </a:r>
                      <a:r>
                        <a:rPr lang="en-GB" sz="1800" b="0" strike="noStrike" spc="-1" dirty="0" err="1">
                          <a:solidFill>
                            <a:schemeClr val="dk1"/>
                          </a:solidFill>
                          <a:latin typeface="Calibri" panose="020F0502020204030204" pitchFamily="34" charset="0"/>
                          <a:ea typeface="Arial"/>
                          <a:cs typeface="Calibri" panose="020F0502020204030204" pitchFamily="34" charset="0"/>
                        </a:rPr>
                        <a:t>liefern</a:t>
                      </a:r>
                      <a:r>
                        <a:rPr lang="en-GB" sz="1800" b="0" strike="noStrike" spc="-1" dirty="0">
                          <a:solidFill>
                            <a:schemeClr val="dk1"/>
                          </a:solidFill>
                          <a:latin typeface="Calibri" panose="020F0502020204030204" pitchFamily="34" charset="0"/>
                          <a:ea typeface="Arial"/>
                          <a:cs typeface="Calibri" panose="020F0502020204030204" pitchFamily="34" charset="0"/>
                        </a:rPr>
                        <a:t> </a:t>
                      </a:r>
                      <a:r>
                        <a:rPr lang="en-GB" sz="1800" b="0" strike="noStrike" spc="-1" dirty="0" err="1">
                          <a:solidFill>
                            <a:schemeClr val="dk1"/>
                          </a:solidFill>
                          <a:latin typeface="Calibri" panose="020F0502020204030204" pitchFamily="34" charset="0"/>
                          <a:ea typeface="Arial"/>
                          <a:cs typeface="Calibri" panose="020F0502020204030204" pitchFamily="34" charset="0"/>
                        </a:rPr>
                        <a:t>ist</a:t>
                      </a:r>
                      <a:r>
                        <a:rPr lang="en-GB" sz="1800" b="0" strike="noStrike" spc="-1" dirty="0">
                          <a:solidFill>
                            <a:schemeClr val="dk1"/>
                          </a:solidFill>
                          <a:latin typeface="Calibri" panose="020F0502020204030204" pitchFamily="34" charset="0"/>
                          <a:ea typeface="Arial"/>
                          <a:cs typeface="Calibri" panose="020F0502020204030204" pitchFamily="34" charset="0"/>
                        </a:rPr>
                        <a:t>/</a:t>
                      </a:r>
                      <a:r>
                        <a:rPr lang="en-GB" sz="1800" b="0" strike="noStrike" spc="-1" dirty="0" err="1">
                          <a:solidFill>
                            <a:schemeClr val="dk1"/>
                          </a:solidFill>
                          <a:latin typeface="Calibri" panose="020F0502020204030204" pitchFamily="34" charset="0"/>
                          <a:ea typeface="Arial"/>
                          <a:cs typeface="Calibri" panose="020F0502020204030204" pitchFamily="34" charset="0"/>
                        </a:rPr>
                        <a:t>sind</a:t>
                      </a:r>
                      <a:r>
                        <a:rPr lang="en-GB" sz="1800" b="0" strike="noStrike" spc="-1" dirty="0">
                          <a:solidFill>
                            <a:schemeClr val="dk1"/>
                          </a:solidFill>
                          <a:latin typeface="Calibri" panose="020F0502020204030204" pitchFamily="34" charset="0"/>
                          <a:ea typeface="Arial"/>
                          <a:cs typeface="Calibri" panose="020F0502020204030204" pitchFamily="34" charset="0"/>
                        </a:rPr>
                        <a:t>, </a:t>
                      </a:r>
                      <a:r>
                        <a:rPr lang="en-GB" sz="1800" b="0" strike="noStrike" spc="-1" dirty="0" err="1">
                          <a:solidFill>
                            <a:schemeClr val="dk1"/>
                          </a:solidFill>
                          <a:latin typeface="Calibri" panose="020F0502020204030204" pitchFamily="34" charset="0"/>
                          <a:ea typeface="Arial"/>
                          <a:cs typeface="Calibri" panose="020F0502020204030204" pitchFamily="34" charset="0"/>
                        </a:rPr>
                        <a:t>zusammen</a:t>
                      </a:r>
                      <a:r>
                        <a:rPr lang="en-GB" sz="1800" b="0" strike="noStrike" spc="-1" dirty="0">
                          <a:solidFill>
                            <a:schemeClr val="dk1"/>
                          </a:solidFill>
                          <a:latin typeface="Calibri" panose="020F0502020204030204" pitchFamily="34" charset="0"/>
                          <a:ea typeface="Arial"/>
                          <a:cs typeface="Calibri" panose="020F0502020204030204" pitchFamily="34" charset="0"/>
                        </a:rPr>
                        <a:t> </a:t>
                      </a:r>
                      <a:r>
                        <a:rPr lang="en-GB" sz="1800" b="0" strike="noStrike" spc="-1" dirty="0" err="1">
                          <a:solidFill>
                            <a:schemeClr val="dk1"/>
                          </a:solidFill>
                          <a:latin typeface="Calibri" panose="020F0502020204030204" pitchFamily="34" charset="0"/>
                          <a:ea typeface="Arial"/>
                          <a:cs typeface="Calibri" panose="020F0502020204030204" pitchFamily="34" charset="0"/>
                        </a:rPr>
                        <a:t>mit</a:t>
                      </a:r>
                      <a:r>
                        <a:rPr lang="en-GB" sz="1800" b="0" strike="noStrike" spc="-1" dirty="0">
                          <a:solidFill>
                            <a:schemeClr val="dk1"/>
                          </a:solidFill>
                          <a:latin typeface="Calibri" panose="020F0502020204030204" pitchFamily="34" charset="0"/>
                          <a:ea typeface="Arial"/>
                          <a:cs typeface="Calibri" panose="020F0502020204030204" pitchFamily="34" charset="0"/>
                        </a:rPr>
                        <a:t> den </a:t>
                      </a:r>
                      <a:r>
                        <a:rPr lang="en-GB" sz="1800" b="0" strike="noStrike" spc="-1" dirty="0" err="1">
                          <a:solidFill>
                            <a:schemeClr val="dk1"/>
                          </a:solidFill>
                          <a:latin typeface="Calibri" panose="020F0502020204030204" pitchFamily="34" charset="0"/>
                          <a:ea typeface="Arial"/>
                          <a:cs typeface="Calibri" panose="020F0502020204030204" pitchFamily="34" charset="0"/>
                        </a:rPr>
                        <a:t>entsprechenden</a:t>
                      </a:r>
                      <a:r>
                        <a:rPr lang="en-GB" sz="1800" b="0" strike="noStrike" spc="-1" dirty="0">
                          <a:solidFill>
                            <a:schemeClr val="dk1"/>
                          </a:solidFill>
                          <a:latin typeface="Calibri" panose="020F0502020204030204" pitchFamily="34" charset="0"/>
                          <a:ea typeface="Arial"/>
                          <a:cs typeface="Calibri" panose="020F0502020204030204" pitchFamily="34" charset="0"/>
                        </a:rPr>
                        <a:t> Service-</a:t>
                      </a:r>
                      <a:r>
                        <a:rPr lang="en-GB" sz="1800" b="0" strike="noStrike" spc="-1" dirty="0" err="1">
                          <a:solidFill>
                            <a:schemeClr val="dk1"/>
                          </a:solidFill>
                          <a:latin typeface="Calibri" panose="020F0502020204030204" pitchFamily="34" charset="0"/>
                          <a:ea typeface="Arial"/>
                          <a:cs typeface="Calibri" panose="020F0502020204030204" pitchFamily="34" charset="0"/>
                        </a:rPr>
                        <a:t>Zielen</a:t>
                      </a:r>
                      <a:endParaRPr lang="de-DE" sz="18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spcAft>
                          <a:spcPts val="601"/>
                        </a:spcAft>
                        <a:tabLst>
                          <a:tab pos="0" algn="l"/>
                        </a:tabLst>
                      </a:pPr>
                      <a:r>
                        <a:rPr lang="en-GB" sz="1600" b="0" strike="noStrike" spc="-1" dirty="0" err="1">
                          <a:solidFill>
                            <a:schemeClr val="dk1"/>
                          </a:solidFill>
                          <a:latin typeface="Calibri" panose="020F0502020204030204" pitchFamily="34" charset="0"/>
                          <a:ea typeface="Arial"/>
                          <a:cs typeface="Calibri" panose="020F0502020204030204" pitchFamily="34" charset="0"/>
                        </a:rPr>
                        <a:t>Anmerkung</a:t>
                      </a:r>
                      <a:r>
                        <a:rPr lang="en-GB" sz="1600" b="0" strike="noStrike" spc="-1" dirty="0">
                          <a:solidFill>
                            <a:schemeClr val="dk1"/>
                          </a:solidFill>
                          <a:latin typeface="Calibri" panose="020F0502020204030204" pitchFamily="34" charset="0"/>
                          <a:ea typeface="Arial"/>
                          <a:cs typeface="Calibri" panose="020F0502020204030204" pitchFamily="34" charset="0"/>
                        </a:rPr>
                        <a:t> 1: Eine UA </a:t>
                      </a:r>
                      <a:r>
                        <a:rPr lang="en-GB" sz="1600" b="0" strike="noStrike" spc="-1" dirty="0" err="1">
                          <a:solidFill>
                            <a:schemeClr val="dk1"/>
                          </a:solidFill>
                          <a:latin typeface="Calibri" panose="020F0502020204030204" pitchFamily="34" charset="0"/>
                          <a:ea typeface="Arial"/>
                          <a:cs typeface="Calibri" panose="020F0502020204030204" pitchFamily="34" charset="0"/>
                        </a:rPr>
                        <a:t>kann</a:t>
                      </a:r>
                      <a:r>
                        <a:rPr lang="en-GB" sz="1600" b="0" strike="noStrike" spc="-1" dirty="0">
                          <a:solidFill>
                            <a:schemeClr val="dk1"/>
                          </a:solidFill>
                          <a:latin typeface="Calibri" panose="020F0502020204030204" pitchFamily="34" charset="0"/>
                          <a:ea typeface="Arial"/>
                          <a:cs typeface="Calibri" panose="020F0502020204030204" pitchFamily="34" charset="0"/>
                        </a:rPr>
                        <a:t> </a:t>
                      </a:r>
                      <a:r>
                        <a:rPr lang="en-GB" sz="1600" b="0" strike="noStrike" spc="-1" dirty="0" err="1">
                          <a:solidFill>
                            <a:schemeClr val="dk1"/>
                          </a:solidFill>
                          <a:latin typeface="Calibri" panose="020F0502020204030204" pitchFamily="34" charset="0"/>
                          <a:ea typeface="Arial"/>
                          <a:cs typeface="Calibri" panose="020F0502020204030204" pitchFamily="34" charset="0"/>
                        </a:rPr>
                        <a:t>als</a:t>
                      </a:r>
                      <a:r>
                        <a:rPr lang="en-GB" sz="1600" b="0" strike="noStrike" spc="-1" dirty="0">
                          <a:solidFill>
                            <a:schemeClr val="dk1"/>
                          </a:solidFill>
                          <a:latin typeface="Calibri" panose="020F0502020204030204" pitchFamily="34" charset="0"/>
                          <a:ea typeface="Arial"/>
                          <a:cs typeface="Calibri" panose="020F0502020204030204" pitchFamily="34" charset="0"/>
                        </a:rPr>
                        <a:t> Service Level Agreement (SLA) </a:t>
                      </a:r>
                      <a:r>
                        <a:rPr lang="en-GB" sz="1600" b="0" strike="noStrike" spc="-1" dirty="0" err="1">
                          <a:solidFill>
                            <a:schemeClr val="dk1"/>
                          </a:solidFill>
                          <a:latin typeface="Calibri" panose="020F0502020204030204" pitchFamily="34" charset="0"/>
                          <a:ea typeface="Arial"/>
                          <a:cs typeface="Calibri" panose="020F0502020204030204" pitchFamily="34" charset="0"/>
                        </a:rPr>
                        <a:t>mit</a:t>
                      </a:r>
                      <a:r>
                        <a:rPr lang="en-GB" sz="1600" b="0" strike="noStrike" spc="-1" dirty="0">
                          <a:solidFill>
                            <a:schemeClr val="dk1"/>
                          </a:solidFill>
                          <a:latin typeface="Calibri" panose="020F0502020204030204" pitchFamily="34" charset="0"/>
                          <a:ea typeface="Arial"/>
                          <a:cs typeface="Calibri" panose="020F0502020204030204" pitchFamily="34" charset="0"/>
                        </a:rPr>
                        <a:t> </a:t>
                      </a:r>
                      <a:r>
                        <a:rPr lang="en-GB" sz="1600" b="0" strike="noStrike" spc="-1" dirty="0" err="1">
                          <a:solidFill>
                            <a:schemeClr val="dk1"/>
                          </a:solidFill>
                          <a:latin typeface="Calibri" panose="020F0502020204030204" pitchFamily="34" charset="0"/>
                          <a:ea typeface="Arial"/>
                          <a:cs typeface="Calibri" panose="020F0502020204030204" pitchFamily="34" charset="0"/>
                        </a:rPr>
                        <a:t>einem</a:t>
                      </a:r>
                      <a:r>
                        <a:rPr lang="en-GB" sz="1600" b="0" strike="noStrike" spc="-1" dirty="0">
                          <a:solidFill>
                            <a:schemeClr val="dk1"/>
                          </a:solidFill>
                          <a:latin typeface="Calibri" panose="020F0502020204030204" pitchFamily="34" charset="0"/>
                          <a:ea typeface="Arial"/>
                          <a:cs typeface="Calibri" panose="020F0502020204030204" pitchFamily="34" charset="0"/>
                        </a:rPr>
                        <a:t> </a:t>
                      </a:r>
                      <a:r>
                        <a:rPr lang="en-GB" sz="1600" b="0" strike="noStrike" spc="-1" dirty="0" err="1">
                          <a:solidFill>
                            <a:schemeClr val="dk1"/>
                          </a:solidFill>
                          <a:latin typeface="Calibri" panose="020F0502020204030204" pitchFamily="34" charset="0"/>
                          <a:ea typeface="Arial"/>
                          <a:cs typeface="Calibri" panose="020F0502020204030204" pitchFamily="34" charset="0"/>
                        </a:rPr>
                        <a:t>externen</a:t>
                      </a:r>
                      <a:r>
                        <a:rPr lang="en-GB" sz="1600" b="0" strike="noStrike" spc="-1" dirty="0">
                          <a:solidFill>
                            <a:schemeClr val="dk1"/>
                          </a:solidFill>
                          <a:latin typeface="Calibri" panose="020F0502020204030204" pitchFamily="34" charset="0"/>
                          <a:ea typeface="Arial"/>
                          <a:cs typeface="Calibri" panose="020F0502020204030204" pitchFamily="34" charset="0"/>
                        </a:rPr>
                        <a:t> </a:t>
                      </a:r>
                      <a:r>
                        <a:rPr lang="en-GB" sz="1600" b="0" strike="noStrike" spc="-1" dirty="0" err="1">
                          <a:solidFill>
                            <a:schemeClr val="dk1"/>
                          </a:solidFill>
                          <a:latin typeface="Calibri" panose="020F0502020204030204" pitchFamily="34" charset="0"/>
                          <a:ea typeface="Arial"/>
                          <a:cs typeface="Calibri" panose="020F0502020204030204" pitchFamily="34" charset="0"/>
                        </a:rPr>
                        <a:t>Zulieferer</a:t>
                      </a:r>
                      <a:r>
                        <a:rPr lang="en-GB" sz="1600" b="0" strike="noStrike" spc="-1" dirty="0">
                          <a:solidFill>
                            <a:schemeClr val="dk1"/>
                          </a:solidFill>
                          <a:latin typeface="Calibri" panose="020F0502020204030204" pitchFamily="34" charset="0"/>
                          <a:ea typeface="Arial"/>
                          <a:cs typeface="Calibri" panose="020F0502020204030204" pitchFamily="34" charset="0"/>
                        </a:rPr>
                        <a:t> </a:t>
                      </a:r>
                      <a:r>
                        <a:rPr lang="en-GB" sz="1600" b="0" strike="noStrike" spc="-1" dirty="0" err="1">
                          <a:solidFill>
                            <a:schemeClr val="dk1"/>
                          </a:solidFill>
                          <a:latin typeface="Calibri" panose="020F0502020204030204" pitchFamily="34" charset="0"/>
                          <a:ea typeface="Arial"/>
                          <a:cs typeface="Calibri" panose="020F0502020204030204" pitchFamily="34" charset="0"/>
                        </a:rPr>
                        <a:t>betrachtet</a:t>
                      </a:r>
                      <a:r>
                        <a:rPr lang="en-GB" sz="1600" b="0" strike="noStrike" spc="-1" dirty="0">
                          <a:solidFill>
                            <a:schemeClr val="dk1"/>
                          </a:solidFill>
                          <a:latin typeface="Calibri" panose="020F0502020204030204" pitchFamily="34" charset="0"/>
                          <a:ea typeface="Arial"/>
                          <a:cs typeface="Calibri" panose="020F0502020204030204" pitchFamily="34" charset="0"/>
                        </a:rPr>
                        <a:t> </a:t>
                      </a:r>
                      <a:r>
                        <a:rPr lang="en-GB" sz="1600" b="0" strike="noStrike" spc="-1" dirty="0" err="1">
                          <a:solidFill>
                            <a:schemeClr val="dk1"/>
                          </a:solidFill>
                          <a:latin typeface="Calibri" panose="020F0502020204030204" pitchFamily="34" charset="0"/>
                          <a:ea typeface="Arial"/>
                          <a:cs typeface="Calibri" panose="020F0502020204030204" pitchFamily="34" charset="0"/>
                        </a:rPr>
                        <a:t>werden</a:t>
                      </a:r>
                      <a:r>
                        <a:rPr lang="en-GB" sz="1600" b="0" strike="noStrike" spc="-1" dirty="0">
                          <a:solidFill>
                            <a:schemeClr val="dk1"/>
                          </a:solidFill>
                          <a:latin typeface="Calibri" panose="020F0502020204030204" pitchFamily="34" charset="0"/>
                          <a:ea typeface="Arial"/>
                          <a:cs typeface="Calibri" panose="020F0502020204030204" pitchFamily="34" charset="0"/>
                        </a:rPr>
                        <a:t>, </a:t>
                      </a:r>
                      <a:r>
                        <a:rPr lang="en-GB" sz="1600" b="0" strike="noStrike" spc="-1" dirty="0" err="1">
                          <a:solidFill>
                            <a:schemeClr val="dk1"/>
                          </a:solidFill>
                          <a:latin typeface="Calibri" panose="020F0502020204030204" pitchFamily="34" charset="0"/>
                          <a:ea typeface="Arial"/>
                          <a:cs typeface="Calibri" panose="020F0502020204030204" pitchFamily="34" charset="0"/>
                        </a:rPr>
                        <a:t>wobei</a:t>
                      </a:r>
                      <a:r>
                        <a:rPr lang="en-GB" sz="1600" b="0" strike="noStrike" spc="-1" dirty="0">
                          <a:solidFill>
                            <a:schemeClr val="dk1"/>
                          </a:solidFill>
                          <a:latin typeface="Calibri" panose="020F0502020204030204" pitchFamily="34" charset="0"/>
                          <a:ea typeface="Arial"/>
                          <a:cs typeface="Calibri" panose="020F0502020204030204" pitchFamily="34" charset="0"/>
                        </a:rPr>
                        <a:t> der Service Provider die Rolle des </a:t>
                      </a:r>
                      <a:r>
                        <a:rPr lang="en-GB" sz="1600" b="0" strike="noStrike" spc="-1" dirty="0" err="1">
                          <a:solidFill>
                            <a:schemeClr val="dk1"/>
                          </a:solidFill>
                          <a:latin typeface="Calibri" panose="020F0502020204030204" pitchFamily="34" charset="0"/>
                          <a:ea typeface="Arial"/>
                          <a:cs typeface="Calibri" panose="020F0502020204030204" pitchFamily="34" charset="0"/>
                        </a:rPr>
                        <a:t>Kunden</a:t>
                      </a:r>
                      <a:r>
                        <a:rPr lang="en-GB" sz="1600" b="0" strike="noStrike" spc="-1" dirty="0">
                          <a:solidFill>
                            <a:schemeClr val="dk1"/>
                          </a:solidFill>
                          <a:latin typeface="Calibri" panose="020F0502020204030204" pitchFamily="34" charset="0"/>
                          <a:ea typeface="Arial"/>
                          <a:cs typeface="Calibri" panose="020F0502020204030204" pitchFamily="34" charset="0"/>
                        </a:rPr>
                        <a:t> </a:t>
                      </a:r>
                      <a:r>
                        <a:rPr lang="en-GB" sz="1600" b="0" strike="noStrike" spc="-1" dirty="0" err="1">
                          <a:solidFill>
                            <a:schemeClr val="dk1"/>
                          </a:solidFill>
                          <a:latin typeface="Calibri" panose="020F0502020204030204" pitchFamily="34" charset="0"/>
                          <a:ea typeface="Arial"/>
                          <a:cs typeface="Calibri" panose="020F0502020204030204" pitchFamily="34" charset="0"/>
                        </a:rPr>
                        <a:t>einnimmt</a:t>
                      </a:r>
                      <a:r>
                        <a:rPr lang="en-GB" sz="1600" b="0" strike="noStrike" spc="-1" dirty="0">
                          <a:solidFill>
                            <a:schemeClr val="dk1"/>
                          </a:solidFill>
                          <a:latin typeface="Calibri" panose="020F0502020204030204" pitchFamily="34" charset="0"/>
                          <a:ea typeface="Arial"/>
                          <a:cs typeface="Calibri" panose="020F0502020204030204" pitchFamily="34" charset="0"/>
                        </a:rPr>
                        <a:t>.</a:t>
                      </a:r>
                      <a:endParaRPr lang="de-DE" sz="16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spcAft>
                          <a:spcPts val="601"/>
                        </a:spcAft>
                        <a:tabLst>
                          <a:tab pos="0" algn="l"/>
                        </a:tabLst>
                      </a:pPr>
                      <a:r>
                        <a:rPr lang="en-GB" sz="1600" b="0" strike="noStrike" spc="-1" dirty="0" err="1">
                          <a:solidFill>
                            <a:schemeClr val="dk1"/>
                          </a:solidFill>
                          <a:latin typeface="Calibri" panose="020F0502020204030204" pitchFamily="34" charset="0"/>
                          <a:ea typeface="Arial"/>
                          <a:cs typeface="Calibri" panose="020F0502020204030204" pitchFamily="34" charset="0"/>
                        </a:rPr>
                        <a:t>Anmerkung</a:t>
                      </a:r>
                      <a:r>
                        <a:rPr lang="en-GB" sz="1600" b="0" strike="noStrike" spc="-1" dirty="0">
                          <a:solidFill>
                            <a:schemeClr val="dk1"/>
                          </a:solidFill>
                          <a:latin typeface="Calibri" panose="020F0502020204030204" pitchFamily="34" charset="0"/>
                          <a:ea typeface="Arial"/>
                          <a:cs typeface="Calibri" panose="020F0502020204030204" pitchFamily="34" charset="0"/>
                        </a:rPr>
                        <a:t> 2: Ein UA </a:t>
                      </a:r>
                      <a:r>
                        <a:rPr lang="en-GB" sz="1600" b="0" strike="noStrike" spc="-1" dirty="0" err="1">
                          <a:solidFill>
                            <a:schemeClr val="dk1"/>
                          </a:solidFill>
                          <a:latin typeface="Calibri" panose="020F0502020204030204" pitchFamily="34" charset="0"/>
                          <a:ea typeface="Arial"/>
                          <a:cs typeface="Calibri" panose="020F0502020204030204" pitchFamily="34" charset="0"/>
                        </a:rPr>
                        <a:t>kann</a:t>
                      </a:r>
                      <a:r>
                        <a:rPr lang="en-GB" sz="1600" b="0" strike="noStrike" spc="-1" dirty="0">
                          <a:solidFill>
                            <a:schemeClr val="dk1"/>
                          </a:solidFill>
                          <a:latin typeface="Calibri" panose="020F0502020204030204" pitchFamily="34" charset="0"/>
                          <a:ea typeface="Arial"/>
                          <a:cs typeface="Calibri" panose="020F0502020204030204" pitchFamily="34" charset="0"/>
                        </a:rPr>
                        <a:t> </a:t>
                      </a:r>
                      <a:r>
                        <a:rPr lang="en-GB" sz="1600" b="0" strike="noStrike" spc="-1" dirty="0" err="1">
                          <a:solidFill>
                            <a:schemeClr val="dk1"/>
                          </a:solidFill>
                          <a:latin typeface="Calibri" panose="020F0502020204030204" pitchFamily="34" charset="0"/>
                          <a:ea typeface="Arial"/>
                          <a:cs typeface="Calibri" panose="020F0502020204030204" pitchFamily="34" charset="0"/>
                        </a:rPr>
                        <a:t>auch</a:t>
                      </a:r>
                      <a:r>
                        <a:rPr lang="en-GB" sz="1600" b="0" strike="noStrike" spc="-1" dirty="0">
                          <a:solidFill>
                            <a:schemeClr val="dk1"/>
                          </a:solidFill>
                          <a:latin typeface="Calibri" panose="020F0502020204030204" pitchFamily="34" charset="0"/>
                          <a:ea typeface="Arial"/>
                          <a:cs typeface="Calibri" panose="020F0502020204030204" pitchFamily="34" charset="0"/>
                        </a:rPr>
                        <a:t> </a:t>
                      </a:r>
                      <a:r>
                        <a:rPr lang="en-GB" sz="1600" b="0" strike="noStrike" spc="-1" dirty="0" err="1">
                          <a:solidFill>
                            <a:schemeClr val="dk1"/>
                          </a:solidFill>
                          <a:latin typeface="Calibri" panose="020F0502020204030204" pitchFamily="34" charset="0"/>
                          <a:ea typeface="Arial"/>
                          <a:cs typeface="Calibri" panose="020F0502020204030204" pitchFamily="34" charset="0"/>
                        </a:rPr>
                        <a:t>als</a:t>
                      </a:r>
                      <a:r>
                        <a:rPr lang="en-GB" sz="1600" b="0" strike="noStrike" spc="-1" dirty="0">
                          <a:solidFill>
                            <a:schemeClr val="dk1"/>
                          </a:solidFill>
                          <a:latin typeface="Calibri" panose="020F0502020204030204" pitchFamily="34" charset="0"/>
                          <a:ea typeface="Arial"/>
                          <a:cs typeface="Calibri" panose="020F0502020204030204" pitchFamily="34" charset="0"/>
                        </a:rPr>
                        <a:t> Underpinning Contract (UC) </a:t>
                      </a:r>
                      <a:r>
                        <a:rPr lang="en-GB" sz="1600" b="0" strike="noStrike" spc="-1" dirty="0" err="1">
                          <a:solidFill>
                            <a:schemeClr val="dk1"/>
                          </a:solidFill>
                          <a:latin typeface="Calibri" panose="020F0502020204030204" pitchFamily="34" charset="0"/>
                          <a:ea typeface="Arial"/>
                          <a:cs typeface="Calibri" panose="020F0502020204030204" pitchFamily="34" charset="0"/>
                        </a:rPr>
                        <a:t>bezeichnet</a:t>
                      </a:r>
                      <a:r>
                        <a:rPr lang="en-GB" sz="1600" b="0" strike="noStrike" spc="-1" dirty="0">
                          <a:solidFill>
                            <a:schemeClr val="dk1"/>
                          </a:solidFill>
                          <a:latin typeface="Calibri" panose="020F0502020204030204" pitchFamily="34" charset="0"/>
                          <a:ea typeface="Arial"/>
                          <a:cs typeface="Calibri" panose="020F0502020204030204" pitchFamily="34" charset="0"/>
                        </a:rPr>
                        <a:t> </a:t>
                      </a:r>
                      <a:r>
                        <a:rPr lang="en-GB" sz="1600" b="0" strike="noStrike" spc="-1" dirty="0" err="1">
                          <a:solidFill>
                            <a:schemeClr val="dk1"/>
                          </a:solidFill>
                          <a:latin typeface="Calibri" panose="020F0502020204030204" pitchFamily="34" charset="0"/>
                          <a:ea typeface="Arial"/>
                          <a:cs typeface="Calibri" panose="020F0502020204030204" pitchFamily="34" charset="0"/>
                        </a:rPr>
                        <a:t>werden</a:t>
                      </a:r>
                      <a:r>
                        <a:rPr lang="en-GB" sz="1600" b="0" strike="noStrike" spc="-1" dirty="0">
                          <a:solidFill>
                            <a:schemeClr val="dk1"/>
                          </a:solidFill>
                          <a:latin typeface="Calibri" panose="020F0502020204030204" pitchFamily="34" charset="0"/>
                          <a:ea typeface="Arial"/>
                          <a:cs typeface="Calibri" panose="020F0502020204030204" pitchFamily="34" charset="0"/>
                        </a:rPr>
                        <a:t>.</a:t>
                      </a:r>
                      <a:endParaRPr lang="de-DE" sz="1600" b="0" strike="noStrike" spc="-1" dirty="0">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rgbClr val="E8ECF4"/>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SLM: Wichtige Begriffe - Visualisierung</a:t>
            </a:r>
            <a:endParaRPr lang="de-DE" sz="3200" b="0" strike="noStrike" spc="-1">
              <a:solidFill>
                <a:srgbClr val="000000"/>
              </a:solidFill>
              <a:latin typeface="Arial"/>
            </a:endParaRPr>
          </a:p>
        </p:txBody>
      </p:sp>
      <p:sp>
        <p:nvSpPr>
          <p:cNvPr id="848" name="PlaceHolder 2"/>
          <p:cNvSpPr>
            <a:spLocks noGrp="1"/>
          </p:cNvSpPr>
          <p:nvPr>
            <p:ph type="sldNum" idx="80"/>
          </p:nvPr>
        </p:nvSpPr>
        <p:spPr>
          <a:xfrm>
            <a:off x="8077320" y="6490080"/>
            <a:ext cx="2130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A49CAC4F-9B01-4D14-9D23-0A6133754EF4}" type="slidenum">
              <a:rPr lang="en-US" sz="1200" b="0" strike="noStrike" spc="-1">
                <a:solidFill>
                  <a:srgbClr val="888888"/>
                </a:solidFill>
                <a:latin typeface="Calibri"/>
                <a:ea typeface="Calibri"/>
              </a:rPr>
              <a:t>95</a:t>
            </a:fld>
            <a:endParaRPr lang="de-DE" sz="1200" b="0" strike="noStrike" spc="-1">
              <a:solidFill>
                <a:srgbClr val="000000"/>
              </a:solidFill>
              <a:latin typeface="Times New Roman"/>
            </a:endParaRPr>
          </a:p>
        </p:txBody>
      </p:sp>
      <p:sp>
        <p:nvSpPr>
          <p:cNvPr id="849" name="Google Shape;1016;p84"/>
          <p:cNvSpPr/>
          <p:nvPr/>
        </p:nvSpPr>
        <p:spPr>
          <a:xfrm>
            <a:off x="6562440" y="5469840"/>
            <a:ext cx="1900440" cy="479160"/>
          </a:xfrm>
          <a:prstGeom prst="rect">
            <a:avLst/>
          </a:prstGeom>
          <a:solidFill>
            <a:schemeClr val="lt1"/>
          </a:solidFill>
          <a:ln w="25400">
            <a:solidFill>
              <a:srgbClr val="8064A2"/>
            </a:solidFill>
            <a:round/>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tabLst>
                <a:tab pos="0" algn="l"/>
              </a:tabLst>
            </a:pPr>
            <a:endParaRPr lang="de-DE" sz="1800" b="0" strike="noStrike" spc="-1">
              <a:solidFill>
                <a:schemeClr val="dk1"/>
              </a:solidFill>
              <a:latin typeface="Calibri"/>
              <a:ea typeface="Calibri"/>
            </a:endParaRPr>
          </a:p>
        </p:txBody>
      </p:sp>
      <p:sp>
        <p:nvSpPr>
          <p:cNvPr id="850" name="Google Shape;1017;p84"/>
          <p:cNvSpPr/>
          <p:nvPr/>
        </p:nvSpPr>
        <p:spPr>
          <a:xfrm>
            <a:off x="2794320" y="5472360"/>
            <a:ext cx="3076920" cy="477000"/>
          </a:xfrm>
          <a:prstGeom prst="rect">
            <a:avLst/>
          </a:prstGeom>
          <a:solidFill>
            <a:schemeClr val="lt1"/>
          </a:solidFill>
          <a:ln w="25400">
            <a:solidFill>
              <a:srgbClr val="8064A2"/>
            </a:solidFill>
            <a:round/>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tabLst>
                <a:tab pos="0" algn="l"/>
              </a:tabLst>
            </a:pPr>
            <a:endParaRPr lang="de-DE" sz="1800" b="0" strike="noStrike" spc="-1">
              <a:solidFill>
                <a:schemeClr val="dk1"/>
              </a:solidFill>
              <a:latin typeface="Calibri"/>
              <a:ea typeface="Calibri"/>
            </a:endParaRPr>
          </a:p>
        </p:txBody>
      </p:sp>
      <p:sp>
        <p:nvSpPr>
          <p:cNvPr id="851" name="Google Shape;1018;p84"/>
          <p:cNvSpPr/>
          <p:nvPr/>
        </p:nvSpPr>
        <p:spPr>
          <a:xfrm>
            <a:off x="2457000" y="3641040"/>
            <a:ext cx="7326000" cy="1220400"/>
          </a:xfrm>
          <a:prstGeom prst="rect">
            <a:avLst/>
          </a:prstGeom>
          <a:solidFill>
            <a:schemeClr val="lt1"/>
          </a:solidFill>
          <a:ln w="25400">
            <a:solidFill>
              <a:srgbClr val="8064A2"/>
            </a:solidFill>
            <a:round/>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tabLst>
                <a:tab pos="0" algn="l"/>
              </a:tabLst>
            </a:pPr>
            <a:endParaRPr lang="de-DE" sz="1800" b="0" strike="noStrike" spc="-1">
              <a:solidFill>
                <a:schemeClr val="dk1"/>
              </a:solidFill>
              <a:latin typeface="Calibri"/>
              <a:ea typeface="Calibri"/>
            </a:endParaRPr>
          </a:p>
        </p:txBody>
      </p:sp>
      <p:cxnSp>
        <p:nvCxnSpPr>
          <p:cNvPr id="852" name="Google Shape;1019;p84"/>
          <p:cNvCxnSpPr/>
          <p:nvPr/>
        </p:nvCxnSpPr>
        <p:spPr>
          <a:xfrm flipH="1">
            <a:off x="5717520" y="2026800"/>
            <a:ext cx="9360" cy="2321280"/>
          </a:xfrm>
          <a:prstGeom prst="straightConnector1">
            <a:avLst/>
          </a:prstGeom>
          <a:ln w="12700">
            <a:solidFill>
              <a:srgbClr val="000000"/>
            </a:solidFill>
            <a:round/>
          </a:ln>
        </p:spPr>
      </p:cxnSp>
      <p:cxnSp>
        <p:nvCxnSpPr>
          <p:cNvPr id="853" name="Google Shape;1020;p84"/>
          <p:cNvCxnSpPr/>
          <p:nvPr/>
        </p:nvCxnSpPr>
        <p:spPr>
          <a:xfrm flipH="1">
            <a:off x="3440520" y="2067120"/>
            <a:ext cx="1411560" cy="1364760"/>
          </a:xfrm>
          <a:prstGeom prst="straightConnector1">
            <a:avLst/>
          </a:prstGeom>
          <a:ln w="12700">
            <a:solidFill>
              <a:srgbClr val="000000"/>
            </a:solidFill>
            <a:round/>
          </a:ln>
        </p:spPr>
      </p:cxnSp>
      <p:cxnSp>
        <p:nvCxnSpPr>
          <p:cNvPr id="854" name="Google Shape;1021;p84"/>
          <p:cNvCxnSpPr/>
          <p:nvPr/>
        </p:nvCxnSpPr>
        <p:spPr>
          <a:xfrm>
            <a:off x="6707520" y="2098440"/>
            <a:ext cx="1325520" cy="1314360"/>
          </a:xfrm>
          <a:prstGeom prst="straightConnector1">
            <a:avLst/>
          </a:prstGeom>
          <a:ln w="12700">
            <a:solidFill>
              <a:srgbClr val="000000"/>
            </a:solidFill>
            <a:round/>
          </a:ln>
        </p:spPr>
      </p:cxnSp>
      <p:sp>
        <p:nvSpPr>
          <p:cNvPr id="855" name="Google Shape;1022;p84"/>
          <p:cNvSpPr/>
          <p:nvPr/>
        </p:nvSpPr>
        <p:spPr>
          <a:xfrm>
            <a:off x="3572280" y="2513880"/>
            <a:ext cx="4051080" cy="363240"/>
          </a:xfrm>
          <a:prstGeom prst="rect">
            <a:avLst/>
          </a:prstGeom>
          <a:solidFill>
            <a:schemeClr val="accent1"/>
          </a:solidFill>
          <a:ln w="25400">
            <a:solidFill>
              <a:srgbClr val="395E89"/>
            </a:solidFill>
            <a:round/>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tabLst>
                <a:tab pos="0" algn="l"/>
              </a:tabLst>
            </a:pPr>
            <a:endParaRPr lang="de-DE" sz="1800" b="0" strike="noStrike" spc="-1">
              <a:solidFill>
                <a:schemeClr val="lt1"/>
              </a:solidFill>
              <a:latin typeface="Calibri"/>
              <a:ea typeface="Calibri"/>
            </a:endParaRPr>
          </a:p>
        </p:txBody>
      </p:sp>
      <p:cxnSp>
        <p:nvCxnSpPr>
          <p:cNvPr id="856" name="Google Shape;1023;p84"/>
          <p:cNvCxnSpPr/>
          <p:nvPr/>
        </p:nvCxnSpPr>
        <p:spPr>
          <a:xfrm>
            <a:off x="7058880" y="4473720"/>
            <a:ext cx="6480" cy="1364760"/>
          </a:xfrm>
          <a:prstGeom prst="straightConnector1">
            <a:avLst/>
          </a:prstGeom>
          <a:ln w="12700">
            <a:solidFill>
              <a:srgbClr val="000000"/>
            </a:solidFill>
            <a:round/>
          </a:ln>
        </p:spPr>
      </p:cxnSp>
      <p:cxnSp>
        <p:nvCxnSpPr>
          <p:cNvPr id="857" name="Google Shape;1024;p84"/>
          <p:cNvCxnSpPr/>
          <p:nvPr/>
        </p:nvCxnSpPr>
        <p:spPr>
          <a:xfrm flipH="1">
            <a:off x="5256360" y="4429080"/>
            <a:ext cx="9720" cy="1558800"/>
          </a:xfrm>
          <a:prstGeom prst="straightConnector1">
            <a:avLst/>
          </a:prstGeom>
          <a:ln w="12700">
            <a:solidFill>
              <a:srgbClr val="000000"/>
            </a:solidFill>
            <a:round/>
          </a:ln>
        </p:spPr>
      </p:cxnSp>
      <p:sp>
        <p:nvSpPr>
          <p:cNvPr id="858" name="Google Shape;1025;p84"/>
          <p:cNvSpPr/>
          <p:nvPr/>
        </p:nvSpPr>
        <p:spPr>
          <a:xfrm>
            <a:off x="2671560" y="5564880"/>
            <a:ext cx="3139200" cy="477000"/>
          </a:xfrm>
          <a:prstGeom prst="rect">
            <a:avLst/>
          </a:prstGeom>
          <a:solidFill>
            <a:schemeClr val="lt1"/>
          </a:solidFill>
          <a:ln w="25400">
            <a:solidFill>
              <a:srgbClr val="8064A2"/>
            </a:solidFill>
            <a:round/>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tabLst>
                <a:tab pos="0" algn="l"/>
              </a:tabLst>
            </a:pPr>
            <a:endParaRPr lang="de-DE" sz="1800" b="0" strike="noStrike" spc="-1">
              <a:solidFill>
                <a:schemeClr val="dk1"/>
              </a:solidFill>
              <a:latin typeface="Calibri"/>
              <a:ea typeface="Calibri"/>
            </a:endParaRPr>
          </a:p>
        </p:txBody>
      </p:sp>
      <p:sp>
        <p:nvSpPr>
          <p:cNvPr id="859" name="Google Shape;1026;p84"/>
          <p:cNvSpPr/>
          <p:nvPr/>
        </p:nvSpPr>
        <p:spPr>
          <a:xfrm>
            <a:off x="2671560" y="5691960"/>
            <a:ext cx="3133800" cy="243360"/>
          </a:xfrm>
          <a:prstGeom prst="rect">
            <a:avLst/>
          </a:prstGeom>
          <a:noFill/>
          <a:ln w="0">
            <a:noFill/>
          </a:ln>
        </p:spPr>
        <p:style>
          <a:lnRef idx="0">
            <a:scrgbClr r="0" g="0" b="0"/>
          </a:lnRef>
          <a:fillRef idx="0">
            <a:scrgbClr r="0" g="0" b="0"/>
          </a:fillRef>
          <a:effectRef idx="0">
            <a:scrgbClr r="0" g="0" b="0"/>
          </a:effectRef>
          <a:fontRef idx="minor"/>
        </p:style>
        <p:txBody>
          <a:bodyPr lIns="0" tIns="0" rIns="40680" bIns="0" anchor="t">
            <a:spAutoFit/>
          </a:bodyPr>
          <a:lstStyle/>
          <a:p>
            <a:pPr marL="40320" algn="ctr">
              <a:lnSpc>
                <a:spcPct val="100000"/>
              </a:lnSpc>
              <a:tabLst>
                <a:tab pos="0" algn="l"/>
              </a:tabLst>
            </a:pPr>
            <a:r>
              <a:rPr lang="en-US" sz="1600" b="0" strike="noStrike" spc="-1">
                <a:solidFill>
                  <a:schemeClr val="dk1"/>
                </a:solidFill>
                <a:latin typeface="Calibri"/>
                <a:ea typeface="Calibri"/>
              </a:rPr>
              <a:t>Interne Zulieferer </a:t>
            </a:r>
            <a:r>
              <a:rPr lang="en-US" sz="1100" b="0" strike="noStrike" spc="-1">
                <a:solidFill>
                  <a:schemeClr val="dk1"/>
                </a:solidFill>
                <a:latin typeface="Calibri"/>
                <a:ea typeface="Calibri"/>
              </a:rPr>
              <a:t>oder Föderationsmitglieder</a:t>
            </a:r>
            <a:endParaRPr lang="de-DE" sz="1100" b="0" strike="noStrike" spc="-1">
              <a:solidFill>
                <a:srgbClr val="000000"/>
              </a:solidFill>
              <a:latin typeface="Arial"/>
            </a:endParaRPr>
          </a:p>
        </p:txBody>
      </p:sp>
      <p:grpSp>
        <p:nvGrpSpPr>
          <p:cNvPr id="860" name="Google Shape;1027;p84"/>
          <p:cNvGrpSpPr/>
          <p:nvPr/>
        </p:nvGrpSpPr>
        <p:grpSpPr>
          <a:xfrm>
            <a:off x="2749680" y="4637160"/>
            <a:ext cx="3455280" cy="608760"/>
            <a:chOff x="2749680" y="4637160"/>
            <a:chExt cx="3455280" cy="608760"/>
          </a:xfrm>
        </p:grpSpPr>
        <p:grpSp>
          <p:nvGrpSpPr>
            <p:cNvPr id="861" name="Google Shape;1028;p84"/>
            <p:cNvGrpSpPr/>
            <p:nvPr/>
          </p:nvGrpSpPr>
          <p:grpSpPr>
            <a:xfrm>
              <a:off x="2879280" y="4637160"/>
              <a:ext cx="3325680" cy="452160"/>
              <a:chOff x="2879280" y="4637160"/>
              <a:chExt cx="3325680" cy="452160"/>
            </a:xfrm>
          </p:grpSpPr>
          <p:sp>
            <p:nvSpPr>
              <p:cNvPr id="862" name="Google Shape;1029;p84"/>
              <p:cNvSpPr/>
              <p:nvPr/>
            </p:nvSpPr>
            <p:spPr>
              <a:xfrm>
                <a:off x="2879280" y="4637160"/>
                <a:ext cx="3325680" cy="452160"/>
              </a:xfrm>
              <a:prstGeom prst="rect">
                <a:avLst/>
              </a:prstGeom>
              <a:solidFill>
                <a:srgbClr val="538CD5"/>
              </a:solidFill>
              <a:ln w="12700">
                <a:solidFill>
                  <a:srgbClr val="000000"/>
                </a:solidFill>
                <a:miter/>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tabLst>
                    <a:tab pos="0" algn="l"/>
                  </a:tabLst>
                </a:pPr>
                <a:endParaRPr lang="de-DE" sz="1800" b="0" strike="noStrike" spc="-1">
                  <a:solidFill>
                    <a:schemeClr val="lt1"/>
                  </a:solidFill>
                  <a:latin typeface="Calibri"/>
                  <a:ea typeface="Calibri"/>
                </a:endParaRPr>
              </a:p>
            </p:txBody>
          </p:sp>
          <p:sp>
            <p:nvSpPr>
              <p:cNvPr id="863" name="Google Shape;1030;p84"/>
              <p:cNvSpPr/>
              <p:nvPr/>
            </p:nvSpPr>
            <p:spPr>
              <a:xfrm>
                <a:off x="2879280" y="4686480"/>
                <a:ext cx="360" cy="274320"/>
              </a:xfrm>
              <a:prstGeom prst="rect">
                <a:avLst/>
              </a:prstGeom>
              <a:solidFill>
                <a:srgbClr val="538CD5"/>
              </a:solid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ct val="100000"/>
                  </a:lnSpc>
                  <a:tabLst>
                    <a:tab pos="0" algn="l"/>
                  </a:tabLst>
                </a:pPr>
                <a:endParaRPr lang="de-DE" sz="1800" b="0" strike="noStrike" spc="-1">
                  <a:solidFill>
                    <a:schemeClr val="lt1"/>
                  </a:solidFill>
                  <a:latin typeface="Calibri"/>
                  <a:ea typeface="Calibri"/>
                </a:endParaRPr>
              </a:p>
            </p:txBody>
          </p:sp>
        </p:grpSp>
        <p:grpSp>
          <p:nvGrpSpPr>
            <p:cNvPr id="864" name="Google Shape;1031;p84"/>
            <p:cNvGrpSpPr/>
            <p:nvPr/>
          </p:nvGrpSpPr>
          <p:grpSpPr>
            <a:xfrm>
              <a:off x="2818800" y="4695480"/>
              <a:ext cx="3325680" cy="453240"/>
              <a:chOff x="2818800" y="4695480"/>
              <a:chExt cx="3325680" cy="453240"/>
            </a:xfrm>
          </p:grpSpPr>
          <p:sp>
            <p:nvSpPr>
              <p:cNvPr id="865" name="Google Shape;1032;p84"/>
              <p:cNvSpPr/>
              <p:nvPr/>
            </p:nvSpPr>
            <p:spPr>
              <a:xfrm>
                <a:off x="2818800" y="4695480"/>
                <a:ext cx="3325680" cy="453240"/>
              </a:xfrm>
              <a:prstGeom prst="rect">
                <a:avLst/>
              </a:prstGeom>
              <a:solidFill>
                <a:srgbClr val="538CD5"/>
              </a:solidFill>
              <a:ln w="12700">
                <a:solidFill>
                  <a:srgbClr val="000000"/>
                </a:solidFill>
                <a:miter/>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tabLst>
                    <a:tab pos="0" algn="l"/>
                  </a:tabLst>
                </a:pPr>
                <a:endParaRPr lang="de-DE" sz="1800" b="0" strike="noStrike" spc="-1">
                  <a:solidFill>
                    <a:schemeClr val="lt1"/>
                  </a:solidFill>
                  <a:latin typeface="Calibri"/>
                  <a:ea typeface="Calibri"/>
                </a:endParaRPr>
              </a:p>
            </p:txBody>
          </p:sp>
          <p:sp>
            <p:nvSpPr>
              <p:cNvPr id="866" name="Google Shape;1033;p84"/>
              <p:cNvSpPr/>
              <p:nvPr/>
            </p:nvSpPr>
            <p:spPr>
              <a:xfrm>
                <a:off x="2818800" y="4744800"/>
                <a:ext cx="360" cy="273960"/>
              </a:xfrm>
              <a:prstGeom prst="rect">
                <a:avLst/>
              </a:prstGeom>
              <a:solidFill>
                <a:srgbClr val="538CD5"/>
              </a:solid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ct val="100000"/>
                  </a:lnSpc>
                  <a:tabLst>
                    <a:tab pos="0" algn="l"/>
                  </a:tabLst>
                </a:pPr>
                <a:endParaRPr lang="de-DE" sz="1800" b="0" strike="noStrike" spc="-1">
                  <a:solidFill>
                    <a:schemeClr val="lt1"/>
                  </a:solidFill>
                  <a:latin typeface="Calibri"/>
                  <a:ea typeface="Calibri"/>
                </a:endParaRPr>
              </a:p>
            </p:txBody>
          </p:sp>
        </p:grpSp>
        <p:grpSp>
          <p:nvGrpSpPr>
            <p:cNvPr id="867" name="Google Shape;1034;p84"/>
            <p:cNvGrpSpPr/>
            <p:nvPr/>
          </p:nvGrpSpPr>
          <p:grpSpPr>
            <a:xfrm>
              <a:off x="2749680" y="4792680"/>
              <a:ext cx="3325680" cy="453240"/>
              <a:chOff x="2749680" y="4792680"/>
              <a:chExt cx="3325680" cy="453240"/>
            </a:xfrm>
          </p:grpSpPr>
          <p:sp>
            <p:nvSpPr>
              <p:cNvPr id="868" name="Google Shape;1035;p84"/>
              <p:cNvSpPr/>
              <p:nvPr/>
            </p:nvSpPr>
            <p:spPr>
              <a:xfrm>
                <a:off x="2749680" y="4792680"/>
                <a:ext cx="3325680" cy="453240"/>
              </a:xfrm>
              <a:prstGeom prst="rect">
                <a:avLst/>
              </a:prstGeom>
              <a:solidFill>
                <a:srgbClr val="538CD5"/>
              </a:solidFill>
              <a:ln w="12700">
                <a:solidFill>
                  <a:srgbClr val="000000"/>
                </a:solidFill>
                <a:miter/>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tabLst>
                    <a:tab pos="0" algn="l"/>
                  </a:tabLst>
                </a:pPr>
                <a:endParaRPr lang="de-DE" sz="1800" b="0" strike="noStrike" spc="-1">
                  <a:solidFill>
                    <a:schemeClr val="lt1"/>
                  </a:solidFill>
                  <a:latin typeface="Calibri"/>
                  <a:ea typeface="Calibri"/>
                </a:endParaRPr>
              </a:p>
            </p:txBody>
          </p:sp>
          <p:sp>
            <p:nvSpPr>
              <p:cNvPr id="869" name="Google Shape;1036;p84"/>
              <p:cNvSpPr/>
              <p:nvPr/>
            </p:nvSpPr>
            <p:spPr>
              <a:xfrm>
                <a:off x="2749680" y="4888080"/>
                <a:ext cx="3306600" cy="243360"/>
              </a:xfrm>
              <a:prstGeom prst="rect">
                <a:avLst/>
              </a:prstGeom>
              <a:solidFill>
                <a:srgbClr val="538CD5"/>
              </a:solidFill>
              <a:ln w="0">
                <a:noFill/>
              </a:ln>
            </p:spPr>
            <p:style>
              <a:lnRef idx="0">
                <a:scrgbClr r="0" g="0" b="0"/>
              </a:lnRef>
              <a:fillRef idx="0">
                <a:scrgbClr r="0" g="0" b="0"/>
              </a:fillRef>
              <a:effectRef idx="0">
                <a:scrgbClr r="0" g="0" b="0"/>
              </a:effectRef>
              <a:fontRef idx="minor"/>
            </p:style>
            <p:txBody>
              <a:bodyPr lIns="0" tIns="0" rIns="57600" bIns="0" anchor="t">
                <a:spAutoFit/>
              </a:bodyPr>
              <a:lstStyle/>
              <a:p>
                <a:pPr marL="40320" algn="ctr">
                  <a:lnSpc>
                    <a:spcPct val="100000"/>
                  </a:lnSpc>
                  <a:tabLst>
                    <a:tab pos="0" algn="l"/>
                  </a:tabLst>
                </a:pPr>
                <a:r>
                  <a:rPr lang="en-US" sz="1600" b="0" strike="noStrike" spc="-1">
                    <a:solidFill>
                      <a:schemeClr val="lt1"/>
                    </a:solidFill>
                    <a:latin typeface="Calibri"/>
                    <a:ea typeface="Calibri"/>
                  </a:rPr>
                  <a:t>Operational-Level-Agreements (OLAs)</a:t>
                </a:r>
                <a:endParaRPr lang="de-DE" sz="1600" b="0" strike="noStrike" spc="-1">
                  <a:solidFill>
                    <a:srgbClr val="000000"/>
                  </a:solidFill>
                  <a:latin typeface="Arial"/>
                </a:endParaRPr>
              </a:p>
            </p:txBody>
          </p:sp>
        </p:grpSp>
      </p:grpSp>
      <p:cxnSp>
        <p:nvCxnSpPr>
          <p:cNvPr id="870" name="Google Shape;1037;p84"/>
          <p:cNvCxnSpPr/>
          <p:nvPr/>
        </p:nvCxnSpPr>
        <p:spPr>
          <a:xfrm>
            <a:off x="3447000" y="3511440"/>
            <a:ext cx="1337760" cy="991800"/>
          </a:xfrm>
          <a:prstGeom prst="straightConnector1">
            <a:avLst/>
          </a:prstGeom>
          <a:ln w="12700">
            <a:solidFill>
              <a:srgbClr val="000000"/>
            </a:solidFill>
            <a:round/>
          </a:ln>
        </p:spPr>
      </p:cxnSp>
      <p:cxnSp>
        <p:nvCxnSpPr>
          <p:cNvPr id="871" name="Google Shape;1038;p84"/>
          <p:cNvCxnSpPr/>
          <p:nvPr/>
        </p:nvCxnSpPr>
        <p:spPr>
          <a:xfrm flipH="1">
            <a:off x="7086960" y="3523680"/>
            <a:ext cx="911520" cy="802080"/>
          </a:xfrm>
          <a:prstGeom prst="straightConnector1">
            <a:avLst/>
          </a:prstGeom>
          <a:ln w="0">
            <a:noFill/>
          </a:ln>
        </p:spPr>
      </p:cxnSp>
      <p:sp>
        <p:nvSpPr>
          <p:cNvPr id="872" name="Google Shape;1039;p84"/>
          <p:cNvSpPr/>
          <p:nvPr/>
        </p:nvSpPr>
        <p:spPr>
          <a:xfrm>
            <a:off x="2671560" y="3132000"/>
            <a:ext cx="1841040" cy="690120"/>
          </a:xfrm>
          <a:prstGeom prst="ellipse">
            <a:avLst/>
          </a:prstGeom>
          <a:solidFill>
            <a:srgbClr val="DAE5F1"/>
          </a:solidFill>
          <a:ln w="0">
            <a:noFill/>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tabLst>
                <a:tab pos="0" algn="l"/>
              </a:tabLst>
            </a:pPr>
            <a:r>
              <a:rPr lang="en-US" sz="1800" b="0" strike="noStrike" spc="-1">
                <a:solidFill>
                  <a:schemeClr val="dk1"/>
                </a:solidFill>
                <a:latin typeface="Calibri"/>
                <a:ea typeface="Calibri"/>
              </a:rPr>
              <a:t>Service A</a:t>
            </a:r>
            <a:endParaRPr lang="de-DE" sz="1800" b="0" strike="noStrike" spc="-1">
              <a:solidFill>
                <a:srgbClr val="000000"/>
              </a:solidFill>
              <a:latin typeface="Arial"/>
            </a:endParaRPr>
          </a:p>
        </p:txBody>
      </p:sp>
      <p:grpSp>
        <p:nvGrpSpPr>
          <p:cNvPr id="873" name="Google Shape;1040;p84"/>
          <p:cNvGrpSpPr/>
          <p:nvPr/>
        </p:nvGrpSpPr>
        <p:grpSpPr>
          <a:xfrm>
            <a:off x="5198760" y="4029480"/>
            <a:ext cx="2594160" cy="342720"/>
            <a:chOff x="5198760" y="4029480"/>
            <a:chExt cx="2594160" cy="342720"/>
          </a:xfrm>
        </p:grpSpPr>
        <p:sp>
          <p:nvSpPr>
            <p:cNvPr id="874" name="Google Shape;1041;p84"/>
            <p:cNvSpPr/>
            <p:nvPr/>
          </p:nvSpPr>
          <p:spPr>
            <a:xfrm>
              <a:off x="5198760" y="4039560"/>
              <a:ext cx="2594160" cy="332640"/>
            </a:xfrm>
            <a:prstGeom prst="rect">
              <a:avLst/>
            </a:prstGeom>
            <a:solidFill>
              <a:srgbClr val="DAE5F1"/>
            </a:solidFill>
            <a:ln w="0">
              <a:noFill/>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tabLst>
                  <a:tab pos="0" algn="l"/>
                </a:tabLst>
              </a:pPr>
              <a:endParaRPr lang="de-DE" sz="1800" b="0" strike="noStrike" spc="-1">
                <a:solidFill>
                  <a:schemeClr val="dk1"/>
                </a:solidFill>
                <a:latin typeface="Calibri"/>
                <a:ea typeface="Calibri"/>
              </a:endParaRPr>
            </a:p>
          </p:txBody>
        </p:sp>
        <p:sp>
          <p:nvSpPr>
            <p:cNvPr id="875" name="Google Shape;1042;p84"/>
            <p:cNvSpPr/>
            <p:nvPr/>
          </p:nvSpPr>
          <p:spPr>
            <a:xfrm>
              <a:off x="5198760" y="4029480"/>
              <a:ext cx="360" cy="274680"/>
            </a:xfrm>
            <a:prstGeom prst="rect">
              <a:avLst/>
            </a:prstGeom>
            <a:solidFill>
              <a:srgbClr val="DAE5F1"/>
            </a:solidFill>
            <a:ln w="0">
              <a:noFill/>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0" tIns="0" rIns="0" bIns="0" anchor="t">
              <a:spAutoFit/>
            </a:bodyPr>
            <a:lstStyle/>
            <a:p>
              <a:pPr>
                <a:lnSpc>
                  <a:spcPct val="100000"/>
                </a:lnSpc>
                <a:tabLst>
                  <a:tab pos="0" algn="l"/>
                </a:tabLst>
              </a:pPr>
              <a:endParaRPr lang="de-DE" sz="1800" b="0" strike="noStrike" spc="-1">
                <a:solidFill>
                  <a:schemeClr val="dk1"/>
                </a:solidFill>
                <a:latin typeface="Calibri"/>
                <a:ea typeface="Calibri"/>
              </a:endParaRPr>
            </a:p>
          </p:txBody>
        </p:sp>
      </p:grpSp>
      <p:grpSp>
        <p:nvGrpSpPr>
          <p:cNvPr id="876" name="Google Shape;1043;p84"/>
          <p:cNvGrpSpPr/>
          <p:nvPr/>
        </p:nvGrpSpPr>
        <p:grpSpPr>
          <a:xfrm>
            <a:off x="4565880" y="4115520"/>
            <a:ext cx="2686680" cy="332640"/>
            <a:chOff x="4565880" y="4115520"/>
            <a:chExt cx="2686680" cy="332640"/>
          </a:xfrm>
        </p:grpSpPr>
        <p:sp>
          <p:nvSpPr>
            <p:cNvPr id="877" name="Google Shape;1044;p84"/>
            <p:cNvSpPr/>
            <p:nvPr/>
          </p:nvSpPr>
          <p:spPr>
            <a:xfrm>
              <a:off x="4658400" y="4115520"/>
              <a:ext cx="2594160" cy="332640"/>
            </a:xfrm>
            <a:prstGeom prst="rect">
              <a:avLst/>
            </a:prstGeom>
            <a:solidFill>
              <a:srgbClr val="DAE5F1"/>
            </a:solidFill>
            <a:ln w="0">
              <a:noFill/>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tabLst>
                  <a:tab pos="0" algn="l"/>
                </a:tabLst>
              </a:pPr>
              <a:endParaRPr lang="de-DE" sz="1800" b="0" strike="noStrike" spc="-1">
                <a:solidFill>
                  <a:schemeClr val="dk1"/>
                </a:solidFill>
                <a:latin typeface="Calibri"/>
                <a:ea typeface="Calibri"/>
              </a:endParaRPr>
            </a:p>
          </p:txBody>
        </p:sp>
        <p:sp>
          <p:nvSpPr>
            <p:cNvPr id="878" name="Google Shape;1045;p84"/>
            <p:cNvSpPr/>
            <p:nvPr/>
          </p:nvSpPr>
          <p:spPr>
            <a:xfrm>
              <a:off x="4565880" y="4130280"/>
              <a:ext cx="360" cy="274680"/>
            </a:xfrm>
            <a:prstGeom prst="rect">
              <a:avLst/>
            </a:prstGeom>
            <a:solidFill>
              <a:srgbClr val="DAE5F1"/>
            </a:solidFill>
            <a:ln w="0">
              <a:noFill/>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0" tIns="0" rIns="0" bIns="0" anchor="t">
              <a:spAutoFit/>
            </a:bodyPr>
            <a:lstStyle/>
            <a:p>
              <a:pPr>
                <a:lnSpc>
                  <a:spcPct val="100000"/>
                </a:lnSpc>
                <a:tabLst>
                  <a:tab pos="0" algn="l"/>
                </a:tabLst>
              </a:pPr>
              <a:endParaRPr lang="de-DE" sz="1800" b="0" strike="noStrike" spc="-1">
                <a:solidFill>
                  <a:schemeClr val="dk1"/>
                </a:solidFill>
                <a:latin typeface="Calibri"/>
                <a:ea typeface="Calibri"/>
              </a:endParaRPr>
            </a:p>
          </p:txBody>
        </p:sp>
      </p:grpSp>
      <p:grpSp>
        <p:nvGrpSpPr>
          <p:cNvPr id="879" name="Google Shape;1046;p84"/>
          <p:cNvGrpSpPr/>
          <p:nvPr/>
        </p:nvGrpSpPr>
        <p:grpSpPr>
          <a:xfrm>
            <a:off x="4153680" y="4200840"/>
            <a:ext cx="2594520" cy="332640"/>
            <a:chOff x="4153680" y="4200840"/>
            <a:chExt cx="2594520" cy="332640"/>
          </a:xfrm>
        </p:grpSpPr>
        <p:sp>
          <p:nvSpPr>
            <p:cNvPr id="880" name="Google Shape;1047;p84"/>
            <p:cNvSpPr/>
            <p:nvPr/>
          </p:nvSpPr>
          <p:spPr>
            <a:xfrm>
              <a:off x="4153680" y="4200840"/>
              <a:ext cx="2594160" cy="332640"/>
            </a:xfrm>
            <a:prstGeom prst="rect">
              <a:avLst/>
            </a:prstGeom>
            <a:solidFill>
              <a:srgbClr val="DAE5F1"/>
            </a:solidFill>
            <a:ln w="0">
              <a:noFill/>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tabLst>
                  <a:tab pos="0" algn="l"/>
                </a:tabLst>
              </a:pPr>
              <a:endParaRPr lang="de-DE" sz="1800" b="0" strike="noStrike" spc="-1">
                <a:solidFill>
                  <a:schemeClr val="dk1"/>
                </a:solidFill>
                <a:latin typeface="Calibri"/>
                <a:ea typeface="Calibri"/>
              </a:endParaRPr>
            </a:p>
          </p:txBody>
        </p:sp>
        <p:sp>
          <p:nvSpPr>
            <p:cNvPr id="881" name="Google Shape;1048;p84"/>
            <p:cNvSpPr/>
            <p:nvPr/>
          </p:nvSpPr>
          <p:spPr>
            <a:xfrm>
              <a:off x="4190760" y="4243320"/>
              <a:ext cx="2557440" cy="258840"/>
            </a:xfrm>
            <a:prstGeom prst="rect">
              <a:avLst/>
            </a:prstGeom>
            <a:solidFill>
              <a:srgbClr val="DAE5F1"/>
            </a:solidFill>
            <a:ln w="0">
              <a:noFill/>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0" tIns="0" rIns="57600" bIns="0" anchor="t">
              <a:spAutoFit/>
            </a:bodyPr>
            <a:lstStyle/>
            <a:p>
              <a:pPr marL="40320" algn="ctr">
                <a:lnSpc>
                  <a:spcPct val="100000"/>
                </a:lnSpc>
                <a:tabLst>
                  <a:tab pos="0" algn="l"/>
                </a:tabLst>
              </a:pPr>
              <a:r>
                <a:rPr lang="en-US" sz="1700" b="0" strike="noStrike" spc="-1">
                  <a:solidFill>
                    <a:schemeClr val="dk1"/>
                  </a:solidFill>
                  <a:latin typeface="Calibri"/>
                  <a:ea typeface="Calibri"/>
                </a:rPr>
                <a:t>Service-Komponenten</a:t>
              </a:r>
              <a:endParaRPr lang="de-DE" sz="1700" b="0" strike="noStrike" spc="-1">
                <a:solidFill>
                  <a:srgbClr val="000000"/>
                </a:solidFill>
                <a:latin typeface="Arial"/>
              </a:endParaRPr>
            </a:p>
          </p:txBody>
        </p:sp>
      </p:grpSp>
      <p:sp>
        <p:nvSpPr>
          <p:cNvPr id="882" name="Google Shape;1049;p84"/>
          <p:cNvSpPr/>
          <p:nvPr/>
        </p:nvSpPr>
        <p:spPr>
          <a:xfrm>
            <a:off x="3508560" y="2589840"/>
            <a:ext cx="4051080" cy="363240"/>
          </a:xfrm>
          <a:prstGeom prst="rect">
            <a:avLst/>
          </a:prstGeom>
          <a:solidFill>
            <a:schemeClr val="accent1"/>
          </a:solidFill>
          <a:ln w="25400">
            <a:solidFill>
              <a:srgbClr val="395E89"/>
            </a:solidFill>
            <a:round/>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tabLst>
                <a:tab pos="0" algn="l"/>
              </a:tabLst>
            </a:pPr>
            <a:endParaRPr lang="de-DE" sz="1800" b="0" strike="noStrike" spc="-1">
              <a:solidFill>
                <a:schemeClr val="lt1"/>
              </a:solidFill>
              <a:latin typeface="Calibri"/>
              <a:ea typeface="Calibri"/>
            </a:endParaRPr>
          </a:p>
        </p:txBody>
      </p:sp>
      <p:sp>
        <p:nvSpPr>
          <p:cNvPr id="883" name="Google Shape;1050;p84"/>
          <p:cNvSpPr/>
          <p:nvPr/>
        </p:nvSpPr>
        <p:spPr>
          <a:xfrm>
            <a:off x="3453840" y="2665440"/>
            <a:ext cx="4046760" cy="336600"/>
          </a:xfrm>
          <a:prstGeom prst="rect">
            <a:avLst/>
          </a:prstGeom>
          <a:solidFill>
            <a:schemeClr val="accent1"/>
          </a:solidFill>
          <a:ln w="25400">
            <a:solidFill>
              <a:srgbClr val="395E89"/>
            </a:solidFill>
            <a:round/>
          </a:ln>
        </p:spPr>
        <p:style>
          <a:lnRef idx="0">
            <a:scrgbClr r="0" g="0" b="0"/>
          </a:lnRef>
          <a:fillRef idx="0">
            <a:scrgbClr r="0" g="0" b="0"/>
          </a:fillRef>
          <a:effectRef idx="0">
            <a:scrgbClr r="0" g="0" b="0"/>
          </a:effectRef>
          <a:fontRef idx="minor"/>
        </p:style>
        <p:txBody>
          <a:bodyPr lIns="0" tIns="0" rIns="0" bIns="0" anchor="ctr">
            <a:noAutofit/>
          </a:bodyPr>
          <a:lstStyle/>
          <a:p>
            <a:pPr marL="40320" algn="ctr">
              <a:lnSpc>
                <a:spcPct val="100000"/>
              </a:lnSpc>
              <a:tabLst>
                <a:tab pos="0" algn="l"/>
              </a:tabLst>
            </a:pPr>
            <a:r>
              <a:rPr lang="en-US" sz="1800" b="0" strike="noStrike" spc="-1">
                <a:solidFill>
                  <a:schemeClr val="lt1"/>
                </a:solidFill>
                <a:latin typeface="Calibri"/>
                <a:ea typeface="Calibri"/>
              </a:rPr>
              <a:t>Service Level Agreements (SLAs)</a:t>
            </a:r>
            <a:endParaRPr lang="de-DE" sz="1800" b="0" strike="noStrike" spc="-1">
              <a:solidFill>
                <a:srgbClr val="000000"/>
              </a:solidFill>
              <a:latin typeface="Arial"/>
            </a:endParaRPr>
          </a:p>
        </p:txBody>
      </p:sp>
      <p:sp>
        <p:nvSpPr>
          <p:cNvPr id="884" name="Google Shape;1051;p84"/>
          <p:cNvSpPr/>
          <p:nvPr/>
        </p:nvSpPr>
        <p:spPr>
          <a:xfrm>
            <a:off x="2397960" y="1960200"/>
            <a:ext cx="7435440" cy="336600"/>
          </a:xfrm>
          <a:prstGeom prst="rect">
            <a:avLst/>
          </a:prstGeom>
          <a:solidFill>
            <a:schemeClr val="lt1"/>
          </a:solidFill>
          <a:ln w="25400">
            <a:solidFill>
              <a:srgbClr val="8064A2"/>
            </a:solidFill>
            <a:round/>
          </a:ln>
        </p:spPr>
        <p:style>
          <a:lnRef idx="0">
            <a:scrgbClr r="0" g="0" b="0"/>
          </a:lnRef>
          <a:fillRef idx="0">
            <a:scrgbClr r="0" g="0" b="0"/>
          </a:fillRef>
          <a:effectRef idx="0">
            <a:scrgbClr r="0" g="0" b="0"/>
          </a:effectRef>
          <a:fontRef idx="minor"/>
        </p:style>
        <p:txBody>
          <a:bodyPr lIns="18000" tIns="18000" rIns="58320" bIns="18000" anchor="ctr">
            <a:noAutofit/>
          </a:bodyPr>
          <a:lstStyle/>
          <a:p>
            <a:pPr marL="22320" algn="ctr">
              <a:lnSpc>
                <a:spcPct val="100000"/>
              </a:lnSpc>
              <a:tabLst>
                <a:tab pos="0" algn="l"/>
              </a:tabLst>
            </a:pPr>
            <a:r>
              <a:rPr lang="en-US" sz="1700" b="0" strike="noStrike" spc="-1">
                <a:solidFill>
                  <a:schemeClr val="dk1"/>
                </a:solidFill>
                <a:latin typeface="Calibri"/>
                <a:ea typeface="Calibri"/>
              </a:rPr>
              <a:t>Kunde</a:t>
            </a:r>
            <a:endParaRPr lang="de-DE" sz="1700" b="0" strike="noStrike" spc="-1">
              <a:solidFill>
                <a:srgbClr val="000000"/>
              </a:solidFill>
              <a:latin typeface="Arial"/>
            </a:endParaRPr>
          </a:p>
        </p:txBody>
      </p:sp>
      <p:sp>
        <p:nvSpPr>
          <p:cNvPr id="885" name="Google Shape;1052;p84"/>
          <p:cNvSpPr/>
          <p:nvPr/>
        </p:nvSpPr>
        <p:spPr>
          <a:xfrm>
            <a:off x="6522480" y="5564880"/>
            <a:ext cx="1900440" cy="479160"/>
          </a:xfrm>
          <a:prstGeom prst="rect">
            <a:avLst/>
          </a:prstGeom>
          <a:solidFill>
            <a:schemeClr val="lt1"/>
          </a:solidFill>
          <a:ln w="25400">
            <a:solidFill>
              <a:srgbClr val="8064A2"/>
            </a:solidFill>
            <a:round/>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tabLst>
                <a:tab pos="0" algn="l"/>
              </a:tabLst>
            </a:pPr>
            <a:endParaRPr lang="de-DE" sz="1800" b="0" strike="noStrike" spc="-1">
              <a:solidFill>
                <a:schemeClr val="dk1"/>
              </a:solidFill>
              <a:latin typeface="Calibri"/>
              <a:ea typeface="Calibri"/>
            </a:endParaRPr>
          </a:p>
        </p:txBody>
      </p:sp>
      <p:sp>
        <p:nvSpPr>
          <p:cNvPr id="886" name="Google Shape;1053;p84"/>
          <p:cNvSpPr/>
          <p:nvPr/>
        </p:nvSpPr>
        <p:spPr>
          <a:xfrm>
            <a:off x="6522480" y="5691960"/>
            <a:ext cx="1895760" cy="243360"/>
          </a:xfrm>
          <a:prstGeom prst="rect">
            <a:avLst/>
          </a:prstGeom>
          <a:noFill/>
          <a:ln w="0">
            <a:noFill/>
          </a:ln>
        </p:spPr>
        <p:style>
          <a:lnRef idx="0">
            <a:scrgbClr r="0" g="0" b="0"/>
          </a:lnRef>
          <a:fillRef idx="0">
            <a:scrgbClr r="0" g="0" b="0"/>
          </a:fillRef>
          <a:effectRef idx="0">
            <a:scrgbClr r="0" g="0" b="0"/>
          </a:effectRef>
          <a:fontRef idx="minor"/>
        </p:style>
        <p:txBody>
          <a:bodyPr lIns="0" tIns="0" rIns="40680" bIns="0" anchor="t">
            <a:spAutoFit/>
          </a:bodyPr>
          <a:lstStyle/>
          <a:p>
            <a:pPr marL="40320" algn="ctr">
              <a:lnSpc>
                <a:spcPct val="100000"/>
              </a:lnSpc>
              <a:tabLst>
                <a:tab pos="0" algn="l"/>
              </a:tabLst>
            </a:pPr>
            <a:r>
              <a:rPr lang="en-US" sz="1600" b="0" strike="noStrike" spc="-1">
                <a:solidFill>
                  <a:schemeClr val="dk1"/>
                </a:solidFill>
                <a:latin typeface="Calibri"/>
                <a:ea typeface="Calibri"/>
              </a:rPr>
              <a:t>Externe Zulieferer</a:t>
            </a:r>
            <a:endParaRPr lang="de-DE" sz="1600" b="0" strike="noStrike" spc="-1">
              <a:solidFill>
                <a:srgbClr val="000000"/>
              </a:solidFill>
              <a:latin typeface="Arial"/>
            </a:endParaRPr>
          </a:p>
        </p:txBody>
      </p:sp>
      <p:grpSp>
        <p:nvGrpSpPr>
          <p:cNvPr id="887" name="Google Shape;1054;p84"/>
          <p:cNvGrpSpPr/>
          <p:nvPr/>
        </p:nvGrpSpPr>
        <p:grpSpPr>
          <a:xfrm>
            <a:off x="6515640" y="4772160"/>
            <a:ext cx="3171960" cy="470880"/>
            <a:chOff x="6515640" y="4772160"/>
            <a:chExt cx="3171960" cy="470880"/>
          </a:xfrm>
        </p:grpSpPr>
        <p:grpSp>
          <p:nvGrpSpPr>
            <p:cNvPr id="888" name="Google Shape;1055;p84"/>
            <p:cNvGrpSpPr/>
            <p:nvPr/>
          </p:nvGrpSpPr>
          <p:grpSpPr>
            <a:xfrm>
              <a:off x="6644880" y="4772160"/>
              <a:ext cx="3042720" cy="362880"/>
              <a:chOff x="6644880" y="4772160"/>
              <a:chExt cx="3042720" cy="362880"/>
            </a:xfrm>
          </p:grpSpPr>
          <p:sp>
            <p:nvSpPr>
              <p:cNvPr id="889" name="Google Shape;1056;p84"/>
              <p:cNvSpPr/>
              <p:nvPr/>
            </p:nvSpPr>
            <p:spPr>
              <a:xfrm>
                <a:off x="6644880" y="4772160"/>
                <a:ext cx="3042720" cy="362880"/>
              </a:xfrm>
              <a:prstGeom prst="rect">
                <a:avLst/>
              </a:prstGeom>
              <a:solidFill>
                <a:srgbClr val="538CD5"/>
              </a:solidFill>
              <a:ln w="12700">
                <a:solidFill>
                  <a:srgbClr val="000000"/>
                </a:solidFill>
                <a:miter/>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tabLst>
                    <a:tab pos="0" algn="l"/>
                  </a:tabLst>
                </a:pPr>
                <a:endParaRPr lang="de-DE" sz="1800" b="0" strike="noStrike" spc="-1">
                  <a:solidFill>
                    <a:schemeClr val="lt1"/>
                  </a:solidFill>
                  <a:latin typeface="Calibri"/>
                  <a:ea typeface="Calibri"/>
                </a:endParaRPr>
              </a:p>
            </p:txBody>
          </p:sp>
          <p:sp>
            <p:nvSpPr>
              <p:cNvPr id="890" name="Google Shape;1057;p84"/>
              <p:cNvSpPr/>
              <p:nvPr/>
            </p:nvSpPr>
            <p:spPr>
              <a:xfrm>
                <a:off x="6644880" y="4776840"/>
                <a:ext cx="360" cy="274680"/>
              </a:xfrm>
              <a:prstGeom prst="rect">
                <a:avLst/>
              </a:prstGeom>
              <a:solidFill>
                <a:srgbClr val="538CD5"/>
              </a:solid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ct val="100000"/>
                  </a:lnSpc>
                  <a:tabLst>
                    <a:tab pos="0" algn="l"/>
                  </a:tabLst>
                </a:pPr>
                <a:endParaRPr lang="de-DE" sz="1800" b="0" strike="noStrike" spc="-1">
                  <a:solidFill>
                    <a:schemeClr val="lt1"/>
                  </a:solidFill>
                  <a:latin typeface="Calibri"/>
                  <a:ea typeface="Calibri"/>
                </a:endParaRPr>
              </a:p>
            </p:txBody>
          </p:sp>
        </p:grpSp>
        <p:grpSp>
          <p:nvGrpSpPr>
            <p:cNvPr id="891" name="Google Shape;1058;p84"/>
            <p:cNvGrpSpPr/>
            <p:nvPr/>
          </p:nvGrpSpPr>
          <p:grpSpPr>
            <a:xfrm>
              <a:off x="6584760" y="4819320"/>
              <a:ext cx="3042720" cy="362880"/>
              <a:chOff x="6584760" y="4819320"/>
              <a:chExt cx="3042720" cy="362880"/>
            </a:xfrm>
          </p:grpSpPr>
          <p:sp>
            <p:nvSpPr>
              <p:cNvPr id="892" name="Google Shape;1059;p84"/>
              <p:cNvSpPr/>
              <p:nvPr/>
            </p:nvSpPr>
            <p:spPr>
              <a:xfrm>
                <a:off x="6584760" y="4819320"/>
                <a:ext cx="3042720" cy="362880"/>
              </a:xfrm>
              <a:prstGeom prst="rect">
                <a:avLst/>
              </a:prstGeom>
              <a:solidFill>
                <a:srgbClr val="538CD5"/>
              </a:solidFill>
              <a:ln w="12700">
                <a:solidFill>
                  <a:srgbClr val="000000"/>
                </a:solidFill>
                <a:miter/>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tabLst>
                    <a:tab pos="0" algn="l"/>
                  </a:tabLst>
                </a:pPr>
                <a:endParaRPr lang="de-DE" sz="1800" b="0" strike="noStrike" spc="-1">
                  <a:solidFill>
                    <a:schemeClr val="lt1"/>
                  </a:solidFill>
                  <a:latin typeface="Calibri"/>
                  <a:ea typeface="Calibri"/>
                </a:endParaRPr>
              </a:p>
            </p:txBody>
          </p:sp>
          <p:sp>
            <p:nvSpPr>
              <p:cNvPr id="893" name="Google Shape;1060;p84"/>
              <p:cNvSpPr/>
              <p:nvPr/>
            </p:nvSpPr>
            <p:spPr>
              <a:xfrm>
                <a:off x="6584760" y="4823640"/>
                <a:ext cx="360" cy="274680"/>
              </a:xfrm>
              <a:prstGeom prst="rect">
                <a:avLst/>
              </a:prstGeom>
              <a:solidFill>
                <a:srgbClr val="538CD5"/>
              </a:solid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ct val="100000"/>
                  </a:lnSpc>
                  <a:tabLst>
                    <a:tab pos="0" algn="l"/>
                  </a:tabLst>
                </a:pPr>
                <a:endParaRPr lang="de-DE" sz="1800" b="0" strike="noStrike" spc="-1">
                  <a:solidFill>
                    <a:schemeClr val="lt1"/>
                  </a:solidFill>
                  <a:latin typeface="Calibri"/>
                  <a:ea typeface="Calibri"/>
                </a:endParaRPr>
              </a:p>
            </p:txBody>
          </p:sp>
        </p:grpSp>
        <p:grpSp>
          <p:nvGrpSpPr>
            <p:cNvPr id="894" name="Google Shape;1061;p84"/>
            <p:cNvGrpSpPr/>
            <p:nvPr/>
          </p:nvGrpSpPr>
          <p:grpSpPr>
            <a:xfrm>
              <a:off x="6515640" y="4877640"/>
              <a:ext cx="3042720" cy="365400"/>
              <a:chOff x="6515640" y="4877640"/>
              <a:chExt cx="3042720" cy="365400"/>
            </a:xfrm>
          </p:grpSpPr>
          <p:sp>
            <p:nvSpPr>
              <p:cNvPr id="895" name="Google Shape;1062;p84"/>
              <p:cNvSpPr/>
              <p:nvPr/>
            </p:nvSpPr>
            <p:spPr>
              <a:xfrm>
                <a:off x="6515640" y="4877640"/>
                <a:ext cx="3042720" cy="365400"/>
              </a:xfrm>
              <a:prstGeom prst="rect">
                <a:avLst/>
              </a:prstGeom>
              <a:solidFill>
                <a:srgbClr val="538CD5"/>
              </a:solidFill>
              <a:ln w="12700">
                <a:solidFill>
                  <a:srgbClr val="000000"/>
                </a:solidFill>
                <a:miter/>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tabLst>
                    <a:tab pos="0" algn="l"/>
                  </a:tabLst>
                </a:pPr>
                <a:endParaRPr lang="de-DE" sz="1800" b="0" strike="noStrike" spc="-1">
                  <a:solidFill>
                    <a:schemeClr val="lt1"/>
                  </a:solidFill>
                  <a:latin typeface="Calibri"/>
                  <a:ea typeface="Calibri"/>
                </a:endParaRPr>
              </a:p>
            </p:txBody>
          </p:sp>
          <p:sp>
            <p:nvSpPr>
              <p:cNvPr id="896" name="Google Shape;1063;p84"/>
              <p:cNvSpPr/>
              <p:nvPr/>
            </p:nvSpPr>
            <p:spPr>
              <a:xfrm>
                <a:off x="6515640" y="4939560"/>
                <a:ext cx="2936880" cy="243360"/>
              </a:xfrm>
              <a:prstGeom prst="rect">
                <a:avLst/>
              </a:prstGeom>
              <a:solidFill>
                <a:srgbClr val="538CD5"/>
              </a:solidFill>
              <a:ln w="0">
                <a:noFill/>
              </a:ln>
            </p:spPr>
            <p:style>
              <a:lnRef idx="0">
                <a:scrgbClr r="0" g="0" b="0"/>
              </a:lnRef>
              <a:fillRef idx="0">
                <a:scrgbClr r="0" g="0" b="0"/>
              </a:fillRef>
              <a:effectRef idx="0">
                <a:scrgbClr r="0" g="0" b="0"/>
              </a:effectRef>
              <a:fontRef idx="minor"/>
            </p:style>
            <p:txBody>
              <a:bodyPr lIns="0" tIns="0" rIns="57600" bIns="0" anchor="t">
                <a:spAutoFit/>
              </a:bodyPr>
              <a:lstStyle/>
              <a:p>
                <a:pPr marL="40320" algn="ctr">
                  <a:lnSpc>
                    <a:spcPct val="100000"/>
                  </a:lnSpc>
                  <a:tabLst>
                    <a:tab pos="0" algn="l"/>
                  </a:tabLst>
                </a:pPr>
                <a:r>
                  <a:rPr lang="en-US" sz="1600" b="0" strike="noStrike" spc="-1">
                    <a:solidFill>
                      <a:schemeClr val="lt1"/>
                    </a:solidFill>
                    <a:latin typeface="Calibri"/>
                    <a:ea typeface="Calibri"/>
                  </a:rPr>
                  <a:t>Underpinning Agreements (UAs)</a:t>
                </a:r>
                <a:endParaRPr lang="de-DE" sz="1600" b="0" strike="noStrike" spc="-1">
                  <a:solidFill>
                    <a:srgbClr val="000000"/>
                  </a:solidFill>
                  <a:latin typeface="Arial"/>
                </a:endParaRPr>
              </a:p>
            </p:txBody>
          </p:sp>
        </p:grpSp>
      </p:grpSp>
      <p:sp>
        <p:nvSpPr>
          <p:cNvPr id="897" name="Google Shape;1064;p84"/>
          <p:cNvSpPr/>
          <p:nvPr/>
        </p:nvSpPr>
        <p:spPr>
          <a:xfrm>
            <a:off x="4800240" y="3125520"/>
            <a:ext cx="1841040" cy="691560"/>
          </a:xfrm>
          <a:prstGeom prst="ellipse">
            <a:avLst/>
          </a:prstGeom>
          <a:solidFill>
            <a:srgbClr val="DAE5F1"/>
          </a:solidFill>
          <a:ln w="0">
            <a:noFill/>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tabLst>
                <a:tab pos="0" algn="l"/>
              </a:tabLst>
            </a:pPr>
            <a:r>
              <a:rPr lang="en-US" sz="1800" b="0" strike="noStrike" spc="-1">
                <a:solidFill>
                  <a:schemeClr val="dk1"/>
                </a:solidFill>
                <a:latin typeface="Calibri"/>
                <a:ea typeface="Calibri"/>
              </a:rPr>
              <a:t>Service B</a:t>
            </a:r>
            <a:endParaRPr lang="de-DE" sz="1800" b="0" strike="noStrike" spc="-1">
              <a:solidFill>
                <a:srgbClr val="000000"/>
              </a:solidFill>
              <a:latin typeface="Arial"/>
            </a:endParaRPr>
          </a:p>
        </p:txBody>
      </p:sp>
      <p:sp>
        <p:nvSpPr>
          <p:cNvPr id="898" name="Google Shape;1065;p84"/>
          <p:cNvSpPr/>
          <p:nvPr/>
        </p:nvSpPr>
        <p:spPr>
          <a:xfrm>
            <a:off x="6928560" y="3119760"/>
            <a:ext cx="1842120" cy="690120"/>
          </a:xfrm>
          <a:prstGeom prst="ellipse">
            <a:avLst/>
          </a:prstGeom>
          <a:solidFill>
            <a:srgbClr val="DAE5F1"/>
          </a:solidFill>
          <a:ln w="0">
            <a:noFill/>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tabLst>
                <a:tab pos="0" algn="l"/>
              </a:tabLst>
            </a:pPr>
            <a:r>
              <a:rPr lang="en-US" sz="1800" b="0" strike="noStrike" spc="-1">
                <a:solidFill>
                  <a:schemeClr val="dk1"/>
                </a:solidFill>
                <a:latin typeface="Calibri"/>
                <a:ea typeface="Calibri"/>
              </a:rPr>
              <a:t>Service C</a:t>
            </a:r>
            <a:endParaRPr lang="de-DE" sz="1800" b="0" strike="noStrike" spc="-1">
              <a:solidFill>
                <a:srgbClr val="000000"/>
              </a:solidFill>
              <a:latin typeface="Arial"/>
            </a:endParaRPr>
          </a:p>
        </p:txBody>
      </p:sp>
      <p:sp>
        <p:nvSpPr>
          <p:cNvPr id="899" name="Google Shape;1066;p84"/>
          <p:cNvSpPr/>
          <p:nvPr/>
        </p:nvSpPr>
        <p:spPr>
          <a:xfrm>
            <a:off x="8599680" y="3983760"/>
            <a:ext cx="1087560" cy="518040"/>
          </a:xfrm>
          <a:prstGeom prst="rect">
            <a:avLst/>
          </a:prstGeom>
          <a:noFill/>
          <a:ln w="0">
            <a:noFill/>
          </a:ln>
        </p:spPr>
        <p:style>
          <a:lnRef idx="0">
            <a:scrgbClr r="0" g="0" b="0"/>
          </a:lnRef>
          <a:fillRef idx="0">
            <a:scrgbClr r="0" g="0" b="0"/>
          </a:fillRef>
          <a:effectRef idx="0">
            <a:scrgbClr r="0" g="0" b="0"/>
          </a:effectRef>
          <a:fontRef idx="minor"/>
        </p:style>
        <p:txBody>
          <a:bodyPr lIns="0" tIns="0" rIns="40680" bIns="0" anchor="t">
            <a:spAutoFit/>
          </a:bodyPr>
          <a:lstStyle/>
          <a:p>
            <a:pPr marL="40320" algn="r">
              <a:lnSpc>
                <a:spcPct val="100000"/>
              </a:lnSpc>
              <a:tabLst>
                <a:tab pos="0" algn="l"/>
              </a:tabLst>
            </a:pPr>
            <a:r>
              <a:rPr lang="en-US" sz="1700" b="0" strike="noStrike" spc="-1">
                <a:solidFill>
                  <a:schemeClr val="dk1"/>
                </a:solidFill>
                <a:latin typeface="Calibri"/>
                <a:ea typeface="Calibri"/>
              </a:rPr>
              <a:t>(IT-)Service Provider</a:t>
            </a:r>
            <a:endParaRPr lang="de-DE" sz="1700" b="0" strike="noStrike" spc="-1">
              <a:solidFill>
                <a:srgbClr val="000000"/>
              </a:solidFill>
              <a:latin typeface="Arial"/>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SLM: Anforderungen </a:t>
            </a:r>
            <a:r>
              <a:rPr lang="en-US" sz="2000" b="0" strike="noStrike" spc="-1">
                <a:solidFill>
                  <a:srgbClr val="7F7F7F"/>
                </a:solidFill>
                <a:latin typeface="Calibri"/>
                <a:ea typeface="Calibri"/>
              </a:rPr>
              <a:t>gemäß </a:t>
            </a:r>
            <a:r>
              <a:rPr lang="en-US" sz="2000" b="1" strike="noStrike" spc="-1">
                <a:solidFill>
                  <a:srgbClr val="7F7F7F"/>
                </a:solidFill>
                <a:latin typeface="Calibri"/>
                <a:ea typeface="Calibri"/>
              </a:rPr>
              <a:t>FitSM-1</a:t>
            </a:r>
            <a:endParaRPr lang="de-DE" sz="2000" b="0" strike="noStrike" spc="-1">
              <a:solidFill>
                <a:srgbClr val="000000"/>
              </a:solidFill>
              <a:latin typeface="Arial"/>
            </a:endParaRPr>
          </a:p>
        </p:txBody>
      </p:sp>
      <p:sp>
        <p:nvSpPr>
          <p:cNvPr id="901" name="PlaceHolder 2"/>
          <p:cNvSpPr>
            <a:spLocks noGrp="1"/>
          </p:cNvSpPr>
          <p:nvPr>
            <p:ph type="sldNum" idx="81"/>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1EE1510A-0775-491E-8AED-C32A8555DE6A}" type="slidenum">
              <a:rPr lang="en-US" sz="1200" b="0" strike="noStrike" spc="-1">
                <a:solidFill>
                  <a:srgbClr val="888888"/>
                </a:solidFill>
                <a:latin typeface="Calibri"/>
                <a:ea typeface="Calibri"/>
              </a:rPr>
              <a:t>96</a:t>
            </a:fld>
            <a:endParaRPr lang="de-DE" sz="1200" b="0" strike="noStrike" spc="-1">
              <a:solidFill>
                <a:srgbClr val="000000"/>
              </a:solidFill>
              <a:latin typeface="Times New Roman"/>
            </a:endParaRPr>
          </a:p>
        </p:txBody>
      </p:sp>
      <p:graphicFrame>
        <p:nvGraphicFramePr>
          <p:cNvPr id="902" name="Google Shape;1074;p85"/>
          <p:cNvGraphicFramePr/>
          <p:nvPr/>
        </p:nvGraphicFramePr>
        <p:xfrm>
          <a:off x="1981080" y="1696680"/>
          <a:ext cx="8229600" cy="3578606"/>
        </p:xfrm>
        <a:graphic>
          <a:graphicData uri="http://schemas.openxmlformats.org/drawingml/2006/table">
            <a:tbl>
              <a:tblPr/>
              <a:tblGrid>
                <a:gridCol w="8229600">
                  <a:extLst>
                    <a:ext uri="{9D8B030D-6E8A-4147-A177-3AD203B41FA5}">
                      <a16:colId xmlns:a16="http://schemas.microsoft.com/office/drawing/2014/main" val="20000"/>
                    </a:ext>
                  </a:extLst>
                </a:gridCol>
              </a:tblGrid>
              <a:tr h="200520">
                <a:tc>
                  <a:txBody>
                    <a:bodyPr/>
                    <a:lstStyle/>
                    <a:p>
                      <a:pPr>
                        <a:lnSpc>
                          <a:spcPct val="100000"/>
                        </a:lnSpc>
                        <a:tabLst>
                          <a:tab pos="0" algn="l"/>
                        </a:tabLst>
                      </a:pPr>
                      <a:r>
                        <a:rPr lang="en-US" sz="1600" b="0" strike="noStrike" spc="-1">
                          <a:solidFill>
                            <a:srgbClr val="FFFFFF"/>
                          </a:solidFill>
                          <a:latin typeface="Calibri"/>
                          <a:ea typeface="Calibri"/>
                        </a:rPr>
                        <a:t>PR2 Service Level Management</a:t>
                      </a:r>
                      <a:endParaRPr lang="de-DE" sz="1600" b="0" strike="noStrike" spc="-1">
                        <a:solidFill>
                          <a:srgbClr val="000000"/>
                        </a:solidFill>
                        <a:latin typeface="Arial"/>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0B578C"/>
                    </a:solidFill>
                  </a:tcPr>
                </a:tc>
                <a:extLst>
                  <a:ext uri="{0D108BD9-81ED-4DB2-BD59-A6C34878D82A}">
                    <a16:rowId xmlns:a16="http://schemas.microsoft.com/office/drawing/2014/main" val="10000"/>
                  </a:ext>
                </a:extLst>
              </a:tr>
              <a:tr h="225720">
                <a:tc>
                  <a:txBody>
                    <a:bodyPr/>
                    <a:lstStyle/>
                    <a:p>
                      <a:pPr>
                        <a:lnSpc>
                          <a:spcPct val="100000"/>
                        </a:lnSpc>
                        <a:tabLst>
                          <a:tab pos="0" algn="l"/>
                        </a:tabLst>
                      </a:pPr>
                      <a:r>
                        <a:rPr lang="en-US" sz="1800" b="0" strike="noStrike" spc="-1">
                          <a:solidFill>
                            <a:srgbClr val="FFFFFF"/>
                          </a:solidFill>
                          <a:latin typeface="Calibri"/>
                          <a:ea typeface="Calibri"/>
                        </a:rPr>
                        <a:t>VORAUSSETZUNGEN</a:t>
                      </a:r>
                      <a:endParaRPr lang="de-DE" sz="1800" b="0" strike="noStrike" spc="-1">
                        <a:solidFill>
                          <a:srgbClr val="000000"/>
                        </a:solidFill>
                        <a:latin typeface="Arial"/>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8DCAF6"/>
                    </a:solidFill>
                  </a:tcPr>
                </a:tc>
                <a:extLst>
                  <a:ext uri="{0D108BD9-81ED-4DB2-BD59-A6C34878D82A}">
                    <a16:rowId xmlns:a16="http://schemas.microsoft.com/office/drawing/2014/main" val="10001"/>
                  </a:ext>
                </a:extLst>
              </a:tr>
              <a:tr h="2250360">
                <a:tc>
                  <a:txBody>
                    <a:bodyPr/>
                    <a:lstStyle/>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PR2.1 Es muss ein Service-Katalog geführt werden.</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PR2.2 Für alle Dienstleistungen, die für Kunden erbracht werden, müssen Service Level Agreements (SLAs) vorhanden sein und in geplanten Abständen überprüft werden.</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PR2.3 Die Leistung von Services muss anhand von Service-Zielen bewertet werden, die in SLAs definiert sind.</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PR2.4 Für unterstützende Services oder Service-Komponenten müssen Underpinning Agreements (UAs) und Operational-Level Agreements (OLAs) nach Bedarf vereinbart und in geplanten Abständen überprüft werden.</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PR2.5 Die Leistung von unterstützenden Services und Service-Komponenten muss anhand von in UAs und OLAs definierten Zielen bewertet werden.</a:t>
                      </a:r>
                      <a:endParaRPr lang="de-DE" sz="1600" b="0" strike="noStrike" spc="-1">
                        <a:solidFill>
                          <a:srgbClr val="000000"/>
                        </a:solidFill>
                        <a:latin typeface="Arial"/>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3"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SLM: Aktivitäten </a:t>
            </a:r>
            <a:r>
              <a:rPr lang="en-US" sz="2000" b="0" strike="noStrike" spc="-1">
                <a:solidFill>
                  <a:srgbClr val="7F7F7F"/>
                </a:solidFill>
                <a:latin typeface="Calibri"/>
                <a:ea typeface="Calibri"/>
              </a:rPr>
              <a:t>gemäß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grpSp>
        <p:nvGrpSpPr>
          <p:cNvPr id="904" name="Google Shape;1080;p86"/>
          <p:cNvGrpSpPr/>
          <p:nvPr/>
        </p:nvGrpSpPr>
        <p:grpSpPr>
          <a:xfrm>
            <a:off x="609480" y="1936440"/>
            <a:ext cx="10969920" cy="4143960"/>
            <a:chOff x="609480" y="1936440"/>
            <a:chExt cx="10969920" cy="4143960"/>
          </a:xfrm>
        </p:grpSpPr>
        <p:sp>
          <p:nvSpPr>
            <p:cNvPr id="905" name="Google Shape;1081;p86"/>
            <p:cNvSpPr/>
            <p:nvPr/>
          </p:nvSpPr>
          <p:spPr>
            <a:xfrm>
              <a:off x="609480" y="2246400"/>
              <a:ext cx="10969920" cy="3834000"/>
            </a:xfrm>
            <a:prstGeom prst="rect">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906" name="Google Shape;1082;p86"/>
            <p:cNvSpPr/>
            <p:nvPr/>
          </p:nvSpPr>
          <p:spPr>
            <a:xfrm>
              <a:off x="609480" y="2246400"/>
              <a:ext cx="10969920" cy="3834000"/>
            </a:xfrm>
            <a:prstGeom prst="rect">
              <a:avLst/>
            </a:prstGeom>
            <a:noFill/>
            <a:ln w="0">
              <a:noFill/>
            </a:ln>
          </p:spPr>
          <p:style>
            <a:lnRef idx="0">
              <a:scrgbClr r="0" g="0" b="0"/>
            </a:lnRef>
            <a:fillRef idx="0">
              <a:scrgbClr r="0" g="0" b="0"/>
            </a:fillRef>
            <a:effectRef idx="0">
              <a:scrgbClr r="0" g="0" b="0"/>
            </a:effectRef>
            <a:fontRef idx="minor"/>
          </p:style>
          <p:txBody>
            <a:bodyPr lIns="851760" tIns="437400" rIns="851760" bIns="149400" anchor="t">
              <a:noAutofit/>
            </a:bodyPr>
            <a:lstStyle/>
            <a:p>
              <a:pPr marL="228600" lvl="1" indent="-228600">
                <a:lnSpc>
                  <a:spcPct val="90000"/>
                </a:lnSpc>
                <a:buClr>
                  <a:srgbClr val="000000"/>
                </a:buClr>
                <a:buFont typeface="Calibri"/>
                <a:buChar char="•"/>
              </a:pPr>
              <a:r>
                <a:rPr lang="en-US" sz="2000" b="0" strike="noStrike" spc="-1">
                  <a:solidFill>
                    <a:schemeClr val="dk1"/>
                  </a:solidFill>
                  <a:latin typeface="Calibri"/>
                  <a:ea typeface="Calibri"/>
                </a:rPr>
                <a:t>Festlegung der Mindeststruktur, des Formats und des Inhalts von Service-Katalogen. </a:t>
              </a:r>
              <a:endParaRPr lang="de-DE" sz="2000" b="0" strike="noStrike" spc="-1">
                <a:solidFill>
                  <a:srgbClr val="000000"/>
                </a:solidFill>
                <a:latin typeface="Arial"/>
              </a:endParaRPr>
            </a:p>
            <a:p>
              <a:pPr marL="228600" lvl="1" indent="-228600">
                <a:lnSpc>
                  <a:spcPct val="90000"/>
                </a:lnSpc>
                <a:spcBef>
                  <a:spcPts val="315"/>
                </a:spcBef>
                <a:buClr>
                  <a:srgbClr val="000000"/>
                </a:buClr>
                <a:buFont typeface="Calibri"/>
                <a:buChar char="•"/>
              </a:pPr>
              <a:r>
                <a:rPr lang="en-US" sz="2000" b="0" strike="noStrike" spc="-1">
                  <a:solidFill>
                    <a:schemeClr val="dk1"/>
                  </a:solidFill>
                  <a:latin typeface="Calibri"/>
                  <a:ea typeface="Calibri"/>
                </a:rPr>
                <a:t>Erstellen eines ersten Service-Katalogs basierend auf den Informationen des Service-Portfolios</a:t>
              </a:r>
              <a:endParaRPr lang="de-DE" sz="2000" b="0" strike="noStrike" spc="-1">
                <a:solidFill>
                  <a:srgbClr val="000000"/>
                </a:solidFill>
                <a:latin typeface="Arial"/>
              </a:endParaRPr>
            </a:p>
            <a:p>
              <a:pPr marL="228600" lvl="1" indent="-228600">
                <a:lnSpc>
                  <a:spcPct val="90000"/>
                </a:lnSpc>
                <a:spcBef>
                  <a:spcPts val="315"/>
                </a:spcBef>
                <a:buClr>
                  <a:srgbClr val="000000"/>
                </a:buClr>
                <a:buFont typeface="Calibri"/>
                <a:buChar char="•"/>
              </a:pPr>
              <a:r>
                <a:rPr lang="en-US" sz="2000" b="0" strike="noStrike" spc="-1">
                  <a:solidFill>
                    <a:schemeClr val="dk1"/>
                  </a:solidFill>
                  <a:latin typeface="Calibri"/>
                  <a:ea typeface="Calibri"/>
                </a:rPr>
                <a:t>Definieren Sie ein Basis-/Standard-SLA, das für alle an Kunden gelieferten Services gilt, wenn keine spezifischen/individuellen SLAs vorhanden sind.</a:t>
              </a:r>
              <a:endParaRPr lang="de-DE" sz="2000" b="0" strike="noStrike" spc="-1">
                <a:solidFill>
                  <a:srgbClr val="000000"/>
                </a:solidFill>
                <a:latin typeface="Arial"/>
              </a:endParaRPr>
            </a:p>
            <a:p>
              <a:pPr marL="228600" lvl="1" indent="-228600">
                <a:lnSpc>
                  <a:spcPct val="90000"/>
                </a:lnSpc>
                <a:spcBef>
                  <a:spcPts val="315"/>
                </a:spcBef>
                <a:buClr>
                  <a:srgbClr val="000000"/>
                </a:buClr>
                <a:buFont typeface="Calibri"/>
                <a:buChar char="•"/>
              </a:pPr>
              <a:r>
                <a:rPr lang="en-US" sz="2000" b="0" strike="noStrike" spc="-1">
                  <a:solidFill>
                    <a:schemeClr val="dk1"/>
                  </a:solidFill>
                  <a:latin typeface="Calibri"/>
                  <a:ea typeface="Calibri"/>
                </a:rPr>
                <a:t>Definieren Sie Vorlagen für individuelle SLAs, OLAs und UAs.</a:t>
              </a:r>
              <a:endParaRPr lang="de-DE" sz="2000" b="0" strike="noStrike" spc="-1">
                <a:solidFill>
                  <a:srgbClr val="000000"/>
                </a:solidFill>
                <a:latin typeface="Arial"/>
              </a:endParaRPr>
            </a:p>
            <a:p>
              <a:pPr marL="228600" lvl="1" indent="-228600">
                <a:lnSpc>
                  <a:spcPct val="90000"/>
                </a:lnSpc>
                <a:spcBef>
                  <a:spcPts val="315"/>
                </a:spcBef>
                <a:buClr>
                  <a:srgbClr val="000000"/>
                </a:buClr>
                <a:buFont typeface="Calibri"/>
                <a:buChar char="•"/>
              </a:pPr>
              <a:r>
                <a:rPr lang="en-US" sz="2000" b="0" strike="noStrike" spc="-1">
                  <a:solidFill>
                    <a:schemeClr val="dk1"/>
                  </a:solidFill>
                  <a:latin typeface="Calibri"/>
                  <a:ea typeface="Calibri"/>
                </a:rPr>
                <a:t>Identifizieren Sie die wichtigsten unterstützenden Service-Komponenten und vereinbaren Sie OLAs und UAs mit internen und externen Zulieferern, die zur Bereitstellung von Services für Kunden beitragen.</a:t>
              </a:r>
              <a:endParaRPr lang="de-DE" sz="2000" b="0" strike="noStrike" spc="-1">
                <a:solidFill>
                  <a:srgbClr val="000000"/>
                </a:solidFill>
                <a:latin typeface="Arial"/>
              </a:endParaRPr>
            </a:p>
            <a:p>
              <a:pPr marL="228600" lvl="1" indent="-228600">
                <a:lnSpc>
                  <a:spcPct val="90000"/>
                </a:lnSpc>
                <a:spcBef>
                  <a:spcPts val="315"/>
                </a:spcBef>
                <a:buClr>
                  <a:srgbClr val="000000"/>
                </a:buClr>
                <a:buFont typeface="Calibri"/>
                <a:buChar char="•"/>
              </a:pPr>
              <a:r>
                <a:rPr lang="en-US" sz="2000" b="0" strike="noStrike" spc="-1">
                  <a:solidFill>
                    <a:schemeClr val="dk1"/>
                  </a:solidFill>
                  <a:latin typeface="Calibri"/>
                  <a:ea typeface="Calibri"/>
                </a:rPr>
                <a:t>Vereinbarung individueller SLAs mit Kunden für die wichtigsten/kritischsten Services.</a:t>
              </a:r>
              <a:endParaRPr lang="de-DE" sz="2000" b="0" strike="noStrike" spc="-1">
                <a:solidFill>
                  <a:srgbClr val="000000"/>
                </a:solidFill>
                <a:latin typeface="Arial"/>
              </a:endParaRPr>
            </a:p>
            <a:p>
              <a:pPr marL="228600" lvl="1" indent="-228600">
                <a:lnSpc>
                  <a:spcPct val="90000"/>
                </a:lnSpc>
                <a:spcBef>
                  <a:spcPts val="315"/>
                </a:spcBef>
                <a:buClr>
                  <a:srgbClr val="000000"/>
                </a:buClr>
                <a:buFont typeface="Calibri"/>
                <a:buChar char="•"/>
              </a:pPr>
              <a:r>
                <a:rPr lang="en-US" sz="2000" b="0" strike="noStrike" spc="-1">
                  <a:solidFill>
                    <a:schemeClr val="dk1"/>
                  </a:solidFill>
                  <a:latin typeface="Calibri"/>
                  <a:ea typeface="Calibri"/>
                </a:rPr>
                <a:t>Definieren Sie eine Standard Weise, um Kunden über SLA-Verletzungen zu informieren.</a:t>
              </a:r>
              <a:endParaRPr lang="de-DE" sz="2000" b="0" strike="noStrike" spc="-1">
                <a:solidFill>
                  <a:srgbClr val="000000"/>
                </a:solidFill>
                <a:latin typeface="Arial"/>
              </a:endParaRPr>
            </a:p>
          </p:txBody>
        </p:sp>
        <p:sp>
          <p:nvSpPr>
            <p:cNvPr id="907" name="Google Shape;1083;p86"/>
            <p:cNvSpPr/>
            <p:nvPr/>
          </p:nvSpPr>
          <p:spPr>
            <a:xfrm>
              <a:off x="1158120" y="1936440"/>
              <a:ext cx="7678080" cy="617040"/>
            </a:xfrm>
            <a:prstGeom prst="roundRect">
              <a:avLst>
                <a:gd name="adj" fmla="val 16667"/>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908" name="Google Shape;1084;p86"/>
            <p:cNvSpPr/>
            <p:nvPr/>
          </p:nvSpPr>
          <p:spPr>
            <a:xfrm>
              <a:off x="1188360" y="1966680"/>
              <a:ext cx="7617600" cy="556560"/>
            </a:xfrm>
            <a:prstGeom prst="rect">
              <a:avLst/>
            </a:prstGeom>
            <a:noFill/>
            <a:ln w="0">
              <a:noFill/>
            </a:ln>
          </p:spPr>
          <p:style>
            <a:lnRef idx="0">
              <a:scrgbClr r="0" g="0" b="0"/>
            </a:lnRef>
            <a:fillRef idx="0">
              <a:scrgbClr r="0" g="0" b="0"/>
            </a:fillRef>
            <a:effectRef idx="0">
              <a:scrgbClr r="0" g="0" b="0"/>
            </a:effectRef>
            <a:fontRef idx="minor"/>
          </p:style>
          <p:txBody>
            <a:bodyPr lIns="290160" tIns="0" rIns="290160" bIns="0" anchor="ctr">
              <a:noAutofit/>
            </a:bodyPr>
            <a:lstStyle/>
            <a:p>
              <a:pPr>
                <a:lnSpc>
                  <a:spcPct val="90000"/>
                </a:lnSpc>
                <a:tabLst>
                  <a:tab pos="0" algn="l"/>
                </a:tabLst>
              </a:pPr>
              <a:r>
                <a:rPr lang="en-US" sz="2100" b="0" strike="noStrike" spc="-1">
                  <a:solidFill>
                    <a:schemeClr val="lt1"/>
                  </a:solidFill>
                  <a:latin typeface="Calibri"/>
                  <a:ea typeface="Calibri"/>
                </a:rPr>
                <a:t>Erstmalige Einrichtung des Prozesses</a:t>
              </a:r>
              <a:endParaRPr lang="de-DE" sz="2100" b="0" strike="noStrike" spc="-1">
                <a:solidFill>
                  <a:srgbClr val="000000"/>
                </a:solidFill>
                <a:latin typeface="Arial"/>
              </a:endParaRPr>
            </a:p>
          </p:txBody>
        </p:sp>
      </p:grpSp>
      <p:sp>
        <p:nvSpPr>
          <p:cNvPr id="909" name="PlaceHolder 2"/>
          <p:cNvSpPr>
            <a:spLocks noGrp="1"/>
          </p:cNvSpPr>
          <p:nvPr>
            <p:ph type="sldNum" idx="82"/>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C6C4C401-5739-41AE-9C3F-3A5FF6FEC23B}" type="slidenum">
              <a:rPr lang="en-US" sz="1200" b="0" strike="noStrike" spc="-1">
                <a:solidFill>
                  <a:srgbClr val="888888"/>
                </a:solidFill>
                <a:latin typeface="Calibri"/>
                <a:ea typeface="Calibri"/>
              </a:rPr>
              <a:t>97</a:t>
            </a:fld>
            <a:endParaRPr lang="de-DE" sz="1200" b="0" strike="noStrike" spc="-1">
              <a:solidFill>
                <a:srgbClr val="000000"/>
              </a:solidFill>
              <a:latin typeface="Times New Roman"/>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0"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GB" sz="3200" b="0" strike="noStrike" spc="-1">
                <a:solidFill>
                  <a:srgbClr val="205595"/>
                </a:solidFill>
                <a:latin typeface="Calibri" panose="020F0502020204030204" pitchFamily="34" charset="0"/>
                <a:ea typeface="Calibri"/>
                <a:cs typeface="Calibri" panose="020F0502020204030204" pitchFamily="34" charset="0"/>
              </a:rPr>
              <a:t>Typische SLA-Inhalte</a:t>
            </a:r>
            <a:endParaRPr lang="de-DE" sz="3200" b="0" strike="noStrike" spc="-1">
              <a:solidFill>
                <a:srgbClr val="000000"/>
              </a:solidFill>
              <a:latin typeface="Calibri" panose="020F0502020204030204" pitchFamily="34" charset="0"/>
              <a:cs typeface="Calibri" panose="020F0502020204030204" pitchFamily="34" charset="0"/>
            </a:endParaRPr>
          </a:p>
        </p:txBody>
      </p:sp>
      <p:sp>
        <p:nvSpPr>
          <p:cNvPr id="911" name="PlaceHolder 2"/>
          <p:cNvSpPr>
            <a:spLocks noGrp="1"/>
          </p:cNvSpPr>
          <p:nvPr>
            <p:ph type="sldNum" idx="83"/>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A6C0702B-57D6-471C-8E8F-BD384FBD613D}" type="slidenum">
              <a:rPr lang="en-US" sz="1200" b="0" strike="noStrike" spc="-1">
                <a:solidFill>
                  <a:srgbClr val="888888"/>
                </a:solidFill>
                <a:latin typeface="Calibri" panose="020F0502020204030204" pitchFamily="34" charset="0"/>
                <a:cs typeface="Calibri" panose="020F0502020204030204" pitchFamily="34" charset="0"/>
              </a:rPr>
              <a:t>98</a:t>
            </a:fld>
            <a:endParaRPr lang="de-DE" sz="1200" b="0" strike="noStrike" spc="-1">
              <a:solidFill>
                <a:srgbClr val="000000"/>
              </a:solidFill>
              <a:latin typeface="Calibri" panose="020F0502020204030204" pitchFamily="34" charset="0"/>
              <a:cs typeface="Calibri" panose="020F0502020204030204" pitchFamily="34" charset="0"/>
            </a:endParaRPr>
          </a:p>
        </p:txBody>
      </p:sp>
      <p:grpSp>
        <p:nvGrpSpPr>
          <p:cNvPr id="912" name="Diagram2"/>
          <p:cNvGrpSpPr/>
          <p:nvPr/>
        </p:nvGrpSpPr>
        <p:grpSpPr>
          <a:xfrm>
            <a:off x="658800" y="1728000"/>
            <a:ext cx="10920600" cy="4977360"/>
            <a:chOff x="658800" y="1728000"/>
            <a:chExt cx="10920600" cy="4977360"/>
          </a:xfrm>
        </p:grpSpPr>
        <p:sp>
          <p:nvSpPr>
            <p:cNvPr id="913" name="Rectangle 912"/>
            <p:cNvSpPr/>
            <p:nvPr/>
          </p:nvSpPr>
          <p:spPr>
            <a:xfrm>
              <a:off x="658800" y="1728000"/>
              <a:ext cx="10920600" cy="4977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Calibri" panose="020F0502020204030204" pitchFamily="34" charset="0"/>
                <a:cs typeface="Calibri" panose="020F0502020204030204" pitchFamily="34" charset="0"/>
              </a:endParaRPr>
            </a:p>
          </p:txBody>
        </p:sp>
        <p:sp>
          <p:nvSpPr>
            <p:cNvPr id="914" name="Rectangle 913"/>
            <p:cNvSpPr/>
            <p:nvPr/>
          </p:nvSpPr>
          <p:spPr>
            <a:xfrm>
              <a:off x="771120" y="1729800"/>
              <a:ext cx="2485800" cy="1490400"/>
            </a:xfrm>
            <a:prstGeom prst="rect">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60840" tIns="60840" rIns="60840" bIns="60840" numCol="1" spcCol="1440" anchor="ctr">
              <a:noAutofit/>
            </a:bodyPr>
            <a:lstStyle/>
            <a:p>
              <a:pPr defTabSz="711360">
                <a:lnSpc>
                  <a:spcPct val="90000"/>
                </a:lnSpc>
                <a:spcAft>
                  <a:spcPts val="561"/>
                </a:spcAft>
                <a:tabLst>
                  <a:tab pos="0" algn="l"/>
                </a:tabLst>
              </a:pPr>
              <a:r>
                <a:rPr lang="en-GB" sz="1600" b="0" strike="noStrike" spc="-1">
                  <a:solidFill>
                    <a:schemeClr val="lt1"/>
                  </a:solidFill>
                  <a:latin typeface="Calibri" panose="020F0502020204030204" pitchFamily="34" charset="0"/>
                  <a:cs typeface="Calibri" panose="020F0502020204030204" pitchFamily="34" charset="0"/>
                </a:rPr>
                <a:t>Anwendungsbereich und Beschreibung des Services</a:t>
              </a:r>
              <a:endParaRPr lang="de-DE" sz="1600" b="0" strike="noStrike" spc="-1">
                <a:solidFill>
                  <a:srgbClr val="000000"/>
                </a:solidFill>
                <a:latin typeface="Calibri" panose="020F0502020204030204" pitchFamily="34" charset="0"/>
                <a:cs typeface="Calibri" panose="020F0502020204030204" pitchFamily="34" charset="0"/>
              </a:endParaRPr>
            </a:p>
          </p:txBody>
        </p:sp>
        <p:sp>
          <p:nvSpPr>
            <p:cNvPr id="915" name="Rectangle 914"/>
            <p:cNvSpPr/>
            <p:nvPr/>
          </p:nvSpPr>
          <p:spPr>
            <a:xfrm>
              <a:off x="3507840" y="1729800"/>
              <a:ext cx="2485800" cy="1490400"/>
            </a:xfrm>
            <a:prstGeom prst="rect">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60840" tIns="60840" rIns="60840" bIns="60840" numCol="1" spcCol="1440" anchor="t">
              <a:noAutofit/>
            </a:bodyPr>
            <a:lstStyle/>
            <a:p>
              <a:pPr defTabSz="711360">
                <a:lnSpc>
                  <a:spcPct val="90000"/>
                </a:lnSpc>
                <a:spcAft>
                  <a:spcPts val="561"/>
                </a:spcAft>
                <a:tabLst>
                  <a:tab pos="0" algn="l"/>
                </a:tabLst>
              </a:pPr>
              <a:r>
                <a:rPr lang="en-US" sz="1600" b="0" strike="noStrike" spc="-1">
                  <a:solidFill>
                    <a:schemeClr val="lt1"/>
                  </a:solidFill>
                  <a:latin typeface="Calibri" panose="020F0502020204030204" pitchFamily="34" charset="0"/>
                  <a:cs typeface="Calibri" panose="020F0502020204030204" pitchFamily="34" charset="0"/>
                </a:rPr>
                <a:t>Servicezeiten und Ausnahmen</a:t>
              </a:r>
              <a:endParaRPr lang="de-DE" sz="1600" b="0" strike="noStrike" spc="-1">
                <a:solidFill>
                  <a:srgbClr val="000000"/>
                </a:solidFill>
                <a:latin typeface="Calibri" panose="020F0502020204030204" pitchFamily="34" charset="0"/>
                <a:cs typeface="Calibri" panose="020F0502020204030204" pitchFamily="34" charset="0"/>
              </a:endParaRPr>
            </a:p>
            <a:p>
              <a:pPr marL="114480" lvl="1" indent="-114480" defTabSz="533520">
                <a:lnSpc>
                  <a:spcPct val="90000"/>
                </a:lnSpc>
                <a:spcAft>
                  <a:spcPts val="181"/>
                </a:spcAft>
                <a:buClr>
                  <a:srgbClr val="FFFFFF"/>
                </a:buClr>
                <a:buFont typeface="Symbol"/>
                <a:buChar char=""/>
                <a:tabLst>
                  <a:tab pos="0" algn="l"/>
                </a:tabLst>
              </a:pPr>
              <a:r>
                <a:rPr lang="en-US" sz="1200" b="0" strike="noStrike" spc="-1">
                  <a:solidFill>
                    <a:schemeClr val="lt1"/>
                  </a:solidFill>
                  <a:latin typeface="Calibri" panose="020F0502020204030204" pitchFamily="34" charset="0"/>
                  <a:cs typeface="Calibri" panose="020F0502020204030204" pitchFamily="34" charset="0"/>
                </a:rPr>
                <a:t>Reguläre Betriebszeiten</a:t>
              </a:r>
              <a:endParaRPr lang="de-DE" sz="1200" b="0" strike="noStrike" spc="-1">
                <a:solidFill>
                  <a:srgbClr val="000000"/>
                </a:solidFill>
                <a:latin typeface="Calibri" panose="020F0502020204030204" pitchFamily="34" charset="0"/>
                <a:cs typeface="Calibri" panose="020F0502020204030204" pitchFamily="34" charset="0"/>
              </a:endParaRPr>
            </a:p>
            <a:p>
              <a:pPr marL="114480" lvl="1" indent="-114480" defTabSz="533520">
                <a:lnSpc>
                  <a:spcPct val="90000"/>
                </a:lnSpc>
                <a:spcAft>
                  <a:spcPts val="181"/>
                </a:spcAft>
                <a:buClr>
                  <a:srgbClr val="FFFFFF"/>
                </a:buClr>
                <a:buFont typeface="Symbol"/>
                <a:buChar char=""/>
                <a:tabLst>
                  <a:tab pos="0" algn="l"/>
                </a:tabLst>
              </a:pPr>
              <a:r>
                <a:rPr lang="en-US" sz="1200" b="0" strike="noStrike" spc="-1">
                  <a:solidFill>
                    <a:schemeClr val="lt1"/>
                  </a:solidFill>
                  <a:latin typeface="Calibri" panose="020F0502020204030204" pitchFamily="34" charset="0"/>
                  <a:cs typeface="Calibri" panose="020F0502020204030204" pitchFamily="34" charset="0"/>
                </a:rPr>
                <a:t>Wartungsfenster</a:t>
              </a:r>
              <a:endParaRPr lang="de-DE" sz="1200" b="0" strike="noStrike" spc="-1">
                <a:solidFill>
                  <a:srgbClr val="000000"/>
                </a:solidFill>
                <a:latin typeface="Calibri" panose="020F0502020204030204" pitchFamily="34" charset="0"/>
                <a:cs typeface="Calibri" panose="020F0502020204030204" pitchFamily="34" charset="0"/>
              </a:endParaRPr>
            </a:p>
          </p:txBody>
        </p:sp>
        <p:sp>
          <p:nvSpPr>
            <p:cNvPr id="916" name="Rectangle 915"/>
            <p:cNvSpPr/>
            <p:nvPr/>
          </p:nvSpPr>
          <p:spPr>
            <a:xfrm>
              <a:off x="6244920" y="1729800"/>
              <a:ext cx="2485800" cy="1490400"/>
            </a:xfrm>
            <a:prstGeom prst="rect">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60840" tIns="60840" rIns="60840" bIns="60840" numCol="1" spcCol="1440" anchor="t">
              <a:noAutofit/>
            </a:bodyPr>
            <a:lstStyle/>
            <a:p>
              <a:pPr defTabSz="711360">
                <a:lnSpc>
                  <a:spcPct val="90000"/>
                </a:lnSpc>
                <a:spcAft>
                  <a:spcPts val="561"/>
                </a:spcAft>
                <a:tabLst>
                  <a:tab pos="0" algn="l"/>
                </a:tabLst>
              </a:pPr>
              <a:r>
                <a:rPr lang="en-GB" sz="1600" b="0" strike="noStrike" spc="-1">
                  <a:solidFill>
                    <a:schemeClr val="lt1"/>
                  </a:solidFill>
                  <a:latin typeface="Calibri" panose="020F0502020204030204" pitchFamily="34" charset="0"/>
                  <a:cs typeface="Calibri" panose="020F0502020204030204" pitchFamily="34" charset="0"/>
                </a:rPr>
                <a:t>Service-Komponenten und Abhängigkeiten</a:t>
              </a:r>
              <a:endParaRPr lang="de-DE" sz="1600" b="0" strike="noStrike" spc="-1">
                <a:solidFill>
                  <a:srgbClr val="000000"/>
                </a:solidFill>
                <a:latin typeface="Calibri" panose="020F0502020204030204" pitchFamily="34" charset="0"/>
                <a:cs typeface="Calibri" panose="020F0502020204030204" pitchFamily="34" charset="0"/>
              </a:endParaRPr>
            </a:p>
            <a:p>
              <a:pPr marL="114480" lvl="1" indent="-114480" defTabSz="533520">
                <a:lnSpc>
                  <a:spcPct val="90000"/>
                </a:lnSpc>
                <a:spcAft>
                  <a:spcPts val="181"/>
                </a:spcAft>
                <a:buClr>
                  <a:srgbClr val="FFFFFF"/>
                </a:buClr>
                <a:buFont typeface="Symbol"/>
                <a:buChar char=""/>
                <a:tabLst>
                  <a:tab pos="0" algn="l"/>
                </a:tabLst>
              </a:pPr>
              <a:r>
                <a:rPr lang="en-GB" sz="1200" b="0" strike="noStrike" spc="-1">
                  <a:solidFill>
                    <a:schemeClr val="lt1"/>
                  </a:solidFill>
                  <a:latin typeface="Calibri" panose="020F0502020204030204" pitchFamily="34" charset="0"/>
                  <a:cs typeface="Calibri" panose="020F0502020204030204" pitchFamily="34" charset="0"/>
                </a:rPr>
                <a:t>In dem vom Kunden benötigten Umfang</a:t>
              </a:r>
              <a:endParaRPr lang="de-DE" sz="1200" b="0" strike="noStrike" spc="-1">
                <a:solidFill>
                  <a:srgbClr val="000000"/>
                </a:solidFill>
                <a:latin typeface="Calibri" panose="020F0502020204030204" pitchFamily="34" charset="0"/>
                <a:cs typeface="Calibri" panose="020F0502020204030204" pitchFamily="34" charset="0"/>
              </a:endParaRPr>
            </a:p>
          </p:txBody>
        </p:sp>
        <p:sp>
          <p:nvSpPr>
            <p:cNvPr id="917" name="Rectangle 916"/>
            <p:cNvSpPr/>
            <p:nvPr/>
          </p:nvSpPr>
          <p:spPr>
            <a:xfrm>
              <a:off x="8982000" y="1729800"/>
              <a:ext cx="2485800" cy="1490400"/>
            </a:xfrm>
            <a:prstGeom prst="rect">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60840" tIns="60840" rIns="60840" bIns="60840" numCol="1" spcCol="1440" anchor="t">
              <a:noAutofit/>
            </a:bodyPr>
            <a:lstStyle/>
            <a:p>
              <a:pPr defTabSz="711360">
                <a:lnSpc>
                  <a:spcPct val="90000"/>
                </a:lnSpc>
                <a:spcAft>
                  <a:spcPts val="561"/>
                </a:spcAft>
                <a:tabLst>
                  <a:tab pos="0" algn="l"/>
                </a:tabLst>
              </a:pPr>
              <a:r>
                <a:rPr lang="en-GB" sz="1600" b="0" strike="noStrike" spc="-1">
                  <a:solidFill>
                    <a:schemeClr val="lt1"/>
                  </a:solidFill>
                  <a:latin typeface="Calibri" panose="020F0502020204030204" pitchFamily="34" charset="0"/>
                  <a:cs typeface="Calibri" panose="020F0502020204030204" pitchFamily="34" charset="0"/>
                </a:rPr>
                <a:t>Unterstützung</a:t>
              </a:r>
              <a:endParaRPr lang="de-DE" sz="1600" b="0" strike="noStrike" spc="-1">
                <a:solidFill>
                  <a:srgbClr val="000000"/>
                </a:solidFill>
                <a:latin typeface="Calibri" panose="020F0502020204030204" pitchFamily="34" charset="0"/>
                <a:cs typeface="Calibri" panose="020F0502020204030204" pitchFamily="34" charset="0"/>
              </a:endParaRPr>
            </a:p>
            <a:p>
              <a:pPr marL="114480" lvl="1" indent="-114480" defTabSz="533520">
                <a:lnSpc>
                  <a:spcPct val="90000"/>
                </a:lnSpc>
                <a:spcAft>
                  <a:spcPts val="181"/>
                </a:spcAft>
                <a:buClr>
                  <a:srgbClr val="FFFFFF"/>
                </a:buClr>
                <a:buFont typeface="Symbol"/>
                <a:buChar char=""/>
                <a:tabLst>
                  <a:tab pos="0" algn="l"/>
                </a:tabLst>
              </a:pPr>
              <a:r>
                <a:rPr lang="en-GB" sz="1200" b="0" strike="noStrike" spc="-1">
                  <a:solidFill>
                    <a:schemeClr val="lt1"/>
                  </a:solidFill>
                  <a:latin typeface="Calibri" panose="020F0502020204030204" pitchFamily="34" charset="0"/>
                  <a:cs typeface="Calibri" panose="020F0502020204030204" pitchFamily="34" charset="0"/>
                </a:rPr>
                <a:t>Unterstützungsstunden</a:t>
              </a:r>
              <a:endParaRPr lang="de-DE" sz="1200" b="0" strike="noStrike" spc="-1">
                <a:solidFill>
                  <a:srgbClr val="000000"/>
                </a:solidFill>
                <a:latin typeface="Calibri" panose="020F0502020204030204" pitchFamily="34" charset="0"/>
                <a:cs typeface="Calibri" panose="020F0502020204030204" pitchFamily="34" charset="0"/>
              </a:endParaRPr>
            </a:p>
            <a:p>
              <a:pPr marL="114480" lvl="1" indent="-114480" defTabSz="533520">
                <a:lnSpc>
                  <a:spcPct val="90000"/>
                </a:lnSpc>
                <a:spcAft>
                  <a:spcPts val="181"/>
                </a:spcAft>
                <a:buClr>
                  <a:srgbClr val="FFFFFF"/>
                </a:buClr>
                <a:buFont typeface="Symbol"/>
                <a:buChar char=""/>
                <a:tabLst>
                  <a:tab pos="0" algn="l"/>
                </a:tabLst>
              </a:pPr>
              <a:r>
                <a:rPr lang="en-GB" sz="1200" b="0" strike="noStrike" spc="-1">
                  <a:solidFill>
                    <a:schemeClr val="lt1"/>
                  </a:solidFill>
                  <a:latin typeface="Calibri" panose="020F0502020204030204" pitchFamily="34" charset="0"/>
                  <a:cs typeface="Calibri" panose="020F0502020204030204" pitchFamily="34" charset="0"/>
                </a:rPr>
                <a:t>Incident-Behandlung</a:t>
              </a:r>
              <a:endParaRPr lang="de-DE" sz="1200" b="0" strike="noStrike" spc="-1">
                <a:solidFill>
                  <a:srgbClr val="000000"/>
                </a:solidFill>
                <a:latin typeface="Calibri" panose="020F0502020204030204" pitchFamily="34" charset="0"/>
                <a:cs typeface="Calibri" panose="020F0502020204030204" pitchFamily="34" charset="0"/>
              </a:endParaRPr>
            </a:p>
            <a:p>
              <a:pPr marL="114480" lvl="1" indent="-114480" defTabSz="533520">
                <a:lnSpc>
                  <a:spcPct val="90000"/>
                </a:lnSpc>
                <a:spcAft>
                  <a:spcPts val="181"/>
                </a:spcAft>
                <a:buClr>
                  <a:srgbClr val="FFFFFF"/>
                </a:buClr>
                <a:buFont typeface="Symbol"/>
                <a:buChar char=""/>
                <a:tabLst>
                  <a:tab pos="0" algn="l"/>
                </a:tabLst>
              </a:pPr>
              <a:r>
                <a:rPr lang="en-GB" sz="1200" b="0" strike="noStrike" spc="-1">
                  <a:solidFill>
                    <a:schemeClr val="lt1"/>
                  </a:solidFill>
                  <a:latin typeface="Calibri" panose="020F0502020204030204" pitchFamily="34" charset="0"/>
                  <a:cs typeface="Calibri" panose="020F0502020204030204" pitchFamily="34" charset="0"/>
                </a:rPr>
                <a:t>Erledigung von Service-Requests</a:t>
              </a:r>
              <a:endParaRPr lang="de-DE" sz="1200" b="0" strike="noStrike" spc="-1">
                <a:solidFill>
                  <a:srgbClr val="000000"/>
                </a:solidFill>
                <a:latin typeface="Calibri" panose="020F0502020204030204" pitchFamily="34" charset="0"/>
                <a:cs typeface="Calibri" panose="020F0502020204030204" pitchFamily="34" charset="0"/>
              </a:endParaRPr>
            </a:p>
          </p:txBody>
        </p:sp>
        <p:sp>
          <p:nvSpPr>
            <p:cNvPr id="918" name="Rectangle 917"/>
            <p:cNvSpPr/>
            <p:nvPr/>
          </p:nvSpPr>
          <p:spPr>
            <a:xfrm>
              <a:off x="771120" y="3471840"/>
              <a:ext cx="2485800" cy="1490400"/>
            </a:xfrm>
            <a:prstGeom prst="rect">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60840" tIns="60840" rIns="60840" bIns="60840" numCol="1" spcCol="1440" anchor="t">
              <a:noAutofit/>
            </a:bodyPr>
            <a:lstStyle/>
            <a:p>
              <a:pPr defTabSz="711360">
                <a:lnSpc>
                  <a:spcPct val="90000"/>
                </a:lnSpc>
                <a:spcAft>
                  <a:spcPts val="561"/>
                </a:spcAft>
                <a:tabLst>
                  <a:tab pos="0" algn="l"/>
                </a:tabLst>
              </a:pPr>
              <a:r>
                <a:rPr lang="en-GB" sz="1600" b="0" strike="noStrike" spc="-1">
                  <a:solidFill>
                    <a:schemeClr val="lt1"/>
                  </a:solidFill>
                  <a:latin typeface="Calibri" panose="020F0502020204030204" pitchFamily="34" charset="0"/>
                  <a:cs typeface="Calibri" panose="020F0502020204030204" pitchFamily="34" charset="0"/>
                </a:rPr>
                <a:t>Service-Ziele</a:t>
              </a:r>
              <a:endParaRPr lang="de-DE" sz="1600" b="0" strike="noStrike" spc="-1">
                <a:solidFill>
                  <a:srgbClr val="000000"/>
                </a:solidFill>
                <a:latin typeface="Calibri" panose="020F0502020204030204" pitchFamily="34" charset="0"/>
                <a:cs typeface="Calibri" panose="020F0502020204030204" pitchFamily="34" charset="0"/>
              </a:endParaRPr>
            </a:p>
            <a:p>
              <a:pPr marL="114480" lvl="1" indent="-114480" defTabSz="533520">
                <a:lnSpc>
                  <a:spcPct val="90000"/>
                </a:lnSpc>
                <a:spcAft>
                  <a:spcPts val="181"/>
                </a:spcAft>
                <a:buClr>
                  <a:srgbClr val="FFFFFF"/>
                </a:buClr>
                <a:buFont typeface="Symbol"/>
                <a:buChar char=""/>
                <a:tabLst>
                  <a:tab pos="0" algn="l"/>
                </a:tabLst>
              </a:pPr>
              <a:r>
                <a:rPr lang="en-GB" sz="1200" b="0" strike="noStrike" spc="-1">
                  <a:solidFill>
                    <a:schemeClr val="lt1"/>
                  </a:solidFill>
                  <a:latin typeface="Calibri" panose="020F0502020204030204" pitchFamily="34" charset="0"/>
                  <a:cs typeface="Calibri" panose="020F0502020204030204" pitchFamily="34" charset="0"/>
                </a:rPr>
                <a:t>Verfügbarkeit</a:t>
              </a:r>
              <a:endParaRPr lang="de-DE" sz="1200" b="0" strike="noStrike" spc="-1">
                <a:solidFill>
                  <a:srgbClr val="000000"/>
                </a:solidFill>
                <a:latin typeface="Calibri" panose="020F0502020204030204" pitchFamily="34" charset="0"/>
                <a:cs typeface="Calibri" panose="020F0502020204030204" pitchFamily="34" charset="0"/>
              </a:endParaRPr>
            </a:p>
            <a:p>
              <a:pPr marL="114480" lvl="1" indent="-114480" defTabSz="533520">
                <a:lnSpc>
                  <a:spcPct val="90000"/>
                </a:lnSpc>
                <a:spcAft>
                  <a:spcPts val="181"/>
                </a:spcAft>
                <a:buClr>
                  <a:srgbClr val="FFFFFF"/>
                </a:buClr>
                <a:buFont typeface="Symbol"/>
                <a:buChar char=""/>
                <a:tabLst>
                  <a:tab pos="0" algn="l"/>
                </a:tabLst>
              </a:pPr>
              <a:r>
                <a:rPr lang="en-GB" sz="1200" b="0" strike="noStrike" spc="-1">
                  <a:solidFill>
                    <a:schemeClr val="lt1"/>
                  </a:solidFill>
                  <a:latin typeface="Calibri" panose="020F0502020204030204" pitchFamily="34" charset="0"/>
                  <a:cs typeface="Calibri" panose="020F0502020204030204" pitchFamily="34" charset="0"/>
                </a:rPr>
                <a:t>Antwort (und Lösung)</a:t>
              </a:r>
              <a:endParaRPr lang="de-DE" sz="1200" b="0" strike="noStrike" spc="-1">
                <a:solidFill>
                  <a:srgbClr val="000000"/>
                </a:solidFill>
                <a:latin typeface="Calibri" panose="020F0502020204030204" pitchFamily="34" charset="0"/>
                <a:cs typeface="Calibri" panose="020F0502020204030204" pitchFamily="34" charset="0"/>
              </a:endParaRPr>
            </a:p>
            <a:p>
              <a:pPr marL="114480" lvl="1" indent="-114480" defTabSz="533520">
                <a:lnSpc>
                  <a:spcPct val="90000"/>
                </a:lnSpc>
                <a:spcAft>
                  <a:spcPts val="181"/>
                </a:spcAft>
                <a:buClr>
                  <a:srgbClr val="FFFFFF"/>
                </a:buClr>
                <a:buFont typeface="Symbol"/>
                <a:buChar char=""/>
                <a:tabLst>
                  <a:tab pos="0" algn="l"/>
                </a:tabLst>
              </a:pPr>
              <a:r>
                <a:rPr lang="en-GB" sz="1200" b="0" strike="noStrike" spc="-1">
                  <a:solidFill>
                    <a:schemeClr val="lt1"/>
                  </a:solidFill>
                  <a:latin typeface="Calibri" panose="020F0502020204030204" pitchFamily="34" charset="0"/>
                  <a:cs typeface="Calibri" panose="020F0502020204030204" pitchFamily="34" charset="0"/>
                </a:rPr>
                <a:t>Technisch... </a:t>
              </a:r>
              <a:endParaRPr lang="de-DE" sz="1200" b="0" strike="noStrike" spc="-1">
                <a:solidFill>
                  <a:srgbClr val="000000"/>
                </a:solidFill>
                <a:latin typeface="Calibri" panose="020F0502020204030204" pitchFamily="34" charset="0"/>
                <a:cs typeface="Calibri" panose="020F0502020204030204" pitchFamily="34" charset="0"/>
              </a:endParaRPr>
            </a:p>
            <a:p>
              <a:pPr marL="114480" lvl="1" indent="-114480" defTabSz="533520">
                <a:lnSpc>
                  <a:spcPct val="90000"/>
                </a:lnSpc>
                <a:spcAft>
                  <a:spcPts val="181"/>
                </a:spcAft>
                <a:buClr>
                  <a:srgbClr val="FFFFFF"/>
                </a:buClr>
                <a:buFont typeface="Symbol"/>
                <a:buChar char=""/>
                <a:tabLst>
                  <a:tab pos="0" algn="l"/>
                </a:tabLst>
              </a:pPr>
              <a:r>
                <a:rPr lang="en-GB" sz="1200" b="0" strike="noStrike" spc="-1">
                  <a:solidFill>
                    <a:schemeClr val="lt1"/>
                  </a:solidFill>
                  <a:latin typeface="Calibri" panose="020F0502020204030204" pitchFamily="34" charset="0"/>
                  <a:cs typeface="Calibri" panose="020F0502020204030204" pitchFamily="34" charset="0"/>
                </a:rPr>
                <a:t>Sonstiges...</a:t>
              </a:r>
              <a:endParaRPr lang="de-DE" sz="1200" b="0" strike="noStrike" spc="-1">
                <a:solidFill>
                  <a:srgbClr val="000000"/>
                </a:solidFill>
                <a:latin typeface="Calibri" panose="020F0502020204030204" pitchFamily="34" charset="0"/>
                <a:cs typeface="Calibri" panose="020F0502020204030204" pitchFamily="34" charset="0"/>
              </a:endParaRPr>
            </a:p>
          </p:txBody>
        </p:sp>
        <p:sp>
          <p:nvSpPr>
            <p:cNvPr id="919" name="Rectangle 918"/>
            <p:cNvSpPr/>
            <p:nvPr/>
          </p:nvSpPr>
          <p:spPr>
            <a:xfrm>
              <a:off x="3507840" y="3471840"/>
              <a:ext cx="2485800" cy="1490400"/>
            </a:xfrm>
            <a:prstGeom prst="rect">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60840" tIns="60840" rIns="60840" bIns="60840" numCol="1" spcCol="1440" anchor="ctr">
              <a:noAutofit/>
            </a:bodyPr>
            <a:lstStyle/>
            <a:p>
              <a:pPr defTabSz="711360">
                <a:lnSpc>
                  <a:spcPct val="90000"/>
                </a:lnSpc>
                <a:spcAft>
                  <a:spcPts val="561"/>
                </a:spcAft>
                <a:tabLst>
                  <a:tab pos="0" algn="l"/>
                </a:tabLst>
              </a:pPr>
              <a:r>
                <a:rPr lang="en-GB" sz="1600" b="0" strike="noStrike" spc="-1">
                  <a:solidFill>
                    <a:schemeClr val="lt1"/>
                  </a:solidFill>
                  <a:latin typeface="Calibri" panose="020F0502020204030204" pitchFamily="34" charset="0"/>
                  <a:cs typeface="Calibri" panose="020F0502020204030204" pitchFamily="34" charset="0"/>
                </a:rPr>
                <a:t>Beschränkungen und Einschränkungen</a:t>
              </a:r>
              <a:endParaRPr lang="de-DE" sz="1600" b="0" strike="noStrike" spc="-1">
                <a:solidFill>
                  <a:srgbClr val="000000"/>
                </a:solidFill>
                <a:latin typeface="Calibri" panose="020F0502020204030204" pitchFamily="34" charset="0"/>
                <a:cs typeface="Calibri" panose="020F0502020204030204" pitchFamily="34" charset="0"/>
              </a:endParaRPr>
            </a:p>
          </p:txBody>
        </p:sp>
        <p:sp>
          <p:nvSpPr>
            <p:cNvPr id="920" name="Rectangle 919"/>
            <p:cNvSpPr/>
            <p:nvPr/>
          </p:nvSpPr>
          <p:spPr>
            <a:xfrm>
              <a:off x="6244920" y="3471840"/>
              <a:ext cx="2485800" cy="1490400"/>
            </a:xfrm>
            <a:prstGeom prst="rect">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60840" tIns="60840" rIns="60840" bIns="60840" numCol="1" spcCol="1440" anchor="t">
              <a:noAutofit/>
            </a:bodyPr>
            <a:lstStyle/>
            <a:p>
              <a:pPr defTabSz="711360">
                <a:lnSpc>
                  <a:spcPct val="90000"/>
                </a:lnSpc>
                <a:spcAft>
                  <a:spcPts val="561"/>
                </a:spcAft>
                <a:tabLst>
                  <a:tab pos="0" algn="l"/>
                </a:tabLst>
              </a:pPr>
              <a:r>
                <a:rPr lang="en-GB" sz="1500" b="0" strike="noStrike" spc="-1">
                  <a:solidFill>
                    <a:schemeClr val="lt1"/>
                  </a:solidFill>
                  <a:latin typeface="Calibri" panose="020F0502020204030204" pitchFamily="34" charset="0"/>
                  <a:cs typeface="Calibri" panose="020F0502020204030204" pitchFamily="34" charset="0"/>
                </a:rPr>
                <a:t>Kommunikation, Berichterstattung und Eskalation</a:t>
              </a:r>
              <a:endParaRPr lang="de-DE" sz="1500" b="0" strike="noStrike" spc="-1">
                <a:solidFill>
                  <a:srgbClr val="000000"/>
                </a:solidFill>
                <a:latin typeface="Calibri" panose="020F0502020204030204" pitchFamily="34" charset="0"/>
                <a:cs typeface="Calibri" panose="020F0502020204030204" pitchFamily="34" charset="0"/>
              </a:endParaRPr>
            </a:p>
            <a:p>
              <a:pPr marL="114480" lvl="1" indent="-114480" defTabSz="533520">
                <a:lnSpc>
                  <a:spcPct val="90000"/>
                </a:lnSpc>
                <a:spcAft>
                  <a:spcPts val="181"/>
                </a:spcAft>
                <a:buClr>
                  <a:srgbClr val="FFFFFF"/>
                </a:buClr>
                <a:buFont typeface="Symbol"/>
                <a:buChar char=""/>
                <a:tabLst>
                  <a:tab pos="0" algn="l"/>
                </a:tabLst>
              </a:pPr>
              <a:r>
                <a:rPr lang="en-GB" sz="1100" b="0" strike="noStrike" spc="-1">
                  <a:solidFill>
                    <a:schemeClr val="lt1"/>
                  </a:solidFill>
                  <a:latin typeface="Calibri" panose="020F0502020204030204" pitchFamily="34" charset="0"/>
                  <a:cs typeface="Calibri" panose="020F0502020204030204" pitchFamily="34" charset="0"/>
                </a:rPr>
                <a:t>Allgemeine Kommunikation</a:t>
              </a:r>
              <a:endParaRPr lang="de-DE" sz="1100" b="0" strike="noStrike" spc="-1">
                <a:solidFill>
                  <a:srgbClr val="000000"/>
                </a:solidFill>
                <a:latin typeface="Calibri" panose="020F0502020204030204" pitchFamily="34" charset="0"/>
                <a:cs typeface="Calibri" panose="020F0502020204030204" pitchFamily="34" charset="0"/>
              </a:endParaRPr>
            </a:p>
            <a:p>
              <a:pPr marL="114480" lvl="1" indent="-114480" defTabSz="533520">
                <a:lnSpc>
                  <a:spcPct val="90000"/>
                </a:lnSpc>
                <a:spcAft>
                  <a:spcPts val="181"/>
                </a:spcAft>
                <a:buClr>
                  <a:srgbClr val="FFFFFF"/>
                </a:buClr>
                <a:buFont typeface="Symbol"/>
                <a:buChar char=""/>
                <a:tabLst>
                  <a:tab pos="0" algn="l"/>
                </a:tabLst>
              </a:pPr>
              <a:r>
                <a:rPr lang="en-GB" sz="1100" b="0" strike="noStrike" spc="-1">
                  <a:solidFill>
                    <a:schemeClr val="lt1"/>
                  </a:solidFill>
                  <a:latin typeface="Calibri" panose="020F0502020204030204" pitchFamily="34" charset="0"/>
                  <a:cs typeface="Calibri" panose="020F0502020204030204" pitchFamily="34" charset="0"/>
                </a:rPr>
                <a:t>Regelmäßige Berichterstattung</a:t>
              </a:r>
              <a:endParaRPr lang="de-DE" sz="1100" b="0" strike="noStrike" spc="-1">
                <a:solidFill>
                  <a:srgbClr val="000000"/>
                </a:solidFill>
                <a:latin typeface="Calibri" panose="020F0502020204030204" pitchFamily="34" charset="0"/>
                <a:cs typeface="Calibri" panose="020F0502020204030204" pitchFamily="34" charset="0"/>
              </a:endParaRPr>
            </a:p>
            <a:p>
              <a:pPr marL="114480" lvl="1" indent="-114480" defTabSz="533520">
                <a:lnSpc>
                  <a:spcPct val="90000"/>
                </a:lnSpc>
                <a:spcAft>
                  <a:spcPts val="181"/>
                </a:spcAft>
                <a:buClr>
                  <a:srgbClr val="FFFFFF"/>
                </a:buClr>
                <a:buFont typeface="Symbol"/>
                <a:buChar char=""/>
                <a:tabLst>
                  <a:tab pos="0" algn="l"/>
                </a:tabLst>
              </a:pPr>
              <a:r>
                <a:rPr lang="en-GB" sz="1100" b="0" strike="noStrike" spc="-1">
                  <a:solidFill>
                    <a:schemeClr val="lt1"/>
                  </a:solidFill>
                  <a:latin typeface="Calibri" panose="020F0502020204030204" pitchFamily="34" charset="0"/>
                  <a:cs typeface="Calibri" panose="020F0502020204030204" pitchFamily="34" charset="0"/>
                </a:rPr>
                <a:t>SLA-Verletzungen</a:t>
              </a:r>
              <a:endParaRPr lang="de-DE" sz="1100" b="0" strike="noStrike" spc="-1">
                <a:solidFill>
                  <a:srgbClr val="000000"/>
                </a:solidFill>
                <a:latin typeface="Calibri" panose="020F0502020204030204" pitchFamily="34" charset="0"/>
                <a:cs typeface="Calibri" panose="020F0502020204030204" pitchFamily="34" charset="0"/>
              </a:endParaRPr>
            </a:p>
            <a:p>
              <a:pPr marL="114480" lvl="1" indent="-114480" defTabSz="533520">
                <a:lnSpc>
                  <a:spcPct val="90000"/>
                </a:lnSpc>
                <a:spcAft>
                  <a:spcPts val="181"/>
                </a:spcAft>
                <a:buClr>
                  <a:srgbClr val="FFFFFF"/>
                </a:buClr>
                <a:buFont typeface="Symbol"/>
                <a:buChar char=""/>
                <a:tabLst>
                  <a:tab pos="0" algn="l"/>
                </a:tabLst>
              </a:pPr>
              <a:r>
                <a:rPr lang="en-GB" sz="1100" b="0" strike="noStrike" spc="-1">
                  <a:solidFill>
                    <a:schemeClr val="lt1"/>
                  </a:solidFill>
                  <a:latin typeface="Calibri" panose="020F0502020204030204" pitchFamily="34" charset="0"/>
                  <a:cs typeface="Calibri" panose="020F0502020204030204" pitchFamily="34" charset="0"/>
                </a:rPr>
                <a:t>Eskalation und Beschwerden</a:t>
              </a:r>
              <a:endParaRPr lang="de-DE" sz="1100" b="0" strike="noStrike" spc="-1">
                <a:solidFill>
                  <a:srgbClr val="000000"/>
                </a:solidFill>
                <a:latin typeface="Calibri" panose="020F0502020204030204" pitchFamily="34" charset="0"/>
                <a:cs typeface="Calibri" panose="020F0502020204030204" pitchFamily="34" charset="0"/>
              </a:endParaRPr>
            </a:p>
          </p:txBody>
        </p:sp>
        <p:sp>
          <p:nvSpPr>
            <p:cNvPr id="921" name="Rectangle 920"/>
            <p:cNvSpPr/>
            <p:nvPr/>
          </p:nvSpPr>
          <p:spPr>
            <a:xfrm>
              <a:off x="8982000" y="3471840"/>
              <a:ext cx="2485800" cy="1490400"/>
            </a:xfrm>
            <a:prstGeom prst="rect">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60840" tIns="60840" rIns="60840" bIns="60840" numCol="1" spcCol="1440" anchor="ctr">
              <a:noAutofit/>
            </a:bodyPr>
            <a:lstStyle/>
            <a:p>
              <a:pPr defTabSz="711360">
                <a:lnSpc>
                  <a:spcPct val="90000"/>
                </a:lnSpc>
                <a:spcAft>
                  <a:spcPts val="561"/>
                </a:spcAft>
                <a:tabLst>
                  <a:tab pos="0" algn="l"/>
                </a:tabLst>
              </a:pPr>
              <a:r>
                <a:rPr lang="en-GB" sz="1600" b="0" strike="noStrike" spc="-1">
                  <a:solidFill>
                    <a:schemeClr val="lt1"/>
                  </a:solidFill>
                  <a:latin typeface="Calibri" panose="020F0502020204030204" pitchFamily="34" charset="0"/>
                  <a:cs typeface="Calibri" panose="020F0502020204030204" pitchFamily="34" charset="0"/>
                </a:rPr>
                <a:t>Informationssicherheit und Datenschutz</a:t>
              </a:r>
              <a:endParaRPr lang="de-DE" sz="1600" b="0" strike="noStrike" spc="-1">
                <a:solidFill>
                  <a:srgbClr val="000000"/>
                </a:solidFill>
                <a:latin typeface="Calibri" panose="020F0502020204030204" pitchFamily="34" charset="0"/>
                <a:cs typeface="Calibri" panose="020F0502020204030204" pitchFamily="34" charset="0"/>
              </a:endParaRPr>
            </a:p>
          </p:txBody>
        </p:sp>
        <p:sp>
          <p:nvSpPr>
            <p:cNvPr id="922" name="Rectangle 921"/>
            <p:cNvSpPr/>
            <p:nvPr/>
          </p:nvSpPr>
          <p:spPr>
            <a:xfrm>
              <a:off x="771120" y="5213520"/>
              <a:ext cx="2485800" cy="1490400"/>
            </a:xfrm>
            <a:prstGeom prst="rect">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60840" tIns="60840" rIns="60840" bIns="60840" numCol="1" spcCol="1440" anchor="ctr">
              <a:noAutofit/>
            </a:bodyPr>
            <a:lstStyle/>
            <a:p>
              <a:pPr defTabSz="711360">
                <a:lnSpc>
                  <a:spcPct val="90000"/>
                </a:lnSpc>
                <a:spcAft>
                  <a:spcPts val="561"/>
                </a:spcAft>
                <a:tabLst>
                  <a:tab pos="0" algn="l"/>
                </a:tabLst>
              </a:pPr>
              <a:r>
                <a:rPr lang="en-GB" sz="1600" b="0" strike="noStrike" spc="-1">
                  <a:solidFill>
                    <a:schemeClr val="lt1"/>
                  </a:solidFill>
                  <a:latin typeface="Calibri" panose="020F0502020204030204" pitchFamily="34" charset="0"/>
                  <a:cs typeface="Calibri" panose="020F0502020204030204" pitchFamily="34" charset="0"/>
                </a:rPr>
                <a:t>Zusätzliche Pflichten des Service Providers</a:t>
              </a:r>
              <a:endParaRPr lang="de-DE" sz="1600" b="0" strike="noStrike" spc="-1">
                <a:solidFill>
                  <a:srgbClr val="000000"/>
                </a:solidFill>
                <a:latin typeface="Calibri" panose="020F0502020204030204" pitchFamily="34" charset="0"/>
                <a:cs typeface="Calibri" panose="020F0502020204030204" pitchFamily="34" charset="0"/>
              </a:endParaRPr>
            </a:p>
          </p:txBody>
        </p:sp>
        <p:sp>
          <p:nvSpPr>
            <p:cNvPr id="923" name="Rectangle 922"/>
            <p:cNvSpPr/>
            <p:nvPr/>
          </p:nvSpPr>
          <p:spPr>
            <a:xfrm>
              <a:off x="3507840" y="5213520"/>
              <a:ext cx="2485800" cy="1490400"/>
            </a:xfrm>
            <a:prstGeom prst="rect">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60840" tIns="60840" rIns="60840" bIns="60840" numCol="1" spcCol="1440" anchor="t">
              <a:noAutofit/>
            </a:bodyPr>
            <a:lstStyle/>
            <a:p>
              <a:pPr defTabSz="711360">
                <a:lnSpc>
                  <a:spcPct val="90000"/>
                </a:lnSpc>
                <a:spcAft>
                  <a:spcPts val="561"/>
                </a:spcAft>
                <a:tabLst>
                  <a:tab pos="0" algn="l"/>
                </a:tabLst>
              </a:pPr>
              <a:r>
                <a:rPr lang="en-GB" sz="1600" b="0" strike="noStrike" spc="-1">
                  <a:solidFill>
                    <a:schemeClr val="lt1"/>
                  </a:solidFill>
                  <a:latin typeface="Calibri" panose="020F0502020204030204" pitchFamily="34" charset="0"/>
                  <a:cs typeface="Calibri" panose="020F0502020204030204" pitchFamily="34" charset="0"/>
                </a:rPr>
                <a:t>Verantwortlichkeiten der Kunden</a:t>
              </a:r>
              <a:endParaRPr lang="de-DE" sz="1600" b="0" strike="noStrike" spc="-1">
                <a:solidFill>
                  <a:srgbClr val="000000"/>
                </a:solidFill>
                <a:latin typeface="Calibri" panose="020F0502020204030204" pitchFamily="34" charset="0"/>
                <a:cs typeface="Calibri" panose="020F0502020204030204" pitchFamily="34" charset="0"/>
              </a:endParaRPr>
            </a:p>
            <a:p>
              <a:pPr marL="114480" lvl="1" indent="-114480" defTabSz="533520">
                <a:lnSpc>
                  <a:spcPct val="90000"/>
                </a:lnSpc>
                <a:spcAft>
                  <a:spcPts val="181"/>
                </a:spcAft>
                <a:buClr>
                  <a:srgbClr val="FFFFFF"/>
                </a:buClr>
                <a:buFont typeface="Symbol"/>
                <a:buChar char=""/>
                <a:tabLst>
                  <a:tab pos="0" algn="l"/>
                </a:tabLst>
              </a:pPr>
              <a:r>
                <a:rPr lang="en-GB" sz="1200" b="0" strike="noStrike" spc="-1">
                  <a:solidFill>
                    <a:schemeClr val="lt1"/>
                  </a:solidFill>
                  <a:latin typeface="Calibri" panose="020F0502020204030204" pitchFamily="34" charset="0"/>
                  <a:cs typeface="Calibri" panose="020F0502020204030204" pitchFamily="34" charset="0"/>
                </a:rPr>
                <a:t>Keine Freigabe von Zugangsdaten</a:t>
              </a:r>
              <a:endParaRPr lang="de-DE" sz="1200" b="0" strike="noStrike" spc="-1">
                <a:solidFill>
                  <a:srgbClr val="000000"/>
                </a:solidFill>
                <a:latin typeface="Calibri" panose="020F0502020204030204" pitchFamily="34" charset="0"/>
                <a:cs typeface="Calibri" panose="020F0502020204030204" pitchFamily="34" charset="0"/>
              </a:endParaRPr>
            </a:p>
          </p:txBody>
        </p:sp>
        <p:sp>
          <p:nvSpPr>
            <p:cNvPr id="924" name="Rectangle 923"/>
            <p:cNvSpPr/>
            <p:nvPr/>
          </p:nvSpPr>
          <p:spPr>
            <a:xfrm>
              <a:off x="6244920" y="5213520"/>
              <a:ext cx="2485800" cy="1490400"/>
            </a:xfrm>
            <a:prstGeom prst="rect">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60840" tIns="60840" rIns="60840" bIns="60840" numCol="1" spcCol="1440" anchor="ctr">
              <a:noAutofit/>
            </a:bodyPr>
            <a:lstStyle/>
            <a:p>
              <a:pPr defTabSz="711360">
                <a:lnSpc>
                  <a:spcPct val="90000"/>
                </a:lnSpc>
                <a:spcAft>
                  <a:spcPts val="561"/>
                </a:spcAft>
                <a:tabLst>
                  <a:tab pos="0" algn="l"/>
                </a:tabLst>
              </a:pPr>
              <a:r>
                <a:rPr lang="en-GB" sz="1600" b="0" strike="noStrike" spc="-1">
                  <a:solidFill>
                    <a:schemeClr val="lt1"/>
                  </a:solidFill>
                  <a:latin typeface="Calibri" panose="020F0502020204030204" pitchFamily="34" charset="0"/>
                  <a:cs typeface="Calibri" panose="020F0502020204030204" pitchFamily="34" charset="0"/>
                </a:rPr>
                <a:t>Review</a:t>
              </a:r>
              <a:endParaRPr lang="de-DE" sz="1600" b="0" strike="noStrike" spc="-1">
                <a:solidFill>
                  <a:srgbClr val="000000"/>
                </a:solidFill>
                <a:latin typeface="Calibri" panose="020F0502020204030204" pitchFamily="34" charset="0"/>
                <a:cs typeface="Calibri" panose="020F0502020204030204" pitchFamily="34" charset="0"/>
              </a:endParaRPr>
            </a:p>
          </p:txBody>
        </p:sp>
        <p:sp>
          <p:nvSpPr>
            <p:cNvPr id="925" name="Rectangle 924"/>
            <p:cNvSpPr/>
            <p:nvPr/>
          </p:nvSpPr>
          <p:spPr>
            <a:xfrm>
              <a:off x="8982000" y="5213520"/>
              <a:ext cx="2485800" cy="1490400"/>
            </a:xfrm>
            <a:prstGeom prst="rect">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60840" tIns="60840" rIns="60840" bIns="60840" numCol="1" spcCol="1440" anchor="ctr">
              <a:noAutofit/>
            </a:bodyPr>
            <a:lstStyle/>
            <a:p>
              <a:pPr defTabSz="711360">
                <a:lnSpc>
                  <a:spcPct val="90000"/>
                </a:lnSpc>
                <a:spcAft>
                  <a:spcPts val="561"/>
                </a:spcAft>
                <a:tabLst>
                  <a:tab pos="0" algn="l"/>
                </a:tabLst>
              </a:pPr>
              <a:r>
                <a:rPr lang="en-GB" sz="1600" b="0" strike="noStrike" spc="-1">
                  <a:solidFill>
                    <a:schemeClr val="lt1"/>
                  </a:solidFill>
                  <a:latin typeface="Calibri" panose="020F0502020204030204" pitchFamily="34" charset="0"/>
                  <a:cs typeface="Calibri" panose="020F0502020204030204" pitchFamily="34" charset="0"/>
                </a:rPr>
                <a:t>Glossar der Begriffe</a:t>
              </a:r>
              <a:endParaRPr lang="de-DE" sz="1600" b="0" strike="noStrike" spc="-1">
                <a:solidFill>
                  <a:srgbClr val="000000"/>
                </a:solidFill>
                <a:latin typeface="Calibri" panose="020F0502020204030204" pitchFamily="34" charset="0"/>
                <a:cs typeface="Calibri" panose="020F0502020204030204" pitchFamily="34" charset="0"/>
              </a:endParaRPr>
            </a:p>
          </p:txBody>
        </p:sp>
      </p:gr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6" name="PlaceHolder 1"/>
          <p:cNvSpPr>
            <a:spLocks noGrp="1"/>
          </p:cNvSpPr>
          <p:nvPr>
            <p:ph type="title"/>
          </p:nvPr>
        </p:nvSpPr>
        <p:spPr>
          <a:xfrm>
            <a:off x="609480" y="274680"/>
            <a:ext cx="9055080" cy="104508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SLM: Inputs und Outputs </a:t>
            </a:r>
            <a:r>
              <a:rPr lang="en-US" sz="2000" b="0" strike="noStrike" spc="-1">
                <a:solidFill>
                  <a:srgbClr val="7F7F7F"/>
                </a:solidFill>
                <a:latin typeface="Calibri"/>
                <a:ea typeface="Calibri"/>
              </a:rPr>
              <a:t>gemäß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grpSp>
        <p:nvGrpSpPr>
          <p:cNvPr id="927" name="Google Shape;1091;p87"/>
          <p:cNvGrpSpPr/>
          <p:nvPr/>
        </p:nvGrpSpPr>
        <p:grpSpPr>
          <a:xfrm>
            <a:off x="1981080" y="1828440"/>
            <a:ext cx="8227080" cy="4289400"/>
            <a:chOff x="1981080" y="1828440"/>
            <a:chExt cx="8227080" cy="4289400"/>
          </a:xfrm>
        </p:grpSpPr>
        <p:sp>
          <p:nvSpPr>
            <p:cNvPr id="928" name="Google Shape;1092;p87"/>
            <p:cNvSpPr/>
            <p:nvPr/>
          </p:nvSpPr>
          <p:spPr>
            <a:xfrm>
              <a:off x="1981080" y="1828440"/>
              <a:ext cx="8226720" cy="1282680"/>
            </a:xfrm>
            <a:prstGeom prst="rightArrow">
              <a:avLst>
                <a:gd name="adj1" fmla="val 50000"/>
                <a:gd name="adj2"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929" name="Google Shape;1093;p87"/>
            <p:cNvSpPr/>
            <p:nvPr/>
          </p:nvSpPr>
          <p:spPr>
            <a:xfrm>
              <a:off x="1981080" y="2149920"/>
              <a:ext cx="7927200" cy="640080"/>
            </a:xfrm>
            <a:prstGeom prst="rect">
              <a:avLst/>
            </a:prstGeom>
            <a:noFill/>
            <a:ln w="0">
              <a:noFill/>
            </a:ln>
          </p:spPr>
          <p:style>
            <a:lnRef idx="0">
              <a:scrgbClr r="0" g="0" b="0"/>
            </a:lnRef>
            <a:fillRef idx="0">
              <a:scrgbClr r="0" g="0" b="0"/>
            </a:fillRef>
            <a:effectRef idx="0">
              <a:scrgbClr r="0" g="0" b="0"/>
            </a:effectRef>
            <a:fontRef idx="minor"/>
          </p:style>
          <p:txBody>
            <a:bodyPr lIns="87480" tIns="87480" rIns="254160" bIns="190440" anchor="ctr">
              <a:noAutofit/>
            </a:bodyPr>
            <a:lstStyle/>
            <a:p>
              <a:pPr>
                <a:lnSpc>
                  <a:spcPct val="90000"/>
                </a:lnSpc>
                <a:tabLst>
                  <a:tab pos="0" algn="l"/>
                </a:tabLst>
              </a:pPr>
              <a:r>
                <a:rPr lang="en-US" sz="2300" b="0" strike="noStrike" spc="-1">
                  <a:solidFill>
                    <a:schemeClr val="lt1"/>
                  </a:solidFill>
                  <a:latin typeface="Calibri"/>
                  <a:ea typeface="Calibri"/>
                </a:rPr>
                <a:t>Inputs</a:t>
              </a:r>
              <a:endParaRPr lang="de-DE" sz="2300" b="0" strike="noStrike" spc="-1">
                <a:solidFill>
                  <a:srgbClr val="000000"/>
                </a:solidFill>
                <a:latin typeface="Arial"/>
              </a:endParaRPr>
            </a:p>
          </p:txBody>
        </p:sp>
        <p:sp>
          <p:nvSpPr>
            <p:cNvPr id="930" name="Google Shape;1094;p87"/>
            <p:cNvSpPr/>
            <p:nvPr/>
          </p:nvSpPr>
          <p:spPr>
            <a:xfrm>
              <a:off x="1981080" y="2823120"/>
              <a:ext cx="3799080" cy="2866320"/>
            </a:xfrm>
            <a:prstGeom prst="rect">
              <a:avLst/>
            </a:prstGeom>
            <a:solidFill>
              <a:schemeClr val="lt1"/>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931" name="Google Shape;1095;p87"/>
            <p:cNvSpPr/>
            <p:nvPr/>
          </p:nvSpPr>
          <p:spPr>
            <a:xfrm>
              <a:off x="1981080" y="2823120"/>
              <a:ext cx="3799080" cy="2866320"/>
            </a:xfrm>
            <a:prstGeom prst="rect">
              <a:avLst/>
            </a:prstGeom>
            <a:noFill/>
            <a:ln w="0">
              <a:noFill/>
            </a:ln>
          </p:spPr>
          <p:style>
            <a:lnRef idx="0">
              <a:scrgbClr r="0" g="0" b="0"/>
            </a:lnRef>
            <a:fillRef idx="0">
              <a:scrgbClr r="0" g="0" b="0"/>
            </a:fillRef>
            <a:effectRef idx="0">
              <a:scrgbClr r="0" g="0" b="0"/>
            </a:effectRef>
            <a:fontRef idx="minor"/>
          </p:style>
          <p:txBody>
            <a:bodyPr lIns="87480" tIns="87480" rIns="87480" bIns="87480" anchor="t">
              <a:noAutofit/>
            </a:bodyPr>
            <a:lstStyle/>
            <a:p>
              <a:pPr>
                <a:lnSpc>
                  <a:spcPct val="90000"/>
                </a:lnSpc>
                <a:tabLst>
                  <a:tab pos="0" algn="l"/>
                </a:tabLst>
              </a:pPr>
              <a:r>
                <a:rPr lang="en-US" sz="2300" b="0" strike="noStrike" spc="-1">
                  <a:solidFill>
                    <a:schemeClr val="dk1"/>
                  </a:solidFill>
                  <a:latin typeface="Calibri"/>
                  <a:ea typeface="Calibri"/>
                </a:rPr>
                <a:t>Service-Portfolio zusammen mit Service-Spezifikationen</a:t>
              </a:r>
              <a:endParaRPr lang="de-DE" sz="2300" b="0" strike="noStrike" spc="-1">
                <a:solidFill>
                  <a:srgbClr val="000000"/>
                </a:solidFill>
                <a:latin typeface="Arial"/>
              </a:endParaRPr>
            </a:p>
            <a:p>
              <a:pPr>
                <a:lnSpc>
                  <a:spcPct val="90000"/>
                </a:lnSpc>
                <a:spcBef>
                  <a:spcPts val="805"/>
                </a:spcBef>
                <a:tabLst>
                  <a:tab pos="0" algn="l"/>
                </a:tabLst>
              </a:pPr>
              <a:r>
                <a:rPr lang="en-US" sz="2300" b="0" strike="noStrike" spc="-1">
                  <a:solidFill>
                    <a:schemeClr val="dk1"/>
                  </a:solidFill>
                  <a:latin typeface="Calibri"/>
                  <a:ea typeface="Calibri"/>
                </a:rPr>
                <a:t>Allgemeine und spezifische Anforderungen an den Service</a:t>
              </a:r>
              <a:endParaRPr lang="de-DE" sz="2300" b="0" strike="noStrike" spc="-1">
                <a:solidFill>
                  <a:srgbClr val="000000"/>
                </a:solidFill>
                <a:latin typeface="Arial"/>
              </a:endParaRPr>
            </a:p>
          </p:txBody>
        </p:sp>
        <p:sp>
          <p:nvSpPr>
            <p:cNvPr id="932" name="Google Shape;1096;p87"/>
            <p:cNvSpPr/>
            <p:nvPr/>
          </p:nvSpPr>
          <p:spPr>
            <a:xfrm>
              <a:off x="5783400" y="2256840"/>
              <a:ext cx="4424760" cy="1282680"/>
            </a:xfrm>
            <a:prstGeom prst="rightArrow">
              <a:avLst>
                <a:gd name="adj1" fmla="val 50000"/>
                <a:gd name="adj2"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933" name="Google Shape;1097;p87"/>
            <p:cNvSpPr/>
            <p:nvPr/>
          </p:nvSpPr>
          <p:spPr>
            <a:xfrm>
              <a:off x="5783400" y="2578320"/>
              <a:ext cx="4124880" cy="639720"/>
            </a:xfrm>
            <a:prstGeom prst="rect">
              <a:avLst/>
            </a:prstGeom>
            <a:noFill/>
            <a:ln w="0">
              <a:noFill/>
            </a:ln>
          </p:spPr>
          <p:style>
            <a:lnRef idx="0">
              <a:scrgbClr r="0" g="0" b="0"/>
            </a:lnRef>
            <a:fillRef idx="0">
              <a:scrgbClr r="0" g="0" b="0"/>
            </a:fillRef>
            <a:effectRef idx="0">
              <a:scrgbClr r="0" g="0" b="0"/>
            </a:effectRef>
            <a:fontRef idx="minor"/>
          </p:style>
          <p:txBody>
            <a:bodyPr lIns="87480" tIns="87480" rIns="254160" bIns="190440" anchor="ctr">
              <a:noAutofit/>
            </a:bodyPr>
            <a:lstStyle/>
            <a:p>
              <a:pPr>
                <a:lnSpc>
                  <a:spcPct val="90000"/>
                </a:lnSpc>
                <a:tabLst>
                  <a:tab pos="0" algn="l"/>
                </a:tabLst>
              </a:pPr>
              <a:r>
                <a:rPr lang="en-US" sz="2300" b="0" strike="noStrike" spc="-1">
                  <a:solidFill>
                    <a:schemeClr val="lt1"/>
                  </a:solidFill>
                  <a:latin typeface="Calibri"/>
                  <a:ea typeface="Calibri"/>
                </a:rPr>
                <a:t>Outputs</a:t>
              </a:r>
              <a:endParaRPr lang="de-DE" sz="2300" b="0" strike="noStrike" spc="-1">
                <a:solidFill>
                  <a:srgbClr val="000000"/>
                </a:solidFill>
                <a:latin typeface="Arial"/>
              </a:endParaRPr>
            </a:p>
          </p:txBody>
        </p:sp>
        <p:sp>
          <p:nvSpPr>
            <p:cNvPr id="934" name="Google Shape;1098;p87"/>
            <p:cNvSpPr/>
            <p:nvPr/>
          </p:nvSpPr>
          <p:spPr>
            <a:xfrm>
              <a:off x="5783400" y="3251520"/>
              <a:ext cx="3799080" cy="2866320"/>
            </a:xfrm>
            <a:prstGeom prst="rect">
              <a:avLst/>
            </a:prstGeom>
            <a:solidFill>
              <a:schemeClr val="lt1"/>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de-DE" sz="1400" b="0" strike="noStrike" spc="-1">
                <a:solidFill>
                  <a:srgbClr val="000000"/>
                </a:solidFill>
                <a:latin typeface="Wingdings"/>
                <a:ea typeface="Arial"/>
              </a:endParaRPr>
            </a:p>
          </p:txBody>
        </p:sp>
        <p:sp>
          <p:nvSpPr>
            <p:cNvPr id="935" name="Google Shape;1099;p87"/>
            <p:cNvSpPr/>
            <p:nvPr/>
          </p:nvSpPr>
          <p:spPr>
            <a:xfrm>
              <a:off x="5783400" y="3251520"/>
              <a:ext cx="3799080" cy="2866320"/>
            </a:xfrm>
            <a:prstGeom prst="rect">
              <a:avLst/>
            </a:prstGeom>
            <a:noFill/>
            <a:ln w="0">
              <a:noFill/>
            </a:ln>
          </p:spPr>
          <p:style>
            <a:lnRef idx="0">
              <a:scrgbClr r="0" g="0" b="0"/>
            </a:lnRef>
            <a:fillRef idx="0">
              <a:scrgbClr r="0" g="0" b="0"/>
            </a:fillRef>
            <a:effectRef idx="0">
              <a:scrgbClr r="0" g="0" b="0"/>
            </a:effectRef>
            <a:fontRef idx="minor"/>
          </p:style>
          <p:txBody>
            <a:bodyPr lIns="87480" tIns="87480" rIns="87480" bIns="87480" anchor="t">
              <a:noAutofit/>
            </a:bodyPr>
            <a:lstStyle/>
            <a:p>
              <a:pPr>
                <a:lnSpc>
                  <a:spcPct val="90000"/>
                </a:lnSpc>
                <a:tabLst>
                  <a:tab pos="0" algn="l"/>
                </a:tabLst>
              </a:pPr>
              <a:r>
                <a:rPr lang="en-US" sz="2300" b="0" strike="noStrike" spc="-1">
                  <a:solidFill>
                    <a:schemeClr val="dk1"/>
                  </a:solidFill>
                  <a:latin typeface="Calibri"/>
                  <a:ea typeface="Calibri"/>
                </a:rPr>
                <a:t>Aktueller Service-Katalog mit allen kundenrelevanten Informationen</a:t>
              </a:r>
              <a:endParaRPr lang="de-DE" sz="2300" b="0" strike="noStrike" spc="-1">
                <a:solidFill>
                  <a:srgbClr val="000000"/>
                </a:solidFill>
                <a:latin typeface="Arial"/>
              </a:endParaRPr>
            </a:p>
            <a:p>
              <a:pPr>
                <a:lnSpc>
                  <a:spcPct val="90000"/>
                </a:lnSpc>
                <a:spcBef>
                  <a:spcPts val="805"/>
                </a:spcBef>
                <a:tabLst>
                  <a:tab pos="0" algn="l"/>
                </a:tabLst>
              </a:pPr>
              <a:r>
                <a:rPr lang="en-US" sz="2300" b="0" strike="noStrike" spc="-1">
                  <a:solidFill>
                    <a:schemeClr val="dk1"/>
                  </a:solidFill>
                  <a:latin typeface="Calibri"/>
                  <a:ea typeface="Calibri"/>
                </a:rPr>
                <a:t>Standard-SLA und individuelle SLAs mit Kunden</a:t>
              </a:r>
              <a:endParaRPr lang="de-DE" sz="2300" b="0" strike="noStrike" spc="-1">
                <a:solidFill>
                  <a:srgbClr val="000000"/>
                </a:solidFill>
                <a:latin typeface="Arial"/>
              </a:endParaRPr>
            </a:p>
            <a:p>
              <a:pPr>
                <a:lnSpc>
                  <a:spcPct val="90000"/>
                </a:lnSpc>
                <a:spcBef>
                  <a:spcPts val="805"/>
                </a:spcBef>
                <a:tabLst>
                  <a:tab pos="0" algn="l"/>
                </a:tabLst>
              </a:pPr>
              <a:r>
                <a:rPr lang="en-US" sz="2300" b="0" strike="noStrike" spc="-1">
                  <a:solidFill>
                    <a:schemeClr val="dk1"/>
                  </a:solidFill>
                  <a:latin typeface="Calibri"/>
                  <a:ea typeface="Calibri"/>
                </a:rPr>
                <a:t>Unterstützung von OLAs und UAs, die mit SLAs abgestimmt sind</a:t>
              </a:r>
              <a:endParaRPr lang="de-DE" sz="2300" b="0" strike="noStrike" spc="-1">
                <a:solidFill>
                  <a:srgbClr val="000000"/>
                </a:solidFill>
                <a:latin typeface="Arial"/>
              </a:endParaRPr>
            </a:p>
          </p:txBody>
        </p:sp>
      </p:grpSp>
      <p:sp>
        <p:nvSpPr>
          <p:cNvPr id="936" name="PlaceHolder 2"/>
          <p:cNvSpPr>
            <a:spLocks noGrp="1"/>
          </p:cNvSpPr>
          <p:nvPr>
            <p:ph type="sldNum" idx="84"/>
          </p:nvPr>
        </p:nvSpPr>
        <p:spPr>
          <a:xfrm>
            <a:off x="8737560" y="6430680"/>
            <a:ext cx="2841840" cy="3621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FA87BB50-1B62-486E-A472-619AFA8BA5AF}" type="slidenum">
              <a:rPr lang="en-US" sz="1200" b="0" strike="noStrike" spc="-1">
                <a:solidFill>
                  <a:srgbClr val="888888"/>
                </a:solidFill>
                <a:latin typeface="Calibri"/>
                <a:ea typeface="Calibri"/>
              </a:rPr>
              <a:t>99</a:t>
            </a:fld>
            <a:endParaRPr lang="de-DE" sz="1200" b="0" strike="noStrike" spc="-1">
              <a:solidFill>
                <a:srgbClr val="000000"/>
              </a:solidFill>
              <a:latin typeface="Times New Roman"/>
            </a:endParaRPr>
          </a:p>
        </p:txBody>
      </p:sp>
    </p:spTree>
  </p:cSld>
  <p:clrMapOvr>
    <a:masterClrMapping/>
  </p:clrMapOvr>
</p:sld>
</file>

<file path=ppt/theme/theme1.xml><?xml version="1.0" encoding="utf-8"?>
<a:theme xmlns:a="http://schemas.openxmlformats.org/drawingml/2006/main" name="FedSM_template0.1">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FedSM_template0.1">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6499</TotalTime>
  <Words>14221</Words>
  <Application>Microsoft Macintosh PowerPoint</Application>
  <PresentationFormat>Widescreen</PresentationFormat>
  <Paragraphs>2033</Paragraphs>
  <Slides>170</Slides>
  <Notes>160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170</vt:i4>
      </vt:variant>
    </vt:vector>
  </HeadingPairs>
  <TitlesOfParts>
    <vt:vector size="181" baseType="lpstr">
      <vt:lpstr>Arial</vt:lpstr>
      <vt:lpstr>Calibri</vt:lpstr>
      <vt:lpstr>Courier New</vt:lpstr>
      <vt:lpstr>Helvetica Neue</vt:lpstr>
      <vt:lpstr>Noto Sans Symbols</vt:lpstr>
      <vt:lpstr>Symbol</vt:lpstr>
      <vt:lpstr>System Font Regular</vt:lpstr>
      <vt:lpstr>Times New Roman</vt:lpstr>
      <vt:lpstr>Wingdings</vt:lpstr>
      <vt:lpstr>FedSM_template0.1</vt:lpstr>
      <vt:lpstr>FedSM_template0.1</vt:lpstr>
      <vt:lpstr>FitSM Serviceplanung &amp; Erbringung (Service Planning &amp; Delivery)</vt:lpstr>
      <vt:lpstr>Zweck dieser Schulung</vt:lpstr>
      <vt:lpstr>FitSM Advanced Level Prüfung</vt:lpstr>
      <vt:lpstr>FitSM-Qualifizierungsprogramm</vt:lpstr>
      <vt:lpstr>Schulungsprogramm</vt:lpstr>
      <vt:lpstr>Zusammenfassung der FitSM Foundation &amp; ITSM-Grundlagen</vt:lpstr>
      <vt:lpstr>PowerPoint Presentation</vt:lpstr>
      <vt:lpstr>PowerPoint Presentation</vt:lpstr>
      <vt:lpstr>PowerPoint Presentation</vt:lpstr>
      <vt:lpstr>PowerPoint Presentation</vt:lpstr>
      <vt:lpstr>FitSM-Prinzipien</vt:lpstr>
      <vt:lpstr>PowerPoint Presentation</vt:lpstr>
      <vt:lpstr>Was ist ein Service?</vt:lpstr>
      <vt:lpstr>Was ist ein Service?</vt:lpstr>
      <vt:lpstr>Das Service-Management-System (SMS)</vt:lpstr>
      <vt:lpstr>PowerPoint Presentation</vt:lpstr>
      <vt:lpstr>PowerPoint Presentation</vt:lpstr>
      <vt:lpstr>PowerPoint Presentation</vt:lpstr>
      <vt:lpstr>Umsetzen von Prozessen</vt:lpstr>
      <vt:lpstr>FitSM-Prozessmodell</vt:lpstr>
      <vt:lpstr>FitSM-Prozess-Modell: SPD versus SOC</vt:lpstr>
      <vt:lpstr>Allgemeine Aspekte</vt:lpstr>
      <vt:lpstr>Schulungsprogramm</vt:lpstr>
      <vt:lpstr>Allgemeine Aspekte der Etablierung eines Service-Management-Systems</vt:lpstr>
      <vt:lpstr>Top Management Engagement &amp; Verantwortlichkeit (MCA) </vt:lpstr>
      <vt:lpstr>MCA: Die wichtigsten Fragen</vt:lpstr>
      <vt:lpstr>MCA: Anforderungen gemäß FitSM-1</vt:lpstr>
      <vt:lpstr>MCA: Aktivitäten nach FitSM-2</vt:lpstr>
      <vt:lpstr>MCA: Outputs gemäß FitSM-2</vt:lpstr>
      <vt:lpstr>Dokumentation (DOC) </vt:lpstr>
      <vt:lpstr>DOC: Schlüsselfragen</vt:lpstr>
      <vt:lpstr>DOC: Anforderungen nach FitSM-1</vt:lpstr>
      <vt:lpstr>DOC: Anforderungen nach FitSM-1</vt:lpstr>
      <vt:lpstr>DOC: Aktivitäten nach FitSM-2</vt:lpstr>
      <vt:lpstr>DOC: Outputs gemäß FitSM-2</vt:lpstr>
      <vt:lpstr>Anwendungsbereich und Stakeholder des IT-Service-Managements (SCS) </vt:lpstr>
      <vt:lpstr>SCS: Schlüsselfragen</vt:lpstr>
      <vt:lpstr>SCS: Anforderungen gemäß FitSM-1</vt:lpstr>
      <vt:lpstr>PowerPoint Presentation</vt:lpstr>
      <vt:lpstr>PowerPoint Presentation</vt:lpstr>
      <vt:lpstr>SCS: Outputs gemäß FitSM-2</vt:lpstr>
      <vt:lpstr>Planung des IT-Service-Managements (PLAN) </vt:lpstr>
      <vt:lpstr>PLAN: Die wichtigsten Fragen</vt:lpstr>
      <vt:lpstr>PLAN: Anforderungen gemäß FitSM-1</vt:lpstr>
      <vt:lpstr>PowerPoint Presentation</vt:lpstr>
      <vt:lpstr>PLAN: Outputs gemäß FitSM-2</vt:lpstr>
      <vt:lpstr>Umsetzung des IT-Service-Managements (DO) </vt:lpstr>
      <vt:lpstr>DO: Schlüsselfrage</vt:lpstr>
      <vt:lpstr>DO: Anforderungen gemäß FitSM-1</vt:lpstr>
      <vt:lpstr>PowerPoint Presentation</vt:lpstr>
      <vt:lpstr>DO: Output gemäß FitSM-2</vt:lpstr>
      <vt:lpstr>Überwachung und Überprüfung von IT-Service Management (CHECK) </vt:lpstr>
      <vt:lpstr>CHECK: Schlüsselfragen</vt:lpstr>
      <vt:lpstr>CHECK: Anforderungen gemäß FitSM-1</vt:lpstr>
      <vt:lpstr>PowerPoint Presentation</vt:lpstr>
      <vt:lpstr>Effektive Nutzung von KPIs</vt:lpstr>
      <vt:lpstr>PowerPoint Presentation</vt:lpstr>
      <vt:lpstr>CHECK: Outputs gemäß FitSM-2</vt:lpstr>
      <vt:lpstr>Kontinuierliche Verbesserung des IT-Service Managements (ACT) </vt:lpstr>
      <vt:lpstr>ACT: Schlüsselfragen</vt:lpstr>
      <vt:lpstr>ACT: Anforderungen gemäß FitSM-1</vt:lpstr>
      <vt:lpstr>PowerPoint Presentation</vt:lpstr>
      <vt:lpstr>ACT: Outputs gemäß FitSM-2</vt:lpstr>
      <vt:lpstr>Schulungsprogramm</vt:lpstr>
      <vt:lpstr>Rollen in einem Service-Management-System</vt:lpstr>
      <vt:lpstr>PowerPoint Presentation</vt:lpstr>
      <vt:lpstr>Schlüsselrollen in einem SMS nach FitSM-3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Beispiel Prozess-Manager: Prozess-Manager SPM nach FitSM-3</vt:lpstr>
      <vt:lpstr>PowerPoint Presentation</vt:lpstr>
      <vt:lpstr>Schulungsprogramm</vt:lpstr>
      <vt:lpstr>ITSM-Prozesse für Service Planung &amp; Erbringung (SPD)</vt:lpstr>
      <vt:lpstr>Gemeinsame Struktur der Darstellung der ITSM-Prozesse in diesem Schulungsmaterial</vt:lpstr>
      <vt:lpstr>Service Portfolio Management (SPM)</vt:lpstr>
      <vt:lpstr>SPM: Die wichtigsten Fragen</vt:lpstr>
      <vt:lpstr>SPM: Wichtige Begriffe nach FitSM-0</vt:lpstr>
      <vt:lpstr>SPM: Anforderungen gemäß FitSM-1</vt:lpstr>
      <vt:lpstr>SPM: Aktivitäten nach FitSM-2</vt:lpstr>
      <vt:lpstr>SPM: Inputs und Outputs gemäß FitSM-2</vt:lpstr>
      <vt:lpstr>SPM: Prozessdiagramm nach FitSM-2</vt:lpstr>
      <vt:lpstr>SPM: Aktivitäten nach FitSM-2</vt:lpstr>
      <vt:lpstr>SPM: Rollen nach FitSM-3</vt:lpstr>
      <vt:lpstr>SPM: Rollen nach FitSM-3</vt:lpstr>
      <vt:lpstr>SPM: Schnittstellen nach FitSM-2</vt:lpstr>
      <vt:lpstr>Service Level Management (SLM)</vt:lpstr>
      <vt:lpstr>SLM: Schlüsselfragen</vt:lpstr>
      <vt:lpstr>SLM: Wichtige Begriffe nach FitSM-0</vt:lpstr>
      <vt:lpstr>SLM: Wichtige Begriffe nach FitSM-0</vt:lpstr>
      <vt:lpstr>SLM: Wichtige Begriffe - Visualisierung</vt:lpstr>
      <vt:lpstr>SLM: Anforderungen gemäß FitSM-1</vt:lpstr>
      <vt:lpstr>SLM: Aktivitäten gemäß FitSM-2</vt:lpstr>
      <vt:lpstr>Typische SLA-Inhalte</vt:lpstr>
      <vt:lpstr>SLM: Inputs und Outputs gemäß FitSM-2</vt:lpstr>
      <vt:lpstr>SLM: Prozessdiagramm nach FitSM-2</vt:lpstr>
      <vt:lpstr>SLM: Aktivitäten gemäß FitSM-2</vt:lpstr>
      <vt:lpstr>SLM: Rollen nach FitSM-3</vt:lpstr>
      <vt:lpstr>SLM: Rollen nach FitSM-3</vt:lpstr>
      <vt:lpstr>SLM: Schnittstellen nach FitSM-2</vt:lpstr>
      <vt:lpstr>Service-Reporting Management (SRM)</vt:lpstr>
      <vt:lpstr>SRM: Schlüsselfragen</vt:lpstr>
      <vt:lpstr>SRM: Wichtige Begriffe nach FitSM-0</vt:lpstr>
      <vt:lpstr>SRM: Anforderungen gemäß FitSM-1</vt:lpstr>
      <vt:lpstr>SRM: Aktivitäten gemäß FitSM-2</vt:lpstr>
      <vt:lpstr>SRM: Inputs und Outputs gemäß FitSM-2</vt:lpstr>
      <vt:lpstr>SRM: Prozessdiagramm nach FitSM-2</vt:lpstr>
      <vt:lpstr>SRM: Aktivitäten gemäß FitSM-2</vt:lpstr>
      <vt:lpstr>SRM: Rollen gemäß FitSM-3</vt:lpstr>
      <vt:lpstr>SRM: Schnittstellen gemäß FitSM-2</vt:lpstr>
      <vt:lpstr>Service Availability &amp; Continuity Management (SACM)</vt:lpstr>
      <vt:lpstr>SACM: Schlüsselfragen</vt:lpstr>
      <vt:lpstr>SACM: Warum Verfügbarkeit UND Kontinuität?</vt:lpstr>
      <vt:lpstr>SACM: Wichtige Begriffe nach FitSM-0</vt:lpstr>
      <vt:lpstr>SACM: Anforderungen gemäß FitSM-1</vt:lpstr>
      <vt:lpstr>SACM: Aktivitäten gemäß FitSM-2</vt:lpstr>
      <vt:lpstr>SACM: Inputs und Outputs gemäß FitSM-2</vt:lpstr>
      <vt:lpstr>SACM: Prozessablaufplan nach FitSM-2</vt:lpstr>
      <vt:lpstr>SACM: Aktivitäten gemäß FitSM-2</vt:lpstr>
      <vt:lpstr>SACM: Rollen nach FitSM-3</vt:lpstr>
      <vt:lpstr>SACM: Rollen nach FitSM-3</vt:lpstr>
      <vt:lpstr>SACM: Schnittstellen nach FitSM-2</vt:lpstr>
      <vt:lpstr>Capacity Management (CAPM)</vt:lpstr>
      <vt:lpstr>CAPM: Die wichtigsten Fragen</vt:lpstr>
      <vt:lpstr>CAPM: Wichtige Begriffe nach FitSM-0</vt:lpstr>
      <vt:lpstr>CAPM: Anforderungen gemäß FitSM-1</vt:lpstr>
      <vt:lpstr>CAPM: Aktivitäten nach FitSM-2</vt:lpstr>
      <vt:lpstr>CAPM: Inputs und Outputs nach FitSM-2</vt:lpstr>
      <vt:lpstr>CAPM: Prozessdiagramm nach FitSM-2</vt:lpstr>
      <vt:lpstr>CAPM: Aktivitäten nach FitSM-2</vt:lpstr>
      <vt:lpstr>CAPM: Rollen nach FitSM-3</vt:lpstr>
      <vt:lpstr>CAPM: Rollen nach FitSM-3</vt:lpstr>
      <vt:lpstr>CAPM: Schnittstellen nach FitSM-2</vt:lpstr>
      <vt:lpstr>Information Security Management (ISM)</vt:lpstr>
      <vt:lpstr>ISM: Schlüsselfragen</vt:lpstr>
      <vt:lpstr>ISM: Wichtige Begriffe nach FitSM-0</vt:lpstr>
      <vt:lpstr>ISM: Anforderungen gemäß FitSM-1</vt:lpstr>
      <vt:lpstr>ISM: Aktivitäten gemäß FitSM-2</vt:lpstr>
      <vt:lpstr>ISM: Inputs und Outputs gemäß FitSM-2</vt:lpstr>
      <vt:lpstr>ISM: Prozessablaufplan nach FitSM-2</vt:lpstr>
      <vt:lpstr>ISM: Aktivitäten gemäß FitSM-2</vt:lpstr>
      <vt:lpstr>ISM: Schlüsselkonzepte und Beziehungen - Visualisierung</vt:lpstr>
      <vt:lpstr>ISM: Rollen nach FitSM-3</vt:lpstr>
      <vt:lpstr>ISM: Rollen nach FitSM-3</vt:lpstr>
      <vt:lpstr>ISM: Schnittstellen gemäß FitSM-2</vt:lpstr>
      <vt:lpstr>Customer Relationship Management (CRM)</vt:lpstr>
      <vt:lpstr>CRM: Die wichtigsten Fragen</vt:lpstr>
      <vt:lpstr>CRM: Wichtige Begriffe nach FitSM-0</vt:lpstr>
      <vt:lpstr>CRM: Anforderungen nach FitSM-1</vt:lpstr>
      <vt:lpstr>CRM: Aktivitäten nach FitSM-2</vt:lpstr>
      <vt:lpstr>CRM: Inputs und Outputs gemäß FitSM-2</vt:lpstr>
      <vt:lpstr>CRM: Prozessdiagramm nach FitSM-2</vt:lpstr>
      <vt:lpstr>CRM: Aktivitäten nach FitSM-2</vt:lpstr>
      <vt:lpstr>CRM: Rollen nach FitSM-3</vt:lpstr>
      <vt:lpstr>CRM: Schnittstellen nach FitSM-2</vt:lpstr>
      <vt:lpstr>Supplier Relationship Management (SUPPM)</vt:lpstr>
      <vt:lpstr>SUPPM: Wichtige Fragen</vt:lpstr>
      <vt:lpstr>SUPPM: Wichtige Begriffe nach FitSM-0</vt:lpstr>
      <vt:lpstr>SUPPM: Anforderungen gemäß FitSM-1</vt:lpstr>
      <vt:lpstr>SUPPM: Aktivitäten nach FitSM-2</vt:lpstr>
      <vt:lpstr>SUPPM: Inputs und Outputs gemäß FitSM-2</vt:lpstr>
      <vt:lpstr>SUPPM: Prozessdiagramm nach FitSM-2</vt:lpstr>
      <vt:lpstr>SUPPM: Aktivitäten nach FitSM-2</vt:lpstr>
      <vt:lpstr>SUPPM: Rollen nach FitSM-3</vt:lpstr>
      <vt:lpstr>SUPPM: Schnittstellen nach FitSM-2</vt:lpstr>
      <vt:lpstr>FitSM Advanced Level Prüfung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FitSM Service Planning &amp; Delivery (SPD)</dc:title>
  <dc:subject/>
  <dc:creator/>
  <cp:keywords> docId E2B91D11D88CA1E04C033237756E494D</cp:keywords>
  <dc:description/>
  <cp:lastModifiedBy>Sy Holsinger</cp:lastModifiedBy>
  <cp:revision>80</cp:revision>
  <dcterms:created xsi:type="dcterms:W3CDTF">2023-05-31T08:58:42Z</dcterms:created>
  <dcterms:modified xsi:type="dcterms:W3CDTF">2024-09-17T12:38:03Z</dcterms:modified>
  <dc:language>de-DE</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170</vt:i4>
  </property>
  <property fmtid="{D5CDD505-2E9C-101B-9397-08002B2CF9AE}" pid="3" name="PresentationFormat">
    <vt:lpwstr>Widescreen</vt:lpwstr>
  </property>
  <property fmtid="{D5CDD505-2E9C-101B-9397-08002B2CF9AE}" pid="4" name="Slides">
    <vt:i4>170</vt:i4>
  </property>
</Properties>
</file>