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5"/>
  </p:notesMasterIdLst>
  <p:handoutMasterIdLst>
    <p:handoutMasterId r:id="rId136"/>
  </p:handoutMasterIdLst>
  <p:sldIdLst>
    <p:sldId id="256" r:id="rId2"/>
    <p:sldId id="487" r:id="rId3"/>
    <p:sldId id="489" r:id="rId4"/>
    <p:sldId id="1689" r:id="rId5"/>
    <p:sldId id="832" r:id="rId6"/>
    <p:sldId id="492" r:id="rId7"/>
    <p:sldId id="805" r:id="rId8"/>
    <p:sldId id="894" r:id="rId9"/>
    <p:sldId id="1549" r:id="rId10"/>
    <p:sldId id="1621" r:id="rId11"/>
    <p:sldId id="1625" r:id="rId12"/>
    <p:sldId id="1626" r:id="rId13"/>
    <p:sldId id="1627" r:id="rId14"/>
    <p:sldId id="1379" r:id="rId15"/>
    <p:sldId id="1547" r:id="rId16"/>
    <p:sldId id="1548" r:id="rId17"/>
    <p:sldId id="1634" r:id="rId18"/>
    <p:sldId id="1550" r:id="rId19"/>
    <p:sldId id="1554" r:id="rId20"/>
    <p:sldId id="1569" r:id="rId21"/>
    <p:sldId id="1688" r:id="rId22"/>
    <p:sldId id="1662" r:id="rId23"/>
    <p:sldId id="1628" r:id="rId24"/>
    <p:sldId id="1629" r:id="rId25"/>
    <p:sldId id="1630" r:id="rId26"/>
    <p:sldId id="1555" r:id="rId27"/>
    <p:sldId id="1613" r:id="rId28"/>
    <p:sldId id="1647" r:id="rId29"/>
    <p:sldId id="1650" r:id="rId30"/>
    <p:sldId id="1648" r:id="rId31"/>
    <p:sldId id="1614" r:id="rId32"/>
    <p:sldId id="1615" r:id="rId33"/>
    <p:sldId id="1617" r:id="rId34"/>
    <p:sldId id="1619" r:id="rId35"/>
    <p:sldId id="1651" r:id="rId36"/>
    <p:sldId id="1620" r:id="rId37"/>
    <p:sldId id="1663" r:id="rId38"/>
    <p:sldId id="1631" r:id="rId39"/>
    <p:sldId id="1684" r:id="rId40"/>
    <p:sldId id="1632" r:id="rId41"/>
    <p:sldId id="1551" r:id="rId42"/>
    <p:sldId id="1641" r:id="rId43"/>
    <p:sldId id="1556" r:id="rId44"/>
    <p:sldId id="1612" r:id="rId45"/>
    <p:sldId id="1646" r:id="rId46"/>
    <p:sldId id="1633" r:id="rId47"/>
    <p:sldId id="1635" r:id="rId48"/>
    <p:sldId id="1653" r:id="rId49"/>
    <p:sldId id="1636" r:id="rId50"/>
    <p:sldId id="1637" r:id="rId51"/>
    <p:sldId id="1638" r:id="rId52"/>
    <p:sldId id="1639" r:id="rId53"/>
    <p:sldId id="1652" r:id="rId54"/>
    <p:sldId id="1643" r:id="rId55"/>
    <p:sldId id="1644" r:id="rId56"/>
    <p:sldId id="1645" r:id="rId57"/>
    <p:sldId id="1557" r:id="rId58"/>
    <p:sldId id="1642" r:id="rId59"/>
    <p:sldId id="1685" r:id="rId60"/>
    <p:sldId id="1686" r:id="rId61"/>
    <p:sldId id="1552" r:id="rId62"/>
    <p:sldId id="1687" r:id="rId63"/>
    <p:sldId id="1560" r:id="rId64"/>
    <p:sldId id="1654" r:id="rId65"/>
    <p:sldId id="1611" r:id="rId66"/>
    <p:sldId id="1661" r:id="rId67"/>
    <p:sldId id="1655" r:id="rId68"/>
    <p:sldId id="1656" r:id="rId69"/>
    <p:sldId id="1657" r:id="rId70"/>
    <p:sldId id="1658" r:id="rId71"/>
    <p:sldId id="1659" r:id="rId72"/>
    <p:sldId id="1660" r:id="rId73"/>
    <p:sldId id="1561" r:id="rId74"/>
    <p:sldId id="1602" r:id="rId75"/>
    <p:sldId id="1610" r:id="rId76"/>
    <p:sldId id="1603" r:id="rId77"/>
    <p:sldId id="1606" r:id="rId78"/>
    <p:sldId id="1607" r:id="rId79"/>
    <p:sldId id="1608" r:id="rId80"/>
    <p:sldId id="1562" r:id="rId81"/>
    <p:sldId id="1592" r:id="rId82"/>
    <p:sldId id="1593" r:id="rId83"/>
    <p:sldId id="1594" r:id="rId84"/>
    <p:sldId id="1595" r:id="rId85"/>
    <p:sldId id="1596" r:id="rId86"/>
    <p:sldId id="1597" r:id="rId87"/>
    <p:sldId id="1598" r:id="rId88"/>
    <p:sldId id="1599" r:id="rId89"/>
    <p:sldId id="1600" r:id="rId90"/>
    <p:sldId id="1601" r:id="rId91"/>
    <p:sldId id="1563" r:id="rId92"/>
    <p:sldId id="1588" r:id="rId93"/>
    <p:sldId id="1589" r:id="rId94"/>
    <p:sldId id="1590" r:id="rId95"/>
    <p:sldId id="1553" r:id="rId96"/>
    <p:sldId id="1681" r:id="rId97"/>
    <p:sldId id="1564" r:id="rId98"/>
    <p:sldId id="1572" r:id="rId99"/>
    <p:sldId id="1573" r:id="rId100"/>
    <p:sldId id="1575" r:id="rId101"/>
    <p:sldId id="1565" r:id="rId102"/>
    <p:sldId id="1691" r:id="rId103"/>
    <p:sldId id="1577" r:id="rId104"/>
    <p:sldId id="1578" r:id="rId105"/>
    <p:sldId id="1579" r:id="rId106"/>
    <p:sldId id="1566" r:id="rId107"/>
    <p:sldId id="1580" r:id="rId108"/>
    <p:sldId id="1585" r:id="rId109"/>
    <p:sldId id="1581" r:id="rId110"/>
    <p:sldId id="1582" r:id="rId111"/>
    <p:sldId id="1664" r:id="rId112"/>
    <p:sldId id="1584" r:id="rId113"/>
    <p:sldId id="1666" r:id="rId114"/>
    <p:sldId id="1665" r:id="rId115"/>
    <p:sldId id="1586" r:id="rId116"/>
    <p:sldId id="1587" r:id="rId117"/>
    <p:sldId id="1667" r:id="rId118"/>
    <p:sldId id="1668" r:id="rId119"/>
    <p:sldId id="1669" r:id="rId120"/>
    <p:sldId id="1670" r:id="rId121"/>
    <p:sldId id="1671" r:id="rId122"/>
    <p:sldId id="1672" r:id="rId123"/>
    <p:sldId id="1673" r:id="rId124"/>
    <p:sldId id="1674" r:id="rId125"/>
    <p:sldId id="1675" r:id="rId126"/>
    <p:sldId id="1676" r:id="rId127"/>
    <p:sldId id="1678" r:id="rId128"/>
    <p:sldId id="1677" r:id="rId129"/>
    <p:sldId id="1679" r:id="rId130"/>
    <p:sldId id="1680" r:id="rId131"/>
    <p:sldId id="1682" r:id="rId132"/>
    <p:sldId id="1683" r:id="rId133"/>
    <p:sldId id="1690"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64A2"/>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5" autoAdjust="0"/>
    <p:restoredTop sz="86686" autoAdjust="0"/>
  </p:normalViewPr>
  <p:slideViewPr>
    <p:cSldViewPr snapToGrid="0" snapToObjects="1">
      <p:cViewPr varScale="1">
        <p:scale>
          <a:sx n="105" d="100"/>
          <a:sy n="105" d="100"/>
        </p:scale>
        <p:origin x="880" y="200"/>
      </p:cViewPr>
      <p:guideLst>
        <p:guide orient="horz" pos="2160"/>
        <p:guide pos="3840"/>
      </p:guideLst>
    </p:cSldViewPr>
  </p:slideViewPr>
  <p:outlineViewPr>
    <p:cViewPr>
      <p:scale>
        <a:sx n="33" d="100"/>
        <a:sy n="33" d="100"/>
      </p:scale>
      <p:origin x="0" y="-61956"/>
    </p:cViewPr>
  </p:outlineViewPr>
  <p:notesTextViewPr>
    <p:cViewPr>
      <p:scale>
        <a:sx n="100" d="100"/>
        <a:sy n="100" d="100"/>
      </p:scale>
      <p:origin x="0" y="0"/>
    </p:cViewPr>
  </p:notesTextViewPr>
  <p:sorterViewPr>
    <p:cViewPr>
      <p:scale>
        <a:sx n="66" d="100"/>
        <a:sy n="66" d="100"/>
      </p:scale>
      <p:origin x="0" y="-7572"/>
    </p:cViewPr>
  </p:sorterViewPr>
  <p:notesViewPr>
    <p:cSldViewPr snapToGrid="0" snapToObjects="1">
      <p:cViewPr varScale="1">
        <p:scale>
          <a:sx n="88" d="100"/>
          <a:sy n="88" d="100"/>
        </p:scale>
        <p:origin x="-386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_rels/data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8B32B-F0EC-4700-A408-8B59EBF131FA}"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de-DE"/>
        </a:p>
      </dgm:t>
    </dgm:pt>
    <dgm:pt modelId="{3BBAC835-E10D-4469-B38C-0BF117759F0A}">
      <dgm:prSet/>
      <dgm:spPr/>
      <dgm:t>
        <a:bodyPr/>
        <a:lstStyle/>
        <a:p>
          <a:r>
            <a:rPr lang="en-GB"/>
            <a:t>Qualitätsmanagement-System (QMS)</a:t>
          </a:r>
          <a:endParaRPr lang="de-DE"/>
        </a:p>
      </dgm:t>
    </dgm:pt>
    <dgm:pt modelId="{3C2C9040-4A68-477F-B352-D85CBA50ACA9}" type="parTrans" cxnId="{61CEA21D-56DE-44CA-82BC-FCEE9ABD7DC4}">
      <dgm:prSet/>
      <dgm:spPr/>
      <dgm:t>
        <a:bodyPr/>
        <a:lstStyle/>
        <a:p>
          <a:endParaRPr lang="de-DE"/>
        </a:p>
      </dgm:t>
    </dgm:pt>
    <dgm:pt modelId="{26993242-41B3-400F-B1B3-DE068D4A31BB}" type="sibTrans" cxnId="{61CEA21D-56DE-44CA-82BC-FCEE9ABD7DC4}">
      <dgm:prSet/>
      <dgm:spPr/>
      <dgm:t>
        <a:bodyPr/>
        <a:lstStyle/>
        <a:p>
          <a:endParaRPr lang="de-DE"/>
        </a:p>
      </dgm:t>
    </dgm:pt>
    <dgm:pt modelId="{32F6FDBA-E760-4B65-81C6-ADCF3AE3562F}">
      <dgm:prSet/>
      <dgm:spPr/>
      <dgm:t>
        <a:bodyPr/>
        <a:lstStyle/>
        <a:p>
          <a:r>
            <a:rPr lang="en-GB"/>
            <a:t>Business Continuity Management System (BCMS)</a:t>
          </a:r>
          <a:endParaRPr lang="de-DE"/>
        </a:p>
      </dgm:t>
    </dgm:pt>
    <dgm:pt modelId="{8BBCE06B-D621-49A8-91F9-76DE0E284985}" type="parTrans" cxnId="{5CFD5E00-4D01-46D5-9371-C935E9D87A1A}">
      <dgm:prSet/>
      <dgm:spPr/>
      <dgm:t>
        <a:bodyPr/>
        <a:lstStyle/>
        <a:p>
          <a:endParaRPr lang="de-DE"/>
        </a:p>
      </dgm:t>
    </dgm:pt>
    <dgm:pt modelId="{D0939551-3238-4AC2-9E3D-2380C3B92807}" type="sibTrans" cxnId="{5CFD5E00-4D01-46D5-9371-C935E9D87A1A}">
      <dgm:prSet/>
      <dgm:spPr/>
      <dgm:t>
        <a:bodyPr/>
        <a:lstStyle/>
        <a:p>
          <a:endParaRPr lang="de-DE"/>
        </a:p>
      </dgm:t>
    </dgm:pt>
    <dgm:pt modelId="{9F5F6765-FB32-4498-9C6A-9FAB8D060B7F}">
      <dgm:prSet/>
      <dgm:spPr/>
      <dgm:t>
        <a:bodyPr/>
        <a:lstStyle/>
        <a:p>
          <a:r>
            <a:rPr lang="en-GB"/>
            <a:t>Information Security Management System (ISMS)</a:t>
          </a:r>
          <a:endParaRPr lang="de-DE"/>
        </a:p>
      </dgm:t>
    </dgm:pt>
    <dgm:pt modelId="{FF5997AA-8267-4A11-9E52-2321A96F0ECD}" type="parTrans" cxnId="{74B45A72-E011-4199-8B09-D06332D6E7C2}">
      <dgm:prSet/>
      <dgm:spPr/>
      <dgm:t>
        <a:bodyPr/>
        <a:lstStyle/>
        <a:p>
          <a:endParaRPr lang="de-DE"/>
        </a:p>
      </dgm:t>
    </dgm:pt>
    <dgm:pt modelId="{BF1959F5-0342-461D-9D9A-73E048C0DCFF}" type="sibTrans" cxnId="{74B45A72-E011-4199-8B09-D06332D6E7C2}">
      <dgm:prSet/>
      <dgm:spPr/>
      <dgm:t>
        <a:bodyPr/>
        <a:lstStyle/>
        <a:p>
          <a:endParaRPr lang="de-DE"/>
        </a:p>
      </dgm:t>
    </dgm:pt>
    <dgm:pt modelId="{97CBBE16-4A45-4A67-AF8D-DD4C1F09D503}" type="pres">
      <dgm:prSet presAssocID="{F3A8B32B-F0EC-4700-A408-8B59EBF131FA}" presName="compositeShape" presStyleCnt="0">
        <dgm:presLayoutVars>
          <dgm:chMax val="7"/>
          <dgm:dir/>
          <dgm:resizeHandles val="exact"/>
        </dgm:presLayoutVars>
      </dgm:prSet>
      <dgm:spPr/>
    </dgm:pt>
    <dgm:pt modelId="{9ACD5588-30D0-4D9F-974C-BC2D20C5D06B}" type="pres">
      <dgm:prSet presAssocID="{3BBAC835-E10D-4469-B38C-0BF117759F0A}" presName="circ1" presStyleLbl="vennNode1" presStyleIdx="0" presStyleCnt="3"/>
      <dgm:spPr/>
    </dgm:pt>
    <dgm:pt modelId="{29EC97AA-279B-4CF4-8AE3-6AC7953143E6}" type="pres">
      <dgm:prSet presAssocID="{3BBAC835-E10D-4469-B38C-0BF117759F0A}" presName="circ1Tx" presStyleLbl="revTx" presStyleIdx="0" presStyleCnt="0">
        <dgm:presLayoutVars>
          <dgm:chMax val="0"/>
          <dgm:chPref val="0"/>
          <dgm:bulletEnabled val="1"/>
        </dgm:presLayoutVars>
      </dgm:prSet>
      <dgm:spPr/>
    </dgm:pt>
    <dgm:pt modelId="{A29A13F1-4F40-49F2-A14C-011C5F456F85}" type="pres">
      <dgm:prSet presAssocID="{32F6FDBA-E760-4B65-81C6-ADCF3AE3562F}" presName="circ2" presStyleLbl="vennNode1" presStyleIdx="1" presStyleCnt="3"/>
      <dgm:spPr/>
    </dgm:pt>
    <dgm:pt modelId="{A0B1A907-5A30-4950-B2DF-C5EC49ABAD1E}" type="pres">
      <dgm:prSet presAssocID="{32F6FDBA-E760-4B65-81C6-ADCF3AE3562F}" presName="circ2Tx" presStyleLbl="revTx" presStyleIdx="0" presStyleCnt="0">
        <dgm:presLayoutVars>
          <dgm:chMax val="0"/>
          <dgm:chPref val="0"/>
          <dgm:bulletEnabled val="1"/>
        </dgm:presLayoutVars>
      </dgm:prSet>
      <dgm:spPr/>
    </dgm:pt>
    <dgm:pt modelId="{9EEDF986-1E99-4E0D-A171-9095E6A8F129}" type="pres">
      <dgm:prSet presAssocID="{9F5F6765-FB32-4498-9C6A-9FAB8D060B7F}" presName="circ3" presStyleLbl="vennNode1" presStyleIdx="2" presStyleCnt="3"/>
      <dgm:spPr/>
    </dgm:pt>
    <dgm:pt modelId="{1EA4FB03-68BD-41FF-8B20-3533D06438D7}" type="pres">
      <dgm:prSet presAssocID="{9F5F6765-FB32-4498-9C6A-9FAB8D060B7F}" presName="circ3Tx" presStyleLbl="revTx" presStyleIdx="0" presStyleCnt="0">
        <dgm:presLayoutVars>
          <dgm:chMax val="0"/>
          <dgm:chPref val="0"/>
          <dgm:bulletEnabled val="1"/>
        </dgm:presLayoutVars>
      </dgm:prSet>
      <dgm:spPr/>
    </dgm:pt>
  </dgm:ptLst>
  <dgm:cxnLst>
    <dgm:cxn modelId="{5CFD5E00-4D01-46D5-9371-C935E9D87A1A}" srcId="{F3A8B32B-F0EC-4700-A408-8B59EBF131FA}" destId="{32F6FDBA-E760-4B65-81C6-ADCF3AE3562F}" srcOrd="1" destOrd="0" parTransId="{8BBCE06B-D621-49A8-91F9-76DE0E284985}" sibTransId="{D0939551-3238-4AC2-9E3D-2380C3B92807}"/>
    <dgm:cxn modelId="{5A75FF09-0FF9-4EDD-BB88-0E6551A12E12}" type="presOf" srcId="{32F6FDBA-E760-4B65-81C6-ADCF3AE3562F}" destId="{A29A13F1-4F40-49F2-A14C-011C5F456F85}" srcOrd="0" destOrd="0" presId="urn:microsoft.com/office/officeart/2005/8/layout/venn1"/>
    <dgm:cxn modelId="{61CEA21D-56DE-44CA-82BC-FCEE9ABD7DC4}" srcId="{F3A8B32B-F0EC-4700-A408-8B59EBF131FA}" destId="{3BBAC835-E10D-4469-B38C-0BF117759F0A}" srcOrd="0" destOrd="0" parTransId="{3C2C9040-4A68-477F-B352-D85CBA50ACA9}" sibTransId="{26993242-41B3-400F-B1B3-DE068D4A31BB}"/>
    <dgm:cxn modelId="{FBA0C260-198A-4357-BB45-A2DB8B6D3537}" type="presOf" srcId="{9F5F6765-FB32-4498-9C6A-9FAB8D060B7F}" destId="{1EA4FB03-68BD-41FF-8B20-3533D06438D7}" srcOrd="1" destOrd="0" presId="urn:microsoft.com/office/officeart/2005/8/layout/venn1"/>
    <dgm:cxn modelId="{74B45A72-E011-4199-8B09-D06332D6E7C2}" srcId="{F3A8B32B-F0EC-4700-A408-8B59EBF131FA}" destId="{9F5F6765-FB32-4498-9C6A-9FAB8D060B7F}" srcOrd="2" destOrd="0" parTransId="{FF5997AA-8267-4A11-9E52-2321A96F0ECD}" sibTransId="{BF1959F5-0342-461D-9D9A-73E048C0DCFF}"/>
    <dgm:cxn modelId="{BDBF6D8C-4DA6-49B7-A7B8-69E5938070CE}" type="presOf" srcId="{F3A8B32B-F0EC-4700-A408-8B59EBF131FA}" destId="{97CBBE16-4A45-4A67-AF8D-DD4C1F09D503}" srcOrd="0" destOrd="0" presId="urn:microsoft.com/office/officeart/2005/8/layout/venn1"/>
    <dgm:cxn modelId="{7484D3BC-ED26-4B92-8FA8-91F5649B8F94}" type="presOf" srcId="{32F6FDBA-E760-4B65-81C6-ADCF3AE3562F}" destId="{A0B1A907-5A30-4950-B2DF-C5EC49ABAD1E}" srcOrd="1" destOrd="0" presId="urn:microsoft.com/office/officeart/2005/8/layout/venn1"/>
    <dgm:cxn modelId="{08138CC3-8933-4841-96D1-3BFEEA4975F0}" type="presOf" srcId="{9F5F6765-FB32-4498-9C6A-9FAB8D060B7F}" destId="{9EEDF986-1E99-4E0D-A171-9095E6A8F129}" srcOrd="0" destOrd="0" presId="urn:microsoft.com/office/officeart/2005/8/layout/venn1"/>
    <dgm:cxn modelId="{56AB32E2-18E6-4281-BA50-CE3C45BEEEDA}" type="presOf" srcId="{3BBAC835-E10D-4469-B38C-0BF117759F0A}" destId="{29EC97AA-279B-4CF4-8AE3-6AC7953143E6}" srcOrd="1" destOrd="0" presId="urn:microsoft.com/office/officeart/2005/8/layout/venn1"/>
    <dgm:cxn modelId="{B5E163FF-9B99-4415-AB6A-71510DC320DE}" type="presOf" srcId="{3BBAC835-E10D-4469-B38C-0BF117759F0A}" destId="{9ACD5588-30D0-4D9F-974C-BC2D20C5D06B}" srcOrd="0" destOrd="0" presId="urn:microsoft.com/office/officeart/2005/8/layout/venn1"/>
    <dgm:cxn modelId="{498DF45F-8D9F-40A9-ADA9-E5E7D7B5F48E}" type="presParOf" srcId="{97CBBE16-4A45-4A67-AF8D-DD4C1F09D503}" destId="{9ACD5588-30D0-4D9F-974C-BC2D20C5D06B}" srcOrd="0" destOrd="0" presId="urn:microsoft.com/office/officeart/2005/8/layout/venn1"/>
    <dgm:cxn modelId="{3CB18073-FAC8-4DA6-B311-DF3B0445C491}" type="presParOf" srcId="{97CBBE16-4A45-4A67-AF8D-DD4C1F09D503}" destId="{29EC97AA-279B-4CF4-8AE3-6AC7953143E6}" srcOrd="1" destOrd="0" presId="urn:microsoft.com/office/officeart/2005/8/layout/venn1"/>
    <dgm:cxn modelId="{25B5B228-FFEA-436E-AB08-589031A1228A}" type="presParOf" srcId="{97CBBE16-4A45-4A67-AF8D-DD4C1F09D503}" destId="{A29A13F1-4F40-49F2-A14C-011C5F456F85}" srcOrd="2" destOrd="0" presId="urn:microsoft.com/office/officeart/2005/8/layout/venn1"/>
    <dgm:cxn modelId="{128B7C02-94D6-4B36-B104-67CB40322B14}" type="presParOf" srcId="{97CBBE16-4A45-4A67-AF8D-DD4C1F09D503}" destId="{A0B1A907-5A30-4950-B2DF-C5EC49ABAD1E}" srcOrd="3" destOrd="0" presId="urn:microsoft.com/office/officeart/2005/8/layout/venn1"/>
    <dgm:cxn modelId="{DCC150CA-A766-45A8-9A35-21ED9DEB08E6}" type="presParOf" srcId="{97CBBE16-4A45-4A67-AF8D-DD4C1F09D503}" destId="{9EEDF986-1E99-4E0D-A171-9095E6A8F129}" srcOrd="4" destOrd="0" presId="urn:microsoft.com/office/officeart/2005/8/layout/venn1"/>
    <dgm:cxn modelId="{7019F95D-DD0C-44C4-9675-49F608F490C4}" type="presParOf" srcId="{97CBBE16-4A45-4A67-AF8D-DD4C1F09D503}" destId="{1EA4FB03-68BD-41FF-8B20-3533D06438D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6A09CD-88C5-4F33-B3F7-E584D9F6532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1862320C-CA2F-45F1-A0A0-FE4CCEBAB9A2}">
      <dgm:prSet/>
      <dgm:spPr/>
      <dgm:t>
        <a:bodyPr/>
        <a:lstStyle/>
        <a:p>
          <a:r>
            <a:rPr lang="en-GB"/>
            <a:t>Was zu tun ist (zentrale Herausforderung)</a:t>
          </a:r>
          <a:endParaRPr lang="de-DE"/>
        </a:p>
      </dgm:t>
    </dgm:pt>
    <dgm:pt modelId="{642069A6-0836-44EB-8E4D-1384D6EC75AE}" type="parTrans" cxnId="{E2165375-BD89-4C35-8517-0F3AAFC1D71D}">
      <dgm:prSet/>
      <dgm:spPr/>
      <dgm:t>
        <a:bodyPr/>
        <a:lstStyle/>
        <a:p>
          <a:endParaRPr lang="de-DE"/>
        </a:p>
      </dgm:t>
    </dgm:pt>
    <dgm:pt modelId="{360BD605-FB73-4C08-ADBF-8EDDE647CC96}" type="sibTrans" cxnId="{E2165375-BD89-4C35-8517-0F3AAFC1D71D}">
      <dgm:prSet/>
      <dgm:spPr/>
      <dgm:t>
        <a:bodyPr/>
        <a:lstStyle/>
        <a:p>
          <a:endParaRPr lang="de-DE"/>
        </a:p>
      </dgm:t>
    </dgm:pt>
    <dgm:pt modelId="{42AEA5BE-E0CE-4C88-BCFC-08483FE534C2}">
      <dgm:prSet/>
      <dgm:spPr/>
      <dgm:t>
        <a:bodyPr/>
        <a:lstStyle/>
        <a:p>
          <a:r>
            <a:rPr lang="en-US"/>
            <a:t>die führende Koalition dazu bringen, eine klare Vision und Strategie zu entwickeln</a:t>
          </a:r>
          <a:endParaRPr lang="de-DE"/>
        </a:p>
      </dgm:t>
    </dgm:pt>
    <dgm:pt modelId="{DEE34EB5-C69D-4A52-B12D-A25E4F188361}" type="parTrans" cxnId="{B79D33AD-7120-41D3-8D43-2600C27733E8}">
      <dgm:prSet/>
      <dgm:spPr/>
      <dgm:t>
        <a:bodyPr/>
        <a:lstStyle/>
        <a:p>
          <a:endParaRPr lang="de-DE"/>
        </a:p>
      </dgm:t>
    </dgm:pt>
    <dgm:pt modelId="{1E70A7D0-6053-4D1F-863C-1B5598CD19BA}" type="sibTrans" cxnId="{B79D33AD-7120-41D3-8D43-2600C27733E8}">
      <dgm:prSet/>
      <dgm:spPr/>
      <dgm:t>
        <a:bodyPr/>
        <a:lstStyle/>
        <a:p>
          <a:endParaRPr lang="de-DE"/>
        </a:p>
      </dgm:t>
    </dgm:pt>
    <dgm:pt modelId="{E3D07068-45F1-471A-BA4A-042976E03E7E}">
      <dgm:prSet/>
      <dgm:spPr/>
      <dgm:t>
        <a:bodyPr/>
        <a:lstStyle/>
        <a:p>
          <a:r>
            <a:rPr lang="en-US"/>
            <a:t>Berücksichtigung des Faktors Mensch als Teil der Strategie</a:t>
          </a:r>
          <a:endParaRPr lang="de-DE"/>
        </a:p>
      </dgm:t>
    </dgm:pt>
    <dgm:pt modelId="{253CC932-1124-4344-A4D5-8371AAF82967}" type="parTrans" cxnId="{03D42445-859E-431C-8077-8D94C4A4ED6E}">
      <dgm:prSet/>
      <dgm:spPr/>
      <dgm:t>
        <a:bodyPr/>
        <a:lstStyle/>
        <a:p>
          <a:endParaRPr lang="de-DE"/>
        </a:p>
      </dgm:t>
    </dgm:pt>
    <dgm:pt modelId="{78E68390-91B2-4043-AF00-B4373147509A}" type="sibTrans" cxnId="{03D42445-859E-431C-8077-8D94C4A4ED6E}">
      <dgm:prSet/>
      <dgm:spPr/>
      <dgm:t>
        <a:bodyPr/>
        <a:lstStyle/>
        <a:p>
          <a:endParaRPr lang="de-DE"/>
        </a:p>
      </dgm:t>
    </dgm:pt>
    <dgm:pt modelId="{A6BDC1F9-0C9B-4029-95EF-4B555CF4CC84}">
      <dgm:prSet/>
      <dgm:spPr/>
      <dgm:t>
        <a:bodyPr/>
        <a:lstStyle/>
        <a:p>
          <a:r>
            <a:rPr lang="en-GB"/>
            <a:t>Was soll erreicht werden (gewünschtes Verhalten / Situation)</a:t>
          </a:r>
          <a:endParaRPr lang="de-DE"/>
        </a:p>
      </dgm:t>
    </dgm:pt>
    <dgm:pt modelId="{DC6CFF25-4F08-4E81-A6F0-FE8D47A6C30E}" type="parTrans" cxnId="{8156F2D7-2C51-4CC0-B1B0-49F9E258E940}">
      <dgm:prSet/>
      <dgm:spPr/>
      <dgm:t>
        <a:bodyPr/>
        <a:lstStyle/>
        <a:p>
          <a:endParaRPr lang="de-DE"/>
        </a:p>
      </dgm:t>
    </dgm:pt>
    <dgm:pt modelId="{BD023736-2276-4DBF-8CDC-D84260EF3F11}" type="sibTrans" cxnId="{8156F2D7-2C51-4CC0-B1B0-49F9E258E940}">
      <dgm:prSet/>
      <dgm:spPr/>
      <dgm:t>
        <a:bodyPr/>
        <a:lstStyle/>
        <a:p>
          <a:endParaRPr lang="de-DE"/>
        </a:p>
      </dgm:t>
    </dgm:pt>
    <dgm:pt modelId="{832E7788-BFAF-4886-BCBC-1387976D54AE}">
      <dgm:prSet/>
      <dgm:spPr/>
      <dgm:t>
        <a:bodyPr/>
        <a:lstStyle/>
        <a:p>
          <a:r>
            <a:rPr lang="en-US"/>
            <a:t>Das Leitungsteam hat eine klare Vision und Strategie entwickelt</a:t>
          </a:r>
          <a:endParaRPr lang="de-DE"/>
        </a:p>
      </dgm:t>
    </dgm:pt>
    <dgm:pt modelId="{831F0B72-EF8B-42FD-9DE7-557AA17DCF9A}" type="parTrans" cxnId="{1AA0C97A-11AC-404D-BAEB-9DD2DD67D863}">
      <dgm:prSet/>
      <dgm:spPr/>
      <dgm:t>
        <a:bodyPr/>
        <a:lstStyle/>
        <a:p>
          <a:endParaRPr lang="de-DE"/>
        </a:p>
      </dgm:t>
    </dgm:pt>
    <dgm:pt modelId="{F355BCC4-B198-403F-AF11-7FF578E78F68}" type="sibTrans" cxnId="{1AA0C97A-11AC-404D-BAEB-9DD2DD67D863}">
      <dgm:prSet/>
      <dgm:spPr/>
      <dgm:t>
        <a:bodyPr/>
        <a:lstStyle/>
        <a:p>
          <a:endParaRPr lang="de-DE"/>
        </a:p>
      </dgm:t>
    </dgm:pt>
    <dgm:pt modelId="{497267E5-4072-41C5-9360-4BECC1FA1B0D}">
      <dgm:prSet/>
      <dgm:spPr/>
      <dgm:t>
        <a:bodyPr/>
        <a:lstStyle/>
        <a:p>
          <a:r>
            <a:rPr lang="en-GB"/>
            <a:t>Was zu vermeiden ist (Risiken)</a:t>
          </a:r>
          <a:endParaRPr lang="de-DE"/>
        </a:p>
      </dgm:t>
    </dgm:pt>
    <dgm:pt modelId="{3FA48D69-033F-44B7-B296-1EBE28454425}" type="parTrans" cxnId="{E8C3D441-7C42-4205-A9B3-924567DCBD08}">
      <dgm:prSet/>
      <dgm:spPr/>
      <dgm:t>
        <a:bodyPr/>
        <a:lstStyle/>
        <a:p>
          <a:endParaRPr lang="de-DE"/>
        </a:p>
      </dgm:t>
    </dgm:pt>
    <dgm:pt modelId="{3F7F2681-3C16-4848-8264-EA838052EB82}" type="sibTrans" cxnId="{E8C3D441-7C42-4205-A9B3-924567DCBD08}">
      <dgm:prSet/>
      <dgm:spPr/>
      <dgm:t>
        <a:bodyPr/>
        <a:lstStyle/>
        <a:p>
          <a:endParaRPr lang="de-DE"/>
        </a:p>
      </dgm:t>
    </dgm:pt>
    <dgm:pt modelId="{2180EACC-A600-4E6B-AC1F-61C02BA6D408}">
      <dgm:prSet/>
      <dgm:spPr/>
      <dgm:t>
        <a:bodyPr/>
        <a:lstStyle/>
        <a:p>
          <a:r>
            <a:rPr lang="en-US"/>
            <a:t>Nur auf Zahlen (Finanzen) und Technologie konzentrieren</a:t>
          </a:r>
          <a:endParaRPr lang="de-DE"/>
        </a:p>
      </dgm:t>
    </dgm:pt>
    <dgm:pt modelId="{A66DE70A-FD97-4F4B-8FE2-D5230C2BDA26}" type="parTrans" cxnId="{CDEF7B56-E0F9-4957-AE62-9E80C74E7BF2}">
      <dgm:prSet/>
      <dgm:spPr/>
      <dgm:t>
        <a:bodyPr/>
        <a:lstStyle/>
        <a:p>
          <a:endParaRPr lang="de-DE"/>
        </a:p>
      </dgm:t>
    </dgm:pt>
    <dgm:pt modelId="{C16C989E-43BF-4FEC-BA79-02900B83FE01}" type="sibTrans" cxnId="{CDEF7B56-E0F9-4957-AE62-9E80C74E7BF2}">
      <dgm:prSet/>
      <dgm:spPr/>
      <dgm:t>
        <a:bodyPr/>
        <a:lstStyle/>
        <a:p>
          <a:endParaRPr lang="de-DE"/>
        </a:p>
      </dgm:t>
    </dgm:pt>
    <dgm:pt modelId="{2F9280D2-DA41-4CBB-84B2-74DE5C1AE5D4}">
      <dgm:prSet/>
      <dgm:spPr/>
      <dgm:t>
        <a:bodyPr/>
        <a:lstStyle/>
        <a:p>
          <a:r>
            <a:rPr lang="en-US"/>
            <a:t>Zu viel Beratergerede, zu wenig konkrete Orientierung</a:t>
          </a:r>
          <a:endParaRPr lang="de-DE"/>
        </a:p>
      </dgm:t>
    </dgm:pt>
    <dgm:pt modelId="{7B6626F5-83C0-4099-8FF6-6172EC1782C4}" type="parTrans" cxnId="{99DA5551-6DE5-42F3-A6AD-59317CFCFCAF}">
      <dgm:prSet/>
      <dgm:spPr/>
      <dgm:t>
        <a:bodyPr/>
        <a:lstStyle/>
        <a:p>
          <a:endParaRPr lang="de-DE"/>
        </a:p>
      </dgm:t>
    </dgm:pt>
    <dgm:pt modelId="{D6C4F0C5-D0EB-4216-BF58-7196AA84487B}" type="sibTrans" cxnId="{99DA5551-6DE5-42F3-A6AD-59317CFCFCAF}">
      <dgm:prSet/>
      <dgm:spPr/>
      <dgm:t>
        <a:bodyPr/>
        <a:lstStyle/>
        <a:p>
          <a:endParaRPr lang="de-DE"/>
        </a:p>
      </dgm:t>
    </dgm:pt>
    <dgm:pt modelId="{3486ADBD-18B4-40EA-A693-4A2D178D7ED3}">
      <dgm:prSet/>
      <dgm:spPr/>
      <dgm:t>
        <a:bodyPr/>
        <a:lstStyle/>
        <a:p>
          <a:r>
            <a:rPr lang="en-GB"/>
            <a:t>Wie es weitergehen soll (empfohlene Maßnahmen)</a:t>
          </a:r>
          <a:endParaRPr lang="de-DE"/>
        </a:p>
      </dgm:t>
    </dgm:pt>
    <dgm:pt modelId="{FC14AE5E-8AE6-4E65-9429-AFF28E411520}" type="parTrans" cxnId="{47A533F8-A02F-450F-ABEC-66DFEBB56413}">
      <dgm:prSet/>
      <dgm:spPr/>
      <dgm:t>
        <a:bodyPr/>
        <a:lstStyle/>
        <a:p>
          <a:endParaRPr lang="de-DE"/>
        </a:p>
      </dgm:t>
    </dgm:pt>
    <dgm:pt modelId="{27DBA949-CA80-4050-BD69-A584684EE8D1}" type="sibTrans" cxnId="{47A533F8-A02F-450F-ABEC-66DFEBB56413}">
      <dgm:prSet/>
      <dgm:spPr/>
      <dgm:t>
        <a:bodyPr/>
        <a:lstStyle/>
        <a:p>
          <a:endParaRPr lang="de-DE"/>
        </a:p>
      </dgm:t>
    </dgm:pt>
    <dgm:pt modelId="{0BD2FA8F-C3D7-4C85-BF12-3C44CCD06F02}">
      <dgm:prSet/>
      <dgm:spPr/>
      <dgm:t>
        <a:bodyPr/>
        <a:lstStyle/>
        <a:p>
          <a:r>
            <a:rPr lang="en-US"/>
            <a:t>Aufstellung eines strategischen Plans unter Berücksichtigung der Faktoren Mensch, Prozess und Technologie</a:t>
          </a:r>
          <a:endParaRPr lang="de-DE"/>
        </a:p>
      </dgm:t>
    </dgm:pt>
    <dgm:pt modelId="{0DE976BF-4173-4B9D-A6D0-0E80A346DA8C}" type="parTrans" cxnId="{F7C24CB1-8321-4129-B284-7B66431825F3}">
      <dgm:prSet/>
      <dgm:spPr/>
      <dgm:t>
        <a:bodyPr/>
        <a:lstStyle/>
        <a:p>
          <a:endParaRPr lang="de-DE"/>
        </a:p>
      </dgm:t>
    </dgm:pt>
    <dgm:pt modelId="{2DE2D0C4-D2A3-4C0A-9832-BF708432E920}" type="sibTrans" cxnId="{F7C24CB1-8321-4129-B284-7B66431825F3}">
      <dgm:prSet/>
      <dgm:spPr/>
      <dgm:t>
        <a:bodyPr/>
        <a:lstStyle/>
        <a:p>
          <a:endParaRPr lang="de-DE"/>
        </a:p>
      </dgm:t>
    </dgm:pt>
    <dgm:pt modelId="{AF48F582-1723-47E1-960C-BD147FFB885D}" type="pres">
      <dgm:prSet presAssocID="{DD6A09CD-88C5-4F33-B3F7-E584D9F6532B}" presName="Name0" presStyleCnt="0">
        <dgm:presLayoutVars>
          <dgm:dir/>
          <dgm:animLvl val="lvl"/>
          <dgm:resizeHandles val="exact"/>
        </dgm:presLayoutVars>
      </dgm:prSet>
      <dgm:spPr/>
    </dgm:pt>
    <dgm:pt modelId="{4717D1E4-58B1-4C51-8260-633D2055FCA5}" type="pres">
      <dgm:prSet presAssocID="{1862320C-CA2F-45F1-A0A0-FE4CCEBAB9A2}" presName="composite" presStyleCnt="0"/>
      <dgm:spPr/>
    </dgm:pt>
    <dgm:pt modelId="{83B02B8E-708B-42B0-9614-E20C1E1F6585}" type="pres">
      <dgm:prSet presAssocID="{1862320C-CA2F-45F1-A0A0-FE4CCEBAB9A2}" presName="parTx" presStyleLbl="alignNode1" presStyleIdx="0" presStyleCnt="4">
        <dgm:presLayoutVars>
          <dgm:chMax val="0"/>
          <dgm:chPref val="0"/>
          <dgm:bulletEnabled val="1"/>
        </dgm:presLayoutVars>
      </dgm:prSet>
      <dgm:spPr/>
    </dgm:pt>
    <dgm:pt modelId="{3A60C917-6DA9-45A2-89DF-C71E37FB183A}" type="pres">
      <dgm:prSet presAssocID="{1862320C-CA2F-45F1-A0A0-FE4CCEBAB9A2}" presName="desTx" presStyleLbl="alignAccFollowNode1" presStyleIdx="0" presStyleCnt="4">
        <dgm:presLayoutVars>
          <dgm:bulletEnabled val="1"/>
        </dgm:presLayoutVars>
      </dgm:prSet>
      <dgm:spPr/>
    </dgm:pt>
    <dgm:pt modelId="{54656D15-61F9-41B8-9CA9-3BE27DDD5A27}" type="pres">
      <dgm:prSet presAssocID="{360BD605-FB73-4C08-ADBF-8EDDE647CC96}" presName="space" presStyleCnt="0"/>
      <dgm:spPr/>
    </dgm:pt>
    <dgm:pt modelId="{1860E326-9FB4-47B8-B932-033914308E9D}" type="pres">
      <dgm:prSet presAssocID="{A6BDC1F9-0C9B-4029-95EF-4B555CF4CC84}" presName="composite" presStyleCnt="0"/>
      <dgm:spPr/>
    </dgm:pt>
    <dgm:pt modelId="{2DFBF8DE-31CE-45E4-9821-2B171D3BE9EB}" type="pres">
      <dgm:prSet presAssocID="{A6BDC1F9-0C9B-4029-95EF-4B555CF4CC84}" presName="parTx" presStyleLbl="alignNode1" presStyleIdx="1" presStyleCnt="4">
        <dgm:presLayoutVars>
          <dgm:chMax val="0"/>
          <dgm:chPref val="0"/>
          <dgm:bulletEnabled val="1"/>
        </dgm:presLayoutVars>
      </dgm:prSet>
      <dgm:spPr/>
    </dgm:pt>
    <dgm:pt modelId="{5F9DF71F-2B42-4B3A-9AD5-8C09766A07A6}" type="pres">
      <dgm:prSet presAssocID="{A6BDC1F9-0C9B-4029-95EF-4B555CF4CC84}" presName="desTx" presStyleLbl="alignAccFollowNode1" presStyleIdx="1" presStyleCnt="4">
        <dgm:presLayoutVars>
          <dgm:bulletEnabled val="1"/>
        </dgm:presLayoutVars>
      </dgm:prSet>
      <dgm:spPr/>
    </dgm:pt>
    <dgm:pt modelId="{EDD6D490-5F9E-454B-9FC1-19A981A40EE2}" type="pres">
      <dgm:prSet presAssocID="{BD023736-2276-4DBF-8CDC-D84260EF3F11}" presName="space" presStyleCnt="0"/>
      <dgm:spPr/>
    </dgm:pt>
    <dgm:pt modelId="{1F1EC5AE-258A-47DE-BF26-2DF9136C60B4}" type="pres">
      <dgm:prSet presAssocID="{497267E5-4072-41C5-9360-4BECC1FA1B0D}" presName="composite" presStyleCnt="0"/>
      <dgm:spPr/>
    </dgm:pt>
    <dgm:pt modelId="{C4EE8277-50AD-4C7F-9580-4E90B5BE74F0}" type="pres">
      <dgm:prSet presAssocID="{497267E5-4072-41C5-9360-4BECC1FA1B0D}" presName="parTx" presStyleLbl="alignNode1" presStyleIdx="2" presStyleCnt="4">
        <dgm:presLayoutVars>
          <dgm:chMax val="0"/>
          <dgm:chPref val="0"/>
          <dgm:bulletEnabled val="1"/>
        </dgm:presLayoutVars>
      </dgm:prSet>
      <dgm:spPr/>
    </dgm:pt>
    <dgm:pt modelId="{3C54B893-06CF-44E3-9863-CA058D496CF9}" type="pres">
      <dgm:prSet presAssocID="{497267E5-4072-41C5-9360-4BECC1FA1B0D}" presName="desTx" presStyleLbl="alignAccFollowNode1" presStyleIdx="2" presStyleCnt="4">
        <dgm:presLayoutVars>
          <dgm:bulletEnabled val="1"/>
        </dgm:presLayoutVars>
      </dgm:prSet>
      <dgm:spPr/>
    </dgm:pt>
    <dgm:pt modelId="{77597C08-4754-4691-9ECB-0188D4062451}" type="pres">
      <dgm:prSet presAssocID="{3F7F2681-3C16-4848-8264-EA838052EB82}" presName="space" presStyleCnt="0"/>
      <dgm:spPr/>
    </dgm:pt>
    <dgm:pt modelId="{7FA3FF2A-B375-4E33-A7D4-F5DF5AC783E7}" type="pres">
      <dgm:prSet presAssocID="{3486ADBD-18B4-40EA-A693-4A2D178D7ED3}" presName="composite" presStyleCnt="0"/>
      <dgm:spPr/>
    </dgm:pt>
    <dgm:pt modelId="{CB7E3B25-41CF-47B5-A256-0C1E6EB0F8DE}" type="pres">
      <dgm:prSet presAssocID="{3486ADBD-18B4-40EA-A693-4A2D178D7ED3}" presName="parTx" presStyleLbl="alignNode1" presStyleIdx="3" presStyleCnt="4">
        <dgm:presLayoutVars>
          <dgm:chMax val="0"/>
          <dgm:chPref val="0"/>
          <dgm:bulletEnabled val="1"/>
        </dgm:presLayoutVars>
      </dgm:prSet>
      <dgm:spPr/>
    </dgm:pt>
    <dgm:pt modelId="{6D403740-E1EE-4143-9E25-BE3B107E5B5D}" type="pres">
      <dgm:prSet presAssocID="{3486ADBD-18B4-40EA-A693-4A2D178D7ED3}" presName="desTx" presStyleLbl="alignAccFollowNode1" presStyleIdx="3" presStyleCnt="4">
        <dgm:presLayoutVars>
          <dgm:bulletEnabled val="1"/>
        </dgm:presLayoutVars>
      </dgm:prSet>
      <dgm:spPr/>
    </dgm:pt>
  </dgm:ptLst>
  <dgm:cxnLst>
    <dgm:cxn modelId="{12F79F13-A0CA-4DE8-9206-ADD70F659E0C}" type="presOf" srcId="{E3D07068-45F1-471A-BA4A-042976E03E7E}" destId="{3A60C917-6DA9-45A2-89DF-C71E37FB183A}" srcOrd="0" destOrd="1" presId="urn:microsoft.com/office/officeart/2005/8/layout/hList1"/>
    <dgm:cxn modelId="{DD21D93C-B868-474F-80D4-16CFCB4DF682}" type="presOf" srcId="{497267E5-4072-41C5-9360-4BECC1FA1B0D}" destId="{C4EE8277-50AD-4C7F-9580-4E90B5BE74F0}" srcOrd="0" destOrd="0" presId="urn:microsoft.com/office/officeart/2005/8/layout/hList1"/>
    <dgm:cxn modelId="{E8C3D441-7C42-4205-A9B3-924567DCBD08}" srcId="{DD6A09CD-88C5-4F33-B3F7-E584D9F6532B}" destId="{497267E5-4072-41C5-9360-4BECC1FA1B0D}" srcOrd="2" destOrd="0" parTransId="{3FA48D69-033F-44B7-B296-1EBE28454425}" sibTransId="{3F7F2681-3C16-4848-8264-EA838052EB82}"/>
    <dgm:cxn modelId="{03D42445-859E-431C-8077-8D94C4A4ED6E}" srcId="{1862320C-CA2F-45F1-A0A0-FE4CCEBAB9A2}" destId="{E3D07068-45F1-471A-BA4A-042976E03E7E}" srcOrd="1" destOrd="0" parTransId="{253CC932-1124-4344-A4D5-8371AAF82967}" sibTransId="{78E68390-91B2-4043-AF00-B4373147509A}"/>
    <dgm:cxn modelId="{99DA5551-6DE5-42F3-A6AD-59317CFCFCAF}" srcId="{497267E5-4072-41C5-9360-4BECC1FA1B0D}" destId="{2F9280D2-DA41-4CBB-84B2-74DE5C1AE5D4}" srcOrd="1" destOrd="0" parTransId="{7B6626F5-83C0-4099-8FF6-6172EC1782C4}" sibTransId="{D6C4F0C5-D0EB-4216-BF58-7196AA84487B}"/>
    <dgm:cxn modelId="{F8CFB355-03A1-41C9-8E33-EC8185CDB0AC}" type="presOf" srcId="{832E7788-BFAF-4886-BCBC-1387976D54AE}" destId="{5F9DF71F-2B42-4B3A-9AD5-8C09766A07A6}" srcOrd="0" destOrd="0" presId="urn:microsoft.com/office/officeart/2005/8/layout/hList1"/>
    <dgm:cxn modelId="{CDEF7B56-E0F9-4957-AE62-9E80C74E7BF2}" srcId="{497267E5-4072-41C5-9360-4BECC1FA1B0D}" destId="{2180EACC-A600-4E6B-AC1F-61C02BA6D408}" srcOrd="0" destOrd="0" parTransId="{A66DE70A-FD97-4F4B-8FE2-D5230C2BDA26}" sibTransId="{C16C989E-43BF-4FEC-BA79-02900B83FE01}"/>
    <dgm:cxn modelId="{F57C9669-7798-4342-99C7-4480E2EE7518}" type="presOf" srcId="{42AEA5BE-E0CE-4C88-BCFC-08483FE534C2}" destId="{3A60C917-6DA9-45A2-89DF-C71E37FB183A}" srcOrd="0" destOrd="0" presId="urn:microsoft.com/office/officeart/2005/8/layout/hList1"/>
    <dgm:cxn modelId="{E2165375-BD89-4C35-8517-0F3AAFC1D71D}" srcId="{DD6A09CD-88C5-4F33-B3F7-E584D9F6532B}" destId="{1862320C-CA2F-45F1-A0A0-FE4CCEBAB9A2}" srcOrd="0" destOrd="0" parTransId="{642069A6-0836-44EB-8E4D-1384D6EC75AE}" sibTransId="{360BD605-FB73-4C08-ADBF-8EDDE647CC96}"/>
    <dgm:cxn modelId="{1AA0C97A-11AC-404D-BAEB-9DD2DD67D863}" srcId="{A6BDC1F9-0C9B-4029-95EF-4B555CF4CC84}" destId="{832E7788-BFAF-4886-BCBC-1387976D54AE}" srcOrd="0" destOrd="0" parTransId="{831F0B72-EF8B-42FD-9DE7-557AA17DCF9A}" sibTransId="{F355BCC4-B198-403F-AF11-7FF578E78F68}"/>
    <dgm:cxn modelId="{8A00F47B-DD3B-4F3C-8225-20A73A94FA52}" type="presOf" srcId="{2180EACC-A600-4E6B-AC1F-61C02BA6D408}" destId="{3C54B893-06CF-44E3-9863-CA058D496CF9}" srcOrd="0" destOrd="0" presId="urn:microsoft.com/office/officeart/2005/8/layout/hList1"/>
    <dgm:cxn modelId="{BEE4DB89-D5A5-4C03-B652-3B039F072286}" type="presOf" srcId="{3486ADBD-18B4-40EA-A693-4A2D178D7ED3}" destId="{CB7E3B25-41CF-47B5-A256-0C1E6EB0F8DE}" srcOrd="0" destOrd="0" presId="urn:microsoft.com/office/officeart/2005/8/layout/hList1"/>
    <dgm:cxn modelId="{FBE78D9E-E883-4F22-B3FE-4B659F3689F4}" type="presOf" srcId="{1862320C-CA2F-45F1-A0A0-FE4CCEBAB9A2}" destId="{83B02B8E-708B-42B0-9614-E20C1E1F6585}" srcOrd="0" destOrd="0" presId="urn:microsoft.com/office/officeart/2005/8/layout/hList1"/>
    <dgm:cxn modelId="{65C8D8AA-95F7-47A9-8011-242CA0A53E6F}" type="presOf" srcId="{A6BDC1F9-0C9B-4029-95EF-4B555CF4CC84}" destId="{2DFBF8DE-31CE-45E4-9821-2B171D3BE9EB}" srcOrd="0" destOrd="0" presId="urn:microsoft.com/office/officeart/2005/8/layout/hList1"/>
    <dgm:cxn modelId="{B79D33AD-7120-41D3-8D43-2600C27733E8}" srcId="{1862320C-CA2F-45F1-A0A0-FE4CCEBAB9A2}" destId="{42AEA5BE-E0CE-4C88-BCFC-08483FE534C2}" srcOrd="0" destOrd="0" parTransId="{DEE34EB5-C69D-4A52-B12D-A25E4F188361}" sibTransId="{1E70A7D0-6053-4D1F-863C-1B5598CD19BA}"/>
    <dgm:cxn modelId="{F7C24CB1-8321-4129-B284-7B66431825F3}" srcId="{3486ADBD-18B4-40EA-A693-4A2D178D7ED3}" destId="{0BD2FA8F-C3D7-4C85-BF12-3C44CCD06F02}" srcOrd="0" destOrd="0" parTransId="{0DE976BF-4173-4B9D-A6D0-0E80A346DA8C}" sibTransId="{2DE2D0C4-D2A3-4C0A-9832-BF708432E920}"/>
    <dgm:cxn modelId="{7728ADB4-DD67-4316-A1AB-E82D0E1C2616}" type="presOf" srcId="{DD6A09CD-88C5-4F33-B3F7-E584D9F6532B}" destId="{AF48F582-1723-47E1-960C-BD147FFB885D}" srcOrd="0" destOrd="0" presId="urn:microsoft.com/office/officeart/2005/8/layout/hList1"/>
    <dgm:cxn modelId="{65BEB9C6-5B51-4041-A9F2-8BB88F8FBAC6}" type="presOf" srcId="{2F9280D2-DA41-4CBB-84B2-74DE5C1AE5D4}" destId="{3C54B893-06CF-44E3-9863-CA058D496CF9}" srcOrd="0" destOrd="1" presId="urn:microsoft.com/office/officeart/2005/8/layout/hList1"/>
    <dgm:cxn modelId="{8156F2D7-2C51-4CC0-B1B0-49F9E258E940}" srcId="{DD6A09CD-88C5-4F33-B3F7-E584D9F6532B}" destId="{A6BDC1F9-0C9B-4029-95EF-4B555CF4CC84}" srcOrd="1" destOrd="0" parTransId="{DC6CFF25-4F08-4E81-A6F0-FE8D47A6C30E}" sibTransId="{BD023736-2276-4DBF-8CDC-D84260EF3F11}"/>
    <dgm:cxn modelId="{47A533F8-A02F-450F-ABEC-66DFEBB56413}" srcId="{DD6A09CD-88C5-4F33-B3F7-E584D9F6532B}" destId="{3486ADBD-18B4-40EA-A693-4A2D178D7ED3}" srcOrd="3" destOrd="0" parTransId="{FC14AE5E-8AE6-4E65-9429-AFF28E411520}" sibTransId="{27DBA949-CA80-4050-BD69-A584684EE8D1}"/>
    <dgm:cxn modelId="{2504A7F8-2035-421F-A9C4-85C09C93CF0D}" type="presOf" srcId="{0BD2FA8F-C3D7-4C85-BF12-3C44CCD06F02}" destId="{6D403740-E1EE-4143-9E25-BE3B107E5B5D}" srcOrd="0" destOrd="0" presId="urn:microsoft.com/office/officeart/2005/8/layout/hList1"/>
    <dgm:cxn modelId="{DDCD9489-3E18-47B0-AD39-9DA2742BE14D}" type="presParOf" srcId="{AF48F582-1723-47E1-960C-BD147FFB885D}" destId="{4717D1E4-58B1-4C51-8260-633D2055FCA5}" srcOrd="0" destOrd="0" presId="urn:microsoft.com/office/officeart/2005/8/layout/hList1"/>
    <dgm:cxn modelId="{21E2E44E-64B9-4C19-BBEC-0A6BCA966409}" type="presParOf" srcId="{4717D1E4-58B1-4C51-8260-633D2055FCA5}" destId="{83B02B8E-708B-42B0-9614-E20C1E1F6585}" srcOrd="0" destOrd="0" presId="urn:microsoft.com/office/officeart/2005/8/layout/hList1"/>
    <dgm:cxn modelId="{825B7D16-A4A6-43FE-8420-5A4F67BDD045}" type="presParOf" srcId="{4717D1E4-58B1-4C51-8260-633D2055FCA5}" destId="{3A60C917-6DA9-45A2-89DF-C71E37FB183A}" srcOrd="1" destOrd="0" presId="urn:microsoft.com/office/officeart/2005/8/layout/hList1"/>
    <dgm:cxn modelId="{0A9D08A4-A16B-4336-86BF-A6AD4B6D55E5}" type="presParOf" srcId="{AF48F582-1723-47E1-960C-BD147FFB885D}" destId="{54656D15-61F9-41B8-9CA9-3BE27DDD5A27}" srcOrd="1" destOrd="0" presId="urn:microsoft.com/office/officeart/2005/8/layout/hList1"/>
    <dgm:cxn modelId="{AF734E18-ECFE-446C-BE56-AF142D59EAE5}" type="presParOf" srcId="{AF48F582-1723-47E1-960C-BD147FFB885D}" destId="{1860E326-9FB4-47B8-B932-033914308E9D}" srcOrd="2" destOrd="0" presId="urn:microsoft.com/office/officeart/2005/8/layout/hList1"/>
    <dgm:cxn modelId="{02BAC25E-73C5-43DA-822A-74F7BBE2B23A}" type="presParOf" srcId="{1860E326-9FB4-47B8-B932-033914308E9D}" destId="{2DFBF8DE-31CE-45E4-9821-2B171D3BE9EB}" srcOrd="0" destOrd="0" presId="urn:microsoft.com/office/officeart/2005/8/layout/hList1"/>
    <dgm:cxn modelId="{726A7498-76C9-42A4-AF2D-0E587F21A16D}" type="presParOf" srcId="{1860E326-9FB4-47B8-B932-033914308E9D}" destId="{5F9DF71F-2B42-4B3A-9AD5-8C09766A07A6}" srcOrd="1" destOrd="0" presId="urn:microsoft.com/office/officeart/2005/8/layout/hList1"/>
    <dgm:cxn modelId="{988D5F62-D516-4F9E-98E9-A2484172BC22}" type="presParOf" srcId="{AF48F582-1723-47E1-960C-BD147FFB885D}" destId="{EDD6D490-5F9E-454B-9FC1-19A981A40EE2}" srcOrd="3" destOrd="0" presId="urn:microsoft.com/office/officeart/2005/8/layout/hList1"/>
    <dgm:cxn modelId="{D02FF370-55D5-45C0-BDC8-67E920887714}" type="presParOf" srcId="{AF48F582-1723-47E1-960C-BD147FFB885D}" destId="{1F1EC5AE-258A-47DE-BF26-2DF9136C60B4}" srcOrd="4" destOrd="0" presId="urn:microsoft.com/office/officeart/2005/8/layout/hList1"/>
    <dgm:cxn modelId="{A5944246-87A4-4DAC-8F85-C5CF689894FE}" type="presParOf" srcId="{1F1EC5AE-258A-47DE-BF26-2DF9136C60B4}" destId="{C4EE8277-50AD-4C7F-9580-4E90B5BE74F0}" srcOrd="0" destOrd="0" presId="urn:microsoft.com/office/officeart/2005/8/layout/hList1"/>
    <dgm:cxn modelId="{10122B57-FDA7-4318-9FDB-6CE02E3EBF87}" type="presParOf" srcId="{1F1EC5AE-258A-47DE-BF26-2DF9136C60B4}" destId="{3C54B893-06CF-44E3-9863-CA058D496CF9}" srcOrd="1" destOrd="0" presId="urn:microsoft.com/office/officeart/2005/8/layout/hList1"/>
    <dgm:cxn modelId="{21CCF610-7D25-4A1E-8FF2-E01EC247B9CF}" type="presParOf" srcId="{AF48F582-1723-47E1-960C-BD147FFB885D}" destId="{77597C08-4754-4691-9ECB-0188D4062451}" srcOrd="5" destOrd="0" presId="urn:microsoft.com/office/officeart/2005/8/layout/hList1"/>
    <dgm:cxn modelId="{15DBD339-23EF-41B0-BC3F-B55DABBBFC23}" type="presParOf" srcId="{AF48F582-1723-47E1-960C-BD147FFB885D}" destId="{7FA3FF2A-B375-4E33-A7D4-F5DF5AC783E7}" srcOrd="6" destOrd="0" presId="urn:microsoft.com/office/officeart/2005/8/layout/hList1"/>
    <dgm:cxn modelId="{AFA1FEE4-CABB-4219-A102-687D358104A3}" type="presParOf" srcId="{7FA3FF2A-B375-4E33-A7D4-F5DF5AC783E7}" destId="{CB7E3B25-41CF-47B5-A256-0C1E6EB0F8DE}" srcOrd="0" destOrd="0" presId="urn:microsoft.com/office/officeart/2005/8/layout/hList1"/>
    <dgm:cxn modelId="{105CE8F3-FC34-470D-A3A7-E32D194EA554}" type="presParOf" srcId="{7FA3FF2A-B375-4E33-A7D4-F5DF5AC783E7}" destId="{6D403740-E1EE-4143-9E25-BE3B107E5B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DF0234-FEE4-456C-9E09-DE638E8413EC}"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F0CB1437-B492-4503-86B1-9E46DEE783A9}">
      <dgm:prSet/>
      <dgm:spPr/>
      <dgm:t>
        <a:bodyPr/>
        <a:lstStyle/>
        <a:p>
          <a:r>
            <a:rPr lang="en-GB"/>
            <a:t>Was zu tun ist (zentrale Herausforderung)</a:t>
          </a:r>
          <a:endParaRPr lang="de-DE"/>
        </a:p>
      </dgm:t>
    </dgm:pt>
    <dgm:pt modelId="{F727CEE5-3875-4D7C-982E-113157B5DA0F}" type="parTrans" cxnId="{8E576305-F088-4C38-B676-9411678939AC}">
      <dgm:prSet/>
      <dgm:spPr/>
      <dgm:t>
        <a:bodyPr/>
        <a:lstStyle/>
        <a:p>
          <a:endParaRPr lang="de-DE"/>
        </a:p>
      </dgm:t>
    </dgm:pt>
    <dgm:pt modelId="{97E456E3-8335-4970-AFBB-DA868F2BDF05}" type="sibTrans" cxnId="{8E576305-F088-4C38-B676-9411678939AC}">
      <dgm:prSet/>
      <dgm:spPr/>
      <dgm:t>
        <a:bodyPr/>
        <a:lstStyle/>
        <a:p>
          <a:endParaRPr lang="de-DE"/>
        </a:p>
      </dgm:t>
    </dgm:pt>
    <dgm:pt modelId="{BD526251-1B21-46DF-8C44-8A010B19319F}">
      <dgm:prSet/>
      <dgm:spPr/>
      <dgm:t>
        <a:bodyPr/>
        <a:lstStyle/>
        <a:p>
          <a:r>
            <a:rPr lang="en-US"/>
            <a:t>Berücksichtigung aller relevanten Interessengruppen und deren Einbindung in den organisatorischen Change</a:t>
          </a:r>
          <a:endParaRPr lang="de-DE"/>
        </a:p>
      </dgm:t>
    </dgm:pt>
    <dgm:pt modelId="{5D71DCFF-C832-4A23-BF99-F22AFE56E2B6}" type="parTrans" cxnId="{C8C1487E-4409-442B-802A-D01B7A40A56D}">
      <dgm:prSet/>
      <dgm:spPr/>
      <dgm:t>
        <a:bodyPr/>
        <a:lstStyle/>
        <a:p>
          <a:endParaRPr lang="de-DE"/>
        </a:p>
      </dgm:t>
    </dgm:pt>
    <dgm:pt modelId="{9DCCAD12-2B3E-4C99-B5C6-A7A55BF50D1A}" type="sibTrans" cxnId="{C8C1487E-4409-442B-802A-D01B7A40A56D}">
      <dgm:prSet/>
      <dgm:spPr/>
      <dgm:t>
        <a:bodyPr/>
        <a:lstStyle/>
        <a:p>
          <a:endParaRPr lang="de-DE"/>
        </a:p>
      </dgm:t>
    </dgm:pt>
    <dgm:pt modelId="{5DF9313E-4CDC-472B-81E3-ACA2253851C5}">
      <dgm:prSet/>
      <dgm:spPr/>
      <dgm:t>
        <a:bodyPr/>
        <a:lstStyle/>
        <a:p>
          <a:r>
            <a:rPr lang="en-GB"/>
            <a:t>Was soll erreicht werden (gewünschtes Verhalten / Situation)</a:t>
          </a:r>
          <a:endParaRPr lang="de-DE"/>
        </a:p>
      </dgm:t>
    </dgm:pt>
    <dgm:pt modelId="{192AC4B7-5C8A-426E-8B52-5F4509F7CF4D}" type="parTrans" cxnId="{AA24F580-0024-49C1-8DEF-FBC7445575E1}">
      <dgm:prSet/>
      <dgm:spPr/>
      <dgm:t>
        <a:bodyPr/>
        <a:lstStyle/>
        <a:p>
          <a:endParaRPr lang="de-DE"/>
        </a:p>
      </dgm:t>
    </dgm:pt>
    <dgm:pt modelId="{F0E50F29-ABD9-4784-8695-0D03C24351FD}" type="sibTrans" cxnId="{AA24F580-0024-49C1-8DEF-FBC7445575E1}">
      <dgm:prSet/>
      <dgm:spPr/>
      <dgm:t>
        <a:bodyPr/>
        <a:lstStyle/>
        <a:p>
          <a:endParaRPr lang="de-DE"/>
        </a:p>
      </dgm:t>
    </dgm:pt>
    <dgm:pt modelId="{962CA31F-0487-4AD4-A0C0-F5AD57FCB70F}">
      <dgm:prSet/>
      <dgm:spPr/>
      <dgm:t>
        <a:bodyPr/>
        <a:lstStyle/>
        <a:p>
          <a:r>
            <a:rPr lang="en-US"/>
            <a:t>Die Menschen beginnen, den Change zu akzeptieren und sich entsprechend zu verhalten.</a:t>
          </a:r>
          <a:endParaRPr lang="de-DE"/>
        </a:p>
      </dgm:t>
    </dgm:pt>
    <dgm:pt modelId="{0BDBAF34-5B8A-48D4-A637-64BF58CA5C36}" type="parTrans" cxnId="{3011F35C-C7CD-4092-814D-C43FEF0350F2}">
      <dgm:prSet/>
      <dgm:spPr/>
      <dgm:t>
        <a:bodyPr/>
        <a:lstStyle/>
        <a:p>
          <a:endParaRPr lang="de-DE"/>
        </a:p>
      </dgm:t>
    </dgm:pt>
    <dgm:pt modelId="{055E2D29-8E70-4636-A9EC-E03E4E9A1D78}" type="sibTrans" cxnId="{3011F35C-C7CD-4092-814D-C43FEF0350F2}">
      <dgm:prSet/>
      <dgm:spPr/>
      <dgm:t>
        <a:bodyPr/>
        <a:lstStyle/>
        <a:p>
          <a:endParaRPr lang="de-DE"/>
        </a:p>
      </dgm:t>
    </dgm:pt>
    <dgm:pt modelId="{44F702C5-21C2-44E7-AB0D-46EC757FE5E1}">
      <dgm:prSet/>
      <dgm:spPr/>
      <dgm:t>
        <a:bodyPr/>
        <a:lstStyle/>
        <a:p>
          <a:r>
            <a:rPr lang="en-GB"/>
            <a:t>Was zu vermeiden ist (Risiken)</a:t>
          </a:r>
          <a:endParaRPr lang="de-DE"/>
        </a:p>
      </dgm:t>
    </dgm:pt>
    <dgm:pt modelId="{0A50020E-AA9F-4500-A764-C44C902E9C5D}" type="parTrans" cxnId="{A38BE905-177B-4C98-B53F-F6ACD939DAE8}">
      <dgm:prSet/>
      <dgm:spPr/>
      <dgm:t>
        <a:bodyPr/>
        <a:lstStyle/>
        <a:p>
          <a:endParaRPr lang="de-DE"/>
        </a:p>
      </dgm:t>
    </dgm:pt>
    <dgm:pt modelId="{F56D25EB-0C72-4C23-B49F-2B7DB87B6AA0}" type="sibTrans" cxnId="{A38BE905-177B-4C98-B53F-F6ACD939DAE8}">
      <dgm:prSet/>
      <dgm:spPr/>
      <dgm:t>
        <a:bodyPr/>
        <a:lstStyle/>
        <a:p>
          <a:endParaRPr lang="de-DE"/>
        </a:p>
      </dgm:t>
    </dgm:pt>
    <dgm:pt modelId="{AF255B6A-F190-42E4-B466-6B0CDC84584E}">
      <dgm:prSet/>
      <dgm:spPr/>
      <dgm:t>
        <a:bodyPr/>
        <a:lstStyle/>
        <a:p>
          <a:r>
            <a:rPr lang="en-US"/>
            <a:t>Zu wenig, zu spät kommuniziert</a:t>
          </a:r>
          <a:endParaRPr lang="de-DE"/>
        </a:p>
      </dgm:t>
    </dgm:pt>
    <dgm:pt modelId="{BDE496B6-651F-4DC0-9762-249AE26918D4}" type="parTrans" cxnId="{05BAD15C-5B63-46AF-ADB1-3DB8F263A2D6}">
      <dgm:prSet/>
      <dgm:spPr/>
      <dgm:t>
        <a:bodyPr/>
        <a:lstStyle/>
        <a:p>
          <a:endParaRPr lang="de-DE"/>
        </a:p>
      </dgm:t>
    </dgm:pt>
    <dgm:pt modelId="{B1EA3DEF-3E09-4466-A6ED-504C79E8CBB7}" type="sibTrans" cxnId="{05BAD15C-5B63-46AF-ADB1-3DB8F263A2D6}">
      <dgm:prSet/>
      <dgm:spPr/>
      <dgm:t>
        <a:bodyPr/>
        <a:lstStyle/>
        <a:p>
          <a:endParaRPr lang="de-DE"/>
        </a:p>
      </dgm:t>
    </dgm:pt>
    <dgm:pt modelId="{25BAFA46-5317-47FD-A302-B01FD299A33F}">
      <dgm:prSet/>
      <dgm:spPr/>
      <dgm:t>
        <a:bodyPr/>
        <a:lstStyle/>
        <a:p>
          <a:r>
            <a:rPr lang="en-US"/>
            <a:t>Die Kommunikation ist nicht gut auf die Bedürfnisse des Publikums abgestimmt</a:t>
          </a:r>
          <a:endParaRPr lang="de-DE"/>
        </a:p>
      </dgm:t>
    </dgm:pt>
    <dgm:pt modelId="{D7F1B1DC-CF57-4D36-AA37-FF6104B890D7}" type="parTrans" cxnId="{9EEE34DB-5D85-4084-8223-3AEA371D399D}">
      <dgm:prSet/>
      <dgm:spPr/>
      <dgm:t>
        <a:bodyPr/>
        <a:lstStyle/>
        <a:p>
          <a:endParaRPr lang="de-DE"/>
        </a:p>
      </dgm:t>
    </dgm:pt>
    <dgm:pt modelId="{AA2B00B4-5866-4D41-8EF5-2283D5AFF948}" type="sibTrans" cxnId="{9EEE34DB-5D85-4084-8223-3AEA371D399D}">
      <dgm:prSet/>
      <dgm:spPr/>
      <dgm:t>
        <a:bodyPr/>
        <a:lstStyle/>
        <a:p>
          <a:endParaRPr lang="de-DE"/>
        </a:p>
      </dgm:t>
    </dgm:pt>
    <dgm:pt modelId="{2C0E6DDB-42B8-4EE5-BC82-7D20D0945601}">
      <dgm:prSet/>
      <dgm:spPr/>
      <dgm:t>
        <a:bodyPr/>
        <a:lstStyle/>
        <a:p>
          <a:r>
            <a:rPr lang="en-GB"/>
            <a:t>Wie es weitergehen soll (empfohlene Maßnahmen)</a:t>
          </a:r>
          <a:endParaRPr lang="de-DE"/>
        </a:p>
      </dgm:t>
    </dgm:pt>
    <dgm:pt modelId="{9A4F6C97-8EC3-4A9F-A0CB-4BACED46070E}" type="parTrans" cxnId="{405ABD16-9DCB-487E-8D2C-83B66203A016}">
      <dgm:prSet/>
      <dgm:spPr/>
      <dgm:t>
        <a:bodyPr/>
        <a:lstStyle/>
        <a:p>
          <a:endParaRPr lang="de-DE"/>
        </a:p>
      </dgm:t>
    </dgm:pt>
    <dgm:pt modelId="{1D6A3BB0-99AD-4EDA-A5FD-C7F9C050B31C}" type="sibTrans" cxnId="{405ABD16-9DCB-487E-8D2C-83B66203A016}">
      <dgm:prSet/>
      <dgm:spPr/>
      <dgm:t>
        <a:bodyPr/>
        <a:lstStyle/>
        <a:p>
          <a:endParaRPr lang="de-DE"/>
        </a:p>
      </dgm:t>
    </dgm:pt>
    <dgm:pt modelId="{E80E6CB3-DCA6-4366-A133-8E10BBB96039}">
      <dgm:prSet/>
      <dgm:spPr/>
      <dgm:t>
        <a:bodyPr/>
        <a:lstStyle/>
        <a:p>
          <a:r>
            <a:rPr lang="en-US"/>
            <a:t>Erstellung eines Kommunikationsplans, basierend auf der Identifizierung der Stakeholder</a:t>
          </a:r>
          <a:endParaRPr lang="de-DE"/>
        </a:p>
      </dgm:t>
    </dgm:pt>
    <dgm:pt modelId="{0B3EAE82-CC17-46B2-B8A7-3195B6BDF201}" type="parTrans" cxnId="{C1E1881B-618A-4CA3-8967-4A2DE14B3324}">
      <dgm:prSet/>
      <dgm:spPr/>
      <dgm:t>
        <a:bodyPr/>
        <a:lstStyle/>
        <a:p>
          <a:endParaRPr lang="de-DE"/>
        </a:p>
      </dgm:t>
    </dgm:pt>
    <dgm:pt modelId="{0D2A0750-D143-4595-8448-5A6A7FE57A23}" type="sibTrans" cxnId="{C1E1881B-618A-4CA3-8967-4A2DE14B3324}">
      <dgm:prSet/>
      <dgm:spPr/>
      <dgm:t>
        <a:bodyPr/>
        <a:lstStyle/>
        <a:p>
          <a:endParaRPr lang="de-DE"/>
        </a:p>
      </dgm:t>
    </dgm:pt>
    <dgm:pt modelId="{724B6C5F-1FED-4ED3-925C-F921A348AD2B}">
      <dgm:prSet/>
      <dgm:spPr/>
      <dgm:t>
        <a:bodyPr/>
        <a:lstStyle/>
        <a:p>
          <a:r>
            <a:rPr lang="en-US"/>
            <a:t>Kommunizieren Sie gemäß dem Plan</a:t>
          </a:r>
          <a:endParaRPr lang="de-DE"/>
        </a:p>
      </dgm:t>
    </dgm:pt>
    <dgm:pt modelId="{B709B16A-AA42-4B4E-ADEA-216F7E4B48A3}" type="parTrans" cxnId="{53BEBF6B-6511-404A-9D2E-62C8904722DB}">
      <dgm:prSet/>
      <dgm:spPr/>
      <dgm:t>
        <a:bodyPr/>
        <a:lstStyle/>
        <a:p>
          <a:endParaRPr lang="de-DE"/>
        </a:p>
      </dgm:t>
    </dgm:pt>
    <dgm:pt modelId="{4D9368CF-1817-4FBD-94E0-2F7113340ABB}" type="sibTrans" cxnId="{53BEBF6B-6511-404A-9D2E-62C8904722DB}">
      <dgm:prSet/>
      <dgm:spPr/>
      <dgm:t>
        <a:bodyPr/>
        <a:lstStyle/>
        <a:p>
          <a:endParaRPr lang="de-DE"/>
        </a:p>
      </dgm:t>
    </dgm:pt>
    <dgm:pt modelId="{8B003E81-CDD8-458A-8CA6-CF46F5BFA563}" type="pres">
      <dgm:prSet presAssocID="{DADF0234-FEE4-456C-9E09-DE638E8413EC}" presName="Name0" presStyleCnt="0">
        <dgm:presLayoutVars>
          <dgm:dir/>
          <dgm:animLvl val="lvl"/>
          <dgm:resizeHandles val="exact"/>
        </dgm:presLayoutVars>
      </dgm:prSet>
      <dgm:spPr/>
    </dgm:pt>
    <dgm:pt modelId="{D524C82F-7C82-4F7A-9265-33A15AC7D9B7}" type="pres">
      <dgm:prSet presAssocID="{F0CB1437-B492-4503-86B1-9E46DEE783A9}" presName="composite" presStyleCnt="0"/>
      <dgm:spPr/>
    </dgm:pt>
    <dgm:pt modelId="{3265BBF5-781C-4B21-BF8C-66A6522ABE37}" type="pres">
      <dgm:prSet presAssocID="{F0CB1437-B492-4503-86B1-9E46DEE783A9}" presName="parTx" presStyleLbl="alignNode1" presStyleIdx="0" presStyleCnt="4">
        <dgm:presLayoutVars>
          <dgm:chMax val="0"/>
          <dgm:chPref val="0"/>
          <dgm:bulletEnabled val="1"/>
        </dgm:presLayoutVars>
      </dgm:prSet>
      <dgm:spPr/>
    </dgm:pt>
    <dgm:pt modelId="{481ED84B-A0A3-44C0-8312-79EE3EA8FBD8}" type="pres">
      <dgm:prSet presAssocID="{F0CB1437-B492-4503-86B1-9E46DEE783A9}" presName="desTx" presStyleLbl="alignAccFollowNode1" presStyleIdx="0" presStyleCnt="4">
        <dgm:presLayoutVars>
          <dgm:bulletEnabled val="1"/>
        </dgm:presLayoutVars>
      </dgm:prSet>
      <dgm:spPr/>
    </dgm:pt>
    <dgm:pt modelId="{D54DD77C-F8DF-466E-81A6-41AABD7FF160}" type="pres">
      <dgm:prSet presAssocID="{97E456E3-8335-4970-AFBB-DA868F2BDF05}" presName="space" presStyleCnt="0"/>
      <dgm:spPr/>
    </dgm:pt>
    <dgm:pt modelId="{4AFDF952-A958-4824-9545-762350573877}" type="pres">
      <dgm:prSet presAssocID="{5DF9313E-4CDC-472B-81E3-ACA2253851C5}" presName="composite" presStyleCnt="0"/>
      <dgm:spPr/>
    </dgm:pt>
    <dgm:pt modelId="{5BCEE65F-ACC1-46C5-A732-68DC91641876}" type="pres">
      <dgm:prSet presAssocID="{5DF9313E-4CDC-472B-81E3-ACA2253851C5}" presName="parTx" presStyleLbl="alignNode1" presStyleIdx="1" presStyleCnt="4">
        <dgm:presLayoutVars>
          <dgm:chMax val="0"/>
          <dgm:chPref val="0"/>
          <dgm:bulletEnabled val="1"/>
        </dgm:presLayoutVars>
      </dgm:prSet>
      <dgm:spPr/>
    </dgm:pt>
    <dgm:pt modelId="{76CA99BF-9689-4D74-A3C2-1ADB2904A3C4}" type="pres">
      <dgm:prSet presAssocID="{5DF9313E-4CDC-472B-81E3-ACA2253851C5}" presName="desTx" presStyleLbl="alignAccFollowNode1" presStyleIdx="1" presStyleCnt="4">
        <dgm:presLayoutVars>
          <dgm:bulletEnabled val="1"/>
        </dgm:presLayoutVars>
      </dgm:prSet>
      <dgm:spPr/>
    </dgm:pt>
    <dgm:pt modelId="{F0BEB27C-2D05-49F0-B86C-3D0C51FFEBA8}" type="pres">
      <dgm:prSet presAssocID="{F0E50F29-ABD9-4784-8695-0D03C24351FD}" presName="space" presStyleCnt="0"/>
      <dgm:spPr/>
    </dgm:pt>
    <dgm:pt modelId="{E4DB0EF1-4F5B-4E6B-B572-19DA1541DE7A}" type="pres">
      <dgm:prSet presAssocID="{44F702C5-21C2-44E7-AB0D-46EC757FE5E1}" presName="composite" presStyleCnt="0"/>
      <dgm:spPr/>
    </dgm:pt>
    <dgm:pt modelId="{D76FCA70-49A1-4223-B5E7-B8562D2EE59B}" type="pres">
      <dgm:prSet presAssocID="{44F702C5-21C2-44E7-AB0D-46EC757FE5E1}" presName="parTx" presStyleLbl="alignNode1" presStyleIdx="2" presStyleCnt="4">
        <dgm:presLayoutVars>
          <dgm:chMax val="0"/>
          <dgm:chPref val="0"/>
          <dgm:bulletEnabled val="1"/>
        </dgm:presLayoutVars>
      </dgm:prSet>
      <dgm:spPr/>
    </dgm:pt>
    <dgm:pt modelId="{A1EEA4D8-CC38-4F06-B5C7-D05997E0635F}" type="pres">
      <dgm:prSet presAssocID="{44F702C5-21C2-44E7-AB0D-46EC757FE5E1}" presName="desTx" presStyleLbl="alignAccFollowNode1" presStyleIdx="2" presStyleCnt="4">
        <dgm:presLayoutVars>
          <dgm:bulletEnabled val="1"/>
        </dgm:presLayoutVars>
      </dgm:prSet>
      <dgm:spPr/>
    </dgm:pt>
    <dgm:pt modelId="{A1DA67DB-732B-4ED9-BFDD-FD0397D59E64}" type="pres">
      <dgm:prSet presAssocID="{F56D25EB-0C72-4C23-B49F-2B7DB87B6AA0}" presName="space" presStyleCnt="0"/>
      <dgm:spPr/>
    </dgm:pt>
    <dgm:pt modelId="{7EC8A856-9FFB-46EA-95AA-3CB648A26264}" type="pres">
      <dgm:prSet presAssocID="{2C0E6DDB-42B8-4EE5-BC82-7D20D0945601}" presName="composite" presStyleCnt="0"/>
      <dgm:spPr/>
    </dgm:pt>
    <dgm:pt modelId="{B16B47E2-0EBC-4573-9BA0-AAB4A3058237}" type="pres">
      <dgm:prSet presAssocID="{2C0E6DDB-42B8-4EE5-BC82-7D20D0945601}" presName="parTx" presStyleLbl="alignNode1" presStyleIdx="3" presStyleCnt="4">
        <dgm:presLayoutVars>
          <dgm:chMax val="0"/>
          <dgm:chPref val="0"/>
          <dgm:bulletEnabled val="1"/>
        </dgm:presLayoutVars>
      </dgm:prSet>
      <dgm:spPr/>
    </dgm:pt>
    <dgm:pt modelId="{3AEAC216-EBC8-4B1D-B95B-E0DE2639A130}" type="pres">
      <dgm:prSet presAssocID="{2C0E6DDB-42B8-4EE5-BC82-7D20D0945601}" presName="desTx" presStyleLbl="alignAccFollowNode1" presStyleIdx="3" presStyleCnt="4">
        <dgm:presLayoutVars>
          <dgm:bulletEnabled val="1"/>
        </dgm:presLayoutVars>
      </dgm:prSet>
      <dgm:spPr/>
    </dgm:pt>
  </dgm:ptLst>
  <dgm:cxnLst>
    <dgm:cxn modelId="{8E576305-F088-4C38-B676-9411678939AC}" srcId="{DADF0234-FEE4-456C-9E09-DE638E8413EC}" destId="{F0CB1437-B492-4503-86B1-9E46DEE783A9}" srcOrd="0" destOrd="0" parTransId="{F727CEE5-3875-4D7C-982E-113157B5DA0F}" sibTransId="{97E456E3-8335-4970-AFBB-DA868F2BDF05}"/>
    <dgm:cxn modelId="{A38BE905-177B-4C98-B53F-F6ACD939DAE8}" srcId="{DADF0234-FEE4-456C-9E09-DE638E8413EC}" destId="{44F702C5-21C2-44E7-AB0D-46EC757FE5E1}" srcOrd="2" destOrd="0" parTransId="{0A50020E-AA9F-4500-A764-C44C902E9C5D}" sibTransId="{F56D25EB-0C72-4C23-B49F-2B7DB87B6AA0}"/>
    <dgm:cxn modelId="{405ABD16-9DCB-487E-8D2C-83B66203A016}" srcId="{DADF0234-FEE4-456C-9E09-DE638E8413EC}" destId="{2C0E6DDB-42B8-4EE5-BC82-7D20D0945601}" srcOrd="3" destOrd="0" parTransId="{9A4F6C97-8EC3-4A9F-A0CB-4BACED46070E}" sibTransId="{1D6A3BB0-99AD-4EDA-A5FD-C7F9C050B31C}"/>
    <dgm:cxn modelId="{C1E1881B-618A-4CA3-8967-4A2DE14B3324}" srcId="{2C0E6DDB-42B8-4EE5-BC82-7D20D0945601}" destId="{E80E6CB3-DCA6-4366-A133-8E10BBB96039}" srcOrd="0" destOrd="0" parTransId="{0B3EAE82-CC17-46B2-B8A7-3195B6BDF201}" sibTransId="{0D2A0750-D143-4595-8448-5A6A7FE57A23}"/>
    <dgm:cxn modelId="{8F854725-16F9-496D-A0E7-41FBECA1D604}" type="presOf" srcId="{25BAFA46-5317-47FD-A302-B01FD299A33F}" destId="{A1EEA4D8-CC38-4F06-B5C7-D05997E0635F}" srcOrd="0" destOrd="1" presId="urn:microsoft.com/office/officeart/2005/8/layout/hList1"/>
    <dgm:cxn modelId="{05BAD15C-5B63-46AF-ADB1-3DB8F263A2D6}" srcId="{44F702C5-21C2-44E7-AB0D-46EC757FE5E1}" destId="{AF255B6A-F190-42E4-B466-6B0CDC84584E}" srcOrd="0" destOrd="0" parTransId="{BDE496B6-651F-4DC0-9762-249AE26918D4}" sibTransId="{B1EA3DEF-3E09-4466-A6ED-504C79E8CBB7}"/>
    <dgm:cxn modelId="{3011F35C-C7CD-4092-814D-C43FEF0350F2}" srcId="{5DF9313E-4CDC-472B-81E3-ACA2253851C5}" destId="{962CA31F-0487-4AD4-A0C0-F5AD57FCB70F}" srcOrd="0" destOrd="0" parTransId="{0BDBAF34-5B8A-48D4-A637-64BF58CA5C36}" sibTransId="{055E2D29-8E70-4636-A9EC-E03E4E9A1D78}"/>
    <dgm:cxn modelId="{53BEBF6B-6511-404A-9D2E-62C8904722DB}" srcId="{2C0E6DDB-42B8-4EE5-BC82-7D20D0945601}" destId="{724B6C5F-1FED-4ED3-925C-F921A348AD2B}" srcOrd="1" destOrd="0" parTransId="{B709B16A-AA42-4B4E-ADEA-216F7E4B48A3}" sibTransId="{4D9368CF-1817-4FBD-94E0-2F7113340ABB}"/>
    <dgm:cxn modelId="{30DD966C-DD94-4C31-BFA1-B664907CC64D}" type="presOf" srcId="{AF255B6A-F190-42E4-B466-6B0CDC84584E}" destId="{A1EEA4D8-CC38-4F06-B5C7-D05997E0635F}" srcOrd="0" destOrd="0" presId="urn:microsoft.com/office/officeart/2005/8/layout/hList1"/>
    <dgm:cxn modelId="{7602B86C-F020-4602-AAAB-2995851DC90B}" type="presOf" srcId="{5DF9313E-4CDC-472B-81E3-ACA2253851C5}" destId="{5BCEE65F-ACC1-46C5-A732-68DC91641876}" srcOrd="0" destOrd="0" presId="urn:microsoft.com/office/officeart/2005/8/layout/hList1"/>
    <dgm:cxn modelId="{BBE51F74-C96E-464B-8029-23C95B7ED1D0}" type="presOf" srcId="{962CA31F-0487-4AD4-A0C0-F5AD57FCB70F}" destId="{76CA99BF-9689-4D74-A3C2-1ADB2904A3C4}" srcOrd="0" destOrd="0" presId="urn:microsoft.com/office/officeart/2005/8/layout/hList1"/>
    <dgm:cxn modelId="{5122137A-1EB7-41C2-BC03-0C4847331273}" type="presOf" srcId="{BD526251-1B21-46DF-8C44-8A010B19319F}" destId="{481ED84B-A0A3-44C0-8312-79EE3EA8FBD8}" srcOrd="0" destOrd="0" presId="urn:microsoft.com/office/officeart/2005/8/layout/hList1"/>
    <dgm:cxn modelId="{C8C1487E-4409-442B-802A-D01B7A40A56D}" srcId="{F0CB1437-B492-4503-86B1-9E46DEE783A9}" destId="{BD526251-1B21-46DF-8C44-8A010B19319F}" srcOrd="0" destOrd="0" parTransId="{5D71DCFF-C832-4A23-BF99-F22AFE56E2B6}" sibTransId="{9DCCAD12-2B3E-4C99-B5C6-A7A55BF50D1A}"/>
    <dgm:cxn modelId="{AA24F580-0024-49C1-8DEF-FBC7445575E1}" srcId="{DADF0234-FEE4-456C-9E09-DE638E8413EC}" destId="{5DF9313E-4CDC-472B-81E3-ACA2253851C5}" srcOrd="1" destOrd="0" parTransId="{192AC4B7-5C8A-426E-8B52-5F4509F7CF4D}" sibTransId="{F0E50F29-ABD9-4784-8695-0D03C24351FD}"/>
    <dgm:cxn modelId="{C4A0EC9C-33A1-42D4-8EEC-4280B08717BD}" type="presOf" srcId="{724B6C5F-1FED-4ED3-925C-F921A348AD2B}" destId="{3AEAC216-EBC8-4B1D-B95B-E0DE2639A130}" srcOrd="0" destOrd="1" presId="urn:microsoft.com/office/officeart/2005/8/layout/hList1"/>
    <dgm:cxn modelId="{85EEF7A5-3761-4FDA-A5CB-040C8BF2B5E3}" type="presOf" srcId="{E80E6CB3-DCA6-4366-A133-8E10BBB96039}" destId="{3AEAC216-EBC8-4B1D-B95B-E0DE2639A130}" srcOrd="0" destOrd="0" presId="urn:microsoft.com/office/officeart/2005/8/layout/hList1"/>
    <dgm:cxn modelId="{8510DFB2-1D4F-4316-BA41-1F5C21A1CB70}" type="presOf" srcId="{DADF0234-FEE4-456C-9E09-DE638E8413EC}" destId="{8B003E81-CDD8-458A-8CA6-CF46F5BFA563}" srcOrd="0" destOrd="0" presId="urn:microsoft.com/office/officeart/2005/8/layout/hList1"/>
    <dgm:cxn modelId="{9EEE34DB-5D85-4084-8223-3AEA371D399D}" srcId="{44F702C5-21C2-44E7-AB0D-46EC757FE5E1}" destId="{25BAFA46-5317-47FD-A302-B01FD299A33F}" srcOrd="1" destOrd="0" parTransId="{D7F1B1DC-CF57-4D36-AA37-FF6104B890D7}" sibTransId="{AA2B00B4-5866-4D41-8EF5-2283D5AFF948}"/>
    <dgm:cxn modelId="{40DFCBE1-E395-42E9-A337-3A3F90F72590}" type="presOf" srcId="{44F702C5-21C2-44E7-AB0D-46EC757FE5E1}" destId="{D76FCA70-49A1-4223-B5E7-B8562D2EE59B}" srcOrd="0" destOrd="0" presId="urn:microsoft.com/office/officeart/2005/8/layout/hList1"/>
    <dgm:cxn modelId="{571B30E6-8F27-4E9F-8725-15080CF92DB6}" type="presOf" srcId="{2C0E6DDB-42B8-4EE5-BC82-7D20D0945601}" destId="{B16B47E2-0EBC-4573-9BA0-AAB4A3058237}" srcOrd="0" destOrd="0" presId="urn:microsoft.com/office/officeart/2005/8/layout/hList1"/>
    <dgm:cxn modelId="{06BDC7FC-A4C7-4F8F-9A2F-7679A2AB752A}" type="presOf" srcId="{F0CB1437-B492-4503-86B1-9E46DEE783A9}" destId="{3265BBF5-781C-4B21-BF8C-66A6522ABE37}" srcOrd="0" destOrd="0" presId="urn:microsoft.com/office/officeart/2005/8/layout/hList1"/>
    <dgm:cxn modelId="{7F0296FA-4A60-41C5-BAD9-3D7379F33A59}" type="presParOf" srcId="{8B003E81-CDD8-458A-8CA6-CF46F5BFA563}" destId="{D524C82F-7C82-4F7A-9265-33A15AC7D9B7}" srcOrd="0" destOrd="0" presId="urn:microsoft.com/office/officeart/2005/8/layout/hList1"/>
    <dgm:cxn modelId="{56D7F777-A801-4E40-AFE2-E09F61F78969}" type="presParOf" srcId="{D524C82F-7C82-4F7A-9265-33A15AC7D9B7}" destId="{3265BBF5-781C-4B21-BF8C-66A6522ABE37}" srcOrd="0" destOrd="0" presId="urn:microsoft.com/office/officeart/2005/8/layout/hList1"/>
    <dgm:cxn modelId="{E6291102-F933-4172-AA18-A90E81827411}" type="presParOf" srcId="{D524C82F-7C82-4F7A-9265-33A15AC7D9B7}" destId="{481ED84B-A0A3-44C0-8312-79EE3EA8FBD8}" srcOrd="1" destOrd="0" presId="urn:microsoft.com/office/officeart/2005/8/layout/hList1"/>
    <dgm:cxn modelId="{38680F7A-E67C-442E-8672-2696870FF63F}" type="presParOf" srcId="{8B003E81-CDD8-458A-8CA6-CF46F5BFA563}" destId="{D54DD77C-F8DF-466E-81A6-41AABD7FF160}" srcOrd="1" destOrd="0" presId="urn:microsoft.com/office/officeart/2005/8/layout/hList1"/>
    <dgm:cxn modelId="{5227DE54-CE68-43E5-AF38-9B369ED1C56F}" type="presParOf" srcId="{8B003E81-CDD8-458A-8CA6-CF46F5BFA563}" destId="{4AFDF952-A958-4824-9545-762350573877}" srcOrd="2" destOrd="0" presId="urn:microsoft.com/office/officeart/2005/8/layout/hList1"/>
    <dgm:cxn modelId="{C1B8643E-6C84-47C0-917B-829E3E5C0B74}" type="presParOf" srcId="{4AFDF952-A958-4824-9545-762350573877}" destId="{5BCEE65F-ACC1-46C5-A732-68DC91641876}" srcOrd="0" destOrd="0" presId="urn:microsoft.com/office/officeart/2005/8/layout/hList1"/>
    <dgm:cxn modelId="{0F1119DC-29AD-470B-A3E2-01AFEAEFA73A}" type="presParOf" srcId="{4AFDF952-A958-4824-9545-762350573877}" destId="{76CA99BF-9689-4D74-A3C2-1ADB2904A3C4}" srcOrd="1" destOrd="0" presId="urn:microsoft.com/office/officeart/2005/8/layout/hList1"/>
    <dgm:cxn modelId="{514BFA23-4E36-489E-99B6-17D471F94E13}" type="presParOf" srcId="{8B003E81-CDD8-458A-8CA6-CF46F5BFA563}" destId="{F0BEB27C-2D05-49F0-B86C-3D0C51FFEBA8}" srcOrd="3" destOrd="0" presId="urn:microsoft.com/office/officeart/2005/8/layout/hList1"/>
    <dgm:cxn modelId="{EBD2DC6A-320D-48C8-A32D-1A17951886B0}" type="presParOf" srcId="{8B003E81-CDD8-458A-8CA6-CF46F5BFA563}" destId="{E4DB0EF1-4F5B-4E6B-B572-19DA1541DE7A}" srcOrd="4" destOrd="0" presId="urn:microsoft.com/office/officeart/2005/8/layout/hList1"/>
    <dgm:cxn modelId="{FDA5812A-63AF-4A7F-A545-DF2B1A35D8FC}" type="presParOf" srcId="{E4DB0EF1-4F5B-4E6B-B572-19DA1541DE7A}" destId="{D76FCA70-49A1-4223-B5E7-B8562D2EE59B}" srcOrd="0" destOrd="0" presId="urn:microsoft.com/office/officeart/2005/8/layout/hList1"/>
    <dgm:cxn modelId="{6BEDA211-F69B-4CE8-A889-25A5FBCE19E6}" type="presParOf" srcId="{E4DB0EF1-4F5B-4E6B-B572-19DA1541DE7A}" destId="{A1EEA4D8-CC38-4F06-B5C7-D05997E0635F}" srcOrd="1" destOrd="0" presId="urn:microsoft.com/office/officeart/2005/8/layout/hList1"/>
    <dgm:cxn modelId="{34F94C01-BFC9-43C7-81C2-A6CC7BD69B41}" type="presParOf" srcId="{8B003E81-CDD8-458A-8CA6-CF46F5BFA563}" destId="{A1DA67DB-732B-4ED9-BFDD-FD0397D59E64}" srcOrd="5" destOrd="0" presId="urn:microsoft.com/office/officeart/2005/8/layout/hList1"/>
    <dgm:cxn modelId="{9D93A038-C448-4E91-8FFB-AFDDD173327D}" type="presParOf" srcId="{8B003E81-CDD8-458A-8CA6-CF46F5BFA563}" destId="{7EC8A856-9FFB-46EA-95AA-3CB648A26264}" srcOrd="6" destOrd="0" presId="urn:microsoft.com/office/officeart/2005/8/layout/hList1"/>
    <dgm:cxn modelId="{91FBCE30-EC9B-4A0B-B7B0-EA5B242A5ACB}" type="presParOf" srcId="{7EC8A856-9FFB-46EA-95AA-3CB648A26264}" destId="{B16B47E2-0EBC-4573-9BA0-AAB4A3058237}" srcOrd="0" destOrd="0" presId="urn:microsoft.com/office/officeart/2005/8/layout/hList1"/>
    <dgm:cxn modelId="{7F4D4573-7B05-4821-BC72-FE71C195F692}" type="presParOf" srcId="{7EC8A856-9FFB-46EA-95AA-3CB648A26264}" destId="{3AEAC216-EBC8-4B1D-B95B-E0DE2639A1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6992FE-7C47-4F31-BEF7-52F88097CB6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96A21A85-B0E6-422C-A5DA-5839D255A193}">
      <dgm:prSet/>
      <dgm:spPr/>
      <dgm:t>
        <a:bodyPr/>
        <a:lstStyle/>
        <a:p>
          <a:r>
            <a:rPr lang="en-GB"/>
            <a:t>Was zu tun ist (zentrale Herausforderung)</a:t>
          </a:r>
          <a:endParaRPr lang="de-DE"/>
        </a:p>
      </dgm:t>
    </dgm:pt>
    <dgm:pt modelId="{5E5888E3-4908-4829-BCEC-4A09533FC500}" type="parTrans" cxnId="{13534225-8FFF-423E-83FD-650D28D01CC3}">
      <dgm:prSet/>
      <dgm:spPr/>
      <dgm:t>
        <a:bodyPr/>
        <a:lstStyle/>
        <a:p>
          <a:endParaRPr lang="de-DE"/>
        </a:p>
      </dgm:t>
    </dgm:pt>
    <dgm:pt modelId="{5B37CF7D-0986-4526-87F2-05ACDCB32F6A}" type="sibTrans" cxnId="{13534225-8FFF-423E-83FD-650D28D01CC3}">
      <dgm:prSet/>
      <dgm:spPr/>
      <dgm:t>
        <a:bodyPr/>
        <a:lstStyle/>
        <a:p>
          <a:endParaRPr lang="de-DE"/>
        </a:p>
      </dgm:t>
    </dgm:pt>
    <dgm:pt modelId="{A4FD0202-3371-4E34-B3A9-B2952C885E9B}">
      <dgm:prSet/>
      <dgm:spPr/>
      <dgm:t>
        <a:bodyPr/>
        <a:lstStyle/>
        <a:p>
          <a:r>
            <a:rPr lang="en-US"/>
            <a:t>Beseitigung der Hindernisse, die die Menschen davon abhalten würden, für die Vision zu fungieren</a:t>
          </a:r>
          <a:endParaRPr lang="de-DE"/>
        </a:p>
      </dgm:t>
    </dgm:pt>
    <dgm:pt modelId="{D86F1245-4443-4789-9C58-647260E72D2F}" type="parTrans" cxnId="{AD1E2389-190B-46AA-85C5-2A31AFAB4CE2}">
      <dgm:prSet/>
      <dgm:spPr/>
      <dgm:t>
        <a:bodyPr/>
        <a:lstStyle/>
        <a:p>
          <a:endParaRPr lang="de-DE"/>
        </a:p>
      </dgm:t>
    </dgm:pt>
    <dgm:pt modelId="{685B6B10-BC30-4FAE-8D07-AD1A74B157FC}" type="sibTrans" cxnId="{AD1E2389-190B-46AA-85C5-2A31AFAB4CE2}">
      <dgm:prSet/>
      <dgm:spPr/>
      <dgm:t>
        <a:bodyPr/>
        <a:lstStyle/>
        <a:p>
          <a:endParaRPr lang="de-DE"/>
        </a:p>
      </dgm:t>
    </dgm:pt>
    <dgm:pt modelId="{5E7DE64A-70CF-4431-84A2-9EC72D643AB0}">
      <dgm:prSet/>
      <dgm:spPr/>
      <dgm:t>
        <a:bodyPr/>
        <a:lstStyle/>
        <a:p>
          <a:r>
            <a:rPr lang="en-GB"/>
            <a:t>Was soll erreicht werden (gewünschtes Verhalten / Situation)</a:t>
          </a:r>
          <a:endParaRPr lang="de-DE"/>
        </a:p>
      </dgm:t>
    </dgm:pt>
    <dgm:pt modelId="{6EBBC62F-7D88-4091-9C08-98A8EE443E93}" type="parTrans" cxnId="{C373C8BF-193E-4A57-A06F-6E489991B53C}">
      <dgm:prSet/>
      <dgm:spPr/>
      <dgm:t>
        <a:bodyPr/>
        <a:lstStyle/>
        <a:p>
          <a:endParaRPr lang="de-DE"/>
        </a:p>
      </dgm:t>
    </dgm:pt>
    <dgm:pt modelId="{F21B30EB-CA52-4A87-BF05-635E0516246E}" type="sibTrans" cxnId="{C373C8BF-193E-4A57-A06F-6E489991B53C}">
      <dgm:prSet/>
      <dgm:spPr/>
      <dgm:t>
        <a:bodyPr/>
        <a:lstStyle/>
        <a:p>
          <a:endParaRPr lang="de-DE"/>
        </a:p>
      </dgm:t>
    </dgm:pt>
    <dgm:pt modelId="{4C33866F-2B7A-479F-B095-9E86CB0E7621}">
      <dgm:prSet/>
      <dgm:spPr/>
      <dgm:t>
        <a:bodyPr/>
        <a:lstStyle/>
        <a:p>
          <a:r>
            <a:rPr lang="en-US"/>
            <a:t>Mehr Menschen fühlen sich in der Lage, die Vision zu fungieren.</a:t>
          </a:r>
          <a:endParaRPr lang="de-DE"/>
        </a:p>
      </dgm:t>
    </dgm:pt>
    <dgm:pt modelId="{F91B3F02-D910-409D-A165-0CB3BEEA50CF}" type="parTrans" cxnId="{68F62CCE-1FC3-49B0-83CA-9247FC35DEDC}">
      <dgm:prSet/>
      <dgm:spPr/>
      <dgm:t>
        <a:bodyPr/>
        <a:lstStyle/>
        <a:p>
          <a:endParaRPr lang="de-DE"/>
        </a:p>
      </dgm:t>
    </dgm:pt>
    <dgm:pt modelId="{CAD4C74F-D623-4A43-9E6D-8550E4E8C61A}" type="sibTrans" cxnId="{68F62CCE-1FC3-49B0-83CA-9247FC35DEDC}">
      <dgm:prSet/>
      <dgm:spPr/>
      <dgm:t>
        <a:bodyPr/>
        <a:lstStyle/>
        <a:p>
          <a:endParaRPr lang="de-DE"/>
        </a:p>
      </dgm:t>
    </dgm:pt>
    <dgm:pt modelId="{7D184B1B-B511-4147-ABEA-3CAE246A393F}">
      <dgm:prSet/>
      <dgm:spPr/>
      <dgm:t>
        <a:bodyPr/>
        <a:lstStyle/>
        <a:p>
          <a:r>
            <a:rPr lang="en-GB"/>
            <a:t>Was zu vermeiden ist (Risiken)</a:t>
          </a:r>
          <a:endParaRPr lang="de-DE"/>
        </a:p>
      </dgm:t>
    </dgm:pt>
    <dgm:pt modelId="{B8138C07-B7C6-476F-A23A-F38117E3C121}" type="parTrans" cxnId="{C7E77E8C-4835-48A2-9A29-F9E3B6732793}">
      <dgm:prSet/>
      <dgm:spPr/>
      <dgm:t>
        <a:bodyPr/>
        <a:lstStyle/>
        <a:p>
          <a:endParaRPr lang="de-DE"/>
        </a:p>
      </dgm:t>
    </dgm:pt>
    <dgm:pt modelId="{73D22D47-AD58-4114-BFA4-BCC023E417BE}" type="sibTrans" cxnId="{C7E77E8C-4835-48A2-9A29-F9E3B6732793}">
      <dgm:prSet/>
      <dgm:spPr/>
      <dgm:t>
        <a:bodyPr/>
        <a:lstStyle/>
        <a:p>
          <a:endParaRPr lang="de-DE"/>
        </a:p>
      </dgm:t>
    </dgm:pt>
    <dgm:pt modelId="{E682872B-22D5-456D-B2A1-EF6957EEB267}">
      <dgm:prSet/>
      <dgm:spPr/>
      <dgm:t>
        <a:bodyPr/>
        <a:lstStyle/>
        <a:p>
          <a:r>
            <a:rPr lang="en-US"/>
            <a:t>Es gibt noch zu viele (notorische) Einwender, die Einfluss auf andere ausüben.</a:t>
          </a:r>
          <a:endParaRPr lang="de-DE"/>
        </a:p>
      </dgm:t>
    </dgm:pt>
    <dgm:pt modelId="{E32042D0-8472-417A-9C69-2105DB26A567}" type="parTrans" cxnId="{227EFD80-6B43-4007-916A-C422C554C0E4}">
      <dgm:prSet/>
      <dgm:spPr/>
      <dgm:t>
        <a:bodyPr/>
        <a:lstStyle/>
        <a:p>
          <a:endParaRPr lang="de-DE"/>
        </a:p>
      </dgm:t>
    </dgm:pt>
    <dgm:pt modelId="{D604C074-7909-4F4A-A6EF-98F2575B7657}" type="sibTrans" cxnId="{227EFD80-6B43-4007-916A-C422C554C0E4}">
      <dgm:prSet/>
      <dgm:spPr/>
      <dgm:t>
        <a:bodyPr/>
        <a:lstStyle/>
        <a:p>
          <a:endParaRPr lang="de-DE"/>
        </a:p>
      </dgm:t>
    </dgm:pt>
    <dgm:pt modelId="{AE786099-5030-4188-BB1D-B64054431747}">
      <dgm:prSet/>
      <dgm:spPr/>
      <dgm:t>
        <a:bodyPr/>
        <a:lstStyle/>
        <a:p>
          <a:r>
            <a:rPr lang="en-GB"/>
            <a:t>Wie es weitergehen soll (empfohlene Maßnahmen)</a:t>
          </a:r>
          <a:endParaRPr lang="de-DE"/>
        </a:p>
      </dgm:t>
    </dgm:pt>
    <dgm:pt modelId="{CD1B1F86-EA12-48B6-AE86-1E7FEB70E58C}" type="parTrans" cxnId="{5C6CD0D9-3721-447E-9472-7FB4583D0277}">
      <dgm:prSet/>
      <dgm:spPr/>
      <dgm:t>
        <a:bodyPr/>
        <a:lstStyle/>
        <a:p>
          <a:endParaRPr lang="de-DE"/>
        </a:p>
      </dgm:t>
    </dgm:pt>
    <dgm:pt modelId="{CB733F25-6969-4063-AD5D-89E1F83F700D}" type="sibTrans" cxnId="{5C6CD0D9-3721-447E-9472-7FB4583D0277}">
      <dgm:prSet/>
      <dgm:spPr/>
      <dgm:t>
        <a:bodyPr/>
        <a:lstStyle/>
        <a:p>
          <a:endParaRPr lang="de-DE"/>
        </a:p>
      </dgm:t>
    </dgm:pt>
    <dgm:pt modelId="{C2757439-00A8-477B-B212-1D856757E29B}">
      <dgm:prSet/>
      <dgm:spPr/>
      <dgm:t>
        <a:bodyPr/>
        <a:lstStyle/>
        <a:p>
          <a:r>
            <a:rPr lang="en-US"/>
            <a:t>Eine Sensibilisierungskampagne starten, Menschen motivieren</a:t>
          </a:r>
          <a:endParaRPr lang="de-DE"/>
        </a:p>
      </dgm:t>
    </dgm:pt>
    <dgm:pt modelId="{2892EA68-781D-4A06-ABF4-A02D47EF8680}" type="parTrans" cxnId="{E1ACA920-33E1-4494-A71A-69813AA20E3D}">
      <dgm:prSet/>
      <dgm:spPr/>
      <dgm:t>
        <a:bodyPr/>
        <a:lstStyle/>
        <a:p>
          <a:endParaRPr lang="de-DE"/>
        </a:p>
      </dgm:t>
    </dgm:pt>
    <dgm:pt modelId="{8E1A5892-E71C-43A0-8B86-CEDFEA74551F}" type="sibTrans" cxnId="{E1ACA920-33E1-4494-A71A-69813AA20E3D}">
      <dgm:prSet/>
      <dgm:spPr/>
      <dgm:t>
        <a:bodyPr/>
        <a:lstStyle/>
        <a:p>
          <a:endParaRPr lang="de-DE"/>
        </a:p>
      </dgm:t>
    </dgm:pt>
    <dgm:pt modelId="{1C5B3892-9457-4311-921C-436C3A13A52C}">
      <dgm:prSet/>
      <dgm:spPr/>
      <dgm:t>
        <a:bodyPr/>
        <a:lstStyle/>
        <a:p>
          <a:r>
            <a:rPr lang="en-US"/>
            <a:t>Berufsausbildung liefern (rollenbasiert)</a:t>
          </a:r>
          <a:endParaRPr lang="de-DE"/>
        </a:p>
      </dgm:t>
    </dgm:pt>
    <dgm:pt modelId="{84CAC7FA-A046-4D66-B586-9B89C252A64C}" type="parTrans" cxnId="{F04F7FBC-8A46-40A9-B637-C8994C872DAD}">
      <dgm:prSet/>
      <dgm:spPr/>
      <dgm:t>
        <a:bodyPr/>
        <a:lstStyle/>
        <a:p>
          <a:endParaRPr lang="de-DE"/>
        </a:p>
      </dgm:t>
    </dgm:pt>
    <dgm:pt modelId="{77074776-DBB0-41A6-B530-C0D53D4A2797}" type="sibTrans" cxnId="{F04F7FBC-8A46-40A9-B637-C8994C872DAD}">
      <dgm:prSet/>
      <dgm:spPr/>
      <dgm:t>
        <a:bodyPr/>
        <a:lstStyle/>
        <a:p>
          <a:endParaRPr lang="de-DE"/>
        </a:p>
      </dgm:t>
    </dgm:pt>
    <dgm:pt modelId="{CAD9C80E-8664-4BAD-9BFA-8ED254308A3C}" type="pres">
      <dgm:prSet presAssocID="{C06992FE-7C47-4F31-BEF7-52F88097CB6F}" presName="Name0" presStyleCnt="0">
        <dgm:presLayoutVars>
          <dgm:dir/>
          <dgm:animLvl val="lvl"/>
          <dgm:resizeHandles val="exact"/>
        </dgm:presLayoutVars>
      </dgm:prSet>
      <dgm:spPr/>
    </dgm:pt>
    <dgm:pt modelId="{C33B2EA3-FD4E-4DFA-B926-782550C047F9}" type="pres">
      <dgm:prSet presAssocID="{96A21A85-B0E6-422C-A5DA-5839D255A193}" presName="composite" presStyleCnt="0"/>
      <dgm:spPr/>
    </dgm:pt>
    <dgm:pt modelId="{AAA061BD-1BB6-4B64-BAC7-CCCF045C961A}" type="pres">
      <dgm:prSet presAssocID="{96A21A85-B0E6-422C-A5DA-5839D255A193}" presName="parTx" presStyleLbl="alignNode1" presStyleIdx="0" presStyleCnt="4">
        <dgm:presLayoutVars>
          <dgm:chMax val="0"/>
          <dgm:chPref val="0"/>
          <dgm:bulletEnabled val="1"/>
        </dgm:presLayoutVars>
      </dgm:prSet>
      <dgm:spPr/>
    </dgm:pt>
    <dgm:pt modelId="{9A25EBAB-794F-4AF3-A0CF-1F7EB50F9842}" type="pres">
      <dgm:prSet presAssocID="{96A21A85-B0E6-422C-A5DA-5839D255A193}" presName="desTx" presStyleLbl="alignAccFollowNode1" presStyleIdx="0" presStyleCnt="4">
        <dgm:presLayoutVars>
          <dgm:bulletEnabled val="1"/>
        </dgm:presLayoutVars>
      </dgm:prSet>
      <dgm:spPr/>
    </dgm:pt>
    <dgm:pt modelId="{8A43F919-7698-4ACB-B9DB-86616F7CE3D7}" type="pres">
      <dgm:prSet presAssocID="{5B37CF7D-0986-4526-87F2-05ACDCB32F6A}" presName="space" presStyleCnt="0"/>
      <dgm:spPr/>
    </dgm:pt>
    <dgm:pt modelId="{11F085BE-9DD7-4EC2-BFF6-49B5258D6B5B}" type="pres">
      <dgm:prSet presAssocID="{5E7DE64A-70CF-4431-84A2-9EC72D643AB0}" presName="composite" presStyleCnt="0"/>
      <dgm:spPr/>
    </dgm:pt>
    <dgm:pt modelId="{DDB62407-CF73-4D99-86A6-9DAC2808922F}" type="pres">
      <dgm:prSet presAssocID="{5E7DE64A-70CF-4431-84A2-9EC72D643AB0}" presName="parTx" presStyleLbl="alignNode1" presStyleIdx="1" presStyleCnt="4">
        <dgm:presLayoutVars>
          <dgm:chMax val="0"/>
          <dgm:chPref val="0"/>
          <dgm:bulletEnabled val="1"/>
        </dgm:presLayoutVars>
      </dgm:prSet>
      <dgm:spPr/>
    </dgm:pt>
    <dgm:pt modelId="{20790050-93A7-4AEE-828B-F01A289CBB95}" type="pres">
      <dgm:prSet presAssocID="{5E7DE64A-70CF-4431-84A2-9EC72D643AB0}" presName="desTx" presStyleLbl="alignAccFollowNode1" presStyleIdx="1" presStyleCnt="4">
        <dgm:presLayoutVars>
          <dgm:bulletEnabled val="1"/>
        </dgm:presLayoutVars>
      </dgm:prSet>
      <dgm:spPr/>
    </dgm:pt>
    <dgm:pt modelId="{54F4D047-2272-43DB-B3F3-0C1ACE006D74}" type="pres">
      <dgm:prSet presAssocID="{F21B30EB-CA52-4A87-BF05-635E0516246E}" presName="space" presStyleCnt="0"/>
      <dgm:spPr/>
    </dgm:pt>
    <dgm:pt modelId="{C87DB733-99E6-4F75-818A-11EC312946BD}" type="pres">
      <dgm:prSet presAssocID="{7D184B1B-B511-4147-ABEA-3CAE246A393F}" presName="composite" presStyleCnt="0"/>
      <dgm:spPr/>
    </dgm:pt>
    <dgm:pt modelId="{D8CBBC22-CBCE-4384-84FA-F1B2B7AC0BFC}" type="pres">
      <dgm:prSet presAssocID="{7D184B1B-B511-4147-ABEA-3CAE246A393F}" presName="parTx" presStyleLbl="alignNode1" presStyleIdx="2" presStyleCnt="4">
        <dgm:presLayoutVars>
          <dgm:chMax val="0"/>
          <dgm:chPref val="0"/>
          <dgm:bulletEnabled val="1"/>
        </dgm:presLayoutVars>
      </dgm:prSet>
      <dgm:spPr/>
    </dgm:pt>
    <dgm:pt modelId="{F3B55643-5028-48E6-8AA9-FC7F841C59E0}" type="pres">
      <dgm:prSet presAssocID="{7D184B1B-B511-4147-ABEA-3CAE246A393F}" presName="desTx" presStyleLbl="alignAccFollowNode1" presStyleIdx="2" presStyleCnt="4">
        <dgm:presLayoutVars>
          <dgm:bulletEnabled val="1"/>
        </dgm:presLayoutVars>
      </dgm:prSet>
      <dgm:spPr/>
    </dgm:pt>
    <dgm:pt modelId="{3C6607D5-3AF4-4843-AEDD-22D792F701C2}" type="pres">
      <dgm:prSet presAssocID="{73D22D47-AD58-4114-BFA4-BCC023E417BE}" presName="space" presStyleCnt="0"/>
      <dgm:spPr/>
    </dgm:pt>
    <dgm:pt modelId="{958869DD-FF2A-412A-B575-E325A2AC7B61}" type="pres">
      <dgm:prSet presAssocID="{AE786099-5030-4188-BB1D-B64054431747}" presName="composite" presStyleCnt="0"/>
      <dgm:spPr/>
    </dgm:pt>
    <dgm:pt modelId="{43B2C912-0D63-42F3-95A3-AB7807A84226}" type="pres">
      <dgm:prSet presAssocID="{AE786099-5030-4188-BB1D-B64054431747}" presName="parTx" presStyleLbl="alignNode1" presStyleIdx="3" presStyleCnt="4">
        <dgm:presLayoutVars>
          <dgm:chMax val="0"/>
          <dgm:chPref val="0"/>
          <dgm:bulletEnabled val="1"/>
        </dgm:presLayoutVars>
      </dgm:prSet>
      <dgm:spPr/>
    </dgm:pt>
    <dgm:pt modelId="{56CDA7C8-76E0-4080-B685-69B8F0B71BBE}" type="pres">
      <dgm:prSet presAssocID="{AE786099-5030-4188-BB1D-B64054431747}" presName="desTx" presStyleLbl="alignAccFollowNode1" presStyleIdx="3" presStyleCnt="4">
        <dgm:presLayoutVars>
          <dgm:bulletEnabled val="1"/>
        </dgm:presLayoutVars>
      </dgm:prSet>
      <dgm:spPr/>
    </dgm:pt>
  </dgm:ptLst>
  <dgm:cxnLst>
    <dgm:cxn modelId="{0D49F817-AC89-4161-BB69-22A8DA8EEE78}" type="presOf" srcId="{5E7DE64A-70CF-4431-84A2-9EC72D643AB0}" destId="{DDB62407-CF73-4D99-86A6-9DAC2808922F}" srcOrd="0" destOrd="0" presId="urn:microsoft.com/office/officeart/2005/8/layout/hList1"/>
    <dgm:cxn modelId="{E1ACA920-33E1-4494-A71A-69813AA20E3D}" srcId="{AE786099-5030-4188-BB1D-B64054431747}" destId="{C2757439-00A8-477B-B212-1D856757E29B}" srcOrd="0" destOrd="0" parTransId="{2892EA68-781D-4A06-ABF4-A02D47EF8680}" sibTransId="{8E1A5892-E71C-43A0-8B86-CEDFEA74551F}"/>
    <dgm:cxn modelId="{13534225-8FFF-423E-83FD-650D28D01CC3}" srcId="{C06992FE-7C47-4F31-BEF7-52F88097CB6F}" destId="{96A21A85-B0E6-422C-A5DA-5839D255A193}" srcOrd="0" destOrd="0" parTransId="{5E5888E3-4908-4829-BCEC-4A09533FC500}" sibTransId="{5B37CF7D-0986-4526-87F2-05ACDCB32F6A}"/>
    <dgm:cxn modelId="{970CD525-0520-4E0A-8971-786F0E3C6657}" type="presOf" srcId="{A4FD0202-3371-4E34-B3A9-B2952C885E9B}" destId="{9A25EBAB-794F-4AF3-A0CF-1F7EB50F9842}" srcOrd="0" destOrd="0" presId="urn:microsoft.com/office/officeart/2005/8/layout/hList1"/>
    <dgm:cxn modelId="{F735CF2C-BDAD-4D95-A398-EF279A0092EE}" type="presOf" srcId="{4C33866F-2B7A-479F-B095-9E86CB0E7621}" destId="{20790050-93A7-4AEE-828B-F01A289CBB95}" srcOrd="0" destOrd="0" presId="urn:microsoft.com/office/officeart/2005/8/layout/hList1"/>
    <dgm:cxn modelId="{28335A4C-A700-431E-87AC-589C2D8ADC0E}" type="presOf" srcId="{1C5B3892-9457-4311-921C-436C3A13A52C}" destId="{56CDA7C8-76E0-4080-B685-69B8F0B71BBE}" srcOrd="0" destOrd="1" presId="urn:microsoft.com/office/officeart/2005/8/layout/hList1"/>
    <dgm:cxn modelId="{2950EE4D-C0CF-4E2D-9000-F904521A8586}" type="presOf" srcId="{E682872B-22D5-456D-B2A1-EF6957EEB267}" destId="{F3B55643-5028-48E6-8AA9-FC7F841C59E0}" srcOrd="0" destOrd="0" presId="urn:microsoft.com/office/officeart/2005/8/layout/hList1"/>
    <dgm:cxn modelId="{227EFD80-6B43-4007-916A-C422C554C0E4}" srcId="{7D184B1B-B511-4147-ABEA-3CAE246A393F}" destId="{E682872B-22D5-456D-B2A1-EF6957EEB267}" srcOrd="0" destOrd="0" parTransId="{E32042D0-8472-417A-9C69-2105DB26A567}" sibTransId="{D604C074-7909-4F4A-A6EF-98F2575B7657}"/>
    <dgm:cxn modelId="{AD1E2389-190B-46AA-85C5-2A31AFAB4CE2}" srcId="{96A21A85-B0E6-422C-A5DA-5839D255A193}" destId="{A4FD0202-3371-4E34-B3A9-B2952C885E9B}" srcOrd="0" destOrd="0" parTransId="{D86F1245-4443-4789-9C58-647260E72D2F}" sibTransId="{685B6B10-BC30-4FAE-8D07-AD1A74B157FC}"/>
    <dgm:cxn modelId="{C639E48A-D58B-4C96-883A-EBE623BCF6D1}" type="presOf" srcId="{AE786099-5030-4188-BB1D-B64054431747}" destId="{43B2C912-0D63-42F3-95A3-AB7807A84226}" srcOrd="0" destOrd="0" presId="urn:microsoft.com/office/officeart/2005/8/layout/hList1"/>
    <dgm:cxn modelId="{C7E77E8C-4835-48A2-9A29-F9E3B6732793}" srcId="{C06992FE-7C47-4F31-BEF7-52F88097CB6F}" destId="{7D184B1B-B511-4147-ABEA-3CAE246A393F}" srcOrd="2" destOrd="0" parTransId="{B8138C07-B7C6-476F-A23A-F38117E3C121}" sibTransId="{73D22D47-AD58-4114-BFA4-BCC023E417BE}"/>
    <dgm:cxn modelId="{0113FC8E-34B0-4257-8218-142192150040}" type="presOf" srcId="{C2757439-00A8-477B-B212-1D856757E29B}" destId="{56CDA7C8-76E0-4080-B685-69B8F0B71BBE}" srcOrd="0" destOrd="0" presId="urn:microsoft.com/office/officeart/2005/8/layout/hList1"/>
    <dgm:cxn modelId="{D681BAA9-BF4C-4C07-B86F-9771335810E6}" type="presOf" srcId="{7D184B1B-B511-4147-ABEA-3CAE246A393F}" destId="{D8CBBC22-CBCE-4384-84FA-F1B2B7AC0BFC}" srcOrd="0" destOrd="0" presId="urn:microsoft.com/office/officeart/2005/8/layout/hList1"/>
    <dgm:cxn modelId="{F04F7FBC-8A46-40A9-B637-C8994C872DAD}" srcId="{AE786099-5030-4188-BB1D-B64054431747}" destId="{1C5B3892-9457-4311-921C-436C3A13A52C}" srcOrd="1" destOrd="0" parTransId="{84CAC7FA-A046-4D66-B586-9B89C252A64C}" sibTransId="{77074776-DBB0-41A6-B530-C0D53D4A2797}"/>
    <dgm:cxn modelId="{C373C8BF-193E-4A57-A06F-6E489991B53C}" srcId="{C06992FE-7C47-4F31-BEF7-52F88097CB6F}" destId="{5E7DE64A-70CF-4431-84A2-9EC72D643AB0}" srcOrd="1" destOrd="0" parTransId="{6EBBC62F-7D88-4091-9C08-98A8EE443E93}" sibTransId="{F21B30EB-CA52-4A87-BF05-635E0516246E}"/>
    <dgm:cxn modelId="{06DCAAC6-144D-42B1-B2F2-5108949B1DD7}" type="presOf" srcId="{C06992FE-7C47-4F31-BEF7-52F88097CB6F}" destId="{CAD9C80E-8664-4BAD-9BFA-8ED254308A3C}" srcOrd="0" destOrd="0" presId="urn:microsoft.com/office/officeart/2005/8/layout/hList1"/>
    <dgm:cxn modelId="{68F62CCE-1FC3-49B0-83CA-9247FC35DEDC}" srcId="{5E7DE64A-70CF-4431-84A2-9EC72D643AB0}" destId="{4C33866F-2B7A-479F-B095-9E86CB0E7621}" srcOrd="0" destOrd="0" parTransId="{F91B3F02-D910-409D-A165-0CB3BEEA50CF}" sibTransId="{CAD4C74F-D623-4A43-9E6D-8550E4E8C61A}"/>
    <dgm:cxn modelId="{5C6CD0D9-3721-447E-9472-7FB4583D0277}" srcId="{C06992FE-7C47-4F31-BEF7-52F88097CB6F}" destId="{AE786099-5030-4188-BB1D-B64054431747}" srcOrd="3" destOrd="0" parTransId="{CD1B1F86-EA12-48B6-AE86-1E7FEB70E58C}" sibTransId="{CB733F25-6969-4063-AD5D-89E1F83F700D}"/>
    <dgm:cxn modelId="{11F084F8-ED98-4269-B274-BFD6D7677829}" type="presOf" srcId="{96A21A85-B0E6-422C-A5DA-5839D255A193}" destId="{AAA061BD-1BB6-4B64-BAC7-CCCF045C961A}" srcOrd="0" destOrd="0" presId="urn:microsoft.com/office/officeart/2005/8/layout/hList1"/>
    <dgm:cxn modelId="{7D1225B8-3886-43C3-8344-3182798DFE0F}" type="presParOf" srcId="{CAD9C80E-8664-4BAD-9BFA-8ED254308A3C}" destId="{C33B2EA3-FD4E-4DFA-B926-782550C047F9}" srcOrd="0" destOrd="0" presId="urn:microsoft.com/office/officeart/2005/8/layout/hList1"/>
    <dgm:cxn modelId="{8FE93379-3404-48A0-8ADF-BD9E63397169}" type="presParOf" srcId="{C33B2EA3-FD4E-4DFA-B926-782550C047F9}" destId="{AAA061BD-1BB6-4B64-BAC7-CCCF045C961A}" srcOrd="0" destOrd="0" presId="urn:microsoft.com/office/officeart/2005/8/layout/hList1"/>
    <dgm:cxn modelId="{742A46F1-A3B1-4E3B-8A2C-C9AE947995A3}" type="presParOf" srcId="{C33B2EA3-FD4E-4DFA-B926-782550C047F9}" destId="{9A25EBAB-794F-4AF3-A0CF-1F7EB50F9842}" srcOrd="1" destOrd="0" presId="urn:microsoft.com/office/officeart/2005/8/layout/hList1"/>
    <dgm:cxn modelId="{FCF29D72-DF44-4055-B3E5-46A6F104A964}" type="presParOf" srcId="{CAD9C80E-8664-4BAD-9BFA-8ED254308A3C}" destId="{8A43F919-7698-4ACB-B9DB-86616F7CE3D7}" srcOrd="1" destOrd="0" presId="urn:microsoft.com/office/officeart/2005/8/layout/hList1"/>
    <dgm:cxn modelId="{6292662C-8242-49BB-8103-0C350ADFC677}" type="presParOf" srcId="{CAD9C80E-8664-4BAD-9BFA-8ED254308A3C}" destId="{11F085BE-9DD7-4EC2-BFF6-49B5258D6B5B}" srcOrd="2" destOrd="0" presId="urn:microsoft.com/office/officeart/2005/8/layout/hList1"/>
    <dgm:cxn modelId="{66C4C030-4D15-40FF-A41F-C7238DB81F14}" type="presParOf" srcId="{11F085BE-9DD7-4EC2-BFF6-49B5258D6B5B}" destId="{DDB62407-CF73-4D99-86A6-9DAC2808922F}" srcOrd="0" destOrd="0" presId="urn:microsoft.com/office/officeart/2005/8/layout/hList1"/>
    <dgm:cxn modelId="{49F70507-0F8E-4B90-819F-746430219E16}" type="presParOf" srcId="{11F085BE-9DD7-4EC2-BFF6-49B5258D6B5B}" destId="{20790050-93A7-4AEE-828B-F01A289CBB95}" srcOrd="1" destOrd="0" presId="urn:microsoft.com/office/officeart/2005/8/layout/hList1"/>
    <dgm:cxn modelId="{A98CD184-0BCD-4396-A89F-B359B6228877}" type="presParOf" srcId="{CAD9C80E-8664-4BAD-9BFA-8ED254308A3C}" destId="{54F4D047-2272-43DB-B3F3-0C1ACE006D74}" srcOrd="3" destOrd="0" presId="urn:microsoft.com/office/officeart/2005/8/layout/hList1"/>
    <dgm:cxn modelId="{AE483A56-D841-443D-B2DD-7A83EAA45DCB}" type="presParOf" srcId="{CAD9C80E-8664-4BAD-9BFA-8ED254308A3C}" destId="{C87DB733-99E6-4F75-818A-11EC312946BD}" srcOrd="4" destOrd="0" presId="urn:microsoft.com/office/officeart/2005/8/layout/hList1"/>
    <dgm:cxn modelId="{E2F6E8D1-12D6-495B-AE54-13E5741E4561}" type="presParOf" srcId="{C87DB733-99E6-4F75-818A-11EC312946BD}" destId="{D8CBBC22-CBCE-4384-84FA-F1B2B7AC0BFC}" srcOrd="0" destOrd="0" presId="urn:microsoft.com/office/officeart/2005/8/layout/hList1"/>
    <dgm:cxn modelId="{55B76213-04CB-422E-9F7B-74A142BA76E6}" type="presParOf" srcId="{C87DB733-99E6-4F75-818A-11EC312946BD}" destId="{F3B55643-5028-48E6-8AA9-FC7F841C59E0}" srcOrd="1" destOrd="0" presId="urn:microsoft.com/office/officeart/2005/8/layout/hList1"/>
    <dgm:cxn modelId="{770CDA4F-ACBF-41FD-8245-9846B6E8DEE9}" type="presParOf" srcId="{CAD9C80E-8664-4BAD-9BFA-8ED254308A3C}" destId="{3C6607D5-3AF4-4843-AEDD-22D792F701C2}" srcOrd="5" destOrd="0" presId="urn:microsoft.com/office/officeart/2005/8/layout/hList1"/>
    <dgm:cxn modelId="{7C26D7FD-A687-43D7-8002-8A6634711789}" type="presParOf" srcId="{CAD9C80E-8664-4BAD-9BFA-8ED254308A3C}" destId="{958869DD-FF2A-412A-B575-E325A2AC7B61}" srcOrd="6" destOrd="0" presId="urn:microsoft.com/office/officeart/2005/8/layout/hList1"/>
    <dgm:cxn modelId="{7D64D1DC-9288-4313-BFD5-36EAB6F7F05B}" type="presParOf" srcId="{958869DD-FF2A-412A-B575-E325A2AC7B61}" destId="{43B2C912-0D63-42F3-95A3-AB7807A84226}" srcOrd="0" destOrd="0" presId="urn:microsoft.com/office/officeart/2005/8/layout/hList1"/>
    <dgm:cxn modelId="{DA058F66-892E-4DB1-8F38-6E43FFE8DE29}" type="presParOf" srcId="{958869DD-FF2A-412A-B575-E325A2AC7B61}" destId="{56CDA7C8-76E0-4080-B685-69B8F0B71B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E6B1D3-0FF0-43A1-86EF-7A588DEC0B3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E45DBF82-2762-4BB1-A715-77410C2A711F}">
      <dgm:prSet/>
      <dgm:spPr/>
      <dgm:t>
        <a:bodyPr/>
        <a:lstStyle/>
        <a:p>
          <a:r>
            <a:rPr lang="en-GB"/>
            <a:t>Was zu tun ist (zentrale Herausforderung)</a:t>
          </a:r>
          <a:endParaRPr lang="de-DE"/>
        </a:p>
      </dgm:t>
    </dgm:pt>
    <dgm:pt modelId="{21FF65CA-F5D2-4703-BCD0-4B31C6ACFFA2}" type="parTrans" cxnId="{BFAB2CDC-DD46-4D5B-8BE6-219346E0A393}">
      <dgm:prSet/>
      <dgm:spPr/>
      <dgm:t>
        <a:bodyPr/>
        <a:lstStyle/>
        <a:p>
          <a:endParaRPr lang="de-DE"/>
        </a:p>
      </dgm:t>
    </dgm:pt>
    <dgm:pt modelId="{03375D1E-2E19-40E5-ADA6-80F85E1DC3DB}" type="sibTrans" cxnId="{BFAB2CDC-DD46-4D5B-8BE6-219346E0A393}">
      <dgm:prSet/>
      <dgm:spPr/>
      <dgm:t>
        <a:bodyPr/>
        <a:lstStyle/>
        <a:p>
          <a:endParaRPr lang="de-DE"/>
        </a:p>
      </dgm:t>
    </dgm:pt>
    <dgm:pt modelId="{0E804BF6-F2E0-4D21-B2C8-193D8C804701}">
      <dgm:prSet/>
      <dgm:spPr/>
      <dgm:t>
        <a:bodyPr/>
        <a:lstStyle/>
        <a:p>
          <a:r>
            <a:rPr lang="en-US" dirty="0"/>
            <a:t>Erzielen Sie schnell genug kurzfristige Erfolge, um die Helfer des Change zu motivieren, Pessimisten aufzuklären und eine Dynamik zu erzeugen.</a:t>
          </a:r>
          <a:endParaRPr lang="de-DE" dirty="0"/>
        </a:p>
      </dgm:t>
    </dgm:pt>
    <dgm:pt modelId="{B2329685-64D1-48C1-B08F-338664C0F2CB}" type="parTrans" cxnId="{FB257730-0488-4888-916F-26D53F47D5F7}">
      <dgm:prSet/>
      <dgm:spPr/>
      <dgm:t>
        <a:bodyPr/>
        <a:lstStyle/>
        <a:p>
          <a:endParaRPr lang="de-DE"/>
        </a:p>
      </dgm:t>
    </dgm:pt>
    <dgm:pt modelId="{9A7DD44E-7182-4835-B9BB-0746E024852D}" type="sibTrans" cxnId="{FB257730-0488-4888-916F-26D53F47D5F7}">
      <dgm:prSet/>
      <dgm:spPr/>
      <dgm:t>
        <a:bodyPr/>
        <a:lstStyle/>
        <a:p>
          <a:endParaRPr lang="de-DE"/>
        </a:p>
      </dgm:t>
    </dgm:pt>
    <dgm:pt modelId="{9B82EB73-249E-4CB8-A612-C6915F0E8E8C}">
      <dgm:prSet/>
      <dgm:spPr/>
      <dgm:t>
        <a:bodyPr/>
        <a:lstStyle/>
        <a:p>
          <a:r>
            <a:rPr lang="en-GB"/>
            <a:t>Was soll erreicht werden (gewünschtes Verhalten / Situation)</a:t>
          </a:r>
          <a:endParaRPr lang="de-DE"/>
        </a:p>
      </dgm:t>
    </dgm:pt>
    <dgm:pt modelId="{5E05300A-FA2C-4ED6-BB85-C25CC81BDE85}" type="parTrans" cxnId="{BB305724-6B12-4F7E-A510-6C5187E9BD71}">
      <dgm:prSet/>
      <dgm:spPr/>
      <dgm:t>
        <a:bodyPr/>
        <a:lstStyle/>
        <a:p>
          <a:endParaRPr lang="de-DE"/>
        </a:p>
      </dgm:t>
    </dgm:pt>
    <dgm:pt modelId="{5C5AB215-D4FF-4B27-9436-86739975769F}" type="sibTrans" cxnId="{BB305724-6B12-4F7E-A510-6C5187E9BD71}">
      <dgm:prSet/>
      <dgm:spPr/>
      <dgm:t>
        <a:bodyPr/>
        <a:lstStyle/>
        <a:p>
          <a:endParaRPr lang="de-DE"/>
        </a:p>
      </dgm:t>
    </dgm:pt>
    <dgm:pt modelId="{4590D4DB-FF48-4446-9D43-D6BB118478E5}">
      <dgm:prSet/>
      <dgm:spPr/>
      <dgm:t>
        <a:bodyPr/>
        <a:lstStyle/>
        <a:p>
          <a:r>
            <a:rPr lang="en-US"/>
            <a:t>Die Dynamik nimmt zu, während sich weniger Menschen dem organisatorischen Change widersetzen.</a:t>
          </a:r>
          <a:endParaRPr lang="de-DE"/>
        </a:p>
      </dgm:t>
    </dgm:pt>
    <dgm:pt modelId="{AC061FD7-B802-4189-BF0C-486AB7583E94}" type="parTrans" cxnId="{D3F7C889-D574-49FD-B7EF-E1BBE8BF8740}">
      <dgm:prSet/>
      <dgm:spPr/>
      <dgm:t>
        <a:bodyPr/>
        <a:lstStyle/>
        <a:p>
          <a:endParaRPr lang="de-DE"/>
        </a:p>
      </dgm:t>
    </dgm:pt>
    <dgm:pt modelId="{FD235055-6902-4643-B16A-9E5B0E7642B0}" type="sibTrans" cxnId="{D3F7C889-D574-49FD-B7EF-E1BBE8BF8740}">
      <dgm:prSet/>
      <dgm:spPr/>
      <dgm:t>
        <a:bodyPr/>
        <a:lstStyle/>
        <a:p>
          <a:endParaRPr lang="de-DE"/>
        </a:p>
      </dgm:t>
    </dgm:pt>
    <dgm:pt modelId="{DEE1C9E8-0D14-4CAF-8153-778C75F52B5B}">
      <dgm:prSet/>
      <dgm:spPr/>
      <dgm:t>
        <a:bodyPr/>
        <a:lstStyle/>
        <a:p>
          <a:r>
            <a:rPr lang="en-US"/>
            <a:t>Zyniker und Pessimisten werden entschärft</a:t>
          </a:r>
          <a:endParaRPr lang="de-DE"/>
        </a:p>
      </dgm:t>
    </dgm:pt>
    <dgm:pt modelId="{FDF8AD6B-AA13-46A8-93F6-3E786DC79921}" type="parTrans" cxnId="{2A84CA7E-8EB8-4C23-B889-0A78D59A0FC0}">
      <dgm:prSet/>
      <dgm:spPr/>
      <dgm:t>
        <a:bodyPr/>
        <a:lstStyle/>
        <a:p>
          <a:endParaRPr lang="de-DE"/>
        </a:p>
      </dgm:t>
    </dgm:pt>
    <dgm:pt modelId="{6AB2AE93-59AD-4098-9FF9-E68C3E95C31C}" type="sibTrans" cxnId="{2A84CA7E-8EB8-4C23-B889-0A78D59A0FC0}">
      <dgm:prSet/>
      <dgm:spPr/>
      <dgm:t>
        <a:bodyPr/>
        <a:lstStyle/>
        <a:p>
          <a:endParaRPr lang="de-DE"/>
        </a:p>
      </dgm:t>
    </dgm:pt>
    <dgm:pt modelId="{1EDDDCC5-5E3D-4FA7-907F-182C49F2F6DC}">
      <dgm:prSet/>
      <dgm:spPr/>
      <dgm:t>
        <a:bodyPr/>
        <a:lstStyle/>
        <a:p>
          <a:r>
            <a:rPr lang="en-GB"/>
            <a:t>Was zu vermeiden ist (Risiken)</a:t>
          </a:r>
          <a:endParaRPr lang="de-DE"/>
        </a:p>
      </dgm:t>
    </dgm:pt>
    <dgm:pt modelId="{190F5FE0-DD93-4409-8C57-BDAB8E8D3DB8}" type="parTrans" cxnId="{198695F8-7896-44DF-A462-7942A01F2E25}">
      <dgm:prSet/>
      <dgm:spPr/>
      <dgm:t>
        <a:bodyPr/>
        <a:lstStyle/>
        <a:p>
          <a:endParaRPr lang="de-DE"/>
        </a:p>
      </dgm:t>
    </dgm:pt>
    <dgm:pt modelId="{DE0A66D0-8BC8-41BF-9C30-8618CC210B65}" type="sibTrans" cxnId="{198695F8-7896-44DF-A462-7942A01F2E25}">
      <dgm:prSet/>
      <dgm:spPr/>
      <dgm:t>
        <a:bodyPr/>
        <a:lstStyle/>
        <a:p>
          <a:endParaRPr lang="de-DE"/>
        </a:p>
      </dgm:t>
    </dgm:pt>
    <dgm:pt modelId="{1F8D4508-BC2E-4312-B535-44C75949A06A}">
      <dgm:prSet/>
      <dgm:spPr/>
      <dgm:t>
        <a:bodyPr/>
        <a:lstStyle/>
        <a:p>
          <a:r>
            <a:rPr lang="en-US" dirty="0"/>
            <a:t>Quick wins" sind zwar erzielt worden, aber nicht sichtbar genug</a:t>
          </a:r>
          <a:endParaRPr lang="de-DE" dirty="0"/>
        </a:p>
      </dgm:t>
    </dgm:pt>
    <dgm:pt modelId="{EA8F505D-2E8C-4B00-945A-432AAFBD2F17}" type="parTrans" cxnId="{134EFBB5-2F39-4507-8830-676ADDD0D0B9}">
      <dgm:prSet/>
      <dgm:spPr/>
      <dgm:t>
        <a:bodyPr/>
        <a:lstStyle/>
        <a:p>
          <a:endParaRPr lang="de-DE"/>
        </a:p>
      </dgm:t>
    </dgm:pt>
    <dgm:pt modelId="{999E3719-0EDB-46EB-BA0C-15BF96FDBCAE}" type="sibTrans" cxnId="{134EFBB5-2F39-4507-8830-676ADDD0D0B9}">
      <dgm:prSet/>
      <dgm:spPr/>
      <dgm:t>
        <a:bodyPr/>
        <a:lstStyle/>
        <a:p>
          <a:endParaRPr lang="de-DE"/>
        </a:p>
      </dgm:t>
    </dgm:pt>
    <dgm:pt modelId="{103A8788-218F-48DC-A008-91BF4FAE96E7}">
      <dgm:prSet/>
      <dgm:spPr/>
      <dgm:t>
        <a:bodyPr/>
        <a:lstStyle/>
        <a:p>
          <a:r>
            <a:rPr lang="en-GB"/>
            <a:t>Wie es weitergehen soll (empfohlene Maßnahmen)</a:t>
          </a:r>
          <a:endParaRPr lang="de-DE"/>
        </a:p>
      </dgm:t>
    </dgm:pt>
    <dgm:pt modelId="{8A586399-B4F9-4AA9-935F-A2F1B926B164}" type="parTrans" cxnId="{10FDAD79-088D-4E57-A8C6-03CED1B0A1F9}">
      <dgm:prSet/>
      <dgm:spPr/>
      <dgm:t>
        <a:bodyPr/>
        <a:lstStyle/>
        <a:p>
          <a:endParaRPr lang="de-DE"/>
        </a:p>
      </dgm:t>
    </dgm:pt>
    <dgm:pt modelId="{3808ECBE-9602-4FAF-B402-FB59DAB24787}" type="sibTrans" cxnId="{10FDAD79-088D-4E57-A8C6-03CED1B0A1F9}">
      <dgm:prSet/>
      <dgm:spPr/>
      <dgm:t>
        <a:bodyPr/>
        <a:lstStyle/>
        <a:p>
          <a:endParaRPr lang="de-DE"/>
        </a:p>
      </dgm:t>
    </dgm:pt>
    <dgm:pt modelId="{94FBF440-6C5A-411B-AA12-FF31464229C1}">
      <dgm:prSet/>
      <dgm:spPr/>
      <dgm:t>
        <a:bodyPr/>
        <a:lstStyle/>
        <a:p>
          <a:r>
            <a:rPr lang="en-US" dirty="0"/>
            <a:t>Aufgaben zur Unterstützung von Quick wins" priorisieren</a:t>
          </a:r>
          <a:endParaRPr lang="de-DE" dirty="0"/>
        </a:p>
      </dgm:t>
    </dgm:pt>
    <dgm:pt modelId="{CC679FF2-7D07-4C82-94C5-A68668763B0A}" type="parTrans" cxnId="{AF782254-9A49-4606-927E-E1D00691FCF4}">
      <dgm:prSet/>
      <dgm:spPr/>
      <dgm:t>
        <a:bodyPr/>
        <a:lstStyle/>
        <a:p>
          <a:endParaRPr lang="de-DE"/>
        </a:p>
      </dgm:t>
    </dgm:pt>
    <dgm:pt modelId="{2812BCD4-4BEF-4B9F-90E3-4C95AE1B66DD}" type="sibTrans" cxnId="{AF782254-9A49-4606-927E-E1D00691FCF4}">
      <dgm:prSet/>
      <dgm:spPr/>
      <dgm:t>
        <a:bodyPr/>
        <a:lstStyle/>
        <a:p>
          <a:endParaRPr lang="de-DE"/>
        </a:p>
      </dgm:t>
    </dgm:pt>
    <dgm:pt modelId="{9AC0A2B1-E3B4-4032-B3D7-869400020493}">
      <dgm:prSet/>
      <dgm:spPr/>
      <dgm:t>
        <a:bodyPr/>
        <a:lstStyle/>
        <a:p>
          <a:r>
            <a:rPr lang="en-US"/>
            <a:t>Kommunizieren Sie das Erreichte auf breiter Ebene, sobald es realisiert ist.</a:t>
          </a:r>
          <a:endParaRPr lang="de-DE"/>
        </a:p>
      </dgm:t>
    </dgm:pt>
    <dgm:pt modelId="{15313646-D927-4BCF-A6F3-4E8DB1470967}" type="parTrans" cxnId="{2B30819A-89C9-4A6C-91FF-770990DCDA3C}">
      <dgm:prSet/>
      <dgm:spPr/>
      <dgm:t>
        <a:bodyPr/>
        <a:lstStyle/>
        <a:p>
          <a:endParaRPr lang="de-DE"/>
        </a:p>
      </dgm:t>
    </dgm:pt>
    <dgm:pt modelId="{B01C9F61-D172-4E78-A4EF-CB162898521D}" type="sibTrans" cxnId="{2B30819A-89C9-4A6C-91FF-770990DCDA3C}">
      <dgm:prSet/>
      <dgm:spPr/>
      <dgm:t>
        <a:bodyPr/>
        <a:lstStyle/>
        <a:p>
          <a:endParaRPr lang="de-DE"/>
        </a:p>
      </dgm:t>
    </dgm:pt>
    <dgm:pt modelId="{228D8452-71D9-453A-AF69-76B521614A53}" type="pres">
      <dgm:prSet presAssocID="{07E6B1D3-0FF0-43A1-86EF-7A588DEC0B31}" presName="Name0" presStyleCnt="0">
        <dgm:presLayoutVars>
          <dgm:dir/>
          <dgm:animLvl val="lvl"/>
          <dgm:resizeHandles val="exact"/>
        </dgm:presLayoutVars>
      </dgm:prSet>
      <dgm:spPr/>
    </dgm:pt>
    <dgm:pt modelId="{5651B76A-DDD6-4877-AE35-0F421461A18C}" type="pres">
      <dgm:prSet presAssocID="{E45DBF82-2762-4BB1-A715-77410C2A711F}" presName="composite" presStyleCnt="0"/>
      <dgm:spPr/>
    </dgm:pt>
    <dgm:pt modelId="{3B906C4E-4C9F-4A76-A105-2910CB23A845}" type="pres">
      <dgm:prSet presAssocID="{E45DBF82-2762-4BB1-A715-77410C2A711F}" presName="parTx" presStyleLbl="alignNode1" presStyleIdx="0" presStyleCnt="4">
        <dgm:presLayoutVars>
          <dgm:chMax val="0"/>
          <dgm:chPref val="0"/>
          <dgm:bulletEnabled val="1"/>
        </dgm:presLayoutVars>
      </dgm:prSet>
      <dgm:spPr/>
    </dgm:pt>
    <dgm:pt modelId="{CF90A852-37BF-4BD1-898B-01CA186D1EA2}" type="pres">
      <dgm:prSet presAssocID="{E45DBF82-2762-4BB1-A715-77410C2A711F}" presName="desTx" presStyleLbl="alignAccFollowNode1" presStyleIdx="0" presStyleCnt="4">
        <dgm:presLayoutVars>
          <dgm:bulletEnabled val="1"/>
        </dgm:presLayoutVars>
      </dgm:prSet>
      <dgm:spPr/>
    </dgm:pt>
    <dgm:pt modelId="{7F361F84-3A74-43A6-8357-3901344C9D63}" type="pres">
      <dgm:prSet presAssocID="{03375D1E-2E19-40E5-ADA6-80F85E1DC3DB}" presName="space" presStyleCnt="0"/>
      <dgm:spPr/>
    </dgm:pt>
    <dgm:pt modelId="{5BB4E833-0D40-4118-9C92-7AF9EFD786D3}" type="pres">
      <dgm:prSet presAssocID="{9B82EB73-249E-4CB8-A612-C6915F0E8E8C}" presName="composite" presStyleCnt="0"/>
      <dgm:spPr/>
    </dgm:pt>
    <dgm:pt modelId="{10E753E6-3186-4E41-AE82-0CF0018481AA}" type="pres">
      <dgm:prSet presAssocID="{9B82EB73-249E-4CB8-A612-C6915F0E8E8C}" presName="parTx" presStyleLbl="alignNode1" presStyleIdx="1" presStyleCnt="4">
        <dgm:presLayoutVars>
          <dgm:chMax val="0"/>
          <dgm:chPref val="0"/>
          <dgm:bulletEnabled val="1"/>
        </dgm:presLayoutVars>
      </dgm:prSet>
      <dgm:spPr/>
    </dgm:pt>
    <dgm:pt modelId="{0D946D68-E662-4D99-83D4-70BD5228FDC0}" type="pres">
      <dgm:prSet presAssocID="{9B82EB73-249E-4CB8-A612-C6915F0E8E8C}" presName="desTx" presStyleLbl="alignAccFollowNode1" presStyleIdx="1" presStyleCnt="4">
        <dgm:presLayoutVars>
          <dgm:bulletEnabled val="1"/>
        </dgm:presLayoutVars>
      </dgm:prSet>
      <dgm:spPr/>
    </dgm:pt>
    <dgm:pt modelId="{FAE676E8-C8D4-49CE-894B-C65EB26C029B}" type="pres">
      <dgm:prSet presAssocID="{5C5AB215-D4FF-4B27-9436-86739975769F}" presName="space" presStyleCnt="0"/>
      <dgm:spPr/>
    </dgm:pt>
    <dgm:pt modelId="{D0DEB96A-0F2D-4366-B85B-4B5EEB1AD6BA}" type="pres">
      <dgm:prSet presAssocID="{1EDDDCC5-5E3D-4FA7-907F-182C49F2F6DC}" presName="composite" presStyleCnt="0"/>
      <dgm:spPr/>
    </dgm:pt>
    <dgm:pt modelId="{43D9F1C1-A820-44B9-95AA-BA3563E4260E}" type="pres">
      <dgm:prSet presAssocID="{1EDDDCC5-5E3D-4FA7-907F-182C49F2F6DC}" presName="parTx" presStyleLbl="alignNode1" presStyleIdx="2" presStyleCnt="4">
        <dgm:presLayoutVars>
          <dgm:chMax val="0"/>
          <dgm:chPref val="0"/>
          <dgm:bulletEnabled val="1"/>
        </dgm:presLayoutVars>
      </dgm:prSet>
      <dgm:spPr/>
    </dgm:pt>
    <dgm:pt modelId="{3C78CB5E-FBCE-4B25-A252-36DB0BD96743}" type="pres">
      <dgm:prSet presAssocID="{1EDDDCC5-5E3D-4FA7-907F-182C49F2F6DC}" presName="desTx" presStyleLbl="alignAccFollowNode1" presStyleIdx="2" presStyleCnt="4">
        <dgm:presLayoutVars>
          <dgm:bulletEnabled val="1"/>
        </dgm:presLayoutVars>
      </dgm:prSet>
      <dgm:spPr/>
    </dgm:pt>
    <dgm:pt modelId="{61C62FAB-F730-43CA-8D3B-447D345E0FDA}" type="pres">
      <dgm:prSet presAssocID="{DE0A66D0-8BC8-41BF-9C30-8618CC210B65}" presName="space" presStyleCnt="0"/>
      <dgm:spPr/>
    </dgm:pt>
    <dgm:pt modelId="{793E6D84-CBF4-429B-B1F8-09DCC1CFC5C2}" type="pres">
      <dgm:prSet presAssocID="{103A8788-218F-48DC-A008-91BF4FAE96E7}" presName="composite" presStyleCnt="0"/>
      <dgm:spPr/>
    </dgm:pt>
    <dgm:pt modelId="{77419208-08D3-4401-A88F-91D45649563F}" type="pres">
      <dgm:prSet presAssocID="{103A8788-218F-48DC-A008-91BF4FAE96E7}" presName="parTx" presStyleLbl="alignNode1" presStyleIdx="3" presStyleCnt="4">
        <dgm:presLayoutVars>
          <dgm:chMax val="0"/>
          <dgm:chPref val="0"/>
          <dgm:bulletEnabled val="1"/>
        </dgm:presLayoutVars>
      </dgm:prSet>
      <dgm:spPr/>
    </dgm:pt>
    <dgm:pt modelId="{BAD8C9B8-D7DF-40BF-8FDF-0AFFE0D602DD}" type="pres">
      <dgm:prSet presAssocID="{103A8788-218F-48DC-A008-91BF4FAE96E7}" presName="desTx" presStyleLbl="alignAccFollowNode1" presStyleIdx="3" presStyleCnt="4">
        <dgm:presLayoutVars>
          <dgm:bulletEnabled val="1"/>
        </dgm:presLayoutVars>
      </dgm:prSet>
      <dgm:spPr/>
    </dgm:pt>
  </dgm:ptLst>
  <dgm:cxnLst>
    <dgm:cxn modelId="{BB305724-6B12-4F7E-A510-6C5187E9BD71}" srcId="{07E6B1D3-0FF0-43A1-86EF-7A588DEC0B31}" destId="{9B82EB73-249E-4CB8-A612-C6915F0E8E8C}" srcOrd="1" destOrd="0" parTransId="{5E05300A-FA2C-4ED6-BB85-C25CC81BDE85}" sibTransId="{5C5AB215-D4FF-4B27-9436-86739975769F}"/>
    <dgm:cxn modelId="{E7523C27-98D1-41B5-8894-C12BA5E495B4}" type="presOf" srcId="{103A8788-218F-48DC-A008-91BF4FAE96E7}" destId="{77419208-08D3-4401-A88F-91D45649563F}" srcOrd="0" destOrd="0" presId="urn:microsoft.com/office/officeart/2005/8/layout/hList1"/>
    <dgm:cxn modelId="{FB257730-0488-4888-916F-26D53F47D5F7}" srcId="{E45DBF82-2762-4BB1-A715-77410C2A711F}" destId="{0E804BF6-F2E0-4D21-B2C8-193D8C804701}" srcOrd="0" destOrd="0" parTransId="{B2329685-64D1-48C1-B08F-338664C0F2CB}" sibTransId="{9A7DD44E-7182-4835-B9BB-0746E024852D}"/>
    <dgm:cxn modelId="{F2DA1B35-9AF8-4049-BFB2-303B24F41233}" type="presOf" srcId="{4590D4DB-FF48-4446-9D43-D6BB118478E5}" destId="{0D946D68-E662-4D99-83D4-70BD5228FDC0}" srcOrd="0" destOrd="0" presId="urn:microsoft.com/office/officeart/2005/8/layout/hList1"/>
    <dgm:cxn modelId="{AF782254-9A49-4606-927E-E1D00691FCF4}" srcId="{103A8788-218F-48DC-A008-91BF4FAE96E7}" destId="{94FBF440-6C5A-411B-AA12-FF31464229C1}" srcOrd="0" destOrd="0" parTransId="{CC679FF2-7D07-4C82-94C5-A68668763B0A}" sibTransId="{2812BCD4-4BEF-4B9F-90E3-4C95AE1B66DD}"/>
    <dgm:cxn modelId="{10FDAD79-088D-4E57-A8C6-03CED1B0A1F9}" srcId="{07E6B1D3-0FF0-43A1-86EF-7A588DEC0B31}" destId="{103A8788-218F-48DC-A008-91BF4FAE96E7}" srcOrd="3" destOrd="0" parTransId="{8A586399-B4F9-4AA9-935F-A2F1B926B164}" sibTransId="{3808ECBE-9602-4FAF-B402-FB59DAB24787}"/>
    <dgm:cxn modelId="{2A84CA7E-8EB8-4C23-B889-0A78D59A0FC0}" srcId="{9B82EB73-249E-4CB8-A612-C6915F0E8E8C}" destId="{DEE1C9E8-0D14-4CAF-8153-778C75F52B5B}" srcOrd="1" destOrd="0" parTransId="{FDF8AD6B-AA13-46A8-93F6-3E786DC79921}" sibTransId="{6AB2AE93-59AD-4098-9FF9-E68C3E95C31C}"/>
    <dgm:cxn modelId="{D3F7C889-D574-49FD-B7EF-E1BBE8BF8740}" srcId="{9B82EB73-249E-4CB8-A612-C6915F0E8E8C}" destId="{4590D4DB-FF48-4446-9D43-D6BB118478E5}" srcOrd="0" destOrd="0" parTransId="{AC061FD7-B802-4189-BF0C-486AB7583E94}" sibTransId="{FD235055-6902-4643-B16A-9E5B0E7642B0}"/>
    <dgm:cxn modelId="{2B30819A-89C9-4A6C-91FF-770990DCDA3C}" srcId="{103A8788-218F-48DC-A008-91BF4FAE96E7}" destId="{9AC0A2B1-E3B4-4032-B3D7-869400020493}" srcOrd="1" destOrd="0" parTransId="{15313646-D927-4BCF-A6F3-4E8DB1470967}" sibTransId="{B01C9F61-D172-4E78-A4EF-CB162898521D}"/>
    <dgm:cxn modelId="{12EC95A1-0073-44CB-A2FC-0AC4A00CC5A5}" type="presOf" srcId="{94FBF440-6C5A-411B-AA12-FF31464229C1}" destId="{BAD8C9B8-D7DF-40BF-8FDF-0AFFE0D602DD}" srcOrd="0" destOrd="0" presId="urn:microsoft.com/office/officeart/2005/8/layout/hList1"/>
    <dgm:cxn modelId="{134EFBB5-2F39-4507-8830-676ADDD0D0B9}" srcId="{1EDDDCC5-5E3D-4FA7-907F-182C49F2F6DC}" destId="{1F8D4508-BC2E-4312-B535-44C75949A06A}" srcOrd="0" destOrd="0" parTransId="{EA8F505D-2E8C-4B00-945A-432AAFBD2F17}" sibTransId="{999E3719-0EDB-46EB-BA0C-15BF96FDBCAE}"/>
    <dgm:cxn modelId="{798F3CC2-CB04-4542-A85B-83BF6878B5FB}" type="presOf" srcId="{1EDDDCC5-5E3D-4FA7-907F-182C49F2F6DC}" destId="{43D9F1C1-A820-44B9-95AA-BA3563E4260E}" srcOrd="0" destOrd="0" presId="urn:microsoft.com/office/officeart/2005/8/layout/hList1"/>
    <dgm:cxn modelId="{924649D3-1347-4C71-B29A-6EACD1700C2C}" type="presOf" srcId="{1F8D4508-BC2E-4312-B535-44C75949A06A}" destId="{3C78CB5E-FBCE-4B25-A252-36DB0BD96743}" srcOrd="0" destOrd="0" presId="urn:microsoft.com/office/officeart/2005/8/layout/hList1"/>
    <dgm:cxn modelId="{C4977ED9-15F2-45DF-85D0-5988E0A8C538}" type="presOf" srcId="{E45DBF82-2762-4BB1-A715-77410C2A711F}" destId="{3B906C4E-4C9F-4A76-A105-2910CB23A845}" srcOrd="0" destOrd="0" presId="urn:microsoft.com/office/officeart/2005/8/layout/hList1"/>
    <dgm:cxn modelId="{BFAB2CDC-DD46-4D5B-8BE6-219346E0A393}" srcId="{07E6B1D3-0FF0-43A1-86EF-7A588DEC0B31}" destId="{E45DBF82-2762-4BB1-A715-77410C2A711F}" srcOrd="0" destOrd="0" parTransId="{21FF65CA-F5D2-4703-BCD0-4B31C6ACFFA2}" sibTransId="{03375D1E-2E19-40E5-ADA6-80F85E1DC3DB}"/>
    <dgm:cxn modelId="{5A946AEA-D9FC-4EE7-86D1-BC5102C49D45}" type="presOf" srcId="{9B82EB73-249E-4CB8-A612-C6915F0E8E8C}" destId="{10E753E6-3186-4E41-AE82-0CF0018481AA}" srcOrd="0" destOrd="0" presId="urn:microsoft.com/office/officeart/2005/8/layout/hList1"/>
    <dgm:cxn modelId="{36A630ED-27A7-41EC-9F49-2E7B6D25DE53}" type="presOf" srcId="{DEE1C9E8-0D14-4CAF-8153-778C75F52B5B}" destId="{0D946D68-E662-4D99-83D4-70BD5228FDC0}" srcOrd="0" destOrd="1" presId="urn:microsoft.com/office/officeart/2005/8/layout/hList1"/>
    <dgm:cxn modelId="{4C77A6F5-3083-4D01-93D2-86E175F4D9A3}" type="presOf" srcId="{0E804BF6-F2E0-4D21-B2C8-193D8C804701}" destId="{CF90A852-37BF-4BD1-898B-01CA186D1EA2}" srcOrd="0" destOrd="0" presId="urn:microsoft.com/office/officeart/2005/8/layout/hList1"/>
    <dgm:cxn modelId="{AD2C91F8-B5D8-4AD8-A391-2AD985B7A649}" type="presOf" srcId="{07E6B1D3-0FF0-43A1-86EF-7A588DEC0B31}" destId="{228D8452-71D9-453A-AF69-76B521614A53}" srcOrd="0" destOrd="0" presId="urn:microsoft.com/office/officeart/2005/8/layout/hList1"/>
    <dgm:cxn modelId="{198695F8-7896-44DF-A462-7942A01F2E25}" srcId="{07E6B1D3-0FF0-43A1-86EF-7A588DEC0B31}" destId="{1EDDDCC5-5E3D-4FA7-907F-182C49F2F6DC}" srcOrd="2" destOrd="0" parTransId="{190F5FE0-DD93-4409-8C57-BDAB8E8D3DB8}" sibTransId="{DE0A66D0-8BC8-41BF-9C30-8618CC210B65}"/>
    <dgm:cxn modelId="{979E9AF8-7744-49C7-8099-F0C45A5CFD01}" type="presOf" srcId="{9AC0A2B1-E3B4-4032-B3D7-869400020493}" destId="{BAD8C9B8-D7DF-40BF-8FDF-0AFFE0D602DD}" srcOrd="0" destOrd="1" presId="urn:microsoft.com/office/officeart/2005/8/layout/hList1"/>
    <dgm:cxn modelId="{436DBE52-AC0B-4491-9189-A101F3249308}" type="presParOf" srcId="{228D8452-71D9-453A-AF69-76B521614A53}" destId="{5651B76A-DDD6-4877-AE35-0F421461A18C}" srcOrd="0" destOrd="0" presId="urn:microsoft.com/office/officeart/2005/8/layout/hList1"/>
    <dgm:cxn modelId="{B709A54A-AF91-46A8-BCAC-94059225B716}" type="presParOf" srcId="{5651B76A-DDD6-4877-AE35-0F421461A18C}" destId="{3B906C4E-4C9F-4A76-A105-2910CB23A845}" srcOrd="0" destOrd="0" presId="urn:microsoft.com/office/officeart/2005/8/layout/hList1"/>
    <dgm:cxn modelId="{F421A8D2-455F-4414-B1BA-192D54D3D11C}" type="presParOf" srcId="{5651B76A-DDD6-4877-AE35-0F421461A18C}" destId="{CF90A852-37BF-4BD1-898B-01CA186D1EA2}" srcOrd="1" destOrd="0" presId="urn:microsoft.com/office/officeart/2005/8/layout/hList1"/>
    <dgm:cxn modelId="{F8A65262-8F5E-40EE-8109-E840C3F0475C}" type="presParOf" srcId="{228D8452-71D9-453A-AF69-76B521614A53}" destId="{7F361F84-3A74-43A6-8357-3901344C9D63}" srcOrd="1" destOrd="0" presId="urn:microsoft.com/office/officeart/2005/8/layout/hList1"/>
    <dgm:cxn modelId="{AC36ADE6-C9CC-4F17-BB1F-C259DE1E1756}" type="presParOf" srcId="{228D8452-71D9-453A-AF69-76B521614A53}" destId="{5BB4E833-0D40-4118-9C92-7AF9EFD786D3}" srcOrd="2" destOrd="0" presId="urn:microsoft.com/office/officeart/2005/8/layout/hList1"/>
    <dgm:cxn modelId="{C075EC15-ECF6-4C92-8BA6-74D8513C72DB}" type="presParOf" srcId="{5BB4E833-0D40-4118-9C92-7AF9EFD786D3}" destId="{10E753E6-3186-4E41-AE82-0CF0018481AA}" srcOrd="0" destOrd="0" presId="urn:microsoft.com/office/officeart/2005/8/layout/hList1"/>
    <dgm:cxn modelId="{E4EC7BAE-B482-4FF7-8EDC-4BD4E423E99F}" type="presParOf" srcId="{5BB4E833-0D40-4118-9C92-7AF9EFD786D3}" destId="{0D946D68-E662-4D99-83D4-70BD5228FDC0}" srcOrd="1" destOrd="0" presId="urn:microsoft.com/office/officeart/2005/8/layout/hList1"/>
    <dgm:cxn modelId="{BE032571-4400-4FB6-9237-900809ED8266}" type="presParOf" srcId="{228D8452-71D9-453A-AF69-76B521614A53}" destId="{FAE676E8-C8D4-49CE-894B-C65EB26C029B}" srcOrd="3" destOrd="0" presId="urn:microsoft.com/office/officeart/2005/8/layout/hList1"/>
    <dgm:cxn modelId="{0DFB1D70-B337-48D1-B67F-A17A04D75B71}" type="presParOf" srcId="{228D8452-71D9-453A-AF69-76B521614A53}" destId="{D0DEB96A-0F2D-4366-B85B-4B5EEB1AD6BA}" srcOrd="4" destOrd="0" presId="urn:microsoft.com/office/officeart/2005/8/layout/hList1"/>
    <dgm:cxn modelId="{096AAE75-0184-402A-B5F6-30E54DECED28}" type="presParOf" srcId="{D0DEB96A-0F2D-4366-B85B-4B5EEB1AD6BA}" destId="{43D9F1C1-A820-44B9-95AA-BA3563E4260E}" srcOrd="0" destOrd="0" presId="urn:microsoft.com/office/officeart/2005/8/layout/hList1"/>
    <dgm:cxn modelId="{E61C938C-B8A7-4036-9D44-7CF88E12DBBE}" type="presParOf" srcId="{D0DEB96A-0F2D-4366-B85B-4B5EEB1AD6BA}" destId="{3C78CB5E-FBCE-4B25-A252-36DB0BD96743}" srcOrd="1" destOrd="0" presId="urn:microsoft.com/office/officeart/2005/8/layout/hList1"/>
    <dgm:cxn modelId="{2B16CF29-64DC-45AC-8AA2-974E61C80386}" type="presParOf" srcId="{228D8452-71D9-453A-AF69-76B521614A53}" destId="{61C62FAB-F730-43CA-8D3B-447D345E0FDA}" srcOrd="5" destOrd="0" presId="urn:microsoft.com/office/officeart/2005/8/layout/hList1"/>
    <dgm:cxn modelId="{56B97C08-08F1-4D08-844E-DD3C659E9923}" type="presParOf" srcId="{228D8452-71D9-453A-AF69-76B521614A53}" destId="{793E6D84-CBF4-429B-B1F8-09DCC1CFC5C2}" srcOrd="6" destOrd="0" presId="urn:microsoft.com/office/officeart/2005/8/layout/hList1"/>
    <dgm:cxn modelId="{1CFE366E-BB45-4B3E-832E-DA536A110FB0}" type="presParOf" srcId="{793E6D84-CBF4-429B-B1F8-09DCC1CFC5C2}" destId="{77419208-08D3-4401-A88F-91D45649563F}" srcOrd="0" destOrd="0" presId="urn:microsoft.com/office/officeart/2005/8/layout/hList1"/>
    <dgm:cxn modelId="{110CA4B7-4527-4848-BC8F-1685FD9A48AA}" type="presParOf" srcId="{793E6D84-CBF4-429B-B1F8-09DCC1CFC5C2}" destId="{BAD8C9B8-D7DF-40BF-8FDF-0AFFE0D602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A53DFA-399E-4241-9C5D-174E17B8EC0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A1E06CC1-B75E-4B75-A5BC-A28016762983}">
      <dgm:prSet/>
      <dgm:spPr/>
      <dgm:t>
        <a:bodyPr/>
        <a:lstStyle/>
        <a:p>
          <a:r>
            <a:rPr lang="en-GB"/>
            <a:t>Was zu tun ist (zentrale Herausforderung)</a:t>
          </a:r>
          <a:endParaRPr lang="de-DE"/>
        </a:p>
      </dgm:t>
    </dgm:pt>
    <dgm:pt modelId="{AF414179-EDE6-44EB-BBEA-B35A71A40A5A}" type="parTrans" cxnId="{FF9FE6B9-D1BE-4317-9738-D9C0B9B63A76}">
      <dgm:prSet/>
      <dgm:spPr/>
      <dgm:t>
        <a:bodyPr/>
        <a:lstStyle/>
        <a:p>
          <a:endParaRPr lang="de-DE"/>
        </a:p>
      </dgm:t>
    </dgm:pt>
    <dgm:pt modelId="{510DBEB5-6EDF-4D84-A263-240E206ACD40}" type="sibTrans" cxnId="{FF9FE6B9-D1BE-4317-9738-D9C0B9B63A76}">
      <dgm:prSet/>
      <dgm:spPr/>
      <dgm:t>
        <a:bodyPr/>
        <a:lstStyle/>
        <a:p>
          <a:endParaRPr lang="de-DE"/>
        </a:p>
      </dgm:t>
    </dgm:pt>
    <dgm:pt modelId="{2ACE3594-521C-42F1-9619-E94E1B3E30A7}">
      <dgm:prSet/>
      <dgm:spPr/>
      <dgm:t>
        <a:bodyPr/>
        <a:lstStyle/>
        <a:p>
          <a:r>
            <a:rPr lang="en-US"/>
            <a:t>Mit der gleichen Energie und Anstrengung weitermachen, nachdem die ersten Erfolge erzielt wurden</a:t>
          </a:r>
          <a:endParaRPr lang="de-DE"/>
        </a:p>
      </dgm:t>
    </dgm:pt>
    <dgm:pt modelId="{74494A0C-0BE5-40F0-B56D-A2A9034849E7}" type="parTrans" cxnId="{BD516DD8-6A0E-4961-AA18-C2A73A2B1EF7}">
      <dgm:prSet/>
      <dgm:spPr/>
      <dgm:t>
        <a:bodyPr/>
        <a:lstStyle/>
        <a:p>
          <a:endParaRPr lang="de-DE"/>
        </a:p>
      </dgm:t>
    </dgm:pt>
    <dgm:pt modelId="{FDBD3CFC-B4A5-40E2-AF78-975AFB82E7E8}" type="sibTrans" cxnId="{BD516DD8-6A0E-4961-AA18-C2A73A2B1EF7}">
      <dgm:prSet/>
      <dgm:spPr/>
      <dgm:t>
        <a:bodyPr/>
        <a:lstStyle/>
        <a:p>
          <a:endParaRPr lang="de-DE"/>
        </a:p>
      </dgm:t>
    </dgm:pt>
    <dgm:pt modelId="{F63BEFED-4124-4553-8E95-22FFCDC01632}">
      <dgm:prSet/>
      <dgm:spPr/>
      <dgm:t>
        <a:bodyPr/>
        <a:lstStyle/>
        <a:p>
          <a:r>
            <a:rPr lang="en-GB"/>
            <a:t>Was soll erreicht werden (gewünschtes Verhalten / Situation)</a:t>
          </a:r>
          <a:endParaRPr lang="de-DE"/>
        </a:p>
      </dgm:t>
    </dgm:pt>
    <dgm:pt modelId="{813DB084-18E0-44CF-A825-0F0723B48FD3}" type="parTrans" cxnId="{97F1E066-7C5B-494B-A6BF-A965C7060799}">
      <dgm:prSet/>
      <dgm:spPr/>
      <dgm:t>
        <a:bodyPr/>
        <a:lstStyle/>
        <a:p>
          <a:endParaRPr lang="de-DE"/>
        </a:p>
      </dgm:t>
    </dgm:pt>
    <dgm:pt modelId="{0E434590-502E-4688-A424-8AF5F7109984}" type="sibTrans" cxnId="{97F1E066-7C5B-494B-A6BF-A965C7060799}">
      <dgm:prSet/>
      <dgm:spPr/>
      <dgm:t>
        <a:bodyPr/>
        <a:lstStyle/>
        <a:p>
          <a:endParaRPr lang="de-DE"/>
        </a:p>
      </dgm:t>
    </dgm:pt>
    <dgm:pt modelId="{AD97872A-A7E2-457E-ADAE-FAFF81BFA7EE}">
      <dgm:prSet/>
      <dgm:spPr/>
      <dgm:t>
        <a:bodyPr/>
        <a:lstStyle/>
        <a:p>
          <a:r>
            <a:rPr lang="en-US"/>
            <a:t>Die Menschen bleiben motiviert und energiegeladen.</a:t>
          </a:r>
          <a:endParaRPr lang="de-DE"/>
        </a:p>
      </dgm:t>
    </dgm:pt>
    <dgm:pt modelId="{D26260FB-FD4E-4B1B-82B3-CDC9EC41FED5}" type="parTrans" cxnId="{5533F668-AA0E-4B87-A798-D1CDBDD4F568}">
      <dgm:prSet/>
      <dgm:spPr/>
      <dgm:t>
        <a:bodyPr/>
        <a:lstStyle/>
        <a:p>
          <a:endParaRPr lang="de-DE"/>
        </a:p>
      </dgm:t>
    </dgm:pt>
    <dgm:pt modelId="{D04B4482-5100-48A3-BA8E-EDCAD8E8F4A3}" type="sibTrans" cxnId="{5533F668-AA0E-4B87-A798-D1CDBDD4F568}">
      <dgm:prSet/>
      <dgm:spPr/>
      <dgm:t>
        <a:bodyPr/>
        <a:lstStyle/>
        <a:p>
          <a:endParaRPr lang="de-DE"/>
        </a:p>
      </dgm:t>
    </dgm:pt>
    <dgm:pt modelId="{9A9E3568-2410-41D7-9AE5-92866718659D}">
      <dgm:prSet/>
      <dgm:spPr/>
      <dgm:t>
        <a:bodyPr/>
        <a:lstStyle/>
        <a:p>
          <a:r>
            <a:rPr lang="en-US"/>
            <a:t>Weiterer Change wird in Richtung der Gesamtvision vorangetrieben.</a:t>
          </a:r>
          <a:endParaRPr lang="de-DE"/>
        </a:p>
      </dgm:t>
    </dgm:pt>
    <dgm:pt modelId="{725938B6-48EB-4138-99C9-D5EF8BD18B8E}" type="parTrans" cxnId="{2D7E0CF3-819E-490C-B50C-93B49741C7CF}">
      <dgm:prSet/>
      <dgm:spPr/>
      <dgm:t>
        <a:bodyPr/>
        <a:lstStyle/>
        <a:p>
          <a:endParaRPr lang="de-DE"/>
        </a:p>
      </dgm:t>
    </dgm:pt>
    <dgm:pt modelId="{7EFD48D4-3DF2-4EE5-9ED8-31624D112681}" type="sibTrans" cxnId="{2D7E0CF3-819E-490C-B50C-93B49741C7CF}">
      <dgm:prSet/>
      <dgm:spPr/>
      <dgm:t>
        <a:bodyPr/>
        <a:lstStyle/>
        <a:p>
          <a:endParaRPr lang="de-DE"/>
        </a:p>
      </dgm:t>
    </dgm:pt>
    <dgm:pt modelId="{A7909A4D-2646-4659-8CAB-E3A6EC4C49EA}">
      <dgm:prSet/>
      <dgm:spPr/>
      <dgm:t>
        <a:bodyPr/>
        <a:lstStyle/>
        <a:p>
          <a:r>
            <a:rPr lang="en-GB"/>
            <a:t>Was zu vermeiden ist (Risiken)</a:t>
          </a:r>
          <a:endParaRPr lang="de-DE"/>
        </a:p>
      </dgm:t>
    </dgm:pt>
    <dgm:pt modelId="{752E0E2C-0B80-4D9F-98AC-605CDEA15904}" type="parTrans" cxnId="{8D9071A1-4315-4A31-B9BC-9D0E53AEF747}">
      <dgm:prSet/>
      <dgm:spPr/>
      <dgm:t>
        <a:bodyPr/>
        <a:lstStyle/>
        <a:p>
          <a:endParaRPr lang="de-DE"/>
        </a:p>
      </dgm:t>
    </dgm:pt>
    <dgm:pt modelId="{93DE0975-B5A5-4B17-A043-83B36ED50098}" type="sibTrans" cxnId="{8D9071A1-4315-4A31-B9BC-9D0E53AEF747}">
      <dgm:prSet/>
      <dgm:spPr/>
      <dgm:t>
        <a:bodyPr/>
        <a:lstStyle/>
        <a:p>
          <a:endParaRPr lang="de-DE"/>
        </a:p>
      </dgm:t>
    </dgm:pt>
    <dgm:pt modelId="{CC3DD664-25EA-481F-850F-F4AA7387B3C1}">
      <dgm:prSet/>
      <dgm:spPr/>
      <dgm:t>
        <a:bodyPr/>
        <a:lstStyle/>
        <a:p>
          <a:r>
            <a:rPr lang="en-US"/>
            <a:t>Der Schwung geht verloren, die Menschen ruhen sich auf ihren Erfolgen aus.</a:t>
          </a:r>
          <a:endParaRPr lang="de-DE"/>
        </a:p>
      </dgm:t>
    </dgm:pt>
    <dgm:pt modelId="{B3EF04B9-2071-4118-94A2-65B150EF4EDE}" type="parTrans" cxnId="{E58621B7-566D-406F-B52D-1082959D3EF9}">
      <dgm:prSet/>
      <dgm:spPr/>
      <dgm:t>
        <a:bodyPr/>
        <a:lstStyle/>
        <a:p>
          <a:endParaRPr lang="de-DE"/>
        </a:p>
      </dgm:t>
    </dgm:pt>
    <dgm:pt modelId="{80B69645-D8D9-44C9-B570-B7374B16EA9A}" type="sibTrans" cxnId="{E58621B7-566D-406F-B52D-1082959D3EF9}">
      <dgm:prSet/>
      <dgm:spPr/>
      <dgm:t>
        <a:bodyPr/>
        <a:lstStyle/>
        <a:p>
          <a:endParaRPr lang="de-DE"/>
        </a:p>
      </dgm:t>
    </dgm:pt>
    <dgm:pt modelId="{827CC8AB-08F2-44FF-8293-7149B4038711}">
      <dgm:prSet/>
      <dgm:spPr/>
      <dgm:t>
        <a:bodyPr/>
        <a:lstStyle/>
        <a:p>
          <a:r>
            <a:rPr lang="en-US" dirty="0"/>
            <a:t>Ressourcen werden abgezogen, nachdem "Quick wins" von hoher Priorität erzielt wurden.</a:t>
          </a:r>
          <a:endParaRPr lang="de-DE" dirty="0"/>
        </a:p>
      </dgm:t>
    </dgm:pt>
    <dgm:pt modelId="{4CC85F05-542A-453A-934A-40A7D2393E68}" type="parTrans" cxnId="{5061D169-3E6F-4EDC-9EAF-0B50D722B852}">
      <dgm:prSet/>
      <dgm:spPr/>
      <dgm:t>
        <a:bodyPr/>
        <a:lstStyle/>
        <a:p>
          <a:endParaRPr lang="de-DE"/>
        </a:p>
      </dgm:t>
    </dgm:pt>
    <dgm:pt modelId="{10CF734C-6C2C-4746-BB66-C44BAD1BEA4B}" type="sibTrans" cxnId="{5061D169-3E6F-4EDC-9EAF-0B50D722B852}">
      <dgm:prSet/>
      <dgm:spPr/>
      <dgm:t>
        <a:bodyPr/>
        <a:lstStyle/>
        <a:p>
          <a:endParaRPr lang="de-DE"/>
        </a:p>
      </dgm:t>
    </dgm:pt>
    <dgm:pt modelId="{F5266C67-3A8F-4FAD-83A8-15B0BB797C6C}">
      <dgm:prSet/>
      <dgm:spPr/>
      <dgm:t>
        <a:bodyPr/>
        <a:lstStyle/>
        <a:p>
          <a:r>
            <a:rPr lang="en-GB"/>
            <a:t>Wie es weitergehen soll (empfohlene Maßnahmen)</a:t>
          </a:r>
          <a:endParaRPr lang="de-DE"/>
        </a:p>
      </dgm:t>
    </dgm:pt>
    <dgm:pt modelId="{A96364BE-29E3-4CDC-BE69-4F9E144CB06A}" type="parTrans" cxnId="{6E2F3E0F-28EF-4A30-9185-47CCA774E71A}">
      <dgm:prSet/>
      <dgm:spPr/>
      <dgm:t>
        <a:bodyPr/>
        <a:lstStyle/>
        <a:p>
          <a:endParaRPr lang="de-DE"/>
        </a:p>
      </dgm:t>
    </dgm:pt>
    <dgm:pt modelId="{CD0237A5-A96A-46E1-88FB-6D87A23691D4}" type="sibTrans" cxnId="{6E2F3E0F-28EF-4A30-9185-47CCA774E71A}">
      <dgm:prSet/>
      <dgm:spPr/>
      <dgm:t>
        <a:bodyPr/>
        <a:lstStyle/>
        <a:p>
          <a:endParaRPr lang="de-DE"/>
        </a:p>
      </dgm:t>
    </dgm:pt>
    <dgm:pt modelId="{CE540EA8-822D-4EAA-8C9C-0E03BB7D2746}">
      <dgm:prSet/>
      <dgm:spPr/>
      <dgm:t>
        <a:bodyPr/>
        <a:lstStyle/>
        <a:p>
          <a:r>
            <a:rPr lang="en-US"/>
            <a:t>Aufrechterhaltung des Top Management Engagements und der Beteiligung</a:t>
          </a:r>
          <a:endParaRPr lang="de-DE"/>
        </a:p>
      </dgm:t>
    </dgm:pt>
    <dgm:pt modelId="{BBF9EAB8-2AC8-464A-82E3-1B1066E27494}" type="parTrans" cxnId="{5D17168A-D12A-44D0-AFCE-1D0588B28A1D}">
      <dgm:prSet/>
      <dgm:spPr/>
      <dgm:t>
        <a:bodyPr/>
        <a:lstStyle/>
        <a:p>
          <a:endParaRPr lang="de-DE"/>
        </a:p>
      </dgm:t>
    </dgm:pt>
    <dgm:pt modelId="{5AAFD93D-EF76-4005-8E22-7A8D03727382}" type="sibTrans" cxnId="{5D17168A-D12A-44D0-AFCE-1D0588B28A1D}">
      <dgm:prSet/>
      <dgm:spPr/>
      <dgm:t>
        <a:bodyPr/>
        <a:lstStyle/>
        <a:p>
          <a:endParaRPr lang="de-DE"/>
        </a:p>
      </dgm:t>
    </dgm:pt>
    <dgm:pt modelId="{F6A33EE5-A7C8-4DB2-B925-645F305EF548}">
      <dgm:prSet/>
      <dgm:spPr/>
      <dgm:t>
        <a:bodyPr/>
        <a:lstStyle/>
        <a:p>
          <a:r>
            <a:rPr lang="en-US"/>
            <a:t>Weiteres Planen und Kommunizieren</a:t>
          </a:r>
          <a:endParaRPr lang="de-DE"/>
        </a:p>
      </dgm:t>
    </dgm:pt>
    <dgm:pt modelId="{CAA77C15-8B84-4AE4-A0ED-1CAC13AA8B4D}" type="parTrans" cxnId="{D4970B38-D0D7-469E-867E-FE9A5B6BFE08}">
      <dgm:prSet/>
      <dgm:spPr/>
      <dgm:t>
        <a:bodyPr/>
        <a:lstStyle/>
        <a:p>
          <a:endParaRPr lang="de-DE"/>
        </a:p>
      </dgm:t>
    </dgm:pt>
    <dgm:pt modelId="{ED76CCE0-5B52-4070-8CCF-AED9EAD2E900}" type="sibTrans" cxnId="{D4970B38-D0D7-469E-867E-FE9A5B6BFE08}">
      <dgm:prSet/>
      <dgm:spPr/>
      <dgm:t>
        <a:bodyPr/>
        <a:lstStyle/>
        <a:p>
          <a:endParaRPr lang="de-DE"/>
        </a:p>
      </dgm:t>
    </dgm:pt>
    <dgm:pt modelId="{2B626FF5-2A28-4603-9B04-5532B76C52CF}" type="pres">
      <dgm:prSet presAssocID="{B4A53DFA-399E-4241-9C5D-174E17B8EC00}" presName="Name0" presStyleCnt="0">
        <dgm:presLayoutVars>
          <dgm:dir/>
          <dgm:animLvl val="lvl"/>
          <dgm:resizeHandles val="exact"/>
        </dgm:presLayoutVars>
      </dgm:prSet>
      <dgm:spPr/>
    </dgm:pt>
    <dgm:pt modelId="{40D1EF07-FB1F-41B4-9D81-78E211736F15}" type="pres">
      <dgm:prSet presAssocID="{A1E06CC1-B75E-4B75-A5BC-A28016762983}" presName="composite" presStyleCnt="0"/>
      <dgm:spPr/>
    </dgm:pt>
    <dgm:pt modelId="{BFE732FE-B71C-4EC9-BC42-FA7C25BC32FE}" type="pres">
      <dgm:prSet presAssocID="{A1E06CC1-B75E-4B75-A5BC-A28016762983}" presName="parTx" presStyleLbl="alignNode1" presStyleIdx="0" presStyleCnt="4">
        <dgm:presLayoutVars>
          <dgm:chMax val="0"/>
          <dgm:chPref val="0"/>
          <dgm:bulletEnabled val="1"/>
        </dgm:presLayoutVars>
      </dgm:prSet>
      <dgm:spPr/>
    </dgm:pt>
    <dgm:pt modelId="{8544CE1B-0BDA-41E1-ADF7-39C7B5AD5459}" type="pres">
      <dgm:prSet presAssocID="{A1E06CC1-B75E-4B75-A5BC-A28016762983}" presName="desTx" presStyleLbl="alignAccFollowNode1" presStyleIdx="0" presStyleCnt="4">
        <dgm:presLayoutVars>
          <dgm:bulletEnabled val="1"/>
        </dgm:presLayoutVars>
      </dgm:prSet>
      <dgm:spPr/>
    </dgm:pt>
    <dgm:pt modelId="{345E078A-14BF-4829-BBBA-8301CFB00A0B}" type="pres">
      <dgm:prSet presAssocID="{510DBEB5-6EDF-4D84-A263-240E206ACD40}" presName="space" presStyleCnt="0"/>
      <dgm:spPr/>
    </dgm:pt>
    <dgm:pt modelId="{B70D3CE9-1293-4BB2-80D0-7E15335ACD06}" type="pres">
      <dgm:prSet presAssocID="{F63BEFED-4124-4553-8E95-22FFCDC01632}" presName="composite" presStyleCnt="0"/>
      <dgm:spPr/>
    </dgm:pt>
    <dgm:pt modelId="{741B8097-1573-40D0-A99B-9C56DDF4199B}" type="pres">
      <dgm:prSet presAssocID="{F63BEFED-4124-4553-8E95-22FFCDC01632}" presName="parTx" presStyleLbl="alignNode1" presStyleIdx="1" presStyleCnt="4">
        <dgm:presLayoutVars>
          <dgm:chMax val="0"/>
          <dgm:chPref val="0"/>
          <dgm:bulletEnabled val="1"/>
        </dgm:presLayoutVars>
      </dgm:prSet>
      <dgm:spPr/>
    </dgm:pt>
    <dgm:pt modelId="{D52B1475-C410-4B20-959B-68A6C98B81A6}" type="pres">
      <dgm:prSet presAssocID="{F63BEFED-4124-4553-8E95-22FFCDC01632}" presName="desTx" presStyleLbl="alignAccFollowNode1" presStyleIdx="1" presStyleCnt="4">
        <dgm:presLayoutVars>
          <dgm:bulletEnabled val="1"/>
        </dgm:presLayoutVars>
      </dgm:prSet>
      <dgm:spPr/>
    </dgm:pt>
    <dgm:pt modelId="{ACE81F01-852E-4276-A98B-9B9970666AE3}" type="pres">
      <dgm:prSet presAssocID="{0E434590-502E-4688-A424-8AF5F7109984}" presName="space" presStyleCnt="0"/>
      <dgm:spPr/>
    </dgm:pt>
    <dgm:pt modelId="{D7FC4BAB-B8FF-4E09-BB8B-AE22F1D17BCD}" type="pres">
      <dgm:prSet presAssocID="{A7909A4D-2646-4659-8CAB-E3A6EC4C49EA}" presName="composite" presStyleCnt="0"/>
      <dgm:spPr/>
    </dgm:pt>
    <dgm:pt modelId="{973CF704-3172-45BE-9F7B-F3BF39FBB9C1}" type="pres">
      <dgm:prSet presAssocID="{A7909A4D-2646-4659-8CAB-E3A6EC4C49EA}" presName="parTx" presStyleLbl="alignNode1" presStyleIdx="2" presStyleCnt="4">
        <dgm:presLayoutVars>
          <dgm:chMax val="0"/>
          <dgm:chPref val="0"/>
          <dgm:bulletEnabled val="1"/>
        </dgm:presLayoutVars>
      </dgm:prSet>
      <dgm:spPr/>
    </dgm:pt>
    <dgm:pt modelId="{F0FC28D4-D9C4-450B-B30B-FE39E04C319D}" type="pres">
      <dgm:prSet presAssocID="{A7909A4D-2646-4659-8CAB-E3A6EC4C49EA}" presName="desTx" presStyleLbl="alignAccFollowNode1" presStyleIdx="2" presStyleCnt="4">
        <dgm:presLayoutVars>
          <dgm:bulletEnabled val="1"/>
        </dgm:presLayoutVars>
      </dgm:prSet>
      <dgm:spPr/>
    </dgm:pt>
    <dgm:pt modelId="{1B4CB285-D33C-4867-A105-CC5973CB7CAF}" type="pres">
      <dgm:prSet presAssocID="{93DE0975-B5A5-4B17-A043-83B36ED50098}" presName="space" presStyleCnt="0"/>
      <dgm:spPr/>
    </dgm:pt>
    <dgm:pt modelId="{22915A46-2E35-4088-850B-897072156FE8}" type="pres">
      <dgm:prSet presAssocID="{F5266C67-3A8F-4FAD-83A8-15B0BB797C6C}" presName="composite" presStyleCnt="0"/>
      <dgm:spPr/>
    </dgm:pt>
    <dgm:pt modelId="{3BCCF09C-D7EE-4C4F-91FF-A46837CA6A95}" type="pres">
      <dgm:prSet presAssocID="{F5266C67-3A8F-4FAD-83A8-15B0BB797C6C}" presName="parTx" presStyleLbl="alignNode1" presStyleIdx="3" presStyleCnt="4">
        <dgm:presLayoutVars>
          <dgm:chMax val="0"/>
          <dgm:chPref val="0"/>
          <dgm:bulletEnabled val="1"/>
        </dgm:presLayoutVars>
      </dgm:prSet>
      <dgm:spPr/>
    </dgm:pt>
    <dgm:pt modelId="{F49BDDC3-8A2D-467A-B2E4-4828019969EA}" type="pres">
      <dgm:prSet presAssocID="{F5266C67-3A8F-4FAD-83A8-15B0BB797C6C}" presName="desTx" presStyleLbl="alignAccFollowNode1" presStyleIdx="3" presStyleCnt="4">
        <dgm:presLayoutVars>
          <dgm:bulletEnabled val="1"/>
        </dgm:presLayoutVars>
      </dgm:prSet>
      <dgm:spPr/>
    </dgm:pt>
  </dgm:ptLst>
  <dgm:cxnLst>
    <dgm:cxn modelId="{59DB3E05-E988-448F-BD5A-F3B79B56395B}" type="presOf" srcId="{F63BEFED-4124-4553-8E95-22FFCDC01632}" destId="{741B8097-1573-40D0-A99B-9C56DDF4199B}" srcOrd="0" destOrd="0" presId="urn:microsoft.com/office/officeart/2005/8/layout/hList1"/>
    <dgm:cxn modelId="{A6F4230C-5B0D-4EF6-94ED-9B3FE17A0D91}" type="presOf" srcId="{A1E06CC1-B75E-4B75-A5BC-A28016762983}" destId="{BFE732FE-B71C-4EC9-BC42-FA7C25BC32FE}" srcOrd="0" destOrd="0" presId="urn:microsoft.com/office/officeart/2005/8/layout/hList1"/>
    <dgm:cxn modelId="{08A68C0E-726A-439A-AC46-F66229666035}" type="presOf" srcId="{B4A53DFA-399E-4241-9C5D-174E17B8EC00}" destId="{2B626FF5-2A28-4603-9B04-5532B76C52CF}" srcOrd="0" destOrd="0" presId="urn:microsoft.com/office/officeart/2005/8/layout/hList1"/>
    <dgm:cxn modelId="{6E2F3E0F-28EF-4A30-9185-47CCA774E71A}" srcId="{B4A53DFA-399E-4241-9C5D-174E17B8EC00}" destId="{F5266C67-3A8F-4FAD-83A8-15B0BB797C6C}" srcOrd="3" destOrd="0" parTransId="{A96364BE-29E3-4CDC-BE69-4F9E144CB06A}" sibTransId="{CD0237A5-A96A-46E1-88FB-6D87A23691D4}"/>
    <dgm:cxn modelId="{67A1192A-8FDF-43E0-8F2C-255A4081FC89}" type="presOf" srcId="{AD97872A-A7E2-457E-ADAE-FAFF81BFA7EE}" destId="{D52B1475-C410-4B20-959B-68A6C98B81A6}" srcOrd="0" destOrd="0" presId="urn:microsoft.com/office/officeart/2005/8/layout/hList1"/>
    <dgm:cxn modelId="{B556012D-E534-4371-827D-258C8013E55E}" type="presOf" srcId="{F5266C67-3A8F-4FAD-83A8-15B0BB797C6C}" destId="{3BCCF09C-D7EE-4C4F-91FF-A46837CA6A95}" srcOrd="0" destOrd="0" presId="urn:microsoft.com/office/officeart/2005/8/layout/hList1"/>
    <dgm:cxn modelId="{D4970B38-D0D7-469E-867E-FE9A5B6BFE08}" srcId="{F5266C67-3A8F-4FAD-83A8-15B0BB797C6C}" destId="{F6A33EE5-A7C8-4DB2-B925-645F305EF548}" srcOrd="1" destOrd="0" parTransId="{CAA77C15-8B84-4AE4-A0ED-1CAC13AA8B4D}" sibTransId="{ED76CCE0-5B52-4070-8CCF-AED9EAD2E900}"/>
    <dgm:cxn modelId="{86606F53-BC90-420B-96D0-8258C5CCF525}" type="presOf" srcId="{CC3DD664-25EA-481F-850F-F4AA7387B3C1}" destId="{F0FC28D4-D9C4-450B-B30B-FE39E04C319D}" srcOrd="0" destOrd="0" presId="urn:microsoft.com/office/officeart/2005/8/layout/hList1"/>
    <dgm:cxn modelId="{A422B955-1F12-498A-B7A7-7EAE9860F181}" type="presOf" srcId="{CE540EA8-822D-4EAA-8C9C-0E03BB7D2746}" destId="{F49BDDC3-8A2D-467A-B2E4-4828019969EA}" srcOrd="0" destOrd="0" presId="urn:microsoft.com/office/officeart/2005/8/layout/hList1"/>
    <dgm:cxn modelId="{97F1E066-7C5B-494B-A6BF-A965C7060799}" srcId="{B4A53DFA-399E-4241-9C5D-174E17B8EC00}" destId="{F63BEFED-4124-4553-8E95-22FFCDC01632}" srcOrd="1" destOrd="0" parTransId="{813DB084-18E0-44CF-A825-0F0723B48FD3}" sibTransId="{0E434590-502E-4688-A424-8AF5F7109984}"/>
    <dgm:cxn modelId="{5533F668-AA0E-4B87-A798-D1CDBDD4F568}" srcId="{F63BEFED-4124-4553-8E95-22FFCDC01632}" destId="{AD97872A-A7E2-457E-ADAE-FAFF81BFA7EE}" srcOrd="0" destOrd="0" parTransId="{D26260FB-FD4E-4B1B-82B3-CDC9EC41FED5}" sibTransId="{D04B4482-5100-48A3-BA8E-EDCAD8E8F4A3}"/>
    <dgm:cxn modelId="{5061D169-3E6F-4EDC-9EAF-0B50D722B852}" srcId="{A7909A4D-2646-4659-8CAB-E3A6EC4C49EA}" destId="{827CC8AB-08F2-44FF-8293-7149B4038711}" srcOrd="1" destOrd="0" parTransId="{4CC85F05-542A-453A-934A-40A7D2393E68}" sibTransId="{10CF734C-6C2C-4746-BB66-C44BAD1BEA4B}"/>
    <dgm:cxn modelId="{EB2CE888-2775-4ADE-932F-A3A461C28363}" type="presOf" srcId="{2ACE3594-521C-42F1-9619-E94E1B3E30A7}" destId="{8544CE1B-0BDA-41E1-ADF7-39C7B5AD5459}" srcOrd="0" destOrd="0" presId="urn:microsoft.com/office/officeart/2005/8/layout/hList1"/>
    <dgm:cxn modelId="{5D17168A-D12A-44D0-AFCE-1D0588B28A1D}" srcId="{F5266C67-3A8F-4FAD-83A8-15B0BB797C6C}" destId="{CE540EA8-822D-4EAA-8C9C-0E03BB7D2746}" srcOrd="0" destOrd="0" parTransId="{BBF9EAB8-2AC8-464A-82E3-1B1066E27494}" sibTransId="{5AAFD93D-EF76-4005-8E22-7A8D03727382}"/>
    <dgm:cxn modelId="{89FF4490-FB68-40C8-9F1A-9F8EDEEA5CDE}" type="presOf" srcId="{827CC8AB-08F2-44FF-8293-7149B4038711}" destId="{F0FC28D4-D9C4-450B-B30B-FE39E04C319D}" srcOrd="0" destOrd="1" presId="urn:microsoft.com/office/officeart/2005/8/layout/hList1"/>
    <dgm:cxn modelId="{8D9071A1-4315-4A31-B9BC-9D0E53AEF747}" srcId="{B4A53DFA-399E-4241-9C5D-174E17B8EC00}" destId="{A7909A4D-2646-4659-8CAB-E3A6EC4C49EA}" srcOrd="2" destOrd="0" parTransId="{752E0E2C-0B80-4D9F-98AC-605CDEA15904}" sibTransId="{93DE0975-B5A5-4B17-A043-83B36ED50098}"/>
    <dgm:cxn modelId="{76D890A2-68A6-4278-AA2B-48978F17DEBF}" type="presOf" srcId="{F6A33EE5-A7C8-4DB2-B925-645F305EF548}" destId="{F49BDDC3-8A2D-467A-B2E4-4828019969EA}" srcOrd="0" destOrd="1" presId="urn:microsoft.com/office/officeart/2005/8/layout/hList1"/>
    <dgm:cxn modelId="{E58621B7-566D-406F-B52D-1082959D3EF9}" srcId="{A7909A4D-2646-4659-8CAB-E3A6EC4C49EA}" destId="{CC3DD664-25EA-481F-850F-F4AA7387B3C1}" srcOrd="0" destOrd="0" parTransId="{B3EF04B9-2071-4118-94A2-65B150EF4EDE}" sibTransId="{80B69645-D8D9-44C9-B570-B7374B16EA9A}"/>
    <dgm:cxn modelId="{FF9FE6B9-D1BE-4317-9738-D9C0B9B63A76}" srcId="{B4A53DFA-399E-4241-9C5D-174E17B8EC00}" destId="{A1E06CC1-B75E-4B75-A5BC-A28016762983}" srcOrd="0" destOrd="0" parTransId="{AF414179-EDE6-44EB-BBEA-B35A71A40A5A}" sibTransId="{510DBEB5-6EDF-4D84-A263-240E206ACD40}"/>
    <dgm:cxn modelId="{7016BED2-03E6-4E11-A921-6A1BDE975CE1}" type="presOf" srcId="{A7909A4D-2646-4659-8CAB-E3A6EC4C49EA}" destId="{973CF704-3172-45BE-9F7B-F3BF39FBB9C1}" srcOrd="0" destOrd="0" presId="urn:microsoft.com/office/officeart/2005/8/layout/hList1"/>
    <dgm:cxn modelId="{65B993D5-DFFF-4DEE-86A1-BB2C09542BF3}" type="presOf" srcId="{9A9E3568-2410-41D7-9AE5-92866718659D}" destId="{D52B1475-C410-4B20-959B-68A6C98B81A6}" srcOrd="0" destOrd="1" presId="urn:microsoft.com/office/officeart/2005/8/layout/hList1"/>
    <dgm:cxn modelId="{BD516DD8-6A0E-4961-AA18-C2A73A2B1EF7}" srcId="{A1E06CC1-B75E-4B75-A5BC-A28016762983}" destId="{2ACE3594-521C-42F1-9619-E94E1B3E30A7}" srcOrd="0" destOrd="0" parTransId="{74494A0C-0BE5-40F0-B56D-A2A9034849E7}" sibTransId="{FDBD3CFC-B4A5-40E2-AF78-975AFB82E7E8}"/>
    <dgm:cxn modelId="{2D7E0CF3-819E-490C-B50C-93B49741C7CF}" srcId="{F63BEFED-4124-4553-8E95-22FFCDC01632}" destId="{9A9E3568-2410-41D7-9AE5-92866718659D}" srcOrd="1" destOrd="0" parTransId="{725938B6-48EB-4138-99C9-D5EF8BD18B8E}" sibTransId="{7EFD48D4-3DF2-4EE5-9ED8-31624D112681}"/>
    <dgm:cxn modelId="{2E0B13BA-9B3A-4228-9EB7-DF5023DB1F1E}" type="presParOf" srcId="{2B626FF5-2A28-4603-9B04-5532B76C52CF}" destId="{40D1EF07-FB1F-41B4-9D81-78E211736F15}" srcOrd="0" destOrd="0" presId="urn:microsoft.com/office/officeart/2005/8/layout/hList1"/>
    <dgm:cxn modelId="{823B7BB3-62B1-423C-8BB5-461E3666798B}" type="presParOf" srcId="{40D1EF07-FB1F-41B4-9D81-78E211736F15}" destId="{BFE732FE-B71C-4EC9-BC42-FA7C25BC32FE}" srcOrd="0" destOrd="0" presId="urn:microsoft.com/office/officeart/2005/8/layout/hList1"/>
    <dgm:cxn modelId="{E0770990-756A-4E0A-830E-358900FD3A28}" type="presParOf" srcId="{40D1EF07-FB1F-41B4-9D81-78E211736F15}" destId="{8544CE1B-0BDA-41E1-ADF7-39C7B5AD5459}" srcOrd="1" destOrd="0" presId="urn:microsoft.com/office/officeart/2005/8/layout/hList1"/>
    <dgm:cxn modelId="{DC5AA059-EC52-47A5-AD31-85F89BE16DAE}" type="presParOf" srcId="{2B626FF5-2A28-4603-9B04-5532B76C52CF}" destId="{345E078A-14BF-4829-BBBA-8301CFB00A0B}" srcOrd="1" destOrd="0" presId="urn:microsoft.com/office/officeart/2005/8/layout/hList1"/>
    <dgm:cxn modelId="{F450C2A8-45A7-4343-A62B-FF0D4125EBEA}" type="presParOf" srcId="{2B626FF5-2A28-4603-9B04-5532B76C52CF}" destId="{B70D3CE9-1293-4BB2-80D0-7E15335ACD06}" srcOrd="2" destOrd="0" presId="urn:microsoft.com/office/officeart/2005/8/layout/hList1"/>
    <dgm:cxn modelId="{D3F5A90D-57FE-4F3A-A778-8E2387DAA8F3}" type="presParOf" srcId="{B70D3CE9-1293-4BB2-80D0-7E15335ACD06}" destId="{741B8097-1573-40D0-A99B-9C56DDF4199B}" srcOrd="0" destOrd="0" presId="urn:microsoft.com/office/officeart/2005/8/layout/hList1"/>
    <dgm:cxn modelId="{D75E2276-F005-4B24-82F5-BBBB7E5D0785}" type="presParOf" srcId="{B70D3CE9-1293-4BB2-80D0-7E15335ACD06}" destId="{D52B1475-C410-4B20-959B-68A6C98B81A6}" srcOrd="1" destOrd="0" presId="urn:microsoft.com/office/officeart/2005/8/layout/hList1"/>
    <dgm:cxn modelId="{9B2D024D-1DE2-4761-ADD6-89346EF09BF2}" type="presParOf" srcId="{2B626FF5-2A28-4603-9B04-5532B76C52CF}" destId="{ACE81F01-852E-4276-A98B-9B9970666AE3}" srcOrd="3" destOrd="0" presId="urn:microsoft.com/office/officeart/2005/8/layout/hList1"/>
    <dgm:cxn modelId="{DEB79A40-DC28-4702-A81D-A72CD0F8624B}" type="presParOf" srcId="{2B626FF5-2A28-4603-9B04-5532B76C52CF}" destId="{D7FC4BAB-B8FF-4E09-BB8B-AE22F1D17BCD}" srcOrd="4" destOrd="0" presId="urn:microsoft.com/office/officeart/2005/8/layout/hList1"/>
    <dgm:cxn modelId="{98FC988C-05AA-4545-A8B5-673822CD2FEE}" type="presParOf" srcId="{D7FC4BAB-B8FF-4E09-BB8B-AE22F1D17BCD}" destId="{973CF704-3172-45BE-9F7B-F3BF39FBB9C1}" srcOrd="0" destOrd="0" presId="urn:microsoft.com/office/officeart/2005/8/layout/hList1"/>
    <dgm:cxn modelId="{C58C9F1A-4319-4AE4-B3DB-F80D049E6B36}" type="presParOf" srcId="{D7FC4BAB-B8FF-4E09-BB8B-AE22F1D17BCD}" destId="{F0FC28D4-D9C4-450B-B30B-FE39E04C319D}" srcOrd="1" destOrd="0" presId="urn:microsoft.com/office/officeart/2005/8/layout/hList1"/>
    <dgm:cxn modelId="{21A03EA3-781D-471B-8F65-512BF6080CA4}" type="presParOf" srcId="{2B626FF5-2A28-4603-9B04-5532B76C52CF}" destId="{1B4CB285-D33C-4867-A105-CC5973CB7CAF}" srcOrd="5" destOrd="0" presId="urn:microsoft.com/office/officeart/2005/8/layout/hList1"/>
    <dgm:cxn modelId="{6C12DCF2-8003-4049-AC72-78A50385B7A5}" type="presParOf" srcId="{2B626FF5-2A28-4603-9B04-5532B76C52CF}" destId="{22915A46-2E35-4088-850B-897072156FE8}" srcOrd="6" destOrd="0" presId="urn:microsoft.com/office/officeart/2005/8/layout/hList1"/>
    <dgm:cxn modelId="{A3D26F37-5FF6-4669-8617-ABA0E4977BF2}" type="presParOf" srcId="{22915A46-2E35-4088-850B-897072156FE8}" destId="{3BCCF09C-D7EE-4C4F-91FF-A46837CA6A95}" srcOrd="0" destOrd="0" presId="urn:microsoft.com/office/officeart/2005/8/layout/hList1"/>
    <dgm:cxn modelId="{E3E9D4C2-CF68-43F3-89B1-72C2C332E6C0}" type="presParOf" srcId="{22915A46-2E35-4088-850B-897072156FE8}" destId="{F49BDDC3-8A2D-467A-B2E4-4828019969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E0E4AD-8508-422D-B7E9-F943E3AB079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46A9FA4D-8D5D-4AD2-B208-EC03D835055A}">
      <dgm:prSet/>
      <dgm:spPr/>
      <dgm:t>
        <a:bodyPr/>
        <a:lstStyle/>
        <a:p>
          <a:r>
            <a:rPr lang="en-GB"/>
            <a:t>Was zu tun ist (zentrale Herausforderung)</a:t>
          </a:r>
          <a:endParaRPr lang="de-DE"/>
        </a:p>
      </dgm:t>
    </dgm:pt>
    <dgm:pt modelId="{B4C2726A-C0E5-4D22-956F-DA3252913759}" type="parTrans" cxnId="{CD1EAC49-89C8-4757-8528-52C15D6002FA}">
      <dgm:prSet/>
      <dgm:spPr/>
      <dgm:t>
        <a:bodyPr/>
        <a:lstStyle/>
        <a:p>
          <a:endParaRPr lang="de-DE"/>
        </a:p>
      </dgm:t>
    </dgm:pt>
    <dgm:pt modelId="{45EE29FD-5A86-4059-9A1D-C0B99261B756}" type="sibTrans" cxnId="{CD1EAC49-89C8-4757-8528-52C15D6002FA}">
      <dgm:prSet/>
      <dgm:spPr/>
      <dgm:t>
        <a:bodyPr/>
        <a:lstStyle/>
        <a:p>
          <a:endParaRPr lang="de-DE"/>
        </a:p>
      </dgm:t>
    </dgm:pt>
    <dgm:pt modelId="{C86CD7F4-6F70-40D5-9CD7-E067AAEE5BA1}">
      <dgm:prSet/>
      <dgm:spPr/>
      <dgm:t>
        <a:bodyPr/>
        <a:lstStyle/>
        <a:p>
          <a:r>
            <a:rPr lang="en-US"/>
            <a:t>Schaffung effektiver Unterstützungsstrukturen als Grundlage für neue Weisen des Handelns</a:t>
          </a:r>
          <a:endParaRPr lang="de-DE"/>
        </a:p>
      </dgm:t>
    </dgm:pt>
    <dgm:pt modelId="{3937EC5F-4A4E-45E2-8676-239439E7BF6F}" type="parTrans" cxnId="{5EC0581C-EA9D-482A-9C6E-C94FA4F32F22}">
      <dgm:prSet/>
      <dgm:spPr/>
      <dgm:t>
        <a:bodyPr/>
        <a:lstStyle/>
        <a:p>
          <a:endParaRPr lang="de-DE"/>
        </a:p>
      </dgm:t>
    </dgm:pt>
    <dgm:pt modelId="{1885785D-8EB4-4254-9286-8FADE0D3DC1E}" type="sibTrans" cxnId="{5EC0581C-EA9D-482A-9C6E-C94FA4F32F22}">
      <dgm:prSet/>
      <dgm:spPr/>
      <dgm:t>
        <a:bodyPr/>
        <a:lstStyle/>
        <a:p>
          <a:endParaRPr lang="de-DE"/>
        </a:p>
      </dgm:t>
    </dgm:pt>
    <dgm:pt modelId="{69EF50B0-AA2E-4393-9F70-EAC2126D973D}">
      <dgm:prSet/>
      <dgm:spPr/>
      <dgm:t>
        <a:bodyPr/>
        <a:lstStyle/>
        <a:p>
          <a:r>
            <a:rPr lang="en-GB"/>
            <a:t>Was soll erreicht werden (gewünschtes Verhalten / Situation)</a:t>
          </a:r>
          <a:endParaRPr lang="de-DE"/>
        </a:p>
      </dgm:t>
    </dgm:pt>
    <dgm:pt modelId="{A2D4BC43-8335-4292-9B2C-92A23590BD26}" type="parTrans" cxnId="{33AA957C-1AB2-4D7D-8CD9-B1621F6BE97F}">
      <dgm:prSet/>
      <dgm:spPr/>
      <dgm:t>
        <a:bodyPr/>
        <a:lstStyle/>
        <a:p>
          <a:endParaRPr lang="de-DE"/>
        </a:p>
      </dgm:t>
    </dgm:pt>
    <dgm:pt modelId="{CF386372-1281-4F24-A770-2B7B8C6C39C4}" type="sibTrans" cxnId="{33AA957C-1AB2-4D7D-8CD9-B1621F6BE97F}">
      <dgm:prSet/>
      <dgm:spPr/>
      <dgm:t>
        <a:bodyPr/>
        <a:lstStyle/>
        <a:p>
          <a:endParaRPr lang="de-DE"/>
        </a:p>
      </dgm:t>
    </dgm:pt>
    <dgm:pt modelId="{29D2FA0D-1FA0-4AF0-8568-1B76B2A1ABA0}">
      <dgm:prSet/>
      <dgm:spPr/>
      <dgm:t>
        <a:bodyPr/>
        <a:lstStyle/>
        <a:p>
          <a:r>
            <a:rPr lang="en-GB"/>
            <a:t>Neues Verhalten setzt sich fort</a:t>
          </a:r>
          <a:endParaRPr lang="de-DE"/>
        </a:p>
      </dgm:t>
    </dgm:pt>
    <dgm:pt modelId="{4C44C1A1-8CF5-4447-9D62-5D08F1DDBF8F}" type="parTrans" cxnId="{7739228C-3520-44EB-897F-BE4296032CAB}">
      <dgm:prSet/>
      <dgm:spPr/>
      <dgm:t>
        <a:bodyPr/>
        <a:lstStyle/>
        <a:p>
          <a:endParaRPr lang="de-DE"/>
        </a:p>
      </dgm:t>
    </dgm:pt>
    <dgm:pt modelId="{B8C8B26A-B2E7-48F3-8B33-4DF117F3588E}" type="sibTrans" cxnId="{7739228C-3520-44EB-897F-BE4296032CAB}">
      <dgm:prSet/>
      <dgm:spPr/>
      <dgm:t>
        <a:bodyPr/>
        <a:lstStyle/>
        <a:p>
          <a:endParaRPr lang="de-DE"/>
        </a:p>
      </dgm:t>
    </dgm:pt>
    <dgm:pt modelId="{17FF26B9-4830-4A4A-B98C-C95DA3EF1BB1}">
      <dgm:prSet/>
      <dgm:spPr/>
      <dgm:t>
        <a:bodyPr/>
        <a:lstStyle/>
        <a:p>
          <a:r>
            <a:rPr lang="en-GB"/>
            <a:t>Was zu vermeiden ist (Risiken)</a:t>
          </a:r>
          <a:endParaRPr lang="de-DE"/>
        </a:p>
      </dgm:t>
    </dgm:pt>
    <dgm:pt modelId="{FF961FA6-F888-4F7E-AFC5-F85F2C6FAEC1}" type="parTrans" cxnId="{802AB0F1-53EE-41BE-AB96-A6EF0A967BB5}">
      <dgm:prSet/>
      <dgm:spPr/>
      <dgm:t>
        <a:bodyPr/>
        <a:lstStyle/>
        <a:p>
          <a:endParaRPr lang="de-DE"/>
        </a:p>
      </dgm:t>
    </dgm:pt>
    <dgm:pt modelId="{7BF123D9-276E-4070-AC1A-E40C9F208ADE}" type="sibTrans" cxnId="{802AB0F1-53EE-41BE-AB96-A6EF0A967BB5}">
      <dgm:prSet/>
      <dgm:spPr/>
      <dgm:t>
        <a:bodyPr/>
        <a:lstStyle/>
        <a:p>
          <a:endParaRPr lang="de-DE"/>
        </a:p>
      </dgm:t>
    </dgm:pt>
    <dgm:pt modelId="{B25543F1-251D-423D-8D70-E74C62C45341}">
      <dgm:prSet/>
      <dgm:spPr/>
      <dgm:t>
        <a:bodyPr/>
        <a:lstStyle/>
        <a:p>
          <a:r>
            <a:rPr lang="en-GB"/>
            <a:t>Rückgriff auf "alte Traditionen"</a:t>
          </a:r>
          <a:endParaRPr lang="de-DE"/>
        </a:p>
      </dgm:t>
    </dgm:pt>
    <dgm:pt modelId="{77A57BF1-15F1-4B7D-85E2-D9B1FAA48BA5}" type="parTrans" cxnId="{A6EAD476-B91D-4C49-8186-D4C5EF47C3C7}">
      <dgm:prSet/>
      <dgm:spPr/>
      <dgm:t>
        <a:bodyPr/>
        <a:lstStyle/>
        <a:p>
          <a:endParaRPr lang="de-DE"/>
        </a:p>
      </dgm:t>
    </dgm:pt>
    <dgm:pt modelId="{AF74FED9-9F96-4316-A42F-71B104F6C98A}" type="sibTrans" cxnId="{A6EAD476-B91D-4C49-8186-D4C5EF47C3C7}">
      <dgm:prSet/>
      <dgm:spPr/>
      <dgm:t>
        <a:bodyPr/>
        <a:lstStyle/>
        <a:p>
          <a:endParaRPr lang="de-DE"/>
        </a:p>
      </dgm:t>
    </dgm:pt>
    <dgm:pt modelId="{452D99A6-794B-48D4-A83A-487231DA0508}">
      <dgm:prSet/>
      <dgm:spPr/>
      <dgm:t>
        <a:bodyPr/>
        <a:lstStyle/>
        <a:p>
          <a:r>
            <a:rPr lang="en-GB"/>
            <a:t>Wie es weitergehen soll (empfohlene Maßnahmen)</a:t>
          </a:r>
          <a:endParaRPr lang="de-DE"/>
        </a:p>
      </dgm:t>
    </dgm:pt>
    <dgm:pt modelId="{F2C6D87B-1B50-4D5C-8B95-3172E4F9258F}" type="parTrans" cxnId="{BD13CF79-A157-41A1-9C26-48F96B15F23B}">
      <dgm:prSet/>
      <dgm:spPr/>
      <dgm:t>
        <a:bodyPr/>
        <a:lstStyle/>
        <a:p>
          <a:endParaRPr lang="de-DE"/>
        </a:p>
      </dgm:t>
    </dgm:pt>
    <dgm:pt modelId="{67DB33B8-E09E-4800-BA00-1771AED123C3}" type="sibTrans" cxnId="{BD13CF79-A157-41A1-9C26-48F96B15F23B}">
      <dgm:prSet/>
      <dgm:spPr/>
      <dgm:t>
        <a:bodyPr/>
        <a:lstStyle/>
        <a:p>
          <a:endParaRPr lang="de-DE"/>
        </a:p>
      </dgm:t>
    </dgm:pt>
    <dgm:pt modelId="{98158B12-A634-4830-A2BE-207C26B7AD0F}">
      <dgm:prSet/>
      <dgm:spPr/>
      <dgm:t>
        <a:bodyPr/>
        <a:lstStyle/>
        <a:p>
          <a:r>
            <a:rPr lang="en-US"/>
            <a:t>Das Bewusstsein von Zeit zu Zeit auffrischen</a:t>
          </a:r>
          <a:endParaRPr lang="de-DE"/>
        </a:p>
      </dgm:t>
    </dgm:pt>
    <dgm:pt modelId="{CCD05D57-AFFE-48FF-8CFB-9D5837E01429}" type="parTrans" cxnId="{E02EFAD8-9E1B-4EFA-9671-BCF906570E25}">
      <dgm:prSet/>
      <dgm:spPr/>
      <dgm:t>
        <a:bodyPr/>
        <a:lstStyle/>
        <a:p>
          <a:endParaRPr lang="de-DE"/>
        </a:p>
      </dgm:t>
    </dgm:pt>
    <dgm:pt modelId="{68C48991-E976-4357-B4FC-4B25097C18EC}" type="sibTrans" cxnId="{E02EFAD8-9E1B-4EFA-9671-BCF906570E25}">
      <dgm:prSet/>
      <dgm:spPr/>
      <dgm:t>
        <a:bodyPr/>
        <a:lstStyle/>
        <a:p>
          <a:endParaRPr lang="de-DE"/>
        </a:p>
      </dgm:t>
    </dgm:pt>
    <dgm:pt modelId="{03C3076F-1542-49CE-947A-A9DCD6471A09}">
      <dgm:prSet/>
      <dgm:spPr/>
      <dgm:t>
        <a:bodyPr/>
        <a:lstStyle/>
        <a:p>
          <a:r>
            <a:rPr lang="en-US"/>
            <a:t>Laufende Überwachung, Bewertung und Verbesserung</a:t>
          </a:r>
          <a:endParaRPr lang="de-DE"/>
        </a:p>
      </dgm:t>
    </dgm:pt>
    <dgm:pt modelId="{D1158B40-D9C0-4498-B4FC-1B04B3D85D74}" type="parTrans" cxnId="{4ECCB1EF-4298-4469-8D72-8E6236A9E603}">
      <dgm:prSet/>
      <dgm:spPr/>
      <dgm:t>
        <a:bodyPr/>
        <a:lstStyle/>
        <a:p>
          <a:endParaRPr lang="de-DE"/>
        </a:p>
      </dgm:t>
    </dgm:pt>
    <dgm:pt modelId="{3152EAA9-C267-493C-AA96-4C2F60C08ED4}" type="sibTrans" cxnId="{4ECCB1EF-4298-4469-8D72-8E6236A9E603}">
      <dgm:prSet/>
      <dgm:spPr/>
      <dgm:t>
        <a:bodyPr/>
        <a:lstStyle/>
        <a:p>
          <a:endParaRPr lang="de-DE"/>
        </a:p>
      </dgm:t>
    </dgm:pt>
    <dgm:pt modelId="{F69E0B77-6DBC-4834-844B-838CCFF1F6E2}" type="pres">
      <dgm:prSet presAssocID="{BDE0E4AD-8508-422D-B7E9-F943E3AB0798}" presName="Name0" presStyleCnt="0">
        <dgm:presLayoutVars>
          <dgm:dir/>
          <dgm:animLvl val="lvl"/>
          <dgm:resizeHandles val="exact"/>
        </dgm:presLayoutVars>
      </dgm:prSet>
      <dgm:spPr/>
    </dgm:pt>
    <dgm:pt modelId="{74BD3775-5F6A-411B-92CE-6907ABAC9389}" type="pres">
      <dgm:prSet presAssocID="{46A9FA4D-8D5D-4AD2-B208-EC03D835055A}" presName="composite" presStyleCnt="0"/>
      <dgm:spPr/>
    </dgm:pt>
    <dgm:pt modelId="{B0AA06E0-032A-439F-8C89-6AAAF6076AF6}" type="pres">
      <dgm:prSet presAssocID="{46A9FA4D-8D5D-4AD2-B208-EC03D835055A}" presName="parTx" presStyleLbl="alignNode1" presStyleIdx="0" presStyleCnt="4">
        <dgm:presLayoutVars>
          <dgm:chMax val="0"/>
          <dgm:chPref val="0"/>
          <dgm:bulletEnabled val="1"/>
        </dgm:presLayoutVars>
      </dgm:prSet>
      <dgm:spPr/>
    </dgm:pt>
    <dgm:pt modelId="{AC2D4D82-AB92-4EE3-B1C6-101C01469B31}" type="pres">
      <dgm:prSet presAssocID="{46A9FA4D-8D5D-4AD2-B208-EC03D835055A}" presName="desTx" presStyleLbl="alignAccFollowNode1" presStyleIdx="0" presStyleCnt="4">
        <dgm:presLayoutVars>
          <dgm:bulletEnabled val="1"/>
        </dgm:presLayoutVars>
      </dgm:prSet>
      <dgm:spPr/>
    </dgm:pt>
    <dgm:pt modelId="{4858CB99-0536-4F01-9B5D-C9B9B48F5F28}" type="pres">
      <dgm:prSet presAssocID="{45EE29FD-5A86-4059-9A1D-C0B99261B756}" presName="space" presStyleCnt="0"/>
      <dgm:spPr/>
    </dgm:pt>
    <dgm:pt modelId="{658F1EB2-FE1B-4315-A8B7-ED32B411C8FD}" type="pres">
      <dgm:prSet presAssocID="{69EF50B0-AA2E-4393-9F70-EAC2126D973D}" presName="composite" presStyleCnt="0"/>
      <dgm:spPr/>
    </dgm:pt>
    <dgm:pt modelId="{960C1E5E-7D6B-4002-B0E3-D98F3387DE00}" type="pres">
      <dgm:prSet presAssocID="{69EF50B0-AA2E-4393-9F70-EAC2126D973D}" presName="parTx" presStyleLbl="alignNode1" presStyleIdx="1" presStyleCnt="4">
        <dgm:presLayoutVars>
          <dgm:chMax val="0"/>
          <dgm:chPref val="0"/>
          <dgm:bulletEnabled val="1"/>
        </dgm:presLayoutVars>
      </dgm:prSet>
      <dgm:spPr/>
    </dgm:pt>
    <dgm:pt modelId="{793542BD-4787-4047-B6D2-028116E38FE5}" type="pres">
      <dgm:prSet presAssocID="{69EF50B0-AA2E-4393-9F70-EAC2126D973D}" presName="desTx" presStyleLbl="alignAccFollowNode1" presStyleIdx="1" presStyleCnt="4">
        <dgm:presLayoutVars>
          <dgm:bulletEnabled val="1"/>
        </dgm:presLayoutVars>
      </dgm:prSet>
      <dgm:spPr/>
    </dgm:pt>
    <dgm:pt modelId="{96B4F2F1-D951-4C94-9189-84C05C596B5B}" type="pres">
      <dgm:prSet presAssocID="{CF386372-1281-4F24-A770-2B7B8C6C39C4}" presName="space" presStyleCnt="0"/>
      <dgm:spPr/>
    </dgm:pt>
    <dgm:pt modelId="{7EBA376C-4454-49B9-ACD7-0CF288724BA7}" type="pres">
      <dgm:prSet presAssocID="{17FF26B9-4830-4A4A-B98C-C95DA3EF1BB1}" presName="composite" presStyleCnt="0"/>
      <dgm:spPr/>
    </dgm:pt>
    <dgm:pt modelId="{6FDE7063-3207-424A-9E19-AAEB19BBA51C}" type="pres">
      <dgm:prSet presAssocID="{17FF26B9-4830-4A4A-B98C-C95DA3EF1BB1}" presName="parTx" presStyleLbl="alignNode1" presStyleIdx="2" presStyleCnt="4">
        <dgm:presLayoutVars>
          <dgm:chMax val="0"/>
          <dgm:chPref val="0"/>
          <dgm:bulletEnabled val="1"/>
        </dgm:presLayoutVars>
      </dgm:prSet>
      <dgm:spPr/>
    </dgm:pt>
    <dgm:pt modelId="{28E94D32-0817-4AA0-A014-52F14B2B9F12}" type="pres">
      <dgm:prSet presAssocID="{17FF26B9-4830-4A4A-B98C-C95DA3EF1BB1}" presName="desTx" presStyleLbl="alignAccFollowNode1" presStyleIdx="2" presStyleCnt="4">
        <dgm:presLayoutVars>
          <dgm:bulletEnabled val="1"/>
        </dgm:presLayoutVars>
      </dgm:prSet>
      <dgm:spPr/>
    </dgm:pt>
    <dgm:pt modelId="{C19D1A47-39AE-4414-96E6-9FDAA34BDA93}" type="pres">
      <dgm:prSet presAssocID="{7BF123D9-276E-4070-AC1A-E40C9F208ADE}" presName="space" presStyleCnt="0"/>
      <dgm:spPr/>
    </dgm:pt>
    <dgm:pt modelId="{99D36314-F0C5-4769-BB71-2D903B46CF64}" type="pres">
      <dgm:prSet presAssocID="{452D99A6-794B-48D4-A83A-487231DA0508}" presName="composite" presStyleCnt="0"/>
      <dgm:spPr/>
    </dgm:pt>
    <dgm:pt modelId="{20B7D9D2-D902-49D2-95D3-254D26EB135C}" type="pres">
      <dgm:prSet presAssocID="{452D99A6-794B-48D4-A83A-487231DA0508}" presName="parTx" presStyleLbl="alignNode1" presStyleIdx="3" presStyleCnt="4">
        <dgm:presLayoutVars>
          <dgm:chMax val="0"/>
          <dgm:chPref val="0"/>
          <dgm:bulletEnabled val="1"/>
        </dgm:presLayoutVars>
      </dgm:prSet>
      <dgm:spPr/>
    </dgm:pt>
    <dgm:pt modelId="{88E2E640-C6F8-487D-91BC-F42B4FA57F9D}" type="pres">
      <dgm:prSet presAssocID="{452D99A6-794B-48D4-A83A-487231DA0508}" presName="desTx" presStyleLbl="alignAccFollowNode1" presStyleIdx="3" presStyleCnt="4">
        <dgm:presLayoutVars>
          <dgm:bulletEnabled val="1"/>
        </dgm:presLayoutVars>
      </dgm:prSet>
      <dgm:spPr/>
    </dgm:pt>
  </dgm:ptLst>
  <dgm:cxnLst>
    <dgm:cxn modelId="{34063903-A9F1-4D07-B56D-67987D3238FA}" type="presOf" srcId="{C86CD7F4-6F70-40D5-9CD7-E067AAEE5BA1}" destId="{AC2D4D82-AB92-4EE3-B1C6-101C01469B31}" srcOrd="0" destOrd="0" presId="urn:microsoft.com/office/officeart/2005/8/layout/hList1"/>
    <dgm:cxn modelId="{5EC0581C-EA9D-482A-9C6E-C94FA4F32F22}" srcId="{46A9FA4D-8D5D-4AD2-B208-EC03D835055A}" destId="{C86CD7F4-6F70-40D5-9CD7-E067AAEE5BA1}" srcOrd="0" destOrd="0" parTransId="{3937EC5F-4A4E-45E2-8676-239439E7BF6F}" sibTransId="{1885785D-8EB4-4254-9286-8FADE0D3DC1E}"/>
    <dgm:cxn modelId="{EF451840-C3D7-4FED-9C80-F6345256FAB5}" type="presOf" srcId="{B25543F1-251D-423D-8D70-E74C62C45341}" destId="{28E94D32-0817-4AA0-A014-52F14B2B9F12}" srcOrd="0" destOrd="0" presId="urn:microsoft.com/office/officeart/2005/8/layout/hList1"/>
    <dgm:cxn modelId="{CD1EAC49-89C8-4757-8528-52C15D6002FA}" srcId="{BDE0E4AD-8508-422D-B7E9-F943E3AB0798}" destId="{46A9FA4D-8D5D-4AD2-B208-EC03D835055A}" srcOrd="0" destOrd="0" parTransId="{B4C2726A-C0E5-4D22-956F-DA3252913759}" sibTransId="{45EE29FD-5A86-4059-9A1D-C0B99261B756}"/>
    <dgm:cxn modelId="{1275CF57-8BB2-49A0-A232-6B4F6BDA58DB}" type="presOf" srcId="{29D2FA0D-1FA0-4AF0-8568-1B76B2A1ABA0}" destId="{793542BD-4787-4047-B6D2-028116E38FE5}" srcOrd="0" destOrd="0" presId="urn:microsoft.com/office/officeart/2005/8/layout/hList1"/>
    <dgm:cxn modelId="{A6EAD476-B91D-4C49-8186-D4C5EF47C3C7}" srcId="{17FF26B9-4830-4A4A-B98C-C95DA3EF1BB1}" destId="{B25543F1-251D-423D-8D70-E74C62C45341}" srcOrd="0" destOrd="0" parTransId="{77A57BF1-15F1-4B7D-85E2-D9B1FAA48BA5}" sibTransId="{AF74FED9-9F96-4316-A42F-71B104F6C98A}"/>
    <dgm:cxn modelId="{BD13CF79-A157-41A1-9C26-48F96B15F23B}" srcId="{BDE0E4AD-8508-422D-B7E9-F943E3AB0798}" destId="{452D99A6-794B-48D4-A83A-487231DA0508}" srcOrd="3" destOrd="0" parTransId="{F2C6D87B-1B50-4D5C-8B95-3172E4F9258F}" sibTransId="{67DB33B8-E09E-4800-BA00-1771AED123C3}"/>
    <dgm:cxn modelId="{33AA957C-1AB2-4D7D-8CD9-B1621F6BE97F}" srcId="{BDE0E4AD-8508-422D-B7E9-F943E3AB0798}" destId="{69EF50B0-AA2E-4393-9F70-EAC2126D973D}" srcOrd="1" destOrd="0" parTransId="{A2D4BC43-8335-4292-9B2C-92A23590BD26}" sibTransId="{CF386372-1281-4F24-A770-2B7B8C6C39C4}"/>
    <dgm:cxn modelId="{7739228C-3520-44EB-897F-BE4296032CAB}" srcId="{69EF50B0-AA2E-4393-9F70-EAC2126D973D}" destId="{29D2FA0D-1FA0-4AF0-8568-1B76B2A1ABA0}" srcOrd="0" destOrd="0" parTransId="{4C44C1A1-8CF5-4447-9D62-5D08F1DDBF8F}" sibTransId="{B8C8B26A-B2E7-48F3-8B33-4DF117F3588E}"/>
    <dgm:cxn modelId="{9A29998E-6BF5-4C93-AA57-5F7E2598F5A6}" type="presOf" srcId="{BDE0E4AD-8508-422D-B7E9-F943E3AB0798}" destId="{F69E0B77-6DBC-4834-844B-838CCFF1F6E2}" srcOrd="0" destOrd="0" presId="urn:microsoft.com/office/officeart/2005/8/layout/hList1"/>
    <dgm:cxn modelId="{3BCF5EA3-A48E-4CF7-A89C-79D98179D833}" type="presOf" srcId="{46A9FA4D-8D5D-4AD2-B208-EC03D835055A}" destId="{B0AA06E0-032A-439F-8C89-6AAAF6076AF6}" srcOrd="0" destOrd="0" presId="urn:microsoft.com/office/officeart/2005/8/layout/hList1"/>
    <dgm:cxn modelId="{290EF6AB-0901-41CF-8A30-8F58412ABEFA}" type="presOf" srcId="{03C3076F-1542-49CE-947A-A9DCD6471A09}" destId="{88E2E640-C6F8-487D-91BC-F42B4FA57F9D}" srcOrd="0" destOrd="1" presId="urn:microsoft.com/office/officeart/2005/8/layout/hList1"/>
    <dgm:cxn modelId="{E02EFAD8-9E1B-4EFA-9671-BCF906570E25}" srcId="{452D99A6-794B-48D4-A83A-487231DA0508}" destId="{98158B12-A634-4830-A2BE-207C26B7AD0F}" srcOrd="0" destOrd="0" parTransId="{CCD05D57-AFFE-48FF-8CFB-9D5837E01429}" sibTransId="{68C48991-E976-4357-B4FC-4B25097C18EC}"/>
    <dgm:cxn modelId="{C2FA0DED-D803-49BD-BC3A-E09033D9968E}" type="presOf" srcId="{17FF26B9-4830-4A4A-B98C-C95DA3EF1BB1}" destId="{6FDE7063-3207-424A-9E19-AAEB19BBA51C}" srcOrd="0" destOrd="0" presId="urn:microsoft.com/office/officeart/2005/8/layout/hList1"/>
    <dgm:cxn modelId="{809CD9EE-F25D-462F-8801-099D21ECB8FF}" type="presOf" srcId="{98158B12-A634-4830-A2BE-207C26B7AD0F}" destId="{88E2E640-C6F8-487D-91BC-F42B4FA57F9D}" srcOrd="0" destOrd="0" presId="urn:microsoft.com/office/officeart/2005/8/layout/hList1"/>
    <dgm:cxn modelId="{4ECCB1EF-4298-4469-8D72-8E6236A9E603}" srcId="{452D99A6-794B-48D4-A83A-487231DA0508}" destId="{03C3076F-1542-49CE-947A-A9DCD6471A09}" srcOrd="1" destOrd="0" parTransId="{D1158B40-D9C0-4498-B4FC-1B04B3D85D74}" sibTransId="{3152EAA9-C267-493C-AA96-4C2F60C08ED4}"/>
    <dgm:cxn modelId="{802AB0F1-53EE-41BE-AB96-A6EF0A967BB5}" srcId="{BDE0E4AD-8508-422D-B7E9-F943E3AB0798}" destId="{17FF26B9-4830-4A4A-B98C-C95DA3EF1BB1}" srcOrd="2" destOrd="0" parTransId="{FF961FA6-F888-4F7E-AFC5-F85F2C6FAEC1}" sibTransId="{7BF123D9-276E-4070-AC1A-E40C9F208ADE}"/>
    <dgm:cxn modelId="{29EA01F6-5A5E-4305-9895-56E00FDBC1A1}" type="presOf" srcId="{69EF50B0-AA2E-4393-9F70-EAC2126D973D}" destId="{960C1E5E-7D6B-4002-B0E3-D98F3387DE00}" srcOrd="0" destOrd="0" presId="urn:microsoft.com/office/officeart/2005/8/layout/hList1"/>
    <dgm:cxn modelId="{CB9461FB-B237-46F8-94DD-A93782A813DB}" type="presOf" srcId="{452D99A6-794B-48D4-A83A-487231DA0508}" destId="{20B7D9D2-D902-49D2-95D3-254D26EB135C}" srcOrd="0" destOrd="0" presId="urn:microsoft.com/office/officeart/2005/8/layout/hList1"/>
    <dgm:cxn modelId="{D8CF2947-A643-4E2D-8DF4-192A73A4AB29}" type="presParOf" srcId="{F69E0B77-6DBC-4834-844B-838CCFF1F6E2}" destId="{74BD3775-5F6A-411B-92CE-6907ABAC9389}" srcOrd="0" destOrd="0" presId="urn:microsoft.com/office/officeart/2005/8/layout/hList1"/>
    <dgm:cxn modelId="{611F5449-CD06-4A74-BF47-D98B26B9A369}" type="presParOf" srcId="{74BD3775-5F6A-411B-92CE-6907ABAC9389}" destId="{B0AA06E0-032A-439F-8C89-6AAAF6076AF6}" srcOrd="0" destOrd="0" presId="urn:microsoft.com/office/officeart/2005/8/layout/hList1"/>
    <dgm:cxn modelId="{402977DE-19AD-4956-BA59-60FC2B3FE13A}" type="presParOf" srcId="{74BD3775-5F6A-411B-92CE-6907ABAC9389}" destId="{AC2D4D82-AB92-4EE3-B1C6-101C01469B31}" srcOrd="1" destOrd="0" presId="urn:microsoft.com/office/officeart/2005/8/layout/hList1"/>
    <dgm:cxn modelId="{E1191496-70D6-41E7-B930-CAC7821BD519}" type="presParOf" srcId="{F69E0B77-6DBC-4834-844B-838CCFF1F6E2}" destId="{4858CB99-0536-4F01-9B5D-C9B9B48F5F28}" srcOrd="1" destOrd="0" presId="urn:microsoft.com/office/officeart/2005/8/layout/hList1"/>
    <dgm:cxn modelId="{8A64CB2E-4CF5-4C4D-A9CF-3A6A2FDBECBF}" type="presParOf" srcId="{F69E0B77-6DBC-4834-844B-838CCFF1F6E2}" destId="{658F1EB2-FE1B-4315-A8B7-ED32B411C8FD}" srcOrd="2" destOrd="0" presId="urn:microsoft.com/office/officeart/2005/8/layout/hList1"/>
    <dgm:cxn modelId="{C5BBF95A-DF55-4209-9381-8E9137D970AB}" type="presParOf" srcId="{658F1EB2-FE1B-4315-A8B7-ED32B411C8FD}" destId="{960C1E5E-7D6B-4002-B0E3-D98F3387DE00}" srcOrd="0" destOrd="0" presId="urn:microsoft.com/office/officeart/2005/8/layout/hList1"/>
    <dgm:cxn modelId="{E31A7158-931D-4722-9AC4-EB56F94C0885}" type="presParOf" srcId="{658F1EB2-FE1B-4315-A8B7-ED32B411C8FD}" destId="{793542BD-4787-4047-B6D2-028116E38FE5}" srcOrd="1" destOrd="0" presId="urn:microsoft.com/office/officeart/2005/8/layout/hList1"/>
    <dgm:cxn modelId="{F14715A4-A087-4148-8832-BE8334067E80}" type="presParOf" srcId="{F69E0B77-6DBC-4834-844B-838CCFF1F6E2}" destId="{96B4F2F1-D951-4C94-9189-84C05C596B5B}" srcOrd="3" destOrd="0" presId="urn:microsoft.com/office/officeart/2005/8/layout/hList1"/>
    <dgm:cxn modelId="{A71F19F8-0047-4CB5-BD02-481C51F0052F}" type="presParOf" srcId="{F69E0B77-6DBC-4834-844B-838CCFF1F6E2}" destId="{7EBA376C-4454-49B9-ACD7-0CF288724BA7}" srcOrd="4" destOrd="0" presId="urn:microsoft.com/office/officeart/2005/8/layout/hList1"/>
    <dgm:cxn modelId="{29BF72AB-C428-4D99-B414-EDCC29D72B46}" type="presParOf" srcId="{7EBA376C-4454-49B9-ACD7-0CF288724BA7}" destId="{6FDE7063-3207-424A-9E19-AAEB19BBA51C}" srcOrd="0" destOrd="0" presId="urn:microsoft.com/office/officeart/2005/8/layout/hList1"/>
    <dgm:cxn modelId="{B2A15AE8-0842-4CAE-A2B5-6AA6F97698AD}" type="presParOf" srcId="{7EBA376C-4454-49B9-ACD7-0CF288724BA7}" destId="{28E94D32-0817-4AA0-A014-52F14B2B9F12}" srcOrd="1" destOrd="0" presId="urn:microsoft.com/office/officeart/2005/8/layout/hList1"/>
    <dgm:cxn modelId="{BA66E9E1-3D0B-41BC-8FA1-38A010617496}" type="presParOf" srcId="{F69E0B77-6DBC-4834-844B-838CCFF1F6E2}" destId="{C19D1A47-39AE-4414-96E6-9FDAA34BDA93}" srcOrd="5" destOrd="0" presId="urn:microsoft.com/office/officeart/2005/8/layout/hList1"/>
    <dgm:cxn modelId="{F31D2718-029B-40AB-9890-7F6954B34985}" type="presParOf" srcId="{F69E0B77-6DBC-4834-844B-838CCFF1F6E2}" destId="{99D36314-F0C5-4769-BB71-2D903B46CF64}" srcOrd="6" destOrd="0" presId="urn:microsoft.com/office/officeart/2005/8/layout/hList1"/>
    <dgm:cxn modelId="{BB8E304C-1DBA-46E7-ABF0-B1086D621971}" type="presParOf" srcId="{99D36314-F0C5-4769-BB71-2D903B46CF64}" destId="{20B7D9D2-D902-49D2-95D3-254D26EB135C}" srcOrd="0" destOrd="0" presId="urn:microsoft.com/office/officeart/2005/8/layout/hList1"/>
    <dgm:cxn modelId="{42082A7A-3434-4DAB-A76B-420202C5FD01}" type="presParOf" srcId="{99D36314-F0C5-4769-BB71-2D903B46CF64}" destId="{88E2E640-C6F8-487D-91BC-F42B4FA57F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3E2E4E-A01A-4E7B-838F-65CA639F7B9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de-DE"/>
        </a:p>
      </dgm:t>
    </dgm:pt>
    <dgm:pt modelId="{78FDEDCC-508E-4A2E-8B7F-54CD1A7E0C8C}">
      <dgm:prSet/>
      <dgm:spPr/>
      <dgm:t>
        <a:bodyPr/>
        <a:lstStyle/>
        <a:p>
          <a:r>
            <a:rPr lang="en-US"/>
            <a:t>Unterstützung des Workflows</a:t>
          </a:r>
          <a:endParaRPr lang="de-DE"/>
        </a:p>
      </dgm:t>
    </dgm:pt>
    <dgm:pt modelId="{85DFA6AB-EAEF-4025-92A4-BE065E4D0FA3}" type="parTrans" cxnId="{AAB94C1C-946C-4142-9B95-3E84663D6FB5}">
      <dgm:prSet/>
      <dgm:spPr/>
      <dgm:t>
        <a:bodyPr/>
        <a:lstStyle/>
        <a:p>
          <a:endParaRPr lang="de-DE"/>
        </a:p>
      </dgm:t>
    </dgm:pt>
    <dgm:pt modelId="{CCAA783B-533B-4FB2-BA14-D1758DD3A1C5}" type="sibTrans" cxnId="{AAB94C1C-946C-4142-9B95-3E84663D6FB5}">
      <dgm:prSet/>
      <dgm:spPr/>
      <dgm:t>
        <a:bodyPr/>
        <a:lstStyle/>
        <a:p>
          <a:endParaRPr lang="de-DE"/>
        </a:p>
      </dgm:t>
    </dgm:pt>
    <dgm:pt modelId="{50B30A9C-5E5C-40E3-84CF-4AE89FEE1ECF}">
      <dgm:prSet/>
      <dgm:spPr/>
      <dgm:t>
        <a:bodyPr/>
        <a:lstStyle/>
        <a:p>
          <a:r>
            <a:rPr lang="en-US"/>
            <a:t>Management der Dokumentation</a:t>
          </a:r>
          <a:endParaRPr lang="de-DE"/>
        </a:p>
      </dgm:t>
    </dgm:pt>
    <dgm:pt modelId="{8F13B86B-618B-4227-A0BF-880AEB924014}" type="parTrans" cxnId="{D97587FF-BCC3-4965-B84E-5DC0856251ED}">
      <dgm:prSet/>
      <dgm:spPr/>
      <dgm:t>
        <a:bodyPr/>
        <a:lstStyle/>
        <a:p>
          <a:endParaRPr lang="de-DE"/>
        </a:p>
      </dgm:t>
    </dgm:pt>
    <dgm:pt modelId="{537236E6-EA55-42ED-91E4-7023B521B34E}" type="sibTrans" cxnId="{D97587FF-BCC3-4965-B84E-5DC0856251ED}">
      <dgm:prSet/>
      <dgm:spPr/>
      <dgm:t>
        <a:bodyPr/>
        <a:lstStyle/>
        <a:p>
          <a:endParaRPr lang="de-DE"/>
        </a:p>
      </dgm:t>
    </dgm:pt>
    <dgm:pt modelId="{513DEE80-743E-41CE-86FB-847CFB2121DA}">
      <dgm:prSet/>
      <dgm:spPr/>
      <dgm:t>
        <a:bodyPr/>
        <a:lstStyle/>
        <a:p>
          <a:r>
            <a:rPr lang="en-US"/>
            <a:t>Unterstützung bei der Zusammenarbeit</a:t>
          </a:r>
          <a:endParaRPr lang="de-DE"/>
        </a:p>
      </dgm:t>
    </dgm:pt>
    <dgm:pt modelId="{07DFB57D-25BA-4D15-8A97-1E1308E70195}" type="parTrans" cxnId="{71EC8D8E-C701-435A-975E-FF28F27AA46A}">
      <dgm:prSet/>
      <dgm:spPr/>
      <dgm:t>
        <a:bodyPr/>
        <a:lstStyle/>
        <a:p>
          <a:endParaRPr lang="de-DE"/>
        </a:p>
      </dgm:t>
    </dgm:pt>
    <dgm:pt modelId="{AD1682E7-C903-406F-8F93-159DE1B165EF}" type="sibTrans" cxnId="{71EC8D8E-C701-435A-975E-FF28F27AA46A}">
      <dgm:prSet/>
      <dgm:spPr/>
      <dgm:t>
        <a:bodyPr/>
        <a:lstStyle/>
        <a:p>
          <a:endParaRPr lang="de-DE"/>
        </a:p>
      </dgm:t>
    </dgm:pt>
    <dgm:pt modelId="{A67F6B46-E3D1-4105-882C-72974A9643E4}">
      <dgm:prSet/>
      <dgm:spPr/>
      <dgm:t>
        <a:bodyPr/>
        <a:lstStyle/>
        <a:p>
          <a:r>
            <a:rPr lang="en-US"/>
            <a:t>Configuration Management</a:t>
          </a:r>
          <a:endParaRPr lang="de-DE"/>
        </a:p>
      </dgm:t>
    </dgm:pt>
    <dgm:pt modelId="{242EEA9E-3075-4646-87D2-70E66D4B9EB3}" type="parTrans" cxnId="{0321AE7F-EE2A-47C4-9C4A-E1A1E09EE677}">
      <dgm:prSet/>
      <dgm:spPr/>
      <dgm:t>
        <a:bodyPr/>
        <a:lstStyle/>
        <a:p>
          <a:endParaRPr lang="de-DE"/>
        </a:p>
      </dgm:t>
    </dgm:pt>
    <dgm:pt modelId="{CFF0444D-5BC2-417C-A7FA-20FDC34CD956}" type="sibTrans" cxnId="{0321AE7F-EE2A-47C4-9C4A-E1A1E09EE677}">
      <dgm:prSet/>
      <dgm:spPr/>
      <dgm:t>
        <a:bodyPr/>
        <a:lstStyle/>
        <a:p>
          <a:endParaRPr lang="de-DE"/>
        </a:p>
      </dgm:t>
    </dgm:pt>
    <dgm:pt modelId="{727B439E-E65D-4648-AA3D-937F95A22FD8}">
      <dgm:prSet/>
      <dgm:spPr/>
      <dgm:t>
        <a:bodyPr/>
        <a:lstStyle/>
        <a:p>
          <a:r>
            <a:rPr lang="en-US"/>
            <a:t>Kommunikation und E-Learning</a:t>
          </a:r>
          <a:endParaRPr lang="de-DE"/>
        </a:p>
      </dgm:t>
    </dgm:pt>
    <dgm:pt modelId="{B89573B8-BD9A-4B54-A0FF-4808D44E6E8E}" type="parTrans" cxnId="{65CE7608-4B94-4EA1-A443-3ABA52A991F8}">
      <dgm:prSet/>
      <dgm:spPr/>
      <dgm:t>
        <a:bodyPr/>
        <a:lstStyle/>
        <a:p>
          <a:endParaRPr lang="de-DE"/>
        </a:p>
      </dgm:t>
    </dgm:pt>
    <dgm:pt modelId="{119FC9D4-951E-4B8D-9E2A-26EC96DF4CD2}" type="sibTrans" cxnId="{65CE7608-4B94-4EA1-A443-3ABA52A991F8}">
      <dgm:prSet/>
      <dgm:spPr/>
      <dgm:t>
        <a:bodyPr/>
        <a:lstStyle/>
        <a:p>
          <a:endParaRPr lang="de-DE"/>
        </a:p>
      </dgm:t>
    </dgm:pt>
    <dgm:pt modelId="{CF38CFAE-0AD0-46F1-97B2-84BC68FDE70A}">
      <dgm:prSet/>
      <dgm:spPr/>
      <dgm:t>
        <a:bodyPr/>
        <a:lstStyle/>
        <a:p>
          <a:r>
            <a:rPr lang="en-US"/>
            <a:t>Überwachung</a:t>
          </a:r>
          <a:endParaRPr lang="de-DE"/>
        </a:p>
      </dgm:t>
    </dgm:pt>
    <dgm:pt modelId="{7266C48F-4AEF-4BED-8637-07BFDA68AE89}" type="parTrans" cxnId="{B1152A59-1932-4B67-A757-85F023777FD2}">
      <dgm:prSet/>
      <dgm:spPr/>
      <dgm:t>
        <a:bodyPr/>
        <a:lstStyle/>
        <a:p>
          <a:endParaRPr lang="de-DE"/>
        </a:p>
      </dgm:t>
    </dgm:pt>
    <dgm:pt modelId="{CC22112A-5FF5-4DD4-8FA9-B5624F17702B}" type="sibTrans" cxnId="{B1152A59-1932-4B67-A757-85F023777FD2}">
      <dgm:prSet/>
      <dgm:spPr/>
      <dgm:t>
        <a:bodyPr/>
        <a:lstStyle/>
        <a:p>
          <a:endParaRPr lang="de-DE"/>
        </a:p>
      </dgm:t>
    </dgm:pt>
    <dgm:pt modelId="{18B92545-DA20-4AD4-BEFA-9A913563AEE3}" type="pres">
      <dgm:prSet presAssocID="{393E2E4E-A01A-4E7B-838F-65CA639F7B91}" presName="diagram" presStyleCnt="0">
        <dgm:presLayoutVars>
          <dgm:dir/>
          <dgm:resizeHandles val="exact"/>
        </dgm:presLayoutVars>
      </dgm:prSet>
      <dgm:spPr/>
    </dgm:pt>
    <dgm:pt modelId="{5F36B93B-4E62-43AA-959F-3AF2B38EB230}" type="pres">
      <dgm:prSet presAssocID="{78FDEDCC-508E-4A2E-8B7F-54CD1A7E0C8C}" presName="node" presStyleLbl="node1" presStyleIdx="0" presStyleCnt="6">
        <dgm:presLayoutVars>
          <dgm:bulletEnabled val="1"/>
        </dgm:presLayoutVars>
      </dgm:prSet>
      <dgm:spPr/>
    </dgm:pt>
    <dgm:pt modelId="{2538AA3C-B804-4810-BCF9-8E7721A43DC6}" type="pres">
      <dgm:prSet presAssocID="{CCAA783B-533B-4FB2-BA14-D1758DD3A1C5}" presName="sibTrans" presStyleCnt="0"/>
      <dgm:spPr/>
    </dgm:pt>
    <dgm:pt modelId="{149BAFEA-9673-4A26-A4C5-A6A477BDFF0E}" type="pres">
      <dgm:prSet presAssocID="{50B30A9C-5E5C-40E3-84CF-4AE89FEE1ECF}" presName="node" presStyleLbl="node1" presStyleIdx="1" presStyleCnt="6">
        <dgm:presLayoutVars>
          <dgm:bulletEnabled val="1"/>
        </dgm:presLayoutVars>
      </dgm:prSet>
      <dgm:spPr/>
    </dgm:pt>
    <dgm:pt modelId="{F7FC0C5D-FC19-43BA-8CAA-60AB5D11E222}" type="pres">
      <dgm:prSet presAssocID="{537236E6-EA55-42ED-91E4-7023B521B34E}" presName="sibTrans" presStyleCnt="0"/>
      <dgm:spPr/>
    </dgm:pt>
    <dgm:pt modelId="{D3491177-618B-4EB8-8146-AF3D01526F63}" type="pres">
      <dgm:prSet presAssocID="{513DEE80-743E-41CE-86FB-847CFB2121DA}" presName="node" presStyleLbl="node1" presStyleIdx="2" presStyleCnt="6">
        <dgm:presLayoutVars>
          <dgm:bulletEnabled val="1"/>
        </dgm:presLayoutVars>
      </dgm:prSet>
      <dgm:spPr/>
    </dgm:pt>
    <dgm:pt modelId="{79271725-E574-4383-91BA-F47719E3CD6C}" type="pres">
      <dgm:prSet presAssocID="{AD1682E7-C903-406F-8F93-159DE1B165EF}" presName="sibTrans" presStyleCnt="0"/>
      <dgm:spPr/>
    </dgm:pt>
    <dgm:pt modelId="{367BCB22-5CF4-49F9-9CF8-D4F506AA7903}" type="pres">
      <dgm:prSet presAssocID="{A67F6B46-E3D1-4105-882C-72974A9643E4}" presName="node" presStyleLbl="node1" presStyleIdx="3" presStyleCnt="6">
        <dgm:presLayoutVars>
          <dgm:bulletEnabled val="1"/>
        </dgm:presLayoutVars>
      </dgm:prSet>
      <dgm:spPr/>
    </dgm:pt>
    <dgm:pt modelId="{DC083FD7-D270-4616-980F-89D18E7F945D}" type="pres">
      <dgm:prSet presAssocID="{CFF0444D-5BC2-417C-A7FA-20FDC34CD956}" presName="sibTrans" presStyleCnt="0"/>
      <dgm:spPr/>
    </dgm:pt>
    <dgm:pt modelId="{8665BEE3-5F02-41E7-9028-A0BFA7D364B7}" type="pres">
      <dgm:prSet presAssocID="{727B439E-E65D-4648-AA3D-937F95A22FD8}" presName="node" presStyleLbl="node1" presStyleIdx="4" presStyleCnt="6">
        <dgm:presLayoutVars>
          <dgm:bulletEnabled val="1"/>
        </dgm:presLayoutVars>
      </dgm:prSet>
      <dgm:spPr/>
    </dgm:pt>
    <dgm:pt modelId="{251F2025-55E4-4F39-8022-B9CA7CB2A1CB}" type="pres">
      <dgm:prSet presAssocID="{119FC9D4-951E-4B8D-9E2A-26EC96DF4CD2}" presName="sibTrans" presStyleCnt="0"/>
      <dgm:spPr/>
    </dgm:pt>
    <dgm:pt modelId="{579B4E12-22B2-4797-A8CF-CF08A63C974B}" type="pres">
      <dgm:prSet presAssocID="{CF38CFAE-0AD0-46F1-97B2-84BC68FDE70A}" presName="node" presStyleLbl="node1" presStyleIdx="5" presStyleCnt="6">
        <dgm:presLayoutVars>
          <dgm:bulletEnabled val="1"/>
        </dgm:presLayoutVars>
      </dgm:prSet>
      <dgm:spPr/>
    </dgm:pt>
  </dgm:ptLst>
  <dgm:cxnLst>
    <dgm:cxn modelId="{65CE7608-4B94-4EA1-A443-3ABA52A991F8}" srcId="{393E2E4E-A01A-4E7B-838F-65CA639F7B91}" destId="{727B439E-E65D-4648-AA3D-937F95A22FD8}" srcOrd="4" destOrd="0" parTransId="{B89573B8-BD9A-4B54-A0FF-4808D44E6E8E}" sibTransId="{119FC9D4-951E-4B8D-9E2A-26EC96DF4CD2}"/>
    <dgm:cxn modelId="{2A373C1A-DA92-40C9-BBB6-FA59393F2C5E}" type="presOf" srcId="{CF38CFAE-0AD0-46F1-97B2-84BC68FDE70A}" destId="{579B4E12-22B2-4797-A8CF-CF08A63C974B}" srcOrd="0" destOrd="0" presId="urn:microsoft.com/office/officeart/2005/8/layout/default"/>
    <dgm:cxn modelId="{AAB94C1C-946C-4142-9B95-3E84663D6FB5}" srcId="{393E2E4E-A01A-4E7B-838F-65CA639F7B91}" destId="{78FDEDCC-508E-4A2E-8B7F-54CD1A7E0C8C}" srcOrd="0" destOrd="0" parTransId="{85DFA6AB-EAEF-4025-92A4-BE065E4D0FA3}" sibTransId="{CCAA783B-533B-4FB2-BA14-D1758DD3A1C5}"/>
    <dgm:cxn modelId="{CA41592A-7533-4FCC-B99F-02C31E8771D9}" type="presOf" srcId="{393E2E4E-A01A-4E7B-838F-65CA639F7B91}" destId="{18B92545-DA20-4AD4-BEFA-9A913563AEE3}" srcOrd="0" destOrd="0" presId="urn:microsoft.com/office/officeart/2005/8/layout/default"/>
    <dgm:cxn modelId="{F2119534-7301-4190-A556-1980C67DA53D}" type="presOf" srcId="{513DEE80-743E-41CE-86FB-847CFB2121DA}" destId="{D3491177-618B-4EB8-8146-AF3D01526F63}" srcOrd="0" destOrd="0" presId="urn:microsoft.com/office/officeart/2005/8/layout/default"/>
    <dgm:cxn modelId="{5F71A854-9A2C-4785-853D-756D1EDA44CF}" type="presOf" srcId="{78FDEDCC-508E-4A2E-8B7F-54CD1A7E0C8C}" destId="{5F36B93B-4E62-43AA-959F-3AF2B38EB230}" srcOrd="0" destOrd="0" presId="urn:microsoft.com/office/officeart/2005/8/layout/default"/>
    <dgm:cxn modelId="{12AC8456-42C6-4E40-95CD-EAF90E92F7F8}" type="presOf" srcId="{A67F6B46-E3D1-4105-882C-72974A9643E4}" destId="{367BCB22-5CF4-49F9-9CF8-D4F506AA7903}" srcOrd="0" destOrd="0" presId="urn:microsoft.com/office/officeart/2005/8/layout/default"/>
    <dgm:cxn modelId="{B1152A59-1932-4B67-A757-85F023777FD2}" srcId="{393E2E4E-A01A-4E7B-838F-65CA639F7B91}" destId="{CF38CFAE-0AD0-46F1-97B2-84BC68FDE70A}" srcOrd="5" destOrd="0" parTransId="{7266C48F-4AEF-4BED-8637-07BFDA68AE89}" sibTransId="{CC22112A-5FF5-4DD4-8FA9-B5624F17702B}"/>
    <dgm:cxn modelId="{0321AE7F-EE2A-47C4-9C4A-E1A1E09EE677}" srcId="{393E2E4E-A01A-4E7B-838F-65CA639F7B91}" destId="{A67F6B46-E3D1-4105-882C-72974A9643E4}" srcOrd="3" destOrd="0" parTransId="{242EEA9E-3075-4646-87D2-70E66D4B9EB3}" sibTransId="{CFF0444D-5BC2-417C-A7FA-20FDC34CD956}"/>
    <dgm:cxn modelId="{71EC8D8E-C701-435A-975E-FF28F27AA46A}" srcId="{393E2E4E-A01A-4E7B-838F-65CA639F7B91}" destId="{513DEE80-743E-41CE-86FB-847CFB2121DA}" srcOrd="2" destOrd="0" parTransId="{07DFB57D-25BA-4D15-8A97-1E1308E70195}" sibTransId="{AD1682E7-C903-406F-8F93-159DE1B165EF}"/>
    <dgm:cxn modelId="{CA2EB094-9F99-4B21-A68F-312042301EDF}" type="presOf" srcId="{50B30A9C-5E5C-40E3-84CF-4AE89FEE1ECF}" destId="{149BAFEA-9673-4A26-A4C5-A6A477BDFF0E}" srcOrd="0" destOrd="0" presId="urn:microsoft.com/office/officeart/2005/8/layout/default"/>
    <dgm:cxn modelId="{617D62F3-8A97-4DDF-95CA-2AF90E9C8CD1}" type="presOf" srcId="{727B439E-E65D-4648-AA3D-937F95A22FD8}" destId="{8665BEE3-5F02-41E7-9028-A0BFA7D364B7}" srcOrd="0" destOrd="0" presId="urn:microsoft.com/office/officeart/2005/8/layout/default"/>
    <dgm:cxn modelId="{D97587FF-BCC3-4965-B84E-5DC0856251ED}" srcId="{393E2E4E-A01A-4E7B-838F-65CA639F7B91}" destId="{50B30A9C-5E5C-40E3-84CF-4AE89FEE1ECF}" srcOrd="1" destOrd="0" parTransId="{8F13B86B-618B-4227-A0BF-880AEB924014}" sibTransId="{537236E6-EA55-42ED-91E4-7023B521B34E}"/>
    <dgm:cxn modelId="{ABC92A1D-CD34-4231-A3F0-246DC2CF8526}" type="presParOf" srcId="{18B92545-DA20-4AD4-BEFA-9A913563AEE3}" destId="{5F36B93B-4E62-43AA-959F-3AF2B38EB230}" srcOrd="0" destOrd="0" presId="urn:microsoft.com/office/officeart/2005/8/layout/default"/>
    <dgm:cxn modelId="{89030989-F5D3-48C8-B1E0-5B9F53A73A62}" type="presParOf" srcId="{18B92545-DA20-4AD4-BEFA-9A913563AEE3}" destId="{2538AA3C-B804-4810-BCF9-8E7721A43DC6}" srcOrd="1" destOrd="0" presId="urn:microsoft.com/office/officeart/2005/8/layout/default"/>
    <dgm:cxn modelId="{5971D26C-18AB-4439-85B2-5BF306BB2EB9}" type="presParOf" srcId="{18B92545-DA20-4AD4-BEFA-9A913563AEE3}" destId="{149BAFEA-9673-4A26-A4C5-A6A477BDFF0E}" srcOrd="2" destOrd="0" presId="urn:microsoft.com/office/officeart/2005/8/layout/default"/>
    <dgm:cxn modelId="{FE2080CF-8DD6-496B-9460-6C053791529B}" type="presParOf" srcId="{18B92545-DA20-4AD4-BEFA-9A913563AEE3}" destId="{F7FC0C5D-FC19-43BA-8CAA-60AB5D11E222}" srcOrd="3" destOrd="0" presId="urn:microsoft.com/office/officeart/2005/8/layout/default"/>
    <dgm:cxn modelId="{E0E3FDE8-0B2C-4261-AC26-0CF1D880D323}" type="presParOf" srcId="{18B92545-DA20-4AD4-BEFA-9A913563AEE3}" destId="{D3491177-618B-4EB8-8146-AF3D01526F63}" srcOrd="4" destOrd="0" presId="urn:microsoft.com/office/officeart/2005/8/layout/default"/>
    <dgm:cxn modelId="{58034E3E-D92A-422C-9AA9-821E65ADA430}" type="presParOf" srcId="{18B92545-DA20-4AD4-BEFA-9A913563AEE3}" destId="{79271725-E574-4383-91BA-F47719E3CD6C}" srcOrd="5" destOrd="0" presId="urn:microsoft.com/office/officeart/2005/8/layout/default"/>
    <dgm:cxn modelId="{7793DFFF-444F-4A77-B40B-E05EB648F5E8}" type="presParOf" srcId="{18B92545-DA20-4AD4-BEFA-9A913563AEE3}" destId="{367BCB22-5CF4-49F9-9CF8-D4F506AA7903}" srcOrd="6" destOrd="0" presId="urn:microsoft.com/office/officeart/2005/8/layout/default"/>
    <dgm:cxn modelId="{A13E0450-9A22-4582-9017-35EABA04A33E}" type="presParOf" srcId="{18B92545-DA20-4AD4-BEFA-9A913563AEE3}" destId="{DC083FD7-D270-4616-980F-89D18E7F945D}" srcOrd="7" destOrd="0" presId="urn:microsoft.com/office/officeart/2005/8/layout/default"/>
    <dgm:cxn modelId="{1197E2B8-0580-4506-9474-25DA1ED62E37}" type="presParOf" srcId="{18B92545-DA20-4AD4-BEFA-9A913563AEE3}" destId="{8665BEE3-5F02-41E7-9028-A0BFA7D364B7}" srcOrd="8" destOrd="0" presId="urn:microsoft.com/office/officeart/2005/8/layout/default"/>
    <dgm:cxn modelId="{2AF4D622-76CA-43A0-A68A-D73F239B1485}" type="presParOf" srcId="{18B92545-DA20-4AD4-BEFA-9A913563AEE3}" destId="{251F2025-55E4-4F39-8022-B9CA7CB2A1CB}" srcOrd="9" destOrd="0" presId="urn:microsoft.com/office/officeart/2005/8/layout/default"/>
    <dgm:cxn modelId="{9D05D563-D980-466A-98DE-56AF173BAD08}" type="presParOf" srcId="{18B92545-DA20-4AD4-BEFA-9A913563AEE3}" destId="{579B4E12-22B2-4797-A8CF-CF08A63C974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7CD341-4A8E-4358-A437-A12479A2A609}" type="doc">
      <dgm:prSet loTypeId="urn:microsoft.com/office/officeart/2005/8/layout/pyramid1" loCatId="pyramid" qsTypeId="urn:microsoft.com/office/officeart/2005/8/quickstyle/simple1" qsCatId="simple" csTypeId="urn:microsoft.com/office/officeart/2005/8/colors/accent1_1" csCatId="accent1" phldr="1"/>
      <dgm:spPr/>
      <dgm:t>
        <a:bodyPr/>
        <a:lstStyle/>
        <a:p>
          <a:endParaRPr lang="de-DE"/>
        </a:p>
      </dgm:t>
    </dgm:pt>
    <dgm:pt modelId="{F028475B-2A85-4FAC-BC6E-15779382FD2B}">
      <dgm:prSet/>
      <dgm:spPr/>
      <dgm:t>
        <a:bodyPr/>
        <a:lstStyle/>
        <a:p>
          <a:r>
            <a:rPr lang="en-US" b="1" dirty="0"/>
            <a:t>Effektivität</a:t>
          </a:r>
          <a:endParaRPr lang="de-DE" dirty="0"/>
        </a:p>
      </dgm:t>
    </dgm:pt>
    <dgm:pt modelId="{68A27C49-58D2-48B9-9146-EF5381BFCD3A}" type="parTrans" cxnId="{F5204CB7-F37A-4A08-8B6A-31B1698497CB}">
      <dgm:prSet/>
      <dgm:spPr/>
      <dgm:t>
        <a:bodyPr/>
        <a:lstStyle/>
        <a:p>
          <a:endParaRPr lang="de-DE"/>
        </a:p>
      </dgm:t>
    </dgm:pt>
    <dgm:pt modelId="{53E149F3-CE38-4DE8-9CB3-428705A43F0F}" type="sibTrans" cxnId="{F5204CB7-F37A-4A08-8B6A-31B1698497CB}">
      <dgm:prSet/>
      <dgm:spPr/>
      <dgm:t>
        <a:bodyPr/>
        <a:lstStyle/>
        <a:p>
          <a:endParaRPr lang="de-DE"/>
        </a:p>
      </dgm:t>
    </dgm:pt>
    <dgm:pt modelId="{DFB361EE-E064-43E8-994E-49924A4AD1C5}">
      <dgm:prSet/>
      <dgm:spPr/>
      <dgm:t>
        <a:bodyPr/>
        <a:lstStyle/>
        <a:p>
          <a:r>
            <a:rPr lang="en-US" b="0" dirty="0"/>
            <a:t>Die mit Richtlinien und Prozessen verbundenen Ziele werden tatsächlich erreicht.</a:t>
          </a:r>
          <a:endParaRPr lang="de-DE" dirty="0"/>
        </a:p>
      </dgm:t>
    </dgm:pt>
    <dgm:pt modelId="{5E341BBF-242C-40C4-B54C-977348337615}" type="parTrans" cxnId="{DB07134A-3B74-4EA9-AAC4-140E6A59D09B}">
      <dgm:prSet/>
      <dgm:spPr/>
      <dgm:t>
        <a:bodyPr/>
        <a:lstStyle/>
        <a:p>
          <a:endParaRPr lang="de-DE"/>
        </a:p>
      </dgm:t>
    </dgm:pt>
    <dgm:pt modelId="{17582A46-82DE-4259-8EA9-6FA2BE69AD1C}" type="sibTrans" cxnId="{DB07134A-3B74-4EA9-AAC4-140E6A59D09B}">
      <dgm:prSet/>
      <dgm:spPr/>
      <dgm:t>
        <a:bodyPr/>
        <a:lstStyle/>
        <a:p>
          <a:endParaRPr lang="de-DE"/>
        </a:p>
      </dgm:t>
    </dgm:pt>
    <dgm:pt modelId="{265E8224-060A-422B-9382-2BD56C86727C}">
      <dgm:prSet/>
      <dgm:spPr/>
      <dgm:t>
        <a:bodyPr/>
        <a:lstStyle/>
        <a:p>
          <a:r>
            <a:rPr lang="en-US" b="0" dirty="0"/>
            <a:t>Die Services werden gemäß den vereinbarten SLAs geliefert.</a:t>
          </a:r>
          <a:endParaRPr lang="de-DE" dirty="0"/>
        </a:p>
      </dgm:t>
    </dgm:pt>
    <dgm:pt modelId="{5C4E76F5-B6F8-4AD6-A194-FC7C2B70E31A}" type="parTrans" cxnId="{E35A55BC-90F3-4E21-BC34-59BB880B9D2B}">
      <dgm:prSet/>
      <dgm:spPr/>
      <dgm:t>
        <a:bodyPr/>
        <a:lstStyle/>
        <a:p>
          <a:endParaRPr lang="de-DE"/>
        </a:p>
      </dgm:t>
    </dgm:pt>
    <dgm:pt modelId="{723086EB-EC98-4C43-891F-FD3F7DCD5DA8}" type="sibTrans" cxnId="{E35A55BC-90F3-4E21-BC34-59BB880B9D2B}">
      <dgm:prSet/>
      <dgm:spPr/>
      <dgm:t>
        <a:bodyPr/>
        <a:lstStyle/>
        <a:p>
          <a:endParaRPr lang="de-DE"/>
        </a:p>
      </dgm:t>
    </dgm:pt>
    <dgm:pt modelId="{9A0F6DDB-40F3-4431-ACA2-D03C3F76F479}">
      <dgm:prSet/>
      <dgm:spPr/>
      <dgm:t>
        <a:bodyPr/>
        <a:lstStyle/>
        <a:p>
          <a:r>
            <a:rPr lang="en-US" b="1" dirty="0"/>
            <a:t>Effizienz</a:t>
          </a:r>
          <a:endParaRPr lang="de-DE" dirty="0"/>
        </a:p>
      </dgm:t>
    </dgm:pt>
    <dgm:pt modelId="{5B0B51D0-2C9E-45D9-BD9C-5BD40E4F399D}" type="parTrans" cxnId="{ECF1D003-B9A6-4DBC-8B28-D2E915001278}">
      <dgm:prSet/>
      <dgm:spPr/>
      <dgm:t>
        <a:bodyPr/>
        <a:lstStyle/>
        <a:p>
          <a:endParaRPr lang="de-DE"/>
        </a:p>
      </dgm:t>
    </dgm:pt>
    <dgm:pt modelId="{0704241F-53FE-45F2-B378-F2664B3D9588}" type="sibTrans" cxnId="{ECF1D003-B9A6-4DBC-8B28-D2E915001278}">
      <dgm:prSet/>
      <dgm:spPr/>
      <dgm:t>
        <a:bodyPr/>
        <a:lstStyle/>
        <a:p>
          <a:endParaRPr lang="de-DE"/>
        </a:p>
      </dgm:t>
    </dgm:pt>
    <dgm:pt modelId="{F6C119A1-8BA9-4010-A3D2-46A3AC3C5D78}">
      <dgm:prSet/>
      <dgm:spPr/>
      <dgm:t>
        <a:bodyPr/>
        <a:lstStyle/>
        <a:p>
          <a:r>
            <a:rPr lang="en-US" b="0" dirty="0"/>
            <a:t>Der Verbrauch von finanziellen, personellen und technischen Ressourcen wird überwacht, bewertet und optimiert.</a:t>
          </a:r>
          <a:endParaRPr lang="de-DE" dirty="0"/>
        </a:p>
      </dgm:t>
    </dgm:pt>
    <dgm:pt modelId="{FED413D9-2E9E-44C3-8C73-1F4BF887C5D0}" type="parTrans" cxnId="{2D5B51ED-DFA6-4BB9-8EE6-354982509F70}">
      <dgm:prSet/>
      <dgm:spPr/>
      <dgm:t>
        <a:bodyPr/>
        <a:lstStyle/>
        <a:p>
          <a:endParaRPr lang="de-DE"/>
        </a:p>
      </dgm:t>
    </dgm:pt>
    <dgm:pt modelId="{0CAB6A1A-70DB-4F21-ABFD-FD30093114F0}" type="sibTrans" cxnId="{2D5B51ED-DFA6-4BB9-8EE6-354982509F70}">
      <dgm:prSet/>
      <dgm:spPr/>
      <dgm:t>
        <a:bodyPr/>
        <a:lstStyle/>
        <a:p>
          <a:endParaRPr lang="de-DE"/>
        </a:p>
      </dgm:t>
    </dgm:pt>
    <dgm:pt modelId="{6491D75B-B82D-4297-91A5-D8BA4805B5F5}">
      <dgm:prSet/>
      <dgm:spPr/>
      <dgm:t>
        <a:bodyPr/>
        <a:lstStyle/>
        <a:p>
          <a:r>
            <a:rPr lang="en-US" b="0" dirty="0"/>
            <a:t>Der Ressourcenverbrauch ist dem erreichten Grad der Effektivität angemessen.</a:t>
          </a:r>
          <a:endParaRPr lang="de-DE" dirty="0"/>
        </a:p>
      </dgm:t>
    </dgm:pt>
    <dgm:pt modelId="{66C88F54-4838-42F5-8D44-F7A2E31EF894}" type="parTrans" cxnId="{2054A398-716B-416C-9697-9991C823E86F}">
      <dgm:prSet/>
      <dgm:spPr/>
      <dgm:t>
        <a:bodyPr/>
        <a:lstStyle/>
        <a:p>
          <a:endParaRPr lang="de-DE"/>
        </a:p>
      </dgm:t>
    </dgm:pt>
    <dgm:pt modelId="{7B6758A9-5E38-4864-A961-08690347C8F2}" type="sibTrans" cxnId="{2054A398-716B-416C-9697-9991C823E86F}">
      <dgm:prSet/>
      <dgm:spPr/>
      <dgm:t>
        <a:bodyPr/>
        <a:lstStyle/>
        <a:p>
          <a:endParaRPr lang="de-DE"/>
        </a:p>
      </dgm:t>
    </dgm:pt>
    <dgm:pt modelId="{ADABF5E8-2C8B-429D-AF74-CCB7EA47B71A}">
      <dgm:prSet/>
      <dgm:spPr/>
      <dgm:t>
        <a:bodyPr/>
        <a:lstStyle/>
        <a:p>
          <a:r>
            <a:rPr lang="en-US" b="1" dirty="0"/>
            <a:t>Konformität</a:t>
          </a:r>
          <a:endParaRPr lang="de-DE" dirty="0"/>
        </a:p>
      </dgm:t>
    </dgm:pt>
    <dgm:pt modelId="{FDE500B8-070E-420B-9616-2B1E4B24480F}" type="parTrans" cxnId="{D2E9A305-BCEC-4931-8AC4-E65A2C738F93}">
      <dgm:prSet/>
      <dgm:spPr/>
      <dgm:t>
        <a:bodyPr/>
        <a:lstStyle/>
        <a:p>
          <a:endParaRPr lang="de-DE"/>
        </a:p>
      </dgm:t>
    </dgm:pt>
    <dgm:pt modelId="{5CD87DF6-6DAC-480B-95A9-3A8DBCAFE017}" type="sibTrans" cxnId="{D2E9A305-BCEC-4931-8AC4-E65A2C738F93}">
      <dgm:prSet/>
      <dgm:spPr/>
      <dgm:t>
        <a:bodyPr/>
        <a:lstStyle/>
        <a:p>
          <a:endParaRPr lang="de-DE"/>
        </a:p>
      </dgm:t>
    </dgm:pt>
    <dgm:pt modelId="{D0218153-4696-4BCD-965A-6F4C27804346}">
      <dgm:prSet/>
      <dgm:spPr/>
      <dgm:t>
        <a:bodyPr/>
        <a:lstStyle/>
        <a:p>
          <a:r>
            <a:rPr lang="en-US" b="0" dirty="0"/>
            <a:t>Die Richtlinien, die die allgemeine Richtung und die Regeln liefern, werden befolgt.</a:t>
          </a:r>
          <a:endParaRPr lang="de-DE" dirty="0"/>
        </a:p>
      </dgm:t>
    </dgm:pt>
    <dgm:pt modelId="{48F3D048-5832-4D20-9A0D-CAFDBC5D8C3D}" type="parTrans" cxnId="{5677E0B8-4207-4456-A020-B04B400F0911}">
      <dgm:prSet/>
      <dgm:spPr/>
      <dgm:t>
        <a:bodyPr/>
        <a:lstStyle/>
        <a:p>
          <a:endParaRPr lang="de-DE"/>
        </a:p>
      </dgm:t>
    </dgm:pt>
    <dgm:pt modelId="{BFAE6C29-DD7A-4EB0-9860-2DE9DBB30E15}" type="sibTrans" cxnId="{5677E0B8-4207-4456-A020-B04B400F0911}">
      <dgm:prSet/>
      <dgm:spPr/>
      <dgm:t>
        <a:bodyPr/>
        <a:lstStyle/>
        <a:p>
          <a:endParaRPr lang="de-DE"/>
        </a:p>
      </dgm:t>
    </dgm:pt>
    <dgm:pt modelId="{C45F661D-3EE7-4969-954E-9E622A052151}">
      <dgm:prSet/>
      <dgm:spPr/>
      <dgm:t>
        <a:bodyPr/>
        <a:lstStyle/>
        <a:p>
          <a:r>
            <a:rPr lang="en-US" b="0" dirty="0"/>
            <a:t>Prozesse und Verfahren werden in der Praxis entsprechend den Vorgaben durchgeführt.</a:t>
          </a:r>
          <a:endParaRPr lang="de-DE" dirty="0"/>
        </a:p>
      </dgm:t>
    </dgm:pt>
    <dgm:pt modelId="{7083730D-A619-43A6-8AD8-E2CACEDE58CB}" type="parTrans" cxnId="{0BFDD7B9-8BE8-483D-8387-85222E05226C}">
      <dgm:prSet/>
      <dgm:spPr/>
      <dgm:t>
        <a:bodyPr/>
        <a:lstStyle/>
        <a:p>
          <a:endParaRPr lang="de-DE"/>
        </a:p>
      </dgm:t>
    </dgm:pt>
    <dgm:pt modelId="{25334000-9E25-46BD-A9DF-BAAE4D45D509}" type="sibTrans" cxnId="{0BFDD7B9-8BE8-483D-8387-85222E05226C}">
      <dgm:prSet/>
      <dgm:spPr/>
      <dgm:t>
        <a:bodyPr/>
        <a:lstStyle/>
        <a:p>
          <a:endParaRPr lang="de-DE"/>
        </a:p>
      </dgm:t>
    </dgm:pt>
    <dgm:pt modelId="{52627227-A5ED-48F5-A070-5679D179AAEB}" type="pres">
      <dgm:prSet presAssocID="{B47CD341-4A8E-4358-A437-A12479A2A609}" presName="Name0" presStyleCnt="0">
        <dgm:presLayoutVars>
          <dgm:dir/>
          <dgm:animLvl val="lvl"/>
          <dgm:resizeHandles val="exact"/>
        </dgm:presLayoutVars>
      </dgm:prSet>
      <dgm:spPr/>
    </dgm:pt>
    <dgm:pt modelId="{6CEABFB0-CF12-4CE7-832A-234B8C09CFA0}" type="pres">
      <dgm:prSet presAssocID="{9A0F6DDB-40F3-4431-ACA2-D03C3F76F479}" presName="Name8" presStyleCnt="0"/>
      <dgm:spPr/>
    </dgm:pt>
    <dgm:pt modelId="{19C62714-FCE9-4497-93F9-9EEA3D08C811}" type="pres">
      <dgm:prSet presAssocID="{9A0F6DDB-40F3-4431-ACA2-D03C3F76F479}" presName="acctBkgd" presStyleLbl="alignAcc1" presStyleIdx="0" presStyleCnt="3"/>
      <dgm:spPr/>
    </dgm:pt>
    <dgm:pt modelId="{E13EFFDE-A342-4A05-A8FE-1C1B753A5BF4}" type="pres">
      <dgm:prSet presAssocID="{9A0F6DDB-40F3-4431-ACA2-D03C3F76F479}" presName="acctTx" presStyleLbl="alignAcc1" presStyleIdx="0" presStyleCnt="3">
        <dgm:presLayoutVars>
          <dgm:bulletEnabled val="1"/>
        </dgm:presLayoutVars>
      </dgm:prSet>
      <dgm:spPr/>
    </dgm:pt>
    <dgm:pt modelId="{5973D32E-0AB3-4E88-9610-97E802234F2D}" type="pres">
      <dgm:prSet presAssocID="{9A0F6DDB-40F3-4431-ACA2-D03C3F76F479}" presName="level" presStyleLbl="node1" presStyleIdx="0" presStyleCnt="3">
        <dgm:presLayoutVars>
          <dgm:chMax val="1"/>
          <dgm:bulletEnabled val="1"/>
        </dgm:presLayoutVars>
      </dgm:prSet>
      <dgm:spPr/>
    </dgm:pt>
    <dgm:pt modelId="{9998DDAD-9A01-4853-918B-4956AD5605DF}" type="pres">
      <dgm:prSet presAssocID="{9A0F6DDB-40F3-4431-ACA2-D03C3F76F479}" presName="levelTx" presStyleLbl="revTx" presStyleIdx="0" presStyleCnt="0">
        <dgm:presLayoutVars>
          <dgm:chMax val="1"/>
          <dgm:bulletEnabled val="1"/>
        </dgm:presLayoutVars>
      </dgm:prSet>
      <dgm:spPr/>
    </dgm:pt>
    <dgm:pt modelId="{8AF91FD0-F9FD-48B8-83F4-33CBC954CDFE}" type="pres">
      <dgm:prSet presAssocID="{F028475B-2A85-4FAC-BC6E-15779382FD2B}" presName="Name8" presStyleCnt="0"/>
      <dgm:spPr/>
    </dgm:pt>
    <dgm:pt modelId="{1308D4BC-F4AB-441C-BF5C-13F791622FB1}" type="pres">
      <dgm:prSet presAssocID="{F028475B-2A85-4FAC-BC6E-15779382FD2B}" presName="acctBkgd" presStyleLbl="alignAcc1" presStyleIdx="1" presStyleCnt="3"/>
      <dgm:spPr/>
    </dgm:pt>
    <dgm:pt modelId="{D6F7185C-749F-4DE9-8F29-7348466FEDD5}" type="pres">
      <dgm:prSet presAssocID="{F028475B-2A85-4FAC-BC6E-15779382FD2B}" presName="acctTx" presStyleLbl="alignAcc1" presStyleIdx="1" presStyleCnt="3">
        <dgm:presLayoutVars>
          <dgm:bulletEnabled val="1"/>
        </dgm:presLayoutVars>
      </dgm:prSet>
      <dgm:spPr/>
    </dgm:pt>
    <dgm:pt modelId="{C522D935-9F08-4C1F-A1A3-EB25320C5602}" type="pres">
      <dgm:prSet presAssocID="{F028475B-2A85-4FAC-BC6E-15779382FD2B}" presName="level" presStyleLbl="node1" presStyleIdx="1" presStyleCnt="3">
        <dgm:presLayoutVars>
          <dgm:chMax val="1"/>
          <dgm:bulletEnabled val="1"/>
        </dgm:presLayoutVars>
      </dgm:prSet>
      <dgm:spPr/>
    </dgm:pt>
    <dgm:pt modelId="{B5FBB6BC-4DA6-48E5-8008-3A6FF3F7AC44}" type="pres">
      <dgm:prSet presAssocID="{F028475B-2A85-4FAC-BC6E-15779382FD2B}" presName="levelTx" presStyleLbl="revTx" presStyleIdx="0" presStyleCnt="0">
        <dgm:presLayoutVars>
          <dgm:chMax val="1"/>
          <dgm:bulletEnabled val="1"/>
        </dgm:presLayoutVars>
      </dgm:prSet>
      <dgm:spPr/>
    </dgm:pt>
    <dgm:pt modelId="{3ED3CD5C-B775-4370-B75A-46D04F9EA44D}" type="pres">
      <dgm:prSet presAssocID="{ADABF5E8-2C8B-429D-AF74-CCB7EA47B71A}" presName="Name8" presStyleCnt="0"/>
      <dgm:spPr/>
    </dgm:pt>
    <dgm:pt modelId="{911D62F0-9A52-4346-AC08-2DEDFD78E700}" type="pres">
      <dgm:prSet presAssocID="{ADABF5E8-2C8B-429D-AF74-CCB7EA47B71A}" presName="acctBkgd" presStyleLbl="alignAcc1" presStyleIdx="2" presStyleCnt="3"/>
      <dgm:spPr/>
    </dgm:pt>
    <dgm:pt modelId="{5724D31A-A1CC-4AD2-A585-7F1FFBBA3412}" type="pres">
      <dgm:prSet presAssocID="{ADABF5E8-2C8B-429D-AF74-CCB7EA47B71A}" presName="acctTx" presStyleLbl="alignAcc1" presStyleIdx="2" presStyleCnt="3">
        <dgm:presLayoutVars>
          <dgm:bulletEnabled val="1"/>
        </dgm:presLayoutVars>
      </dgm:prSet>
      <dgm:spPr/>
    </dgm:pt>
    <dgm:pt modelId="{FFC6B831-911F-4321-8D88-319FF5F45F75}" type="pres">
      <dgm:prSet presAssocID="{ADABF5E8-2C8B-429D-AF74-CCB7EA47B71A}" presName="level" presStyleLbl="node1" presStyleIdx="2" presStyleCnt="3">
        <dgm:presLayoutVars>
          <dgm:chMax val="1"/>
          <dgm:bulletEnabled val="1"/>
        </dgm:presLayoutVars>
      </dgm:prSet>
      <dgm:spPr/>
    </dgm:pt>
    <dgm:pt modelId="{8E5B9054-A48F-468A-A73A-0459AB86469E}" type="pres">
      <dgm:prSet presAssocID="{ADABF5E8-2C8B-429D-AF74-CCB7EA47B71A}" presName="levelTx" presStyleLbl="revTx" presStyleIdx="0" presStyleCnt="0">
        <dgm:presLayoutVars>
          <dgm:chMax val="1"/>
          <dgm:bulletEnabled val="1"/>
        </dgm:presLayoutVars>
      </dgm:prSet>
      <dgm:spPr/>
    </dgm:pt>
  </dgm:ptLst>
  <dgm:cxnLst>
    <dgm:cxn modelId="{ECF1D003-B9A6-4DBC-8B28-D2E915001278}" srcId="{B47CD341-4A8E-4358-A437-A12479A2A609}" destId="{9A0F6DDB-40F3-4431-ACA2-D03C3F76F479}" srcOrd="0" destOrd="0" parTransId="{5B0B51D0-2C9E-45D9-BD9C-5BD40E4F399D}" sibTransId="{0704241F-53FE-45F2-B378-F2664B3D9588}"/>
    <dgm:cxn modelId="{D2E9A305-BCEC-4931-8AC4-E65A2C738F93}" srcId="{B47CD341-4A8E-4358-A437-A12479A2A609}" destId="{ADABF5E8-2C8B-429D-AF74-CCB7EA47B71A}" srcOrd="2" destOrd="0" parTransId="{FDE500B8-070E-420B-9616-2B1E4B24480F}" sibTransId="{5CD87DF6-6DAC-480B-95A9-3A8DBCAFE017}"/>
    <dgm:cxn modelId="{9B799006-9693-4A14-AEDD-31F429D14ADE}" type="presOf" srcId="{265E8224-060A-422B-9382-2BD56C86727C}" destId="{D6F7185C-749F-4DE9-8F29-7348466FEDD5}" srcOrd="1" destOrd="1" presId="urn:microsoft.com/office/officeart/2005/8/layout/pyramid1"/>
    <dgm:cxn modelId="{28A5881E-FFAB-4AEE-A97C-9AAB28BA6D13}" type="presOf" srcId="{F6C119A1-8BA9-4010-A3D2-46A3AC3C5D78}" destId="{E13EFFDE-A342-4A05-A8FE-1C1B753A5BF4}" srcOrd="1" destOrd="0" presId="urn:microsoft.com/office/officeart/2005/8/layout/pyramid1"/>
    <dgm:cxn modelId="{384C9F21-F452-4166-847F-71576F6A138F}" type="presOf" srcId="{C45F661D-3EE7-4969-954E-9E622A052151}" destId="{5724D31A-A1CC-4AD2-A585-7F1FFBBA3412}" srcOrd="1" destOrd="1" presId="urn:microsoft.com/office/officeart/2005/8/layout/pyramid1"/>
    <dgm:cxn modelId="{62EE322C-B30B-4F96-B520-45EA4493D047}" type="presOf" srcId="{265E8224-060A-422B-9382-2BD56C86727C}" destId="{1308D4BC-F4AB-441C-BF5C-13F791622FB1}" srcOrd="0" destOrd="1" presId="urn:microsoft.com/office/officeart/2005/8/layout/pyramid1"/>
    <dgm:cxn modelId="{496F0043-37D9-4AA3-B3CF-20F4831F7C7E}" type="presOf" srcId="{6491D75B-B82D-4297-91A5-D8BA4805B5F5}" destId="{19C62714-FCE9-4497-93F9-9EEA3D08C811}" srcOrd="0" destOrd="1" presId="urn:microsoft.com/office/officeart/2005/8/layout/pyramid1"/>
    <dgm:cxn modelId="{DB07134A-3B74-4EA9-AAC4-140E6A59D09B}" srcId="{F028475B-2A85-4FAC-BC6E-15779382FD2B}" destId="{DFB361EE-E064-43E8-994E-49924A4AD1C5}" srcOrd="0" destOrd="0" parTransId="{5E341BBF-242C-40C4-B54C-977348337615}" sibTransId="{17582A46-82DE-4259-8EA9-6FA2BE69AD1C}"/>
    <dgm:cxn modelId="{74231C53-288D-4C92-B6F9-7538D05E438A}" type="presOf" srcId="{D0218153-4696-4BCD-965A-6F4C27804346}" destId="{5724D31A-A1CC-4AD2-A585-7F1FFBBA3412}" srcOrd="1" destOrd="0" presId="urn:microsoft.com/office/officeart/2005/8/layout/pyramid1"/>
    <dgm:cxn modelId="{00ED955C-3826-49CD-9203-F95E93F75853}" type="presOf" srcId="{DFB361EE-E064-43E8-994E-49924A4AD1C5}" destId="{1308D4BC-F4AB-441C-BF5C-13F791622FB1}" srcOrd="0" destOrd="0" presId="urn:microsoft.com/office/officeart/2005/8/layout/pyramid1"/>
    <dgm:cxn modelId="{BFBA8D64-BDFA-4590-82C0-6A8E7FDB91B5}" type="presOf" srcId="{F6C119A1-8BA9-4010-A3D2-46A3AC3C5D78}" destId="{19C62714-FCE9-4497-93F9-9EEA3D08C811}" srcOrd="0" destOrd="0" presId="urn:microsoft.com/office/officeart/2005/8/layout/pyramid1"/>
    <dgm:cxn modelId="{37B5B668-5A94-466B-89A0-77272550A278}" type="presOf" srcId="{ADABF5E8-2C8B-429D-AF74-CCB7EA47B71A}" destId="{FFC6B831-911F-4321-8D88-319FF5F45F75}" srcOrd="0" destOrd="0" presId="urn:microsoft.com/office/officeart/2005/8/layout/pyramid1"/>
    <dgm:cxn modelId="{F4990F7C-D1D2-4EA2-9393-1ED4F8333E4F}" type="presOf" srcId="{F028475B-2A85-4FAC-BC6E-15779382FD2B}" destId="{B5FBB6BC-4DA6-48E5-8008-3A6FF3F7AC44}" srcOrd="1" destOrd="0" presId="urn:microsoft.com/office/officeart/2005/8/layout/pyramid1"/>
    <dgm:cxn modelId="{11FA4381-8421-4F6B-BFB4-A4FA2C55A6F3}" type="presOf" srcId="{D0218153-4696-4BCD-965A-6F4C27804346}" destId="{911D62F0-9A52-4346-AC08-2DEDFD78E700}" srcOrd="0" destOrd="0" presId="urn:microsoft.com/office/officeart/2005/8/layout/pyramid1"/>
    <dgm:cxn modelId="{D80ECA8C-F576-4211-8E92-64E8BEAC02E3}" type="presOf" srcId="{C45F661D-3EE7-4969-954E-9E622A052151}" destId="{911D62F0-9A52-4346-AC08-2DEDFD78E700}" srcOrd="0" destOrd="1" presId="urn:microsoft.com/office/officeart/2005/8/layout/pyramid1"/>
    <dgm:cxn modelId="{2054A398-716B-416C-9697-9991C823E86F}" srcId="{9A0F6DDB-40F3-4431-ACA2-D03C3F76F479}" destId="{6491D75B-B82D-4297-91A5-D8BA4805B5F5}" srcOrd="1" destOrd="0" parTransId="{66C88F54-4838-42F5-8D44-F7A2E31EF894}" sibTransId="{7B6758A9-5E38-4864-A961-08690347C8F2}"/>
    <dgm:cxn modelId="{800096A5-A98C-4695-9870-2E160E4DDE67}" type="presOf" srcId="{DFB361EE-E064-43E8-994E-49924A4AD1C5}" destId="{D6F7185C-749F-4DE9-8F29-7348466FEDD5}" srcOrd="1" destOrd="0" presId="urn:microsoft.com/office/officeart/2005/8/layout/pyramid1"/>
    <dgm:cxn modelId="{F5204CB7-F37A-4A08-8B6A-31B1698497CB}" srcId="{B47CD341-4A8E-4358-A437-A12479A2A609}" destId="{F028475B-2A85-4FAC-BC6E-15779382FD2B}" srcOrd="1" destOrd="0" parTransId="{68A27C49-58D2-48B9-9146-EF5381BFCD3A}" sibTransId="{53E149F3-CE38-4DE8-9CB3-428705A43F0F}"/>
    <dgm:cxn modelId="{5677E0B8-4207-4456-A020-B04B400F0911}" srcId="{ADABF5E8-2C8B-429D-AF74-CCB7EA47B71A}" destId="{D0218153-4696-4BCD-965A-6F4C27804346}" srcOrd="0" destOrd="0" parTransId="{48F3D048-5832-4D20-9A0D-CAFDBC5D8C3D}" sibTransId="{BFAE6C29-DD7A-4EB0-9860-2DE9DBB30E15}"/>
    <dgm:cxn modelId="{0BFDD7B9-8BE8-483D-8387-85222E05226C}" srcId="{ADABF5E8-2C8B-429D-AF74-CCB7EA47B71A}" destId="{C45F661D-3EE7-4969-954E-9E622A052151}" srcOrd="1" destOrd="0" parTransId="{7083730D-A619-43A6-8AD8-E2CACEDE58CB}" sibTransId="{25334000-9E25-46BD-A9DF-BAAE4D45D509}"/>
    <dgm:cxn modelId="{E35A55BC-90F3-4E21-BC34-59BB880B9D2B}" srcId="{F028475B-2A85-4FAC-BC6E-15779382FD2B}" destId="{265E8224-060A-422B-9382-2BD56C86727C}" srcOrd="1" destOrd="0" parTransId="{5C4E76F5-B6F8-4AD6-A194-FC7C2B70E31A}" sibTransId="{723086EB-EC98-4C43-891F-FD3F7DCD5DA8}"/>
    <dgm:cxn modelId="{AE0CBBC9-1820-40C5-8CFA-E53525F2DAFB}" type="presOf" srcId="{9A0F6DDB-40F3-4431-ACA2-D03C3F76F479}" destId="{5973D32E-0AB3-4E88-9610-97E802234F2D}" srcOrd="0" destOrd="0" presId="urn:microsoft.com/office/officeart/2005/8/layout/pyramid1"/>
    <dgm:cxn modelId="{8230B4CA-8AF3-4441-AB82-12CD2625FC7A}" type="presOf" srcId="{ADABF5E8-2C8B-429D-AF74-CCB7EA47B71A}" destId="{8E5B9054-A48F-468A-A73A-0459AB86469E}" srcOrd="1" destOrd="0" presId="urn:microsoft.com/office/officeart/2005/8/layout/pyramid1"/>
    <dgm:cxn modelId="{744ADADD-4D40-4D8B-982A-D07DE3B33E06}" type="presOf" srcId="{B47CD341-4A8E-4358-A437-A12479A2A609}" destId="{52627227-A5ED-48F5-A070-5679D179AAEB}" srcOrd="0" destOrd="0" presId="urn:microsoft.com/office/officeart/2005/8/layout/pyramid1"/>
    <dgm:cxn modelId="{38A874DE-AF0E-49D9-BDB7-F8B75F4430E4}" type="presOf" srcId="{6491D75B-B82D-4297-91A5-D8BA4805B5F5}" destId="{E13EFFDE-A342-4A05-A8FE-1C1B753A5BF4}" srcOrd="1" destOrd="1" presId="urn:microsoft.com/office/officeart/2005/8/layout/pyramid1"/>
    <dgm:cxn modelId="{2D5B51ED-DFA6-4BB9-8EE6-354982509F70}" srcId="{9A0F6DDB-40F3-4431-ACA2-D03C3F76F479}" destId="{F6C119A1-8BA9-4010-A3D2-46A3AC3C5D78}" srcOrd="0" destOrd="0" parTransId="{FED413D9-2E9E-44C3-8C73-1F4BF887C5D0}" sibTransId="{0CAB6A1A-70DB-4F21-ABFD-FD30093114F0}"/>
    <dgm:cxn modelId="{78AD15F3-3E0B-46A1-9083-A77461A4B1A6}" type="presOf" srcId="{F028475B-2A85-4FAC-BC6E-15779382FD2B}" destId="{C522D935-9F08-4C1F-A1A3-EB25320C5602}" srcOrd="0" destOrd="0" presId="urn:microsoft.com/office/officeart/2005/8/layout/pyramid1"/>
    <dgm:cxn modelId="{55030FF7-FDCF-4EE9-9F1B-02911D31B053}" type="presOf" srcId="{9A0F6DDB-40F3-4431-ACA2-D03C3F76F479}" destId="{9998DDAD-9A01-4853-918B-4956AD5605DF}" srcOrd="1" destOrd="0" presId="urn:microsoft.com/office/officeart/2005/8/layout/pyramid1"/>
    <dgm:cxn modelId="{3B276628-1D39-433F-90EC-D1069C00AF9C}" type="presParOf" srcId="{52627227-A5ED-48F5-A070-5679D179AAEB}" destId="{6CEABFB0-CF12-4CE7-832A-234B8C09CFA0}" srcOrd="0" destOrd="0" presId="urn:microsoft.com/office/officeart/2005/8/layout/pyramid1"/>
    <dgm:cxn modelId="{3E67569D-E13B-44EA-9B3D-17559EA4FFC8}" type="presParOf" srcId="{6CEABFB0-CF12-4CE7-832A-234B8C09CFA0}" destId="{19C62714-FCE9-4497-93F9-9EEA3D08C811}" srcOrd="0" destOrd="0" presId="urn:microsoft.com/office/officeart/2005/8/layout/pyramid1"/>
    <dgm:cxn modelId="{1D85AB61-C690-4366-B01C-125EF4932B9F}" type="presParOf" srcId="{6CEABFB0-CF12-4CE7-832A-234B8C09CFA0}" destId="{E13EFFDE-A342-4A05-A8FE-1C1B753A5BF4}" srcOrd="1" destOrd="0" presId="urn:microsoft.com/office/officeart/2005/8/layout/pyramid1"/>
    <dgm:cxn modelId="{B25E77AC-CFA7-45CA-9215-1E5A96496B43}" type="presParOf" srcId="{6CEABFB0-CF12-4CE7-832A-234B8C09CFA0}" destId="{5973D32E-0AB3-4E88-9610-97E802234F2D}" srcOrd="2" destOrd="0" presId="urn:microsoft.com/office/officeart/2005/8/layout/pyramid1"/>
    <dgm:cxn modelId="{5F1AE71E-AF05-4CC4-A3D7-DE82DAA9B51D}" type="presParOf" srcId="{6CEABFB0-CF12-4CE7-832A-234B8C09CFA0}" destId="{9998DDAD-9A01-4853-918B-4956AD5605DF}" srcOrd="3" destOrd="0" presId="urn:microsoft.com/office/officeart/2005/8/layout/pyramid1"/>
    <dgm:cxn modelId="{9761D8BF-210B-4EC4-8FA8-81FD25F4F4B7}" type="presParOf" srcId="{52627227-A5ED-48F5-A070-5679D179AAEB}" destId="{8AF91FD0-F9FD-48B8-83F4-33CBC954CDFE}" srcOrd="1" destOrd="0" presId="urn:microsoft.com/office/officeart/2005/8/layout/pyramid1"/>
    <dgm:cxn modelId="{C728AF1D-EDBA-4DF1-9501-CD603622FB09}" type="presParOf" srcId="{8AF91FD0-F9FD-48B8-83F4-33CBC954CDFE}" destId="{1308D4BC-F4AB-441C-BF5C-13F791622FB1}" srcOrd="0" destOrd="0" presId="urn:microsoft.com/office/officeart/2005/8/layout/pyramid1"/>
    <dgm:cxn modelId="{660C9D34-0B05-4EC2-AD56-717DB1BCA6FE}" type="presParOf" srcId="{8AF91FD0-F9FD-48B8-83F4-33CBC954CDFE}" destId="{D6F7185C-749F-4DE9-8F29-7348466FEDD5}" srcOrd="1" destOrd="0" presId="urn:microsoft.com/office/officeart/2005/8/layout/pyramid1"/>
    <dgm:cxn modelId="{691CCF0B-60F1-49B6-962A-0DAD73EC8B70}" type="presParOf" srcId="{8AF91FD0-F9FD-48B8-83F4-33CBC954CDFE}" destId="{C522D935-9F08-4C1F-A1A3-EB25320C5602}" srcOrd="2" destOrd="0" presId="urn:microsoft.com/office/officeart/2005/8/layout/pyramid1"/>
    <dgm:cxn modelId="{60781A1E-BB4C-4CAD-BD7B-F2CC3137D403}" type="presParOf" srcId="{8AF91FD0-F9FD-48B8-83F4-33CBC954CDFE}" destId="{B5FBB6BC-4DA6-48E5-8008-3A6FF3F7AC44}" srcOrd="3" destOrd="0" presId="urn:microsoft.com/office/officeart/2005/8/layout/pyramid1"/>
    <dgm:cxn modelId="{2F93A6AD-A7A1-46E3-8B4F-F275C8F61062}" type="presParOf" srcId="{52627227-A5ED-48F5-A070-5679D179AAEB}" destId="{3ED3CD5C-B775-4370-B75A-46D04F9EA44D}" srcOrd="2" destOrd="0" presId="urn:microsoft.com/office/officeart/2005/8/layout/pyramid1"/>
    <dgm:cxn modelId="{70331CDF-B058-424A-8519-1CB38DA04DC8}" type="presParOf" srcId="{3ED3CD5C-B775-4370-B75A-46D04F9EA44D}" destId="{911D62F0-9A52-4346-AC08-2DEDFD78E700}" srcOrd="0" destOrd="0" presId="urn:microsoft.com/office/officeart/2005/8/layout/pyramid1"/>
    <dgm:cxn modelId="{5D2DD94D-A8D0-4093-AFBB-3F8F85042884}" type="presParOf" srcId="{3ED3CD5C-B775-4370-B75A-46D04F9EA44D}" destId="{5724D31A-A1CC-4AD2-A585-7F1FFBBA3412}" srcOrd="1" destOrd="0" presId="urn:microsoft.com/office/officeart/2005/8/layout/pyramid1"/>
    <dgm:cxn modelId="{1AC1F28D-E235-4FC5-95C8-D4C54D956087}" type="presParOf" srcId="{3ED3CD5C-B775-4370-B75A-46D04F9EA44D}" destId="{FFC6B831-911F-4321-8D88-319FF5F45F75}" srcOrd="2" destOrd="0" presId="urn:microsoft.com/office/officeart/2005/8/layout/pyramid1"/>
    <dgm:cxn modelId="{89FD5215-47C2-4AA8-9080-196508A5F826}" type="presParOf" srcId="{3ED3CD5C-B775-4370-B75A-46D04F9EA44D}" destId="{8E5B9054-A48F-468A-A73A-0459AB86469E}"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B6898B2-D24C-4A35-B86C-81A67F4010CE}" type="doc">
      <dgm:prSet loTypeId="urn:microsoft.com/office/officeart/2005/8/layout/pList2" loCatId="relationship" qsTypeId="urn:microsoft.com/office/officeart/2005/8/quickstyle/simple1" qsCatId="simple" csTypeId="urn:microsoft.com/office/officeart/2005/8/colors/accent1_2" csCatId="accent1" phldr="1"/>
      <dgm:spPr/>
      <dgm:t>
        <a:bodyPr/>
        <a:lstStyle/>
        <a:p>
          <a:endParaRPr lang="de-DE"/>
        </a:p>
      </dgm:t>
    </dgm:pt>
    <dgm:pt modelId="{A4EA0D37-01BD-4494-9437-748AEBB28685}">
      <dgm:prSet/>
      <dgm:spPr/>
      <dgm:t>
        <a:bodyPr/>
        <a:lstStyle/>
        <a:p>
          <a:r>
            <a:rPr lang="en-US" dirty="0"/>
            <a:t>Spezifisch:</a:t>
          </a:r>
          <a:br>
            <a:rPr lang="en-US" dirty="0"/>
          </a:br>
          <a:r>
            <a:rPr lang="en-US" dirty="0"/>
            <a:t>Ausrichtung auf einen Bereich der Verbesserung, der den Grad der Erreichung eines kritischen Erfolgsfaktors angibt</a:t>
          </a:r>
          <a:endParaRPr lang="de-DE" dirty="0"/>
        </a:p>
      </dgm:t>
    </dgm:pt>
    <dgm:pt modelId="{8B56A108-01CF-4993-956C-700E4811B7E0}" type="parTrans" cxnId="{A72AD167-5549-4507-BD7E-1F8CA94AE647}">
      <dgm:prSet/>
      <dgm:spPr/>
      <dgm:t>
        <a:bodyPr/>
        <a:lstStyle/>
        <a:p>
          <a:endParaRPr lang="de-DE"/>
        </a:p>
      </dgm:t>
    </dgm:pt>
    <dgm:pt modelId="{FBB2DFD5-304E-4621-BA8B-B4589D3B2F96}" type="sibTrans" cxnId="{A72AD167-5549-4507-BD7E-1F8CA94AE647}">
      <dgm:prSet/>
      <dgm:spPr/>
      <dgm:t>
        <a:bodyPr/>
        <a:lstStyle/>
        <a:p>
          <a:endParaRPr lang="de-DE"/>
        </a:p>
      </dgm:t>
    </dgm:pt>
    <dgm:pt modelId="{FAC925A1-B7EC-484B-A5D3-ABAD363CA85D}">
      <dgm:prSet/>
      <dgm:spPr/>
      <dgm:t>
        <a:bodyPr/>
        <a:lstStyle/>
        <a:p>
          <a:r>
            <a:rPr lang="en-US" dirty="0"/>
            <a:t>Messbar:</a:t>
          </a:r>
          <a:br>
            <a:rPr lang="en-US" dirty="0"/>
          </a:br>
          <a:r>
            <a:rPr lang="en-US" dirty="0"/>
            <a:t>Definierte Weise zur Messung und/oder Berechnung des KPI</a:t>
          </a:r>
          <a:endParaRPr lang="de-DE" dirty="0"/>
        </a:p>
      </dgm:t>
    </dgm:pt>
    <dgm:pt modelId="{E8CAAE78-C7E2-490F-8C09-0DB468CA98BA}" type="parTrans" cxnId="{E8B2D52E-D247-4B16-9094-511E9CEFEE94}">
      <dgm:prSet/>
      <dgm:spPr/>
      <dgm:t>
        <a:bodyPr/>
        <a:lstStyle/>
        <a:p>
          <a:endParaRPr lang="de-DE"/>
        </a:p>
      </dgm:t>
    </dgm:pt>
    <dgm:pt modelId="{1DD00CB3-5F04-4AF0-960A-F7F35AE27129}" type="sibTrans" cxnId="{E8B2D52E-D247-4B16-9094-511E9CEFEE94}">
      <dgm:prSet/>
      <dgm:spPr/>
      <dgm:t>
        <a:bodyPr/>
        <a:lstStyle/>
        <a:p>
          <a:endParaRPr lang="de-DE"/>
        </a:p>
      </dgm:t>
    </dgm:pt>
    <dgm:pt modelId="{BDC320FA-A6F6-4B75-8F8B-13FEFA8EE4B6}">
      <dgm:prSet/>
      <dgm:spPr/>
      <dgm:t>
        <a:bodyPr/>
        <a:lstStyle/>
        <a:p>
          <a:r>
            <a:rPr lang="en-US" dirty="0"/>
            <a:t>Erreichbar:</a:t>
          </a:r>
          <a:br>
            <a:rPr lang="en-US" dirty="0"/>
          </a:br>
          <a:r>
            <a:rPr lang="en-US" dirty="0"/>
            <a:t>Die Zielbereiche für die KPIs sind realisierbar </a:t>
          </a:r>
          <a:endParaRPr lang="de-DE" dirty="0"/>
        </a:p>
      </dgm:t>
    </dgm:pt>
    <dgm:pt modelId="{2AAB5600-3B6B-43BB-BB38-D039267D445D}" type="parTrans" cxnId="{59A3B006-4735-4086-962F-108FE1C18780}">
      <dgm:prSet/>
      <dgm:spPr/>
      <dgm:t>
        <a:bodyPr/>
        <a:lstStyle/>
        <a:p>
          <a:endParaRPr lang="de-DE"/>
        </a:p>
      </dgm:t>
    </dgm:pt>
    <dgm:pt modelId="{6050FA64-7A6C-4D1A-BD9F-9901448FB0DC}" type="sibTrans" cxnId="{59A3B006-4735-4086-962F-108FE1C18780}">
      <dgm:prSet/>
      <dgm:spPr/>
      <dgm:t>
        <a:bodyPr/>
        <a:lstStyle/>
        <a:p>
          <a:endParaRPr lang="de-DE"/>
        </a:p>
      </dgm:t>
    </dgm:pt>
    <dgm:pt modelId="{02960A22-41E8-4C72-8011-164DF143911E}">
      <dgm:prSet/>
      <dgm:spPr/>
      <dgm:t>
        <a:bodyPr/>
        <a:lstStyle/>
        <a:p>
          <a:r>
            <a:rPr lang="en-US" dirty="0"/>
            <a:t>Relevant;</a:t>
          </a:r>
          <a:br>
            <a:rPr lang="en-US" dirty="0"/>
          </a:br>
          <a:r>
            <a:rPr lang="en-US" dirty="0"/>
            <a:t>Angelegenheiten, unerwartete Ergebnisse rechtfertigen weitere Untersuchungen</a:t>
          </a:r>
          <a:endParaRPr lang="de-DE" dirty="0"/>
        </a:p>
      </dgm:t>
    </dgm:pt>
    <dgm:pt modelId="{7E8A00D0-8220-4315-AC00-509D34078378}" type="parTrans" cxnId="{F179E2F1-7CFF-4FFE-BF4C-033ED1EB5F09}">
      <dgm:prSet/>
      <dgm:spPr/>
      <dgm:t>
        <a:bodyPr/>
        <a:lstStyle/>
        <a:p>
          <a:endParaRPr lang="de-DE"/>
        </a:p>
      </dgm:t>
    </dgm:pt>
    <dgm:pt modelId="{CA3BB62B-4B17-44BB-A190-0662C10083CC}" type="sibTrans" cxnId="{F179E2F1-7CFF-4FFE-BF4C-033ED1EB5F09}">
      <dgm:prSet/>
      <dgm:spPr/>
      <dgm:t>
        <a:bodyPr/>
        <a:lstStyle/>
        <a:p>
          <a:endParaRPr lang="de-DE"/>
        </a:p>
      </dgm:t>
    </dgm:pt>
    <dgm:pt modelId="{5A0FF283-0C81-4495-9232-F17B692468EB}">
      <dgm:prSet/>
      <dgm:spPr/>
      <dgm:t>
        <a:bodyPr/>
        <a:lstStyle/>
        <a:p>
          <a:r>
            <a:rPr lang="en-US" dirty="0"/>
            <a:t>Zeitbasiert:</a:t>
          </a:r>
          <a:br>
            <a:rPr lang="en-US" dirty="0"/>
          </a:br>
          <a:r>
            <a:rPr lang="en-US" dirty="0"/>
            <a:t>Hat ein definiertes Messintervall</a:t>
          </a:r>
          <a:endParaRPr lang="de-DE" dirty="0"/>
        </a:p>
      </dgm:t>
    </dgm:pt>
    <dgm:pt modelId="{638EC349-33F7-450D-87BE-9F793D9B55BC}" type="parTrans" cxnId="{B005D105-0D8F-4E2B-8EB5-69A51EEC05BB}">
      <dgm:prSet/>
      <dgm:spPr/>
      <dgm:t>
        <a:bodyPr/>
        <a:lstStyle/>
        <a:p>
          <a:endParaRPr lang="de-DE"/>
        </a:p>
      </dgm:t>
    </dgm:pt>
    <dgm:pt modelId="{8CAFDBA8-306E-452E-B044-FEBBDB2D0DD8}" type="sibTrans" cxnId="{B005D105-0D8F-4E2B-8EB5-69A51EEC05BB}">
      <dgm:prSet/>
      <dgm:spPr/>
      <dgm:t>
        <a:bodyPr/>
        <a:lstStyle/>
        <a:p>
          <a:endParaRPr lang="de-DE"/>
        </a:p>
      </dgm:t>
    </dgm:pt>
    <dgm:pt modelId="{DA26702A-1EFB-B844-9E71-303189EB680D}" type="pres">
      <dgm:prSet presAssocID="{4B6898B2-D24C-4A35-B86C-81A67F4010CE}" presName="Name0" presStyleCnt="0">
        <dgm:presLayoutVars>
          <dgm:dir/>
          <dgm:resizeHandles val="exact"/>
        </dgm:presLayoutVars>
      </dgm:prSet>
      <dgm:spPr/>
    </dgm:pt>
    <dgm:pt modelId="{DD6E535C-4C97-ED40-87D2-51355FB7F92F}" type="pres">
      <dgm:prSet presAssocID="{4B6898B2-D24C-4A35-B86C-81A67F4010CE}" presName="bkgdShp" presStyleLbl="alignAccFollowNode1" presStyleIdx="0" presStyleCnt="1"/>
      <dgm:spPr/>
    </dgm:pt>
    <dgm:pt modelId="{52F68809-E02B-BB41-9A59-BB9C005BFD71}" type="pres">
      <dgm:prSet presAssocID="{4B6898B2-D24C-4A35-B86C-81A67F4010CE}" presName="linComp" presStyleCnt="0"/>
      <dgm:spPr/>
    </dgm:pt>
    <dgm:pt modelId="{B29CD623-1AA9-384C-B054-29647707E8B9}" type="pres">
      <dgm:prSet presAssocID="{A4EA0D37-01BD-4494-9437-748AEBB28685}" presName="compNode" presStyleCnt="0"/>
      <dgm:spPr/>
    </dgm:pt>
    <dgm:pt modelId="{0D9A5B61-11E4-E341-94E0-685E7451B064}" type="pres">
      <dgm:prSet presAssocID="{A4EA0D37-01BD-4494-9437-748AEBB28685}" presName="node" presStyleLbl="node1" presStyleIdx="0" presStyleCnt="5">
        <dgm:presLayoutVars>
          <dgm:bulletEnabled val="1"/>
        </dgm:presLayoutVars>
      </dgm:prSet>
      <dgm:spPr/>
    </dgm:pt>
    <dgm:pt modelId="{0F0B747E-6679-BD4F-98A1-51D13B4DCC17}" type="pres">
      <dgm:prSet presAssocID="{A4EA0D37-01BD-4494-9437-748AEBB28685}" presName="invisiNode" presStyleLbl="node1" presStyleIdx="0" presStyleCnt="5"/>
      <dgm:spPr/>
    </dgm:pt>
    <dgm:pt modelId="{D79F9B01-4C02-D041-A9F9-BF132A3B6EF4}" type="pres">
      <dgm:prSet presAssocID="{A4EA0D37-01BD-4494-9437-748AEBB28685}"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AF4E713-1801-284F-A238-804468F096A9}" type="pres">
      <dgm:prSet presAssocID="{FBB2DFD5-304E-4621-BA8B-B4589D3B2F96}" presName="sibTrans" presStyleLbl="sibTrans2D1" presStyleIdx="0" presStyleCnt="0"/>
      <dgm:spPr/>
    </dgm:pt>
    <dgm:pt modelId="{0B092606-2F34-C24B-8A34-8EA730587EED}" type="pres">
      <dgm:prSet presAssocID="{FAC925A1-B7EC-484B-A5D3-ABAD363CA85D}" presName="compNode" presStyleCnt="0"/>
      <dgm:spPr/>
    </dgm:pt>
    <dgm:pt modelId="{74A34C6B-AD3C-B843-8438-B4E09E0C7949}" type="pres">
      <dgm:prSet presAssocID="{FAC925A1-B7EC-484B-A5D3-ABAD363CA85D}" presName="node" presStyleLbl="node1" presStyleIdx="1" presStyleCnt="5">
        <dgm:presLayoutVars>
          <dgm:bulletEnabled val="1"/>
        </dgm:presLayoutVars>
      </dgm:prSet>
      <dgm:spPr/>
    </dgm:pt>
    <dgm:pt modelId="{1E14EFA1-5D23-0548-8BAE-56300116834A}" type="pres">
      <dgm:prSet presAssocID="{FAC925A1-B7EC-484B-A5D3-ABAD363CA85D}" presName="invisiNode" presStyleLbl="node1" presStyleIdx="1" presStyleCnt="5"/>
      <dgm:spPr/>
    </dgm:pt>
    <dgm:pt modelId="{92921561-EDA7-B548-9C03-2C85D0B3CB09}" type="pres">
      <dgm:prSet presAssocID="{FAC925A1-B7EC-484B-A5D3-ABAD363CA85D}"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73EFCBC-D274-C44D-AEBA-A816E4B67060}" type="pres">
      <dgm:prSet presAssocID="{1DD00CB3-5F04-4AF0-960A-F7F35AE27129}" presName="sibTrans" presStyleLbl="sibTrans2D1" presStyleIdx="0" presStyleCnt="0"/>
      <dgm:spPr/>
    </dgm:pt>
    <dgm:pt modelId="{DA3DC580-B394-204F-98E6-422C96175A74}" type="pres">
      <dgm:prSet presAssocID="{BDC320FA-A6F6-4B75-8F8B-13FEFA8EE4B6}" presName="compNode" presStyleCnt="0"/>
      <dgm:spPr/>
    </dgm:pt>
    <dgm:pt modelId="{275D63DD-48A4-D24C-99A6-FBECD2257604}" type="pres">
      <dgm:prSet presAssocID="{BDC320FA-A6F6-4B75-8F8B-13FEFA8EE4B6}" presName="node" presStyleLbl="node1" presStyleIdx="2" presStyleCnt="5">
        <dgm:presLayoutVars>
          <dgm:bulletEnabled val="1"/>
        </dgm:presLayoutVars>
      </dgm:prSet>
      <dgm:spPr/>
    </dgm:pt>
    <dgm:pt modelId="{66DC84FF-ADC0-3B49-B074-865564D4E1B5}" type="pres">
      <dgm:prSet presAssocID="{BDC320FA-A6F6-4B75-8F8B-13FEFA8EE4B6}" presName="invisiNode" presStyleLbl="node1" presStyleIdx="2" presStyleCnt="5"/>
      <dgm:spPr/>
    </dgm:pt>
    <dgm:pt modelId="{ECA07167-6072-E047-B333-BE4B5AB1A4D7}" type="pres">
      <dgm:prSet presAssocID="{BDC320FA-A6F6-4B75-8F8B-13FEFA8EE4B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C1A5F4F-16EF-D84F-B76F-A25509B0FCDE}" type="pres">
      <dgm:prSet presAssocID="{6050FA64-7A6C-4D1A-BD9F-9901448FB0DC}" presName="sibTrans" presStyleLbl="sibTrans2D1" presStyleIdx="0" presStyleCnt="0"/>
      <dgm:spPr/>
    </dgm:pt>
    <dgm:pt modelId="{2DE39C20-3A7E-1548-84F9-8377A14BEB9A}" type="pres">
      <dgm:prSet presAssocID="{02960A22-41E8-4C72-8011-164DF143911E}" presName="compNode" presStyleCnt="0"/>
      <dgm:spPr/>
    </dgm:pt>
    <dgm:pt modelId="{154CC12D-2B0F-2143-B2AE-4F5BFCB60846}" type="pres">
      <dgm:prSet presAssocID="{02960A22-41E8-4C72-8011-164DF143911E}" presName="node" presStyleLbl="node1" presStyleIdx="3" presStyleCnt="5">
        <dgm:presLayoutVars>
          <dgm:bulletEnabled val="1"/>
        </dgm:presLayoutVars>
      </dgm:prSet>
      <dgm:spPr/>
    </dgm:pt>
    <dgm:pt modelId="{E116F48D-2B4A-9B42-B82D-766300ADD69E}" type="pres">
      <dgm:prSet presAssocID="{02960A22-41E8-4C72-8011-164DF143911E}" presName="invisiNode" presStyleLbl="node1" presStyleIdx="3" presStyleCnt="5"/>
      <dgm:spPr/>
    </dgm:pt>
    <dgm:pt modelId="{C971FD3F-4FD5-A446-A847-5D65341E9634}" type="pres">
      <dgm:prSet presAssocID="{02960A22-41E8-4C72-8011-164DF143911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241A383-C393-674C-9C91-FF7A38C869DD}" type="pres">
      <dgm:prSet presAssocID="{CA3BB62B-4B17-44BB-A190-0662C10083CC}" presName="sibTrans" presStyleLbl="sibTrans2D1" presStyleIdx="0" presStyleCnt="0"/>
      <dgm:spPr/>
    </dgm:pt>
    <dgm:pt modelId="{1E72CE60-6EBE-604A-8D3F-B3824BA40249}" type="pres">
      <dgm:prSet presAssocID="{5A0FF283-0C81-4495-9232-F17B692468EB}" presName="compNode" presStyleCnt="0"/>
      <dgm:spPr/>
    </dgm:pt>
    <dgm:pt modelId="{0EA8283F-410C-654F-A667-3F48E253BCFA}" type="pres">
      <dgm:prSet presAssocID="{5A0FF283-0C81-4495-9232-F17B692468EB}" presName="node" presStyleLbl="node1" presStyleIdx="4" presStyleCnt="5">
        <dgm:presLayoutVars>
          <dgm:bulletEnabled val="1"/>
        </dgm:presLayoutVars>
      </dgm:prSet>
      <dgm:spPr/>
    </dgm:pt>
    <dgm:pt modelId="{BE74C51F-F1F1-6D4C-A6FD-DA5DCC9E5572}" type="pres">
      <dgm:prSet presAssocID="{5A0FF283-0C81-4495-9232-F17B692468EB}" presName="invisiNode" presStyleLbl="node1" presStyleIdx="4" presStyleCnt="5"/>
      <dgm:spPr/>
    </dgm:pt>
    <dgm:pt modelId="{998EFB83-2D3C-BB4C-BC0B-B8E231689656}" type="pres">
      <dgm:prSet presAssocID="{5A0FF283-0C81-4495-9232-F17B692468EB}"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B005D105-0D8F-4E2B-8EB5-69A51EEC05BB}" srcId="{4B6898B2-D24C-4A35-B86C-81A67F4010CE}" destId="{5A0FF283-0C81-4495-9232-F17B692468EB}" srcOrd="4" destOrd="0" parTransId="{638EC349-33F7-450D-87BE-9F793D9B55BC}" sibTransId="{8CAFDBA8-306E-452E-B044-FEBBDB2D0DD8}"/>
    <dgm:cxn modelId="{59A3B006-4735-4086-962F-108FE1C18780}" srcId="{4B6898B2-D24C-4A35-B86C-81A67F4010CE}" destId="{BDC320FA-A6F6-4B75-8F8B-13FEFA8EE4B6}" srcOrd="2" destOrd="0" parTransId="{2AAB5600-3B6B-43BB-BB38-D039267D445D}" sibTransId="{6050FA64-7A6C-4D1A-BD9F-9901448FB0DC}"/>
    <dgm:cxn modelId="{A3C01B21-5807-1D4E-82ED-940E3F058542}" type="presOf" srcId="{02960A22-41E8-4C72-8011-164DF143911E}" destId="{154CC12D-2B0F-2143-B2AE-4F5BFCB60846}" srcOrd="0" destOrd="0" presId="urn:microsoft.com/office/officeart/2005/8/layout/pList2"/>
    <dgm:cxn modelId="{E8B2D52E-D247-4B16-9094-511E9CEFEE94}" srcId="{4B6898B2-D24C-4A35-B86C-81A67F4010CE}" destId="{FAC925A1-B7EC-484B-A5D3-ABAD363CA85D}" srcOrd="1" destOrd="0" parTransId="{E8CAAE78-C7E2-490F-8C09-0DB468CA98BA}" sibTransId="{1DD00CB3-5F04-4AF0-960A-F7F35AE27129}"/>
    <dgm:cxn modelId="{A72AD167-5549-4507-BD7E-1F8CA94AE647}" srcId="{4B6898B2-D24C-4A35-B86C-81A67F4010CE}" destId="{A4EA0D37-01BD-4494-9437-748AEBB28685}" srcOrd="0" destOrd="0" parTransId="{8B56A108-01CF-4993-956C-700E4811B7E0}" sibTransId="{FBB2DFD5-304E-4621-BA8B-B4589D3B2F96}"/>
    <dgm:cxn modelId="{5030226E-7BBC-8644-B2A8-0BDBC4F9B983}" type="presOf" srcId="{A4EA0D37-01BD-4494-9437-748AEBB28685}" destId="{0D9A5B61-11E4-E341-94E0-685E7451B064}" srcOrd="0" destOrd="0" presId="urn:microsoft.com/office/officeart/2005/8/layout/pList2"/>
    <dgm:cxn modelId="{3E1C467B-F4C8-2540-94E6-78D253DCE4A4}" type="presOf" srcId="{CA3BB62B-4B17-44BB-A190-0662C10083CC}" destId="{3241A383-C393-674C-9C91-FF7A38C869DD}" srcOrd="0" destOrd="0" presId="urn:microsoft.com/office/officeart/2005/8/layout/pList2"/>
    <dgm:cxn modelId="{0F2D3282-C01E-C542-9F5A-99AD9CDDE90C}" type="presOf" srcId="{BDC320FA-A6F6-4B75-8F8B-13FEFA8EE4B6}" destId="{275D63DD-48A4-D24C-99A6-FBECD2257604}" srcOrd="0" destOrd="0" presId="urn:microsoft.com/office/officeart/2005/8/layout/pList2"/>
    <dgm:cxn modelId="{D692A286-345A-0E40-B19F-DED358A2994A}" type="presOf" srcId="{5A0FF283-0C81-4495-9232-F17B692468EB}" destId="{0EA8283F-410C-654F-A667-3F48E253BCFA}" srcOrd="0" destOrd="0" presId="urn:microsoft.com/office/officeart/2005/8/layout/pList2"/>
    <dgm:cxn modelId="{98B3FFA3-868E-8C43-842E-E7C9032D9500}" type="presOf" srcId="{FBB2DFD5-304E-4621-BA8B-B4589D3B2F96}" destId="{1AF4E713-1801-284F-A238-804468F096A9}" srcOrd="0" destOrd="0" presId="urn:microsoft.com/office/officeart/2005/8/layout/pList2"/>
    <dgm:cxn modelId="{EF010ED4-9FC3-894F-A80E-23E947E05186}" type="presOf" srcId="{1DD00CB3-5F04-4AF0-960A-F7F35AE27129}" destId="{673EFCBC-D274-C44D-AEBA-A816E4B67060}" srcOrd="0" destOrd="0" presId="urn:microsoft.com/office/officeart/2005/8/layout/pList2"/>
    <dgm:cxn modelId="{6B9FCFE8-90FA-264B-AC23-238128B71919}" type="presOf" srcId="{4B6898B2-D24C-4A35-B86C-81A67F4010CE}" destId="{DA26702A-1EFB-B844-9E71-303189EB680D}" srcOrd="0" destOrd="0" presId="urn:microsoft.com/office/officeart/2005/8/layout/pList2"/>
    <dgm:cxn modelId="{FEAEE9E9-497D-8445-A7C5-93AFACA2C641}" type="presOf" srcId="{FAC925A1-B7EC-484B-A5D3-ABAD363CA85D}" destId="{74A34C6B-AD3C-B843-8438-B4E09E0C7949}" srcOrd="0" destOrd="0" presId="urn:microsoft.com/office/officeart/2005/8/layout/pList2"/>
    <dgm:cxn modelId="{F179E2F1-7CFF-4FFE-BF4C-033ED1EB5F09}" srcId="{4B6898B2-D24C-4A35-B86C-81A67F4010CE}" destId="{02960A22-41E8-4C72-8011-164DF143911E}" srcOrd="3" destOrd="0" parTransId="{7E8A00D0-8220-4315-AC00-509D34078378}" sibTransId="{CA3BB62B-4B17-44BB-A190-0662C10083CC}"/>
    <dgm:cxn modelId="{B41CEBFB-B773-6D46-980F-335ED8EB158C}" type="presOf" srcId="{6050FA64-7A6C-4D1A-BD9F-9901448FB0DC}" destId="{CC1A5F4F-16EF-D84F-B76F-A25509B0FCDE}" srcOrd="0" destOrd="0" presId="urn:microsoft.com/office/officeart/2005/8/layout/pList2"/>
    <dgm:cxn modelId="{54908408-3A65-3148-9281-AA907FE92639}" type="presParOf" srcId="{DA26702A-1EFB-B844-9E71-303189EB680D}" destId="{DD6E535C-4C97-ED40-87D2-51355FB7F92F}" srcOrd="0" destOrd="0" presId="urn:microsoft.com/office/officeart/2005/8/layout/pList2"/>
    <dgm:cxn modelId="{14944D30-BC53-4E44-9058-BCCDB6E40419}" type="presParOf" srcId="{DA26702A-1EFB-B844-9E71-303189EB680D}" destId="{52F68809-E02B-BB41-9A59-BB9C005BFD71}" srcOrd="1" destOrd="0" presId="urn:microsoft.com/office/officeart/2005/8/layout/pList2"/>
    <dgm:cxn modelId="{93DF64BC-06F3-434A-96BE-F42261C225CB}" type="presParOf" srcId="{52F68809-E02B-BB41-9A59-BB9C005BFD71}" destId="{B29CD623-1AA9-384C-B054-29647707E8B9}" srcOrd="0" destOrd="0" presId="urn:microsoft.com/office/officeart/2005/8/layout/pList2"/>
    <dgm:cxn modelId="{BC20CFE4-7274-C54B-8EAD-87FE13867312}" type="presParOf" srcId="{B29CD623-1AA9-384C-B054-29647707E8B9}" destId="{0D9A5B61-11E4-E341-94E0-685E7451B064}" srcOrd="0" destOrd="0" presId="urn:microsoft.com/office/officeart/2005/8/layout/pList2"/>
    <dgm:cxn modelId="{9307B89E-634C-6249-904B-54D11F3845BB}" type="presParOf" srcId="{B29CD623-1AA9-384C-B054-29647707E8B9}" destId="{0F0B747E-6679-BD4F-98A1-51D13B4DCC17}" srcOrd="1" destOrd="0" presId="urn:microsoft.com/office/officeart/2005/8/layout/pList2"/>
    <dgm:cxn modelId="{3909D22D-7398-964B-9838-B71EA5AF5762}" type="presParOf" srcId="{B29CD623-1AA9-384C-B054-29647707E8B9}" destId="{D79F9B01-4C02-D041-A9F9-BF132A3B6EF4}" srcOrd="2" destOrd="0" presId="urn:microsoft.com/office/officeart/2005/8/layout/pList2"/>
    <dgm:cxn modelId="{88AA5D3C-F47E-B949-B44C-95A1E3D8EFE4}" type="presParOf" srcId="{52F68809-E02B-BB41-9A59-BB9C005BFD71}" destId="{1AF4E713-1801-284F-A238-804468F096A9}" srcOrd="1" destOrd="0" presId="urn:microsoft.com/office/officeart/2005/8/layout/pList2"/>
    <dgm:cxn modelId="{4EE14004-CB44-ED4F-8A33-25E0A5F028B7}" type="presParOf" srcId="{52F68809-E02B-BB41-9A59-BB9C005BFD71}" destId="{0B092606-2F34-C24B-8A34-8EA730587EED}" srcOrd="2" destOrd="0" presId="urn:microsoft.com/office/officeart/2005/8/layout/pList2"/>
    <dgm:cxn modelId="{4D5835D7-7912-CA4E-A0BF-031BC30136C5}" type="presParOf" srcId="{0B092606-2F34-C24B-8A34-8EA730587EED}" destId="{74A34C6B-AD3C-B843-8438-B4E09E0C7949}" srcOrd="0" destOrd="0" presId="urn:microsoft.com/office/officeart/2005/8/layout/pList2"/>
    <dgm:cxn modelId="{7387BE92-8444-E54F-866A-0D1D9C331D3A}" type="presParOf" srcId="{0B092606-2F34-C24B-8A34-8EA730587EED}" destId="{1E14EFA1-5D23-0548-8BAE-56300116834A}" srcOrd="1" destOrd="0" presId="urn:microsoft.com/office/officeart/2005/8/layout/pList2"/>
    <dgm:cxn modelId="{0260D6D3-10A6-864F-9C52-16A9E1C7B659}" type="presParOf" srcId="{0B092606-2F34-C24B-8A34-8EA730587EED}" destId="{92921561-EDA7-B548-9C03-2C85D0B3CB09}" srcOrd="2" destOrd="0" presId="urn:microsoft.com/office/officeart/2005/8/layout/pList2"/>
    <dgm:cxn modelId="{9016DD34-70FE-E34D-82B7-5D1A20133BFF}" type="presParOf" srcId="{52F68809-E02B-BB41-9A59-BB9C005BFD71}" destId="{673EFCBC-D274-C44D-AEBA-A816E4B67060}" srcOrd="3" destOrd="0" presId="urn:microsoft.com/office/officeart/2005/8/layout/pList2"/>
    <dgm:cxn modelId="{57952A71-108F-274A-AE59-B5564D2ACD58}" type="presParOf" srcId="{52F68809-E02B-BB41-9A59-BB9C005BFD71}" destId="{DA3DC580-B394-204F-98E6-422C96175A74}" srcOrd="4" destOrd="0" presId="urn:microsoft.com/office/officeart/2005/8/layout/pList2"/>
    <dgm:cxn modelId="{99645841-65A9-074F-951E-7510ACE8B051}" type="presParOf" srcId="{DA3DC580-B394-204F-98E6-422C96175A74}" destId="{275D63DD-48A4-D24C-99A6-FBECD2257604}" srcOrd="0" destOrd="0" presId="urn:microsoft.com/office/officeart/2005/8/layout/pList2"/>
    <dgm:cxn modelId="{D2F52D3E-8ABF-2F44-82D4-5A0CCB708B2F}" type="presParOf" srcId="{DA3DC580-B394-204F-98E6-422C96175A74}" destId="{66DC84FF-ADC0-3B49-B074-865564D4E1B5}" srcOrd="1" destOrd="0" presId="urn:microsoft.com/office/officeart/2005/8/layout/pList2"/>
    <dgm:cxn modelId="{4DB62CAC-A835-D746-A39E-609E2E318E7B}" type="presParOf" srcId="{DA3DC580-B394-204F-98E6-422C96175A74}" destId="{ECA07167-6072-E047-B333-BE4B5AB1A4D7}" srcOrd="2" destOrd="0" presId="urn:microsoft.com/office/officeart/2005/8/layout/pList2"/>
    <dgm:cxn modelId="{BB299533-D383-C04C-872E-C5EF0C796D03}" type="presParOf" srcId="{52F68809-E02B-BB41-9A59-BB9C005BFD71}" destId="{CC1A5F4F-16EF-D84F-B76F-A25509B0FCDE}" srcOrd="5" destOrd="0" presId="urn:microsoft.com/office/officeart/2005/8/layout/pList2"/>
    <dgm:cxn modelId="{5EE63870-8F47-3C45-BA51-E56CBFA289F1}" type="presParOf" srcId="{52F68809-E02B-BB41-9A59-BB9C005BFD71}" destId="{2DE39C20-3A7E-1548-84F9-8377A14BEB9A}" srcOrd="6" destOrd="0" presId="urn:microsoft.com/office/officeart/2005/8/layout/pList2"/>
    <dgm:cxn modelId="{F4AF7D6D-CEB4-E14E-A872-C36F378AAD79}" type="presParOf" srcId="{2DE39C20-3A7E-1548-84F9-8377A14BEB9A}" destId="{154CC12D-2B0F-2143-B2AE-4F5BFCB60846}" srcOrd="0" destOrd="0" presId="urn:microsoft.com/office/officeart/2005/8/layout/pList2"/>
    <dgm:cxn modelId="{7494EC06-7C9C-E045-94E9-4E76DC9DF26F}" type="presParOf" srcId="{2DE39C20-3A7E-1548-84F9-8377A14BEB9A}" destId="{E116F48D-2B4A-9B42-B82D-766300ADD69E}" srcOrd="1" destOrd="0" presId="urn:microsoft.com/office/officeart/2005/8/layout/pList2"/>
    <dgm:cxn modelId="{B90F867A-B62C-F241-AE61-F7DC2159D688}" type="presParOf" srcId="{2DE39C20-3A7E-1548-84F9-8377A14BEB9A}" destId="{C971FD3F-4FD5-A446-A847-5D65341E9634}" srcOrd="2" destOrd="0" presId="urn:microsoft.com/office/officeart/2005/8/layout/pList2"/>
    <dgm:cxn modelId="{5A14FCDE-6562-4149-8A9A-6A18A652AE44}" type="presParOf" srcId="{52F68809-E02B-BB41-9A59-BB9C005BFD71}" destId="{3241A383-C393-674C-9C91-FF7A38C869DD}" srcOrd="7" destOrd="0" presId="urn:microsoft.com/office/officeart/2005/8/layout/pList2"/>
    <dgm:cxn modelId="{96EC9EE0-523F-8441-ACAC-8E17EBE89555}" type="presParOf" srcId="{52F68809-E02B-BB41-9A59-BB9C005BFD71}" destId="{1E72CE60-6EBE-604A-8D3F-B3824BA40249}" srcOrd="8" destOrd="0" presId="urn:microsoft.com/office/officeart/2005/8/layout/pList2"/>
    <dgm:cxn modelId="{51E0C297-703E-C445-86DE-FE0C722DF724}" type="presParOf" srcId="{1E72CE60-6EBE-604A-8D3F-B3824BA40249}" destId="{0EA8283F-410C-654F-A667-3F48E253BCFA}" srcOrd="0" destOrd="0" presId="urn:microsoft.com/office/officeart/2005/8/layout/pList2"/>
    <dgm:cxn modelId="{9A683F7A-5545-B04F-9329-D542596A25F8}" type="presParOf" srcId="{1E72CE60-6EBE-604A-8D3F-B3824BA40249}" destId="{BE74C51F-F1F1-6D4C-A6FD-DA5DCC9E5572}" srcOrd="1" destOrd="0" presId="urn:microsoft.com/office/officeart/2005/8/layout/pList2"/>
    <dgm:cxn modelId="{C08191DE-0332-7349-9D75-37AAB8F5B50E}" type="presParOf" srcId="{1E72CE60-6EBE-604A-8D3F-B3824BA40249}" destId="{998EFB83-2D3C-BB4C-BC0B-B8E23168965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3BBD77-3402-44E6-9D24-E66C5D94728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4F000A9D-0945-4626-B9DA-6C5C7D2E97A7}">
      <dgm:prSet/>
      <dgm:spPr/>
      <dgm:t>
        <a:bodyPr/>
        <a:lstStyle/>
        <a:p>
          <a:r>
            <a:rPr lang="en-US" dirty="0"/>
            <a:t>Integrität</a:t>
          </a:r>
          <a:endParaRPr lang="de-DE" dirty="0"/>
        </a:p>
      </dgm:t>
    </dgm:pt>
    <dgm:pt modelId="{ED711A85-7BFD-40AD-A7D9-221A76FBA836}" type="parTrans" cxnId="{BB18D080-0714-47B3-AF9E-2B7304BF40FC}">
      <dgm:prSet/>
      <dgm:spPr/>
      <dgm:t>
        <a:bodyPr/>
        <a:lstStyle/>
        <a:p>
          <a:endParaRPr lang="de-DE"/>
        </a:p>
      </dgm:t>
    </dgm:pt>
    <dgm:pt modelId="{26018FC2-FEDC-48DA-AE53-48E39017C6E6}" type="sibTrans" cxnId="{BB18D080-0714-47B3-AF9E-2B7304BF40FC}">
      <dgm:prSet/>
      <dgm:spPr/>
      <dgm:t>
        <a:bodyPr/>
        <a:lstStyle/>
        <a:p>
          <a:endParaRPr lang="de-DE"/>
        </a:p>
      </dgm:t>
    </dgm:pt>
    <dgm:pt modelId="{C807BBAF-3422-415A-80D6-71ACA5B843F1}">
      <dgm:prSet/>
      <dgm:spPr/>
      <dgm:t>
        <a:bodyPr/>
        <a:lstStyle/>
        <a:p>
          <a:r>
            <a:rPr lang="en-US" dirty="0"/>
            <a:t>Messeauftritt</a:t>
          </a:r>
          <a:endParaRPr lang="de-DE" dirty="0"/>
        </a:p>
      </dgm:t>
    </dgm:pt>
    <dgm:pt modelId="{7CC96A91-EE13-4C37-906C-380C35AEF250}" type="parTrans" cxnId="{B155DD16-3452-4D2E-8EBA-1B86B4C6CBA7}">
      <dgm:prSet/>
      <dgm:spPr/>
      <dgm:t>
        <a:bodyPr/>
        <a:lstStyle/>
        <a:p>
          <a:endParaRPr lang="de-DE"/>
        </a:p>
      </dgm:t>
    </dgm:pt>
    <dgm:pt modelId="{F96FA994-C919-4CDE-BB74-C0801B737F3A}" type="sibTrans" cxnId="{B155DD16-3452-4D2E-8EBA-1B86B4C6CBA7}">
      <dgm:prSet/>
      <dgm:spPr/>
      <dgm:t>
        <a:bodyPr/>
        <a:lstStyle/>
        <a:p>
          <a:endParaRPr lang="de-DE"/>
        </a:p>
      </dgm:t>
    </dgm:pt>
    <dgm:pt modelId="{2E76006C-5D51-4C9D-A236-A940A1904A9E}">
      <dgm:prSet/>
      <dgm:spPr/>
      <dgm:t>
        <a:bodyPr/>
        <a:lstStyle/>
        <a:p>
          <a:r>
            <a:rPr lang="en-US" dirty="0"/>
            <a:t>Sorgfältige fachliche Betreuung</a:t>
          </a:r>
          <a:endParaRPr lang="de-DE" dirty="0"/>
        </a:p>
      </dgm:t>
    </dgm:pt>
    <dgm:pt modelId="{ECD05C5F-650F-496E-A2FE-685FA5E33AB1}" type="parTrans" cxnId="{FE01CD02-64FE-4790-9F16-028A7888464D}">
      <dgm:prSet/>
      <dgm:spPr/>
      <dgm:t>
        <a:bodyPr/>
        <a:lstStyle/>
        <a:p>
          <a:endParaRPr lang="de-DE"/>
        </a:p>
      </dgm:t>
    </dgm:pt>
    <dgm:pt modelId="{9B2B7299-88E8-454A-80D2-59C84485D5C2}" type="sibTrans" cxnId="{FE01CD02-64FE-4790-9F16-028A7888464D}">
      <dgm:prSet/>
      <dgm:spPr/>
      <dgm:t>
        <a:bodyPr/>
        <a:lstStyle/>
        <a:p>
          <a:endParaRPr lang="de-DE"/>
        </a:p>
      </dgm:t>
    </dgm:pt>
    <dgm:pt modelId="{49E59A62-0F9D-4C68-B63F-EBED9800B74F}">
      <dgm:prSet/>
      <dgm:spPr/>
      <dgm:t>
        <a:bodyPr/>
        <a:lstStyle/>
        <a:p>
          <a:r>
            <a:rPr lang="en-US" dirty="0"/>
            <a:t>Vertraulichkeit</a:t>
          </a:r>
          <a:endParaRPr lang="de-DE" dirty="0"/>
        </a:p>
      </dgm:t>
    </dgm:pt>
    <dgm:pt modelId="{C0274C05-223E-4343-B618-2486838A667B}" type="parTrans" cxnId="{66FC2CF8-796E-4CC8-88C7-4B8624F7F804}">
      <dgm:prSet/>
      <dgm:spPr/>
      <dgm:t>
        <a:bodyPr/>
        <a:lstStyle/>
        <a:p>
          <a:endParaRPr lang="de-DE"/>
        </a:p>
      </dgm:t>
    </dgm:pt>
    <dgm:pt modelId="{4AB1445A-045D-4FC4-B314-B070CBC8D37F}" type="sibTrans" cxnId="{66FC2CF8-796E-4CC8-88C7-4B8624F7F804}">
      <dgm:prSet/>
      <dgm:spPr/>
      <dgm:t>
        <a:bodyPr/>
        <a:lstStyle/>
        <a:p>
          <a:endParaRPr lang="de-DE"/>
        </a:p>
      </dgm:t>
    </dgm:pt>
    <dgm:pt modelId="{5F9EE25B-3E6E-4E6F-AF8D-3BCFE6AA6603}">
      <dgm:prSet/>
      <dgm:spPr/>
      <dgm:t>
        <a:bodyPr/>
        <a:lstStyle/>
        <a:p>
          <a:r>
            <a:rPr lang="en-US" dirty="0"/>
            <a:t>Unabhängigkeit</a:t>
          </a:r>
          <a:endParaRPr lang="de-DE" dirty="0"/>
        </a:p>
      </dgm:t>
    </dgm:pt>
    <dgm:pt modelId="{5B5FF1F4-391B-46B5-A2B7-8B614AB5B6F0}" type="parTrans" cxnId="{83010491-F0FA-488E-9DF7-6DFD5587C335}">
      <dgm:prSet/>
      <dgm:spPr/>
      <dgm:t>
        <a:bodyPr/>
        <a:lstStyle/>
        <a:p>
          <a:endParaRPr lang="de-DE"/>
        </a:p>
      </dgm:t>
    </dgm:pt>
    <dgm:pt modelId="{20AEDDA3-EC3A-4B6E-BEFD-1CB3BD76FAB2}" type="sibTrans" cxnId="{83010491-F0FA-488E-9DF7-6DFD5587C335}">
      <dgm:prSet/>
      <dgm:spPr/>
      <dgm:t>
        <a:bodyPr/>
        <a:lstStyle/>
        <a:p>
          <a:endParaRPr lang="de-DE"/>
        </a:p>
      </dgm:t>
    </dgm:pt>
    <dgm:pt modelId="{A86F3486-8492-4589-B770-A5FE2C630953}">
      <dgm:prSet/>
      <dgm:spPr/>
      <dgm:t>
        <a:bodyPr/>
        <a:lstStyle/>
        <a:p>
          <a:r>
            <a:rPr lang="en-US" dirty="0"/>
            <a:t>Evidenzbasierter Ansatz</a:t>
          </a:r>
          <a:endParaRPr lang="de-DE" dirty="0"/>
        </a:p>
      </dgm:t>
    </dgm:pt>
    <dgm:pt modelId="{40AA5AB0-B6C6-43BB-81F3-C2D78BA39A58}" type="parTrans" cxnId="{F961F659-B22A-4CF9-B61A-51B376C79D25}">
      <dgm:prSet/>
      <dgm:spPr/>
      <dgm:t>
        <a:bodyPr/>
        <a:lstStyle/>
        <a:p>
          <a:endParaRPr lang="de-DE"/>
        </a:p>
      </dgm:t>
    </dgm:pt>
    <dgm:pt modelId="{92176BC9-FACC-4DD3-8AA1-0026B2D6723A}" type="sibTrans" cxnId="{F961F659-B22A-4CF9-B61A-51B376C79D25}">
      <dgm:prSet/>
      <dgm:spPr/>
      <dgm:t>
        <a:bodyPr/>
        <a:lstStyle/>
        <a:p>
          <a:endParaRPr lang="de-DE"/>
        </a:p>
      </dgm:t>
    </dgm:pt>
    <dgm:pt modelId="{767C7F44-A6DA-4902-9BC3-847FE110BDF3}">
      <dgm:prSet/>
      <dgm:spPr/>
      <dgm:t>
        <a:bodyPr/>
        <a:lstStyle/>
        <a:p>
          <a:r>
            <a:rPr lang="en-US" dirty="0"/>
            <a:t>Risikobasierter Ansatz</a:t>
          </a:r>
          <a:endParaRPr lang="de-DE" dirty="0"/>
        </a:p>
      </dgm:t>
    </dgm:pt>
    <dgm:pt modelId="{B239DEBA-372C-42E3-84F0-9C5C31755E77}" type="parTrans" cxnId="{3ACCADC3-CC17-436D-8309-26778176100F}">
      <dgm:prSet/>
      <dgm:spPr/>
      <dgm:t>
        <a:bodyPr/>
        <a:lstStyle/>
        <a:p>
          <a:endParaRPr lang="de-DE"/>
        </a:p>
      </dgm:t>
    </dgm:pt>
    <dgm:pt modelId="{CC986E99-99A8-46B2-8BC6-3755132CEB86}" type="sibTrans" cxnId="{3ACCADC3-CC17-436D-8309-26778176100F}">
      <dgm:prSet/>
      <dgm:spPr/>
      <dgm:t>
        <a:bodyPr/>
        <a:lstStyle/>
        <a:p>
          <a:endParaRPr lang="de-DE"/>
        </a:p>
      </dgm:t>
    </dgm:pt>
    <dgm:pt modelId="{68C4C001-3C88-4B11-A14E-534C95C22356}">
      <dgm:prSet/>
      <dgm:spPr/>
      <dgm:t>
        <a:bodyPr/>
        <a:lstStyle/>
        <a:p>
          <a:r>
            <a:rPr lang="en-GB" noProof="0" dirty="0"/>
            <a:t>Auditors sind kompetent, fungieren ethisch und ehrlich</a:t>
          </a:r>
        </a:p>
      </dgm:t>
    </dgm:pt>
    <dgm:pt modelId="{E6264194-84E5-4A3C-9F4A-9E4916AD62B5}" type="parTrans" cxnId="{80D4DE38-177B-487B-A92E-71313F7BEA17}">
      <dgm:prSet/>
      <dgm:spPr/>
    </dgm:pt>
    <dgm:pt modelId="{0150E70A-0B7B-405C-AF88-B8FE02F01935}" type="sibTrans" cxnId="{80D4DE38-177B-487B-A92E-71313F7BEA17}">
      <dgm:prSet/>
      <dgm:spPr/>
    </dgm:pt>
    <dgm:pt modelId="{FB2BB065-9A22-4664-B120-A2AB9977BCFF}">
      <dgm:prSet/>
      <dgm:spPr/>
      <dgm:t>
        <a:bodyPr/>
        <a:lstStyle/>
        <a:p>
          <a:r>
            <a:rPr lang="en-GB" noProof="0" dirty="0"/>
            <a:t>Auditors sind sensibel, wenn es um Situationen geht, die ihr Urteilsvermögen beeinflussen.</a:t>
          </a:r>
        </a:p>
      </dgm:t>
    </dgm:pt>
    <dgm:pt modelId="{F504B7EF-7D36-430D-BD93-ECC86034301F}" type="parTrans" cxnId="{D10F8A08-0EF6-4FB7-BB81-271648F167BD}">
      <dgm:prSet/>
      <dgm:spPr/>
    </dgm:pt>
    <dgm:pt modelId="{26F993BE-A09B-4EF9-BE27-E71C2FEBD302}" type="sibTrans" cxnId="{D10F8A08-0EF6-4FB7-BB81-271648F167BD}">
      <dgm:prSet/>
      <dgm:spPr/>
    </dgm:pt>
    <dgm:pt modelId="{0F6C753A-B38E-4B9D-99E2-2F270C3BCB9C}">
      <dgm:prSet/>
      <dgm:spPr/>
      <dgm:t>
        <a:bodyPr/>
        <a:lstStyle/>
        <a:p>
          <a:r>
            <a:rPr lang="en-GB" noProof="0" dirty="0"/>
            <a:t>Audit-Ergebnisse sind wahrheitsgemäß und müssen die Audit-Aktivitäten genau widerspiegeln</a:t>
          </a:r>
        </a:p>
      </dgm:t>
    </dgm:pt>
    <dgm:pt modelId="{06FD7208-6696-44D1-A3AB-B249BF348B53}" type="parTrans" cxnId="{F1A597CF-D30C-462C-A46E-F5FC88616FCC}">
      <dgm:prSet/>
      <dgm:spPr/>
    </dgm:pt>
    <dgm:pt modelId="{99CAD93D-3AC9-430C-8AFA-8F2E122AD3AF}" type="sibTrans" cxnId="{F1A597CF-D30C-462C-A46E-F5FC88616FCC}">
      <dgm:prSet/>
      <dgm:spPr/>
    </dgm:pt>
    <dgm:pt modelId="{566B15FF-F5CF-408C-9291-2A7C8548CDFA}">
      <dgm:prSet/>
      <dgm:spPr/>
      <dgm:t>
        <a:bodyPr/>
        <a:lstStyle/>
        <a:p>
          <a:r>
            <a:rPr lang="en-US" noProof="0" dirty="0"/>
            <a:t>Zweideutigkeiten und Konflikte werden gemeldet</a:t>
          </a:r>
          <a:endParaRPr lang="en-GB" noProof="0" dirty="0"/>
        </a:p>
      </dgm:t>
    </dgm:pt>
    <dgm:pt modelId="{0CBDE790-D51A-4057-86F6-02074A437FD9}" type="parTrans" cxnId="{A036BBB9-BBA0-486A-B68D-5CE3CF74CE83}">
      <dgm:prSet/>
      <dgm:spPr/>
    </dgm:pt>
    <dgm:pt modelId="{7A7B70A6-C663-4CC7-94BA-3B47EDAE7608}" type="sibTrans" cxnId="{A036BBB9-BBA0-486A-B68D-5CE3CF74CE83}">
      <dgm:prSet/>
      <dgm:spPr/>
    </dgm:pt>
    <dgm:pt modelId="{9B487033-04B5-4AA5-BDB7-A97518DB667F}">
      <dgm:prSet/>
      <dgm:spPr/>
      <dgm:t>
        <a:bodyPr/>
        <a:lstStyle/>
        <a:p>
          <a:r>
            <a:rPr lang="en-GB" noProof="0" dirty="0"/>
            <a:t>Die Audits werden auf professionelle Weise durchgeführt und folgen dem Prozess der Auditierung</a:t>
          </a:r>
        </a:p>
      </dgm:t>
    </dgm:pt>
    <dgm:pt modelId="{2E86DE23-9568-4C19-9313-2CD7EF12C5B8}" type="parTrans" cxnId="{18FF809D-3534-4680-BDAA-DA93DBC9BAEF}">
      <dgm:prSet/>
      <dgm:spPr/>
    </dgm:pt>
    <dgm:pt modelId="{9672AD12-FBEB-4142-8EDB-E87F1B0B0188}" type="sibTrans" cxnId="{18FF809D-3534-4680-BDAA-DA93DBC9BAEF}">
      <dgm:prSet/>
      <dgm:spPr/>
    </dgm:pt>
    <dgm:pt modelId="{26DD1BC6-C59D-49B2-B148-450A07685BA3}">
      <dgm:prSet/>
      <dgm:spPr/>
      <dgm:t>
        <a:bodyPr/>
        <a:lstStyle/>
        <a:p>
          <a:r>
            <a:rPr lang="en-GB" noProof="0" dirty="0"/>
            <a:t>Auditors verstehen die Bedeutung ihrer Arbeit</a:t>
          </a:r>
        </a:p>
      </dgm:t>
    </dgm:pt>
    <dgm:pt modelId="{A2F33549-A63E-4939-BD4D-FF678A2EF948}" type="parTrans" cxnId="{8646444C-B03F-4CEF-A4D4-D2761A271B7B}">
      <dgm:prSet/>
      <dgm:spPr/>
    </dgm:pt>
    <dgm:pt modelId="{5051B66A-8726-478F-ABE2-4A04CE3F2534}" type="sibTrans" cxnId="{8646444C-B03F-4CEF-A4D4-D2761A271B7B}">
      <dgm:prSet/>
      <dgm:spPr/>
    </dgm:pt>
    <dgm:pt modelId="{24B7E208-614B-4665-9285-3D600FAFEAF5}">
      <dgm:prSet/>
      <dgm:spPr/>
      <dgm:t>
        <a:bodyPr/>
        <a:lstStyle/>
        <a:p>
          <a:r>
            <a:rPr lang="en-GB" noProof="0" dirty="0"/>
            <a:t>Schutz der während eines Audits verarbeiteten Informationen vor unbefugter Offenlegung</a:t>
          </a:r>
        </a:p>
      </dgm:t>
    </dgm:pt>
    <dgm:pt modelId="{C0466C26-0A1A-4B0A-9B99-6C9B3C2D31D6}" type="parTrans" cxnId="{FDE9420F-BD0A-4459-BF2D-927DE4992970}">
      <dgm:prSet/>
      <dgm:spPr/>
    </dgm:pt>
    <dgm:pt modelId="{7A677EED-B3C4-43A4-B96C-58C2EC27A890}" type="sibTrans" cxnId="{FDE9420F-BD0A-4459-BF2D-927DE4992970}">
      <dgm:prSet/>
      <dgm:spPr/>
    </dgm:pt>
    <dgm:pt modelId="{2DF7645E-8309-45F8-826C-E5463E21C199}">
      <dgm:prSet/>
      <dgm:spPr/>
      <dgm:t>
        <a:bodyPr/>
        <a:lstStyle/>
        <a:p>
          <a:r>
            <a:rPr lang="en-GB" noProof="0" dirty="0"/>
            <a:t>Auditoren nutzen Informationen aus Audits nicht zu ihrem persönlichen Vorteil</a:t>
          </a:r>
        </a:p>
      </dgm:t>
    </dgm:pt>
    <dgm:pt modelId="{DFA36AE1-D3C3-428D-82B0-83421D53D995}" type="parTrans" cxnId="{0043F9BA-9DC6-4B98-AF79-1C9070FF80CD}">
      <dgm:prSet/>
      <dgm:spPr/>
    </dgm:pt>
    <dgm:pt modelId="{B192CAFF-E186-4423-86BE-3691B77EE866}" type="sibTrans" cxnId="{0043F9BA-9DC6-4B98-AF79-1C9070FF80CD}">
      <dgm:prSet/>
      <dgm:spPr/>
    </dgm:pt>
    <dgm:pt modelId="{84AFF7FB-0EC2-4ED5-BF78-3D3FCCCE723C}">
      <dgm:prSet/>
      <dgm:spPr/>
      <dgm:t>
        <a:bodyPr/>
        <a:lstStyle/>
        <a:p>
          <a:r>
            <a:rPr lang="en-GB" noProof="0" dirty="0"/>
            <a:t>Auditors auditieren nicht ihre eigene Arbeit oder ihren eigenen Verantwortungsbereich</a:t>
          </a:r>
        </a:p>
      </dgm:t>
    </dgm:pt>
    <dgm:pt modelId="{BA37D0BB-965F-45FA-B31E-58BF926656A5}" type="parTrans" cxnId="{F39F81AD-D50A-41C8-9120-77B20B27E417}">
      <dgm:prSet/>
      <dgm:spPr/>
    </dgm:pt>
    <dgm:pt modelId="{1DE96F39-A91F-4D93-8B83-F252E609EE3D}" type="sibTrans" cxnId="{F39F81AD-D50A-41C8-9120-77B20B27E417}">
      <dgm:prSet/>
      <dgm:spPr/>
    </dgm:pt>
    <dgm:pt modelId="{0E1029E4-6A5A-4806-87D9-D8562EA6755F}">
      <dgm:prSet/>
      <dgm:spPr/>
      <dgm:t>
        <a:bodyPr/>
        <a:lstStyle/>
        <a:p>
          <a:r>
            <a:rPr lang="en-GB" noProof="0" dirty="0"/>
            <a:t>Vermeidung von Befangenheit oder Interessenkonflikten</a:t>
          </a:r>
        </a:p>
      </dgm:t>
    </dgm:pt>
    <dgm:pt modelId="{D0A6AAAC-E406-4FA4-B851-84949C0E17DC}" type="parTrans" cxnId="{AEFDF1C6-1044-484D-9DC0-6013C8D97D37}">
      <dgm:prSet/>
      <dgm:spPr/>
    </dgm:pt>
    <dgm:pt modelId="{FB06D538-C6CD-4FB3-AC36-15AAC1D5A4D1}" type="sibTrans" cxnId="{AEFDF1C6-1044-484D-9DC0-6013C8D97D37}">
      <dgm:prSet/>
      <dgm:spPr/>
    </dgm:pt>
    <dgm:pt modelId="{B6E426B0-1722-4B44-ADF2-FCD2709B040B}">
      <dgm:prSet/>
      <dgm:spPr/>
      <dgm:t>
        <a:bodyPr/>
        <a:lstStyle/>
        <a:p>
          <a:r>
            <a:rPr lang="en-GB" noProof="0" dirty="0"/>
            <a:t>Prozess überprüfbarer Auditnachweise zur Unterstützung reproduzierbarer Audit-Ergebnisse</a:t>
          </a:r>
        </a:p>
      </dgm:t>
    </dgm:pt>
    <dgm:pt modelId="{2FD14343-DAD5-473F-9E29-046A59780B7C}" type="parTrans" cxnId="{006F3AEB-3F79-4BC5-AC8E-C466CCDCA26C}">
      <dgm:prSet/>
      <dgm:spPr/>
    </dgm:pt>
    <dgm:pt modelId="{74A758BC-B64A-4542-8081-0ADA28D5340A}" type="sibTrans" cxnId="{006F3AEB-3F79-4BC5-AC8E-C466CCDCA26C}">
      <dgm:prSet/>
      <dgm:spPr/>
    </dgm:pt>
    <dgm:pt modelId="{9DFA4E5A-1D45-4620-80AB-7FF9E6967A63}">
      <dgm:prSet/>
      <dgm:spPr/>
      <dgm:t>
        <a:bodyPr/>
        <a:lstStyle/>
        <a:p>
          <a:r>
            <a:rPr lang="en-GB" noProof="0" dirty="0"/>
            <a:t>Hinlänglichkeit der Probenahme gewährleisten und Annahmen vermeiden</a:t>
          </a:r>
        </a:p>
      </dgm:t>
    </dgm:pt>
    <dgm:pt modelId="{9F80DFF5-A12D-4231-B3AC-547EFDF3CC54}" type="parTrans" cxnId="{9FAE3B19-64E1-4CB6-B366-51C22A542D23}">
      <dgm:prSet/>
      <dgm:spPr/>
    </dgm:pt>
    <dgm:pt modelId="{54C26046-DF4D-4CE6-B8C1-E811C36BE725}" type="sibTrans" cxnId="{9FAE3B19-64E1-4CB6-B366-51C22A542D23}">
      <dgm:prSet/>
      <dgm:spPr/>
    </dgm:pt>
    <dgm:pt modelId="{75C5034B-C5D7-4617-BE47-3C8A5BF0D3EE}">
      <dgm:prSet/>
      <dgm:spPr/>
      <dgm:t>
        <a:bodyPr/>
        <a:lstStyle/>
        <a:p>
          <a:r>
            <a:rPr lang="en-GB" noProof="0" dirty="0"/>
            <a:t>Konzentration auf Angelegenheiten, die für die Erreichung der festgelegten Ziele relevant sind</a:t>
          </a:r>
        </a:p>
      </dgm:t>
    </dgm:pt>
    <dgm:pt modelId="{96562823-DF1E-4B45-9E4C-CAAAD8511564}" type="parTrans" cxnId="{11720829-4960-437C-A727-1215D9C36F2C}">
      <dgm:prSet/>
      <dgm:spPr/>
    </dgm:pt>
    <dgm:pt modelId="{7333583A-FBBE-4A31-8501-AAC40D63621E}" type="sibTrans" cxnId="{11720829-4960-437C-A727-1215D9C36F2C}">
      <dgm:prSet/>
      <dgm:spPr/>
    </dgm:pt>
    <dgm:pt modelId="{EA58036F-D44A-4207-B530-65C2BD283DA7}">
      <dgm:prSet/>
      <dgm:spPr/>
      <dgm:t>
        <a:bodyPr/>
        <a:lstStyle/>
        <a:p>
          <a:r>
            <a:rPr lang="en-GB" noProof="0" dirty="0"/>
            <a:t>Verringerung des Risikos, die Ziele des Audits nicht zu erreichen</a:t>
          </a:r>
        </a:p>
      </dgm:t>
    </dgm:pt>
    <dgm:pt modelId="{4A5CC9DF-B755-4C10-8DC1-3B3AAE9AE286}" type="parTrans" cxnId="{575F6C5D-8C7A-4B86-99E6-BCCE20263883}">
      <dgm:prSet/>
      <dgm:spPr/>
    </dgm:pt>
    <dgm:pt modelId="{5DE15086-F1BD-48C4-BCBA-A42CEB283274}" type="sibTrans" cxnId="{575F6C5D-8C7A-4B86-99E6-BCCE20263883}">
      <dgm:prSet/>
      <dgm:spPr/>
    </dgm:pt>
    <dgm:pt modelId="{68FFC759-0567-47BE-A039-EF26876A14FB}" type="pres">
      <dgm:prSet presAssocID="{6D3BBD77-3402-44E6-9D24-E66C5D947285}" presName="theList" presStyleCnt="0">
        <dgm:presLayoutVars>
          <dgm:dir/>
          <dgm:animLvl val="lvl"/>
          <dgm:resizeHandles val="exact"/>
        </dgm:presLayoutVars>
      </dgm:prSet>
      <dgm:spPr/>
    </dgm:pt>
    <dgm:pt modelId="{F2D0E730-F3A1-47B8-9169-2484A3E769CE}" type="pres">
      <dgm:prSet presAssocID="{4F000A9D-0945-4626-B9DA-6C5C7D2E97A7}" presName="compNode" presStyleCnt="0"/>
      <dgm:spPr/>
    </dgm:pt>
    <dgm:pt modelId="{E96C2E4C-0840-409A-9A0A-D55AF5E6C243}" type="pres">
      <dgm:prSet presAssocID="{4F000A9D-0945-4626-B9DA-6C5C7D2E97A7}" presName="aNode" presStyleLbl="bgShp" presStyleIdx="0" presStyleCnt="7"/>
      <dgm:spPr/>
    </dgm:pt>
    <dgm:pt modelId="{0A893A91-0567-4DDA-A2C7-C8C99BAECC50}" type="pres">
      <dgm:prSet presAssocID="{4F000A9D-0945-4626-B9DA-6C5C7D2E97A7}" presName="textNode" presStyleLbl="bgShp" presStyleIdx="0" presStyleCnt="7"/>
      <dgm:spPr/>
    </dgm:pt>
    <dgm:pt modelId="{CA0C7D14-17DB-4F41-A24E-E1E3D11316AD}" type="pres">
      <dgm:prSet presAssocID="{4F000A9D-0945-4626-B9DA-6C5C7D2E97A7}" presName="compChildNode" presStyleCnt="0"/>
      <dgm:spPr/>
    </dgm:pt>
    <dgm:pt modelId="{7EEF35AC-8C0E-47CE-9050-795FE9D7E317}" type="pres">
      <dgm:prSet presAssocID="{4F000A9D-0945-4626-B9DA-6C5C7D2E97A7}" presName="theInnerList" presStyleCnt="0"/>
      <dgm:spPr/>
    </dgm:pt>
    <dgm:pt modelId="{4358D284-840D-4E12-A146-8FA489A819CD}" type="pres">
      <dgm:prSet presAssocID="{68C4C001-3C88-4B11-A14E-534C95C22356}" presName="childNode" presStyleLbl="node1" presStyleIdx="0" presStyleCnt="14">
        <dgm:presLayoutVars>
          <dgm:bulletEnabled val="1"/>
        </dgm:presLayoutVars>
      </dgm:prSet>
      <dgm:spPr/>
    </dgm:pt>
    <dgm:pt modelId="{25DD9311-99FE-4369-B110-07D22E445DB5}" type="pres">
      <dgm:prSet presAssocID="{68C4C001-3C88-4B11-A14E-534C95C22356}" presName="aSpace2" presStyleCnt="0"/>
      <dgm:spPr/>
    </dgm:pt>
    <dgm:pt modelId="{8C4ED396-6BDD-4DE4-A9D5-E76E90B1B1F5}" type="pres">
      <dgm:prSet presAssocID="{FB2BB065-9A22-4664-B120-A2AB9977BCFF}" presName="childNode" presStyleLbl="node1" presStyleIdx="1" presStyleCnt="14">
        <dgm:presLayoutVars>
          <dgm:bulletEnabled val="1"/>
        </dgm:presLayoutVars>
      </dgm:prSet>
      <dgm:spPr/>
    </dgm:pt>
    <dgm:pt modelId="{C08421A1-351B-4AC8-8A46-303242E1783B}" type="pres">
      <dgm:prSet presAssocID="{4F000A9D-0945-4626-B9DA-6C5C7D2E97A7}" presName="aSpace" presStyleCnt="0"/>
      <dgm:spPr/>
    </dgm:pt>
    <dgm:pt modelId="{C88894D7-408F-4BD0-8F50-6D67E84246F1}" type="pres">
      <dgm:prSet presAssocID="{C807BBAF-3422-415A-80D6-71ACA5B843F1}" presName="compNode" presStyleCnt="0"/>
      <dgm:spPr/>
    </dgm:pt>
    <dgm:pt modelId="{447C3D9F-7FB5-426B-86F9-2B27D5CD24B2}" type="pres">
      <dgm:prSet presAssocID="{C807BBAF-3422-415A-80D6-71ACA5B843F1}" presName="aNode" presStyleLbl="bgShp" presStyleIdx="1" presStyleCnt="7"/>
      <dgm:spPr/>
    </dgm:pt>
    <dgm:pt modelId="{25235034-E0BE-418F-BF4F-1B1D529F9036}" type="pres">
      <dgm:prSet presAssocID="{C807BBAF-3422-415A-80D6-71ACA5B843F1}" presName="textNode" presStyleLbl="bgShp" presStyleIdx="1" presStyleCnt="7"/>
      <dgm:spPr/>
    </dgm:pt>
    <dgm:pt modelId="{8199E44A-1342-415B-AA9F-07AE9E3C5173}" type="pres">
      <dgm:prSet presAssocID="{C807BBAF-3422-415A-80D6-71ACA5B843F1}" presName="compChildNode" presStyleCnt="0"/>
      <dgm:spPr/>
    </dgm:pt>
    <dgm:pt modelId="{991991AB-8B39-4A11-A9AC-C778880C2C07}" type="pres">
      <dgm:prSet presAssocID="{C807BBAF-3422-415A-80D6-71ACA5B843F1}" presName="theInnerList" presStyleCnt="0"/>
      <dgm:spPr/>
    </dgm:pt>
    <dgm:pt modelId="{6882D5A6-B9E7-4989-99EC-E4109A5F3C67}" type="pres">
      <dgm:prSet presAssocID="{0F6C753A-B38E-4B9D-99E2-2F270C3BCB9C}" presName="childNode" presStyleLbl="node1" presStyleIdx="2" presStyleCnt="14">
        <dgm:presLayoutVars>
          <dgm:bulletEnabled val="1"/>
        </dgm:presLayoutVars>
      </dgm:prSet>
      <dgm:spPr/>
    </dgm:pt>
    <dgm:pt modelId="{ED05481B-601B-4315-901F-A122B731F839}" type="pres">
      <dgm:prSet presAssocID="{0F6C753A-B38E-4B9D-99E2-2F270C3BCB9C}" presName="aSpace2" presStyleCnt="0"/>
      <dgm:spPr/>
    </dgm:pt>
    <dgm:pt modelId="{E6479D19-F9C7-44DF-BFF2-4449BB3D69FD}" type="pres">
      <dgm:prSet presAssocID="{566B15FF-F5CF-408C-9291-2A7C8548CDFA}" presName="childNode" presStyleLbl="node1" presStyleIdx="3" presStyleCnt="14">
        <dgm:presLayoutVars>
          <dgm:bulletEnabled val="1"/>
        </dgm:presLayoutVars>
      </dgm:prSet>
      <dgm:spPr/>
    </dgm:pt>
    <dgm:pt modelId="{39C80502-F534-4593-91A3-3EE58B7F01F8}" type="pres">
      <dgm:prSet presAssocID="{C807BBAF-3422-415A-80D6-71ACA5B843F1}" presName="aSpace" presStyleCnt="0"/>
      <dgm:spPr/>
    </dgm:pt>
    <dgm:pt modelId="{8B91928B-93DB-4775-8AAA-88148CE930C1}" type="pres">
      <dgm:prSet presAssocID="{2E76006C-5D51-4C9D-A236-A940A1904A9E}" presName="compNode" presStyleCnt="0"/>
      <dgm:spPr/>
    </dgm:pt>
    <dgm:pt modelId="{8C5B4B66-9025-4EAF-A787-F9AD0D646F63}" type="pres">
      <dgm:prSet presAssocID="{2E76006C-5D51-4C9D-A236-A940A1904A9E}" presName="aNode" presStyleLbl="bgShp" presStyleIdx="2" presStyleCnt="7"/>
      <dgm:spPr/>
    </dgm:pt>
    <dgm:pt modelId="{FB47A921-42D6-4470-9C90-16DE65F0B861}" type="pres">
      <dgm:prSet presAssocID="{2E76006C-5D51-4C9D-A236-A940A1904A9E}" presName="textNode" presStyleLbl="bgShp" presStyleIdx="2" presStyleCnt="7"/>
      <dgm:spPr/>
    </dgm:pt>
    <dgm:pt modelId="{E299583C-C7E6-463F-B782-B255A15487DA}" type="pres">
      <dgm:prSet presAssocID="{2E76006C-5D51-4C9D-A236-A940A1904A9E}" presName="compChildNode" presStyleCnt="0"/>
      <dgm:spPr/>
    </dgm:pt>
    <dgm:pt modelId="{4C555A1A-35D9-46E2-8C86-8D251EF0372F}" type="pres">
      <dgm:prSet presAssocID="{2E76006C-5D51-4C9D-A236-A940A1904A9E}" presName="theInnerList" presStyleCnt="0"/>
      <dgm:spPr/>
    </dgm:pt>
    <dgm:pt modelId="{DA13656A-C899-4546-9BAB-42F2E873AD1C}" type="pres">
      <dgm:prSet presAssocID="{9B487033-04B5-4AA5-BDB7-A97518DB667F}" presName="childNode" presStyleLbl="node1" presStyleIdx="4" presStyleCnt="14">
        <dgm:presLayoutVars>
          <dgm:bulletEnabled val="1"/>
        </dgm:presLayoutVars>
      </dgm:prSet>
      <dgm:spPr/>
    </dgm:pt>
    <dgm:pt modelId="{7E6683EB-3FDC-422A-AFF2-136B47ED3BE5}" type="pres">
      <dgm:prSet presAssocID="{9B487033-04B5-4AA5-BDB7-A97518DB667F}" presName="aSpace2" presStyleCnt="0"/>
      <dgm:spPr/>
    </dgm:pt>
    <dgm:pt modelId="{87B2CCDF-875D-403F-AA4D-32B6A1CBD969}" type="pres">
      <dgm:prSet presAssocID="{26DD1BC6-C59D-49B2-B148-450A07685BA3}" presName="childNode" presStyleLbl="node1" presStyleIdx="5" presStyleCnt="14">
        <dgm:presLayoutVars>
          <dgm:bulletEnabled val="1"/>
        </dgm:presLayoutVars>
      </dgm:prSet>
      <dgm:spPr/>
    </dgm:pt>
    <dgm:pt modelId="{05BB93BC-958D-478B-9BE4-EF57CDA86C80}" type="pres">
      <dgm:prSet presAssocID="{2E76006C-5D51-4C9D-A236-A940A1904A9E}" presName="aSpace" presStyleCnt="0"/>
      <dgm:spPr/>
    </dgm:pt>
    <dgm:pt modelId="{01164BF1-1ACB-469D-9998-2661DBFC2E45}" type="pres">
      <dgm:prSet presAssocID="{49E59A62-0F9D-4C68-B63F-EBED9800B74F}" presName="compNode" presStyleCnt="0"/>
      <dgm:spPr/>
    </dgm:pt>
    <dgm:pt modelId="{82A0F2B4-A6DB-49FC-967D-BF8E32671956}" type="pres">
      <dgm:prSet presAssocID="{49E59A62-0F9D-4C68-B63F-EBED9800B74F}" presName="aNode" presStyleLbl="bgShp" presStyleIdx="3" presStyleCnt="7"/>
      <dgm:spPr/>
    </dgm:pt>
    <dgm:pt modelId="{5AD0B40A-5491-446C-9DAA-71AD9066E51C}" type="pres">
      <dgm:prSet presAssocID="{49E59A62-0F9D-4C68-B63F-EBED9800B74F}" presName="textNode" presStyleLbl="bgShp" presStyleIdx="3" presStyleCnt="7"/>
      <dgm:spPr/>
    </dgm:pt>
    <dgm:pt modelId="{E782C997-376A-4B95-A1F5-3C98429A668A}" type="pres">
      <dgm:prSet presAssocID="{49E59A62-0F9D-4C68-B63F-EBED9800B74F}" presName="compChildNode" presStyleCnt="0"/>
      <dgm:spPr/>
    </dgm:pt>
    <dgm:pt modelId="{46EF8079-7160-4DD8-995D-225E5E0170DC}" type="pres">
      <dgm:prSet presAssocID="{49E59A62-0F9D-4C68-B63F-EBED9800B74F}" presName="theInnerList" presStyleCnt="0"/>
      <dgm:spPr/>
    </dgm:pt>
    <dgm:pt modelId="{40613E25-331D-41BB-A79F-7DED9A445258}" type="pres">
      <dgm:prSet presAssocID="{24B7E208-614B-4665-9285-3D600FAFEAF5}" presName="childNode" presStyleLbl="node1" presStyleIdx="6" presStyleCnt="14">
        <dgm:presLayoutVars>
          <dgm:bulletEnabled val="1"/>
        </dgm:presLayoutVars>
      </dgm:prSet>
      <dgm:spPr/>
    </dgm:pt>
    <dgm:pt modelId="{45DBBB02-D031-41CC-9D06-E21E853AC1F1}" type="pres">
      <dgm:prSet presAssocID="{24B7E208-614B-4665-9285-3D600FAFEAF5}" presName="aSpace2" presStyleCnt="0"/>
      <dgm:spPr/>
    </dgm:pt>
    <dgm:pt modelId="{C6B760F9-AE20-4EAC-AEE6-E79291E13CB5}" type="pres">
      <dgm:prSet presAssocID="{2DF7645E-8309-45F8-826C-E5463E21C199}" presName="childNode" presStyleLbl="node1" presStyleIdx="7" presStyleCnt="14">
        <dgm:presLayoutVars>
          <dgm:bulletEnabled val="1"/>
        </dgm:presLayoutVars>
      </dgm:prSet>
      <dgm:spPr/>
    </dgm:pt>
    <dgm:pt modelId="{F28B355E-92CB-4FAC-8804-4811795E8207}" type="pres">
      <dgm:prSet presAssocID="{49E59A62-0F9D-4C68-B63F-EBED9800B74F}" presName="aSpace" presStyleCnt="0"/>
      <dgm:spPr/>
    </dgm:pt>
    <dgm:pt modelId="{70BB6067-BA1B-4389-8DE1-318D02AE64C6}" type="pres">
      <dgm:prSet presAssocID="{5F9EE25B-3E6E-4E6F-AF8D-3BCFE6AA6603}" presName="compNode" presStyleCnt="0"/>
      <dgm:spPr/>
    </dgm:pt>
    <dgm:pt modelId="{87213E59-4069-4974-BD47-A5553C261F3C}" type="pres">
      <dgm:prSet presAssocID="{5F9EE25B-3E6E-4E6F-AF8D-3BCFE6AA6603}" presName="aNode" presStyleLbl="bgShp" presStyleIdx="4" presStyleCnt="7"/>
      <dgm:spPr/>
    </dgm:pt>
    <dgm:pt modelId="{186734EC-C223-4AB9-A642-99B62E6C37C5}" type="pres">
      <dgm:prSet presAssocID="{5F9EE25B-3E6E-4E6F-AF8D-3BCFE6AA6603}" presName="textNode" presStyleLbl="bgShp" presStyleIdx="4" presStyleCnt="7"/>
      <dgm:spPr/>
    </dgm:pt>
    <dgm:pt modelId="{6D6E3250-CE38-45DC-8D43-1435B8ED618A}" type="pres">
      <dgm:prSet presAssocID="{5F9EE25B-3E6E-4E6F-AF8D-3BCFE6AA6603}" presName="compChildNode" presStyleCnt="0"/>
      <dgm:spPr/>
    </dgm:pt>
    <dgm:pt modelId="{D3EC65DA-3CF9-420B-8E62-E8152B51DA53}" type="pres">
      <dgm:prSet presAssocID="{5F9EE25B-3E6E-4E6F-AF8D-3BCFE6AA6603}" presName="theInnerList" presStyleCnt="0"/>
      <dgm:spPr/>
    </dgm:pt>
    <dgm:pt modelId="{8CDA2190-122E-425D-853A-F75F949DF873}" type="pres">
      <dgm:prSet presAssocID="{0E1029E4-6A5A-4806-87D9-D8562EA6755F}" presName="childNode" presStyleLbl="node1" presStyleIdx="8" presStyleCnt="14">
        <dgm:presLayoutVars>
          <dgm:bulletEnabled val="1"/>
        </dgm:presLayoutVars>
      </dgm:prSet>
      <dgm:spPr/>
    </dgm:pt>
    <dgm:pt modelId="{C14E519C-A71A-4481-A51E-9081176A78BE}" type="pres">
      <dgm:prSet presAssocID="{0E1029E4-6A5A-4806-87D9-D8562EA6755F}" presName="aSpace2" presStyleCnt="0"/>
      <dgm:spPr/>
    </dgm:pt>
    <dgm:pt modelId="{BFBF3FA1-1F48-4254-A23F-67AD4A10C3C2}" type="pres">
      <dgm:prSet presAssocID="{84AFF7FB-0EC2-4ED5-BF78-3D3FCCCE723C}" presName="childNode" presStyleLbl="node1" presStyleIdx="9" presStyleCnt="14">
        <dgm:presLayoutVars>
          <dgm:bulletEnabled val="1"/>
        </dgm:presLayoutVars>
      </dgm:prSet>
      <dgm:spPr/>
    </dgm:pt>
    <dgm:pt modelId="{DE7B3A1F-4AE5-4D02-A6F7-8D89851CC696}" type="pres">
      <dgm:prSet presAssocID="{5F9EE25B-3E6E-4E6F-AF8D-3BCFE6AA6603}" presName="aSpace" presStyleCnt="0"/>
      <dgm:spPr/>
    </dgm:pt>
    <dgm:pt modelId="{D53182AA-899A-47D0-A39A-4277D576B8A5}" type="pres">
      <dgm:prSet presAssocID="{A86F3486-8492-4589-B770-A5FE2C630953}" presName="compNode" presStyleCnt="0"/>
      <dgm:spPr/>
    </dgm:pt>
    <dgm:pt modelId="{7B120FDD-56FB-46C7-B89E-78F45FBB25BD}" type="pres">
      <dgm:prSet presAssocID="{A86F3486-8492-4589-B770-A5FE2C630953}" presName="aNode" presStyleLbl="bgShp" presStyleIdx="5" presStyleCnt="7"/>
      <dgm:spPr/>
    </dgm:pt>
    <dgm:pt modelId="{7F741578-2A0E-443F-8C5C-B37364614AC7}" type="pres">
      <dgm:prSet presAssocID="{A86F3486-8492-4589-B770-A5FE2C630953}" presName="textNode" presStyleLbl="bgShp" presStyleIdx="5" presStyleCnt="7"/>
      <dgm:spPr/>
    </dgm:pt>
    <dgm:pt modelId="{0D13AAC5-5C0B-4A15-9998-20A64F3F6F1B}" type="pres">
      <dgm:prSet presAssocID="{A86F3486-8492-4589-B770-A5FE2C630953}" presName="compChildNode" presStyleCnt="0"/>
      <dgm:spPr/>
    </dgm:pt>
    <dgm:pt modelId="{7C08CC09-CC8B-475A-A689-7190EF25329B}" type="pres">
      <dgm:prSet presAssocID="{A86F3486-8492-4589-B770-A5FE2C630953}" presName="theInnerList" presStyleCnt="0"/>
      <dgm:spPr/>
    </dgm:pt>
    <dgm:pt modelId="{87B622AE-09E1-4353-B715-642277156472}" type="pres">
      <dgm:prSet presAssocID="{B6E426B0-1722-4B44-ADF2-FCD2709B040B}" presName="childNode" presStyleLbl="node1" presStyleIdx="10" presStyleCnt="14">
        <dgm:presLayoutVars>
          <dgm:bulletEnabled val="1"/>
        </dgm:presLayoutVars>
      </dgm:prSet>
      <dgm:spPr/>
    </dgm:pt>
    <dgm:pt modelId="{2F4C1744-6986-49BF-91D1-8E2B9F5E89BC}" type="pres">
      <dgm:prSet presAssocID="{B6E426B0-1722-4B44-ADF2-FCD2709B040B}" presName="aSpace2" presStyleCnt="0"/>
      <dgm:spPr/>
    </dgm:pt>
    <dgm:pt modelId="{6394CF92-E6D3-4225-9E9F-F6FB6A56B542}" type="pres">
      <dgm:prSet presAssocID="{9DFA4E5A-1D45-4620-80AB-7FF9E6967A63}" presName="childNode" presStyleLbl="node1" presStyleIdx="11" presStyleCnt="14">
        <dgm:presLayoutVars>
          <dgm:bulletEnabled val="1"/>
        </dgm:presLayoutVars>
      </dgm:prSet>
      <dgm:spPr/>
    </dgm:pt>
    <dgm:pt modelId="{D3114ABF-703F-4A20-9DF9-494311BB4129}" type="pres">
      <dgm:prSet presAssocID="{A86F3486-8492-4589-B770-A5FE2C630953}" presName="aSpace" presStyleCnt="0"/>
      <dgm:spPr/>
    </dgm:pt>
    <dgm:pt modelId="{D076ACE6-BBF1-4CF6-9221-6153566E0B2B}" type="pres">
      <dgm:prSet presAssocID="{767C7F44-A6DA-4902-9BC3-847FE110BDF3}" presName="compNode" presStyleCnt="0"/>
      <dgm:spPr/>
    </dgm:pt>
    <dgm:pt modelId="{255D41B0-30E0-451D-A12B-B042DC60CC66}" type="pres">
      <dgm:prSet presAssocID="{767C7F44-A6DA-4902-9BC3-847FE110BDF3}" presName="aNode" presStyleLbl="bgShp" presStyleIdx="6" presStyleCnt="7"/>
      <dgm:spPr/>
    </dgm:pt>
    <dgm:pt modelId="{F4283E14-359A-4339-AA3B-0420116047BC}" type="pres">
      <dgm:prSet presAssocID="{767C7F44-A6DA-4902-9BC3-847FE110BDF3}" presName="textNode" presStyleLbl="bgShp" presStyleIdx="6" presStyleCnt="7"/>
      <dgm:spPr/>
    </dgm:pt>
    <dgm:pt modelId="{616051ED-7F19-4AE5-AC0B-4F23C85B37EC}" type="pres">
      <dgm:prSet presAssocID="{767C7F44-A6DA-4902-9BC3-847FE110BDF3}" presName="compChildNode" presStyleCnt="0"/>
      <dgm:spPr/>
    </dgm:pt>
    <dgm:pt modelId="{FFBFD8D1-4D34-435C-A938-BA64329F026E}" type="pres">
      <dgm:prSet presAssocID="{767C7F44-A6DA-4902-9BC3-847FE110BDF3}" presName="theInnerList" presStyleCnt="0"/>
      <dgm:spPr/>
    </dgm:pt>
    <dgm:pt modelId="{3947453A-B6BB-42B4-9D9B-38090A3C58FB}" type="pres">
      <dgm:prSet presAssocID="{75C5034B-C5D7-4617-BE47-3C8A5BF0D3EE}" presName="childNode" presStyleLbl="node1" presStyleIdx="12" presStyleCnt="14">
        <dgm:presLayoutVars>
          <dgm:bulletEnabled val="1"/>
        </dgm:presLayoutVars>
      </dgm:prSet>
      <dgm:spPr/>
    </dgm:pt>
    <dgm:pt modelId="{9C6E4CC1-A957-4D11-A156-925DAD0DEE28}" type="pres">
      <dgm:prSet presAssocID="{75C5034B-C5D7-4617-BE47-3C8A5BF0D3EE}" presName="aSpace2" presStyleCnt="0"/>
      <dgm:spPr/>
    </dgm:pt>
    <dgm:pt modelId="{93AB1166-CDBB-471F-AE19-2679E5714FDA}" type="pres">
      <dgm:prSet presAssocID="{EA58036F-D44A-4207-B530-65C2BD283DA7}" presName="childNode" presStyleLbl="node1" presStyleIdx="13" presStyleCnt="14">
        <dgm:presLayoutVars>
          <dgm:bulletEnabled val="1"/>
        </dgm:presLayoutVars>
      </dgm:prSet>
      <dgm:spPr/>
    </dgm:pt>
  </dgm:ptLst>
  <dgm:cxnLst>
    <dgm:cxn modelId="{FE01CD02-64FE-4790-9F16-028A7888464D}" srcId="{6D3BBD77-3402-44E6-9D24-E66C5D947285}" destId="{2E76006C-5D51-4C9D-A236-A940A1904A9E}" srcOrd="2" destOrd="0" parTransId="{ECD05C5F-650F-496E-A2FE-685FA5E33AB1}" sibTransId="{9B2B7299-88E8-454A-80D2-59C84485D5C2}"/>
    <dgm:cxn modelId="{09E44E04-C93E-4985-8EB1-B1A0F3262FD5}" type="presOf" srcId="{C807BBAF-3422-415A-80D6-71ACA5B843F1}" destId="{447C3D9F-7FB5-426B-86F9-2B27D5CD24B2}" srcOrd="0" destOrd="0" presId="urn:microsoft.com/office/officeart/2005/8/layout/lProcess2"/>
    <dgm:cxn modelId="{D10F8A08-0EF6-4FB7-BB81-271648F167BD}" srcId="{4F000A9D-0945-4626-B9DA-6C5C7D2E97A7}" destId="{FB2BB065-9A22-4664-B120-A2AB9977BCFF}" srcOrd="1" destOrd="0" parTransId="{F504B7EF-7D36-430D-BD93-ECC86034301F}" sibTransId="{26F993BE-A09B-4EF9-BE27-E71C2FEBD302}"/>
    <dgm:cxn modelId="{D034B60E-8999-49C8-B730-98108D6DC9B2}" type="presOf" srcId="{0E1029E4-6A5A-4806-87D9-D8562EA6755F}" destId="{8CDA2190-122E-425D-853A-F75F949DF873}" srcOrd="0" destOrd="0" presId="urn:microsoft.com/office/officeart/2005/8/layout/lProcess2"/>
    <dgm:cxn modelId="{FDE9420F-BD0A-4459-BF2D-927DE4992970}" srcId="{49E59A62-0F9D-4C68-B63F-EBED9800B74F}" destId="{24B7E208-614B-4665-9285-3D600FAFEAF5}" srcOrd="0" destOrd="0" parTransId="{C0466C26-0A1A-4B0A-9B99-6C9B3C2D31D6}" sibTransId="{7A677EED-B3C4-43A4-B96C-58C2EC27A890}"/>
    <dgm:cxn modelId="{95637210-2123-45F4-AC82-EDCF5E14CDC6}" type="presOf" srcId="{A86F3486-8492-4589-B770-A5FE2C630953}" destId="{7F741578-2A0E-443F-8C5C-B37364614AC7}" srcOrd="1" destOrd="0" presId="urn:microsoft.com/office/officeart/2005/8/layout/lProcess2"/>
    <dgm:cxn modelId="{B155DD16-3452-4D2E-8EBA-1B86B4C6CBA7}" srcId="{6D3BBD77-3402-44E6-9D24-E66C5D947285}" destId="{C807BBAF-3422-415A-80D6-71ACA5B843F1}" srcOrd="1" destOrd="0" parTransId="{7CC96A91-EE13-4C37-906C-380C35AEF250}" sibTransId="{F96FA994-C919-4CDE-BB74-C0801B737F3A}"/>
    <dgm:cxn modelId="{9FAE3B19-64E1-4CB6-B366-51C22A542D23}" srcId="{A86F3486-8492-4589-B770-A5FE2C630953}" destId="{9DFA4E5A-1D45-4620-80AB-7FF9E6967A63}" srcOrd="1" destOrd="0" parTransId="{9F80DFF5-A12D-4231-B3AC-547EFDF3CC54}" sibTransId="{54C26046-DF4D-4CE6-B8C1-E811C36BE725}"/>
    <dgm:cxn modelId="{91A2841C-DA6F-4C4B-853F-1A8B50BEC68A}" type="presOf" srcId="{6D3BBD77-3402-44E6-9D24-E66C5D947285}" destId="{68FFC759-0567-47BE-A039-EF26876A14FB}" srcOrd="0" destOrd="0" presId="urn:microsoft.com/office/officeart/2005/8/layout/lProcess2"/>
    <dgm:cxn modelId="{B8ECD522-B099-4032-84A6-097822748444}" type="presOf" srcId="{566B15FF-F5CF-408C-9291-2A7C8548CDFA}" destId="{E6479D19-F9C7-44DF-BFF2-4449BB3D69FD}" srcOrd="0" destOrd="0" presId="urn:microsoft.com/office/officeart/2005/8/layout/lProcess2"/>
    <dgm:cxn modelId="{11720829-4960-437C-A727-1215D9C36F2C}" srcId="{767C7F44-A6DA-4902-9BC3-847FE110BDF3}" destId="{75C5034B-C5D7-4617-BE47-3C8A5BF0D3EE}" srcOrd="0" destOrd="0" parTransId="{96562823-DF1E-4B45-9E4C-CAAAD8511564}" sibTransId="{7333583A-FBBE-4A31-8501-AAC40D63621E}"/>
    <dgm:cxn modelId="{7D0F9329-0BB7-4E97-9A44-93983B3E628A}" type="presOf" srcId="{24B7E208-614B-4665-9285-3D600FAFEAF5}" destId="{40613E25-331D-41BB-A79F-7DED9A445258}" srcOrd="0" destOrd="0" presId="urn:microsoft.com/office/officeart/2005/8/layout/lProcess2"/>
    <dgm:cxn modelId="{ADC4A82A-EC64-4828-809F-1E62B616142D}" type="presOf" srcId="{EA58036F-D44A-4207-B530-65C2BD283DA7}" destId="{93AB1166-CDBB-471F-AE19-2679E5714FDA}" srcOrd="0" destOrd="0" presId="urn:microsoft.com/office/officeart/2005/8/layout/lProcess2"/>
    <dgm:cxn modelId="{BF20C736-BEE7-4DA6-BB5C-3B4EE3F50691}" type="presOf" srcId="{FB2BB065-9A22-4664-B120-A2AB9977BCFF}" destId="{8C4ED396-6BDD-4DE4-A9D5-E76E90B1B1F5}" srcOrd="0" destOrd="0" presId="urn:microsoft.com/office/officeart/2005/8/layout/lProcess2"/>
    <dgm:cxn modelId="{80D4DE38-177B-487B-A92E-71313F7BEA17}" srcId="{4F000A9D-0945-4626-B9DA-6C5C7D2E97A7}" destId="{68C4C001-3C88-4B11-A14E-534C95C22356}" srcOrd="0" destOrd="0" parTransId="{E6264194-84E5-4A3C-9F4A-9E4916AD62B5}" sibTransId="{0150E70A-0B7B-405C-AF88-B8FE02F01935}"/>
    <dgm:cxn modelId="{5A6F3044-6067-4DE4-94D9-D324179DE9A8}" type="presOf" srcId="{767C7F44-A6DA-4902-9BC3-847FE110BDF3}" destId="{255D41B0-30E0-451D-A12B-B042DC60CC66}" srcOrd="0" destOrd="0" presId="urn:microsoft.com/office/officeart/2005/8/layout/lProcess2"/>
    <dgm:cxn modelId="{716EF546-CB25-44AE-A32D-4096CF7F636B}" type="presOf" srcId="{A86F3486-8492-4589-B770-A5FE2C630953}" destId="{7B120FDD-56FB-46C7-B89E-78F45FBB25BD}" srcOrd="0" destOrd="0" presId="urn:microsoft.com/office/officeart/2005/8/layout/lProcess2"/>
    <dgm:cxn modelId="{74008048-4B9C-48E2-A8C4-266307782EA3}" type="presOf" srcId="{75C5034B-C5D7-4617-BE47-3C8A5BF0D3EE}" destId="{3947453A-B6BB-42B4-9D9B-38090A3C58FB}" srcOrd="0" destOrd="0" presId="urn:microsoft.com/office/officeart/2005/8/layout/lProcess2"/>
    <dgm:cxn modelId="{4625E84B-C803-4CB9-A752-6BF38D549D7F}" type="presOf" srcId="{C807BBAF-3422-415A-80D6-71ACA5B843F1}" destId="{25235034-E0BE-418F-BF4F-1B1D529F9036}" srcOrd="1" destOrd="0" presId="urn:microsoft.com/office/officeart/2005/8/layout/lProcess2"/>
    <dgm:cxn modelId="{8646444C-B03F-4CEF-A4D4-D2761A271B7B}" srcId="{2E76006C-5D51-4C9D-A236-A940A1904A9E}" destId="{26DD1BC6-C59D-49B2-B148-450A07685BA3}" srcOrd="1" destOrd="0" parTransId="{A2F33549-A63E-4939-BD4D-FF678A2EF948}" sibTransId="{5051B66A-8726-478F-ABE2-4A04CE3F2534}"/>
    <dgm:cxn modelId="{F961F659-B22A-4CF9-B61A-51B376C79D25}" srcId="{6D3BBD77-3402-44E6-9D24-E66C5D947285}" destId="{A86F3486-8492-4589-B770-A5FE2C630953}" srcOrd="5" destOrd="0" parTransId="{40AA5AB0-B6C6-43BB-81F3-C2D78BA39A58}" sibTransId="{92176BC9-FACC-4DD3-8AA1-0026B2D6723A}"/>
    <dgm:cxn modelId="{575F6C5D-8C7A-4B86-99E6-BCCE20263883}" srcId="{767C7F44-A6DA-4902-9BC3-847FE110BDF3}" destId="{EA58036F-D44A-4207-B530-65C2BD283DA7}" srcOrd="1" destOrd="0" parTransId="{4A5CC9DF-B755-4C10-8DC1-3B3AAE9AE286}" sibTransId="{5DE15086-F1BD-48C4-BCBA-A42CEB283274}"/>
    <dgm:cxn modelId="{6C80935D-BBC7-4B65-891B-CD7CBEE67868}" type="presOf" srcId="{49E59A62-0F9D-4C68-B63F-EBED9800B74F}" destId="{82A0F2B4-A6DB-49FC-967D-BF8E32671956}" srcOrd="0" destOrd="0" presId="urn:microsoft.com/office/officeart/2005/8/layout/lProcess2"/>
    <dgm:cxn modelId="{BD16815E-B570-43F8-B03D-E31A0E4C6382}" type="presOf" srcId="{26DD1BC6-C59D-49B2-B148-450A07685BA3}" destId="{87B2CCDF-875D-403F-AA4D-32B6A1CBD969}" srcOrd="0" destOrd="0" presId="urn:microsoft.com/office/officeart/2005/8/layout/lProcess2"/>
    <dgm:cxn modelId="{A9661A63-EEC4-47E1-9A70-8D02AC1D2EAE}" type="presOf" srcId="{9B487033-04B5-4AA5-BDB7-A97518DB667F}" destId="{DA13656A-C899-4546-9BAB-42F2E873AD1C}" srcOrd="0" destOrd="0" presId="urn:microsoft.com/office/officeart/2005/8/layout/lProcess2"/>
    <dgm:cxn modelId="{9FC5786A-E6A6-4288-8D9A-3B7CC4E8A4D6}" type="presOf" srcId="{9DFA4E5A-1D45-4620-80AB-7FF9E6967A63}" destId="{6394CF92-E6D3-4225-9E9F-F6FB6A56B542}" srcOrd="0" destOrd="0" presId="urn:microsoft.com/office/officeart/2005/8/layout/lProcess2"/>
    <dgm:cxn modelId="{62BD1C78-D48A-4DFC-ABFC-A39CA703120B}" type="presOf" srcId="{49E59A62-0F9D-4C68-B63F-EBED9800B74F}" destId="{5AD0B40A-5491-446C-9DAA-71AD9066E51C}" srcOrd="1" destOrd="0" presId="urn:microsoft.com/office/officeart/2005/8/layout/lProcess2"/>
    <dgm:cxn modelId="{D38AF07C-6A5B-40E7-B979-E55D9DE26751}" type="presOf" srcId="{5F9EE25B-3E6E-4E6F-AF8D-3BCFE6AA6603}" destId="{186734EC-C223-4AB9-A642-99B62E6C37C5}" srcOrd="1" destOrd="0" presId="urn:microsoft.com/office/officeart/2005/8/layout/lProcess2"/>
    <dgm:cxn modelId="{CB3DBA7F-3A57-47E1-A124-B3DD68A83E12}" type="presOf" srcId="{4F000A9D-0945-4626-B9DA-6C5C7D2E97A7}" destId="{0A893A91-0567-4DDA-A2C7-C8C99BAECC50}" srcOrd="1" destOrd="0" presId="urn:microsoft.com/office/officeart/2005/8/layout/lProcess2"/>
    <dgm:cxn modelId="{BB18D080-0714-47B3-AF9E-2B7304BF40FC}" srcId="{6D3BBD77-3402-44E6-9D24-E66C5D947285}" destId="{4F000A9D-0945-4626-B9DA-6C5C7D2E97A7}" srcOrd="0" destOrd="0" parTransId="{ED711A85-7BFD-40AD-A7D9-221A76FBA836}" sibTransId="{26018FC2-FEDC-48DA-AE53-48E39017C6E6}"/>
    <dgm:cxn modelId="{B419E880-18C7-49CA-B749-D208EEAF3FB6}" type="presOf" srcId="{5F9EE25B-3E6E-4E6F-AF8D-3BCFE6AA6603}" destId="{87213E59-4069-4974-BD47-A5553C261F3C}" srcOrd="0" destOrd="0" presId="urn:microsoft.com/office/officeart/2005/8/layout/lProcess2"/>
    <dgm:cxn modelId="{090E8B8A-47C1-4B38-AF82-81215780BD3E}" type="presOf" srcId="{2E76006C-5D51-4C9D-A236-A940A1904A9E}" destId="{FB47A921-42D6-4470-9C90-16DE65F0B861}" srcOrd="1" destOrd="0" presId="urn:microsoft.com/office/officeart/2005/8/layout/lProcess2"/>
    <dgm:cxn modelId="{1C16DE8D-99BF-48F9-915B-0C8642F96609}" type="presOf" srcId="{0F6C753A-B38E-4B9D-99E2-2F270C3BCB9C}" destId="{6882D5A6-B9E7-4989-99EC-E4109A5F3C67}" srcOrd="0" destOrd="0" presId="urn:microsoft.com/office/officeart/2005/8/layout/lProcess2"/>
    <dgm:cxn modelId="{1D20708E-9135-4DDB-8093-53842741E8A1}" type="presOf" srcId="{2DF7645E-8309-45F8-826C-E5463E21C199}" destId="{C6B760F9-AE20-4EAC-AEE6-E79291E13CB5}" srcOrd="0" destOrd="0" presId="urn:microsoft.com/office/officeart/2005/8/layout/lProcess2"/>
    <dgm:cxn modelId="{83010491-F0FA-488E-9DF7-6DFD5587C335}" srcId="{6D3BBD77-3402-44E6-9D24-E66C5D947285}" destId="{5F9EE25B-3E6E-4E6F-AF8D-3BCFE6AA6603}" srcOrd="4" destOrd="0" parTransId="{5B5FF1F4-391B-46B5-A2B7-8B614AB5B6F0}" sibTransId="{20AEDDA3-EC3A-4B6E-BEFD-1CB3BD76FAB2}"/>
    <dgm:cxn modelId="{5AAB7391-F01F-46DB-8B0D-7F6D319FF7EE}" type="presOf" srcId="{4F000A9D-0945-4626-B9DA-6C5C7D2E97A7}" destId="{E96C2E4C-0840-409A-9A0A-D55AF5E6C243}" srcOrd="0" destOrd="0" presId="urn:microsoft.com/office/officeart/2005/8/layout/lProcess2"/>
    <dgm:cxn modelId="{C7C2319A-CDFB-4202-8610-43C1D826E466}" type="presOf" srcId="{68C4C001-3C88-4B11-A14E-534C95C22356}" destId="{4358D284-840D-4E12-A146-8FA489A819CD}" srcOrd="0" destOrd="0" presId="urn:microsoft.com/office/officeart/2005/8/layout/lProcess2"/>
    <dgm:cxn modelId="{18FF809D-3534-4680-BDAA-DA93DBC9BAEF}" srcId="{2E76006C-5D51-4C9D-A236-A940A1904A9E}" destId="{9B487033-04B5-4AA5-BDB7-A97518DB667F}" srcOrd="0" destOrd="0" parTransId="{2E86DE23-9568-4C19-9313-2CD7EF12C5B8}" sibTransId="{9672AD12-FBEB-4142-8EDB-E87F1B0B0188}"/>
    <dgm:cxn modelId="{E09296A0-79DD-4046-9CFF-FBD3CA15B7B3}" type="presOf" srcId="{B6E426B0-1722-4B44-ADF2-FCD2709B040B}" destId="{87B622AE-09E1-4353-B715-642277156472}" srcOrd="0" destOrd="0" presId="urn:microsoft.com/office/officeart/2005/8/layout/lProcess2"/>
    <dgm:cxn modelId="{EB21A2A5-17B2-4E69-B2E2-2F1A174008C8}" type="presOf" srcId="{84AFF7FB-0EC2-4ED5-BF78-3D3FCCCE723C}" destId="{BFBF3FA1-1F48-4254-A23F-67AD4A10C3C2}" srcOrd="0" destOrd="0" presId="urn:microsoft.com/office/officeart/2005/8/layout/lProcess2"/>
    <dgm:cxn modelId="{F39F81AD-D50A-41C8-9120-77B20B27E417}" srcId="{5F9EE25B-3E6E-4E6F-AF8D-3BCFE6AA6603}" destId="{84AFF7FB-0EC2-4ED5-BF78-3D3FCCCE723C}" srcOrd="1" destOrd="0" parTransId="{BA37D0BB-965F-45FA-B31E-58BF926656A5}" sibTransId="{1DE96F39-A91F-4D93-8B83-F252E609EE3D}"/>
    <dgm:cxn modelId="{A036BBB9-BBA0-486A-B68D-5CE3CF74CE83}" srcId="{C807BBAF-3422-415A-80D6-71ACA5B843F1}" destId="{566B15FF-F5CF-408C-9291-2A7C8548CDFA}" srcOrd="1" destOrd="0" parTransId="{0CBDE790-D51A-4057-86F6-02074A437FD9}" sibTransId="{7A7B70A6-C663-4CC7-94BA-3B47EDAE7608}"/>
    <dgm:cxn modelId="{0043F9BA-9DC6-4B98-AF79-1C9070FF80CD}" srcId="{49E59A62-0F9D-4C68-B63F-EBED9800B74F}" destId="{2DF7645E-8309-45F8-826C-E5463E21C199}" srcOrd="1" destOrd="0" parTransId="{DFA36AE1-D3C3-428D-82B0-83421D53D995}" sibTransId="{B192CAFF-E186-4423-86BE-3691B77EE866}"/>
    <dgm:cxn modelId="{3ACCADC3-CC17-436D-8309-26778176100F}" srcId="{6D3BBD77-3402-44E6-9D24-E66C5D947285}" destId="{767C7F44-A6DA-4902-9BC3-847FE110BDF3}" srcOrd="6" destOrd="0" parTransId="{B239DEBA-372C-42E3-84F0-9C5C31755E77}" sibTransId="{CC986E99-99A8-46B2-8BC6-3755132CEB86}"/>
    <dgm:cxn modelId="{AEFDF1C6-1044-484D-9DC0-6013C8D97D37}" srcId="{5F9EE25B-3E6E-4E6F-AF8D-3BCFE6AA6603}" destId="{0E1029E4-6A5A-4806-87D9-D8562EA6755F}" srcOrd="0" destOrd="0" parTransId="{D0A6AAAC-E406-4FA4-B851-84949C0E17DC}" sibTransId="{FB06D538-C6CD-4FB3-AC36-15AAC1D5A4D1}"/>
    <dgm:cxn modelId="{112824CE-93F3-46BD-9B22-D09A7689FB42}" type="presOf" srcId="{2E76006C-5D51-4C9D-A236-A940A1904A9E}" destId="{8C5B4B66-9025-4EAF-A787-F9AD0D646F63}" srcOrd="0" destOrd="0" presId="urn:microsoft.com/office/officeart/2005/8/layout/lProcess2"/>
    <dgm:cxn modelId="{F1A597CF-D30C-462C-A46E-F5FC88616FCC}" srcId="{C807BBAF-3422-415A-80D6-71ACA5B843F1}" destId="{0F6C753A-B38E-4B9D-99E2-2F270C3BCB9C}" srcOrd="0" destOrd="0" parTransId="{06FD7208-6696-44D1-A3AB-B249BF348B53}" sibTransId="{99CAD93D-3AC9-430C-8AFA-8F2E122AD3AF}"/>
    <dgm:cxn modelId="{3961F6D2-32A2-4C86-83B1-503EAB8C7A5E}" type="presOf" srcId="{767C7F44-A6DA-4902-9BC3-847FE110BDF3}" destId="{F4283E14-359A-4339-AA3B-0420116047BC}" srcOrd="1" destOrd="0" presId="urn:microsoft.com/office/officeart/2005/8/layout/lProcess2"/>
    <dgm:cxn modelId="{006F3AEB-3F79-4BC5-AC8E-C466CCDCA26C}" srcId="{A86F3486-8492-4589-B770-A5FE2C630953}" destId="{B6E426B0-1722-4B44-ADF2-FCD2709B040B}" srcOrd="0" destOrd="0" parTransId="{2FD14343-DAD5-473F-9E29-046A59780B7C}" sibTransId="{74A758BC-B64A-4542-8081-0ADA28D5340A}"/>
    <dgm:cxn modelId="{66FC2CF8-796E-4CC8-88C7-4B8624F7F804}" srcId="{6D3BBD77-3402-44E6-9D24-E66C5D947285}" destId="{49E59A62-0F9D-4C68-B63F-EBED9800B74F}" srcOrd="3" destOrd="0" parTransId="{C0274C05-223E-4343-B618-2486838A667B}" sibTransId="{4AB1445A-045D-4FC4-B314-B070CBC8D37F}"/>
    <dgm:cxn modelId="{4182BDE2-87BC-4DAD-99FD-51988D6F36F6}" type="presParOf" srcId="{68FFC759-0567-47BE-A039-EF26876A14FB}" destId="{F2D0E730-F3A1-47B8-9169-2484A3E769CE}" srcOrd="0" destOrd="0" presId="urn:microsoft.com/office/officeart/2005/8/layout/lProcess2"/>
    <dgm:cxn modelId="{2691EEAC-666A-44D9-9EC8-F2D2FDB230C1}" type="presParOf" srcId="{F2D0E730-F3A1-47B8-9169-2484A3E769CE}" destId="{E96C2E4C-0840-409A-9A0A-D55AF5E6C243}" srcOrd="0" destOrd="0" presId="urn:microsoft.com/office/officeart/2005/8/layout/lProcess2"/>
    <dgm:cxn modelId="{0D0C1B6A-C4B6-4208-9A8F-327DA7027FDE}" type="presParOf" srcId="{F2D0E730-F3A1-47B8-9169-2484A3E769CE}" destId="{0A893A91-0567-4DDA-A2C7-C8C99BAECC50}" srcOrd="1" destOrd="0" presId="urn:microsoft.com/office/officeart/2005/8/layout/lProcess2"/>
    <dgm:cxn modelId="{12A1874E-EB51-4CF3-9D71-83627B9C936B}" type="presParOf" srcId="{F2D0E730-F3A1-47B8-9169-2484A3E769CE}" destId="{CA0C7D14-17DB-4F41-A24E-E1E3D11316AD}" srcOrd="2" destOrd="0" presId="urn:microsoft.com/office/officeart/2005/8/layout/lProcess2"/>
    <dgm:cxn modelId="{8E2F5C7B-A1E3-4C0C-9832-CF3351533B96}" type="presParOf" srcId="{CA0C7D14-17DB-4F41-A24E-E1E3D11316AD}" destId="{7EEF35AC-8C0E-47CE-9050-795FE9D7E317}" srcOrd="0" destOrd="0" presId="urn:microsoft.com/office/officeart/2005/8/layout/lProcess2"/>
    <dgm:cxn modelId="{8CD9B478-9FA7-4A2B-91FB-B49F96A0055F}" type="presParOf" srcId="{7EEF35AC-8C0E-47CE-9050-795FE9D7E317}" destId="{4358D284-840D-4E12-A146-8FA489A819CD}" srcOrd="0" destOrd="0" presId="urn:microsoft.com/office/officeart/2005/8/layout/lProcess2"/>
    <dgm:cxn modelId="{2284B44D-0CDE-4060-8D04-76B6D62E23F7}" type="presParOf" srcId="{7EEF35AC-8C0E-47CE-9050-795FE9D7E317}" destId="{25DD9311-99FE-4369-B110-07D22E445DB5}" srcOrd="1" destOrd="0" presId="urn:microsoft.com/office/officeart/2005/8/layout/lProcess2"/>
    <dgm:cxn modelId="{1B5F061D-046C-4FDA-A9F8-0B1F16D09AE7}" type="presParOf" srcId="{7EEF35AC-8C0E-47CE-9050-795FE9D7E317}" destId="{8C4ED396-6BDD-4DE4-A9D5-E76E90B1B1F5}" srcOrd="2" destOrd="0" presId="urn:microsoft.com/office/officeart/2005/8/layout/lProcess2"/>
    <dgm:cxn modelId="{4B613879-7724-4548-925D-0AB97870F466}" type="presParOf" srcId="{68FFC759-0567-47BE-A039-EF26876A14FB}" destId="{C08421A1-351B-4AC8-8A46-303242E1783B}" srcOrd="1" destOrd="0" presId="urn:microsoft.com/office/officeart/2005/8/layout/lProcess2"/>
    <dgm:cxn modelId="{21062CF3-240C-457D-AD37-349C2FA5C0F4}" type="presParOf" srcId="{68FFC759-0567-47BE-A039-EF26876A14FB}" destId="{C88894D7-408F-4BD0-8F50-6D67E84246F1}" srcOrd="2" destOrd="0" presId="urn:microsoft.com/office/officeart/2005/8/layout/lProcess2"/>
    <dgm:cxn modelId="{84C9F293-AA52-4469-88D8-EBBC88C29F53}" type="presParOf" srcId="{C88894D7-408F-4BD0-8F50-6D67E84246F1}" destId="{447C3D9F-7FB5-426B-86F9-2B27D5CD24B2}" srcOrd="0" destOrd="0" presId="urn:microsoft.com/office/officeart/2005/8/layout/lProcess2"/>
    <dgm:cxn modelId="{06A67D7C-61E0-49DC-B64B-3F97DC45404F}" type="presParOf" srcId="{C88894D7-408F-4BD0-8F50-6D67E84246F1}" destId="{25235034-E0BE-418F-BF4F-1B1D529F9036}" srcOrd="1" destOrd="0" presId="urn:microsoft.com/office/officeart/2005/8/layout/lProcess2"/>
    <dgm:cxn modelId="{86730733-3569-4036-8E00-D7427E6BC956}" type="presParOf" srcId="{C88894D7-408F-4BD0-8F50-6D67E84246F1}" destId="{8199E44A-1342-415B-AA9F-07AE9E3C5173}" srcOrd="2" destOrd="0" presId="urn:microsoft.com/office/officeart/2005/8/layout/lProcess2"/>
    <dgm:cxn modelId="{3E6232D6-B594-463C-96D1-097688FE3327}" type="presParOf" srcId="{8199E44A-1342-415B-AA9F-07AE9E3C5173}" destId="{991991AB-8B39-4A11-A9AC-C778880C2C07}" srcOrd="0" destOrd="0" presId="urn:microsoft.com/office/officeart/2005/8/layout/lProcess2"/>
    <dgm:cxn modelId="{A938BE12-6244-4D30-9DE7-1E8A91885F5C}" type="presParOf" srcId="{991991AB-8B39-4A11-A9AC-C778880C2C07}" destId="{6882D5A6-B9E7-4989-99EC-E4109A5F3C67}" srcOrd="0" destOrd="0" presId="urn:microsoft.com/office/officeart/2005/8/layout/lProcess2"/>
    <dgm:cxn modelId="{8142B20C-D76E-4FF9-AF97-223511F66839}" type="presParOf" srcId="{991991AB-8B39-4A11-A9AC-C778880C2C07}" destId="{ED05481B-601B-4315-901F-A122B731F839}" srcOrd="1" destOrd="0" presId="urn:microsoft.com/office/officeart/2005/8/layout/lProcess2"/>
    <dgm:cxn modelId="{66FC5467-9355-4B5D-82CB-E134C58488D9}" type="presParOf" srcId="{991991AB-8B39-4A11-A9AC-C778880C2C07}" destId="{E6479D19-F9C7-44DF-BFF2-4449BB3D69FD}" srcOrd="2" destOrd="0" presId="urn:microsoft.com/office/officeart/2005/8/layout/lProcess2"/>
    <dgm:cxn modelId="{64EAC883-9DB6-4354-A356-A0B11E2DC947}" type="presParOf" srcId="{68FFC759-0567-47BE-A039-EF26876A14FB}" destId="{39C80502-F534-4593-91A3-3EE58B7F01F8}" srcOrd="3" destOrd="0" presId="urn:microsoft.com/office/officeart/2005/8/layout/lProcess2"/>
    <dgm:cxn modelId="{9CC7623B-BD62-4968-ADEE-FF3309EEE734}" type="presParOf" srcId="{68FFC759-0567-47BE-A039-EF26876A14FB}" destId="{8B91928B-93DB-4775-8AAA-88148CE930C1}" srcOrd="4" destOrd="0" presId="urn:microsoft.com/office/officeart/2005/8/layout/lProcess2"/>
    <dgm:cxn modelId="{67ABE019-F59C-473C-A8A2-258111F33C07}" type="presParOf" srcId="{8B91928B-93DB-4775-8AAA-88148CE930C1}" destId="{8C5B4B66-9025-4EAF-A787-F9AD0D646F63}" srcOrd="0" destOrd="0" presId="urn:microsoft.com/office/officeart/2005/8/layout/lProcess2"/>
    <dgm:cxn modelId="{709999DA-BB75-4673-8CDA-F5D439095717}" type="presParOf" srcId="{8B91928B-93DB-4775-8AAA-88148CE930C1}" destId="{FB47A921-42D6-4470-9C90-16DE65F0B861}" srcOrd="1" destOrd="0" presId="urn:microsoft.com/office/officeart/2005/8/layout/lProcess2"/>
    <dgm:cxn modelId="{B1E1BE1F-6522-4A32-9BCB-4EB7A84B2443}" type="presParOf" srcId="{8B91928B-93DB-4775-8AAA-88148CE930C1}" destId="{E299583C-C7E6-463F-B782-B255A15487DA}" srcOrd="2" destOrd="0" presId="urn:microsoft.com/office/officeart/2005/8/layout/lProcess2"/>
    <dgm:cxn modelId="{3E42C7D8-E54A-4938-A94A-ADB1CC269C03}" type="presParOf" srcId="{E299583C-C7E6-463F-B782-B255A15487DA}" destId="{4C555A1A-35D9-46E2-8C86-8D251EF0372F}" srcOrd="0" destOrd="0" presId="urn:microsoft.com/office/officeart/2005/8/layout/lProcess2"/>
    <dgm:cxn modelId="{2F803976-B742-4005-AB16-6A3AAD2FD9DA}" type="presParOf" srcId="{4C555A1A-35D9-46E2-8C86-8D251EF0372F}" destId="{DA13656A-C899-4546-9BAB-42F2E873AD1C}" srcOrd="0" destOrd="0" presId="urn:microsoft.com/office/officeart/2005/8/layout/lProcess2"/>
    <dgm:cxn modelId="{8BE7C23A-1999-4FD9-ACF8-FFBE829C6907}" type="presParOf" srcId="{4C555A1A-35D9-46E2-8C86-8D251EF0372F}" destId="{7E6683EB-3FDC-422A-AFF2-136B47ED3BE5}" srcOrd="1" destOrd="0" presId="urn:microsoft.com/office/officeart/2005/8/layout/lProcess2"/>
    <dgm:cxn modelId="{37356C8C-C19C-4F02-8F69-11BC0C918E4A}" type="presParOf" srcId="{4C555A1A-35D9-46E2-8C86-8D251EF0372F}" destId="{87B2CCDF-875D-403F-AA4D-32B6A1CBD969}" srcOrd="2" destOrd="0" presId="urn:microsoft.com/office/officeart/2005/8/layout/lProcess2"/>
    <dgm:cxn modelId="{D9155DEA-ACFB-4940-810B-FE0838962CEA}" type="presParOf" srcId="{68FFC759-0567-47BE-A039-EF26876A14FB}" destId="{05BB93BC-958D-478B-9BE4-EF57CDA86C80}" srcOrd="5" destOrd="0" presId="urn:microsoft.com/office/officeart/2005/8/layout/lProcess2"/>
    <dgm:cxn modelId="{F161F698-D754-4A88-A5B1-F38977356894}" type="presParOf" srcId="{68FFC759-0567-47BE-A039-EF26876A14FB}" destId="{01164BF1-1ACB-469D-9998-2661DBFC2E45}" srcOrd="6" destOrd="0" presId="urn:microsoft.com/office/officeart/2005/8/layout/lProcess2"/>
    <dgm:cxn modelId="{D8AFCF77-E799-4944-8C37-5F8C806E699B}" type="presParOf" srcId="{01164BF1-1ACB-469D-9998-2661DBFC2E45}" destId="{82A0F2B4-A6DB-49FC-967D-BF8E32671956}" srcOrd="0" destOrd="0" presId="urn:microsoft.com/office/officeart/2005/8/layout/lProcess2"/>
    <dgm:cxn modelId="{5BB2AE60-CD51-4E06-8F68-3A0442D6CC5C}" type="presParOf" srcId="{01164BF1-1ACB-469D-9998-2661DBFC2E45}" destId="{5AD0B40A-5491-446C-9DAA-71AD9066E51C}" srcOrd="1" destOrd="0" presId="urn:microsoft.com/office/officeart/2005/8/layout/lProcess2"/>
    <dgm:cxn modelId="{6F06CFB8-2856-4303-9996-B69AD44E6740}" type="presParOf" srcId="{01164BF1-1ACB-469D-9998-2661DBFC2E45}" destId="{E782C997-376A-4B95-A1F5-3C98429A668A}" srcOrd="2" destOrd="0" presId="urn:microsoft.com/office/officeart/2005/8/layout/lProcess2"/>
    <dgm:cxn modelId="{EEAFFEA3-B50D-48D4-B391-551300F12F25}" type="presParOf" srcId="{E782C997-376A-4B95-A1F5-3C98429A668A}" destId="{46EF8079-7160-4DD8-995D-225E5E0170DC}" srcOrd="0" destOrd="0" presId="urn:microsoft.com/office/officeart/2005/8/layout/lProcess2"/>
    <dgm:cxn modelId="{87D4FA88-ECCD-4078-9E0D-1687CD319DF6}" type="presParOf" srcId="{46EF8079-7160-4DD8-995D-225E5E0170DC}" destId="{40613E25-331D-41BB-A79F-7DED9A445258}" srcOrd="0" destOrd="0" presId="urn:microsoft.com/office/officeart/2005/8/layout/lProcess2"/>
    <dgm:cxn modelId="{26ECD75D-EFB6-4375-AB38-8F2C54FF4F2F}" type="presParOf" srcId="{46EF8079-7160-4DD8-995D-225E5E0170DC}" destId="{45DBBB02-D031-41CC-9D06-E21E853AC1F1}" srcOrd="1" destOrd="0" presId="urn:microsoft.com/office/officeart/2005/8/layout/lProcess2"/>
    <dgm:cxn modelId="{323AAE85-7B52-4764-A0E2-81F6C9AEB9FB}" type="presParOf" srcId="{46EF8079-7160-4DD8-995D-225E5E0170DC}" destId="{C6B760F9-AE20-4EAC-AEE6-E79291E13CB5}" srcOrd="2" destOrd="0" presId="urn:microsoft.com/office/officeart/2005/8/layout/lProcess2"/>
    <dgm:cxn modelId="{6A14F794-A7E9-409F-B69A-5CBF3559FA30}" type="presParOf" srcId="{68FFC759-0567-47BE-A039-EF26876A14FB}" destId="{F28B355E-92CB-4FAC-8804-4811795E8207}" srcOrd="7" destOrd="0" presId="urn:microsoft.com/office/officeart/2005/8/layout/lProcess2"/>
    <dgm:cxn modelId="{94F73FFD-FEC1-46D5-BDDD-6719677ADC0C}" type="presParOf" srcId="{68FFC759-0567-47BE-A039-EF26876A14FB}" destId="{70BB6067-BA1B-4389-8DE1-318D02AE64C6}" srcOrd="8" destOrd="0" presId="urn:microsoft.com/office/officeart/2005/8/layout/lProcess2"/>
    <dgm:cxn modelId="{A70BCBCC-0814-4A7A-A0FA-AC1E5A8C0E93}" type="presParOf" srcId="{70BB6067-BA1B-4389-8DE1-318D02AE64C6}" destId="{87213E59-4069-4974-BD47-A5553C261F3C}" srcOrd="0" destOrd="0" presId="urn:microsoft.com/office/officeart/2005/8/layout/lProcess2"/>
    <dgm:cxn modelId="{A2E98078-716F-4CBD-B5F8-DD00E5255C2D}" type="presParOf" srcId="{70BB6067-BA1B-4389-8DE1-318D02AE64C6}" destId="{186734EC-C223-4AB9-A642-99B62E6C37C5}" srcOrd="1" destOrd="0" presId="urn:microsoft.com/office/officeart/2005/8/layout/lProcess2"/>
    <dgm:cxn modelId="{352671A3-A1F1-4F6F-A9CA-1891892A3D8F}" type="presParOf" srcId="{70BB6067-BA1B-4389-8DE1-318D02AE64C6}" destId="{6D6E3250-CE38-45DC-8D43-1435B8ED618A}" srcOrd="2" destOrd="0" presId="urn:microsoft.com/office/officeart/2005/8/layout/lProcess2"/>
    <dgm:cxn modelId="{60F304B1-6648-4437-8D1A-04D505C28A02}" type="presParOf" srcId="{6D6E3250-CE38-45DC-8D43-1435B8ED618A}" destId="{D3EC65DA-3CF9-420B-8E62-E8152B51DA53}" srcOrd="0" destOrd="0" presId="urn:microsoft.com/office/officeart/2005/8/layout/lProcess2"/>
    <dgm:cxn modelId="{228139A5-474E-4776-A243-8E0A1BDCC81E}" type="presParOf" srcId="{D3EC65DA-3CF9-420B-8E62-E8152B51DA53}" destId="{8CDA2190-122E-425D-853A-F75F949DF873}" srcOrd="0" destOrd="0" presId="urn:microsoft.com/office/officeart/2005/8/layout/lProcess2"/>
    <dgm:cxn modelId="{C63EA962-D3D7-43C1-BB2A-CECF14B9279A}" type="presParOf" srcId="{D3EC65DA-3CF9-420B-8E62-E8152B51DA53}" destId="{C14E519C-A71A-4481-A51E-9081176A78BE}" srcOrd="1" destOrd="0" presId="urn:microsoft.com/office/officeart/2005/8/layout/lProcess2"/>
    <dgm:cxn modelId="{B0AEBAA4-5EE0-4634-A2A2-3156BDB8DB1B}" type="presParOf" srcId="{D3EC65DA-3CF9-420B-8E62-E8152B51DA53}" destId="{BFBF3FA1-1F48-4254-A23F-67AD4A10C3C2}" srcOrd="2" destOrd="0" presId="urn:microsoft.com/office/officeart/2005/8/layout/lProcess2"/>
    <dgm:cxn modelId="{1F85DCEF-6007-4B1A-ABD2-0EDFF9B95230}" type="presParOf" srcId="{68FFC759-0567-47BE-A039-EF26876A14FB}" destId="{DE7B3A1F-4AE5-4D02-A6F7-8D89851CC696}" srcOrd="9" destOrd="0" presId="urn:microsoft.com/office/officeart/2005/8/layout/lProcess2"/>
    <dgm:cxn modelId="{8DD1BDEB-8F47-41B2-95E6-7B0321537E3B}" type="presParOf" srcId="{68FFC759-0567-47BE-A039-EF26876A14FB}" destId="{D53182AA-899A-47D0-A39A-4277D576B8A5}" srcOrd="10" destOrd="0" presId="urn:microsoft.com/office/officeart/2005/8/layout/lProcess2"/>
    <dgm:cxn modelId="{C9B306E7-0C18-4363-84D4-EE553848B354}" type="presParOf" srcId="{D53182AA-899A-47D0-A39A-4277D576B8A5}" destId="{7B120FDD-56FB-46C7-B89E-78F45FBB25BD}" srcOrd="0" destOrd="0" presId="urn:microsoft.com/office/officeart/2005/8/layout/lProcess2"/>
    <dgm:cxn modelId="{71A205F6-B910-4BB1-BCDB-C359485311C5}" type="presParOf" srcId="{D53182AA-899A-47D0-A39A-4277D576B8A5}" destId="{7F741578-2A0E-443F-8C5C-B37364614AC7}" srcOrd="1" destOrd="0" presId="urn:microsoft.com/office/officeart/2005/8/layout/lProcess2"/>
    <dgm:cxn modelId="{2779D75F-E639-4F6A-AA1A-977D1D9E80C8}" type="presParOf" srcId="{D53182AA-899A-47D0-A39A-4277D576B8A5}" destId="{0D13AAC5-5C0B-4A15-9998-20A64F3F6F1B}" srcOrd="2" destOrd="0" presId="urn:microsoft.com/office/officeart/2005/8/layout/lProcess2"/>
    <dgm:cxn modelId="{EB6AD208-32F0-477B-A04A-74DD1C37CC1C}" type="presParOf" srcId="{0D13AAC5-5C0B-4A15-9998-20A64F3F6F1B}" destId="{7C08CC09-CC8B-475A-A689-7190EF25329B}" srcOrd="0" destOrd="0" presId="urn:microsoft.com/office/officeart/2005/8/layout/lProcess2"/>
    <dgm:cxn modelId="{09BC7B17-7DD0-40CA-B63F-B4174F69C5F3}" type="presParOf" srcId="{7C08CC09-CC8B-475A-A689-7190EF25329B}" destId="{87B622AE-09E1-4353-B715-642277156472}" srcOrd="0" destOrd="0" presId="urn:microsoft.com/office/officeart/2005/8/layout/lProcess2"/>
    <dgm:cxn modelId="{5BC755F4-7846-4F76-BF78-32B392BA50D1}" type="presParOf" srcId="{7C08CC09-CC8B-475A-A689-7190EF25329B}" destId="{2F4C1744-6986-49BF-91D1-8E2B9F5E89BC}" srcOrd="1" destOrd="0" presId="urn:microsoft.com/office/officeart/2005/8/layout/lProcess2"/>
    <dgm:cxn modelId="{A11B1151-55B5-4E53-A7E1-9F71FC07E3C7}" type="presParOf" srcId="{7C08CC09-CC8B-475A-A689-7190EF25329B}" destId="{6394CF92-E6D3-4225-9E9F-F6FB6A56B542}" srcOrd="2" destOrd="0" presId="urn:microsoft.com/office/officeart/2005/8/layout/lProcess2"/>
    <dgm:cxn modelId="{554F10D7-0CD6-4943-B7CE-33FDD78B0EA6}" type="presParOf" srcId="{68FFC759-0567-47BE-A039-EF26876A14FB}" destId="{D3114ABF-703F-4A20-9DF9-494311BB4129}" srcOrd="11" destOrd="0" presId="urn:microsoft.com/office/officeart/2005/8/layout/lProcess2"/>
    <dgm:cxn modelId="{030C4B82-A22B-4B44-A2BC-186E50AA3A5B}" type="presParOf" srcId="{68FFC759-0567-47BE-A039-EF26876A14FB}" destId="{D076ACE6-BBF1-4CF6-9221-6153566E0B2B}" srcOrd="12" destOrd="0" presId="urn:microsoft.com/office/officeart/2005/8/layout/lProcess2"/>
    <dgm:cxn modelId="{04B05CE8-DC40-48AD-8F96-4F5FD1DEAFAB}" type="presParOf" srcId="{D076ACE6-BBF1-4CF6-9221-6153566E0B2B}" destId="{255D41B0-30E0-451D-A12B-B042DC60CC66}" srcOrd="0" destOrd="0" presId="urn:microsoft.com/office/officeart/2005/8/layout/lProcess2"/>
    <dgm:cxn modelId="{4C3C2A81-B0D5-4FE3-AEA6-3462EB0F6BFA}" type="presParOf" srcId="{D076ACE6-BBF1-4CF6-9221-6153566E0B2B}" destId="{F4283E14-359A-4339-AA3B-0420116047BC}" srcOrd="1" destOrd="0" presId="urn:microsoft.com/office/officeart/2005/8/layout/lProcess2"/>
    <dgm:cxn modelId="{C3D075FC-CABC-434C-A482-B5B5C6A4B115}" type="presParOf" srcId="{D076ACE6-BBF1-4CF6-9221-6153566E0B2B}" destId="{616051ED-7F19-4AE5-AC0B-4F23C85B37EC}" srcOrd="2" destOrd="0" presId="urn:microsoft.com/office/officeart/2005/8/layout/lProcess2"/>
    <dgm:cxn modelId="{6FF7DE0C-D1E7-43A8-B341-790292BDB8F8}" type="presParOf" srcId="{616051ED-7F19-4AE5-AC0B-4F23C85B37EC}" destId="{FFBFD8D1-4D34-435C-A938-BA64329F026E}" srcOrd="0" destOrd="0" presId="urn:microsoft.com/office/officeart/2005/8/layout/lProcess2"/>
    <dgm:cxn modelId="{20D7BDB3-513F-43B9-A8CB-1FBD2B4D4335}" type="presParOf" srcId="{FFBFD8D1-4D34-435C-A938-BA64329F026E}" destId="{3947453A-B6BB-42B4-9D9B-38090A3C58FB}" srcOrd="0" destOrd="0" presId="urn:microsoft.com/office/officeart/2005/8/layout/lProcess2"/>
    <dgm:cxn modelId="{F4DCFEB9-0822-4FC7-8AE2-5B5E8DA8F278}" type="presParOf" srcId="{FFBFD8D1-4D34-435C-A938-BA64329F026E}" destId="{9C6E4CC1-A957-4D11-A156-925DAD0DEE28}" srcOrd="1" destOrd="0" presId="urn:microsoft.com/office/officeart/2005/8/layout/lProcess2"/>
    <dgm:cxn modelId="{B2E0835A-DE72-40E6-B1AA-2B2DDCF89D9B}" type="presParOf" srcId="{FFBFD8D1-4D34-435C-A938-BA64329F026E}" destId="{93AB1166-CDBB-471F-AE19-2679E5714FD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6BD4E-5328-4F86-8D4A-23BE27E70F3E}" type="doc">
      <dgm:prSet loTypeId="urn:microsoft.com/office/officeart/2005/8/layout/process3" loCatId="process" qsTypeId="urn:microsoft.com/office/officeart/2005/8/quickstyle/simple1" qsCatId="simple" csTypeId="urn:microsoft.com/office/officeart/2005/8/colors/accent1_2" csCatId="accent1"/>
      <dgm:spPr/>
      <dgm:t>
        <a:bodyPr/>
        <a:lstStyle/>
        <a:p>
          <a:endParaRPr lang="de-DE"/>
        </a:p>
      </dgm:t>
    </dgm:pt>
    <dgm:pt modelId="{858360B2-0EEB-491C-A659-6C47ADDE1D50}">
      <dgm:prSet/>
      <dgm:spPr/>
      <dgm:t>
        <a:bodyPr/>
        <a:lstStyle/>
        <a:p>
          <a:r>
            <a:rPr lang="en-US"/>
            <a:t>Typische Stakeholder (interessierte Parteien) im ITSM / für ein SMS:</a:t>
          </a:r>
          <a:endParaRPr lang="de-DE"/>
        </a:p>
      </dgm:t>
    </dgm:pt>
    <dgm:pt modelId="{7BD2B9FE-2EDE-4602-8BC5-5A8E7301E329}" type="parTrans" cxnId="{07A896C2-4AD8-4C4D-B4CD-9A709485614F}">
      <dgm:prSet/>
      <dgm:spPr/>
      <dgm:t>
        <a:bodyPr/>
        <a:lstStyle/>
        <a:p>
          <a:endParaRPr lang="de-DE"/>
        </a:p>
      </dgm:t>
    </dgm:pt>
    <dgm:pt modelId="{220CC95E-DD75-4545-A74E-F937241BD802}" type="sibTrans" cxnId="{07A896C2-4AD8-4C4D-B4CD-9A709485614F}">
      <dgm:prSet/>
      <dgm:spPr/>
      <dgm:t>
        <a:bodyPr/>
        <a:lstStyle/>
        <a:p>
          <a:endParaRPr lang="de-DE"/>
        </a:p>
      </dgm:t>
    </dgm:pt>
    <dgm:pt modelId="{7B610F64-9035-470A-817C-38698D0F913C}">
      <dgm:prSet/>
      <dgm:spPr/>
      <dgm:t>
        <a:bodyPr/>
        <a:lstStyle/>
        <a:p>
          <a:r>
            <a:rPr lang="en-US"/>
            <a:t>Kunden</a:t>
          </a:r>
          <a:endParaRPr lang="de-DE"/>
        </a:p>
      </dgm:t>
    </dgm:pt>
    <dgm:pt modelId="{E171BBE5-4455-4D59-A6F8-202DF0222A36}" type="parTrans" cxnId="{FF127F22-24F6-4A1C-8E29-E79F90ACDDDD}">
      <dgm:prSet/>
      <dgm:spPr/>
      <dgm:t>
        <a:bodyPr/>
        <a:lstStyle/>
        <a:p>
          <a:endParaRPr lang="de-DE"/>
        </a:p>
      </dgm:t>
    </dgm:pt>
    <dgm:pt modelId="{BA286AD8-6FCF-414F-A3F7-40BB29D0B3E8}" type="sibTrans" cxnId="{FF127F22-24F6-4A1C-8E29-E79F90ACDDDD}">
      <dgm:prSet/>
      <dgm:spPr/>
      <dgm:t>
        <a:bodyPr/>
        <a:lstStyle/>
        <a:p>
          <a:endParaRPr lang="de-DE"/>
        </a:p>
      </dgm:t>
    </dgm:pt>
    <dgm:pt modelId="{8568BE86-6C70-4959-87C9-2892BADDB21A}">
      <dgm:prSet/>
      <dgm:spPr/>
      <dgm:t>
        <a:bodyPr/>
        <a:lstStyle/>
        <a:p>
          <a:r>
            <a:rPr lang="en-US"/>
            <a:t>Top-Management des IT-Service Providers</a:t>
          </a:r>
          <a:endParaRPr lang="de-DE"/>
        </a:p>
      </dgm:t>
    </dgm:pt>
    <dgm:pt modelId="{8DB536D7-DE26-487E-9C95-13415B1CDF79}" type="parTrans" cxnId="{8B9C2CF2-DDC6-4CE7-BFDC-EAF1B71F5EF1}">
      <dgm:prSet/>
      <dgm:spPr/>
      <dgm:t>
        <a:bodyPr/>
        <a:lstStyle/>
        <a:p>
          <a:endParaRPr lang="de-DE"/>
        </a:p>
      </dgm:t>
    </dgm:pt>
    <dgm:pt modelId="{F9B78B0A-DE63-4B6C-8F69-85ABE469708E}" type="sibTrans" cxnId="{8B9C2CF2-DDC6-4CE7-BFDC-EAF1B71F5EF1}">
      <dgm:prSet/>
      <dgm:spPr/>
      <dgm:t>
        <a:bodyPr/>
        <a:lstStyle/>
        <a:p>
          <a:endParaRPr lang="de-DE"/>
        </a:p>
      </dgm:t>
    </dgm:pt>
    <dgm:pt modelId="{C4B9FB8F-D5DB-4BC2-808B-3A20DAEE674A}">
      <dgm:prSet/>
      <dgm:spPr/>
      <dgm:t>
        <a:bodyPr/>
        <a:lstStyle/>
        <a:p>
          <a:r>
            <a:rPr lang="en-US"/>
            <a:t>Angestellte / Mitarbeiter des IT-Service Providers</a:t>
          </a:r>
          <a:endParaRPr lang="de-DE"/>
        </a:p>
      </dgm:t>
    </dgm:pt>
    <dgm:pt modelId="{3CAEEAE6-E7C5-4F95-8CC7-A199753D69C0}" type="parTrans" cxnId="{5FA4AE46-56A8-4AEA-96E8-55EC6C61CE6A}">
      <dgm:prSet/>
      <dgm:spPr/>
      <dgm:t>
        <a:bodyPr/>
        <a:lstStyle/>
        <a:p>
          <a:endParaRPr lang="de-DE"/>
        </a:p>
      </dgm:t>
    </dgm:pt>
    <dgm:pt modelId="{78065ED4-233F-4B60-BA7F-E0864C489369}" type="sibTrans" cxnId="{5FA4AE46-56A8-4AEA-96E8-55EC6C61CE6A}">
      <dgm:prSet/>
      <dgm:spPr/>
      <dgm:t>
        <a:bodyPr/>
        <a:lstStyle/>
        <a:p>
          <a:endParaRPr lang="de-DE"/>
        </a:p>
      </dgm:t>
    </dgm:pt>
    <dgm:pt modelId="{F76BB1FC-0027-4613-8985-5F98CBB2FFC2}">
      <dgm:prSet/>
      <dgm:spPr/>
      <dgm:t>
        <a:bodyPr/>
        <a:lstStyle/>
        <a:p>
          <a:r>
            <a:rPr lang="en-US"/>
            <a:t>Interne Zulieferer und/oder Föderationsmitglieder</a:t>
          </a:r>
          <a:endParaRPr lang="de-DE"/>
        </a:p>
      </dgm:t>
    </dgm:pt>
    <dgm:pt modelId="{A54C32F2-5BB7-4359-88CC-0FD150D14FC8}" type="parTrans" cxnId="{7BAEC853-8A3D-4C5B-8BBE-9A68F1D5E84D}">
      <dgm:prSet/>
      <dgm:spPr/>
      <dgm:t>
        <a:bodyPr/>
        <a:lstStyle/>
        <a:p>
          <a:endParaRPr lang="de-DE"/>
        </a:p>
      </dgm:t>
    </dgm:pt>
    <dgm:pt modelId="{E9D51C6D-FF79-456F-89D4-5B9FF3AAB0D1}" type="sibTrans" cxnId="{7BAEC853-8A3D-4C5B-8BBE-9A68F1D5E84D}">
      <dgm:prSet/>
      <dgm:spPr/>
      <dgm:t>
        <a:bodyPr/>
        <a:lstStyle/>
        <a:p>
          <a:endParaRPr lang="de-DE"/>
        </a:p>
      </dgm:t>
    </dgm:pt>
    <dgm:pt modelId="{DF55BA09-CEFE-41AB-BD20-5E0900171587}">
      <dgm:prSet/>
      <dgm:spPr/>
      <dgm:t>
        <a:bodyPr/>
        <a:lstStyle/>
        <a:p>
          <a:r>
            <a:rPr lang="en-US"/>
            <a:t>Externe Zulieferer</a:t>
          </a:r>
          <a:endParaRPr lang="de-DE"/>
        </a:p>
      </dgm:t>
    </dgm:pt>
    <dgm:pt modelId="{6AB87243-BFC9-478E-94B7-26E3C5C7E236}" type="parTrans" cxnId="{7A77FD76-CE4E-4DFE-A840-DDD6AF7D8E3A}">
      <dgm:prSet/>
      <dgm:spPr/>
      <dgm:t>
        <a:bodyPr/>
        <a:lstStyle/>
        <a:p>
          <a:endParaRPr lang="de-DE"/>
        </a:p>
      </dgm:t>
    </dgm:pt>
    <dgm:pt modelId="{1A76DF52-29A0-490B-A48F-346AB4B523F1}" type="sibTrans" cxnId="{7A77FD76-CE4E-4DFE-A840-DDD6AF7D8E3A}">
      <dgm:prSet/>
      <dgm:spPr/>
      <dgm:t>
        <a:bodyPr/>
        <a:lstStyle/>
        <a:p>
          <a:endParaRPr lang="de-DE"/>
        </a:p>
      </dgm:t>
    </dgm:pt>
    <dgm:pt modelId="{1D39DF30-F5C2-4C74-91EF-A3D3E3A9148B}">
      <dgm:prSet/>
      <dgm:spPr/>
      <dgm:t>
        <a:bodyPr/>
        <a:lstStyle/>
        <a:p>
          <a:r>
            <a:rPr lang="en-US"/>
            <a:t>Behörden</a:t>
          </a:r>
          <a:endParaRPr lang="de-DE"/>
        </a:p>
      </dgm:t>
    </dgm:pt>
    <dgm:pt modelId="{24036B09-BA12-48BB-BAA2-7265206B6807}" type="parTrans" cxnId="{D71A7369-EC69-4060-8F8B-F3D54FA26455}">
      <dgm:prSet/>
      <dgm:spPr/>
      <dgm:t>
        <a:bodyPr/>
        <a:lstStyle/>
        <a:p>
          <a:endParaRPr lang="de-DE"/>
        </a:p>
      </dgm:t>
    </dgm:pt>
    <dgm:pt modelId="{D241366C-1761-4CF7-809B-5BBAA3235C61}" type="sibTrans" cxnId="{D71A7369-EC69-4060-8F8B-F3D54FA26455}">
      <dgm:prSet/>
      <dgm:spPr/>
      <dgm:t>
        <a:bodyPr/>
        <a:lstStyle/>
        <a:p>
          <a:endParaRPr lang="de-DE"/>
        </a:p>
      </dgm:t>
    </dgm:pt>
    <dgm:pt modelId="{CD6B06B1-2C5C-465C-8F76-32DF0C18AFE9}">
      <dgm:prSet/>
      <dgm:spPr/>
      <dgm:t>
        <a:bodyPr/>
        <a:lstStyle/>
        <a:p>
          <a:r>
            <a:rPr lang="en-US"/>
            <a:t>Stakeholder-Analyse und Stakeholder-Management</a:t>
          </a:r>
          <a:endParaRPr lang="de-DE"/>
        </a:p>
      </dgm:t>
    </dgm:pt>
    <dgm:pt modelId="{3BED777B-2248-4F86-B10E-390186B1486D}" type="parTrans" cxnId="{2037F4F7-C172-403E-82A1-1A4E69752288}">
      <dgm:prSet/>
      <dgm:spPr/>
      <dgm:t>
        <a:bodyPr/>
        <a:lstStyle/>
        <a:p>
          <a:endParaRPr lang="de-DE"/>
        </a:p>
      </dgm:t>
    </dgm:pt>
    <dgm:pt modelId="{87C746C6-2741-472D-87AA-9CDD1C66DE9D}" type="sibTrans" cxnId="{2037F4F7-C172-403E-82A1-1A4E69752288}">
      <dgm:prSet/>
      <dgm:spPr/>
      <dgm:t>
        <a:bodyPr/>
        <a:lstStyle/>
        <a:p>
          <a:endParaRPr lang="de-DE"/>
        </a:p>
      </dgm:t>
    </dgm:pt>
    <dgm:pt modelId="{D959F69C-A1BB-40AF-85FA-E11D1C0A4D37}">
      <dgm:prSet/>
      <dgm:spPr/>
      <dgm:t>
        <a:bodyPr/>
        <a:lstStyle/>
        <a:p>
          <a:r>
            <a:rPr lang="en-US"/>
            <a:t>Identifizieren Sie die Stakeholder oder Stakeholder-Gruppen in ausreichender Granularität / Detailtiefe (z.B. verschiedene Typen / Gruppen von Kunden)</a:t>
          </a:r>
          <a:endParaRPr lang="de-DE"/>
        </a:p>
      </dgm:t>
    </dgm:pt>
    <dgm:pt modelId="{CED2D31C-C453-4FCC-8C3C-A1C1B90BF13E}" type="parTrans" cxnId="{CD2BCE8C-99A3-44F8-AA4F-10121B23B1CC}">
      <dgm:prSet/>
      <dgm:spPr/>
      <dgm:t>
        <a:bodyPr/>
        <a:lstStyle/>
        <a:p>
          <a:endParaRPr lang="de-DE"/>
        </a:p>
      </dgm:t>
    </dgm:pt>
    <dgm:pt modelId="{9B367C47-7F34-438E-9208-68D903F2C9B9}" type="sibTrans" cxnId="{CD2BCE8C-99A3-44F8-AA4F-10121B23B1CC}">
      <dgm:prSet/>
      <dgm:spPr/>
      <dgm:t>
        <a:bodyPr/>
        <a:lstStyle/>
        <a:p>
          <a:endParaRPr lang="de-DE"/>
        </a:p>
      </dgm:t>
    </dgm:pt>
    <dgm:pt modelId="{88D23003-32B9-4591-AE77-FA27CD3AA1C8}">
      <dgm:prSet/>
      <dgm:spPr/>
      <dgm:t>
        <a:bodyPr/>
        <a:lstStyle/>
        <a:p>
          <a:r>
            <a:rPr lang="en-US"/>
            <a:t>Verstehen der Anforderungen und Erwartungen der Interessengruppen an ITSM und das SMS</a:t>
          </a:r>
          <a:endParaRPr lang="de-DE"/>
        </a:p>
      </dgm:t>
    </dgm:pt>
    <dgm:pt modelId="{2D13EF7D-75F9-4234-B9C0-90AE21D8177D}" type="parTrans" cxnId="{48C25482-52F2-4AA0-9F67-E306AF7450AF}">
      <dgm:prSet/>
      <dgm:spPr/>
      <dgm:t>
        <a:bodyPr/>
        <a:lstStyle/>
        <a:p>
          <a:endParaRPr lang="de-DE"/>
        </a:p>
      </dgm:t>
    </dgm:pt>
    <dgm:pt modelId="{3A80BE1C-559C-4237-B6A2-3204E64A3608}" type="sibTrans" cxnId="{48C25482-52F2-4AA0-9F67-E306AF7450AF}">
      <dgm:prSet/>
      <dgm:spPr/>
      <dgm:t>
        <a:bodyPr/>
        <a:lstStyle/>
        <a:p>
          <a:endParaRPr lang="de-DE"/>
        </a:p>
      </dgm:t>
    </dgm:pt>
    <dgm:pt modelId="{561934F5-0400-4792-ADF5-458B6BF3A2CE}">
      <dgm:prSet/>
      <dgm:spPr/>
      <dgm:t>
        <a:bodyPr/>
        <a:lstStyle/>
        <a:p>
          <a:r>
            <a:rPr lang="en-US"/>
            <a:t>Verstehen, wie sich ITSM und SMS auf die Beteiligten auswirken oder auswirken können</a:t>
          </a:r>
          <a:endParaRPr lang="de-DE"/>
        </a:p>
      </dgm:t>
    </dgm:pt>
    <dgm:pt modelId="{633C39E2-709A-4947-BA6E-E451E3CA588A}" type="parTrans" cxnId="{5D422808-8992-4E11-842D-BAA331191A2E}">
      <dgm:prSet/>
      <dgm:spPr/>
      <dgm:t>
        <a:bodyPr/>
        <a:lstStyle/>
        <a:p>
          <a:endParaRPr lang="de-DE"/>
        </a:p>
      </dgm:t>
    </dgm:pt>
    <dgm:pt modelId="{A836960A-7E68-4382-9518-2F1C5479D786}" type="sibTrans" cxnId="{5D422808-8992-4E11-842D-BAA331191A2E}">
      <dgm:prSet/>
      <dgm:spPr/>
      <dgm:t>
        <a:bodyPr/>
        <a:lstStyle/>
        <a:p>
          <a:endParaRPr lang="de-DE"/>
        </a:p>
      </dgm:t>
    </dgm:pt>
    <dgm:pt modelId="{E0B6FBAE-B150-4310-947A-D6C3981E2F74}">
      <dgm:prSet/>
      <dgm:spPr/>
      <dgm:t>
        <a:bodyPr/>
        <a:lstStyle/>
        <a:p>
          <a:r>
            <a:rPr lang="en-US"/>
            <a:t>Aktionen ableiten</a:t>
          </a:r>
          <a:endParaRPr lang="de-DE"/>
        </a:p>
      </dgm:t>
    </dgm:pt>
    <dgm:pt modelId="{8BBD0CC4-12F2-4E71-A620-A2401B0C18A7}" type="parTrans" cxnId="{2A8CF132-979A-4D13-BC9C-0706ED84B204}">
      <dgm:prSet/>
      <dgm:spPr/>
      <dgm:t>
        <a:bodyPr/>
        <a:lstStyle/>
        <a:p>
          <a:endParaRPr lang="de-DE"/>
        </a:p>
      </dgm:t>
    </dgm:pt>
    <dgm:pt modelId="{DFD02C9D-F717-46F6-B37C-26768C055008}" type="sibTrans" cxnId="{2A8CF132-979A-4D13-BC9C-0706ED84B204}">
      <dgm:prSet/>
      <dgm:spPr/>
      <dgm:t>
        <a:bodyPr/>
        <a:lstStyle/>
        <a:p>
          <a:endParaRPr lang="de-DE"/>
        </a:p>
      </dgm:t>
    </dgm:pt>
    <dgm:pt modelId="{71DE7FAF-D318-4AEC-8579-E3682085178E}" type="pres">
      <dgm:prSet presAssocID="{D736BD4E-5328-4F86-8D4A-23BE27E70F3E}" presName="linearFlow" presStyleCnt="0">
        <dgm:presLayoutVars>
          <dgm:dir/>
          <dgm:animLvl val="lvl"/>
          <dgm:resizeHandles val="exact"/>
        </dgm:presLayoutVars>
      </dgm:prSet>
      <dgm:spPr/>
    </dgm:pt>
    <dgm:pt modelId="{61FC49E7-DA44-476D-99BD-4B7DE4B7DA7D}" type="pres">
      <dgm:prSet presAssocID="{858360B2-0EEB-491C-A659-6C47ADDE1D50}" presName="composite" presStyleCnt="0"/>
      <dgm:spPr/>
    </dgm:pt>
    <dgm:pt modelId="{7700FA41-7871-4EBC-AE5D-61339BF23EF4}" type="pres">
      <dgm:prSet presAssocID="{858360B2-0EEB-491C-A659-6C47ADDE1D50}" presName="parTx" presStyleLbl="node1" presStyleIdx="0" presStyleCnt="2">
        <dgm:presLayoutVars>
          <dgm:chMax val="0"/>
          <dgm:chPref val="0"/>
          <dgm:bulletEnabled val="1"/>
        </dgm:presLayoutVars>
      </dgm:prSet>
      <dgm:spPr/>
    </dgm:pt>
    <dgm:pt modelId="{C124D006-5C63-431B-8E38-6669800F6FDF}" type="pres">
      <dgm:prSet presAssocID="{858360B2-0EEB-491C-A659-6C47ADDE1D50}" presName="parSh" presStyleLbl="node1" presStyleIdx="0" presStyleCnt="2"/>
      <dgm:spPr/>
    </dgm:pt>
    <dgm:pt modelId="{382FA638-FCDF-49C3-B480-EC0672FC05AD}" type="pres">
      <dgm:prSet presAssocID="{858360B2-0EEB-491C-A659-6C47ADDE1D50}" presName="desTx" presStyleLbl="fgAcc1" presStyleIdx="0" presStyleCnt="2">
        <dgm:presLayoutVars>
          <dgm:bulletEnabled val="1"/>
        </dgm:presLayoutVars>
      </dgm:prSet>
      <dgm:spPr/>
    </dgm:pt>
    <dgm:pt modelId="{AEF45CB0-FBDD-4656-B964-485C49A9CA78}" type="pres">
      <dgm:prSet presAssocID="{220CC95E-DD75-4545-A74E-F937241BD802}" presName="sibTrans" presStyleLbl="sibTrans2D1" presStyleIdx="0" presStyleCnt="1"/>
      <dgm:spPr/>
    </dgm:pt>
    <dgm:pt modelId="{9AC1B9BB-D43E-4395-8BD4-79368F26A280}" type="pres">
      <dgm:prSet presAssocID="{220CC95E-DD75-4545-A74E-F937241BD802}" presName="connTx" presStyleLbl="sibTrans2D1" presStyleIdx="0" presStyleCnt="1"/>
      <dgm:spPr/>
    </dgm:pt>
    <dgm:pt modelId="{89B8EFFE-6B37-4EB7-9D7C-91A0AF1AB2FA}" type="pres">
      <dgm:prSet presAssocID="{CD6B06B1-2C5C-465C-8F76-32DF0C18AFE9}" presName="composite" presStyleCnt="0"/>
      <dgm:spPr/>
    </dgm:pt>
    <dgm:pt modelId="{31CEB6D4-440E-481C-A3DD-79825B4CE29B}" type="pres">
      <dgm:prSet presAssocID="{CD6B06B1-2C5C-465C-8F76-32DF0C18AFE9}" presName="parTx" presStyleLbl="node1" presStyleIdx="0" presStyleCnt="2">
        <dgm:presLayoutVars>
          <dgm:chMax val="0"/>
          <dgm:chPref val="0"/>
          <dgm:bulletEnabled val="1"/>
        </dgm:presLayoutVars>
      </dgm:prSet>
      <dgm:spPr/>
    </dgm:pt>
    <dgm:pt modelId="{3650799F-D8AE-43C9-9AEE-DC43E7A3A5E1}" type="pres">
      <dgm:prSet presAssocID="{CD6B06B1-2C5C-465C-8F76-32DF0C18AFE9}" presName="parSh" presStyleLbl="node1" presStyleIdx="1" presStyleCnt="2"/>
      <dgm:spPr/>
    </dgm:pt>
    <dgm:pt modelId="{1845460E-A3B9-4F29-B051-779FE618C760}" type="pres">
      <dgm:prSet presAssocID="{CD6B06B1-2C5C-465C-8F76-32DF0C18AFE9}" presName="desTx" presStyleLbl="fgAcc1" presStyleIdx="1" presStyleCnt="2">
        <dgm:presLayoutVars>
          <dgm:bulletEnabled val="1"/>
        </dgm:presLayoutVars>
      </dgm:prSet>
      <dgm:spPr/>
    </dgm:pt>
  </dgm:ptLst>
  <dgm:cxnLst>
    <dgm:cxn modelId="{5D422808-8992-4E11-842D-BAA331191A2E}" srcId="{CD6B06B1-2C5C-465C-8F76-32DF0C18AFE9}" destId="{561934F5-0400-4792-ADF5-458B6BF3A2CE}" srcOrd="2" destOrd="0" parTransId="{633C39E2-709A-4947-BA6E-E451E3CA588A}" sibTransId="{A836960A-7E68-4382-9518-2F1C5479D786}"/>
    <dgm:cxn modelId="{3E9C9F0C-968A-4753-B2FD-D1F837448201}" type="presOf" srcId="{561934F5-0400-4792-ADF5-458B6BF3A2CE}" destId="{1845460E-A3B9-4F29-B051-779FE618C760}" srcOrd="0" destOrd="2" presId="urn:microsoft.com/office/officeart/2005/8/layout/process3"/>
    <dgm:cxn modelId="{60D53717-D491-4F8A-945C-75D617DA35DF}" type="presOf" srcId="{E0B6FBAE-B150-4310-947A-D6C3981E2F74}" destId="{1845460E-A3B9-4F29-B051-779FE618C760}" srcOrd="0" destOrd="3" presId="urn:microsoft.com/office/officeart/2005/8/layout/process3"/>
    <dgm:cxn modelId="{E4CFEF21-11B2-4553-AB43-379118668EC1}" type="presOf" srcId="{220CC95E-DD75-4545-A74E-F937241BD802}" destId="{AEF45CB0-FBDD-4656-B964-485C49A9CA78}" srcOrd="0" destOrd="0" presId="urn:microsoft.com/office/officeart/2005/8/layout/process3"/>
    <dgm:cxn modelId="{FF127F22-24F6-4A1C-8E29-E79F90ACDDDD}" srcId="{858360B2-0EEB-491C-A659-6C47ADDE1D50}" destId="{7B610F64-9035-470A-817C-38698D0F913C}" srcOrd="0" destOrd="0" parTransId="{E171BBE5-4455-4D59-A6F8-202DF0222A36}" sibTransId="{BA286AD8-6FCF-414F-A3F7-40BB29D0B3E8}"/>
    <dgm:cxn modelId="{4027DE26-0FD6-4A0B-AE6F-6FCF73C778E9}" type="presOf" srcId="{88D23003-32B9-4591-AE77-FA27CD3AA1C8}" destId="{1845460E-A3B9-4F29-B051-779FE618C760}" srcOrd="0" destOrd="1" presId="urn:microsoft.com/office/officeart/2005/8/layout/process3"/>
    <dgm:cxn modelId="{F500672A-BD15-4624-9C68-EB2DAECD5B95}" type="presOf" srcId="{220CC95E-DD75-4545-A74E-F937241BD802}" destId="{9AC1B9BB-D43E-4395-8BD4-79368F26A280}" srcOrd="1" destOrd="0" presId="urn:microsoft.com/office/officeart/2005/8/layout/process3"/>
    <dgm:cxn modelId="{B56C242E-F6F0-4942-BC76-C93AF43C1008}" type="presOf" srcId="{D959F69C-A1BB-40AF-85FA-E11D1C0A4D37}" destId="{1845460E-A3B9-4F29-B051-779FE618C760}" srcOrd="0" destOrd="0" presId="urn:microsoft.com/office/officeart/2005/8/layout/process3"/>
    <dgm:cxn modelId="{6DFA802E-E910-4EAA-97FA-340F20F79275}" type="presOf" srcId="{8568BE86-6C70-4959-87C9-2892BADDB21A}" destId="{382FA638-FCDF-49C3-B480-EC0672FC05AD}" srcOrd="0" destOrd="1" presId="urn:microsoft.com/office/officeart/2005/8/layout/process3"/>
    <dgm:cxn modelId="{2A8CF132-979A-4D13-BC9C-0706ED84B204}" srcId="{CD6B06B1-2C5C-465C-8F76-32DF0C18AFE9}" destId="{E0B6FBAE-B150-4310-947A-D6C3981E2F74}" srcOrd="3" destOrd="0" parTransId="{8BBD0CC4-12F2-4E71-A620-A2401B0C18A7}" sibTransId="{DFD02C9D-F717-46F6-B37C-26768C055008}"/>
    <dgm:cxn modelId="{42BBB137-AB12-45E1-BAD9-D322FE5AF2E7}" type="presOf" srcId="{858360B2-0EEB-491C-A659-6C47ADDE1D50}" destId="{7700FA41-7871-4EBC-AE5D-61339BF23EF4}" srcOrd="0" destOrd="0" presId="urn:microsoft.com/office/officeart/2005/8/layout/process3"/>
    <dgm:cxn modelId="{EB3BBF41-E731-4AB3-A195-7CC90FB8AB2D}" type="presOf" srcId="{1D39DF30-F5C2-4C74-91EF-A3D3E3A9148B}" destId="{382FA638-FCDF-49C3-B480-EC0672FC05AD}" srcOrd="0" destOrd="5" presId="urn:microsoft.com/office/officeart/2005/8/layout/process3"/>
    <dgm:cxn modelId="{F480E645-C661-486F-955F-EF4234EA932D}" type="presOf" srcId="{7B610F64-9035-470A-817C-38698D0F913C}" destId="{382FA638-FCDF-49C3-B480-EC0672FC05AD}" srcOrd="0" destOrd="0" presId="urn:microsoft.com/office/officeart/2005/8/layout/process3"/>
    <dgm:cxn modelId="{5FA4AE46-56A8-4AEA-96E8-55EC6C61CE6A}" srcId="{858360B2-0EEB-491C-A659-6C47ADDE1D50}" destId="{C4B9FB8F-D5DB-4BC2-808B-3A20DAEE674A}" srcOrd="2" destOrd="0" parTransId="{3CAEEAE6-E7C5-4F95-8CC7-A199753D69C0}" sibTransId="{78065ED4-233F-4B60-BA7F-E0864C489369}"/>
    <dgm:cxn modelId="{37014A4C-8E72-4456-9D5B-DD2B600F5424}" type="presOf" srcId="{DF55BA09-CEFE-41AB-BD20-5E0900171587}" destId="{382FA638-FCDF-49C3-B480-EC0672FC05AD}" srcOrd="0" destOrd="4" presId="urn:microsoft.com/office/officeart/2005/8/layout/process3"/>
    <dgm:cxn modelId="{7BAEC853-8A3D-4C5B-8BBE-9A68F1D5E84D}" srcId="{858360B2-0EEB-491C-A659-6C47ADDE1D50}" destId="{F76BB1FC-0027-4613-8985-5F98CBB2FFC2}" srcOrd="3" destOrd="0" parTransId="{A54C32F2-5BB7-4359-88CC-0FD150D14FC8}" sibTransId="{E9D51C6D-FF79-456F-89D4-5B9FF3AAB0D1}"/>
    <dgm:cxn modelId="{D71A7369-EC69-4060-8F8B-F3D54FA26455}" srcId="{858360B2-0EEB-491C-A659-6C47ADDE1D50}" destId="{1D39DF30-F5C2-4C74-91EF-A3D3E3A9148B}" srcOrd="5" destOrd="0" parTransId="{24036B09-BA12-48BB-BAA2-7265206B6807}" sibTransId="{D241366C-1761-4CF7-809B-5BBAA3235C61}"/>
    <dgm:cxn modelId="{86354D70-AD01-4BC2-8E6E-22B0F1294C22}" type="presOf" srcId="{C4B9FB8F-D5DB-4BC2-808B-3A20DAEE674A}" destId="{382FA638-FCDF-49C3-B480-EC0672FC05AD}" srcOrd="0" destOrd="2" presId="urn:microsoft.com/office/officeart/2005/8/layout/process3"/>
    <dgm:cxn modelId="{7A77FD76-CE4E-4DFE-A840-DDD6AF7D8E3A}" srcId="{858360B2-0EEB-491C-A659-6C47ADDE1D50}" destId="{DF55BA09-CEFE-41AB-BD20-5E0900171587}" srcOrd="4" destOrd="0" parTransId="{6AB87243-BFC9-478E-94B7-26E3C5C7E236}" sibTransId="{1A76DF52-29A0-490B-A48F-346AB4B523F1}"/>
    <dgm:cxn modelId="{48C25482-52F2-4AA0-9F67-E306AF7450AF}" srcId="{CD6B06B1-2C5C-465C-8F76-32DF0C18AFE9}" destId="{88D23003-32B9-4591-AE77-FA27CD3AA1C8}" srcOrd="1" destOrd="0" parTransId="{2D13EF7D-75F9-4234-B9C0-90AE21D8177D}" sibTransId="{3A80BE1C-559C-4237-B6A2-3204E64A3608}"/>
    <dgm:cxn modelId="{CD2BCE8C-99A3-44F8-AA4F-10121B23B1CC}" srcId="{CD6B06B1-2C5C-465C-8F76-32DF0C18AFE9}" destId="{D959F69C-A1BB-40AF-85FA-E11D1C0A4D37}" srcOrd="0" destOrd="0" parTransId="{CED2D31C-C453-4FCC-8C3C-A1C1B90BF13E}" sibTransId="{9B367C47-7F34-438E-9208-68D903F2C9B9}"/>
    <dgm:cxn modelId="{C1CCD397-BCB2-43C3-BB41-1C5B187B9B1A}" type="presOf" srcId="{F76BB1FC-0027-4613-8985-5F98CBB2FFC2}" destId="{382FA638-FCDF-49C3-B480-EC0672FC05AD}" srcOrd="0" destOrd="3" presId="urn:microsoft.com/office/officeart/2005/8/layout/process3"/>
    <dgm:cxn modelId="{6DB80FA5-0B85-486B-A3DB-36687335663E}" type="presOf" srcId="{D736BD4E-5328-4F86-8D4A-23BE27E70F3E}" destId="{71DE7FAF-D318-4AEC-8579-E3682085178E}" srcOrd="0" destOrd="0" presId="urn:microsoft.com/office/officeart/2005/8/layout/process3"/>
    <dgm:cxn modelId="{47C576A8-5FAD-43B5-BAAA-8F0081734CCA}" type="presOf" srcId="{CD6B06B1-2C5C-465C-8F76-32DF0C18AFE9}" destId="{31CEB6D4-440E-481C-A3DD-79825B4CE29B}" srcOrd="0" destOrd="0" presId="urn:microsoft.com/office/officeart/2005/8/layout/process3"/>
    <dgm:cxn modelId="{07A896C2-4AD8-4C4D-B4CD-9A709485614F}" srcId="{D736BD4E-5328-4F86-8D4A-23BE27E70F3E}" destId="{858360B2-0EEB-491C-A659-6C47ADDE1D50}" srcOrd="0" destOrd="0" parTransId="{7BD2B9FE-2EDE-4602-8BC5-5A8E7301E329}" sibTransId="{220CC95E-DD75-4545-A74E-F937241BD802}"/>
    <dgm:cxn modelId="{A60731D4-1133-4083-A441-9B4D20B7ABB5}" type="presOf" srcId="{858360B2-0EEB-491C-A659-6C47ADDE1D50}" destId="{C124D006-5C63-431B-8E38-6669800F6FDF}" srcOrd="1" destOrd="0" presId="urn:microsoft.com/office/officeart/2005/8/layout/process3"/>
    <dgm:cxn modelId="{8B9C2CF2-DDC6-4CE7-BFDC-EAF1B71F5EF1}" srcId="{858360B2-0EEB-491C-A659-6C47ADDE1D50}" destId="{8568BE86-6C70-4959-87C9-2892BADDB21A}" srcOrd="1" destOrd="0" parTransId="{8DB536D7-DE26-487E-9C95-13415B1CDF79}" sibTransId="{F9B78B0A-DE63-4B6C-8F69-85ABE469708E}"/>
    <dgm:cxn modelId="{2037F4F7-C172-403E-82A1-1A4E69752288}" srcId="{D736BD4E-5328-4F86-8D4A-23BE27E70F3E}" destId="{CD6B06B1-2C5C-465C-8F76-32DF0C18AFE9}" srcOrd="1" destOrd="0" parTransId="{3BED777B-2248-4F86-B10E-390186B1486D}" sibTransId="{87C746C6-2741-472D-87AA-9CDD1C66DE9D}"/>
    <dgm:cxn modelId="{A79E3FFE-C8D7-452D-B738-F8717B12528F}" type="presOf" srcId="{CD6B06B1-2C5C-465C-8F76-32DF0C18AFE9}" destId="{3650799F-D8AE-43C9-9AEE-DC43E7A3A5E1}" srcOrd="1" destOrd="0" presId="urn:microsoft.com/office/officeart/2005/8/layout/process3"/>
    <dgm:cxn modelId="{80F6088D-E5BF-4C96-BCAD-57D34A48ABA6}" type="presParOf" srcId="{71DE7FAF-D318-4AEC-8579-E3682085178E}" destId="{61FC49E7-DA44-476D-99BD-4B7DE4B7DA7D}" srcOrd="0" destOrd="0" presId="urn:microsoft.com/office/officeart/2005/8/layout/process3"/>
    <dgm:cxn modelId="{F7FCE968-0B91-4B5B-A0C8-7BAE040DE032}" type="presParOf" srcId="{61FC49E7-DA44-476D-99BD-4B7DE4B7DA7D}" destId="{7700FA41-7871-4EBC-AE5D-61339BF23EF4}" srcOrd="0" destOrd="0" presId="urn:microsoft.com/office/officeart/2005/8/layout/process3"/>
    <dgm:cxn modelId="{96D15B75-4B42-48DD-BFB1-899A5F188ED3}" type="presParOf" srcId="{61FC49E7-DA44-476D-99BD-4B7DE4B7DA7D}" destId="{C124D006-5C63-431B-8E38-6669800F6FDF}" srcOrd="1" destOrd="0" presId="urn:microsoft.com/office/officeart/2005/8/layout/process3"/>
    <dgm:cxn modelId="{4E7E23E6-AD08-4379-9785-C0B68D791CEA}" type="presParOf" srcId="{61FC49E7-DA44-476D-99BD-4B7DE4B7DA7D}" destId="{382FA638-FCDF-49C3-B480-EC0672FC05AD}" srcOrd="2" destOrd="0" presId="urn:microsoft.com/office/officeart/2005/8/layout/process3"/>
    <dgm:cxn modelId="{3CDD0311-D5DE-4B4C-B563-D6B48B7E694B}" type="presParOf" srcId="{71DE7FAF-D318-4AEC-8579-E3682085178E}" destId="{AEF45CB0-FBDD-4656-B964-485C49A9CA78}" srcOrd="1" destOrd="0" presId="urn:microsoft.com/office/officeart/2005/8/layout/process3"/>
    <dgm:cxn modelId="{914C0282-9B3F-444B-A56D-A0B03C68FF59}" type="presParOf" srcId="{AEF45CB0-FBDD-4656-B964-485C49A9CA78}" destId="{9AC1B9BB-D43E-4395-8BD4-79368F26A280}" srcOrd="0" destOrd="0" presId="urn:microsoft.com/office/officeart/2005/8/layout/process3"/>
    <dgm:cxn modelId="{F049BC99-F28B-4008-AC5A-0A36658946E7}" type="presParOf" srcId="{71DE7FAF-D318-4AEC-8579-E3682085178E}" destId="{89B8EFFE-6B37-4EB7-9D7C-91A0AF1AB2FA}" srcOrd="2" destOrd="0" presId="urn:microsoft.com/office/officeart/2005/8/layout/process3"/>
    <dgm:cxn modelId="{5744C315-A25E-4DF0-8168-06B201A7AE6A}" type="presParOf" srcId="{89B8EFFE-6B37-4EB7-9D7C-91A0AF1AB2FA}" destId="{31CEB6D4-440E-481C-A3DD-79825B4CE29B}" srcOrd="0" destOrd="0" presId="urn:microsoft.com/office/officeart/2005/8/layout/process3"/>
    <dgm:cxn modelId="{3A985C82-205B-4477-9357-F5B0E2D2CFAE}" type="presParOf" srcId="{89B8EFFE-6B37-4EB7-9D7C-91A0AF1AB2FA}" destId="{3650799F-D8AE-43C9-9AEE-DC43E7A3A5E1}" srcOrd="1" destOrd="0" presId="urn:microsoft.com/office/officeart/2005/8/layout/process3"/>
    <dgm:cxn modelId="{69089F35-B6FB-4321-91B4-3ABB5FF208E7}" type="presParOf" srcId="{89B8EFFE-6B37-4EB7-9D7C-91A0AF1AB2FA}" destId="{1845460E-A3B9-4F29-B051-779FE618C76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EFB935-DF26-4175-B0AD-15B62C77F73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4D0FD617-BF9D-4828-AFDE-C1EF49C632C1}">
      <dgm:prSet/>
      <dgm:spPr/>
      <dgm:t>
        <a:bodyPr/>
        <a:lstStyle/>
        <a:p>
          <a:r>
            <a:rPr lang="en-GB"/>
            <a:t>Geprüfte Person: Person, die auditierbar ist / befragt wird</a:t>
          </a:r>
          <a:endParaRPr lang="de-DE"/>
        </a:p>
      </dgm:t>
    </dgm:pt>
    <dgm:pt modelId="{E379C6D1-B86C-4FDE-88CF-6AF3DDFC7FCB}" type="parTrans" cxnId="{5569DED4-D21A-4D28-B561-4A7B642F0883}">
      <dgm:prSet/>
      <dgm:spPr/>
      <dgm:t>
        <a:bodyPr/>
        <a:lstStyle/>
        <a:p>
          <a:endParaRPr lang="de-DE"/>
        </a:p>
      </dgm:t>
    </dgm:pt>
    <dgm:pt modelId="{F5527775-06B4-4615-8B9C-8C2F973ABE9A}" type="sibTrans" cxnId="{5569DED4-D21A-4D28-B561-4A7B642F0883}">
      <dgm:prSet/>
      <dgm:spPr/>
      <dgm:t>
        <a:bodyPr/>
        <a:lstStyle/>
        <a:p>
          <a:endParaRPr lang="de-DE"/>
        </a:p>
      </dgm:t>
    </dgm:pt>
    <dgm:pt modelId="{A19E4FD0-C56D-404F-9DA5-36CE6D2F8111}">
      <dgm:prSet/>
      <dgm:spPr/>
      <dgm:t>
        <a:bodyPr/>
        <a:lstStyle/>
        <a:p>
          <a:r>
            <a:rPr lang="en-GB"/>
            <a:t>Auditor: Person, die ein Audit durchführt</a:t>
          </a:r>
          <a:endParaRPr lang="de-DE"/>
        </a:p>
      </dgm:t>
    </dgm:pt>
    <dgm:pt modelId="{FE7ECF1D-E621-4FCB-9326-3ED3B4A70F12}" type="parTrans" cxnId="{49D7EB65-5DE3-4705-868E-C234BF39E2E1}">
      <dgm:prSet/>
      <dgm:spPr/>
      <dgm:t>
        <a:bodyPr/>
        <a:lstStyle/>
        <a:p>
          <a:endParaRPr lang="de-DE"/>
        </a:p>
      </dgm:t>
    </dgm:pt>
    <dgm:pt modelId="{9531002A-12BB-4417-946B-952C35E9DC9F}" type="sibTrans" cxnId="{49D7EB65-5DE3-4705-868E-C234BF39E2E1}">
      <dgm:prSet/>
      <dgm:spPr/>
      <dgm:t>
        <a:bodyPr/>
        <a:lstStyle/>
        <a:p>
          <a:endParaRPr lang="de-DE"/>
        </a:p>
      </dgm:t>
    </dgm:pt>
    <dgm:pt modelId="{2BF9992C-AA4C-4174-A21C-5BF2A78032A1}">
      <dgm:prSet/>
      <dgm:spPr/>
      <dgm:t>
        <a:bodyPr/>
        <a:lstStyle/>
        <a:p>
          <a:r>
            <a:rPr lang="en-GB"/>
            <a:t>Fachexperte: Person, die den/die Auditor(en) während eines Audits unterstützt, indem sie technisches Know-how zu einem relevanten Thema beisteuert</a:t>
          </a:r>
          <a:endParaRPr lang="de-DE"/>
        </a:p>
      </dgm:t>
    </dgm:pt>
    <dgm:pt modelId="{2E98EF63-CEAF-459B-93E1-1405AADB763A}" type="parTrans" cxnId="{2CF31E10-ADB9-4A87-817B-0E86301B3D1F}">
      <dgm:prSet/>
      <dgm:spPr/>
      <dgm:t>
        <a:bodyPr/>
        <a:lstStyle/>
        <a:p>
          <a:endParaRPr lang="de-DE"/>
        </a:p>
      </dgm:t>
    </dgm:pt>
    <dgm:pt modelId="{8350C160-72BF-48F2-9901-1B402C9EDE16}" type="sibTrans" cxnId="{2CF31E10-ADB9-4A87-817B-0E86301B3D1F}">
      <dgm:prSet/>
      <dgm:spPr/>
      <dgm:t>
        <a:bodyPr/>
        <a:lstStyle/>
        <a:p>
          <a:endParaRPr lang="de-DE"/>
        </a:p>
      </dgm:t>
    </dgm:pt>
    <dgm:pt modelId="{40709408-BC7D-47A2-9908-98A326058286}">
      <dgm:prSet/>
      <dgm:spPr/>
      <dgm:t>
        <a:bodyPr/>
        <a:lstStyle/>
        <a:p>
          <a:r>
            <a:rPr lang="en-GB"/>
            <a:t>Auditierteam: Alle Auditoren, die zusammen mit unterstützenden technischen Experten ein Audit durchführen</a:t>
          </a:r>
          <a:endParaRPr lang="de-DE"/>
        </a:p>
      </dgm:t>
    </dgm:pt>
    <dgm:pt modelId="{E78F24D3-334F-4116-8E78-A0E31BB0C58B}" type="parTrans" cxnId="{0F1FBF4C-D441-4FDA-8C48-272BF05CD90C}">
      <dgm:prSet/>
      <dgm:spPr/>
      <dgm:t>
        <a:bodyPr/>
        <a:lstStyle/>
        <a:p>
          <a:endParaRPr lang="de-DE"/>
        </a:p>
      </dgm:t>
    </dgm:pt>
    <dgm:pt modelId="{8113E5EE-DDE8-48D4-BD81-84227421E628}" type="sibTrans" cxnId="{0F1FBF4C-D441-4FDA-8C48-272BF05CD90C}">
      <dgm:prSet/>
      <dgm:spPr/>
      <dgm:t>
        <a:bodyPr/>
        <a:lstStyle/>
        <a:p>
          <a:endParaRPr lang="de-DE"/>
        </a:p>
      </dgm:t>
    </dgm:pt>
    <dgm:pt modelId="{607AF93F-0BA0-4C8F-8208-6EF356F2D28F}">
      <dgm:prSet/>
      <dgm:spPr/>
      <dgm:t>
        <a:bodyPr/>
        <a:lstStyle/>
        <a:p>
          <a:r>
            <a:rPr lang="en-GB" dirty="0" err="1"/>
            <a:t>Koordinator</a:t>
          </a:r>
          <a:r>
            <a:rPr lang="en-GB" dirty="0"/>
            <a:t>: Person, die sich um die Organisation und Logistik eines Audits (z. B. vor Ort) kümmert und das Auditteam unterstützt</a:t>
          </a:r>
          <a:endParaRPr lang="de-DE" dirty="0"/>
        </a:p>
      </dgm:t>
    </dgm:pt>
    <dgm:pt modelId="{BD9C277B-B461-4C16-8D4A-A3D4CD4DCC91}" type="parTrans" cxnId="{6174BE94-7536-472E-83C2-B2C245FF5A71}">
      <dgm:prSet/>
      <dgm:spPr/>
      <dgm:t>
        <a:bodyPr/>
        <a:lstStyle/>
        <a:p>
          <a:endParaRPr lang="de-DE"/>
        </a:p>
      </dgm:t>
    </dgm:pt>
    <dgm:pt modelId="{7458F4FD-B24C-46BA-9C13-1A84569B9133}" type="sibTrans" cxnId="{6174BE94-7536-472E-83C2-B2C245FF5A71}">
      <dgm:prSet/>
      <dgm:spPr/>
      <dgm:t>
        <a:bodyPr/>
        <a:lstStyle/>
        <a:p>
          <a:endParaRPr lang="de-DE"/>
        </a:p>
      </dgm:t>
    </dgm:pt>
    <dgm:pt modelId="{B7ED8C86-53CC-4248-A015-0DD940759FF0}">
      <dgm:prSet/>
      <dgm:spPr/>
      <dgm:t>
        <a:bodyPr/>
        <a:lstStyle/>
        <a:p>
          <a:r>
            <a:rPr lang="en-GB"/>
            <a:t>Beobachter: Person, die an einem Audit teilnimmt, ohne eine aktive Rolle zu übernehmen</a:t>
          </a:r>
          <a:endParaRPr lang="de-DE"/>
        </a:p>
      </dgm:t>
    </dgm:pt>
    <dgm:pt modelId="{F8E8155C-333C-486A-A410-492EA7668C62}" type="parTrans" cxnId="{75D475E8-FAA8-462F-8638-058FF46E6869}">
      <dgm:prSet/>
      <dgm:spPr/>
      <dgm:t>
        <a:bodyPr/>
        <a:lstStyle/>
        <a:p>
          <a:endParaRPr lang="de-DE"/>
        </a:p>
      </dgm:t>
    </dgm:pt>
    <dgm:pt modelId="{496C0117-B7F9-4843-B48E-486E9CF4117D}" type="sibTrans" cxnId="{75D475E8-FAA8-462F-8638-058FF46E6869}">
      <dgm:prSet/>
      <dgm:spPr/>
      <dgm:t>
        <a:bodyPr/>
        <a:lstStyle/>
        <a:p>
          <a:endParaRPr lang="de-DE"/>
        </a:p>
      </dgm:t>
    </dgm:pt>
    <dgm:pt modelId="{FDF943EC-8D48-4F8D-BD64-9D0EF59F86E9}" type="pres">
      <dgm:prSet presAssocID="{4AEFB935-DF26-4175-B0AD-15B62C77F73B}" presName="Name0" presStyleCnt="0">
        <dgm:presLayoutVars>
          <dgm:chMax val="7"/>
          <dgm:chPref val="7"/>
          <dgm:dir/>
        </dgm:presLayoutVars>
      </dgm:prSet>
      <dgm:spPr/>
    </dgm:pt>
    <dgm:pt modelId="{02F910D2-2DC2-4DF1-A146-F65B417F00A9}" type="pres">
      <dgm:prSet presAssocID="{4AEFB935-DF26-4175-B0AD-15B62C77F73B}" presName="Name1" presStyleCnt="0"/>
      <dgm:spPr/>
    </dgm:pt>
    <dgm:pt modelId="{4C958863-6029-43F1-94FB-0C80C504F76A}" type="pres">
      <dgm:prSet presAssocID="{4AEFB935-DF26-4175-B0AD-15B62C77F73B}" presName="cycle" presStyleCnt="0"/>
      <dgm:spPr/>
    </dgm:pt>
    <dgm:pt modelId="{2E12E554-FAE7-4D0E-8432-FD5B77B3709E}" type="pres">
      <dgm:prSet presAssocID="{4AEFB935-DF26-4175-B0AD-15B62C77F73B}" presName="srcNode" presStyleLbl="node1" presStyleIdx="0" presStyleCnt="6"/>
      <dgm:spPr/>
    </dgm:pt>
    <dgm:pt modelId="{46894B5E-9BAB-4801-B43F-081A44F8B789}" type="pres">
      <dgm:prSet presAssocID="{4AEFB935-DF26-4175-B0AD-15B62C77F73B}" presName="conn" presStyleLbl="parChTrans1D2" presStyleIdx="0" presStyleCnt="1"/>
      <dgm:spPr/>
    </dgm:pt>
    <dgm:pt modelId="{6187AFE1-AA1B-45AD-A2FA-55D30208743A}" type="pres">
      <dgm:prSet presAssocID="{4AEFB935-DF26-4175-B0AD-15B62C77F73B}" presName="extraNode" presStyleLbl="node1" presStyleIdx="0" presStyleCnt="6"/>
      <dgm:spPr/>
    </dgm:pt>
    <dgm:pt modelId="{E4D24C37-2B9A-4858-83AA-F4F368E1160F}" type="pres">
      <dgm:prSet presAssocID="{4AEFB935-DF26-4175-B0AD-15B62C77F73B}" presName="dstNode" presStyleLbl="node1" presStyleIdx="0" presStyleCnt="6"/>
      <dgm:spPr/>
    </dgm:pt>
    <dgm:pt modelId="{F571B413-DB08-41B1-BA24-5A8FD9DA26C6}" type="pres">
      <dgm:prSet presAssocID="{4D0FD617-BF9D-4828-AFDE-C1EF49C632C1}" presName="text_1" presStyleLbl="node1" presStyleIdx="0" presStyleCnt="6">
        <dgm:presLayoutVars>
          <dgm:bulletEnabled val="1"/>
        </dgm:presLayoutVars>
      </dgm:prSet>
      <dgm:spPr/>
    </dgm:pt>
    <dgm:pt modelId="{BBD78E8D-6AF3-4633-9E88-632969E61D1A}" type="pres">
      <dgm:prSet presAssocID="{4D0FD617-BF9D-4828-AFDE-C1EF49C632C1}" presName="accent_1" presStyleCnt="0"/>
      <dgm:spPr/>
    </dgm:pt>
    <dgm:pt modelId="{2B235155-4FD3-4B0B-9A09-BE2D1A24C2B2}" type="pres">
      <dgm:prSet presAssocID="{4D0FD617-BF9D-4828-AFDE-C1EF49C632C1}" presName="accentRepeatNode" presStyleLbl="solidFgAcc1" presStyleIdx="0" presStyleCnt="6"/>
      <dgm:spPr/>
    </dgm:pt>
    <dgm:pt modelId="{83C8DA19-F163-45BF-9025-E3E6C3721F0B}" type="pres">
      <dgm:prSet presAssocID="{A19E4FD0-C56D-404F-9DA5-36CE6D2F8111}" presName="text_2" presStyleLbl="node1" presStyleIdx="1" presStyleCnt="6">
        <dgm:presLayoutVars>
          <dgm:bulletEnabled val="1"/>
        </dgm:presLayoutVars>
      </dgm:prSet>
      <dgm:spPr/>
    </dgm:pt>
    <dgm:pt modelId="{0231B665-4D81-422E-ADDA-14BD0C5546A5}" type="pres">
      <dgm:prSet presAssocID="{A19E4FD0-C56D-404F-9DA5-36CE6D2F8111}" presName="accent_2" presStyleCnt="0"/>
      <dgm:spPr/>
    </dgm:pt>
    <dgm:pt modelId="{E7C95549-5193-4734-A35B-AE328438CB96}" type="pres">
      <dgm:prSet presAssocID="{A19E4FD0-C56D-404F-9DA5-36CE6D2F8111}" presName="accentRepeatNode" presStyleLbl="solidFgAcc1" presStyleIdx="1" presStyleCnt="6"/>
      <dgm:spPr/>
    </dgm:pt>
    <dgm:pt modelId="{67AFB703-CEC3-44EA-99C9-D2DEB2E8246B}" type="pres">
      <dgm:prSet presAssocID="{2BF9992C-AA4C-4174-A21C-5BF2A78032A1}" presName="text_3" presStyleLbl="node1" presStyleIdx="2" presStyleCnt="6">
        <dgm:presLayoutVars>
          <dgm:bulletEnabled val="1"/>
        </dgm:presLayoutVars>
      </dgm:prSet>
      <dgm:spPr/>
    </dgm:pt>
    <dgm:pt modelId="{8FA175CF-3078-4B5C-A9FE-2DE22E05F36D}" type="pres">
      <dgm:prSet presAssocID="{2BF9992C-AA4C-4174-A21C-5BF2A78032A1}" presName="accent_3" presStyleCnt="0"/>
      <dgm:spPr/>
    </dgm:pt>
    <dgm:pt modelId="{D0D04D5A-434A-492C-8846-A556090D0046}" type="pres">
      <dgm:prSet presAssocID="{2BF9992C-AA4C-4174-A21C-5BF2A78032A1}" presName="accentRepeatNode" presStyleLbl="solidFgAcc1" presStyleIdx="2" presStyleCnt="6"/>
      <dgm:spPr/>
    </dgm:pt>
    <dgm:pt modelId="{5D48BE61-4F82-411C-95C4-0118BC220891}" type="pres">
      <dgm:prSet presAssocID="{40709408-BC7D-47A2-9908-98A326058286}" presName="text_4" presStyleLbl="node1" presStyleIdx="3" presStyleCnt="6">
        <dgm:presLayoutVars>
          <dgm:bulletEnabled val="1"/>
        </dgm:presLayoutVars>
      </dgm:prSet>
      <dgm:spPr/>
    </dgm:pt>
    <dgm:pt modelId="{64382F9A-71E0-4710-A81D-40FC6FB4D362}" type="pres">
      <dgm:prSet presAssocID="{40709408-BC7D-47A2-9908-98A326058286}" presName="accent_4" presStyleCnt="0"/>
      <dgm:spPr/>
    </dgm:pt>
    <dgm:pt modelId="{E5CEDB69-9E1D-42CE-A1FB-CF8C4A1CE024}" type="pres">
      <dgm:prSet presAssocID="{40709408-BC7D-47A2-9908-98A326058286}" presName="accentRepeatNode" presStyleLbl="solidFgAcc1" presStyleIdx="3" presStyleCnt="6"/>
      <dgm:spPr/>
    </dgm:pt>
    <dgm:pt modelId="{B70E7EF2-6757-4A17-BD52-9040F72816E9}" type="pres">
      <dgm:prSet presAssocID="{607AF93F-0BA0-4C8F-8208-6EF356F2D28F}" presName="text_5" presStyleLbl="node1" presStyleIdx="4" presStyleCnt="6">
        <dgm:presLayoutVars>
          <dgm:bulletEnabled val="1"/>
        </dgm:presLayoutVars>
      </dgm:prSet>
      <dgm:spPr/>
    </dgm:pt>
    <dgm:pt modelId="{709BCEC4-1886-4A1E-85B7-4AFCB14FE279}" type="pres">
      <dgm:prSet presAssocID="{607AF93F-0BA0-4C8F-8208-6EF356F2D28F}" presName="accent_5" presStyleCnt="0"/>
      <dgm:spPr/>
    </dgm:pt>
    <dgm:pt modelId="{77517D0E-AF94-46AC-AF90-B63FC502435C}" type="pres">
      <dgm:prSet presAssocID="{607AF93F-0BA0-4C8F-8208-6EF356F2D28F}" presName="accentRepeatNode" presStyleLbl="solidFgAcc1" presStyleIdx="4" presStyleCnt="6"/>
      <dgm:spPr/>
    </dgm:pt>
    <dgm:pt modelId="{A9D6F48F-F730-4DCA-97FD-73822F9FC00D}" type="pres">
      <dgm:prSet presAssocID="{B7ED8C86-53CC-4248-A015-0DD940759FF0}" presName="text_6" presStyleLbl="node1" presStyleIdx="5" presStyleCnt="6">
        <dgm:presLayoutVars>
          <dgm:bulletEnabled val="1"/>
        </dgm:presLayoutVars>
      </dgm:prSet>
      <dgm:spPr/>
    </dgm:pt>
    <dgm:pt modelId="{00527685-ECC3-4C87-97C0-09CDB33A2097}" type="pres">
      <dgm:prSet presAssocID="{B7ED8C86-53CC-4248-A015-0DD940759FF0}" presName="accent_6" presStyleCnt="0"/>
      <dgm:spPr/>
    </dgm:pt>
    <dgm:pt modelId="{30A8277A-A365-4914-8FCD-210FF44B0648}" type="pres">
      <dgm:prSet presAssocID="{B7ED8C86-53CC-4248-A015-0DD940759FF0}" presName="accentRepeatNode" presStyleLbl="solidFgAcc1" presStyleIdx="5" presStyleCnt="6"/>
      <dgm:spPr/>
    </dgm:pt>
  </dgm:ptLst>
  <dgm:cxnLst>
    <dgm:cxn modelId="{2CF31E10-ADB9-4A87-817B-0E86301B3D1F}" srcId="{4AEFB935-DF26-4175-B0AD-15B62C77F73B}" destId="{2BF9992C-AA4C-4174-A21C-5BF2A78032A1}" srcOrd="2" destOrd="0" parTransId="{2E98EF63-CEAF-459B-93E1-1405AADB763A}" sibTransId="{8350C160-72BF-48F2-9901-1B402C9EDE16}"/>
    <dgm:cxn modelId="{2A6D8E25-BC58-4016-8DAC-7F39ACD58C40}" type="presOf" srcId="{607AF93F-0BA0-4C8F-8208-6EF356F2D28F}" destId="{B70E7EF2-6757-4A17-BD52-9040F72816E9}" srcOrd="0" destOrd="0" presId="urn:microsoft.com/office/officeart/2008/layout/VerticalCurvedList"/>
    <dgm:cxn modelId="{C7AFAB26-DFE9-4BA3-8043-5DF78F599DD8}" type="presOf" srcId="{A19E4FD0-C56D-404F-9DA5-36CE6D2F8111}" destId="{83C8DA19-F163-45BF-9025-E3E6C3721F0B}" srcOrd="0" destOrd="0" presId="urn:microsoft.com/office/officeart/2008/layout/VerticalCurvedList"/>
    <dgm:cxn modelId="{3ABC7A2F-9397-4981-AC6F-B4DF03BF8983}" type="presOf" srcId="{F5527775-06B4-4615-8B9C-8C2F973ABE9A}" destId="{46894B5E-9BAB-4801-B43F-081A44F8B789}" srcOrd="0" destOrd="0" presId="urn:microsoft.com/office/officeart/2008/layout/VerticalCurvedList"/>
    <dgm:cxn modelId="{0F1FBF4C-D441-4FDA-8C48-272BF05CD90C}" srcId="{4AEFB935-DF26-4175-B0AD-15B62C77F73B}" destId="{40709408-BC7D-47A2-9908-98A326058286}" srcOrd="3" destOrd="0" parTransId="{E78F24D3-334F-4116-8E78-A0E31BB0C58B}" sibTransId="{8113E5EE-DDE8-48D4-BD81-84227421E628}"/>
    <dgm:cxn modelId="{07BE564F-E6EC-4029-BC6D-3917AA529EEF}" type="presOf" srcId="{4AEFB935-DF26-4175-B0AD-15B62C77F73B}" destId="{FDF943EC-8D48-4F8D-BD64-9D0EF59F86E9}" srcOrd="0" destOrd="0" presId="urn:microsoft.com/office/officeart/2008/layout/VerticalCurvedList"/>
    <dgm:cxn modelId="{49D7EB65-5DE3-4705-868E-C234BF39E2E1}" srcId="{4AEFB935-DF26-4175-B0AD-15B62C77F73B}" destId="{A19E4FD0-C56D-404F-9DA5-36CE6D2F8111}" srcOrd="1" destOrd="0" parTransId="{FE7ECF1D-E621-4FCB-9326-3ED3B4A70F12}" sibTransId="{9531002A-12BB-4417-946B-952C35E9DC9F}"/>
    <dgm:cxn modelId="{7C1F5A6A-7D39-4B53-A030-C27F30495450}" type="presOf" srcId="{B7ED8C86-53CC-4248-A015-0DD940759FF0}" destId="{A9D6F48F-F730-4DCA-97FD-73822F9FC00D}" srcOrd="0" destOrd="0" presId="urn:microsoft.com/office/officeart/2008/layout/VerticalCurvedList"/>
    <dgm:cxn modelId="{6174BE94-7536-472E-83C2-B2C245FF5A71}" srcId="{4AEFB935-DF26-4175-B0AD-15B62C77F73B}" destId="{607AF93F-0BA0-4C8F-8208-6EF356F2D28F}" srcOrd="4" destOrd="0" parTransId="{BD9C277B-B461-4C16-8D4A-A3D4CD4DCC91}" sibTransId="{7458F4FD-B24C-46BA-9C13-1A84569B9133}"/>
    <dgm:cxn modelId="{A049BCC2-E5E2-43D5-8705-EE1223E346E9}" type="presOf" srcId="{4D0FD617-BF9D-4828-AFDE-C1EF49C632C1}" destId="{F571B413-DB08-41B1-BA24-5A8FD9DA26C6}" srcOrd="0" destOrd="0" presId="urn:microsoft.com/office/officeart/2008/layout/VerticalCurvedList"/>
    <dgm:cxn modelId="{5569DED4-D21A-4D28-B561-4A7B642F0883}" srcId="{4AEFB935-DF26-4175-B0AD-15B62C77F73B}" destId="{4D0FD617-BF9D-4828-AFDE-C1EF49C632C1}" srcOrd="0" destOrd="0" parTransId="{E379C6D1-B86C-4FDE-88CF-6AF3DDFC7FCB}" sibTransId="{F5527775-06B4-4615-8B9C-8C2F973ABE9A}"/>
    <dgm:cxn modelId="{75D475E8-FAA8-462F-8638-058FF46E6869}" srcId="{4AEFB935-DF26-4175-B0AD-15B62C77F73B}" destId="{B7ED8C86-53CC-4248-A015-0DD940759FF0}" srcOrd="5" destOrd="0" parTransId="{F8E8155C-333C-486A-A410-492EA7668C62}" sibTransId="{496C0117-B7F9-4843-B48E-486E9CF4117D}"/>
    <dgm:cxn modelId="{4A8F01F0-43B6-4E8B-B407-A124A264CF66}" type="presOf" srcId="{2BF9992C-AA4C-4174-A21C-5BF2A78032A1}" destId="{67AFB703-CEC3-44EA-99C9-D2DEB2E8246B}" srcOrd="0" destOrd="0" presId="urn:microsoft.com/office/officeart/2008/layout/VerticalCurvedList"/>
    <dgm:cxn modelId="{E5A05DF0-47C9-4827-AF03-A4623207FF87}" type="presOf" srcId="{40709408-BC7D-47A2-9908-98A326058286}" destId="{5D48BE61-4F82-411C-95C4-0118BC220891}" srcOrd="0" destOrd="0" presId="urn:microsoft.com/office/officeart/2008/layout/VerticalCurvedList"/>
    <dgm:cxn modelId="{0EB819B9-2DF6-4216-83B8-080EBB4AB2EF}" type="presParOf" srcId="{FDF943EC-8D48-4F8D-BD64-9D0EF59F86E9}" destId="{02F910D2-2DC2-4DF1-A146-F65B417F00A9}" srcOrd="0" destOrd="0" presId="urn:microsoft.com/office/officeart/2008/layout/VerticalCurvedList"/>
    <dgm:cxn modelId="{24DAC0C0-2895-436A-8D6C-2A923D31158E}" type="presParOf" srcId="{02F910D2-2DC2-4DF1-A146-F65B417F00A9}" destId="{4C958863-6029-43F1-94FB-0C80C504F76A}" srcOrd="0" destOrd="0" presId="urn:microsoft.com/office/officeart/2008/layout/VerticalCurvedList"/>
    <dgm:cxn modelId="{50E68422-158F-479A-BBA3-53FF83CCC1CD}" type="presParOf" srcId="{4C958863-6029-43F1-94FB-0C80C504F76A}" destId="{2E12E554-FAE7-4D0E-8432-FD5B77B3709E}" srcOrd="0" destOrd="0" presId="urn:microsoft.com/office/officeart/2008/layout/VerticalCurvedList"/>
    <dgm:cxn modelId="{9E38950C-2E1C-4A53-BC29-074B24038F10}" type="presParOf" srcId="{4C958863-6029-43F1-94FB-0C80C504F76A}" destId="{46894B5E-9BAB-4801-B43F-081A44F8B789}" srcOrd="1" destOrd="0" presId="urn:microsoft.com/office/officeart/2008/layout/VerticalCurvedList"/>
    <dgm:cxn modelId="{9EAFC5FB-881C-49A7-81F1-7771C44B231A}" type="presParOf" srcId="{4C958863-6029-43F1-94FB-0C80C504F76A}" destId="{6187AFE1-AA1B-45AD-A2FA-55D30208743A}" srcOrd="2" destOrd="0" presId="urn:microsoft.com/office/officeart/2008/layout/VerticalCurvedList"/>
    <dgm:cxn modelId="{25021B63-D12E-47DD-926D-B68FD44C92F0}" type="presParOf" srcId="{4C958863-6029-43F1-94FB-0C80C504F76A}" destId="{E4D24C37-2B9A-4858-83AA-F4F368E1160F}" srcOrd="3" destOrd="0" presId="urn:microsoft.com/office/officeart/2008/layout/VerticalCurvedList"/>
    <dgm:cxn modelId="{D65307FF-7B10-455C-A14A-9930829E4BF5}" type="presParOf" srcId="{02F910D2-2DC2-4DF1-A146-F65B417F00A9}" destId="{F571B413-DB08-41B1-BA24-5A8FD9DA26C6}" srcOrd="1" destOrd="0" presId="urn:microsoft.com/office/officeart/2008/layout/VerticalCurvedList"/>
    <dgm:cxn modelId="{11806DBB-D1B5-4A5D-899C-09406BC34415}" type="presParOf" srcId="{02F910D2-2DC2-4DF1-A146-F65B417F00A9}" destId="{BBD78E8D-6AF3-4633-9E88-632969E61D1A}" srcOrd="2" destOrd="0" presId="urn:microsoft.com/office/officeart/2008/layout/VerticalCurvedList"/>
    <dgm:cxn modelId="{52F4EAE1-B599-4F5D-A32A-889D70D760FC}" type="presParOf" srcId="{BBD78E8D-6AF3-4633-9E88-632969E61D1A}" destId="{2B235155-4FD3-4B0B-9A09-BE2D1A24C2B2}" srcOrd="0" destOrd="0" presId="urn:microsoft.com/office/officeart/2008/layout/VerticalCurvedList"/>
    <dgm:cxn modelId="{87A1F193-BB89-4927-AC42-D2E98B539A89}" type="presParOf" srcId="{02F910D2-2DC2-4DF1-A146-F65B417F00A9}" destId="{83C8DA19-F163-45BF-9025-E3E6C3721F0B}" srcOrd="3" destOrd="0" presId="urn:microsoft.com/office/officeart/2008/layout/VerticalCurvedList"/>
    <dgm:cxn modelId="{1FDFD592-4685-4581-8C4A-3DB87A55C737}" type="presParOf" srcId="{02F910D2-2DC2-4DF1-A146-F65B417F00A9}" destId="{0231B665-4D81-422E-ADDA-14BD0C5546A5}" srcOrd="4" destOrd="0" presId="urn:microsoft.com/office/officeart/2008/layout/VerticalCurvedList"/>
    <dgm:cxn modelId="{993C251B-5937-472B-A0FA-3AE8DBF199DA}" type="presParOf" srcId="{0231B665-4D81-422E-ADDA-14BD0C5546A5}" destId="{E7C95549-5193-4734-A35B-AE328438CB96}" srcOrd="0" destOrd="0" presId="urn:microsoft.com/office/officeart/2008/layout/VerticalCurvedList"/>
    <dgm:cxn modelId="{7826DEE0-CCCE-4318-92FB-1900A561A025}" type="presParOf" srcId="{02F910D2-2DC2-4DF1-A146-F65B417F00A9}" destId="{67AFB703-CEC3-44EA-99C9-D2DEB2E8246B}" srcOrd="5" destOrd="0" presId="urn:microsoft.com/office/officeart/2008/layout/VerticalCurvedList"/>
    <dgm:cxn modelId="{81DF97AA-1349-4BC1-B950-167DEDD9D3CD}" type="presParOf" srcId="{02F910D2-2DC2-4DF1-A146-F65B417F00A9}" destId="{8FA175CF-3078-4B5C-A9FE-2DE22E05F36D}" srcOrd="6" destOrd="0" presId="urn:microsoft.com/office/officeart/2008/layout/VerticalCurvedList"/>
    <dgm:cxn modelId="{6BDE328E-C5D3-446E-9240-487CA61FD915}" type="presParOf" srcId="{8FA175CF-3078-4B5C-A9FE-2DE22E05F36D}" destId="{D0D04D5A-434A-492C-8846-A556090D0046}" srcOrd="0" destOrd="0" presId="urn:microsoft.com/office/officeart/2008/layout/VerticalCurvedList"/>
    <dgm:cxn modelId="{327F586A-B193-4545-A96D-5FEB14C5B48D}" type="presParOf" srcId="{02F910D2-2DC2-4DF1-A146-F65B417F00A9}" destId="{5D48BE61-4F82-411C-95C4-0118BC220891}" srcOrd="7" destOrd="0" presId="urn:microsoft.com/office/officeart/2008/layout/VerticalCurvedList"/>
    <dgm:cxn modelId="{D289C23B-DBCA-4B41-BB8E-941E7657B368}" type="presParOf" srcId="{02F910D2-2DC2-4DF1-A146-F65B417F00A9}" destId="{64382F9A-71E0-4710-A81D-40FC6FB4D362}" srcOrd="8" destOrd="0" presId="urn:microsoft.com/office/officeart/2008/layout/VerticalCurvedList"/>
    <dgm:cxn modelId="{BE0721C8-4C37-47B1-99E0-DDDDCC08EA73}" type="presParOf" srcId="{64382F9A-71E0-4710-A81D-40FC6FB4D362}" destId="{E5CEDB69-9E1D-42CE-A1FB-CF8C4A1CE024}" srcOrd="0" destOrd="0" presId="urn:microsoft.com/office/officeart/2008/layout/VerticalCurvedList"/>
    <dgm:cxn modelId="{5CCA88DC-BD7F-46AA-89FA-F1041DECD0F3}" type="presParOf" srcId="{02F910D2-2DC2-4DF1-A146-F65B417F00A9}" destId="{B70E7EF2-6757-4A17-BD52-9040F72816E9}" srcOrd="9" destOrd="0" presId="urn:microsoft.com/office/officeart/2008/layout/VerticalCurvedList"/>
    <dgm:cxn modelId="{3C9F1602-E7D1-4DB1-AABB-8FD3085549C8}" type="presParOf" srcId="{02F910D2-2DC2-4DF1-A146-F65B417F00A9}" destId="{709BCEC4-1886-4A1E-85B7-4AFCB14FE279}" srcOrd="10" destOrd="0" presId="urn:microsoft.com/office/officeart/2008/layout/VerticalCurvedList"/>
    <dgm:cxn modelId="{878B56E6-0B45-45B4-9337-CD1AB3CB7939}" type="presParOf" srcId="{709BCEC4-1886-4A1E-85B7-4AFCB14FE279}" destId="{77517D0E-AF94-46AC-AF90-B63FC502435C}" srcOrd="0" destOrd="0" presId="urn:microsoft.com/office/officeart/2008/layout/VerticalCurvedList"/>
    <dgm:cxn modelId="{14EC15B7-E535-41A0-9944-4F67A92950EC}" type="presParOf" srcId="{02F910D2-2DC2-4DF1-A146-F65B417F00A9}" destId="{A9D6F48F-F730-4DCA-97FD-73822F9FC00D}" srcOrd="11" destOrd="0" presId="urn:microsoft.com/office/officeart/2008/layout/VerticalCurvedList"/>
    <dgm:cxn modelId="{0103DC23-1915-4056-B8A5-660796E9EFBA}" type="presParOf" srcId="{02F910D2-2DC2-4DF1-A146-F65B417F00A9}" destId="{00527685-ECC3-4C87-97C0-09CDB33A2097}" srcOrd="12" destOrd="0" presId="urn:microsoft.com/office/officeart/2008/layout/VerticalCurvedList"/>
    <dgm:cxn modelId="{85A70DEF-EBC1-4B6B-AC75-86A784736C8C}" type="presParOf" srcId="{00527685-ECC3-4C87-97C0-09CDB33A2097}" destId="{30A8277A-A365-4914-8FCD-210FF44B06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40B7228-413C-4A99-AC00-1F23B69A1DD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023E6D3C-3B7D-4087-8933-4C37C30BC1DC}">
      <dgm:prSet/>
      <dgm:spPr/>
      <dgm:t>
        <a:bodyPr/>
        <a:lstStyle/>
        <a:p>
          <a:pPr rtl="0"/>
          <a:r>
            <a:rPr lang="en-US" dirty="0"/>
            <a:t>Sammeln von Informationen</a:t>
          </a:r>
          <a:endParaRPr lang="de-DE" dirty="0"/>
        </a:p>
      </dgm:t>
    </dgm:pt>
    <dgm:pt modelId="{279115B0-1BF2-48C1-9638-36B7506A954C}" type="parTrans" cxnId="{DFC0677D-B8A8-4786-BD8B-8081881C67B6}">
      <dgm:prSet/>
      <dgm:spPr/>
      <dgm:t>
        <a:bodyPr/>
        <a:lstStyle/>
        <a:p>
          <a:endParaRPr lang="de-DE"/>
        </a:p>
      </dgm:t>
    </dgm:pt>
    <dgm:pt modelId="{60296EBA-3B5E-478A-A195-5CF25DA9F19C}" type="sibTrans" cxnId="{DFC0677D-B8A8-4786-BD8B-8081881C67B6}">
      <dgm:prSet/>
      <dgm:spPr/>
      <dgm:t>
        <a:bodyPr/>
        <a:lstStyle/>
        <a:p>
          <a:endParaRPr lang="de-DE"/>
        </a:p>
      </dgm:t>
    </dgm:pt>
    <dgm:pt modelId="{0231D160-668E-4048-9567-DB752E8A9559}">
      <dgm:prSet/>
      <dgm:spPr/>
      <dgm:t>
        <a:bodyPr/>
        <a:lstStyle/>
        <a:p>
          <a:pPr rtl="0"/>
          <a:r>
            <a:rPr lang="en-US" dirty="0"/>
            <a:t>Bewertung anhand von Auditkriterien</a:t>
          </a:r>
          <a:endParaRPr lang="de-DE" dirty="0"/>
        </a:p>
      </dgm:t>
    </dgm:pt>
    <dgm:pt modelId="{7BCC5FA2-D1AC-422C-BF28-B2C28FD162F7}" type="parTrans" cxnId="{A3604DD2-DEBD-47FA-8C42-E161AAB5C617}">
      <dgm:prSet/>
      <dgm:spPr/>
      <dgm:t>
        <a:bodyPr/>
        <a:lstStyle/>
        <a:p>
          <a:endParaRPr lang="de-DE"/>
        </a:p>
      </dgm:t>
    </dgm:pt>
    <dgm:pt modelId="{BCC248CF-B4B1-4692-B2C3-164D5E0D8593}" type="sibTrans" cxnId="{A3604DD2-DEBD-47FA-8C42-E161AAB5C617}">
      <dgm:prSet/>
      <dgm:spPr/>
      <dgm:t>
        <a:bodyPr/>
        <a:lstStyle/>
        <a:p>
          <a:endParaRPr lang="de-DE"/>
        </a:p>
      </dgm:t>
    </dgm:pt>
    <dgm:pt modelId="{A0421274-CA0E-4352-A065-EB04C7D8796D}">
      <dgm:prSet/>
      <dgm:spPr>
        <a:solidFill>
          <a:schemeClr val="accent4">
            <a:lumMod val="60000"/>
            <a:lumOff val="40000"/>
          </a:schemeClr>
        </a:solidFill>
      </dgm:spPr>
      <dgm:t>
        <a:bodyPr/>
        <a:lstStyle/>
        <a:p>
          <a:pPr rtl="0"/>
          <a:r>
            <a:rPr lang="en-US" dirty="0"/>
            <a:t>Auditfeststellungen</a:t>
          </a:r>
          <a:endParaRPr lang="de-DE" dirty="0"/>
        </a:p>
      </dgm:t>
    </dgm:pt>
    <dgm:pt modelId="{7BA27CD0-283E-412B-AF54-E279AF03BB46}" type="parTrans" cxnId="{261BAC9D-D2B3-494B-95D2-72588A650B8C}">
      <dgm:prSet/>
      <dgm:spPr/>
      <dgm:t>
        <a:bodyPr/>
        <a:lstStyle/>
        <a:p>
          <a:endParaRPr lang="de-DE"/>
        </a:p>
      </dgm:t>
    </dgm:pt>
    <dgm:pt modelId="{35D67F29-E02A-4281-8DBB-F4A70E5659DF}" type="sibTrans" cxnId="{261BAC9D-D2B3-494B-95D2-72588A650B8C}">
      <dgm:prSet/>
      <dgm:spPr/>
      <dgm:t>
        <a:bodyPr/>
        <a:lstStyle/>
        <a:p>
          <a:endParaRPr lang="de-DE"/>
        </a:p>
      </dgm:t>
    </dgm:pt>
    <dgm:pt modelId="{8029C814-2171-4F37-B3BB-AA8A60AB6813}">
      <dgm:prSet/>
      <dgm:spPr/>
      <dgm:t>
        <a:bodyPr/>
        <a:lstStyle/>
        <a:p>
          <a:pPr rtl="0"/>
          <a:r>
            <a:rPr lang="en-US" dirty="0"/>
            <a:t>Review basierend auf Audit-Zielen</a:t>
          </a:r>
          <a:endParaRPr lang="de-DE" dirty="0"/>
        </a:p>
      </dgm:t>
    </dgm:pt>
    <dgm:pt modelId="{B71A0981-110F-4810-9C75-0E8C55F48BCD}" type="parTrans" cxnId="{DB754A88-A75C-4778-B9CB-9840EA41C81C}">
      <dgm:prSet/>
      <dgm:spPr/>
      <dgm:t>
        <a:bodyPr/>
        <a:lstStyle/>
        <a:p>
          <a:endParaRPr lang="de-DE"/>
        </a:p>
      </dgm:t>
    </dgm:pt>
    <dgm:pt modelId="{EF8383E7-1642-49AD-90FD-BBE019A037B7}" type="sibTrans" cxnId="{DB754A88-A75C-4778-B9CB-9840EA41C81C}">
      <dgm:prSet/>
      <dgm:spPr/>
      <dgm:t>
        <a:bodyPr/>
        <a:lstStyle/>
        <a:p>
          <a:endParaRPr lang="de-DE"/>
        </a:p>
      </dgm:t>
    </dgm:pt>
    <dgm:pt modelId="{CD7DB201-15F9-4896-B42C-3130AE66D4EA}">
      <dgm:prSet/>
      <dgm:spPr>
        <a:solidFill>
          <a:schemeClr val="accent4">
            <a:lumMod val="60000"/>
            <a:lumOff val="40000"/>
          </a:schemeClr>
        </a:solidFill>
      </dgm:spPr>
      <dgm:t>
        <a:bodyPr/>
        <a:lstStyle/>
        <a:p>
          <a:pPr rtl="0"/>
          <a:r>
            <a:rPr lang="en-US"/>
            <a:t>Auditschlussfolgerungen</a:t>
          </a:r>
          <a:endParaRPr lang="de-DE"/>
        </a:p>
      </dgm:t>
    </dgm:pt>
    <dgm:pt modelId="{215AFA31-BBC4-412B-9125-66C2B5058A8F}" type="parTrans" cxnId="{2AB95CAA-4F20-42F7-A395-10DE1AED756B}">
      <dgm:prSet/>
      <dgm:spPr/>
      <dgm:t>
        <a:bodyPr/>
        <a:lstStyle/>
        <a:p>
          <a:endParaRPr lang="de-DE"/>
        </a:p>
      </dgm:t>
    </dgm:pt>
    <dgm:pt modelId="{6C3FCCA7-3886-45E4-91B4-5DF8398D417A}" type="sibTrans" cxnId="{2AB95CAA-4F20-42F7-A395-10DE1AED756B}">
      <dgm:prSet/>
      <dgm:spPr/>
      <dgm:t>
        <a:bodyPr/>
        <a:lstStyle/>
        <a:p>
          <a:endParaRPr lang="de-DE"/>
        </a:p>
      </dgm:t>
    </dgm:pt>
    <dgm:pt modelId="{8BD86ABA-AAD3-4D60-98DA-FF78098D2431}">
      <dgm:prSet/>
      <dgm:spPr>
        <a:solidFill>
          <a:schemeClr val="accent4">
            <a:lumMod val="60000"/>
            <a:lumOff val="40000"/>
          </a:schemeClr>
        </a:solidFill>
      </dgm:spPr>
      <dgm:t>
        <a:bodyPr/>
        <a:lstStyle/>
        <a:p>
          <a:pPr rtl="0"/>
          <a:r>
            <a:rPr lang="en-US"/>
            <a:t>Auditnachweise</a:t>
          </a:r>
          <a:endParaRPr lang="de-DE" dirty="0"/>
        </a:p>
      </dgm:t>
    </dgm:pt>
    <dgm:pt modelId="{034200D1-DA73-493B-8588-398F164FC5BC}" type="parTrans" cxnId="{11B51FE8-0400-4618-8522-EF9C91EB1F83}">
      <dgm:prSet/>
      <dgm:spPr/>
      <dgm:t>
        <a:bodyPr/>
        <a:lstStyle/>
        <a:p>
          <a:endParaRPr lang="de-DE"/>
        </a:p>
      </dgm:t>
    </dgm:pt>
    <dgm:pt modelId="{4DB000C9-FAED-4238-BB5E-EE048906FFF9}" type="sibTrans" cxnId="{11B51FE8-0400-4618-8522-EF9C91EB1F83}">
      <dgm:prSet/>
      <dgm:spPr/>
      <dgm:t>
        <a:bodyPr/>
        <a:lstStyle/>
        <a:p>
          <a:endParaRPr lang="de-DE"/>
        </a:p>
      </dgm:t>
    </dgm:pt>
    <dgm:pt modelId="{788C4FA7-3869-4BF1-9B81-1926B750A353}" type="pres">
      <dgm:prSet presAssocID="{940B7228-413C-4A99-AC00-1F23B69A1DD4}" presName="Name0" presStyleCnt="0">
        <dgm:presLayoutVars>
          <dgm:dir/>
          <dgm:animLvl val="lvl"/>
          <dgm:resizeHandles val="exact"/>
        </dgm:presLayoutVars>
      </dgm:prSet>
      <dgm:spPr/>
    </dgm:pt>
    <dgm:pt modelId="{D5591B71-DBB4-4AF2-B380-4D7D7F3DE88B}" type="pres">
      <dgm:prSet presAssocID="{CD7DB201-15F9-4896-B42C-3130AE66D4EA}" presName="boxAndChildren" presStyleCnt="0"/>
      <dgm:spPr/>
    </dgm:pt>
    <dgm:pt modelId="{8720F1AF-7A74-4DA6-B189-08482C2218C0}" type="pres">
      <dgm:prSet presAssocID="{CD7DB201-15F9-4896-B42C-3130AE66D4EA}" presName="parentTextBox" presStyleLbl="node1" presStyleIdx="0" presStyleCnt="6"/>
      <dgm:spPr/>
    </dgm:pt>
    <dgm:pt modelId="{0B7E1F48-762F-4BD6-B051-B3346EE99C04}" type="pres">
      <dgm:prSet presAssocID="{EF8383E7-1642-49AD-90FD-BBE019A037B7}" presName="sp" presStyleCnt="0"/>
      <dgm:spPr/>
    </dgm:pt>
    <dgm:pt modelId="{0C1D819A-412D-40C7-98B8-3F214DBB1251}" type="pres">
      <dgm:prSet presAssocID="{8029C814-2171-4F37-B3BB-AA8A60AB6813}" presName="arrowAndChildren" presStyleCnt="0"/>
      <dgm:spPr/>
    </dgm:pt>
    <dgm:pt modelId="{338D0401-4885-4442-B30E-7EA10EF80154}" type="pres">
      <dgm:prSet presAssocID="{8029C814-2171-4F37-B3BB-AA8A60AB6813}" presName="parentTextArrow" presStyleLbl="node1" presStyleIdx="1" presStyleCnt="6"/>
      <dgm:spPr/>
    </dgm:pt>
    <dgm:pt modelId="{0A218340-10AC-455F-8DE8-4264336C310B}" type="pres">
      <dgm:prSet presAssocID="{35D67F29-E02A-4281-8DBB-F4A70E5659DF}" presName="sp" presStyleCnt="0"/>
      <dgm:spPr/>
    </dgm:pt>
    <dgm:pt modelId="{917F0450-7C8F-403C-B402-6AFBB26F87F0}" type="pres">
      <dgm:prSet presAssocID="{A0421274-CA0E-4352-A065-EB04C7D8796D}" presName="arrowAndChildren" presStyleCnt="0"/>
      <dgm:spPr/>
    </dgm:pt>
    <dgm:pt modelId="{D9D577BF-20B8-4327-A3AA-DDD6CD9DAA30}" type="pres">
      <dgm:prSet presAssocID="{A0421274-CA0E-4352-A065-EB04C7D8796D}" presName="parentTextArrow" presStyleLbl="node1" presStyleIdx="2" presStyleCnt="6"/>
      <dgm:spPr/>
    </dgm:pt>
    <dgm:pt modelId="{0AA676B2-156E-4A12-81D4-321D5A1BF1C5}" type="pres">
      <dgm:prSet presAssocID="{BCC248CF-B4B1-4692-B2C3-164D5E0D8593}" presName="sp" presStyleCnt="0"/>
      <dgm:spPr/>
    </dgm:pt>
    <dgm:pt modelId="{A1E6738D-9A04-45F4-9BB5-364FE772BB0D}" type="pres">
      <dgm:prSet presAssocID="{0231D160-668E-4048-9567-DB752E8A9559}" presName="arrowAndChildren" presStyleCnt="0"/>
      <dgm:spPr/>
    </dgm:pt>
    <dgm:pt modelId="{BEBDAA0F-F19A-4042-A92D-FC67B6256295}" type="pres">
      <dgm:prSet presAssocID="{0231D160-668E-4048-9567-DB752E8A9559}" presName="parentTextArrow" presStyleLbl="node1" presStyleIdx="3" presStyleCnt="6"/>
      <dgm:spPr/>
    </dgm:pt>
    <dgm:pt modelId="{82361A8D-E300-4912-AB59-CE61576F97E7}" type="pres">
      <dgm:prSet presAssocID="{4DB000C9-FAED-4238-BB5E-EE048906FFF9}" presName="sp" presStyleCnt="0"/>
      <dgm:spPr/>
    </dgm:pt>
    <dgm:pt modelId="{9A90871A-8AA8-4265-977E-BF8ACD32D586}" type="pres">
      <dgm:prSet presAssocID="{8BD86ABA-AAD3-4D60-98DA-FF78098D2431}" presName="arrowAndChildren" presStyleCnt="0"/>
      <dgm:spPr/>
    </dgm:pt>
    <dgm:pt modelId="{EACD5042-682E-4C1C-8F67-4E72C90FFDFE}" type="pres">
      <dgm:prSet presAssocID="{8BD86ABA-AAD3-4D60-98DA-FF78098D2431}" presName="parentTextArrow" presStyleLbl="node1" presStyleIdx="4" presStyleCnt="6"/>
      <dgm:spPr/>
    </dgm:pt>
    <dgm:pt modelId="{3A9ACC72-78B8-41AE-B034-6F740AB8D40A}" type="pres">
      <dgm:prSet presAssocID="{60296EBA-3B5E-478A-A195-5CF25DA9F19C}" presName="sp" presStyleCnt="0"/>
      <dgm:spPr/>
    </dgm:pt>
    <dgm:pt modelId="{F9AA9F70-71F7-4B1A-AAAB-B6B551F365CA}" type="pres">
      <dgm:prSet presAssocID="{023E6D3C-3B7D-4087-8933-4C37C30BC1DC}" presName="arrowAndChildren" presStyleCnt="0"/>
      <dgm:spPr/>
    </dgm:pt>
    <dgm:pt modelId="{85C504F4-A49F-4803-B861-C78D0B6CC4BA}" type="pres">
      <dgm:prSet presAssocID="{023E6D3C-3B7D-4087-8933-4C37C30BC1DC}" presName="parentTextArrow" presStyleLbl="node1" presStyleIdx="5" presStyleCnt="6"/>
      <dgm:spPr/>
    </dgm:pt>
  </dgm:ptLst>
  <dgm:cxnLst>
    <dgm:cxn modelId="{5DFB7906-8048-4D55-B7D9-87D5F309832C}" type="presOf" srcId="{940B7228-413C-4A99-AC00-1F23B69A1DD4}" destId="{788C4FA7-3869-4BF1-9B81-1926B750A353}" srcOrd="0" destOrd="0" presId="urn:microsoft.com/office/officeart/2005/8/layout/process4"/>
    <dgm:cxn modelId="{55D4B111-AD7C-4E43-A031-9B6FEC245B30}" type="presOf" srcId="{8029C814-2171-4F37-B3BB-AA8A60AB6813}" destId="{338D0401-4885-4442-B30E-7EA10EF80154}" srcOrd="0" destOrd="0" presId="urn:microsoft.com/office/officeart/2005/8/layout/process4"/>
    <dgm:cxn modelId="{23CBAD33-BA40-48A0-AA14-4D6C7DB45F28}" type="presOf" srcId="{A0421274-CA0E-4352-A065-EB04C7D8796D}" destId="{D9D577BF-20B8-4327-A3AA-DDD6CD9DAA30}" srcOrd="0" destOrd="0" presId="urn:microsoft.com/office/officeart/2005/8/layout/process4"/>
    <dgm:cxn modelId="{7CF4714C-2847-44C5-A71D-EF67B333660D}" type="presOf" srcId="{023E6D3C-3B7D-4087-8933-4C37C30BC1DC}" destId="{85C504F4-A49F-4803-B861-C78D0B6CC4BA}" srcOrd="0" destOrd="0" presId="urn:microsoft.com/office/officeart/2005/8/layout/process4"/>
    <dgm:cxn modelId="{41ACD24C-6458-4707-B845-790EE9DA661C}" type="presOf" srcId="{8BD86ABA-AAD3-4D60-98DA-FF78098D2431}" destId="{EACD5042-682E-4C1C-8F67-4E72C90FFDFE}" srcOrd="0" destOrd="0" presId="urn:microsoft.com/office/officeart/2005/8/layout/process4"/>
    <dgm:cxn modelId="{DFC0677D-B8A8-4786-BD8B-8081881C67B6}" srcId="{940B7228-413C-4A99-AC00-1F23B69A1DD4}" destId="{023E6D3C-3B7D-4087-8933-4C37C30BC1DC}" srcOrd="0" destOrd="0" parTransId="{279115B0-1BF2-48C1-9638-36B7506A954C}" sibTransId="{60296EBA-3B5E-478A-A195-5CF25DA9F19C}"/>
    <dgm:cxn modelId="{DB754A88-A75C-4778-B9CB-9840EA41C81C}" srcId="{940B7228-413C-4A99-AC00-1F23B69A1DD4}" destId="{8029C814-2171-4F37-B3BB-AA8A60AB6813}" srcOrd="4" destOrd="0" parTransId="{B71A0981-110F-4810-9C75-0E8C55F48BCD}" sibTransId="{EF8383E7-1642-49AD-90FD-BBE019A037B7}"/>
    <dgm:cxn modelId="{E0EB0593-4CFF-4C08-AA5F-ABC4518FAA87}" type="presOf" srcId="{CD7DB201-15F9-4896-B42C-3130AE66D4EA}" destId="{8720F1AF-7A74-4DA6-B189-08482C2218C0}" srcOrd="0" destOrd="0" presId="urn:microsoft.com/office/officeart/2005/8/layout/process4"/>
    <dgm:cxn modelId="{261BAC9D-D2B3-494B-95D2-72588A650B8C}" srcId="{940B7228-413C-4A99-AC00-1F23B69A1DD4}" destId="{A0421274-CA0E-4352-A065-EB04C7D8796D}" srcOrd="3" destOrd="0" parTransId="{7BA27CD0-283E-412B-AF54-E279AF03BB46}" sibTransId="{35D67F29-E02A-4281-8DBB-F4A70E5659DF}"/>
    <dgm:cxn modelId="{8183FB9F-A596-49E3-A369-DEAAF5F89A69}" type="presOf" srcId="{0231D160-668E-4048-9567-DB752E8A9559}" destId="{BEBDAA0F-F19A-4042-A92D-FC67B6256295}" srcOrd="0" destOrd="0" presId="urn:microsoft.com/office/officeart/2005/8/layout/process4"/>
    <dgm:cxn modelId="{2AB95CAA-4F20-42F7-A395-10DE1AED756B}" srcId="{940B7228-413C-4A99-AC00-1F23B69A1DD4}" destId="{CD7DB201-15F9-4896-B42C-3130AE66D4EA}" srcOrd="5" destOrd="0" parTransId="{215AFA31-BBC4-412B-9125-66C2B5058A8F}" sibTransId="{6C3FCCA7-3886-45E4-91B4-5DF8398D417A}"/>
    <dgm:cxn modelId="{A3604DD2-DEBD-47FA-8C42-E161AAB5C617}" srcId="{940B7228-413C-4A99-AC00-1F23B69A1DD4}" destId="{0231D160-668E-4048-9567-DB752E8A9559}" srcOrd="2" destOrd="0" parTransId="{7BCC5FA2-D1AC-422C-BF28-B2C28FD162F7}" sibTransId="{BCC248CF-B4B1-4692-B2C3-164D5E0D8593}"/>
    <dgm:cxn modelId="{11B51FE8-0400-4618-8522-EF9C91EB1F83}" srcId="{940B7228-413C-4A99-AC00-1F23B69A1DD4}" destId="{8BD86ABA-AAD3-4D60-98DA-FF78098D2431}" srcOrd="1" destOrd="0" parTransId="{034200D1-DA73-493B-8588-398F164FC5BC}" sibTransId="{4DB000C9-FAED-4238-BB5E-EE048906FFF9}"/>
    <dgm:cxn modelId="{1A135C4B-57EF-4ADC-B18A-E3AE4F9E017C}" type="presParOf" srcId="{788C4FA7-3869-4BF1-9B81-1926B750A353}" destId="{D5591B71-DBB4-4AF2-B380-4D7D7F3DE88B}" srcOrd="0" destOrd="0" presId="urn:microsoft.com/office/officeart/2005/8/layout/process4"/>
    <dgm:cxn modelId="{9EAF06ED-8CF6-43A8-8B2B-7927245D7206}" type="presParOf" srcId="{D5591B71-DBB4-4AF2-B380-4D7D7F3DE88B}" destId="{8720F1AF-7A74-4DA6-B189-08482C2218C0}" srcOrd="0" destOrd="0" presId="urn:microsoft.com/office/officeart/2005/8/layout/process4"/>
    <dgm:cxn modelId="{1155D901-366E-4EE4-9FDA-04F64EBC86B2}" type="presParOf" srcId="{788C4FA7-3869-4BF1-9B81-1926B750A353}" destId="{0B7E1F48-762F-4BD6-B051-B3346EE99C04}" srcOrd="1" destOrd="0" presId="urn:microsoft.com/office/officeart/2005/8/layout/process4"/>
    <dgm:cxn modelId="{73BCDBA4-E696-4D56-99CA-A61F951F8971}" type="presParOf" srcId="{788C4FA7-3869-4BF1-9B81-1926B750A353}" destId="{0C1D819A-412D-40C7-98B8-3F214DBB1251}" srcOrd="2" destOrd="0" presId="urn:microsoft.com/office/officeart/2005/8/layout/process4"/>
    <dgm:cxn modelId="{7517DD29-6EDE-4C85-87F2-1D945034B47F}" type="presParOf" srcId="{0C1D819A-412D-40C7-98B8-3F214DBB1251}" destId="{338D0401-4885-4442-B30E-7EA10EF80154}" srcOrd="0" destOrd="0" presId="urn:microsoft.com/office/officeart/2005/8/layout/process4"/>
    <dgm:cxn modelId="{B47ACB70-2EB9-444B-9D35-853CE65DA9D3}" type="presParOf" srcId="{788C4FA7-3869-4BF1-9B81-1926B750A353}" destId="{0A218340-10AC-455F-8DE8-4264336C310B}" srcOrd="3" destOrd="0" presId="urn:microsoft.com/office/officeart/2005/8/layout/process4"/>
    <dgm:cxn modelId="{D19BA501-59DD-4853-A2F5-5448CBE6ACC0}" type="presParOf" srcId="{788C4FA7-3869-4BF1-9B81-1926B750A353}" destId="{917F0450-7C8F-403C-B402-6AFBB26F87F0}" srcOrd="4" destOrd="0" presId="urn:microsoft.com/office/officeart/2005/8/layout/process4"/>
    <dgm:cxn modelId="{D3DFC8D7-DD03-4328-B7E5-0832989828FA}" type="presParOf" srcId="{917F0450-7C8F-403C-B402-6AFBB26F87F0}" destId="{D9D577BF-20B8-4327-A3AA-DDD6CD9DAA30}" srcOrd="0" destOrd="0" presId="urn:microsoft.com/office/officeart/2005/8/layout/process4"/>
    <dgm:cxn modelId="{DC7D4A04-A0DC-4942-B9E2-675599AFC9BD}" type="presParOf" srcId="{788C4FA7-3869-4BF1-9B81-1926B750A353}" destId="{0AA676B2-156E-4A12-81D4-321D5A1BF1C5}" srcOrd="5" destOrd="0" presId="urn:microsoft.com/office/officeart/2005/8/layout/process4"/>
    <dgm:cxn modelId="{D770EC9D-7A42-4355-9BA6-E536FF4013F7}" type="presParOf" srcId="{788C4FA7-3869-4BF1-9B81-1926B750A353}" destId="{A1E6738D-9A04-45F4-9BB5-364FE772BB0D}" srcOrd="6" destOrd="0" presId="urn:microsoft.com/office/officeart/2005/8/layout/process4"/>
    <dgm:cxn modelId="{AFBF7954-A10B-42E5-9AB6-D7864D45CB52}" type="presParOf" srcId="{A1E6738D-9A04-45F4-9BB5-364FE772BB0D}" destId="{BEBDAA0F-F19A-4042-A92D-FC67B6256295}" srcOrd="0" destOrd="0" presId="urn:microsoft.com/office/officeart/2005/8/layout/process4"/>
    <dgm:cxn modelId="{625F6A28-32CD-44D5-B552-2535353E2294}" type="presParOf" srcId="{788C4FA7-3869-4BF1-9B81-1926B750A353}" destId="{82361A8D-E300-4912-AB59-CE61576F97E7}" srcOrd="7" destOrd="0" presId="urn:microsoft.com/office/officeart/2005/8/layout/process4"/>
    <dgm:cxn modelId="{BE053D46-5ADE-428B-AABE-FA7975AB7516}" type="presParOf" srcId="{788C4FA7-3869-4BF1-9B81-1926B750A353}" destId="{9A90871A-8AA8-4265-977E-BF8ACD32D586}" srcOrd="8" destOrd="0" presId="urn:microsoft.com/office/officeart/2005/8/layout/process4"/>
    <dgm:cxn modelId="{7AC20936-B450-447F-887D-A5C545AF7128}" type="presParOf" srcId="{9A90871A-8AA8-4265-977E-BF8ACD32D586}" destId="{EACD5042-682E-4C1C-8F67-4E72C90FFDFE}" srcOrd="0" destOrd="0" presId="urn:microsoft.com/office/officeart/2005/8/layout/process4"/>
    <dgm:cxn modelId="{A81B201E-AD02-466C-9DDD-B864F962A885}" type="presParOf" srcId="{788C4FA7-3869-4BF1-9B81-1926B750A353}" destId="{3A9ACC72-78B8-41AE-B034-6F740AB8D40A}" srcOrd="9" destOrd="0" presId="urn:microsoft.com/office/officeart/2005/8/layout/process4"/>
    <dgm:cxn modelId="{A17D1689-836C-4307-A146-D2C6FB75CA43}" type="presParOf" srcId="{788C4FA7-3869-4BF1-9B81-1926B750A353}" destId="{F9AA9F70-71F7-4B1A-AAAB-B6B551F365CA}" srcOrd="10" destOrd="0" presId="urn:microsoft.com/office/officeart/2005/8/layout/process4"/>
    <dgm:cxn modelId="{B2CC0D53-50C3-49A9-9104-92C67E376937}" type="presParOf" srcId="{F9AA9F70-71F7-4B1A-AAAB-B6B551F365CA}" destId="{85C504F4-A49F-4803-B861-C78D0B6CC4B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D0BFDD-6997-4936-8B06-57AC08F7BA6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de-DE"/>
        </a:p>
      </dgm:t>
    </dgm:pt>
    <dgm:pt modelId="{59F4E706-B104-4F42-99F8-07C2F0E8F674}">
      <dgm:prSet/>
      <dgm:spPr/>
      <dgm:t>
        <a:bodyPr/>
        <a:lstStyle/>
        <a:p>
          <a:r>
            <a:rPr lang="en-US"/>
            <a:t>Fähigkeit:</a:t>
          </a:r>
          <a:endParaRPr lang="de-DE"/>
        </a:p>
      </dgm:t>
    </dgm:pt>
    <dgm:pt modelId="{CCB1D0F0-762C-4D6F-A2EF-50D2D68D7363}" type="parTrans" cxnId="{5CE600E0-3587-40EB-882C-092EC569C646}">
      <dgm:prSet/>
      <dgm:spPr/>
      <dgm:t>
        <a:bodyPr/>
        <a:lstStyle/>
        <a:p>
          <a:endParaRPr lang="de-DE"/>
        </a:p>
      </dgm:t>
    </dgm:pt>
    <dgm:pt modelId="{B1E375F3-BD8A-4737-8776-D2492DE7A807}" type="sibTrans" cxnId="{5CE600E0-3587-40EB-882C-092EC569C646}">
      <dgm:prSet/>
      <dgm:spPr/>
      <dgm:t>
        <a:bodyPr/>
        <a:lstStyle/>
        <a:p>
          <a:endParaRPr lang="de-DE"/>
        </a:p>
      </dgm:t>
    </dgm:pt>
    <dgm:pt modelId="{2C508260-23D0-4AE5-9999-453E822902F6}">
      <dgm:prSet/>
      <dgm:spPr/>
      <dgm:t>
        <a:bodyPr/>
        <a:lstStyle/>
        <a:p>
          <a:r>
            <a:rPr lang="en-US"/>
            <a:t>Wie gut / effektiv sind Sie in einem einzelnen Prozess oder einer einzelnen Aktivität?</a:t>
          </a:r>
          <a:endParaRPr lang="de-DE"/>
        </a:p>
      </dgm:t>
    </dgm:pt>
    <dgm:pt modelId="{B8492F36-6CB9-4C72-B9A5-3BA57F861E17}" type="parTrans" cxnId="{0FE6D5D1-9447-46D0-B9B9-3C2A52BF54CB}">
      <dgm:prSet/>
      <dgm:spPr/>
      <dgm:t>
        <a:bodyPr/>
        <a:lstStyle/>
        <a:p>
          <a:endParaRPr lang="de-DE"/>
        </a:p>
      </dgm:t>
    </dgm:pt>
    <dgm:pt modelId="{13F49AF2-CCBF-419C-A71F-78BCF55A117A}" type="sibTrans" cxnId="{0FE6D5D1-9447-46D0-B9B9-3C2A52BF54CB}">
      <dgm:prSet/>
      <dgm:spPr/>
      <dgm:t>
        <a:bodyPr/>
        <a:lstStyle/>
        <a:p>
          <a:endParaRPr lang="de-DE"/>
        </a:p>
      </dgm:t>
    </dgm:pt>
    <dgm:pt modelId="{DD4CF1ED-47B3-4DBD-9A61-ABDB41E58ABD}">
      <dgm:prSet/>
      <dgm:spPr/>
      <dgm:t>
        <a:bodyPr/>
        <a:lstStyle/>
        <a:p>
          <a:r>
            <a:rPr lang="en-US"/>
            <a:t>Wie vollständig/konsistent/gepflegt ist ein bestimmter Output?</a:t>
          </a:r>
          <a:endParaRPr lang="de-DE"/>
        </a:p>
      </dgm:t>
    </dgm:pt>
    <dgm:pt modelId="{FA527BC5-9A8C-4484-AC5C-2CAC38E83648}" type="parTrans" cxnId="{5EF8304A-0825-4134-BAFB-6B1AE07D4439}">
      <dgm:prSet/>
      <dgm:spPr/>
      <dgm:t>
        <a:bodyPr/>
        <a:lstStyle/>
        <a:p>
          <a:endParaRPr lang="de-DE"/>
        </a:p>
      </dgm:t>
    </dgm:pt>
    <dgm:pt modelId="{36CF600C-DD6A-4745-9601-5B989AEE5E66}" type="sibTrans" cxnId="{5EF8304A-0825-4134-BAFB-6B1AE07D4439}">
      <dgm:prSet/>
      <dgm:spPr/>
      <dgm:t>
        <a:bodyPr/>
        <a:lstStyle/>
        <a:p>
          <a:endParaRPr lang="de-DE"/>
        </a:p>
      </dgm:t>
    </dgm:pt>
    <dgm:pt modelId="{8B81D0A4-1AE9-490F-A5C0-A2C5B0B8489C}">
      <dgm:prSet/>
      <dgm:spPr/>
      <dgm:t>
        <a:bodyPr/>
        <a:lstStyle/>
        <a:p>
          <a:r>
            <a:rPr lang="en-US"/>
            <a:t>Reifegrad:</a:t>
          </a:r>
          <a:endParaRPr lang="de-DE"/>
        </a:p>
      </dgm:t>
    </dgm:pt>
    <dgm:pt modelId="{5A20C9A6-CC2E-4163-924D-5682ACABDF66}" type="parTrans" cxnId="{2A6161B0-264D-4166-84C4-0313F0BFFF04}">
      <dgm:prSet/>
      <dgm:spPr/>
      <dgm:t>
        <a:bodyPr/>
        <a:lstStyle/>
        <a:p>
          <a:endParaRPr lang="de-DE"/>
        </a:p>
      </dgm:t>
    </dgm:pt>
    <dgm:pt modelId="{59FF456B-B2BC-421C-93BB-2D929E171062}" type="sibTrans" cxnId="{2A6161B0-264D-4166-84C4-0313F0BFFF04}">
      <dgm:prSet/>
      <dgm:spPr/>
      <dgm:t>
        <a:bodyPr/>
        <a:lstStyle/>
        <a:p>
          <a:endParaRPr lang="de-DE"/>
        </a:p>
      </dgm:t>
    </dgm:pt>
    <dgm:pt modelId="{1BB60E13-AD7F-4E0D-8A47-8300B938E8B0}">
      <dgm:prSet/>
      <dgm:spPr/>
      <dgm:t>
        <a:bodyPr/>
        <a:lstStyle/>
        <a:p>
          <a:r>
            <a:rPr lang="en-US"/>
            <a:t>Wie gut / effektiv ist Ihr Management-System insgesamt, basierend auf den spezifischen Fähigkeiten in jedem Prozess?</a:t>
          </a:r>
          <a:endParaRPr lang="de-DE"/>
        </a:p>
      </dgm:t>
    </dgm:pt>
    <dgm:pt modelId="{EFB762E1-B434-456B-A66F-C2FBDF5F835E}" type="parTrans" cxnId="{CF73A48F-BEA7-4262-A000-BB34AD06FEB6}">
      <dgm:prSet/>
      <dgm:spPr/>
      <dgm:t>
        <a:bodyPr/>
        <a:lstStyle/>
        <a:p>
          <a:endParaRPr lang="de-DE"/>
        </a:p>
      </dgm:t>
    </dgm:pt>
    <dgm:pt modelId="{0B238BC2-0D5A-47FC-ABA3-03D741EF517D}" type="sibTrans" cxnId="{CF73A48F-BEA7-4262-A000-BB34AD06FEB6}">
      <dgm:prSet/>
      <dgm:spPr/>
      <dgm:t>
        <a:bodyPr/>
        <a:lstStyle/>
        <a:p>
          <a:endParaRPr lang="de-DE"/>
        </a:p>
      </dgm:t>
    </dgm:pt>
    <dgm:pt modelId="{C439C411-A237-4B8F-8AFB-00B1A5D7E8BF}" type="pres">
      <dgm:prSet presAssocID="{F3D0BFDD-6997-4936-8B06-57AC08F7BA67}" presName="CompostProcess" presStyleCnt="0">
        <dgm:presLayoutVars>
          <dgm:dir/>
          <dgm:resizeHandles val="exact"/>
        </dgm:presLayoutVars>
      </dgm:prSet>
      <dgm:spPr/>
    </dgm:pt>
    <dgm:pt modelId="{1CE12149-0E9A-458F-8E34-DAC68501DB05}" type="pres">
      <dgm:prSet presAssocID="{F3D0BFDD-6997-4936-8B06-57AC08F7BA67}" presName="arrow" presStyleLbl="bgShp" presStyleIdx="0" presStyleCnt="1"/>
      <dgm:spPr/>
    </dgm:pt>
    <dgm:pt modelId="{C94F07D6-33F7-4CB9-89D7-A38905A7B5AA}" type="pres">
      <dgm:prSet presAssocID="{F3D0BFDD-6997-4936-8B06-57AC08F7BA67}" presName="linearProcess" presStyleCnt="0"/>
      <dgm:spPr/>
    </dgm:pt>
    <dgm:pt modelId="{2F0CF6E4-0D2B-41C1-9802-F0BF9073198D}" type="pres">
      <dgm:prSet presAssocID="{59F4E706-B104-4F42-99F8-07C2F0E8F674}" presName="textNode" presStyleLbl="node1" presStyleIdx="0" presStyleCnt="2">
        <dgm:presLayoutVars>
          <dgm:bulletEnabled val="1"/>
        </dgm:presLayoutVars>
      </dgm:prSet>
      <dgm:spPr/>
    </dgm:pt>
    <dgm:pt modelId="{A3898ABB-D614-423F-9AF2-89344DC16778}" type="pres">
      <dgm:prSet presAssocID="{B1E375F3-BD8A-4737-8776-D2492DE7A807}" presName="sibTrans" presStyleCnt="0"/>
      <dgm:spPr/>
    </dgm:pt>
    <dgm:pt modelId="{7C244D52-CBEF-473D-8032-A6FFE4AADB00}" type="pres">
      <dgm:prSet presAssocID="{8B81D0A4-1AE9-490F-A5C0-A2C5B0B8489C}" presName="textNode" presStyleLbl="node1" presStyleIdx="1" presStyleCnt="2">
        <dgm:presLayoutVars>
          <dgm:bulletEnabled val="1"/>
        </dgm:presLayoutVars>
      </dgm:prSet>
      <dgm:spPr/>
    </dgm:pt>
  </dgm:ptLst>
  <dgm:cxnLst>
    <dgm:cxn modelId="{C4EB4337-FC7D-443C-B0E8-6771A6172B2C}" type="presOf" srcId="{1BB60E13-AD7F-4E0D-8A47-8300B938E8B0}" destId="{7C244D52-CBEF-473D-8032-A6FFE4AADB00}" srcOrd="0" destOrd="1" presId="urn:microsoft.com/office/officeart/2005/8/layout/hProcess9"/>
    <dgm:cxn modelId="{5EF8304A-0825-4134-BAFB-6B1AE07D4439}" srcId="{59F4E706-B104-4F42-99F8-07C2F0E8F674}" destId="{DD4CF1ED-47B3-4DBD-9A61-ABDB41E58ABD}" srcOrd="1" destOrd="0" parTransId="{FA527BC5-9A8C-4484-AC5C-2CAC38E83648}" sibTransId="{36CF600C-DD6A-4745-9601-5B989AEE5E66}"/>
    <dgm:cxn modelId="{CF73A48F-BEA7-4262-A000-BB34AD06FEB6}" srcId="{8B81D0A4-1AE9-490F-A5C0-A2C5B0B8489C}" destId="{1BB60E13-AD7F-4E0D-8A47-8300B938E8B0}" srcOrd="0" destOrd="0" parTransId="{EFB762E1-B434-456B-A66F-C2FBDF5F835E}" sibTransId="{0B238BC2-0D5A-47FC-ABA3-03D741EF517D}"/>
    <dgm:cxn modelId="{C9269399-AB5D-4BDE-897D-2F313B1190E7}" type="presOf" srcId="{DD4CF1ED-47B3-4DBD-9A61-ABDB41E58ABD}" destId="{2F0CF6E4-0D2B-41C1-9802-F0BF9073198D}" srcOrd="0" destOrd="2" presId="urn:microsoft.com/office/officeart/2005/8/layout/hProcess9"/>
    <dgm:cxn modelId="{D70E33A4-B5B0-42C1-BA37-61CCDFD6DD6A}" type="presOf" srcId="{8B81D0A4-1AE9-490F-A5C0-A2C5B0B8489C}" destId="{7C244D52-CBEF-473D-8032-A6FFE4AADB00}" srcOrd="0" destOrd="0" presId="urn:microsoft.com/office/officeart/2005/8/layout/hProcess9"/>
    <dgm:cxn modelId="{2A6161B0-264D-4166-84C4-0313F0BFFF04}" srcId="{F3D0BFDD-6997-4936-8B06-57AC08F7BA67}" destId="{8B81D0A4-1AE9-490F-A5C0-A2C5B0B8489C}" srcOrd="1" destOrd="0" parTransId="{5A20C9A6-CC2E-4163-924D-5682ACABDF66}" sibTransId="{59FF456B-B2BC-421C-93BB-2D929E171062}"/>
    <dgm:cxn modelId="{CB4D63BA-1A3B-4824-8510-893682D30FA5}" type="presOf" srcId="{2C508260-23D0-4AE5-9999-453E822902F6}" destId="{2F0CF6E4-0D2B-41C1-9802-F0BF9073198D}" srcOrd="0" destOrd="1" presId="urn:microsoft.com/office/officeart/2005/8/layout/hProcess9"/>
    <dgm:cxn modelId="{0FE6D5D1-9447-46D0-B9B9-3C2A52BF54CB}" srcId="{59F4E706-B104-4F42-99F8-07C2F0E8F674}" destId="{2C508260-23D0-4AE5-9999-453E822902F6}" srcOrd="0" destOrd="0" parTransId="{B8492F36-6CB9-4C72-B9A5-3BA57F861E17}" sibTransId="{13F49AF2-CCBF-419C-A71F-78BCF55A117A}"/>
    <dgm:cxn modelId="{5CE600E0-3587-40EB-882C-092EC569C646}" srcId="{F3D0BFDD-6997-4936-8B06-57AC08F7BA67}" destId="{59F4E706-B104-4F42-99F8-07C2F0E8F674}" srcOrd="0" destOrd="0" parTransId="{CCB1D0F0-762C-4D6F-A2EF-50D2D68D7363}" sibTransId="{B1E375F3-BD8A-4737-8776-D2492DE7A807}"/>
    <dgm:cxn modelId="{FAFA05F1-D9CC-49A3-B0A9-74E52615C8C4}" type="presOf" srcId="{F3D0BFDD-6997-4936-8B06-57AC08F7BA67}" destId="{C439C411-A237-4B8F-8AFB-00B1A5D7E8BF}" srcOrd="0" destOrd="0" presId="urn:microsoft.com/office/officeart/2005/8/layout/hProcess9"/>
    <dgm:cxn modelId="{78853EFB-AD53-470A-B3A0-3D4F2D04E3D3}" type="presOf" srcId="{59F4E706-B104-4F42-99F8-07C2F0E8F674}" destId="{2F0CF6E4-0D2B-41C1-9802-F0BF9073198D}" srcOrd="0" destOrd="0" presId="urn:microsoft.com/office/officeart/2005/8/layout/hProcess9"/>
    <dgm:cxn modelId="{0F910FA2-F6C0-4861-A7B0-3B699A7AE7FE}" type="presParOf" srcId="{C439C411-A237-4B8F-8AFB-00B1A5D7E8BF}" destId="{1CE12149-0E9A-458F-8E34-DAC68501DB05}" srcOrd="0" destOrd="0" presId="urn:microsoft.com/office/officeart/2005/8/layout/hProcess9"/>
    <dgm:cxn modelId="{B42A03E0-E9BC-4903-92CB-7EC14B488080}" type="presParOf" srcId="{C439C411-A237-4B8F-8AFB-00B1A5D7E8BF}" destId="{C94F07D6-33F7-4CB9-89D7-A38905A7B5AA}" srcOrd="1" destOrd="0" presId="urn:microsoft.com/office/officeart/2005/8/layout/hProcess9"/>
    <dgm:cxn modelId="{66D42B28-865F-4A56-9255-3D2125FE22F3}" type="presParOf" srcId="{C94F07D6-33F7-4CB9-89D7-A38905A7B5AA}" destId="{2F0CF6E4-0D2B-41C1-9802-F0BF9073198D}" srcOrd="0" destOrd="0" presId="urn:microsoft.com/office/officeart/2005/8/layout/hProcess9"/>
    <dgm:cxn modelId="{1D7A5929-FB29-4BFA-BA49-80AA138D62D2}" type="presParOf" srcId="{C94F07D6-33F7-4CB9-89D7-A38905A7B5AA}" destId="{A3898ABB-D614-423F-9AF2-89344DC16778}" srcOrd="1" destOrd="0" presId="urn:microsoft.com/office/officeart/2005/8/layout/hProcess9"/>
    <dgm:cxn modelId="{0E32E60D-C5D6-4F89-9F3A-735A2A535501}" type="presParOf" srcId="{C94F07D6-33F7-4CB9-89D7-A38905A7B5AA}" destId="{7C244D52-CBEF-473D-8032-A6FFE4AADB00}"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4353B4-2A70-40A5-97F9-3EC8C28B0507}"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de-DE"/>
        </a:p>
      </dgm:t>
    </dgm:pt>
    <dgm:pt modelId="{E880B16C-2554-4561-8030-17BACAA8D36C}">
      <dgm:prSet/>
      <dgm:spPr/>
      <dgm:t>
        <a:bodyPr/>
        <a:lstStyle/>
        <a:p>
          <a:r>
            <a:rPr lang="en-US"/>
            <a:t>Stufe 0: Unbewusst / Nicht existent</a:t>
          </a:r>
          <a:endParaRPr lang="de-DE"/>
        </a:p>
      </dgm:t>
    </dgm:pt>
    <dgm:pt modelId="{48460006-84B0-4C73-B54A-26F4B2C25A66}" type="parTrans" cxnId="{08C58342-1C02-4CC5-8350-BDF4718AC684}">
      <dgm:prSet/>
      <dgm:spPr/>
      <dgm:t>
        <a:bodyPr/>
        <a:lstStyle/>
        <a:p>
          <a:endParaRPr lang="de-DE"/>
        </a:p>
      </dgm:t>
    </dgm:pt>
    <dgm:pt modelId="{874E5E96-7CBA-4CC1-B674-2ED840A29213}" type="sibTrans" cxnId="{08C58342-1C02-4CC5-8350-BDF4718AC684}">
      <dgm:prSet/>
      <dgm:spPr/>
      <dgm:t>
        <a:bodyPr/>
        <a:lstStyle/>
        <a:p>
          <a:endParaRPr lang="de-DE"/>
        </a:p>
      </dgm:t>
    </dgm:pt>
    <dgm:pt modelId="{1C4F8641-0486-4B35-8CF8-50B88356031E}">
      <dgm:prSet/>
      <dgm:spPr/>
      <dgm:t>
        <a:bodyPr/>
        <a:lstStyle/>
        <a:p>
          <a:r>
            <a:rPr lang="en-US"/>
            <a:t>Ebene 1: Ad-hoc / Initial</a:t>
          </a:r>
          <a:endParaRPr lang="de-DE"/>
        </a:p>
      </dgm:t>
    </dgm:pt>
    <dgm:pt modelId="{6071805F-F02C-4C16-84BD-B86E08EA0BF1}" type="parTrans" cxnId="{599F2C6F-1E3D-4E8C-B97F-CB5D7BC1EB16}">
      <dgm:prSet/>
      <dgm:spPr/>
      <dgm:t>
        <a:bodyPr/>
        <a:lstStyle/>
        <a:p>
          <a:endParaRPr lang="de-DE"/>
        </a:p>
      </dgm:t>
    </dgm:pt>
    <dgm:pt modelId="{11AF4422-A5EE-4516-9427-7F15310F2E6B}" type="sibTrans" cxnId="{599F2C6F-1E3D-4E8C-B97F-CB5D7BC1EB16}">
      <dgm:prSet/>
      <dgm:spPr/>
      <dgm:t>
        <a:bodyPr/>
        <a:lstStyle/>
        <a:p>
          <a:endParaRPr lang="de-DE"/>
        </a:p>
      </dgm:t>
    </dgm:pt>
    <dgm:pt modelId="{DE4C583B-0042-43B0-BDE1-8C0CC4929900}">
      <dgm:prSet/>
      <dgm:spPr/>
      <dgm:t>
        <a:bodyPr/>
        <a:lstStyle/>
        <a:p>
          <a:r>
            <a:rPr lang="en-US"/>
            <a:t>Stufe 2: Wiederholbar / Teilweise</a:t>
          </a:r>
          <a:endParaRPr lang="de-DE"/>
        </a:p>
      </dgm:t>
    </dgm:pt>
    <dgm:pt modelId="{A32099CA-7C47-4BAF-A94F-E54F9B57D7B5}" type="parTrans" cxnId="{08435BB6-294D-4047-9508-407C5B9E7549}">
      <dgm:prSet/>
      <dgm:spPr/>
      <dgm:t>
        <a:bodyPr/>
        <a:lstStyle/>
        <a:p>
          <a:endParaRPr lang="de-DE"/>
        </a:p>
      </dgm:t>
    </dgm:pt>
    <dgm:pt modelId="{66836F86-B9B2-4CF5-B828-3120547FE2EF}" type="sibTrans" cxnId="{08435BB6-294D-4047-9508-407C5B9E7549}">
      <dgm:prSet/>
      <dgm:spPr/>
      <dgm:t>
        <a:bodyPr/>
        <a:lstStyle/>
        <a:p>
          <a:endParaRPr lang="de-DE"/>
        </a:p>
      </dgm:t>
    </dgm:pt>
    <dgm:pt modelId="{FE27281B-303B-47F3-AF82-D5B713673A0A}">
      <dgm:prSet/>
      <dgm:spPr/>
      <dgm:t>
        <a:bodyPr/>
        <a:lstStyle/>
        <a:p>
          <a:r>
            <a:rPr lang="en-US"/>
            <a:t>Stufe 3: Definiert / Vollständig</a:t>
          </a:r>
          <a:endParaRPr lang="de-DE"/>
        </a:p>
      </dgm:t>
    </dgm:pt>
    <dgm:pt modelId="{77891212-C8B3-47C0-A2C7-A88AD9FDBBBE}" type="parTrans" cxnId="{C38BD04C-69B9-4988-9EB3-5CB52376C400}">
      <dgm:prSet/>
      <dgm:spPr/>
      <dgm:t>
        <a:bodyPr/>
        <a:lstStyle/>
        <a:p>
          <a:endParaRPr lang="de-DE"/>
        </a:p>
      </dgm:t>
    </dgm:pt>
    <dgm:pt modelId="{7357DC87-166A-4A1E-A5D6-B54747D19BA3}" type="sibTrans" cxnId="{C38BD04C-69B9-4988-9EB3-5CB52376C400}">
      <dgm:prSet/>
      <dgm:spPr/>
      <dgm:t>
        <a:bodyPr/>
        <a:lstStyle/>
        <a:p>
          <a:endParaRPr lang="de-DE"/>
        </a:p>
      </dgm:t>
    </dgm:pt>
    <dgm:pt modelId="{9F128CD7-FEA3-4600-BEFC-5D793CAD6D09}">
      <dgm:prSet/>
      <dgm:spPr/>
      <dgm:t>
        <a:bodyPr/>
        <a:lstStyle/>
        <a:p>
          <a:r>
            <a:rPr lang="en-US"/>
            <a:t>Ebene 4: Verwaltet/abgestimmt</a:t>
          </a:r>
          <a:endParaRPr lang="de-DE"/>
        </a:p>
      </dgm:t>
    </dgm:pt>
    <dgm:pt modelId="{4FB5A318-4EA4-4498-8C33-210219CD08E8}" type="parTrans" cxnId="{F970D61B-2E7B-49C8-A6C0-040BFF3E3CB7}">
      <dgm:prSet/>
      <dgm:spPr/>
      <dgm:t>
        <a:bodyPr/>
        <a:lstStyle/>
        <a:p>
          <a:endParaRPr lang="de-DE"/>
        </a:p>
      </dgm:t>
    </dgm:pt>
    <dgm:pt modelId="{7B80AE1B-9237-455F-BCBE-E908465F4288}" type="sibTrans" cxnId="{F970D61B-2E7B-49C8-A6C0-040BFF3E3CB7}">
      <dgm:prSet/>
      <dgm:spPr/>
      <dgm:t>
        <a:bodyPr/>
        <a:lstStyle/>
        <a:p>
          <a:endParaRPr lang="de-DE"/>
        </a:p>
      </dgm:t>
    </dgm:pt>
    <dgm:pt modelId="{F02A18FF-4A71-4F44-BC6A-74BCB612201A}" type="pres">
      <dgm:prSet presAssocID="{B84353B4-2A70-40A5-97F9-3EC8C28B0507}" presName="arrowDiagram" presStyleCnt="0">
        <dgm:presLayoutVars>
          <dgm:chMax val="5"/>
          <dgm:dir/>
          <dgm:resizeHandles val="exact"/>
        </dgm:presLayoutVars>
      </dgm:prSet>
      <dgm:spPr/>
    </dgm:pt>
    <dgm:pt modelId="{B83E1B78-250B-4F57-A8E7-EC7C6C0F6258}" type="pres">
      <dgm:prSet presAssocID="{B84353B4-2A70-40A5-97F9-3EC8C28B0507}" presName="arrow" presStyleLbl="bgShp" presStyleIdx="0" presStyleCnt="1"/>
      <dgm:spPr/>
    </dgm:pt>
    <dgm:pt modelId="{218B0828-D887-4DB2-B168-E0F16E837CD5}" type="pres">
      <dgm:prSet presAssocID="{B84353B4-2A70-40A5-97F9-3EC8C28B0507}" presName="arrowDiagram5" presStyleCnt="0"/>
      <dgm:spPr/>
    </dgm:pt>
    <dgm:pt modelId="{CDB1AAF7-9758-44D7-B1CF-AB5E00412429}" type="pres">
      <dgm:prSet presAssocID="{E880B16C-2554-4561-8030-17BACAA8D36C}" presName="bullet5a" presStyleLbl="node1" presStyleIdx="0" presStyleCnt="5"/>
      <dgm:spPr/>
    </dgm:pt>
    <dgm:pt modelId="{1ECD2870-CA6F-4264-8BDE-2F7003552FC1}" type="pres">
      <dgm:prSet presAssocID="{E880B16C-2554-4561-8030-17BACAA8D36C}" presName="textBox5a" presStyleLbl="revTx" presStyleIdx="0" presStyleCnt="5">
        <dgm:presLayoutVars>
          <dgm:bulletEnabled val="1"/>
        </dgm:presLayoutVars>
      </dgm:prSet>
      <dgm:spPr/>
    </dgm:pt>
    <dgm:pt modelId="{AAAAB420-D1DD-42BB-A539-EDAB7267C5FD}" type="pres">
      <dgm:prSet presAssocID="{1C4F8641-0486-4B35-8CF8-50B88356031E}" presName="bullet5b" presStyleLbl="node1" presStyleIdx="1" presStyleCnt="5"/>
      <dgm:spPr/>
    </dgm:pt>
    <dgm:pt modelId="{7B6AEA49-9578-44E3-B4C3-BA72C6EDD689}" type="pres">
      <dgm:prSet presAssocID="{1C4F8641-0486-4B35-8CF8-50B88356031E}" presName="textBox5b" presStyleLbl="revTx" presStyleIdx="1" presStyleCnt="5">
        <dgm:presLayoutVars>
          <dgm:bulletEnabled val="1"/>
        </dgm:presLayoutVars>
      </dgm:prSet>
      <dgm:spPr/>
    </dgm:pt>
    <dgm:pt modelId="{2E7F5440-8B3A-468E-A279-2F1BF2194F78}" type="pres">
      <dgm:prSet presAssocID="{DE4C583B-0042-43B0-BDE1-8C0CC4929900}" presName="bullet5c" presStyleLbl="node1" presStyleIdx="2" presStyleCnt="5"/>
      <dgm:spPr/>
    </dgm:pt>
    <dgm:pt modelId="{EFF31A1A-7923-4060-A1A1-E375C58C77B2}" type="pres">
      <dgm:prSet presAssocID="{DE4C583B-0042-43B0-BDE1-8C0CC4929900}" presName="textBox5c" presStyleLbl="revTx" presStyleIdx="2" presStyleCnt="5">
        <dgm:presLayoutVars>
          <dgm:bulletEnabled val="1"/>
        </dgm:presLayoutVars>
      </dgm:prSet>
      <dgm:spPr/>
    </dgm:pt>
    <dgm:pt modelId="{67B9BE79-4C8F-475B-A914-45D2B0E44CAC}" type="pres">
      <dgm:prSet presAssocID="{FE27281B-303B-47F3-AF82-D5B713673A0A}" presName="bullet5d" presStyleLbl="node1" presStyleIdx="3" presStyleCnt="5"/>
      <dgm:spPr/>
    </dgm:pt>
    <dgm:pt modelId="{8BAFC235-DE98-4D0B-B8CD-83BFF8D71EA7}" type="pres">
      <dgm:prSet presAssocID="{FE27281B-303B-47F3-AF82-D5B713673A0A}" presName="textBox5d" presStyleLbl="revTx" presStyleIdx="3" presStyleCnt="5">
        <dgm:presLayoutVars>
          <dgm:bulletEnabled val="1"/>
        </dgm:presLayoutVars>
      </dgm:prSet>
      <dgm:spPr/>
    </dgm:pt>
    <dgm:pt modelId="{02243175-F8AE-438B-BF51-E810E3DDB1A5}" type="pres">
      <dgm:prSet presAssocID="{9F128CD7-FEA3-4600-BEFC-5D793CAD6D09}" presName="bullet5e" presStyleLbl="node1" presStyleIdx="4" presStyleCnt="5"/>
      <dgm:spPr/>
    </dgm:pt>
    <dgm:pt modelId="{2DA4BAF6-DA98-4FD8-9B06-DCB0A50C4675}" type="pres">
      <dgm:prSet presAssocID="{9F128CD7-FEA3-4600-BEFC-5D793CAD6D09}" presName="textBox5e" presStyleLbl="revTx" presStyleIdx="4" presStyleCnt="5">
        <dgm:presLayoutVars>
          <dgm:bulletEnabled val="1"/>
        </dgm:presLayoutVars>
      </dgm:prSet>
      <dgm:spPr/>
    </dgm:pt>
  </dgm:ptLst>
  <dgm:cxnLst>
    <dgm:cxn modelId="{B4DC2506-03CD-4366-A670-E7A871DB2A0A}" type="presOf" srcId="{FE27281B-303B-47F3-AF82-D5B713673A0A}" destId="{8BAFC235-DE98-4D0B-B8CD-83BFF8D71EA7}" srcOrd="0" destOrd="0" presId="urn:microsoft.com/office/officeart/2005/8/layout/arrow2"/>
    <dgm:cxn modelId="{B1F31B1B-20D9-4E8B-A57F-D7FF94DDD3F0}" type="presOf" srcId="{B84353B4-2A70-40A5-97F9-3EC8C28B0507}" destId="{F02A18FF-4A71-4F44-BC6A-74BCB612201A}" srcOrd="0" destOrd="0" presId="urn:microsoft.com/office/officeart/2005/8/layout/arrow2"/>
    <dgm:cxn modelId="{F970D61B-2E7B-49C8-A6C0-040BFF3E3CB7}" srcId="{B84353B4-2A70-40A5-97F9-3EC8C28B0507}" destId="{9F128CD7-FEA3-4600-BEFC-5D793CAD6D09}" srcOrd="4" destOrd="0" parTransId="{4FB5A318-4EA4-4498-8C33-210219CD08E8}" sibTransId="{7B80AE1B-9237-455F-BCBE-E908465F4288}"/>
    <dgm:cxn modelId="{08C58342-1C02-4CC5-8350-BDF4718AC684}" srcId="{B84353B4-2A70-40A5-97F9-3EC8C28B0507}" destId="{E880B16C-2554-4561-8030-17BACAA8D36C}" srcOrd="0" destOrd="0" parTransId="{48460006-84B0-4C73-B54A-26F4B2C25A66}" sibTransId="{874E5E96-7CBA-4CC1-B674-2ED840A29213}"/>
    <dgm:cxn modelId="{E3226649-6B1F-45E1-B9C3-FA12B88D65B4}" type="presOf" srcId="{E880B16C-2554-4561-8030-17BACAA8D36C}" destId="{1ECD2870-CA6F-4264-8BDE-2F7003552FC1}" srcOrd="0" destOrd="0" presId="urn:microsoft.com/office/officeart/2005/8/layout/arrow2"/>
    <dgm:cxn modelId="{C38BD04C-69B9-4988-9EB3-5CB52376C400}" srcId="{B84353B4-2A70-40A5-97F9-3EC8C28B0507}" destId="{FE27281B-303B-47F3-AF82-D5B713673A0A}" srcOrd="3" destOrd="0" parTransId="{77891212-C8B3-47C0-A2C7-A88AD9FDBBBE}" sibTransId="{7357DC87-166A-4A1E-A5D6-B54747D19BA3}"/>
    <dgm:cxn modelId="{EBBB1854-08D3-479E-B19B-C868026700D8}" type="presOf" srcId="{9F128CD7-FEA3-4600-BEFC-5D793CAD6D09}" destId="{2DA4BAF6-DA98-4FD8-9B06-DCB0A50C4675}" srcOrd="0" destOrd="0" presId="urn:microsoft.com/office/officeart/2005/8/layout/arrow2"/>
    <dgm:cxn modelId="{45498D57-B98D-40D2-BB58-68C8238847FA}" type="presOf" srcId="{1C4F8641-0486-4B35-8CF8-50B88356031E}" destId="{7B6AEA49-9578-44E3-B4C3-BA72C6EDD689}" srcOrd="0" destOrd="0" presId="urn:microsoft.com/office/officeart/2005/8/layout/arrow2"/>
    <dgm:cxn modelId="{2534975C-DFC2-428F-863C-7A9753F612A2}" type="presOf" srcId="{DE4C583B-0042-43B0-BDE1-8C0CC4929900}" destId="{EFF31A1A-7923-4060-A1A1-E375C58C77B2}" srcOrd="0" destOrd="0" presId="urn:microsoft.com/office/officeart/2005/8/layout/arrow2"/>
    <dgm:cxn modelId="{599F2C6F-1E3D-4E8C-B97F-CB5D7BC1EB16}" srcId="{B84353B4-2A70-40A5-97F9-3EC8C28B0507}" destId="{1C4F8641-0486-4B35-8CF8-50B88356031E}" srcOrd="1" destOrd="0" parTransId="{6071805F-F02C-4C16-84BD-B86E08EA0BF1}" sibTransId="{11AF4422-A5EE-4516-9427-7F15310F2E6B}"/>
    <dgm:cxn modelId="{08435BB6-294D-4047-9508-407C5B9E7549}" srcId="{B84353B4-2A70-40A5-97F9-3EC8C28B0507}" destId="{DE4C583B-0042-43B0-BDE1-8C0CC4929900}" srcOrd="2" destOrd="0" parTransId="{A32099CA-7C47-4BAF-A94F-E54F9B57D7B5}" sibTransId="{66836F86-B9B2-4CF5-B828-3120547FE2EF}"/>
    <dgm:cxn modelId="{1D5A927E-9A1F-4FD3-A79A-E88602C4F178}" type="presParOf" srcId="{F02A18FF-4A71-4F44-BC6A-74BCB612201A}" destId="{B83E1B78-250B-4F57-A8E7-EC7C6C0F6258}" srcOrd="0" destOrd="0" presId="urn:microsoft.com/office/officeart/2005/8/layout/arrow2"/>
    <dgm:cxn modelId="{12E92A74-BACE-4B06-8372-1B5E749F1AB9}" type="presParOf" srcId="{F02A18FF-4A71-4F44-BC6A-74BCB612201A}" destId="{218B0828-D887-4DB2-B168-E0F16E837CD5}" srcOrd="1" destOrd="0" presId="urn:microsoft.com/office/officeart/2005/8/layout/arrow2"/>
    <dgm:cxn modelId="{8D320F88-E34D-455E-AFA0-C6F7ABA3D6DA}" type="presParOf" srcId="{218B0828-D887-4DB2-B168-E0F16E837CD5}" destId="{CDB1AAF7-9758-44D7-B1CF-AB5E00412429}" srcOrd="0" destOrd="0" presId="urn:microsoft.com/office/officeart/2005/8/layout/arrow2"/>
    <dgm:cxn modelId="{8C4BAE99-930A-4629-86F4-F067BAB1710F}" type="presParOf" srcId="{218B0828-D887-4DB2-B168-E0F16E837CD5}" destId="{1ECD2870-CA6F-4264-8BDE-2F7003552FC1}" srcOrd="1" destOrd="0" presId="urn:microsoft.com/office/officeart/2005/8/layout/arrow2"/>
    <dgm:cxn modelId="{F318B69A-20B1-43BC-926B-580873613971}" type="presParOf" srcId="{218B0828-D887-4DB2-B168-E0F16E837CD5}" destId="{AAAAB420-D1DD-42BB-A539-EDAB7267C5FD}" srcOrd="2" destOrd="0" presId="urn:microsoft.com/office/officeart/2005/8/layout/arrow2"/>
    <dgm:cxn modelId="{E3AE66D5-DE19-465B-B2B3-B6A7A52E9726}" type="presParOf" srcId="{218B0828-D887-4DB2-B168-E0F16E837CD5}" destId="{7B6AEA49-9578-44E3-B4C3-BA72C6EDD689}" srcOrd="3" destOrd="0" presId="urn:microsoft.com/office/officeart/2005/8/layout/arrow2"/>
    <dgm:cxn modelId="{428D4C55-538F-4919-8442-611F76B88CE1}" type="presParOf" srcId="{218B0828-D887-4DB2-B168-E0F16E837CD5}" destId="{2E7F5440-8B3A-468E-A279-2F1BF2194F78}" srcOrd="4" destOrd="0" presId="urn:microsoft.com/office/officeart/2005/8/layout/arrow2"/>
    <dgm:cxn modelId="{82D4E4DF-B336-4F71-8CC0-EBA8687BAB56}" type="presParOf" srcId="{218B0828-D887-4DB2-B168-E0F16E837CD5}" destId="{EFF31A1A-7923-4060-A1A1-E375C58C77B2}" srcOrd="5" destOrd="0" presId="urn:microsoft.com/office/officeart/2005/8/layout/arrow2"/>
    <dgm:cxn modelId="{C934A9E7-E503-449A-A168-839D6971B57E}" type="presParOf" srcId="{218B0828-D887-4DB2-B168-E0F16E837CD5}" destId="{67B9BE79-4C8F-475B-A914-45D2B0E44CAC}" srcOrd="6" destOrd="0" presId="urn:microsoft.com/office/officeart/2005/8/layout/arrow2"/>
    <dgm:cxn modelId="{BB2D2BEF-EC27-4FE4-828C-4552D81CD035}" type="presParOf" srcId="{218B0828-D887-4DB2-B168-E0F16E837CD5}" destId="{8BAFC235-DE98-4D0B-B8CD-83BFF8D71EA7}" srcOrd="7" destOrd="0" presId="urn:microsoft.com/office/officeart/2005/8/layout/arrow2"/>
    <dgm:cxn modelId="{F10DE3D5-5EA0-40B2-8C7A-B7E6A1F9A663}" type="presParOf" srcId="{218B0828-D887-4DB2-B168-E0F16E837CD5}" destId="{02243175-F8AE-438B-BF51-E810E3DDB1A5}" srcOrd="8" destOrd="0" presId="urn:microsoft.com/office/officeart/2005/8/layout/arrow2"/>
    <dgm:cxn modelId="{D3EF3072-6089-482F-8727-B129A0679754}" type="presParOf" srcId="{218B0828-D887-4DB2-B168-E0F16E837CD5}" destId="{2DA4BAF6-DA98-4FD8-9B06-DCB0A50C467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F96CE0-0213-40C7-9BB2-F40F40B1CBD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de-DE"/>
        </a:p>
      </dgm:t>
    </dgm:pt>
    <dgm:pt modelId="{86B6CC89-2747-4F82-9059-E367C19B3F5F}">
      <dgm:prSet/>
      <dgm:spPr/>
      <dgm:t>
        <a:bodyPr/>
        <a:lstStyle/>
        <a:p>
          <a:r>
            <a:rPr lang="en-US"/>
            <a:t>Stufe 0: Nicht bewusst / nicht existent</a:t>
          </a:r>
          <a:endParaRPr lang="de-DE"/>
        </a:p>
      </dgm:t>
    </dgm:pt>
    <dgm:pt modelId="{CFE5B186-3DA3-43BF-AA2B-C22AC1D818ED}" type="parTrans" cxnId="{99AEA184-3C91-41C9-B1B1-AB13F9F04214}">
      <dgm:prSet/>
      <dgm:spPr/>
      <dgm:t>
        <a:bodyPr/>
        <a:lstStyle/>
        <a:p>
          <a:endParaRPr lang="de-DE"/>
        </a:p>
      </dgm:t>
    </dgm:pt>
    <dgm:pt modelId="{4B14FF27-2334-44FE-91CA-A62392E23A21}" type="sibTrans" cxnId="{99AEA184-3C91-41C9-B1B1-AB13F9F04214}">
      <dgm:prSet/>
      <dgm:spPr/>
      <dgm:t>
        <a:bodyPr/>
        <a:lstStyle/>
        <a:p>
          <a:endParaRPr lang="de-DE"/>
        </a:p>
      </dgm:t>
    </dgm:pt>
    <dgm:pt modelId="{C2CC1398-AD20-49B3-8ABD-F0D370C5D5EF}">
      <dgm:prSet/>
      <dgm:spPr/>
      <dgm:t>
        <a:bodyPr/>
        <a:lstStyle/>
        <a:p>
          <a:r>
            <a:rPr lang="en-US"/>
            <a:t>Das Bewusstsein für die erforderlichen Aktivitäten ist nicht vorhanden oder wird nur unzureichend verstanden. Die wichtigsten Outputs sind nicht vorhanden.</a:t>
          </a:r>
          <a:endParaRPr lang="de-DE"/>
        </a:p>
      </dgm:t>
    </dgm:pt>
    <dgm:pt modelId="{7027CFE3-A118-4D2E-B438-EBE69600F65F}" type="parTrans" cxnId="{057EF65D-8F28-41E6-A947-13BAE584AB17}">
      <dgm:prSet/>
      <dgm:spPr/>
      <dgm:t>
        <a:bodyPr/>
        <a:lstStyle/>
        <a:p>
          <a:endParaRPr lang="de-DE"/>
        </a:p>
      </dgm:t>
    </dgm:pt>
    <dgm:pt modelId="{B7759980-55AC-4BF2-87D1-5E64D832BFA9}" type="sibTrans" cxnId="{057EF65D-8F28-41E6-A947-13BAE584AB17}">
      <dgm:prSet/>
      <dgm:spPr/>
      <dgm:t>
        <a:bodyPr/>
        <a:lstStyle/>
        <a:p>
          <a:endParaRPr lang="de-DE"/>
        </a:p>
      </dgm:t>
    </dgm:pt>
    <dgm:pt modelId="{E47BDB77-C7F8-4154-98CE-9A2BD8B22E43}">
      <dgm:prSet/>
      <dgm:spPr/>
      <dgm:t>
        <a:bodyPr/>
        <a:lstStyle/>
        <a:p>
          <a:r>
            <a:rPr lang="en-US"/>
            <a:t>Ebene 1: Ad-hoc / Initial</a:t>
          </a:r>
          <a:endParaRPr lang="de-DE"/>
        </a:p>
      </dgm:t>
    </dgm:pt>
    <dgm:pt modelId="{A2222517-E803-4F1B-A195-6F235A264F9D}" type="parTrans" cxnId="{B0C3F461-829C-46AE-932F-AB754E356426}">
      <dgm:prSet/>
      <dgm:spPr/>
      <dgm:t>
        <a:bodyPr/>
        <a:lstStyle/>
        <a:p>
          <a:endParaRPr lang="de-DE"/>
        </a:p>
      </dgm:t>
    </dgm:pt>
    <dgm:pt modelId="{A86C4521-5FFB-48F9-9344-3DF2DC7FD5A8}" type="sibTrans" cxnId="{B0C3F461-829C-46AE-932F-AB754E356426}">
      <dgm:prSet/>
      <dgm:spPr/>
      <dgm:t>
        <a:bodyPr/>
        <a:lstStyle/>
        <a:p>
          <a:endParaRPr lang="de-DE"/>
        </a:p>
      </dgm:t>
    </dgm:pt>
    <dgm:pt modelId="{088E947E-1A32-4639-8F08-EAB8BB77FEF3}">
      <dgm:prSet/>
      <dgm:spPr/>
      <dgm:t>
        <a:bodyPr/>
        <a:lstStyle/>
        <a:p>
          <a:r>
            <a:rPr lang="en-US"/>
            <a:t>Das Bewusstsein für die erforderlichen Aktivitäten ist vorhanden, aber die Ausführung ist unkontrolliert und reaktiv, die Verantwortlichkeiten sind nicht immer klar. Es gibt zwar eine Dokumentation, aber sie entspricht nicht der Praktikabilität. Es werden einige Outputs produziert, aber es fehlen zentrale Elemente.</a:t>
          </a:r>
          <a:endParaRPr lang="de-DE"/>
        </a:p>
      </dgm:t>
    </dgm:pt>
    <dgm:pt modelId="{0C6B93C2-319C-4AA2-9F68-2CDD47B53E51}" type="parTrans" cxnId="{A61567B3-1DA8-4E88-9C27-6474654272FE}">
      <dgm:prSet/>
      <dgm:spPr/>
      <dgm:t>
        <a:bodyPr/>
        <a:lstStyle/>
        <a:p>
          <a:endParaRPr lang="de-DE"/>
        </a:p>
      </dgm:t>
    </dgm:pt>
    <dgm:pt modelId="{923998C5-7362-424D-A1C1-B00A00292C88}" type="sibTrans" cxnId="{A61567B3-1DA8-4E88-9C27-6474654272FE}">
      <dgm:prSet/>
      <dgm:spPr/>
      <dgm:t>
        <a:bodyPr/>
        <a:lstStyle/>
        <a:p>
          <a:endParaRPr lang="de-DE"/>
        </a:p>
      </dgm:t>
    </dgm:pt>
    <dgm:pt modelId="{5CB9B19E-F993-41D3-9905-062B5B409D9A}">
      <dgm:prSet/>
      <dgm:spPr/>
      <dgm:t>
        <a:bodyPr/>
        <a:lstStyle/>
        <a:p>
          <a:r>
            <a:rPr lang="en-US"/>
            <a:t>Stufe 2: Wiederholbar / Teilweise</a:t>
          </a:r>
          <a:endParaRPr lang="de-DE"/>
        </a:p>
      </dgm:t>
    </dgm:pt>
    <dgm:pt modelId="{B2B834A5-F800-4A99-9BEC-BE9CDAC68EBE}" type="parTrans" cxnId="{AFFF37B1-E790-4947-B1AA-96A15DEE4FAD}">
      <dgm:prSet/>
      <dgm:spPr/>
      <dgm:t>
        <a:bodyPr/>
        <a:lstStyle/>
        <a:p>
          <a:endParaRPr lang="de-DE"/>
        </a:p>
      </dgm:t>
    </dgm:pt>
    <dgm:pt modelId="{E5114A0C-56CF-471B-A3CA-20E695A9E9BC}" type="sibTrans" cxnId="{AFFF37B1-E790-4947-B1AA-96A15DEE4FAD}">
      <dgm:prSet/>
      <dgm:spPr/>
      <dgm:t>
        <a:bodyPr/>
        <a:lstStyle/>
        <a:p>
          <a:endParaRPr lang="de-DE"/>
        </a:p>
      </dgm:t>
    </dgm:pt>
    <dgm:pt modelId="{56F934C2-2882-4311-80D6-7A00EDB4261E}">
      <dgm:prSet/>
      <dgm:spPr/>
      <dgm:t>
        <a:bodyPr/>
        <a:lstStyle/>
        <a:p>
          <a:r>
            <a:rPr lang="en-US"/>
            <a:t>Die erforderlichen Aktivitäten werden auf wiederholbare Weise durchgeführt und sind einigermaßen effektiv. Die wichtigsten Outputs werden erzeugt. Es besteht eine erhebliche Lücke zwischen Dokumentation und Umsetzung, entweder durch intuitiv ausgeführte Aktivitäten, die nicht ausreichend dokumentiert sind, oder durch übermäßig dokumentierte Aktivitäten, die nur teilweise umgesetzt werden.</a:t>
          </a:r>
          <a:endParaRPr lang="de-DE"/>
        </a:p>
      </dgm:t>
    </dgm:pt>
    <dgm:pt modelId="{365EBA16-9ED3-400D-BA30-3908CE566D02}" type="parTrans" cxnId="{58B29169-2D62-42FC-AD72-414DB89206CA}">
      <dgm:prSet/>
      <dgm:spPr/>
      <dgm:t>
        <a:bodyPr/>
        <a:lstStyle/>
        <a:p>
          <a:endParaRPr lang="de-DE"/>
        </a:p>
      </dgm:t>
    </dgm:pt>
    <dgm:pt modelId="{960352CB-E264-4F98-9E0A-DF0C0959FBC1}" type="sibTrans" cxnId="{58B29169-2D62-42FC-AD72-414DB89206CA}">
      <dgm:prSet/>
      <dgm:spPr/>
      <dgm:t>
        <a:bodyPr/>
        <a:lstStyle/>
        <a:p>
          <a:endParaRPr lang="de-DE"/>
        </a:p>
      </dgm:t>
    </dgm:pt>
    <dgm:pt modelId="{35F9AB82-8D13-465F-B60C-3A5CF1496B2E}">
      <dgm:prSet/>
      <dgm:spPr/>
      <dgm:t>
        <a:bodyPr/>
        <a:lstStyle/>
        <a:p>
          <a:r>
            <a:rPr lang="en-US"/>
            <a:t>Stufe 3: Definiert / Vollständig</a:t>
          </a:r>
          <a:endParaRPr lang="de-DE"/>
        </a:p>
      </dgm:t>
    </dgm:pt>
    <dgm:pt modelId="{8B398951-D1ED-482F-8191-A26D1DA6E768}" type="parTrans" cxnId="{0227D280-DDC6-4F48-A432-B80C81B2AB6D}">
      <dgm:prSet/>
      <dgm:spPr/>
      <dgm:t>
        <a:bodyPr/>
        <a:lstStyle/>
        <a:p>
          <a:endParaRPr lang="de-DE"/>
        </a:p>
      </dgm:t>
    </dgm:pt>
    <dgm:pt modelId="{D69D556B-35A5-4360-BA2D-F1ED41D2950C}" type="sibTrans" cxnId="{0227D280-DDC6-4F48-A432-B80C81B2AB6D}">
      <dgm:prSet/>
      <dgm:spPr/>
      <dgm:t>
        <a:bodyPr/>
        <a:lstStyle/>
        <a:p>
          <a:endParaRPr lang="de-DE"/>
        </a:p>
      </dgm:t>
    </dgm:pt>
    <dgm:pt modelId="{94115010-A309-4845-BFA7-4FAAC7AD0244}">
      <dgm:prSet/>
      <dgm:spPr/>
      <dgm:t>
        <a:bodyPr/>
        <a:lstStyle/>
        <a:p>
          <a:r>
            <a:rPr lang="en-US"/>
            <a:t>Die erforderlichen Aktivitäten und die damit verbundenen Verantwortlichkeiten sind definiert und werden effektiv durchgeführt. Die Dokumentation ist hinlänglich, um die konsistente Durchführung zu unterstützen, und entspricht der Praktikabilität der Umsetzung. Die erwarteten Outputs werden produziert.</a:t>
          </a:r>
          <a:endParaRPr lang="de-DE"/>
        </a:p>
      </dgm:t>
    </dgm:pt>
    <dgm:pt modelId="{BC08DF0A-7236-4CED-806D-FE4D0CFF38BD}" type="parTrans" cxnId="{B988E49A-6B8B-42BE-AA19-AB2E537D4FE4}">
      <dgm:prSet/>
      <dgm:spPr/>
      <dgm:t>
        <a:bodyPr/>
        <a:lstStyle/>
        <a:p>
          <a:endParaRPr lang="de-DE"/>
        </a:p>
      </dgm:t>
    </dgm:pt>
    <dgm:pt modelId="{1D0570FC-AF99-433C-98DD-70EE9D8F244F}" type="sibTrans" cxnId="{B988E49A-6B8B-42BE-AA19-AB2E537D4FE4}">
      <dgm:prSet/>
      <dgm:spPr/>
      <dgm:t>
        <a:bodyPr/>
        <a:lstStyle/>
        <a:p>
          <a:endParaRPr lang="de-DE"/>
        </a:p>
      </dgm:t>
    </dgm:pt>
    <dgm:pt modelId="{BBB80139-02C8-435B-A990-FFA56768EDBB}">
      <dgm:prSet/>
      <dgm:spPr/>
      <dgm:t>
        <a:bodyPr/>
        <a:lstStyle/>
        <a:p>
          <a:r>
            <a:rPr lang="en-US"/>
            <a:t>Ebene 4: Verwaltet/abgestimmt</a:t>
          </a:r>
          <a:endParaRPr lang="de-DE"/>
        </a:p>
      </dgm:t>
    </dgm:pt>
    <dgm:pt modelId="{282206C9-2FD3-411E-8889-7EA4052F3983}" type="parTrans" cxnId="{9FB7ADCA-E316-494E-BD53-227ABEF832DD}">
      <dgm:prSet/>
      <dgm:spPr/>
      <dgm:t>
        <a:bodyPr/>
        <a:lstStyle/>
        <a:p>
          <a:endParaRPr lang="de-DE"/>
        </a:p>
      </dgm:t>
    </dgm:pt>
    <dgm:pt modelId="{B11F609A-434C-49EE-B776-65A235B91EBB}" type="sibTrans" cxnId="{9FB7ADCA-E316-494E-BD53-227ABEF832DD}">
      <dgm:prSet/>
      <dgm:spPr/>
      <dgm:t>
        <a:bodyPr/>
        <a:lstStyle/>
        <a:p>
          <a:endParaRPr lang="de-DE"/>
        </a:p>
      </dgm:t>
    </dgm:pt>
    <dgm:pt modelId="{F34A90D8-69B2-48F6-8DF9-40D5498A5C98}">
      <dgm:prSet/>
      <dgm:spPr/>
      <dgm:t>
        <a:bodyPr/>
        <a:lstStyle/>
        <a:p>
          <a:r>
            <a:rPr lang="en-US"/>
            <a:t>Die erforderlichen Aktivitäten werden verwaltet, überwacht und ihre Effektivität regelmäßig bewertet. Regelmäßige Reviews und Audits führen zu einer kontinuierlichen Verbesserung. Die Outputs sind klar auf andere Outputs abgestimmt.</a:t>
          </a:r>
          <a:endParaRPr lang="de-DE"/>
        </a:p>
      </dgm:t>
    </dgm:pt>
    <dgm:pt modelId="{27BD2938-6635-42D8-A917-9AF741029D0E}" type="parTrans" cxnId="{43C55477-5A1B-43D6-ACC4-AC6A99C7B5F7}">
      <dgm:prSet/>
      <dgm:spPr/>
      <dgm:t>
        <a:bodyPr/>
        <a:lstStyle/>
        <a:p>
          <a:endParaRPr lang="de-DE"/>
        </a:p>
      </dgm:t>
    </dgm:pt>
    <dgm:pt modelId="{E75A72EE-DE1D-4E17-858C-58F85E6ACBCC}" type="sibTrans" cxnId="{43C55477-5A1B-43D6-ACC4-AC6A99C7B5F7}">
      <dgm:prSet/>
      <dgm:spPr/>
      <dgm:t>
        <a:bodyPr/>
        <a:lstStyle/>
        <a:p>
          <a:endParaRPr lang="de-DE"/>
        </a:p>
      </dgm:t>
    </dgm:pt>
    <dgm:pt modelId="{E3B62C69-E9DB-4255-A01A-4F2429A70F05}" type="pres">
      <dgm:prSet presAssocID="{B3F96CE0-0213-40C7-9BB2-F40F40B1CBD2}" presName="linear" presStyleCnt="0">
        <dgm:presLayoutVars>
          <dgm:dir/>
          <dgm:animLvl val="lvl"/>
          <dgm:resizeHandles val="exact"/>
        </dgm:presLayoutVars>
      </dgm:prSet>
      <dgm:spPr/>
    </dgm:pt>
    <dgm:pt modelId="{D1D2E2CB-BCB8-42CE-855B-A79FD6D648B0}" type="pres">
      <dgm:prSet presAssocID="{86B6CC89-2747-4F82-9059-E367C19B3F5F}" presName="parentLin" presStyleCnt="0"/>
      <dgm:spPr/>
    </dgm:pt>
    <dgm:pt modelId="{934979D2-EA42-4C6B-B35B-B54A6EDF814C}" type="pres">
      <dgm:prSet presAssocID="{86B6CC89-2747-4F82-9059-E367C19B3F5F}" presName="parentLeftMargin" presStyleLbl="node1" presStyleIdx="0" presStyleCnt="5"/>
      <dgm:spPr/>
    </dgm:pt>
    <dgm:pt modelId="{E44EBD87-CDB9-47AD-91A8-801C8261325C}" type="pres">
      <dgm:prSet presAssocID="{86B6CC89-2747-4F82-9059-E367C19B3F5F}" presName="parentText" presStyleLbl="node1" presStyleIdx="0" presStyleCnt="5">
        <dgm:presLayoutVars>
          <dgm:chMax val="0"/>
          <dgm:bulletEnabled val="1"/>
        </dgm:presLayoutVars>
      </dgm:prSet>
      <dgm:spPr/>
    </dgm:pt>
    <dgm:pt modelId="{94E6FDB4-7D10-42A3-9609-1A6D87FF355B}" type="pres">
      <dgm:prSet presAssocID="{86B6CC89-2747-4F82-9059-E367C19B3F5F}" presName="negativeSpace" presStyleCnt="0"/>
      <dgm:spPr/>
    </dgm:pt>
    <dgm:pt modelId="{1C9C1B20-34F2-4047-9E2A-F661960045A0}" type="pres">
      <dgm:prSet presAssocID="{86B6CC89-2747-4F82-9059-E367C19B3F5F}" presName="childText" presStyleLbl="conFgAcc1" presStyleIdx="0" presStyleCnt="5">
        <dgm:presLayoutVars>
          <dgm:bulletEnabled val="1"/>
        </dgm:presLayoutVars>
      </dgm:prSet>
      <dgm:spPr/>
    </dgm:pt>
    <dgm:pt modelId="{7AB9BCEE-48BC-4831-8D12-A1716A47BADD}" type="pres">
      <dgm:prSet presAssocID="{4B14FF27-2334-44FE-91CA-A62392E23A21}" presName="spaceBetweenRectangles" presStyleCnt="0"/>
      <dgm:spPr/>
    </dgm:pt>
    <dgm:pt modelId="{698FD1C5-4C01-43A4-9EDB-9B6BF7D9BB79}" type="pres">
      <dgm:prSet presAssocID="{E47BDB77-C7F8-4154-98CE-9A2BD8B22E43}" presName="parentLin" presStyleCnt="0"/>
      <dgm:spPr/>
    </dgm:pt>
    <dgm:pt modelId="{C219E252-54A6-40CE-AB56-0A3D0A24BD9E}" type="pres">
      <dgm:prSet presAssocID="{E47BDB77-C7F8-4154-98CE-9A2BD8B22E43}" presName="parentLeftMargin" presStyleLbl="node1" presStyleIdx="0" presStyleCnt="5"/>
      <dgm:spPr/>
    </dgm:pt>
    <dgm:pt modelId="{945464CD-8761-40B3-9742-F5F309027D4A}" type="pres">
      <dgm:prSet presAssocID="{E47BDB77-C7F8-4154-98CE-9A2BD8B22E43}" presName="parentText" presStyleLbl="node1" presStyleIdx="1" presStyleCnt="5">
        <dgm:presLayoutVars>
          <dgm:chMax val="0"/>
          <dgm:bulletEnabled val="1"/>
        </dgm:presLayoutVars>
      </dgm:prSet>
      <dgm:spPr/>
    </dgm:pt>
    <dgm:pt modelId="{F54A2D75-9731-4BA7-B74C-D2F535BC5C1F}" type="pres">
      <dgm:prSet presAssocID="{E47BDB77-C7F8-4154-98CE-9A2BD8B22E43}" presName="negativeSpace" presStyleCnt="0"/>
      <dgm:spPr/>
    </dgm:pt>
    <dgm:pt modelId="{C6DA5168-F522-432A-A1D3-6C0575B4ECDF}" type="pres">
      <dgm:prSet presAssocID="{E47BDB77-C7F8-4154-98CE-9A2BD8B22E43}" presName="childText" presStyleLbl="conFgAcc1" presStyleIdx="1" presStyleCnt="5">
        <dgm:presLayoutVars>
          <dgm:bulletEnabled val="1"/>
        </dgm:presLayoutVars>
      </dgm:prSet>
      <dgm:spPr/>
    </dgm:pt>
    <dgm:pt modelId="{6334054B-7D34-4B67-8A6B-885F62933042}" type="pres">
      <dgm:prSet presAssocID="{A86C4521-5FFB-48F9-9344-3DF2DC7FD5A8}" presName="spaceBetweenRectangles" presStyleCnt="0"/>
      <dgm:spPr/>
    </dgm:pt>
    <dgm:pt modelId="{140419B0-6770-4E0C-AAA3-31B4D60A882A}" type="pres">
      <dgm:prSet presAssocID="{5CB9B19E-F993-41D3-9905-062B5B409D9A}" presName="parentLin" presStyleCnt="0"/>
      <dgm:spPr/>
    </dgm:pt>
    <dgm:pt modelId="{B405AD27-88E8-4EC9-AACF-996E32B7506C}" type="pres">
      <dgm:prSet presAssocID="{5CB9B19E-F993-41D3-9905-062B5B409D9A}" presName="parentLeftMargin" presStyleLbl="node1" presStyleIdx="1" presStyleCnt="5"/>
      <dgm:spPr/>
    </dgm:pt>
    <dgm:pt modelId="{EEE4480D-57AA-4B77-89DD-1195D887EA5F}" type="pres">
      <dgm:prSet presAssocID="{5CB9B19E-F993-41D3-9905-062B5B409D9A}" presName="parentText" presStyleLbl="node1" presStyleIdx="2" presStyleCnt="5">
        <dgm:presLayoutVars>
          <dgm:chMax val="0"/>
          <dgm:bulletEnabled val="1"/>
        </dgm:presLayoutVars>
      </dgm:prSet>
      <dgm:spPr/>
    </dgm:pt>
    <dgm:pt modelId="{63F2A8F9-16E4-470C-810E-820249A20CCC}" type="pres">
      <dgm:prSet presAssocID="{5CB9B19E-F993-41D3-9905-062B5B409D9A}" presName="negativeSpace" presStyleCnt="0"/>
      <dgm:spPr/>
    </dgm:pt>
    <dgm:pt modelId="{634BBA62-2186-4FE0-8B0A-7C35D4BE401D}" type="pres">
      <dgm:prSet presAssocID="{5CB9B19E-F993-41D3-9905-062B5B409D9A}" presName="childText" presStyleLbl="conFgAcc1" presStyleIdx="2" presStyleCnt="5">
        <dgm:presLayoutVars>
          <dgm:bulletEnabled val="1"/>
        </dgm:presLayoutVars>
      </dgm:prSet>
      <dgm:spPr/>
    </dgm:pt>
    <dgm:pt modelId="{D5984EE4-5E89-4CA0-B090-FB2C1CE5EA31}" type="pres">
      <dgm:prSet presAssocID="{E5114A0C-56CF-471B-A3CA-20E695A9E9BC}" presName="spaceBetweenRectangles" presStyleCnt="0"/>
      <dgm:spPr/>
    </dgm:pt>
    <dgm:pt modelId="{A3AFBB63-2C2F-4954-9F3A-4C4D03F1EA7D}" type="pres">
      <dgm:prSet presAssocID="{35F9AB82-8D13-465F-B60C-3A5CF1496B2E}" presName="parentLin" presStyleCnt="0"/>
      <dgm:spPr/>
    </dgm:pt>
    <dgm:pt modelId="{121B3C63-C9FA-45A3-83FB-EAC009A30798}" type="pres">
      <dgm:prSet presAssocID="{35F9AB82-8D13-465F-B60C-3A5CF1496B2E}" presName="parentLeftMargin" presStyleLbl="node1" presStyleIdx="2" presStyleCnt="5"/>
      <dgm:spPr/>
    </dgm:pt>
    <dgm:pt modelId="{36846434-CAF3-472D-918E-DBEDB5306178}" type="pres">
      <dgm:prSet presAssocID="{35F9AB82-8D13-465F-B60C-3A5CF1496B2E}" presName="parentText" presStyleLbl="node1" presStyleIdx="3" presStyleCnt="5">
        <dgm:presLayoutVars>
          <dgm:chMax val="0"/>
          <dgm:bulletEnabled val="1"/>
        </dgm:presLayoutVars>
      </dgm:prSet>
      <dgm:spPr/>
    </dgm:pt>
    <dgm:pt modelId="{D1C983C1-A321-4C58-84DC-EEB82D90FB88}" type="pres">
      <dgm:prSet presAssocID="{35F9AB82-8D13-465F-B60C-3A5CF1496B2E}" presName="negativeSpace" presStyleCnt="0"/>
      <dgm:spPr/>
    </dgm:pt>
    <dgm:pt modelId="{5FE4F145-94AB-46E4-86A4-06CDEC655798}" type="pres">
      <dgm:prSet presAssocID="{35F9AB82-8D13-465F-B60C-3A5CF1496B2E}" presName="childText" presStyleLbl="conFgAcc1" presStyleIdx="3" presStyleCnt="5">
        <dgm:presLayoutVars>
          <dgm:bulletEnabled val="1"/>
        </dgm:presLayoutVars>
      </dgm:prSet>
      <dgm:spPr/>
    </dgm:pt>
    <dgm:pt modelId="{C1DD97A3-5FE2-403A-AA0A-1EE3A06C9697}" type="pres">
      <dgm:prSet presAssocID="{D69D556B-35A5-4360-BA2D-F1ED41D2950C}" presName="spaceBetweenRectangles" presStyleCnt="0"/>
      <dgm:spPr/>
    </dgm:pt>
    <dgm:pt modelId="{33955B9C-2EB0-4173-AE79-8EEC7A8E177F}" type="pres">
      <dgm:prSet presAssocID="{BBB80139-02C8-435B-A990-FFA56768EDBB}" presName="parentLin" presStyleCnt="0"/>
      <dgm:spPr/>
    </dgm:pt>
    <dgm:pt modelId="{B4B8C871-0380-4FCA-AE27-3AD7801AA11E}" type="pres">
      <dgm:prSet presAssocID="{BBB80139-02C8-435B-A990-FFA56768EDBB}" presName="parentLeftMargin" presStyleLbl="node1" presStyleIdx="3" presStyleCnt="5"/>
      <dgm:spPr/>
    </dgm:pt>
    <dgm:pt modelId="{78C79A69-3C7A-401B-9872-1F0642267F4C}" type="pres">
      <dgm:prSet presAssocID="{BBB80139-02C8-435B-A990-FFA56768EDBB}" presName="parentText" presStyleLbl="node1" presStyleIdx="4" presStyleCnt="5">
        <dgm:presLayoutVars>
          <dgm:chMax val="0"/>
          <dgm:bulletEnabled val="1"/>
        </dgm:presLayoutVars>
      </dgm:prSet>
      <dgm:spPr/>
    </dgm:pt>
    <dgm:pt modelId="{A94ABA7A-A5BA-4C1E-B072-ABD155CDF4AC}" type="pres">
      <dgm:prSet presAssocID="{BBB80139-02C8-435B-A990-FFA56768EDBB}" presName="negativeSpace" presStyleCnt="0"/>
      <dgm:spPr/>
    </dgm:pt>
    <dgm:pt modelId="{8E89FC8C-7DD6-48CF-9F6B-50F7F3A49515}" type="pres">
      <dgm:prSet presAssocID="{BBB80139-02C8-435B-A990-FFA56768EDBB}" presName="childText" presStyleLbl="conFgAcc1" presStyleIdx="4" presStyleCnt="5">
        <dgm:presLayoutVars>
          <dgm:bulletEnabled val="1"/>
        </dgm:presLayoutVars>
      </dgm:prSet>
      <dgm:spPr/>
    </dgm:pt>
  </dgm:ptLst>
  <dgm:cxnLst>
    <dgm:cxn modelId="{7478800D-6DA4-4C44-949D-465182FE1C7E}" type="presOf" srcId="{86B6CC89-2747-4F82-9059-E367C19B3F5F}" destId="{934979D2-EA42-4C6B-B35B-B54A6EDF814C}" srcOrd="0" destOrd="0" presId="urn:microsoft.com/office/officeart/2005/8/layout/list1"/>
    <dgm:cxn modelId="{D5FEDB18-9AE9-4190-B8C5-F6C585B20942}" type="presOf" srcId="{088E947E-1A32-4639-8F08-EAB8BB77FEF3}" destId="{C6DA5168-F522-432A-A1D3-6C0575B4ECDF}" srcOrd="0" destOrd="0" presId="urn:microsoft.com/office/officeart/2005/8/layout/list1"/>
    <dgm:cxn modelId="{37975221-F265-4E94-9F4A-69160BFF4889}" type="presOf" srcId="{94115010-A309-4845-BFA7-4FAAC7AD0244}" destId="{5FE4F145-94AB-46E4-86A4-06CDEC655798}" srcOrd="0" destOrd="0" presId="urn:microsoft.com/office/officeart/2005/8/layout/list1"/>
    <dgm:cxn modelId="{1F91E63C-5980-44FE-B48D-CAB874DA5608}" type="presOf" srcId="{E47BDB77-C7F8-4154-98CE-9A2BD8B22E43}" destId="{945464CD-8761-40B3-9742-F5F309027D4A}" srcOrd="1" destOrd="0" presId="urn:microsoft.com/office/officeart/2005/8/layout/list1"/>
    <dgm:cxn modelId="{0CC24155-685A-4006-9DE3-26C3FB258361}" type="presOf" srcId="{C2CC1398-AD20-49B3-8ABD-F0D370C5D5EF}" destId="{1C9C1B20-34F2-4047-9E2A-F661960045A0}" srcOrd="0" destOrd="0" presId="urn:microsoft.com/office/officeart/2005/8/layout/list1"/>
    <dgm:cxn modelId="{057EF65D-8F28-41E6-A947-13BAE584AB17}" srcId="{86B6CC89-2747-4F82-9059-E367C19B3F5F}" destId="{C2CC1398-AD20-49B3-8ABD-F0D370C5D5EF}" srcOrd="0" destOrd="0" parTransId="{7027CFE3-A118-4D2E-B438-EBE69600F65F}" sibTransId="{B7759980-55AC-4BF2-87D1-5E64D832BFA9}"/>
    <dgm:cxn modelId="{B0C3F461-829C-46AE-932F-AB754E356426}" srcId="{B3F96CE0-0213-40C7-9BB2-F40F40B1CBD2}" destId="{E47BDB77-C7F8-4154-98CE-9A2BD8B22E43}" srcOrd="1" destOrd="0" parTransId="{A2222517-E803-4F1B-A195-6F235A264F9D}" sibTransId="{A86C4521-5FFB-48F9-9344-3DF2DC7FD5A8}"/>
    <dgm:cxn modelId="{58B29169-2D62-42FC-AD72-414DB89206CA}" srcId="{5CB9B19E-F993-41D3-9905-062B5B409D9A}" destId="{56F934C2-2882-4311-80D6-7A00EDB4261E}" srcOrd="0" destOrd="0" parTransId="{365EBA16-9ED3-400D-BA30-3908CE566D02}" sibTransId="{960352CB-E264-4F98-9E0A-DF0C0959FBC1}"/>
    <dgm:cxn modelId="{AF20746E-8E8E-4760-8AFD-ED9C1ECDC22E}" type="presOf" srcId="{35F9AB82-8D13-465F-B60C-3A5CF1496B2E}" destId="{121B3C63-C9FA-45A3-83FB-EAC009A30798}" srcOrd="0" destOrd="0" presId="urn:microsoft.com/office/officeart/2005/8/layout/list1"/>
    <dgm:cxn modelId="{43C55477-5A1B-43D6-ACC4-AC6A99C7B5F7}" srcId="{BBB80139-02C8-435B-A990-FFA56768EDBB}" destId="{F34A90D8-69B2-48F6-8DF9-40D5498A5C98}" srcOrd="0" destOrd="0" parTransId="{27BD2938-6635-42D8-A917-9AF741029D0E}" sibTransId="{E75A72EE-DE1D-4E17-858C-58F85E6ACBCC}"/>
    <dgm:cxn modelId="{0227D280-DDC6-4F48-A432-B80C81B2AB6D}" srcId="{B3F96CE0-0213-40C7-9BB2-F40F40B1CBD2}" destId="{35F9AB82-8D13-465F-B60C-3A5CF1496B2E}" srcOrd="3" destOrd="0" parTransId="{8B398951-D1ED-482F-8191-A26D1DA6E768}" sibTransId="{D69D556B-35A5-4360-BA2D-F1ED41D2950C}"/>
    <dgm:cxn modelId="{99AEA184-3C91-41C9-B1B1-AB13F9F04214}" srcId="{B3F96CE0-0213-40C7-9BB2-F40F40B1CBD2}" destId="{86B6CC89-2747-4F82-9059-E367C19B3F5F}" srcOrd="0" destOrd="0" parTransId="{CFE5B186-3DA3-43BF-AA2B-C22AC1D818ED}" sibTransId="{4B14FF27-2334-44FE-91CA-A62392E23A21}"/>
    <dgm:cxn modelId="{90A0348C-889B-4786-99C3-44C6F8C39ABD}" type="presOf" srcId="{BBB80139-02C8-435B-A990-FFA56768EDBB}" destId="{B4B8C871-0380-4FCA-AE27-3AD7801AA11E}" srcOrd="0" destOrd="0" presId="urn:microsoft.com/office/officeart/2005/8/layout/list1"/>
    <dgm:cxn modelId="{EF20428C-E2AD-4404-B31B-6C287756A522}" type="presOf" srcId="{5CB9B19E-F993-41D3-9905-062B5B409D9A}" destId="{B405AD27-88E8-4EC9-AACF-996E32B7506C}" srcOrd="0" destOrd="0" presId="urn:microsoft.com/office/officeart/2005/8/layout/list1"/>
    <dgm:cxn modelId="{A4DEA98D-403E-4884-A413-F714A5D69476}" type="presOf" srcId="{86B6CC89-2747-4F82-9059-E367C19B3F5F}" destId="{E44EBD87-CDB9-47AD-91A8-801C8261325C}" srcOrd="1" destOrd="0" presId="urn:microsoft.com/office/officeart/2005/8/layout/list1"/>
    <dgm:cxn modelId="{CD01BF98-C263-46E8-95F8-E0F0A0807B8C}" type="presOf" srcId="{F34A90D8-69B2-48F6-8DF9-40D5498A5C98}" destId="{8E89FC8C-7DD6-48CF-9F6B-50F7F3A49515}" srcOrd="0" destOrd="0" presId="urn:microsoft.com/office/officeart/2005/8/layout/list1"/>
    <dgm:cxn modelId="{B988E49A-6B8B-42BE-AA19-AB2E537D4FE4}" srcId="{35F9AB82-8D13-465F-B60C-3A5CF1496B2E}" destId="{94115010-A309-4845-BFA7-4FAAC7AD0244}" srcOrd="0" destOrd="0" parTransId="{BC08DF0A-7236-4CED-806D-FE4D0CFF38BD}" sibTransId="{1D0570FC-AF99-433C-98DD-70EE9D8F244F}"/>
    <dgm:cxn modelId="{6DD544A8-49AF-4733-91BC-CC479FF72F49}" type="presOf" srcId="{35F9AB82-8D13-465F-B60C-3A5CF1496B2E}" destId="{36846434-CAF3-472D-918E-DBEDB5306178}" srcOrd="1" destOrd="0" presId="urn:microsoft.com/office/officeart/2005/8/layout/list1"/>
    <dgm:cxn modelId="{2B42FDAF-2C73-4E01-B3BF-C4B954190329}" type="presOf" srcId="{BBB80139-02C8-435B-A990-FFA56768EDBB}" destId="{78C79A69-3C7A-401B-9872-1F0642267F4C}" srcOrd="1" destOrd="0" presId="urn:microsoft.com/office/officeart/2005/8/layout/list1"/>
    <dgm:cxn modelId="{AFFF37B1-E790-4947-B1AA-96A15DEE4FAD}" srcId="{B3F96CE0-0213-40C7-9BB2-F40F40B1CBD2}" destId="{5CB9B19E-F993-41D3-9905-062B5B409D9A}" srcOrd="2" destOrd="0" parTransId="{B2B834A5-F800-4A99-9BEC-BE9CDAC68EBE}" sibTransId="{E5114A0C-56CF-471B-A3CA-20E695A9E9BC}"/>
    <dgm:cxn modelId="{A61567B3-1DA8-4E88-9C27-6474654272FE}" srcId="{E47BDB77-C7F8-4154-98CE-9A2BD8B22E43}" destId="{088E947E-1A32-4639-8F08-EAB8BB77FEF3}" srcOrd="0" destOrd="0" parTransId="{0C6B93C2-319C-4AA2-9F68-2CDD47B53E51}" sibTransId="{923998C5-7362-424D-A1C1-B00A00292C88}"/>
    <dgm:cxn modelId="{A028BABA-E9A6-4B63-BE46-CC7AD2A1108D}" type="presOf" srcId="{5CB9B19E-F993-41D3-9905-062B5B409D9A}" destId="{EEE4480D-57AA-4B77-89DD-1195D887EA5F}" srcOrd="1" destOrd="0" presId="urn:microsoft.com/office/officeart/2005/8/layout/list1"/>
    <dgm:cxn modelId="{9FB7ADCA-E316-494E-BD53-227ABEF832DD}" srcId="{B3F96CE0-0213-40C7-9BB2-F40F40B1CBD2}" destId="{BBB80139-02C8-435B-A990-FFA56768EDBB}" srcOrd="4" destOrd="0" parTransId="{282206C9-2FD3-411E-8889-7EA4052F3983}" sibTransId="{B11F609A-434C-49EE-B776-65A235B91EBB}"/>
    <dgm:cxn modelId="{FF073CDA-2D90-4350-9AF9-AAE87F26D14A}" type="presOf" srcId="{56F934C2-2882-4311-80D6-7A00EDB4261E}" destId="{634BBA62-2186-4FE0-8B0A-7C35D4BE401D}" srcOrd="0" destOrd="0" presId="urn:microsoft.com/office/officeart/2005/8/layout/list1"/>
    <dgm:cxn modelId="{EE550BDF-4298-43DD-AAAD-9B6518D8B815}" type="presOf" srcId="{B3F96CE0-0213-40C7-9BB2-F40F40B1CBD2}" destId="{E3B62C69-E9DB-4255-A01A-4F2429A70F05}" srcOrd="0" destOrd="0" presId="urn:microsoft.com/office/officeart/2005/8/layout/list1"/>
    <dgm:cxn modelId="{8004D3F4-DA3C-45BD-A97E-A0E0E5CEAF3A}" type="presOf" srcId="{E47BDB77-C7F8-4154-98CE-9A2BD8B22E43}" destId="{C219E252-54A6-40CE-AB56-0A3D0A24BD9E}" srcOrd="0" destOrd="0" presId="urn:microsoft.com/office/officeart/2005/8/layout/list1"/>
    <dgm:cxn modelId="{F503B749-E3BC-4D0C-AE48-19E477080C5D}" type="presParOf" srcId="{E3B62C69-E9DB-4255-A01A-4F2429A70F05}" destId="{D1D2E2CB-BCB8-42CE-855B-A79FD6D648B0}" srcOrd="0" destOrd="0" presId="urn:microsoft.com/office/officeart/2005/8/layout/list1"/>
    <dgm:cxn modelId="{BAAC00DE-F86F-4FF6-981E-FD3F95EB6CAB}" type="presParOf" srcId="{D1D2E2CB-BCB8-42CE-855B-A79FD6D648B0}" destId="{934979D2-EA42-4C6B-B35B-B54A6EDF814C}" srcOrd="0" destOrd="0" presId="urn:microsoft.com/office/officeart/2005/8/layout/list1"/>
    <dgm:cxn modelId="{ED8E8288-6B2B-4D95-AB36-12FA8FE07C78}" type="presParOf" srcId="{D1D2E2CB-BCB8-42CE-855B-A79FD6D648B0}" destId="{E44EBD87-CDB9-47AD-91A8-801C8261325C}" srcOrd="1" destOrd="0" presId="urn:microsoft.com/office/officeart/2005/8/layout/list1"/>
    <dgm:cxn modelId="{6515B2DF-1C28-437F-9900-54F501F5B3A8}" type="presParOf" srcId="{E3B62C69-E9DB-4255-A01A-4F2429A70F05}" destId="{94E6FDB4-7D10-42A3-9609-1A6D87FF355B}" srcOrd="1" destOrd="0" presId="urn:microsoft.com/office/officeart/2005/8/layout/list1"/>
    <dgm:cxn modelId="{59622A6F-86DB-4E74-8A49-CD0C1DE46EAB}" type="presParOf" srcId="{E3B62C69-E9DB-4255-A01A-4F2429A70F05}" destId="{1C9C1B20-34F2-4047-9E2A-F661960045A0}" srcOrd="2" destOrd="0" presId="urn:microsoft.com/office/officeart/2005/8/layout/list1"/>
    <dgm:cxn modelId="{757EF59D-9C53-4555-8AE2-145F55E46E5A}" type="presParOf" srcId="{E3B62C69-E9DB-4255-A01A-4F2429A70F05}" destId="{7AB9BCEE-48BC-4831-8D12-A1716A47BADD}" srcOrd="3" destOrd="0" presId="urn:microsoft.com/office/officeart/2005/8/layout/list1"/>
    <dgm:cxn modelId="{3415F255-B64B-4274-842C-A32AD8668FCD}" type="presParOf" srcId="{E3B62C69-E9DB-4255-A01A-4F2429A70F05}" destId="{698FD1C5-4C01-43A4-9EDB-9B6BF7D9BB79}" srcOrd="4" destOrd="0" presId="urn:microsoft.com/office/officeart/2005/8/layout/list1"/>
    <dgm:cxn modelId="{68B2A766-BBEF-45A6-B8B5-C27223CD1BD3}" type="presParOf" srcId="{698FD1C5-4C01-43A4-9EDB-9B6BF7D9BB79}" destId="{C219E252-54A6-40CE-AB56-0A3D0A24BD9E}" srcOrd="0" destOrd="0" presId="urn:microsoft.com/office/officeart/2005/8/layout/list1"/>
    <dgm:cxn modelId="{BC2EA0E6-011E-4A3E-B117-BD7C546AEDB0}" type="presParOf" srcId="{698FD1C5-4C01-43A4-9EDB-9B6BF7D9BB79}" destId="{945464CD-8761-40B3-9742-F5F309027D4A}" srcOrd="1" destOrd="0" presId="urn:microsoft.com/office/officeart/2005/8/layout/list1"/>
    <dgm:cxn modelId="{441F00ED-8E09-42D2-A528-46565388DB25}" type="presParOf" srcId="{E3B62C69-E9DB-4255-A01A-4F2429A70F05}" destId="{F54A2D75-9731-4BA7-B74C-D2F535BC5C1F}" srcOrd="5" destOrd="0" presId="urn:microsoft.com/office/officeart/2005/8/layout/list1"/>
    <dgm:cxn modelId="{EF956E2F-5EC0-4331-9761-AE0237849A52}" type="presParOf" srcId="{E3B62C69-E9DB-4255-A01A-4F2429A70F05}" destId="{C6DA5168-F522-432A-A1D3-6C0575B4ECDF}" srcOrd="6" destOrd="0" presId="urn:microsoft.com/office/officeart/2005/8/layout/list1"/>
    <dgm:cxn modelId="{A25187D7-0207-4EF2-8077-6FC452B5CA5F}" type="presParOf" srcId="{E3B62C69-E9DB-4255-A01A-4F2429A70F05}" destId="{6334054B-7D34-4B67-8A6B-885F62933042}" srcOrd="7" destOrd="0" presId="urn:microsoft.com/office/officeart/2005/8/layout/list1"/>
    <dgm:cxn modelId="{C0A984F9-3B58-46A8-8DCF-859E941630F1}" type="presParOf" srcId="{E3B62C69-E9DB-4255-A01A-4F2429A70F05}" destId="{140419B0-6770-4E0C-AAA3-31B4D60A882A}" srcOrd="8" destOrd="0" presId="urn:microsoft.com/office/officeart/2005/8/layout/list1"/>
    <dgm:cxn modelId="{E3035A80-255E-4337-8984-2B3D04E75357}" type="presParOf" srcId="{140419B0-6770-4E0C-AAA3-31B4D60A882A}" destId="{B405AD27-88E8-4EC9-AACF-996E32B7506C}" srcOrd="0" destOrd="0" presId="urn:microsoft.com/office/officeart/2005/8/layout/list1"/>
    <dgm:cxn modelId="{FB65338A-1E14-42D2-93A6-E99DB3CC3265}" type="presParOf" srcId="{140419B0-6770-4E0C-AAA3-31B4D60A882A}" destId="{EEE4480D-57AA-4B77-89DD-1195D887EA5F}" srcOrd="1" destOrd="0" presId="urn:microsoft.com/office/officeart/2005/8/layout/list1"/>
    <dgm:cxn modelId="{32C07050-DDD3-4CA0-BFF5-905ECADC287D}" type="presParOf" srcId="{E3B62C69-E9DB-4255-A01A-4F2429A70F05}" destId="{63F2A8F9-16E4-470C-810E-820249A20CCC}" srcOrd="9" destOrd="0" presId="urn:microsoft.com/office/officeart/2005/8/layout/list1"/>
    <dgm:cxn modelId="{5C55A1F0-E863-4416-A95E-E1A69FF3D14F}" type="presParOf" srcId="{E3B62C69-E9DB-4255-A01A-4F2429A70F05}" destId="{634BBA62-2186-4FE0-8B0A-7C35D4BE401D}" srcOrd="10" destOrd="0" presId="urn:microsoft.com/office/officeart/2005/8/layout/list1"/>
    <dgm:cxn modelId="{063F1648-EB68-4A62-96E8-DC853BB15548}" type="presParOf" srcId="{E3B62C69-E9DB-4255-A01A-4F2429A70F05}" destId="{D5984EE4-5E89-4CA0-B090-FB2C1CE5EA31}" srcOrd="11" destOrd="0" presId="urn:microsoft.com/office/officeart/2005/8/layout/list1"/>
    <dgm:cxn modelId="{3A48030D-BC83-4A5D-819B-0A3650D122ED}" type="presParOf" srcId="{E3B62C69-E9DB-4255-A01A-4F2429A70F05}" destId="{A3AFBB63-2C2F-4954-9F3A-4C4D03F1EA7D}" srcOrd="12" destOrd="0" presId="urn:microsoft.com/office/officeart/2005/8/layout/list1"/>
    <dgm:cxn modelId="{B2172CE0-7F32-4920-832E-BCD50C60E99D}" type="presParOf" srcId="{A3AFBB63-2C2F-4954-9F3A-4C4D03F1EA7D}" destId="{121B3C63-C9FA-45A3-83FB-EAC009A30798}" srcOrd="0" destOrd="0" presId="urn:microsoft.com/office/officeart/2005/8/layout/list1"/>
    <dgm:cxn modelId="{5A367138-B181-464F-8D8B-A768CCB945E8}" type="presParOf" srcId="{A3AFBB63-2C2F-4954-9F3A-4C4D03F1EA7D}" destId="{36846434-CAF3-472D-918E-DBEDB5306178}" srcOrd="1" destOrd="0" presId="urn:microsoft.com/office/officeart/2005/8/layout/list1"/>
    <dgm:cxn modelId="{B6C15705-A699-41C2-A92D-438F3FABC4EB}" type="presParOf" srcId="{E3B62C69-E9DB-4255-A01A-4F2429A70F05}" destId="{D1C983C1-A321-4C58-84DC-EEB82D90FB88}" srcOrd="13" destOrd="0" presId="urn:microsoft.com/office/officeart/2005/8/layout/list1"/>
    <dgm:cxn modelId="{778556D8-719D-4C8D-9E1B-0D46587EF980}" type="presParOf" srcId="{E3B62C69-E9DB-4255-A01A-4F2429A70F05}" destId="{5FE4F145-94AB-46E4-86A4-06CDEC655798}" srcOrd="14" destOrd="0" presId="urn:microsoft.com/office/officeart/2005/8/layout/list1"/>
    <dgm:cxn modelId="{ED1C69DA-A82B-483B-B9B9-8DEC61F9DCF4}" type="presParOf" srcId="{E3B62C69-E9DB-4255-A01A-4F2429A70F05}" destId="{C1DD97A3-5FE2-403A-AA0A-1EE3A06C9697}" srcOrd="15" destOrd="0" presId="urn:microsoft.com/office/officeart/2005/8/layout/list1"/>
    <dgm:cxn modelId="{64D56AEE-CA0E-4C23-835B-BF451D3CC6DB}" type="presParOf" srcId="{E3B62C69-E9DB-4255-A01A-4F2429A70F05}" destId="{33955B9C-2EB0-4173-AE79-8EEC7A8E177F}" srcOrd="16" destOrd="0" presId="urn:microsoft.com/office/officeart/2005/8/layout/list1"/>
    <dgm:cxn modelId="{35C784BC-A0E8-4116-AA76-06B94B9AAB1D}" type="presParOf" srcId="{33955B9C-2EB0-4173-AE79-8EEC7A8E177F}" destId="{B4B8C871-0380-4FCA-AE27-3AD7801AA11E}" srcOrd="0" destOrd="0" presId="urn:microsoft.com/office/officeart/2005/8/layout/list1"/>
    <dgm:cxn modelId="{C6D0026F-A809-4969-BCB2-221DD8071CC7}" type="presParOf" srcId="{33955B9C-2EB0-4173-AE79-8EEC7A8E177F}" destId="{78C79A69-3C7A-401B-9872-1F0642267F4C}" srcOrd="1" destOrd="0" presId="urn:microsoft.com/office/officeart/2005/8/layout/list1"/>
    <dgm:cxn modelId="{B7A2505C-B456-4656-A48A-20B3753BFE9F}" type="presParOf" srcId="{E3B62C69-E9DB-4255-A01A-4F2429A70F05}" destId="{A94ABA7A-A5BA-4C1E-B072-ABD155CDF4AC}" srcOrd="17" destOrd="0" presId="urn:microsoft.com/office/officeart/2005/8/layout/list1"/>
    <dgm:cxn modelId="{80A51C0F-9148-4257-9906-0A1B5BCBF9D7}" type="presParOf" srcId="{E3B62C69-E9DB-4255-A01A-4F2429A70F05}" destId="{8E89FC8C-7DD6-48CF-9F6B-50F7F3A4951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D6B9BA-1228-4D95-9BFE-BC02441E5284}" type="doc">
      <dgm:prSet loTypeId="urn:microsoft.com/office/officeart/2009/layout/CircleArrowProcess" loCatId="process" qsTypeId="urn:microsoft.com/office/officeart/2005/8/quickstyle/simple1" qsCatId="simple" csTypeId="urn:microsoft.com/office/officeart/2005/8/colors/accent1_2" csCatId="accent1"/>
      <dgm:spPr/>
      <dgm:t>
        <a:bodyPr/>
        <a:lstStyle/>
        <a:p>
          <a:endParaRPr lang="de-DE"/>
        </a:p>
      </dgm:t>
    </dgm:pt>
    <dgm:pt modelId="{B3C1CF8B-6623-4700-BC56-7E3D52178656}">
      <dgm:prSet/>
      <dgm:spPr/>
      <dgm:t>
        <a:bodyPr/>
        <a:lstStyle/>
        <a:p>
          <a:r>
            <a:rPr lang="en-US"/>
            <a:t>7 allgemeine Aspekte + 14 ITSM-Prozesse</a:t>
          </a:r>
          <a:endParaRPr lang="de-DE"/>
        </a:p>
      </dgm:t>
    </dgm:pt>
    <dgm:pt modelId="{C7501751-E280-4DB8-886B-84F875C0E792}" type="parTrans" cxnId="{E4242CB6-A72F-4CDB-BE66-7C9F245FF9EA}">
      <dgm:prSet/>
      <dgm:spPr/>
      <dgm:t>
        <a:bodyPr/>
        <a:lstStyle/>
        <a:p>
          <a:endParaRPr lang="de-DE"/>
        </a:p>
      </dgm:t>
    </dgm:pt>
    <dgm:pt modelId="{11BA0B70-4AFE-42E9-98FA-8E0B20BE5F6D}" type="sibTrans" cxnId="{E4242CB6-A72F-4CDB-BE66-7C9F245FF9EA}">
      <dgm:prSet/>
      <dgm:spPr/>
      <dgm:t>
        <a:bodyPr/>
        <a:lstStyle/>
        <a:p>
          <a:endParaRPr lang="de-DE"/>
        </a:p>
      </dgm:t>
    </dgm:pt>
    <dgm:pt modelId="{15AC0343-0988-4F38-84A7-93F7991D118F}">
      <dgm:prSet/>
      <dgm:spPr/>
      <dgm:t>
        <a:bodyPr/>
        <a:lstStyle/>
        <a:p>
          <a:r>
            <a:rPr lang="en-US"/>
            <a:t>82 Anforderungen</a:t>
          </a:r>
          <a:endParaRPr lang="de-DE"/>
        </a:p>
      </dgm:t>
    </dgm:pt>
    <dgm:pt modelId="{61A5CE77-ECCE-4F99-A6DE-288FBCCBF660}" type="parTrans" cxnId="{04475B9F-D0FF-4EE0-9213-22944283971B}">
      <dgm:prSet/>
      <dgm:spPr/>
      <dgm:t>
        <a:bodyPr/>
        <a:lstStyle/>
        <a:p>
          <a:endParaRPr lang="de-DE"/>
        </a:p>
      </dgm:t>
    </dgm:pt>
    <dgm:pt modelId="{15CDC337-7981-48CB-8E17-C4CDAD80B16B}" type="sibTrans" cxnId="{04475B9F-D0FF-4EE0-9213-22944283971B}">
      <dgm:prSet/>
      <dgm:spPr/>
      <dgm:t>
        <a:bodyPr/>
        <a:lstStyle/>
        <a:p>
          <a:endParaRPr lang="de-DE"/>
        </a:p>
      </dgm:t>
    </dgm:pt>
    <dgm:pt modelId="{985AAEB3-9355-4ADF-AFAF-8769B1BAC180}">
      <dgm:prSet/>
      <dgm:spPr/>
      <dgm:t>
        <a:bodyPr/>
        <a:lstStyle/>
        <a:p>
          <a:r>
            <a:rPr lang="en-US" dirty="0"/>
            <a:t>246 Zustandsbeschreibungen des Fähigkeitsgrades (3 pro Anforderung)</a:t>
          </a:r>
          <a:endParaRPr lang="de-DE" dirty="0"/>
        </a:p>
      </dgm:t>
    </dgm:pt>
    <dgm:pt modelId="{E4FDB039-051E-4D39-9D6D-4E72C84428C7}" type="parTrans" cxnId="{0266C14D-E163-408C-8ED2-11131321CE43}">
      <dgm:prSet/>
      <dgm:spPr/>
      <dgm:t>
        <a:bodyPr/>
        <a:lstStyle/>
        <a:p>
          <a:endParaRPr lang="de-DE"/>
        </a:p>
      </dgm:t>
    </dgm:pt>
    <dgm:pt modelId="{21A9D91C-B593-4EFC-ABA6-13634A2D7502}" type="sibTrans" cxnId="{0266C14D-E163-408C-8ED2-11131321CE43}">
      <dgm:prSet/>
      <dgm:spPr/>
      <dgm:t>
        <a:bodyPr/>
        <a:lstStyle/>
        <a:p>
          <a:endParaRPr lang="de-DE"/>
        </a:p>
      </dgm:t>
    </dgm:pt>
    <dgm:pt modelId="{656B2CC2-A326-44DE-9DA7-14E033D254C9}" type="pres">
      <dgm:prSet presAssocID="{54D6B9BA-1228-4D95-9BFE-BC02441E5284}" presName="Name0" presStyleCnt="0">
        <dgm:presLayoutVars>
          <dgm:chMax val="7"/>
          <dgm:chPref val="7"/>
          <dgm:dir/>
          <dgm:animLvl val="lvl"/>
        </dgm:presLayoutVars>
      </dgm:prSet>
      <dgm:spPr/>
    </dgm:pt>
    <dgm:pt modelId="{D247F1F2-B3C5-46ED-B8A1-BA9492CF5F9E}" type="pres">
      <dgm:prSet presAssocID="{B3C1CF8B-6623-4700-BC56-7E3D52178656}" presName="Accent1" presStyleCnt="0"/>
      <dgm:spPr/>
    </dgm:pt>
    <dgm:pt modelId="{4BED83B2-58DE-4B66-A064-6BB28872CE12}" type="pres">
      <dgm:prSet presAssocID="{B3C1CF8B-6623-4700-BC56-7E3D52178656}" presName="Accent" presStyleLbl="node1" presStyleIdx="0" presStyleCnt="3"/>
      <dgm:spPr/>
    </dgm:pt>
    <dgm:pt modelId="{53663A6B-2DDE-453D-AC19-6FCE0137F0AE}" type="pres">
      <dgm:prSet presAssocID="{B3C1CF8B-6623-4700-BC56-7E3D52178656}" presName="Parent1" presStyleLbl="revTx" presStyleIdx="0" presStyleCnt="3">
        <dgm:presLayoutVars>
          <dgm:chMax val="1"/>
          <dgm:chPref val="1"/>
          <dgm:bulletEnabled val="1"/>
        </dgm:presLayoutVars>
      </dgm:prSet>
      <dgm:spPr/>
    </dgm:pt>
    <dgm:pt modelId="{B34ECEAB-D5B0-4C0D-BD20-E127B93A20AC}" type="pres">
      <dgm:prSet presAssocID="{15AC0343-0988-4F38-84A7-93F7991D118F}" presName="Accent2" presStyleCnt="0"/>
      <dgm:spPr/>
    </dgm:pt>
    <dgm:pt modelId="{BA29A11E-0CE7-4A25-B713-7E47AF355B9D}" type="pres">
      <dgm:prSet presAssocID="{15AC0343-0988-4F38-84A7-93F7991D118F}" presName="Accent" presStyleLbl="node1" presStyleIdx="1" presStyleCnt="3"/>
      <dgm:spPr/>
    </dgm:pt>
    <dgm:pt modelId="{65DA1D0B-715F-44FA-A59A-FB0A41D9097A}" type="pres">
      <dgm:prSet presAssocID="{15AC0343-0988-4F38-84A7-93F7991D118F}" presName="Parent2" presStyleLbl="revTx" presStyleIdx="1" presStyleCnt="3">
        <dgm:presLayoutVars>
          <dgm:chMax val="1"/>
          <dgm:chPref val="1"/>
          <dgm:bulletEnabled val="1"/>
        </dgm:presLayoutVars>
      </dgm:prSet>
      <dgm:spPr/>
    </dgm:pt>
    <dgm:pt modelId="{65A2FC00-F67E-4914-8768-0ED12EBC5B0A}" type="pres">
      <dgm:prSet presAssocID="{985AAEB3-9355-4ADF-AFAF-8769B1BAC180}" presName="Accent3" presStyleCnt="0"/>
      <dgm:spPr/>
    </dgm:pt>
    <dgm:pt modelId="{3082C311-B7C1-4E22-9C1D-A750D5DFA05C}" type="pres">
      <dgm:prSet presAssocID="{985AAEB3-9355-4ADF-AFAF-8769B1BAC180}" presName="Accent" presStyleLbl="node1" presStyleIdx="2" presStyleCnt="3"/>
      <dgm:spPr/>
    </dgm:pt>
    <dgm:pt modelId="{5A2D23C8-3586-4564-BCF0-BF71E8E561AE}" type="pres">
      <dgm:prSet presAssocID="{985AAEB3-9355-4ADF-AFAF-8769B1BAC180}" presName="Parent3" presStyleLbl="revTx" presStyleIdx="2" presStyleCnt="3">
        <dgm:presLayoutVars>
          <dgm:chMax val="1"/>
          <dgm:chPref val="1"/>
          <dgm:bulletEnabled val="1"/>
        </dgm:presLayoutVars>
      </dgm:prSet>
      <dgm:spPr/>
    </dgm:pt>
  </dgm:ptLst>
  <dgm:cxnLst>
    <dgm:cxn modelId="{9A00AD02-4555-4DC8-971B-5C43EA44E85E}" type="presOf" srcId="{985AAEB3-9355-4ADF-AFAF-8769B1BAC180}" destId="{5A2D23C8-3586-4564-BCF0-BF71E8E561AE}" srcOrd="0" destOrd="0" presId="urn:microsoft.com/office/officeart/2009/layout/CircleArrowProcess"/>
    <dgm:cxn modelId="{8CA94534-959B-44DD-8FF0-0A68D85763DB}" type="presOf" srcId="{B3C1CF8B-6623-4700-BC56-7E3D52178656}" destId="{53663A6B-2DDE-453D-AC19-6FCE0137F0AE}" srcOrd="0" destOrd="0" presId="urn:microsoft.com/office/officeart/2009/layout/CircleArrowProcess"/>
    <dgm:cxn modelId="{E41EEA37-9B3F-4991-98D0-3A18FA667548}" type="presOf" srcId="{54D6B9BA-1228-4D95-9BFE-BC02441E5284}" destId="{656B2CC2-A326-44DE-9DA7-14E033D254C9}" srcOrd="0" destOrd="0" presId="urn:microsoft.com/office/officeart/2009/layout/CircleArrowProcess"/>
    <dgm:cxn modelId="{0266C14D-E163-408C-8ED2-11131321CE43}" srcId="{54D6B9BA-1228-4D95-9BFE-BC02441E5284}" destId="{985AAEB3-9355-4ADF-AFAF-8769B1BAC180}" srcOrd="2" destOrd="0" parTransId="{E4FDB039-051E-4D39-9D6D-4E72C84428C7}" sibTransId="{21A9D91C-B593-4EFC-ABA6-13634A2D7502}"/>
    <dgm:cxn modelId="{04475B9F-D0FF-4EE0-9213-22944283971B}" srcId="{54D6B9BA-1228-4D95-9BFE-BC02441E5284}" destId="{15AC0343-0988-4F38-84A7-93F7991D118F}" srcOrd="1" destOrd="0" parTransId="{61A5CE77-ECCE-4F99-A6DE-288FBCCBF660}" sibTransId="{15CDC337-7981-48CB-8E17-C4CDAD80B16B}"/>
    <dgm:cxn modelId="{E4242CB6-A72F-4CDB-BE66-7C9F245FF9EA}" srcId="{54D6B9BA-1228-4D95-9BFE-BC02441E5284}" destId="{B3C1CF8B-6623-4700-BC56-7E3D52178656}" srcOrd="0" destOrd="0" parTransId="{C7501751-E280-4DB8-886B-84F875C0E792}" sibTransId="{11BA0B70-4AFE-42E9-98FA-8E0B20BE5F6D}"/>
    <dgm:cxn modelId="{0215B3D2-3B30-4F71-BC46-68D4A703D15D}" type="presOf" srcId="{15AC0343-0988-4F38-84A7-93F7991D118F}" destId="{65DA1D0B-715F-44FA-A59A-FB0A41D9097A}" srcOrd="0" destOrd="0" presId="urn:microsoft.com/office/officeart/2009/layout/CircleArrowProcess"/>
    <dgm:cxn modelId="{EF851F97-D515-4D1C-8351-A880D9E6C355}" type="presParOf" srcId="{656B2CC2-A326-44DE-9DA7-14E033D254C9}" destId="{D247F1F2-B3C5-46ED-B8A1-BA9492CF5F9E}" srcOrd="0" destOrd="0" presId="urn:microsoft.com/office/officeart/2009/layout/CircleArrowProcess"/>
    <dgm:cxn modelId="{BE5F4AEC-9A04-453B-9805-0B0BE740B9DF}" type="presParOf" srcId="{D247F1F2-B3C5-46ED-B8A1-BA9492CF5F9E}" destId="{4BED83B2-58DE-4B66-A064-6BB28872CE12}" srcOrd="0" destOrd="0" presId="urn:microsoft.com/office/officeart/2009/layout/CircleArrowProcess"/>
    <dgm:cxn modelId="{F85B62B0-4B50-468D-9DC4-975119A099FF}" type="presParOf" srcId="{656B2CC2-A326-44DE-9DA7-14E033D254C9}" destId="{53663A6B-2DDE-453D-AC19-6FCE0137F0AE}" srcOrd="1" destOrd="0" presId="urn:microsoft.com/office/officeart/2009/layout/CircleArrowProcess"/>
    <dgm:cxn modelId="{87EB625F-25EB-417E-A8B5-B0538A15A1FB}" type="presParOf" srcId="{656B2CC2-A326-44DE-9DA7-14E033D254C9}" destId="{B34ECEAB-D5B0-4C0D-BD20-E127B93A20AC}" srcOrd="2" destOrd="0" presId="urn:microsoft.com/office/officeart/2009/layout/CircleArrowProcess"/>
    <dgm:cxn modelId="{B40F1E5E-403A-4BAB-B24B-B7653CAF528D}" type="presParOf" srcId="{B34ECEAB-D5B0-4C0D-BD20-E127B93A20AC}" destId="{BA29A11E-0CE7-4A25-B713-7E47AF355B9D}" srcOrd="0" destOrd="0" presId="urn:microsoft.com/office/officeart/2009/layout/CircleArrowProcess"/>
    <dgm:cxn modelId="{1A1A1778-055C-47C3-A3F9-1CF9B4D6FCE7}" type="presParOf" srcId="{656B2CC2-A326-44DE-9DA7-14E033D254C9}" destId="{65DA1D0B-715F-44FA-A59A-FB0A41D9097A}" srcOrd="3" destOrd="0" presId="urn:microsoft.com/office/officeart/2009/layout/CircleArrowProcess"/>
    <dgm:cxn modelId="{3CBDF8F6-1333-4132-B682-A7F553B04E83}" type="presParOf" srcId="{656B2CC2-A326-44DE-9DA7-14E033D254C9}" destId="{65A2FC00-F67E-4914-8768-0ED12EBC5B0A}" srcOrd="4" destOrd="0" presId="urn:microsoft.com/office/officeart/2009/layout/CircleArrowProcess"/>
    <dgm:cxn modelId="{3C8CB2E8-93C6-4352-BDDA-4F9C8853281D}" type="presParOf" srcId="{65A2FC00-F67E-4914-8768-0ED12EBC5B0A}" destId="{3082C311-B7C1-4E22-9C1D-A750D5DFA05C}" srcOrd="0" destOrd="0" presId="urn:microsoft.com/office/officeart/2009/layout/CircleArrowProcess"/>
    <dgm:cxn modelId="{7AF297ED-74A9-4159-81DF-05A38BE57B71}" type="presParOf" srcId="{656B2CC2-A326-44DE-9DA7-14E033D254C9}" destId="{5A2D23C8-3586-4564-BCF0-BF71E8E561A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5F84ED-86F6-4898-9F17-86528819A69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21DD1D3F-CCA4-4573-B529-5A614C96F0B7}">
      <dgm:prSet/>
      <dgm:spPr/>
      <dgm:t>
        <a:bodyPr/>
        <a:lstStyle/>
        <a:p>
          <a:r>
            <a:rPr lang="en-US"/>
            <a:t>Inputs</a:t>
          </a:r>
          <a:endParaRPr lang="de-DE"/>
        </a:p>
      </dgm:t>
    </dgm:pt>
    <dgm:pt modelId="{F0AA9288-7466-49ED-9C59-7FF236878C16}" type="parTrans" cxnId="{E3329724-ADEE-492A-81C7-22D389482D7E}">
      <dgm:prSet/>
      <dgm:spPr/>
      <dgm:t>
        <a:bodyPr/>
        <a:lstStyle/>
        <a:p>
          <a:endParaRPr lang="de-DE"/>
        </a:p>
      </dgm:t>
    </dgm:pt>
    <dgm:pt modelId="{09C07ABB-12C8-4384-B781-2549E8381901}" type="sibTrans" cxnId="{E3329724-ADEE-492A-81C7-22D389482D7E}">
      <dgm:prSet/>
      <dgm:spPr/>
      <dgm:t>
        <a:bodyPr/>
        <a:lstStyle/>
        <a:p>
          <a:endParaRPr lang="de-DE"/>
        </a:p>
      </dgm:t>
    </dgm:pt>
    <dgm:pt modelId="{1DA7416F-FEE6-48CC-BA1F-142CC8E58287}">
      <dgm:prSet/>
      <dgm:spPr/>
      <dgm:t>
        <a:bodyPr/>
        <a:lstStyle/>
        <a:p>
          <a:r>
            <a:rPr lang="en-US"/>
            <a:t>Informationen über vergangene und künftige Changes in der Organisation oder Föderation, die sich möglicherweise auf das SMS und die Services auswirken könnten</a:t>
          </a:r>
          <a:endParaRPr lang="de-DE"/>
        </a:p>
      </dgm:t>
    </dgm:pt>
    <dgm:pt modelId="{4CE44203-93BF-40FA-AFB1-9C849D412018}" type="parTrans" cxnId="{4E734F6B-7E54-48C4-A6E6-8C88735462FE}">
      <dgm:prSet/>
      <dgm:spPr/>
      <dgm:t>
        <a:bodyPr/>
        <a:lstStyle/>
        <a:p>
          <a:endParaRPr lang="de-DE"/>
        </a:p>
      </dgm:t>
    </dgm:pt>
    <dgm:pt modelId="{73139D0E-21BB-41E2-8391-0B8DA2C5AE69}" type="sibTrans" cxnId="{4E734F6B-7E54-48C4-A6E6-8C88735462FE}">
      <dgm:prSet/>
      <dgm:spPr/>
      <dgm:t>
        <a:bodyPr/>
        <a:lstStyle/>
        <a:p>
          <a:endParaRPr lang="de-DE"/>
        </a:p>
      </dgm:t>
    </dgm:pt>
    <dgm:pt modelId="{41B589D5-60C5-4791-9212-FAD9C45A79CE}">
      <dgm:prSet/>
      <dgm:spPr/>
      <dgm:t>
        <a:bodyPr/>
        <a:lstStyle/>
        <a:p>
          <a:r>
            <a:rPr lang="en-US"/>
            <a:t>Ergebnisse und Folgemaßnahmen von Audits und Beurteilungen</a:t>
          </a:r>
          <a:endParaRPr lang="de-DE"/>
        </a:p>
      </dgm:t>
    </dgm:pt>
    <dgm:pt modelId="{8B4B8CB2-762C-421A-82DD-76F40105D1B7}" type="parTrans" cxnId="{9BE3DBE2-922C-4E3A-9B6B-E4C24F56B59B}">
      <dgm:prSet/>
      <dgm:spPr/>
      <dgm:t>
        <a:bodyPr/>
        <a:lstStyle/>
        <a:p>
          <a:endParaRPr lang="de-DE"/>
        </a:p>
      </dgm:t>
    </dgm:pt>
    <dgm:pt modelId="{F30B4377-20B4-483B-A2D9-46CCCAF950A9}" type="sibTrans" cxnId="{9BE3DBE2-922C-4E3A-9B6B-E4C24F56B59B}">
      <dgm:prSet/>
      <dgm:spPr/>
      <dgm:t>
        <a:bodyPr/>
        <a:lstStyle/>
        <a:p>
          <a:endParaRPr lang="de-DE"/>
        </a:p>
      </dgm:t>
    </dgm:pt>
    <dgm:pt modelId="{C95A8943-1DF2-4EDE-BDE1-59230C738B27}">
      <dgm:prSet/>
      <dgm:spPr/>
      <dgm:t>
        <a:bodyPr/>
        <a:lstStyle/>
        <a:p>
          <a:r>
            <a:rPr lang="en-US" dirty="0"/>
            <a:t>Ergebnisse der jüngsten Beurteilungen von Risiken im Zusammenhang mit dem SMS</a:t>
          </a:r>
          <a:endParaRPr lang="de-DE" dirty="0"/>
        </a:p>
      </dgm:t>
    </dgm:pt>
    <dgm:pt modelId="{5C4A96A6-1905-49C3-BEB2-482EB7DB93F1}" type="parTrans" cxnId="{6D8EAF2C-D676-40C1-8ECA-97B0AD0E5952}">
      <dgm:prSet/>
      <dgm:spPr/>
      <dgm:t>
        <a:bodyPr/>
        <a:lstStyle/>
        <a:p>
          <a:endParaRPr lang="de-DE"/>
        </a:p>
      </dgm:t>
    </dgm:pt>
    <dgm:pt modelId="{05CAAA72-94F5-4CF7-8728-A58859B21874}" type="sibTrans" cxnId="{6D8EAF2C-D676-40C1-8ECA-97B0AD0E5952}">
      <dgm:prSet/>
      <dgm:spPr/>
      <dgm:t>
        <a:bodyPr/>
        <a:lstStyle/>
        <a:p>
          <a:endParaRPr lang="de-DE"/>
        </a:p>
      </dgm:t>
    </dgm:pt>
    <dgm:pt modelId="{329215CD-644C-4D78-86CA-B68C0E11FD9C}">
      <dgm:prSet/>
      <dgm:spPr/>
      <dgm:t>
        <a:bodyPr/>
        <a:lstStyle/>
        <a:p>
          <a:r>
            <a:rPr lang="en-US"/>
            <a:t>Ergebnisse und Folgemaßnahmen aus früheren Managementbewertungen</a:t>
          </a:r>
          <a:endParaRPr lang="de-DE"/>
        </a:p>
      </dgm:t>
    </dgm:pt>
    <dgm:pt modelId="{6F1E7F80-1CF8-4BBC-A6EE-BFCB00BFF424}" type="parTrans" cxnId="{37745036-86C3-4A54-A031-EB97F02FD0AC}">
      <dgm:prSet/>
      <dgm:spPr/>
      <dgm:t>
        <a:bodyPr/>
        <a:lstStyle/>
        <a:p>
          <a:endParaRPr lang="de-DE"/>
        </a:p>
      </dgm:t>
    </dgm:pt>
    <dgm:pt modelId="{0FD332C7-3CD1-4ED9-BD0C-21EFBF50B8AE}" type="sibTrans" cxnId="{37745036-86C3-4A54-A031-EB97F02FD0AC}">
      <dgm:prSet/>
      <dgm:spPr/>
      <dgm:t>
        <a:bodyPr/>
        <a:lstStyle/>
        <a:p>
          <a:endParaRPr lang="de-DE"/>
        </a:p>
      </dgm:t>
    </dgm:pt>
    <dgm:pt modelId="{D1C1C480-48BA-4349-927A-51B3C76D4ABF}">
      <dgm:prSet/>
      <dgm:spPr/>
      <dgm:t>
        <a:bodyPr/>
        <a:lstStyle/>
        <a:p>
          <a:r>
            <a:rPr lang="en-US"/>
            <a:t>Kundenfeedback, Informationen über die Kundenzufriedenheit und Informationen über die Leistung des Service</a:t>
          </a:r>
          <a:endParaRPr lang="de-DE"/>
        </a:p>
      </dgm:t>
    </dgm:pt>
    <dgm:pt modelId="{7E9866DF-9375-4E96-AEE1-FA02F4EEB0BD}" type="parTrans" cxnId="{ED54CE1F-DDB7-4AB3-A599-BE6BCC037CAF}">
      <dgm:prSet/>
      <dgm:spPr/>
      <dgm:t>
        <a:bodyPr/>
        <a:lstStyle/>
        <a:p>
          <a:endParaRPr lang="de-DE"/>
        </a:p>
      </dgm:t>
    </dgm:pt>
    <dgm:pt modelId="{B110CDDA-673F-4CB9-9821-FD9D8AE7F3CA}" type="sibTrans" cxnId="{ED54CE1F-DDB7-4AB3-A599-BE6BCC037CAF}">
      <dgm:prSet/>
      <dgm:spPr/>
      <dgm:t>
        <a:bodyPr/>
        <a:lstStyle/>
        <a:p>
          <a:endParaRPr lang="de-DE"/>
        </a:p>
      </dgm:t>
    </dgm:pt>
    <dgm:pt modelId="{4F0EB0B8-AFDC-4C5C-A31E-D1D57FEEB9EA}">
      <dgm:prSet/>
      <dgm:spPr/>
      <dgm:t>
        <a:bodyPr/>
        <a:lstStyle/>
        <a:p>
          <a:r>
            <a:rPr lang="en-US"/>
            <a:t>Aktueller und prognostizierter Bedarf an Ressourcen und Fähigkeiten</a:t>
          </a:r>
          <a:endParaRPr lang="de-DE"/>
        </a:p>
      </dgm:t>
    </dgm:pt>
    <dgm:pt modelId="{7EFFFF56-03F4-4A90-9951-BB9268918D8E}" type="parTrans" cxnId="{E22D6A3A-740D-4B4E-8D31-E3F27C2338F1}">
      <dgm:prSet/>
      <dgm:spPr/>
      <dgm:t>
        <a:bodyPr/>
        <a:lstStyle/>
        <a:p>
          <a:endParaRPr lang="de-DE"/>
        </a:p>
      </dgm:t>
    </dgm:pt>
    <dgm:pt modelId="{BBB7B235-7BB0-4819-AC12-CAFA5EB2F618}" type="sibTrans" cxnId="{E22D6A3A-740D-4B4E-8D31-E3F27C2338F1}">
      <dgm:prSet/>
      <dgm:spPr/>
      <dgm:t>
        <a:bodyPr/>
        <a:lstStyle/>
        <a:p>
          <a:endParaRPr lang="de-DE"/>
        </a:p>
      </dgm:t>
    </dgm:pt>
    <dgm:pt modelId="{BFACE0C2-B2E5-4073-A068-6E331A07A55A}">
      <dgm:prSet/>
      <dgm:spPr/>
      <dgm:t>
        <a:bodyPr/>
        <a:lstStyle/>
        <a:p>
          <a:r>
            <a:rPr lang="en-US"/>
            <a:t>Bereits identifizierte Möglichkeiten zur Verbesserung</a:t>
          </a:r>
          <a:endParaRPr lang="de-DE"/>
        </a:p>
      </dgm:t>
    </dgm:pt>
    <dgm:pt modelId="{31253E1B-7FF4-4451-BB3D-DF8A6CC20D9D}" type="parTrans" cxnId="{6FB71952-CB59-477B-9249-0FD5ADD1BDDA}">
      <dgm:prSet/>
      <dgm:spPr/>
      <dgm:t>
        <a:bodyPr/>
        <a:lstStyle/>
        <a:p>
          <a:endParaRPr lang="de-DE"/>
        </a:p>
      </dgm:t>
    </dgm:pt>
    <dgm:pt modelId="{A31B5C9F-DDCD-4BFA-8659-0AE31D410C79}" type="sibTrans" cxnId="{6FB71952-CB59-477B-9249-0FD5ADD1BDDA}">
      <dgm:prSet/>
      <dgm:spPr/>
      <dgm:t>
        <a:bodyPr/>
        <a:lstStyle/>
        <a:p>
          <a:endParaRPr lang="de-DE"/>
        </a:p>
      </dgm:t>
    </dgm:pt>
    <dgm:pt modelId="{B6B9B8B6-A961-4371-A25A-63F0AE561503}">
      <dgm:prSet/>
      <dgm:spPr/>
      <dgm:t>
        <a:bodyPr/>
        <a:lstStyle/>
        <a:p>
          <a:r>
            <a:rPr lang="en-US"/>
            <a:t>Aktueller Service-Management-Plan</a:t>
          </a:r>
          <a:endParaRPr lang="de-DE"/>
        </a:p>
      </dgm:t>
    </dgm:pt>
    <dgm:pt modelId="{E0C2DE08-0BCB-435E-ACB3-6D0E88FEB5B1}" type="parTrans" cxnId="{3B71375E-E02C-45FD-98CB-3CE6F71E6F58}">
      <dgm:prSet/>
      <dgm:spPr/>
      <dgm:t>
        <a:bodyPr/>
        <a:lstStyle/>
        <a:p>
          <a:endParaRPr lang="de-DE"/>
        </a:p>
      </dgm:t>
    </dgm:pt>
    <dgm:pt modelId="{5A72CE66-A005-4C57-92A6-A45D021A3B33}" type="sibTrans" cxnId="{3B71375E-E02C-45FD-98CB-3CE6F71E6F58}">
      <dgm:prSet/>
      <dgm:spPr/>
      <dgm:t>
        <a:bodyPr/>
        <a:lstStyle/>
        <a:p>
          <a:endParaRPr lang="de-DE"/>
        </a:p>
      </dgm:t>
    </dgm:pt>
    <dgm:pt modelId="{F5BC303C-BD74-4C8E-8893-8F132CC0DB52}">
      <dgm:prSet/>
      <dgm:spPr/>
      <dgm:t>
        <a:bodyPr/>
        <a:lstStyle/>
        <a:p>
          <a:r>
            <a:rPr lang="en-US"/>
            <a:t>Outputs</a:t>
          </a:r>
          <a:endParaRPr lang="de-DE"/>
        </a:p>
      </dgm:t>
    </dgm:pt>
    <dgm:pt modelId="{A9D30A16-49CC-410C-93EF-100220974C3A}" type="parTrans" cxnId="{CCE369DD-A4A7-4C7C-8A9E-93D7AD597D27}">
      <dgm:prSet/>
      <dgm:spPr/>
      <dgm:t>
        <a:bodyPr/>
        <a:lstStyle/>
        <a:p>
          <a:endParaRPr lang="de-DE"/>
        </a:p>
      </dgm:t>
    </dgm:pt>
    <dgm:pt modelId="{4C613C5A-5A6E-4783-9095-ED2FDFEE6177}" type="sibTrans" cxnId="{CCE369DD-A4A7-4C7C-8A9E-93D7AD597D27}">
      <dgm:prSet/>
      <dgm:spPr/>
      <dgm:t>
        <a:bodyPr/>
        <a:lstStyle/>
        <a:p>
          <a:endParaRPr lang="de-DE"/>
        </a:p>
      </dgm:t>
    </dgm:pt>
    <dgm:pt modelId="{D44A5CBE-0BB3-43F9-9333-832C5F3620AF}">
      <dgm:prSet/>
      <dgm:spPr/>
      <dgm:t>
        <a:bodyPr/>
        <a:lstStyle/>
        <a:p>
          <a:r>
            <a:rPr lang="en-US"/>
            <a:t>Gesamtbeurteilung des SMS</a:t>
          </a:r>
          <a:endParaRPr lang="de-DE"/>
        </a:p>
      </dgm:t>
    </dgm:pt>
    <dgm:pt modelId="{DC2E0EA2-E46B-4FFD-AA55-AEE631CF9046}" type="parTrans" cxnId="{63B3ACC9-9773-45F2-97F3-40E848FEDB80}">
      <dgm:prSet/>
      <dgm:spPr/>
      <dgm:t>
        <a:bodyPr/>
        <a:lstStyle/>
        <a:p>
          <a:endParaRPr lang="de-DE"/>
        </a:p>
      </dgm:t>
    </dgm:pt>
    <dgm:pt modelId="{DC6AE2D8-0024-49BF-BF67-45429BC1B60C}" type="sibTrans" cxnId="{63B3ACC9-9773-45F2-97F3-40E848FEDB80}">
      <dgm:prSet/>
      <dgm:spPr/>
      <dgm:t>
        <a:bodyPr/>
        <a:lstStyle/>
        <a:p>
          <a:endParaRPr lang="de-DE"/>
        </a:p>
      </dgm:t>
    </dgm:pt>
    <dgm:pt modelId="{A59417D5-A212-47DC-8AA5-22B37A5205CC}">
      <dgm:prSet/>
      <dgm:spPr/>
      <dgm:t>
        <a:bodyPr/>
        <a:lstStyle/>
        <a:p>
          <a:r>
            <a:rPr lang="en-US"/>
            <a:t>Identifizierte Schwerpunktbereiche für Verbesserungen</a:t>
          </a:r>
          <a:endParaRPr lang="de-DE"/>
        </a:p>
      </dgm:t>
    </dgm:pt>
    <dgm:pt modelId="{9DA42CB3-F07C-4AB6-95C9-8546E3C279B3}" type="parTrans" cxnId="{8111606A-DEE6-4259-8AB2-B1C7026B7172}">
      <dgm:prSet/>
      <dgm:spPr/>
      <dgm:t>
        <a:bodyPr/>
        <a:lstStyle/>
        <a:p>
          <a:endParaRPr lang="de-DE"/>
        </a:p>
      </dgm:t>
    </dgm:pt>
    <dgm:pt modelId="{097B8CD8-FA2F-40AF-9121-CD55292B09A9}" type="sibTrans" cxnId="{8111606A-DEE6-4259-8AB2-B1C7026B7172}">
      <dgm:prSet/>
      <dgm:spPr/>
      <dgm:t>
        <a:bodyPr/>
        <a:lstStyle/>
        <a:p>
          <a:endParaRPr lang="de-DE"/>
        </a:p>
      </dgm:t>
    </dgm:pt>
    <dgm:pt modelId="{5B6192BD-F65E-4135-A57F-67F91959720C}">
      <dgm:prSet/>
      <dgm:spPr/>
      <dgm:t>
        <a:bodyPr/>
        <a:lstStyle/>
        <a:p>
          <a:r>
            <a:rPr lang="en-US"/>
            <a:t>Plan(e) für Folgemaßnahmen</a:t>
          </a:r>
          <a:endParaRPr lang="de-DE"/>
        </a:p>
      </dgm:t>
    </dgm:pt>
    <dgm:pt modelId="{F776A9B1-899D-4B4B-9FF3-0E16EE2F6E7D}" type="parTrans" cxnId="{C88701A3-BA2B-44EB-B143-0B8C8144DA2B}">
      <dgm:prSet/>
      <dgm:spPr/>
      <dgm:t>
        <a:bodyPr/>
        <a:lstStyle/>
        <a:p>
          <a:endParaRPr lang="de-DE"/>
        </a:p>
      </dgm:t>
    </dgm:pt>
    <dgm:pt modelId="{07FC094F-35D5-43D1-A2C1-1523880B422C}" type="sibTrans" cxnId="{C88701A3-BA2B-44EB-B143-0B8C8144DA2B}">
      <dgm:prSet/>
      <dgm:spPr/>
      <dgm:t>
        <a:bodyPr/>
        <a:lstStyle/>
        <a:p>
          <a:endParaRPr lang="de-DE"/>
        </a:p>
      </dgm:t>
    </dgm:pt>
    <dgm:pt modelId="{BD0B9ABE-3E32-4BE6-8B03-2B44919F4FCD}">
      <dgm:prSet/>
      <dgm:spPr/>
      <dgm:t>
        <a:bodyPr/>
        <a:lstStyle/>
        <a:p>
          <a:r>
            <a:rPr lang="en-US" dirty="0"/>
            <a:t>Erforderliche Changes auf Governance-Ebene, einschließlich:</a:t>
          </a:r>
          <a:endParaRPr lang="de-DE" dirty="0"/>
        </a:p>
      </dgm:t>
    </dgm:pt>
    <dgm:pt modelId="{80C39040-A20D-4F08-9762-6814DC430B2F}" type="parTrans" cxnId="{E1ED83FB-906C-420B-A5C7-23CEE3E8E9C7}">
      <dgm:prSet/>
      <dgm:spPr/>
      <dgm:t>
        <a:bodyPr/>
        <a:lstStyle/>
        <a:p>
          <a:endParaRPr lang="de-DE"/>
        </a:p>
      </dgm:t>
    </dgm:pt>
    <dgm:pt modelId="{0E37636F-D8D5-4D51-89CD-F2F2CB4396AF}" type="sibTrans" cxnId="{E1ED83FB-906C-420B-A5C7-23CEE3E8E9C7}">
      <dgm:prSet/>
      <dgm:spPr/>
      <dgm:t>
        <a:bodyPr/>
        <a:lstStyle/>
        <a:p>
          <a:endParaRPr lang="de-DE"/>
        </a:p>
      </dgm:t>
    </dgm:pt>
    <dgm:pt modelId="{FED91926-FFDB-4CAF-ABD8-4BB356BEEEB9}">
      <dgm:prSet/>
      <dgm:spPr/>
      <dgm:t>
        <a:bodyPr/>
        <a:lstStyle/>
        <a:p>
          <a:r>
            <a:rPr lang="en-US"/>
            <a:t>Bedarf an neuen oder geänderten Richtlinien</a:t>
          </a:r>
          <a:endParaRPr lang="de-DE"/>
        </a:p>
      </dgm:t>
    </dgm:pt>
    <dgm:pt modelId="{AE52D8D2-D1EC-4553-908A-F9A7F1F52A51}" type="parTrans" cxnId="{205E8B36-AD43-4190-A521-77D13CC8A886}">
      <dgm:prSet/>
      <dgm:spPr/>
      <dgm:t>
        <a:bodyPr/>
        <a:lstStyle/>
        <a:p>
          <a:endParaRPr lang="de-DE"/>
        </a:p>
      </dgm:t>
    </dgm:pt>
    <dgm:pt modelId="{5CACFB82-F952-4A49-9974-BC9C1616BDBD}" type="sibTrans" cxnId="{205E8B36-AD43-4190-A521-77D13CC8A886}">
      <dgm:prSet/>
      <dgm:spPr/>
      <dgm:t>
        <a:bodyPr/>
        <a:lstStyle/>
        <a:p>
          <a:endParaRPr lang="de-DE"/>
        </a:p>
      </dgm:t>
    </dgm:pt>
    <dgm:pt modelId="{32A01691-D817-4FD5-A205-05238B1B41D2}">
      <dgm:prSet/>
      <dgm:spPr/>
      <dgm:t>
        <a:bodyPr/>
        <a:lstStyle/>
        <a:p>
          <a:r>
            <a:rPr lang="en-US"/>
            <a:t>Notwendigkeit von Changes bei der Bereitstellung/Zuweisung von Ressourcen</a:t>
          </a:r>
          <a:endParaRPr lang="de-DE"/>
        </a:p>
      </dgm:t>
    </dgm:pt>
    <dgm:pt modelId="{9384B272-C41A-428C-9D72-0CF0B1844211}" type="parTrans" cxnId="{218AE2BA-AF91-4F46-B9BD-DD8312E7D2A0}">
      <dgm:prSet/>
      <dgm:spPr/>
      <dgm:t>
        <a:bodyPr/>
        <a:lstStyle/>
        <a:p>
          <a:endParaRPr lang="de-DE"/>
        </a:p>
      </dgm:t>
    </dgm:pt>
    <dgm:pt modelId="{949CF661-200C-4503-887E-C74D22E7DEC8}" type="sibTrans" cxnId="{218AE2BA-AF91-4F46-B9BD-DD8312E7D2A0}">
      <dgm:prSet/>
      <dgm:spPr/>
      <dgm:t>
        <a:bodyPr/>
        <a:lstStyle/>
        <a:p>
          <a:endParaRPr lang="de-DE"/>
        </a:p>
      </dgm:t>
    </dgm:pt>
    <dgm:pt modelId="{474AA5F9-464D-481B-90B5-85A437F43643}">
      <dgm:prSet/>
      <dgm:spPr/>
      <dgm:t>
        <a:bodyPr/>
        <a:lstStyle/>
        <a:p>
          <a:r>
            <a:rPr lang="en-US" dirty="0"/>
            <a:t>Notwendigkeit von Änderungen am Auditprogramm</a:t>
          </a:r>
          <a:endParaRPr lang="de-DE" dirty="0"/>
        </a:p>
      </dgm:t>
    </dgm:pt>
    <dgm:pt modelId="{7318EEE9-3FFA-4657-BBCF-42A126DC66F4}" type="parTrans" cxnId="{7089E96C-92D7-4D7D-888F-61256733A90F}">
      <dgm:prSet/>
      <dgm:spPr/>
      <dgm:t>
        <a:bodyPr/>
        <a:lstStyle/>
        <a:p>
          <a:endParaRPr lang="de-DE"/>
        </a:p>
      </dgm:t>
    </dgm:pt>
    <dgm:pt modelId="{DACB536B-566E-47CF-8330-6E4F318FDF19}" type="sibTrans" cxnId="{7089E96C-92D7-4D7D-888F-61256733A90F}">
      <dgm:prSet/>
      <dgm:spPr/>
      <dgm:t>
        <a:bodyPr/>
        <a:lstStyle/>
        <a:p>
          <a:endParaRPr lang="de-DE"/>
        </a:p>
      </dgm:t>
    </dgm:pt>
    <dgm:pt modelId="{C5B2AE2E-0A82-465D-BB87-B367BD1DE4EF}">
      <dgm:prSet/>
      <dgm:spPr/>
      <dgm:t>
        <a:bodyPr/>
        <a:lstStyle/>
        <a:p>
          <a:r>
            <a:rPr lang="en-US" dirty="0"/>
            <a:t>Notwendigkeit von Änderungen des/der Kommunikationsplans/-pläne</a:t>
          </a:r>
          <a:endParaRPr lang="de-DE" dirty="0"/>
        </a:p>
      </dgm:t>
    </dgm:pt>
    <dgm:pt modelId="{7F9F7B1B-AFFC-44AD-AA5A-0166E3AD4C8C}" type="parTrans" cxnId="{BFF759EF-DF0C-43EC-8165-484EAE5256F5}">
      <dgm:prSet/>
      <dgm:spPr/>
      <dgm:t>
        <a:bodyPr/>
        <a:lstStyle/>
        <a:p>
          <a:endParaRPr lang="de-DE"/>
        </a:p>
      </dgm:t>
    </dgm:pt>
    <dgm:pt modelId="{15EF0086-7662-4264-951C-1F1087F52D49}" type="sibTrans" cxnId="{BFF759EF-DF0C-43EC-8165-484EAE5256F5}">
      <dgm:prSet/>
      <dgm:spPr/>
      <dgm:t>
        <a:bodyPr/>
        <a:lstStyle/>
        <a:p>
          <a:endParaRPr lang="de-DE"/>
        </a:p>
      </dgm:t>
    </dgm:pt>
    <dgm:pt modelId="{24B84A21-BBC1-4A2A-9692-B818E49FEBB5}">
      <dgm:prSet/>
      <dgm:spPr/>
      <dgm:t>
        <a:bodyPr/>
        <a:lstStyle/>
        <a:p>
          <a:r>
            <a:rPr lang="en-GB" noProof="0" dirty="0"/>
            <a:t>Erforderliche Änderungen an den Plänen:</a:t>
          </a:r>
        </a:p>
      </dgm:t>
    </dgm:pt>
    <dgm:pt modelId="{DA393534-DEE7-485E-B103-CB9F7CE46825}" type="parTrans" cxnId="{BDAA12AA-5159-4917-B14D-A827CC938D5C}">
      <dgm:prSet/>
      <dgm:spPr/>
    </dgm:pt>
    <dgm:pt modelId="{AC4B2703-C7B1-4EE4-8137-6D5DB1558295}" type="sibTrans" cxnId="{BDAA12AA-5159-4917-B14D-A827CC938D5C}">
      <dgm:prSet/>
      <dgm:spPr/>
    </dgm:pt>
    <dgm:pt modelId="{0C80F641-7619-4B66-A35B-7C594F48E24A}">
      <dgm:prSet/>
      <dgm:spPr/>
      <dgm:t>
        <a:bodyPr/>
        <a:lstStyle/>
        <a:p>
          <a:r>
            <a:rPr lang="en-GB" noProof="0" dirty="0"/>
            <a:t>Notwendigkeit von Changes im Service-Management-Plan</a:t>
          </a:r>
        </a:p>
      </dgm:t>
    </dgm:pt>
    <dgm:pt modelId="{4BA8E276-686D-48CD-A3E1-66BA062A969A}" type="parTrans" cxnId="{B9039106-82DE-4674-8735-615A88503ADD}">
      <dgm:prSet/>
      <dgm:spPr/>
    </dgm:pt>
    <dgm:pt modelId="{60CAE280-A541-4C08-B3B1-7EDD9AEA5656}" type="sibTrans" cxnId="{B9039106-82DE-4674-8735-615A88503ADD}">
      <dgm:prSet/>
      <dgm:spPr/>
    </dgm:pt>
    <dgm:pt modelId="{9D14A7EB-54DD-409E-A340-FBEF6A16E2F7}" type="pres">
      <dgm:prSet presAssocID="{A55F84ED-86F6-4898-9F17-86528819A690}" presName="Name0" presStyleCnt="0">
        <dgm:presLayoutVars>
          <dgm:dir/>
          <dgm:resizeHandles val="exact"/>
        </dgm:presLayoutVars>
      </dgm:prSet>
      <dgm:spPr/>
    </dgm:pt>
    <dgm:pt modelId="{F7F2A9C0-1B95-4CA4-AA58-1F3793CF3532}" type="pres">
      <dgm:prSet presAssocID="{21DD1D3F-CCA4-4573-B529-5A614C96F0B7}" presName="parAndChTx" presStyleLbl="node1" presStyleIdx="0" presStyleCnt="2">
        <dgm:presLayoutVars>
          <dgm:bulletEnabled val="1"/>
        </dgm:presLayoutVars>
      </dgm:prSet>
      <dgm:spPr/>
    </dgm:pt>
    <dgm:pt modelId="{552C1352-13CD-48D9-9510-9445BB7CCC36}" type="pres">
      <dgm:prSet presAssocID="{09C07ABB-12C8-4384-B781-2549E8381901}" presName="parAndChSpace" presStyleCnt="0"/>
      <dgm:spPr/>
    </dgm:pt>
    <dgm:pt modelId="{1798C7F3-4713-4F91-94F7-73250259529B}" type="pres">
      <dgm:prSet presAssocID="{F5BC303C-BD74-4C8E-8893-8F132CC0DB52}" presName="parAndChTx" presStyleLbl="node1" presStyleIdx="1" presStyleCnt="2">
        <dgm:presLayoutVars>
          <dgm:bulletEnabled val="1"/>
        </dgm:presLayoutVars>
      </dgm:prSet>
      <dgm:spPr/>
    </dgm:pt>
  </dgm:ptLst>
  <dgm:cxnLst>
    <dgm:cxn modelId="{FDEA0B02-B747-422F-A222-3B9A0E757260}" type="presOf" srcId="{21DD1D3F-CCA4-4573-B529-5A614C96F0B7}" destId="{F7F2A9C0-1B95-4CA4-AA58-1F3793CF3532}" srcOrd="0" destOrd="0" presId="urn:microsoft.com/office/officeart/2005/8/layout/hChevron3"/>
    <dgm:cxn modelId="{68EE8204-E2AF-446C-AB02-5DD366D51196}" type="presOf" srcId="{474AA5F9-464D-481B-90B5-85A437F43643}" destId="{1798C7F3-4713-4F91-94F7-73250259529B}" srcOrd="0" destOrd="7" presId="urn:microsoft.com/office/officeart/2005/8/layout/hChevron3"/>
    <dgm:cxn modelId="{B9039106-82DE-4674-8735-615A88503ADD}" srcId="{24B84A21-BBC1-4A2A-9692-B818E49FEBB5}" destId="{0C80F641-7619-4B66-A35B-7C594F48E24A}" srcOrd="0" destOrd="0" parTransId="{4BA8E276-686D-48CD-A3E1-66BA062A969A}" sibTransId="{60CAE280-A541-4C08-B3B1-7EDD9AEA5656}"/>
    <dgm:cxn modelId="{ED54CE1F-DDB7-4AB3-A599-BE6BCC037CAF}" srcId="{21DD1D3F-CCA4-4573-B529-5A614C96F0B7}" destId="{D1C1C480-48BA-4349-927A-51B3C76D4ABF}" srcOrd="4" destOrd="0" parTransId="{7E9866DF-9375-4E96-AEE1-FA02F4EEB0BD}" sibTransId="{B110CDDA-673F-4CB9-9821-FD9D8AE7F3CA}"/>
    <dgm:cxn modelId="{E3329724-ADEE-492A-81C7-22D389482D7E}" srcId="{A55F84ED-86F6-4898-9F17-86528819A690}" destId="{21DD1D3F-CCA4-4573-B529-5A614C96F0B7}" srcOrd="0" destOrd="0" parTransId="{F0AA9288-7466-49ED-9C59-7FF236878C16}" sibTransId="{09C07ABB-12C8-4384-B781-2549E8381901}"/>
    <dgm:cxn modelId="{A65B8326-D5B7-4DE7-88EC-93E36525E5D3}" type="presOf" srcId="{5B6192BD-F65E-4135-A57F-67F91959720C}" destId="{1798C7F3-4713-4F91-94F7-73250259529B}" srcOrd="0" destOrd="3" presId="urn:microsoft.com/office/officeart/2005/8/layout/hChevron3"/>
    <dgm:cxn modelId="{6D8EAF2C-D676-40C1-8ECA-97B0AD0E5952}" srcId="{21DD1D3F-CCA4-4573-B529-5A614C96F0B7}" destId="{C95A8943-1DF2-4EDE-BDE1-59230C738B27}" srcOrd="2" destOrd="0" parTransId="{5C4A96A6-1905-49C3-BEB2-482EB7DB93F1}" sibTransId="{05CAAA72-94F5-4CF7-8728-A58859B21874}"/>
    <dgm:cxn modelId="{3E53F32E-F789-4535-B1E4-72E3BAD4E833}" type="presOf" srcId="{24B84A21-BBC1-4A2A-9692-B818E49FEBB5}" destId="{1798C7F3-4713-4F91-94F7-73250259529B}" srcOrd="0" destOrd="8" presId="urn:microsoft.com/office/officeart/2005/8/layout/hChevron3"/>
    <dgm:cxn modelId="{C8B93130-BD70-48E0-91FE-83A21129C0F5}" type="presOf" srcId="{B6B9B8B6-A961-4371-A25A-63F0AE561503}" destId="{F7F2A9C0-1B95-4CA4-AA58-1F3793CF3532}" srcOrd="0" destOrd="8" presId="urn:microsoft.com/office/officeart/2005/8/layout/hChevron3"/>
    <dgm:cxn modelId="{37745036-86C3-4A54-A031-EB97F02FD0AC}" srcId="{21DD1D3F-CCA4-4573-B529-5A614C96F0B7}" destId="{329215CD-644C-4D78-86CA-B68C0E11FD9C}" srcOrd="3" destOrd="0" parTransId="{6F1E7F80-1CF8-4BBC-A6EE-BFCB00BFF424}" sibTransId="{0FD332C7-3CD1-4ED9-BD0C-21EFBF50B8AE}"/>
    <dgm:cxn modelId="{205E8B36-AD43-4190-A521-77D13CC8A886}" srcId="{BD0B9ABE-3E32-4BE6-8B03-2B44919F4FCD}" destId="{FED91926-FFDB-4CAF-ABD8-4BB356BEEEB9}" srcOrd="0" destOrd="0" parTransId="{AE52D8D2-D1EC-4553-908A-F9A7F1F52A51}" sibTransId="{5CACFB82-F952-4A49-9974-BC9C1616BDBD}"/>
    <dgm:cxn modelId="{9F93DA37-70D1-401E-9CBE-A33031F096AF}" type="presOf" srcId="{1DA7416F-FEE6-48CC-BA1F-142CC8E58287}" destId="{F7F2A9C0-1B95-4CA4-AA58-1F3793CF3532}" srcOrd="0" destOrd="1" presId="urn:microsoft.com/office/officeart/2005/8/layout/hChevron3"/>
    <dgm:cxn modelId="{E22D6A3A-740D-4B4E-8D31-E3F27C2338F1}" srcId="{21DD1D3F-CCA4-4573-B529-5A614C96F0B7}" destId="{4F0EB0B8-AFDC-4C5C-A31E-D1D57FEEB9EA}" srcOrd="5" destOrd="0" parTransId="{7EFFFF56-03F4-4A90-9951-BB9268918D8E}" sibTransId="{BBB7B235-7BB0-4819-AC12-CAFA5EB2F618}"/>
    <dgm:cxn modelId="{EA973C3F-7C14-4505-8665-7A355599CA3A}" type="presOf" srcId="{329215CD-644C-4D78-86CA-B68C0E11FD9C}" destId="{F7F2A9C0-1B95-4CA4-AA58-1F3793CF3532}" srcOrd="0" destOrd="4" presId="urn:microsoft.com/office/officeart/2005/8/layout/hChevron3"/>
    <dgm:cxn modelId="{B332454B-DBA4-47B0-8B77-6E1757815D0B}" type="presOf" srcId="{32A01691-D817-4FD5-A205-05238B1B41D2}" destId="{1798C7F3-4713-4F91-94F7-73250259529B}" srcOrd="0" destOrd="6" presId="urn:microsoft.com/office/officeart/2005/8/layout/hChevron3"/>
    <dgm:cxn modelId="{50B2A54D-7957-440A-A1AB-ED5D03D66EE6}" type="presOf" srcId="{C95A8943-1DF2-4EDE-BDE1-59230C738B27}" destId="{F7F2A9C0-1B95-4CA4-AA58-1F3793CF3532}" srcOrd="0" destOrd="3" presId="urn:microsoft.com/office/officeart/2005/8/layout/hChevron3"/>
    <dgm:cxn modelId="{6FB71952-CB59-477B-9249-0FD5ADD1BDDA}" srcId="{21DD1D3F-CCA4-4573-B529-5A614C96F0B7}" destId="{BFACE0C2-B2E5-4073-A068-6E331A07A55A}" srcOrd="6" destOrd="0" parTransId="{31253E1B-7FF4-4451-BB3D-DF8A6CC20D9D}" sibTransId="{A31B5C9F-DDCD-4BFA-8659-0AE31D410C79}"/>
    <dgm:cxn modelId="{BFF4D357-D085-47F0-A2BE-3B4A4E184697}" type="presOf" srcId="{41B589D5-60C5-4791-9212-FAD9C45A79CE}" destId="{F7F2A9C0-1B95-4CA4-AA58-1F3793CF3532}" srcOrd="0" destOrd="2" presId="urn:microsoft.com/office/officeart/2005/8/layout/hChevron3"/>
    <dgm:cxn modelId="{3B71375E-E02C-45FD-98CB-3CE6F71E6F58}" srcId="{21DD1D3F-CCA4-4573-B529-5A614C96F0B7}" destId="{B6B9B8B6-A961-4371-A25A-63F0AE561503}" srcOrd="7" destOrd="0" parTransId="{E0C2DE08-0BCB-435E-ACB3-6D0E88FEB5B1}" sibTransId="{5A72CE66-A005-4C57-92A6-A45D021A3B33}"/>
    <dgm:cxn modelId="{4AF2D45E-169B-49CF-8820-58E6C88514A9}" type="presOf" srcId="{A55F84ED-86F6-4898-9F17-86528819A690}" destId="{9D14A7EB-54DD-409E-A340-FBEF6A16E2F7}" srcOrd="0" destOrd="0" presId="urn:microsoft.com/office/officeart/2005/8/layout/hChevron3"/>
    <dgm:cxn modelId="{D74F5765-A133-4F03-BBFA-D6224CAA8E47}" type="presOf" srcId="{FED91926-FFDB-4CAF-ABD8-4BB356BEEEB9}" destId="{1798C7F3-4713-4F91-94F7-73250259529B}" srcOrd="0" destOrd="5" presId="urn:microsoft.com/office/officeart/2005/8/layout/hChevron3"/>
    <dgm:cxn modelId="{486D5366-F06B-434D-B12E-06D68A30985D}" type="presOf" srcId="{0C80F641-7619-4B66-A35B-7C594F48E24A}" destId="{1798C7F3-4713-4F91-94F7-73250259529B}" srcOrd="0" destOrd="9" presId="urn:microsoft.com/office/officeart/2005/8/layout/hChevron3"/>
    <dgm:cxn modelId="{8111606A-DEE6-4259-8AB2-B1C7026B7172}" srcId="{F5BC303C-BD74-4C8E-8893-8F132CC0DB52}" destId="{A59417D5-A212-47DC-8AA5-22B37A5205CC}" srcOrd="1" destOrd="0" parTransId="{9DA42CB3-F07C-4AB6-95C9-8546E3C279B3}" sibTransId="{097B8CD8-FA2F-40AF-9121-CD55292B09A9}"/>
    <dgm:cxn modelId="{4E734F6B-7E54-48C4-A6E6-8C88735462FE}" srcId="{21DD1D3F-CCA4-4573-B529-5A614C96F0B7}" destId="{1DA7416F-FEE6-48CC-BA1F-142CC8E58287}" srcOrd="0" destOrd="0" parTransId="{4CE44203-93BF-40FA-AFB1-9C849D412018}" sibTransId="{73139D0E-21BB-41E2-8391-0B8DA2C5AE69}"/>
    <dgm:cxn modelId="{7089E96C-92D7-4D7D-888F-61256733A90F}" srcId="{BD0B9ABE-3E32-4BE6-8B03-2B44919F4FCD}" destId="{474AA5F9-464D-481B-90B5-85A437F43643}" srcOrd="2" destOrd="0" parTransId="{7318EEE9-3FFA-4657-BBCF-42A126DC66F4}" sibTransId="{DACB536B-566E-47CF-8330-6E4F318FDF19}"/>
    <dgm:cxn modelId="{FFBD997F-2A76-48D3-82DD-E5766A889C36}" type="presOf" srcId="{F5BC303C-BD74-4C8E-8893-8F132CC0DB52}" destId="{1798C7F3-4713-4F91-94F7-73250259529B}" srcOrd="0" destOrd="0" presId="urn:microsoft.com/office/officeart/2005/8/layout/hChevron3"/>
    <dgm:cxn modelId="{C88701A3-BA2B-44EB-B143-0B8C8144DA2B}" srcId="{F5BC303C-BD74-4C8E-8893-8F132CC0DB52}" destId="{5B6192BD-F65E-4135-A57F-67F91959720C}" srcOrd="2" destOrd="0" parTransId="{F776A9B1-899D-4B4B-9FF3-0E16EE2F6E7D}" sibTransId="{07FC094F-35D5-43D1-A2C1-1523880B422C}"/>
    <dgm:cxn modelId="{BDAA12AA-5159-4917-B14D-A827CC938D5C}" srcId="{F5BC303C-BD74-4C8E-8893-8F132CC0DB52}" destId="{24B84A21-BBC1-4A2A-9692-B818E49FEBB5}" srcOrd="4" destOrd="0" parTransId="{DA393534-DEE7-485E-B103-CB9F7CE46825}" sibTransId="{AC4B2703-C7B1-4EE4-8137-6D5DB1558295}"/>
    <dgm:cxn modelId="{5FF1A1B8-1C11-4F5B-BAA0-D83B2AF704B3}" type="presOf" srcId="{BD0B9ABE-3E32-4BE6-8B03-2B44919F4FCD}" destId="{1798C7F3-4713-4F91-94F7-73250259529B}" srcOrd="0" destOrd="4" presId="urn:microsoft.com/office/officeart/2005/8/layout/hChevron3"/>
    <dgm:cxn modelId="{218AE2BA-AF91-4F46-B9BD-DD8312E7D2A0}" srcId="{BD0B9ABE-3E32-4BE6-8B03-2B44919F4FCD}" destId="{32A01691-D817-4FD5-A205-05238B1B41D2}" srcOrd="1" destOrd="0" parTransId="{9384B272-C41A-428C-9D72-0CF0B1844211}" sibTransId="{949CF661-200C-4503-887E-C74D22E7DEC8}"/>
    <dgm:cxn modelId="{5BBE0FC1-0C47-49E1-923A-FA72C2B126F0}" type="presOf" srcId="{C5B2AE2E-0A82-465D-BB87-B367BD1DE4EF}" destId="{1798C7F3-4713-4F91-94F7-73250259529B}" srcOrd="0" destOrd="10" presId="urn:microsoft.com/office/officeart/2005/8/layout/hChevron3"/>
    <dgm:cxn modelId="{63B3ACC9-9773-45F2-97F3-40E848FEDB80}" srcId="{F5BC303C-BD74-4C8E-8893-8F132CC0DB52}" destId="{D44A5CBE-0BB3-43F9-9333-832C5F3620AF}" srcOrd="0" destOrd="0" parTransId="{DC2E0EA2-E46B-4FFD-AA55-AEE631CF9046}" sibTransId="{DC6AE2D8-0024-49BF-BF67-45429BC1B60C}"/>
    <dgm:cxn modelId="{4E8D29DD-2418-4B42-8534-1A1BFED72062}" type="presOf" srcId="{D44A5CBE-0BB3-43F9-9333-832C5F3620AF}" destId="{1798C7F3-4713-4F91-94F7-73250259529B}" srcOrd="0" destOrd="1" presId="urn:microsoft.com/office/officeart/2005/8/layout/hChevron3"/>
    <dgm:cxn modelId="{05CA55DD-7603-424E-A3AA-15B8F0F8C890}" type="presOf" srcId="{D1C1C480-48BA-4349-927A-51B3C76D4ABF}" destId="{F7F2A9C0-1B95-4CA4-AA58-1F3793CF3532}" srcOrd="0" destOrd="5" presId="urn:microsoft.com/office/officeart/2005/8/layout/hChevron3"/>
    <dgm:cxn modelId="{CCE369DD-A4A7-4C7C-8A9E-93D7AD597D27}" srcId="{A55F84ED-86F6-4898-9F17-86528819A690}" destId="{F5BC303C-BD74-4C8E-8893-8F132CC0DB52}" srcOrd="1" destOrd="0" parTransId="{A9D30A16-49CC-410C-93EF-100220974C3A}" sibTransId="{4C613C5A-5A6E-4783-9095-ED2FDFEE6177}"/>
    <dgm:cxn modelId="{9BE3DBE2-922C-4E3A-9B6B-E4C24F56B59B}" srcId="{21DD1D3F-CCA4-4573-B529-5A614C96F0B7}" destId="{41B589D5-60C5-4791-9212-FAD9C45A79CE}" srcOrd="1" destOrd="0" parTransId="{8B4B8CB2-762C-421A-82DD-76F40105D1B7}" sibTransId="{F30B4377-20B4-483B-A2D9-46CCCAF950A9}"/>
    <dgm:cxn modelId="{98C96EE4-FCA2-4D2F-B9D1-CADC13E330D3}" type="presOf" srcId="{BFACE0C2-B2E5-4073-A068-6E331A07A55A}" destId="{F7F2A9C0-1B95-4CA4-AA58-1F3793CF3532}" srcOrd="0" destOrd="7" presId="urn:microsoft.com/office/officeart/2005/8/layout/hChevron3"/>
    <dgm:cxn modelId="{453AA3EC-242F-4115-AAFF-4517440C856C}" type="presOf" srcId="{A59417D5-A212-47DC-8AA5-22B37A5205CC}" destId="{1798C7F3-4713-4F91-94F7-73250259529B}" srcOrd="0" destOrd="2" presId="urn:microsoft.com/office/officeart/2005/8/layout/hChevron3"/>
    <dgm:cxn modelId="{BFF759EF-DF0C-43EC-8165-484EAE5256F5}" srcId="{24B84A21-BBC1-4A2A-9692-B818E49FEBB5}" destId="{C5B2AE2E-0A82-465D-BB87-B367BD1DE4EF}" srcOrd="1" destOrd="0" parTransId="{7F9F7B1B-AFFC-44AD-AA5A-0166E3AD4C8C}" sibTransId="{15EF0086-7662-4264-951C-1F1087F52D49}"/>
    <dgm:cxn modelId="{3A94C2F0-AE8A-4617-A9A8-24DEA503B223}" type="presOf" srcId="{4F0EB0B8-AFDC-4C5C-A31E-D1D57FEEB9EA}" destId="{F7F2A9C0-1B95-4CA4-AA58-1F3793CF3532}" srcOrd="0" destOrd="6" presId="urn:microsoft.com/office/officeart/2005/8/layout/hChevron3"/>
    <dgm:cxn modelId="{E1ED83FB-906C-420B-A5C7-23CEE3E8E9C7}" srcId="{F5BC303C-BD74-4C8E-8893-8F132CC0DB52}" destId="{BD0B9ABE-3E32-4BE6-8B03-2B44919F4FCD}" srcOrd="3" destOrd="0" parTransId="{80C39040-A20D-4F08-9762-6814DC430B2F}" sibTransId="{0E37636F-D8D5-4D51-89CD-F2F2CB4396AF}"/>
    <dgm:cxn modelId="{032819CC-8524-4E1C-98F8-DBFE17CD2127}" type="presParOf" srcId="{9D14A7EB-54DD-409E-A340-FBEF6A16E2F7}" destId="{F7F2A9C0-1B95-4CA4-AA58-1F3793CF3532}" srcOrd="0" destOrd="0" presId="urn:microsoft.com/office/officeart/2005/8/layout/hChevron3"/>
    <dgm:cxn modelId="{11E2EBA6-96E0-48D3-8FB4-6FD66CEA8012}" type="presParOf" srcId="{9D14A7EB-54DD-409E-A340-FBEF6A16E2F7}" destId="{552C1352-13CD-48D9-9510-9445BB7CCC36}" srcOrd="1" destOrd="0" presId="urn:microsoft.com/office/officeart/2005/8/layout/hChevron3"/>
    <dgm:cxn modelId="{5885D099-BF2F-47F7-85C6-4911861A0190}" type="presParOf" srcId="{9D14A7EB-54DD-409E-A340-FBEF6A16E2F7}" destId="{1798C7F3-4713-4F91-94F7-73250259529B}"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5EF3D-325E-453C-9C58-692C14DA0040}" type="doc">
      <dgm:prSet loTypeId="urn:microsoft.com/office/officeart/2008/layout/VerticalCurvedList" loCatId="relationship" qsTypeId="urn:microsoft.com/office/officeart/2005/8/quickstyle/simple1" qsCatId="simple" csTypeId="urn:microsoft.com/office/officeart/2005/8/colors/accent1_2" csCatId="accent1" phldr="1"/>
      <dgm:spPr/>
      <dgm:t>
        <a:bodyPr/>
        <a:lstStyle/>
        <a:p>
          <a:endParaRPr lang="de-DE"/>
        </a:p>
      </dgm:t>
    </dgm:pt>
    <dgm:pt modelId="{7F12FADE-362C-4370-AE23-AEAC6B4ED0F8}">
      <dgm:prSet/>
      <dgm:spPr/>
      <dgm:t>
        <a:bodyPr/>
        <a:lstStyle/>
        <a:p>
          <a:r>
            <a:rPr lang="en-US" dirty="0"/>
            <a:t>Klar: Vermeiden Sie zu allgemeine oder zweideutige Formulierungen!</a:t>
          </a:r>
          <a:endParaRPr lang="de-DE" dirty="0"/>
        </a:p>
      </dgm:t>
    </dgm:pt>
    <dgm:pt modelId="{7FA1DEB9-A100-4F0F-8F4F-DFF24DBCC89A}" type="parTrans" cxnId="{18FFA94D-CB1B-4B32-A39A-8AA81A9CE622}">
      <dgm:prSet/>
      <dgm:spPr/>
      <dgm:t>
        <a:bodyPr/>
        <a:lstStyle/>
        <a:p>
          <a:endParaRPr lang="de-DE"/>
        </a:p>
      </dgm:t>
    </dgm:pt>
    <dgm:pt modelId="{6FE129E7-FF8A-4CF0-B0B9-A75ED90FC2E7}" type="sibTrans" cxnId="{18FFA94D-CB1B-4B32-A39A-8AA81A9CE622}">
      <dgm:prSet/>
      <dgm:spPr/>
      <dgm:t>
        <a:bodyPr/>
        <a:lstStyle/>
        <a:p>
          <a:endParaRPr lang="de-DE"/>
        </a:p>
      </dgm:t>
    </dgm:pt>
    <dgm:pt modelId="{2DB0941F-5316-46E1-8D5D-B3597189C810}">
      <dgm:prSet/>
      <dgm:spPr/>
      <dgm:t>
        <a:bodyPr/>
        <a:lstStyle/>
        <a:p>
          <a:r>
            <a:rPr lang="en-US"/>
            <a:t>Kurz und bündig: Halten Sie die Richtlinien so kurz wie möglich!</a:t>
          </a:r>
          <a:endParaRPr lang="de-DE"/>
        </a:p>
      </dgm:t>
    </dgm:pt>
    <dgm:pt modelId="{70CE1A32-D2F3-4441-A4F5-35171F3E6EBC}" type="parTrans" cxnId="{C6482E4C-22E5-4D8C-98FB-42B0054EAFDF}">
      <dgm:prSet/>
      <dgm:spPr/>
      <dgm:t>
        <a:bodyPr/>
        <a:lstStyle/>
        <a:p>
          <a:endParaRPr lang="de-DE"/>
        </a:p>
      </dgm:t>
    </dgm:pt>
    <dgm:pt modelId="{19FA6105-855C-4E14-B85E-02EAE14DB104}" type="sibTrans" cxnId="{C6482E4C-22E5-4D8C-98FB-42B0054EAFDF}">
      <dgm:prSet/>
      <dgm:spPr/>
      <dgm:t>
        <a:bodyPr/>
        <a:lstStyle/>
        <a:p>
          <a:endParaRPr lang="de-DE"/>
        </a:p>
      </dgm:t>
    </dgm:pt>
    <dgm:pt modelId="{083E307B-18B6-4478-BC97-59719EDD9F4E}">
      <dgm:prSet/>
      <dgm:spPr/>
      <dgm:t>
        <a:bodyPr/>
        <a:lstStyle/>
        <a:p>
          <a:r>
            <a:rPr lang="en-US" dirty="0"/>
            <a:t>Konsistent: Verschiedene Richtlinien dürfen sich nicht widersprechen!</a:t>
          </a:r>
          <a:endParaRPr lang="de-DE" dirty="0"/>
        </a:p>
      </dgm:t>
    </dgm:pt>
    <dgm:pt modelId="{0F3BF9C1-34DB-457A-8A6F-970FC23809E7}" type="parTrans" cxnId="{79F26A94-ED4A-45CA-A548-1E74666B4C05}">
      <dgm:prSet/>
      <dgm:spPr/>
      <dgm:t>
        <a:bodyPr/>
        <a:lstStyle/>
        <a:p>
          <a:endParaRPr lang="de-DE"/>
        </a:p>
      </dgm:t>
    </dgm:pt>
    <dgm:pt modelId="{7B59E2B1-4A25-4784-8EDE-D06D060F2F49}" type="sibTrans" cxnId="{79F26A94-ED4A-45CA-A548-1E74666B4C05}">
      <dgm:prSet/>
      <dgm:spPr/>
      <dgm:t>
        <a:bodyPr/>
        <a:lstStyle/>
        <a:p>
          <a:endParaRPr lang="de-DE"/>
        </a:p>
      </dgm:t>
    </dgm:pt>
    <dgm:pt modelId="{3B78CD37-A88D-4057-9C49-0B763112351F}">
      <dgm:prSet/>
      <dgm:spPr/>
      <dgm:t>
        <a:bodyPr/>
        <a:lstStyle/>
        <a:p>
          <a:r>
            <a:rPr lang="en-US" dirty="0"/>
            <a:t>Kommuniziert: Richtlinien müssen wirksam und an die relevanten Zielgruppen kommuniziert werden!</a:t>
          </a:r>
          <a:endParaRPr lang="de-DE" dirty="0"/>
        </a:p>
      </dgm:t>
    </dgm:pt>
    <dgm:pt modelId="{8896ED22-EAD9-4156-A37B-2B1ADB86D82A}" type="parTrans" cxnId="{949B8B39-A0F9-4B65-A670-05A9D921DF8F}">
      <dgm:prSet/>
      <dgm:spPr/>
      <dgm:t>
        <a:bodyPr/>
        <a:lstStyle/>
        <a:p>
          <a:endParaRPr lang="de-DE"/>
        </a:p>
      </dgm:t>
    </dgm:pt>
    <dgm:pt modelId="{CE08E424-9633-4BAC-87CA-97797FD68B26}" type="sibTrans" cxnId="{949B8B39-A0F9-4B65-A670-05A9D921DF8F}">
      <dgm:prSet/>
      <dgm:spPr/>
      <dgm:t>
        <a:bodyPr/>
        <a:lstStyle/>
        <a:p>
          <a:endParaRPr lang="de-DE"/>
        </a:p>
      </dgm:t>
    </dgm:pt>
    <dgm:pt modelId="{F93E72CA-B195-416F-AC3D-2584F0873422}">
      <dgm:prSet/>
      <dgm:spPr/>
      <dgm:t>
        <a:bodyPr/>
        <a:lstStyle/>
        <a:p>
          <a:r>
            <a:rPr lang="de-DE" dirty="0" err="1"/>
            <a:t>Konform</a:t>
          </a:r>
          <a:r>
            <a:rPr lang="en-US" dirty="0"/>
            <a:t>: </a:t>
          </a:r>
          <a:r>
            <a:rPr lang="de-DE" dirty="0" err="1"/>
            <a:t>Diejenigen, die Richtlinien erlassen und genehmigen </a:t>
          </a:r>
          <a:r>
            <a:rPr lang="de-DE" dirty="0"/>
            <a:t>(z. B. </a:t>
          </a:r>
          <a:r>
            <a:rPr lang="de-DE" dirty="0" err="1"/>
            <a:t>Prozess-Verantwortliche</a:t>
          </a:r>
          <a:r>
            <a:rPr lang="de-DE" dirty="0"/>
            <a:t>)</a:t>
          </a:r>
          <a:r>
            <a:rPr lang="de-DE" dirty="0" err="1"/>
            <a:t>, halten sich selbst daran und setzen die Einhaltung durch</a:t>
          </a:r>
          <a:r>
            <a:rPr lang="de-DE" dirty="0"/>
            <a:t>!</a:t>
          </a:r>
        </a:p>
      </dgm:t>
    </dgm:pt>
    <dgm:pt modelId="{085427C5-5EA3-437F-A4F0-69506B456D5D}" type="parTrans" cxnId="{6B9D5635-854C-4C3F-8524-390AE2772414}">
      <dgm:prSet/>
      <dgm:spPr/>
      <dgm:t>
        <a:bodyPr/>
        <a:lstStyle/>
        <a:p>
          <a:endParaRPr lang="de-DE"/>
        </a:p>
      </dgm:t>
    </dgm:pt>
    <dgm:pt modelId="{7D935CFD-2184-46A4-BBCD-F626C4922A68}" type="sibTrans" cxnId="{6B9D5635-854C-4C3F-8524-390AE2772414}">
      <dgm:prSet/>
      <dgm:spPr/>
      <dgm:t>
        <a:bodyPr/>
        <a:lstStyle/>
        <a:p>
          <a:endParaRPr lang="de-DE"/>
        </a:p>
      </dgm:t>
    </dgm:pt>
    <dgm:pt modelId="{93EE6B9E-351E-6A4D-9FE9-89A62FC122D4}" type="pres">
      <dgm:prSet presAssocID="{0C85EF3D-325E-453C-9C58-692C14DA0040}" presName="Name0" presStyleCnt="0">
        <dgm:presLayoutVars>
          <dgm:chMax val="7"/>
          <dgm:chPref val="7"/>
          <dgm:dir/>
        </dgm:presLayoutVars>
      </dgm:prSet>
      <dgm:spPr/>
    </dgm:pt>
    <dgm:pt modelId="{2C0BEDBD-5CB9-E447-BF17-C9EE061DDA75}" type="pres">
      <dgm:prSet presAssocID="{0C85EF3D-325E-453C-9C58-692C14DA0040}" presName="Name1" presStyleCnt="0"/>
      <dgm:spPr/>
    </dgm:pt>
    <dgm:pt modelId="{FA192395-3286-7744-A39F-DA34C9A359C4}" type="pres">
      <dgm:prSet presAssocID="{0C85EF3D-325E-453C-9C58-692C14DA0040}" presName="cycle" presStyleCnt="0"/>
      <dgm:spPr/>
    </dgm:pt>
    <dgm:pt modelId="{0365425F-9CCB-F84A-986A-44EBB68D62E5}" type="pres">
      <dgm:prSet presAssocID="{0C85EF3D-325E-453C-9C58-692C14DA0040}" presName="srcNode" presStyleLbl="node1" presStyleIdx="0" presStyleCnt="5"/>
      <dgm:spPr/>
    </dgm:pt>
    <dgm:pt modelId="{C13FFB17-9622-9641-9411-91B8A9362963}" type="pres">
      <dgm:prSet presAssocID="{0C85EF3D-325E-453C-9C58-692C14DA0040}" presName="conn" presStyleLbl="parChTrans1D2" presStyleIdx="0" presStyleCnt="1"/>
      <dgm:spPr/>
    </dgm:pt>
    <dgm:pt modelId="{330187AC-D847-3F4B-AE8A-98E24CD8B6E3}" type="pres">
      <dgm:prSet presAssocID="{0C85EF3D-325E-453C-9C58-692C14DA0040}" presName="extraNode" presStyleLbl="node1" presStyleIdx="0" presStyleCnt="5"/>
      <dgm:spPr/>
    </dgm:pt>
    <dgm:pt modelId="{ABD23624-28CC-3C4A-A5FE-2C975BE4E5A2}" type="pres">
      <dgm:prSet presAssocID="{0C85EF3D-325E-453C-9C58-692C14DA0040}" presName="dstNode" presStyleLbl="node1" presStyleIdx="0" presStyleCnt="5"/>
      <dgm:spPr/>
    </dgm:pt>
    <dgm:pt modelId="{02CEBD98-F871-E147-8F30-C024C21F7580}" type="pres">
      <dgm:prSet presAssocID="{7F12FADE-362C-4370-AE23-AEAC6B4ED0F8}" presName="text_1" presStyleLbl="node1" presStyleIdx="0" presStyleCnt="5">
        <dgm:presLayoutVars>
          <dgm:bulletEnabled val="1"/>
        </dgm:presLayoutVars>
      </dgm:prSet>
      <dgm:spPr/>
    </dgm:pt>
    <dgm:pt modelId="{B07368FB-661E-C94C-AE73-1A1926B9104C}" type="pres">
      <dgm:prSet presAssocID="{7F12FADE-362C-4370-AE23-AEAC6B4ED0F8}" presName="accent_1" presStyleCnt="0"/>
      <dgm:spPr/>
    </dgm:pt>
    <dgm:pt modelId="{C9FF7EEE-A725-E44E-98D0-8D7D63502E50}" type="pres">
      <dgm:prSet presAssocID="{7F12FADE-362C-4370-AE23-AEAC6B4ED0F8}" presName="accentRepeatNode" presStyleLbl="solidFgAcc1" presStyleIdx="0" presStyleCnt="5"/>
      <dgm:spPr/>
    </dgm:pt>
    <dgm:pt modelId="{F63356F3-7651-244E-B537-7330E6FF4072}" type="pres">
      <dgm:prSet presAssocID="{2DB0941F-5316-46E1-8D5D-B3597189C810}" presName="text_2" presStyleLbl="node1" presStyleIdx="1" presStyleCnt="5">
        <dgm:presLayoutVars>
          <dgm:bulletEnabled val="1"/>
        </dgm:presLayoutVars>
      </dgm:prSet>
      <dgm:spPr/>
    </dgm:pt>
    <dgm:pt modelId="{93148BD7-CD1F-5D42-9FCF-8EB6ED934DF4}" type="pres">
      <dgm:prSet presAssocID="{2DB0941F-5316-46E1-8D5D-B3597189C810}" presName="accent_2" presStyleCnt="0"/>
      <dgm:spPr/>
    </dgm:pt>
    <dgm:pt modelId="{CBAE8ACD-E174-0B4B-98F0-A0C86D2B5633}" type="pres">
      <dgm:prSet presAssocID="{2DB0941F-5316-46E1-8D5D-B3597189C810}" presName="accentRepeatNode" presStyleLbl="solidFgAcc1" presStyleIdx="1" presStyleCnt="5"/>
      <dgm:spPr/>
    </dgm:pt>
    <dgm:pt modelId="{A14F8DF9-D360-9149-ACA0-C4235C7DB7B8}" type="pres">
      <dgm:prSet presAssocID="{083E307B-18B6-4478-BC97-59719EDD9F4E}" presName="text_3" presStyleLbl="node1" presStyleIdx="2" presStyleCnt="5">
        <dgm:presLayoutVars>
          <dgm:bulletEnabled val="1"/>
        </dgm:presLayoutVars>
      </dgm:prSet>
      <dgm:spPr/>
    </dgm:pt>
    <dgm:pt modelId="{2486CB37-18F2-F249-A432-A6112519D5C6}" type="pres">
      <dgm:prSet presAssocID="{083E307B-18B6-4478-BC97-59719EDD9F4E}" presName="accent_3" presStyleCnt="0"/>
      <dgm:spPr/>
    </dgm:pt>
    <dgm:pt modelId="{BCA9860D-FF14-5748-9B34-4E5CB5169354}" type="pres">
      <dgm:prSet presAssocID="{083E307B-18B6-4478-BC97-59719EDD9F4E}" presName="accentRepeatNode" presStyleLbl="solidFgAcc1" presStyleIdx="2" presStyleCnt="5"/>
      <dgm:spPr/>
    </dgm:pt>
    <dgm:pt modelId="{A6ADDED0-478D-224F-B2AF-98D745A8964A}" type="pres">
      <dgm:prSet presAssocID="{3B78CD37-A88D-4057-9C49-0B763112351F}" presName="text_4" presStyleLbl="node1" presStyleIdx="3" presStyleCnt="5">
        <dgm:presLayoutVars>
          <dgm:bulletEnabled val="1"/>
        </dgm:presLayoutVars>
      </dgm:prSet>
      <dgm:spPr/>
    </dgm:pt>
    <dgm:pt modelId="{51CADD4E-6FEC-A14B-9945-2904F39CE65E}" type="pres">
      <dgm:prSet presAssocID="{3B78CD37-A88D-4057-9C49-0B763112351F}" presName="accent_4" presStyleCnt="0"/>
      <dgm:spPr/>
    </dgm:pt>
    <dgm:pt modelId="{E0BAF058-CA33-4A4D-ABF6-CCBDCC2E9632}" type="pres">
      <dgm:prSet presAssocID="{3B78CD37-A88D-4057-9C49-0B763112351F}" presName="accentRepeatNode" presStyleLbl="solidFgAcc1" presStyleIdx="3" presStyleCnt="5"/>
      <dgm:spPr/>
    </dgm:pt>
    <dgm:pt modelId="{E747015E-07E4-1E47-9A3F-E68AB92C6795}" type="pres">
      <dgm:prSet presAssocID="{F93E72CA-B195-416F-AC3D-2584F0873422}" presName="text_5" presStyleLbl="node1" presStyleIdx="4" presStyleCnt="5">
        <dgm:presLayoutVars>
          <dgm:bulletEnabled val="1"/>
        </dgm:presLayoutVars>
      </dgm:prSet>
      <dgm:spPr/>
    </dgm:pt>
    <dgm:pt modelId="{5BE68BBF-F042-1142-BF63-90235DDFCCA3}" type="pres">
      <dgm:prSet presAssocID="{F93E72CA-B195-416F-AC3D-2584F0873422}" presName="accent_5" presStyleCnt="0"/>
      <dgm:spPr/>
    </dgm:pt>
    <dgm:pt modelId="{33B9BE4B-1E76-2840-97AD-39B9263C16FF}" type="pres">
      <dgm:prSet presAssocID="{F93E72CA-B195-416F-AC3D-2584F0873422}" presName="accentRepeatNode" presStyleLbl="solidFgAcc1" presStyleIdx="4" presStyleCnt="5"/>
      <dgm:spPr/>
    </dgm:pt>
  </dgm:ptLst>
  <dgm:cxnLst>
    <dgm:cxn modelId="{1FF54C09-9FAE-A54D-B3FF-CE07682E5F09}" type="presOf" srcId="{7F12FADE-362C-4370-AE23-AEAC6B4ED0F8}" destId="{02CEBD98-F871-E147-8F30-C024C21F7580}" srcOrd="0" destOrd="0" presId="urn:microsoft.com/office/officeart/2008/layout/VerticalCurvedList"/>
    <dgm:cxn modelId="{6B9D5635-854C-4C3F-8524-390AE2772414}" srcId="{0C85EF3D-325E-453C-9C58-692C14DA0040}" destId="{F93E72CA-B195-416F-AC3D-2584F0873422}" srcOrd="4" destOrd="0" parTransId="{085427C5-5EA3-437F-A4F0-69506B456D5D}" sibTransId="{7D935CFD-2184-46A4-BBCD-F626C4922A68}"/>
    <dgm:cxn modelId="{A4833A36-12A6-E340-BE7D-84CDFAB00A0F}" type="presOf" srcId="{2DB0941F-5316-46E1-8D5D-B3597189C810}" destId="{F63356F3-7651-244E-B537-7330E6FF4072}" srcOrd="0" destOrd="0" presId="urn:microsoft.com/office/officeart/2008/layout/VerticalCurvedList"/>
    <dgm:cxn modelId="{949B8B39-A0F9-4B65-A670-05A9D921DF8F}" srcId="{0C85EF3D-325E-453C-9C58-692C14DA0040}" destId="{3B78CD37-A88D-4057-9C49-0B763112351F}" srcOrd="3" destOrd="0" parTransId="{8896ED22-EAD9-4156-A37B-2B1ADB86D82A}" sibTransId="{CE08E424-9633-4BAC-87CA-97797FD68B26}"/>
    <dgm:cxn modelId="{C6482E4C-22E5-4D8C-98FB-42B0054EAFDF}" srcId="{0C85EF3D-325E-453C-9C58-692C14DA0040}" destId="{2DB0941F-5316-46E1-8D5D-B3597189C810}" srcOrd="1" destOrd="0" parTransId="{70CE1A32-D2F3-4441-A4F5-35171F3E6EBC}" sibTransId="{19FA6105-855C-4E14-B85E-02EAE14DB104}"/>
    <dgm:cxn modelId="{18FFA94D-CB1B-4B32-A39A-8AA81A9CE622}" srcId="{0C85EF3D-325E-453C-9C58-692C14DA0040}" destId="{7F12FADE-362C-4370-AE23-AEAC6B4ED0F8}" srcOrd="0" destOrd="0" parTransId="{7FA1DEB9-A100-4F0F-8F4F-DFF24DBCC89A}" sibTransId="{6FE129E7-FF8A-4CF0-B0B9-A75ED90FC2E7}"/>
    <dgm:cxn modelId="{C452E951-FD41-6E49-A248-2CD0F9E89A76}" type="presOf" srcId="{F93E72CA-B195-416F-AC3D-2584F0873422}" destId="{E747015E-07E4-1E47-9A3F-E68AB92C6795}" srcOrd="0" destOrd="0" presId="urn:microsoft.com/office/officeart/2008/layout/VerticalCurvedList"/>
    <dgm:cxn modelId="{5272D359-4908-5A49-AE47-9CEC0A222949}" type="presOf" srcId="{6FE129E7-FF8A-4CF0-B0B9-A75ED90FC2E7}" destId="{C13FFB17-9622-9641-9411-91B8A9362963}" srcOrd="0" destOrd="0" presId="urn:microsoft.com/office/officeart/2008/layout/VerticalCurvedList"/>
    <dgm:cxn modelId="{85F7C37B-EA01-5447-B118-7ECB30802158}" type="presOf" srcId="{3B78CD37-A88D-4057-9C49-0B763112351F}" destId="{A6ADDED0-478D-224F-B2AF-98D745A8964A}" srcOrd="0" destOrd="0" presId="urn:microsoft.com/office/officeart/2008/layout/VerticalCurvedList"/>
    <dgm:cxn modelId="{79F26A94-ED4A-45CA-A548-1E74666B4C05}" srcId="{0C85EF3D-325E-453C-9C58-692C14DA0040}" destId="{083E307B-18B6-4478-BC97-59719EDD9F4E}" srcOrd="2" destOrd="0" parTransId="{0F3BF9C1-34DB-457A-8A6F-970FC23809E7}" sibTransId="{7B59E2B1-4A25-4784-8EDE-D06D060F2F49}"/>
    <dgm:cxn modelId="{649C5595-5C61-004D-9D9B-ADCD428D194C}" type="presOf" srcId="{0C85EF3D-325E-453C-9C58-692C14DA0040}" destId="{93EE6B9E-351E-6A4D-9FE9-89A62FC122D4}" srcOrd="0" destOrd="0" presId="urn:microsoft.com/office/officeart/2008/layout/VerticalCurvedList"/>
    <dgm:cxn modelId="{C1F0ACA0-A2E6-0640-907C-B764A88A5206}" type="presOf" srcId="{083E307B-18B6-4478-BC97-59719EDD9F4E}" destId="{A14F8DF9-D360-9149-ACA0-C4235C7DB7B8}" srcOrd="0" destOrd="0" presId="urn:microsoft.com/office/officeart/2008/layout/VerticalCurvedList"/>
    <dgm:cxn modelId="{F1397E76-1801-AF49-B824-847B9159E115}" type="presParOf" srcId="{93EE6B9E-351E-6A4D-9FE9-89A62FC122D4}" destId="{2C0BEDBD-5CB9-E447-BF17-C9EE061DDA75}" srcOrd="0" destOrd="0" presId="urn:microsoft.com/office/officeart/2008/layout/VerticalCurvedList"/>
    <dgm:cxn modelId="{852A23EA-A226-3D42-8B1E-BFC77FC97DE8}" type="presParOf" srcId="{2C0BEDBD-5CB9-E447-BF17-C9EE061DDA75}" destId="{FA192395-3286-7744-A39F-DA34C9A359C4}" srcOrd="0" destOrd="0" presId="urn:microsoft.com/office/officeart/2008/layout/VerticalCurvedList"/>
    <dgm:cxn modelId="{5CA68361-E06C-F34E-80D5-9FF93F987186}" type="presParOf" srcId="{FA192395-3286-7744-A39F-DA34C9A359C4}" destId="{0365425F-9CCB-F84A-986A-44EBB68D62E5}" srcOrd="0" destOrd="0" presId="urn:microsoft.com/office/officeart/2008/layout/VerticalCurvedList"/>
    <dgm:cxn modelId="{4498113B-F046-D34E-94EB-5001D803EB7A}" type="presParOf" srcId="{FA192395-3286-7744-A39F-DA34C9A359C4}" destId="{C13FFB17-9622-9641-9411-91B8A9362963}" srcOrd="1" destOrd="0" presId="urn:microsoft.com/office/officeart/2008/layout/VerticalCurvedList"/>
    <dgm:cxn modelId="{DEBA2662-41B3-A64B-847C-FB2976FBEDC8}" type="presParOf" srcId="{FA192395-3286-7744-A39F-DA34C9A359C4}" destId="{330187AC-D847-3F4B-AE8A-98E24CD8B6E3}" srcOrd="2" destOrd="0" presId="urn:microsoft.com/office/officeart/2008/layout/VerticalCurvedList"/>
    <dgm:cxn modelId="{2D1D9C80-611C-714D-A288-D6099167C0E0}" type="presParOf" srcId="{FA192395-3286-7744-A39F-DA34C9A359C4}" destId="{ABD23624-28CC-3C4A-A5FE-2C975BE4E5A2}" srcOrd="3" destOrd="0" presId="urn:microsoft.com/office/officeart/2008/layout/VerticalCurvedList"/>
    <dgm:cxn modelId="{0711D215-8479-A949-A06A-67784BFC3C3A}" type="presParOf" srcId="{2C0BEDBD-5CB9-E447-BF17-C9EE061DDA75}" destId="{02CEBD98-F871-E147-8F30-C024C21F7580}" srcOrd="1" destOrd="0" presId="urn:microsoft.com/office/officeart/2008/layout/VerticalCurvedList"/>
    <dgm:cxn modelId="{F283F0EB-ADC0-1F40-8A05-0A376687442B}" type="presParOf" srcId="{2C0BEDBD-5CB9-E447-BF17-C9EE061DDA75}" destId="{B07368FB-661E-C94C-AE73-1A1926B9104C}" srcOrd="2" destOrd="0" presId="urn:microsoft.com/office/officeart/2008/layout/VerticalCurvedList"/>
    <dgm:cxn modelId="{846683BC-7056-C447-9DC8-472877D9F96F}" type="presParOf" srcId="{B07368FB-661E-C94C-AE73-1A1926B9104C}" destId="{C9FF7EEE-A725-E44E-98D0-8D7D63502E50}" srcOrd="0" destOrd="0" presId="urn:microsoft.com/office/officeart/2008/layout/VerticalCurvedList"/>
    <dgm:cxn modelId="{5310D68B-2824-D349-955D-9ABCE461455E}" type="presParOf" srcId="{2C0BEDBD-5CB9-E447-BF17-C9EE061DDA75}" destId="{F63356F3-7651-244E-B537-7330E6FF4072}" srcOrd="3" destOrd="0" presId="urn:microsoft.com/office/officeart/2008/layout/VerticalCurvedList"/>
    <dgm:cxn modelId="{8C1F6A47-48F7-6645-A39E-4251176942EB}" type="presParOf" srcId="{2C0BEDBD-5CB9-E447-BF17-C9EE061DDA75}" destId="{93148BD7-CD1F-5D42-9FCF-8EB6ED934DF4}" srcOrd="4" destOrd="0" presId="urn:microsoft.com/office/officeart/2008/layout/VerticalCurvedList"/>
    <dgm:cxn modelId="{FB68D79C-F1BA-5044-9FDF-A4104A9C2D78}" type="presParOf" srcId="{93148BD7-CD1F-5D42-9FCF-8EB6ED934DF4}" destId="{CBAE8ACD-E174-0B4B-98F0-A0C86D2B5633}" srcOrd="0" destOrd="0" presId="urn:microsoft.com/office/officeart/2008/layout/VerticalCurvedList"/>
    <dgm:cxn modelId="{7F0D37A4-5D46-6049-B327-704B6F2B3AE3}" type="presParOf" srcId="{2C0BEDBD-5CB9-E447-BF17-C9EE061DDA75}" destId="{A14F8DF9-D360-9149-ACA0-C4235C7DB7B8}" srcOrd="5" destOrd="0" presId="urn:microsoft.com/office/officeart/2008/layout/VerticalCurvedList"/>
    <dgm:cxn modelId="{D859BEFC-CB8D-7C43-B308-CB7554301F9C}" type="presParOf" srcId="{2C0BEDBD-5CB9-E447-BF17-C9EE061DDA75}" destId="{2486CB37-18F2-F249-A432-A6112519D5C6}" srcOrd="6" destOrd="0" presId="urn:microsoft.com/office/officeart/2008/layout/VerticalCurvedList"/>
    <dgm:cxn modelId="{BCBE2C8F-2B2F-FC47-B3BB-D6CC8C2B2667}" type="presParOf" srcId="{2486CB37-18F2-F249-A432-A6112519D5C6}" destId="{BCA9860D-FF14-5748-9B34-4E5CB5169354}" srcOrd="0" destOrd="0" presId="urn:microsoft.com/office/officeart/2008/layout/VerticalCurvedList"/>
    <dgm:cxn modelId="{860409F1-9223-9847-9A3F-94F47E2B5A41}" type="presParOf" srcId="{2C0BEDBD-5CB9-E447-BF17-C9EE061DDA75}" destId="{A6ADDED0-478D-224F-B2AF-98D745A8964A}" srcOrd="7" destOrd="0" presId="urn:microsoft.com/office/officeart/2008/layout/VerticalCurvedList"/>
    <dgm:cxn modelId="{63490463-0151-4C44-9463-11528AE353C9}" type="presParOf" srcId="{2C0BEDBD-5CB9-E447-BF17-C9EE061DDA75}" destId="{51CADD4E-6FEC-A14B-9945-2904F39CE65E}" srcOrd="8" destOrd="0" presId="urn:microsoft.com/office/officeart/2008/layout/VerticalCurvedList"/>
    <dgm:cxn modelId="{687C1C1C-BAAE-894F-8E91-129DEF8249E9}" type="presParOf" srcId="{51CADD4E-6FEC-A14B-9945-2904F39CE65E}" destId="{E0BAF058-CA33-4A4D-ABF6-CCBDCC2E9632}" srcOrd="0" destOrd="0" presId="urn:microsoft.com/office/officeart/2008/layout/VerticalCurvedList"/>
    <dgm:cxn modelId="{358DA868-8C64-1945-B136-0EFA389B728D}" type="presParOf" srcId="{2C0BEDBD-5CB9-E447-BF17-C9EE061DDA75}" destId="{E747015E-07E4-1E47-9A3F-E68AB92C6795}" srcOrd="9" destOrd="0" presId="urn:microsoft.com/office/officeart/2008/layout/VerticalCurvedList"/>
    <dgm:cxn modelId="{39DDB273-03D6-FB48-8E27-D87ADB2DC1DB}" type="presParOf" srcId="{2C0BEDBD-5CB9-E447-BF17-C9EE061DDA75}" destId="{5BE68BBF-F042-1142-BF63-90235DDFCCA3}" srcOrd="10" destOrd="0" presId="urn:microsoft.com/office/officeart/2008/layout/VerticalCurvedList"/>
    <dgm:cxn modelId="{FE77B912-996A-034A-BDAC-82B738F701DF}" type="presParOf" srcId="{5BE68BBF-F042-1142-BF63-90235DDFCCA3}" destId="{33B9BE4B-1E76-2840-97AD-39B9263C16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FD61A-1313-4B77-8351-F1FCDEE3C5B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de-DE"/>
        </a:p>
      </dgm:t>
    </dgm:pt>
    <dgm:pt modelId="{EBED45B2-4535-4219-BA28-530642077D4F}">
      <dgm:prSet/>
      <dgm:spPr/>
      <dgm:t>
        <a:bodyPr/>
        <a:lstStyle/>
        <a:p>
          <a:r>
            <a:rPr lang="en-US" noProof="0" dirty="0"/>
            <a:t>Bewusstsein schaffen</a:t>
          </a:r>
        </a:p>
      </dgm:t>
    </dgm:pt>
    <dgm:pt modelId="{1ACA9A2C-056D-4056-B9EF-1FE15B7B317A}" type="parTrans" cxnId="{A23B919E-0036-4CD5-991A-F91CF05CE0D6}">
      <dgm:prSet/>
      <dgm:spPr/>
      <dgm:t>
        <a:bodyPr/>
        <a:lstStyle/>
        <a:p>
          <a:endParaRPr lang="de-DE"/>
        </a:p>
      </dgm:t>
    </dgm:pt>
    <dgm:pt modelId="{55A8156C-4606-4052-B377-9B856E652521}" type="sibTrans" cxnId="{A23B919E-0036-4CD5-991A-F91CF05CE0D6}">
      <dgm:prSet/>
      <dgm:spPr/>
      <dgm:t>
        <a:bodyPr/>
        <a:lstStyle/>
        <a:p>
          <a:endParaRPr lang="de-DE"/>
        </a:p>
      </dgm:t>
    </dgm:pt>
    <dgm:pt modelId="{2F8673A8-291E-432E-B172-A08C9DBD6FE8}">
      <dgm:prSet/>
      <dgm:spPr/>
      <dgm:t>
        <a:bodyPr/>
        <a:lstStyle/>
        <a:p>
          <a:r>
            <a:rPr lang="en-US" noProof="0" dirty="0"/>
            <a:t>Menschen/Personal in die Lage versetzen, nach der Richtlinie zu fungieren</a:t>
          </a:r>
        </a:p>
      </dgm:t>
    </dgm:pt>
    <dgm:pt modelId="{8D1A2812-6E59-4528-9EE8-082648A2EA9F}" type="parTrans" cxnId="{17D330B2-3F88-4FE2-8718-21BB38E6A634}">
      <dgm:prSet/>
      <dgm:spPr/>
      <dgm:t>
        <a:bodyPr/>
        <a:lstStyle/>
        <a:p>
          <a:endParaRPr lang="de-DE"/>
        </a:p>
      </dgm:t>
    </dgm:pt>
    <dgm:pt modelId="{AF661D41-AC83-4A31-9B8E-B16D66433EFA}" type="sibTrans" cxnId="{17D330B2-3F88-4FE2-8718-21BB38E6A634}">
      <dgm:prSet/>
      <dgm:spPr/>
      <dgm:t>
        <a:bodyPr/>
        <a:lstStyle/>
        <a:p>
          <a:endParaRPr lang="de-DE"/>
        </a:p>
      </dgm:t>
    </dgm:pt>
    <dgm:pt modelId="{A8AAEFA2-1F57-4819-A37F-641A9697B54A}">
      <dgm:prSet/>
      <dgm:spPr/>
      <dgm:t>
        <a:bodyPr/>
        <a:lstStyle/>
        <a:p>
          <a:r>
            <a:rPr lang="en-US" noProof="0" dirty="0"/>
            <a:t>Transfer von Wissen/Kompetenz</a:t>
          </a:r>
        </a:p>
      </dgm:t>
    </dgm:pt>
    <dgm:pt modelId="{44E0C39D-E04A-4505-A023-E9B8E14D860B}" type="parTrans" cxnId="{26F355A8-BDC5-492E-BAF2-5D2D9BE84219}">
      <dgm:prSet/>
      <dgm:spPr/>
      <dgm:t>
        <a:bodyPr/>
        <a:lstStyle/>
        <a:p>
          <a:endParaRPr lang="de-DE"/>
        </a:p>
      </dgm:t>
    </dgm:pt>
    <dgm:pt modelId="{561DCEE2-10DB-43F9-B102-A89633A10DEF}" type="sibTrans" cxnId="{26F355A8-BDC5-492E-BAF2-5D2D9BE84219}">
      <dgm:prSet/>
      <dgm:spPr/>
      <dgm:t>
        <a:bodyPr/>
        <a:lstStyle/>
        <a:p>
          <a:endParaRPr lang="de-DE"/>
        </a:p>
      </dgm:t>
    </dgm:pt>
    <dgm:pt modelId="{BB00DA3D-23D5-499C-88F9-8AF33CCDA80B}">
      <dgm:prSet/>
      <dgm:spPr/>
      <dgm:t>
        <a:bodyPr/>
        <a:lstStyle/>
        <a:p>
          <a:r>
            <a:rPr lang="en-US" noProof="0" dirty="0"/>
            <a:t>Bereitstellung von Ressourcen</a:t>
          </a:r>
        </a:p>
      </dgm:t>
    </dgm:pt>
    <dgm:pt modelId="{C8D5F56D-8983-4CD3-9292-141890685BF1}" type="parTrans" cxnId="{5B1F5B00-7BC4-4C60-B70C-CDD00F309479}">
      <dgm:prSet/>
      <dgm:spPr/>
      <dgm:t>
        <a:bodyPr/>
        <a:lstStyle/>
        <a:p>
          <a:endParaRPr lang="de-DE"/>
        </a:p>
      </dgm:t>
    </dgm:pt>
    <dgm:pt modelId="{C059D6C6-6674-4035-A149-3B245560CE05}" type="sibTrans" cxnId="{5B1F5B00-7BC4-4C60-B70C-CDD00F309479}">
      <dgm:prSet/>
      <dgm:spPr/>
      <dgm:t>
        <a:bodyPr/>
        <a:lstStyle/>
        <a:p>
          <a:endParaRPr lang="de-DE"/>
        </a:p>
      </dgm:t>
    </dgm:pt>
    <dgm:pt modelId="{AA3FEDE1-08D7-48EF-B547-79D0304FA15A}">
      <dgm:prSet/>
      <dgm:spPr/>
      <dgm:t>
        <a:bodyPr/>
        <a:lstStyle/>
        <a:p>
          <a:r>
            <a:rPr lang="en-US" noProof="0" dirty="0"/>
            <a:t>Motivation</a:t>
          </a:r>
        </a:p>
      </dgm:t>
    </dgm:pt>
    <dgm:pt modelId="{B0BB41CE-A87D-4829-B68C-C3278138CB54}" type="parTrans" cxnId="{CD261455-307A-41FA-9DE8-6BD60AB6CC29}">
      <dgm:prSet/>
      <dgm:spPr/>
      <dgm:t>
        <a:bodyPr/>
        <a:lstStyle/>
        <a:p>
          <a:endParaRPr lang="de-DE"/>
        </a:p>
      </dgm:t>
    </dgm:pt>
    <dgm:pt modelId="{DA29AA2F-B884-45D0-B9A9-911C16C37521}" type="sibTrans" cxnId="{CD261455-307A-41FA-9DE8-6BD60AB6CC29}">
      <dgm:prSet/>
      <dgm:spPr/>
      <dgm:t>
        <a:bodyPr/>
        <a:lstStyle/>
        <a:p>
          <a:endParaRPr lang="de-DE"/>
        </a:p>
      </dgm:t>
    </dgm:pt>
    <dgm:pt modelId="{CC856419-B771-4E9D-822B-1CBE70DC0F74}">
      <dgm:prSet/>
      <dgm:spPr/>
      <dgm:t>
        <a:bodyPr/>
        <a:lstStyle/>
        <a:p>
          <a:r>
            <a:rPr lang="en-US" noProof="0" dirty="0"/>
            <a:t>Konformität überwachen</a:t>
          </a:r>
        </a:p>
      </dgm:t>
    </dgm:pt>
    <dgm:pt modelId="{D05519CB-DCE0-4E59-AE92-8F9E07EF36C6}" type="parTrans" cxnId="{13AB3414-FB4C-4B60-83AD-9CA4DCDDFC08}">
      <dgm:prSet/>
      <dgm:spPr/>
      <dgm:t>
        <a:bodyPr/>
        <a:lstStyle/>
        <a:p>
          <a:endParaRPr lang="de-DE"/>
        </a:p>
      </dgm:t>
    </dgm:pt>
    <dgm:pt modelId="{6B0918A1-77D4-4064-AF9B-79D2A28C46F0}" type="sibTrans" cxnId="{13AB3414-FB4C-4B60-83AD-9CA4DCDDFC08}">
      <dgm:prSet/>
      <dgm:spPr/>
      <dgm:t>
        <a:bodyPr/>
        <a:lstStyle/>
        <a:p>
          <a:endParaRPr lang="de-DE"/>
        </a:p>
      </dgm:t>
    </dgm:pt>
    <dgm:pt modelId="{5B545537-B5B6-4948-9293-B796A8A3C087}">
      <dgm:prSet/>
      <dgm:spPr/>
      <dgm:t>
        <a:bodyPr/>
        <a:lstStyle/>
        <a:p>
          <a:r>
            <a:rPr lang="en-US" noProof="0" dirty="0"/>
            <a:t>Aufdeckung und Verfolgung von Verstößen gegen Richtlinien</a:t>
          </a:r>
        </a:p>
      </dgm:t>
    </dgm:pt>
    <dgm:pt modelId="{2C849B45-25D4-40AE-B925-A2B969E82E48}" type="parTrans" cxnId="{5FE05184-B448-4F0A-9C9F-697514A8B680}">
      <dgm:prSet/>
      <dgm:spPr/>
      <dgm:t>
        <a:bodyPr/>
        <a:lstStyle/>
        <a:p>
          <a:endParaRPr lang="de-DE"/>
        </a:p>
      </dgm:t>
    </dgm:pt>
    <dgm:pt modelId="{B224EA06-D6B6-4E7A-AB9E-64FE5293BB08}" type="sibTrans" cxnId="{5FE05184-B448-4F0A-9C9F-697514A8B680}">
      <dgm:prSet/>
      <dgm:spPr/>
      <dgm:t>
        <a:bodyPr/>
        <a:lstStyle/>
        <a:p>
          <a:endParaRPr lang="de-DE"/>
        </a:p>
      </dgm:t>
    </dgm:pt>
    <dgm:pt modelId="{368E82F3-9C65-434C-AC96-96FE3652D480}">
      <dgm:prSet/>
      <dgm:spPr/>
      <dgm:t>
        <a:bodyPr/>
        <a:lstStyle/>
        <a:p>
          <a:r>
            <a:rPr lang="en-US" noProof="0" dirty="0"/>
            <a:t>Gründe für Verstöße?</a:t>
          </a:r>
        </a:p>
      </dgm:t>
    </dgm:pt>
    <dgm:pt modelId="{63FC81C8-EF57-4EAE-8B48-01AA338A6C12}" type="parTrans" cxnId="{70109774-5E83-4EA2-8B66-9F6F5CBDF6DB}">
      <dgm:prSet/>
      <dgm:spPr/>
      <dgm:t>
        <a:bodyPr/>
        <a:lstStyle/>
        <a:p>
          <a:endParaRPr lang="de-DE"/>
        </a:p>
      </dgm:t>
    </dgm:pt>
    <dgm:pt modelId="{D41CBCD3-8A6B-4453-ABF4-1C45959DE8B3}" type="sibTrans" cxnId="{70109774-5E83-4EA2-8B66-9F6F5CBDF6DB}">
      <dgm:prSet/>
      <dgm:spPr/>
      <dgm:t>
        <a:bodyPr/>
        <a:lstStyle/>
        <a:p>
          <a:endParaRPr lang="de-DE"/>
        </a:p>
      </dgm:t>
    </dgm:pt>
    <dgm:pt modelId="{1FDA5CDE-6C7D-4DAF-9CF2-2F99AC5C4DC9}">
      <dgm:prSet/>
      <dgm:spPr/>
      <dgm:t>
        <a:bodyPr/>
        <a:lstStyle/>
        <a:p>
          <a:r>
            <a:rPr lang="en-US" noProof="0" dirty="0"/>
            <a:t>Entscheidung über Disziplinarmaßnahmen</a:t>
          </a:r>
        </a:p>
      </dgm:t>
    </dgm:pt>
    <dgm:pt modelId="{2124C9F4-6055-445F-B8C1-C5B7DC964E29}" type="parTrans" cxnId="{751BC68B-C3AD-4249-BCD0-246788395BC9}">
      <dgm:prSet/>
      <dgm:spPr/>
      <dgm:t>
        <a:bodyPr/>
        <a:lstStyle/>
        <a:p>
          <a:endParaRPr lang="de-DE"/>
        </a:p>
      </dgm:t>
    </dgm:pt>
    <dgm:pt modelId="{96F0AD6F-B0DB-4432-94F4-9CAF6E7850CA}" type="sibTrans" cxnId="{751BC68B-C3AD-4249-BCD0-246788395BC9}">
      <dgm:prSet/>
      <dgm:spPr/>
      <dgm:t>
        <a:bodyPr/>
        <a:lstStyle/>
        <a:p>
          <a:endParaRPr lang="de-DE"/>
        </a:p>
      </dgm:t>
    </dgm:pt>
    <dgm:pt modelId="{19EA8183-D17C-4EA1-BC38-698B81CB8878}">
      <dgm:prSet/>
      <dgm:spPr/>
      <dgm:t>
        <a:bodyPr/>
        <a:lstStyle/>
        <a:p>
          <a:r>
            <a:rPr lang="en-US" noProof="0" dirty="0"/>
            <a:t>Durchführung einer Sensibilisierungskampagne</a:t>
          </a:r>
        </a:p>
      </dgm:t>
    </dgm:pt>
    <dgm:pt modelId="{DC7A30D1-7234-47DB-B801-D30B36802EA7}" type="parTrans" cxnId="{9F141276-4147-4229-B89C-8DDC6DA86F39}">
      <dgm:prSet/>
      <dgm:spPr/>
    </dgm:pt>
    <dgm:pt modelId="{8FC6DD09-6B4E-40DD-B5B2-F71213E004CA}" type="sibTrans" cxnId="{9F141276-4147-4229-B89C-8DDC6DA86F39}">
      <dgm:prSet/>
      <dgm:spPr/>
    </dgm:pt>
    <dgm:pt modelId="{B374180F-EF88-4A10-9EFE-F8B815636330}">
      <dgm:prSet/>
      <dgm:spPr/>
      <dgm:t>
        <a:bodyPr/>
        <a:lstStyle/>
        <a:p>
          <a:r>
            <a:rPr lang="en-US" noProof="0" dirty="0"/>
            <a:t>Kommunizieren Sie mit Sinn für Dringlichkeit</a:t>
          </a:r>
        </a:p>
      </dgm:t>
    </dgm:pt>
    <dgm:pt modelId="{DD0DCAF4-3C1C-4284-8325-9DD6D482E11D}" type="parTrans" cxnId="{76A931BD-C804-4D83-AB06-CCCDB744AD27}">
      <dgm:prSet/>
      <dgm:spPr/>
    </dgm:pt>
    <dgm:pt modelId="{3BDFB86B-1BAC-494B-8055-EC5DD7256363}" type="sibTrans" cxnId="{76A931BD-C804-4D83-AB06-CCCDB744AD27}">
      <dgm:prSet/>
      <dgm:spPr/>
    </dgm:pt>
    <dgm:pt modelId="{C6F5A845-9A8A-48C4-A0F5-3745930BA784}">
      <dgm:prSet/>
      <dgm:spPr/>
      <dgm:t>
        <a:bodyPr/>
        <a:lstStyle/>
        <a:p>
          <a:r>
            <a:rPr lang="en-US" noProof="0" dirty="0"/>
            <a:t>Leichter Zugang zu Richtlinien sicherstellen</a:t>
          </a:r>
        </a:p>
      </dgm:t>
    </dgm:pt>
    <dgm:pt modelId="{241A1DE9-D703-46AF-B2B4-301BE273F0CB}" type="parTrans" cxnId="{42FA07A3-1BD8-4CF5-8702-518B1D46BCA8}">
      <dgm:prSet/>
      <dgm:spPr/>
    </dgm:pt>
    <dgm:pt modelId="{507BA415-8492-432D-8BEF-F73486ABC1C8}" type="sibTrans" cxnId="{42FA07A3-1BD8-4CF5-8702-518B1D46BCA8}">
      <dgm:prSet/>
      <dgm:spPr/>
    </dgm:pt>
    <dgm:pt modelId="{54473F56-854E-4595-93EE-ADBB869AC3A4}" type="pres">
      <dgm:prSet presAssocID="{49DFD61A-1313-4B77-8351-F1FCDEE3C5BA}" presName="Name0" presStyleCnt="0">
        <dgm:presLayoutVars>
          <dgm:dir/>
          <dgm:resizeHandles val="exact"/>
        </dgm:presLayoutVars>
      </dgm:prSet>
      <dgm:spPr/>
    </dgm:pt>
    <dgm:pt modelId="{CA4994B6-FCD6-4CC6-8F5F-BB194438F7C8}" type="pres">
      <dgm:prSet presAssocID="{49DFD61A-1313-4B77-8351-F1FCDEE3C5BA}" presName="arrow" presStyleLbl="bgShp" presStyleIdx="0" presStyleCnt="1"/>
      <dgm:spPr/>
    </dgm:pt>
    <dgm:pt modelId="{C0D791FF-4F8A-4608-887B-67F978910F28}" type="pres">
      <dgm:prSet presAssocID="{49DFD61A-1313-4B77-8351-F1FCDEE3C5BA}" presName="points" presStyleCnt="0"/>
      <dgm:spPr/>
    </dgm:pt>
    <dgm:pt modelId="{2EECB028-80C2-483F-BEA5-A01E43560FE6}" type="pres">
      <dgm:prSet presAssocID="{EBED45B2-4535-4219-BA28-530642077D4F}" presName="compositeA" presStyleCnt="0"/>
      <dgm:spPr/>
    </dgm:pt>
    <dgm:pt modelId="{E8DE6925-F436-41B5-B6EE-BC7A5262A6B5}" type="pres">
      <dgm:prSet presAssocID="{EBED45B2-4535-4219-BA28-530642077D4F}" presName="textA" presStyleLbl="revTx" presStyleIdx="0" presStyleCnt="3">
        <dgm:presLayoutVars>
          <dgm:bulletEnabled val="1"/>
        </dgm:presLayoutVars>
      </dgm:prSet>
      <dgm:spPr/>
    </dgm:pt>
    <dgm:pt modelId="{1140EAC0-C707-4030-A6F9-4D7223330BD0}" type="pres">
      <dgm:prSet presAssocID="{EBED45B2-4535-4219-BA28-530642077D4F}" presName="circleA" presStyleLbl="node1" presStyleIdx="0" presStyleCnt="3"/>
      <dgm:spPr/>
    </dgm:pt>
    <dgm:pt modelId="{C691F43A-A5A7-4364-AC21-92247B769E9F}" type="pres">
      <dgm:prSet presAssocID="{EBED45B2-4535-4219-BA28-530642077D4F}" presName="spaceA" presStyleCnt="0"/>
      <dgm:spPr/>
    </dgm:pt>
    <dgm:pt modelId="{E03F1818-17E6-42E6-8E95-A33274B175C4}" type="pres">
      <dgm:prSet presAssocID="{55A8156C-4606-4052-B377-9B856E652521}" presName="space" presStyleCnt="0"/>
      <dgm:spPr/>
    </dgm:pt>
    <dgm:pt modelId="{228EBFA0-2929-453D-802D-5E921D4D8BFB}" type="pres">
      <dgm:prSet presAssocID="{2F8673A8-291E-432E-B172-A08C9DBD6FE8}" presName="compositeB" presStyleCnt="0"/>
      <dgm:spPr/>
    </dgm:pt>
    <dgm:pt modelId="{7C351B7F-714F-4A30-9F31-18640C9722BE}" type="pres">
      <dgm:prSet presAssocID="{2F8673A8-291E-432E-B172-A08C9DBD6FE8}" presName="textB" presStyleLbl="revTx" presStyleIdx="1" presStyleCnt="3">
        <dgm:presLayoutVars>
          <dgm:bulletEnabled val="1"/>
        </dgm:presLayoutVars>
      </dgm:prSet>
      <dgm:spPr/>
    </dgm:pt>
    <dgm:pt modelId="{1E2E576B-2888-41C1-9E25-CF58C5CD33F7}" type="pres">
      <dgm:prSet presAssocID="{2F8673A8-291E-432E-B172-A08C9DBD6FE8}" presName="circleB" presStyleLbl="node1" presStyleIdx="1" presStyleCnt="3"/>
      <dgm:spPr/>
    </dgm:pt>
    <dgm:pt modelId="{695F3B90-6863-437F-8613-3A383662B1ED}" type="pres">
      <dgm:prSet presAssocID="{2F8673A8-291E-432E-B172-A08C9DBD6FE8}" presName="spaceB" presStyleCnt="0"/>
      <dgm:spPr/>
    </dgm:pt>
    <dgm:pt modelId="{73A83A72-5A59-4D92-8093-191B4F132E44}" type="pres">
      <dgm:prSet presAssocID="{AF661D41-AC83-4A31-9B8E-B16D66433EFA}" presName="space" presStyleCnt="0"/>
      <dgm:spPr/>
    </dgm:pt>
    <dgm:pt modelId="{B306A26D-FEE8-497D-878D-F979B4ED972D}" type="pres">
      <dgm:prSet presAssocID="{CC856419-B771-4E9D-822B-1CBE70DC0F74}" presName="compositeA" presStyleCnt="0"/>
      <dgm:spPr/>
    </dgm:pt>
    <dgm:pt modelId="{1F16D1DC-6949-461C-BD73-61D0C5FC0AF1}" type="pres">
      <dgm:prSet presAssocID="{CC856419-B771-4E9D-822B-1CBE70DC0F74}" presName="textA" presStyleLbl="revTx" presStyleIdx="2" presStyleCnt="3">
        <dgm:presLayoutVars>
          <dgm:bulletEnabled val="1"/>
        </dgm:presLayoutVars>
      </dgm:prSet>
      <dgm:spPr/>
    </dgm:pt>
    <dgm:pt modelId="{0ABDB613-F349-4F64-ADEB-2A40E016EB0C}" type="pres">
      <dgm:prSet presAssocID="{CC856419-B771-4E9D-822B-1CBE70DC0F74}" presName="circleA" presStyleLbl="node1" presStyleIdx="2" presStyleCnt="3"/>
      <dgm:spPr/>
    </dgm:pt>
    <dgm:pt modelId="{DE31F7DC-B9B4-4E4A-8EA1-CE6ECE5BADF9}" type="pres">
      <dgm:prSet presAssocID="{CC856419-B771-4E9D-822B-1CBE70DC0F74}" presName="spaceA" presStyleCnt="0"/>
      <dgm:spPr/>
    </dgm:pt>
  </dgm:ptLst>
  <dgm:cxnLst>
    <dgm:cxn modelId="{5B1F5B00-7BC4-4C60-B70C-CDD00F309479}" srcId="{2F8673A8-291E-432E-B172-A08C9DBD6FE8}" destId="{BB00DA3D-23D5-499C-88F9-8AF33CCDA80B}" srcOrd="1" destOrd="0" parTransId="{C8D5F56D-8983-4CD3-9292-141890685BF1}" sibTransId="{C059D6C6-6674-4035-A149-3B245560CE05}"/>
    <dgm:cxn modelId="{13AB3414-FB4C-4B60-83AD-9CA4DCDDFC08}" srcId="{49DFD61A-1313-4B77-8351-F1FCDEE3C5BA}" destId="{CC856419-B771-4E9D-822B-1CBE70DC0F74}" srcOrd="2" destOrd="0" parTransId="{D05519CB-DCE0-4E59-AE92-8F9E07EF36C6}" sibTransId="{6B0918A1-77D4-4064-AF9B-79D2A28C46F0}"/>
    <dgm:cxn modelId="{47FB7038-4A4C-425C-8A3B-B2E37127A3B4}" type="presOf" srcId="{EBED45B2-4535-4219-BA28-530642077D4F}" destId="{E8DE6925-F436-41B5-B6EE-BC7A5262A6B5}" srcOrd="0" destOrd="0" presId="urn:microsoft.com/office/officeart/2005/8/layout/hProcess11"/>
    <dgm:cxn modelId="{ECBF5844-CB9C-4908-9666-41E35BCBCAEB}" type="presOf" srcId="{CC856419-B771-4E9D-822B-1CBE70DC0F74}" destId="{1F16D1DC-6949-461C-BD73-61D0C5FC0AF1}" srcOrd="0" destOrd="0" presId="urn:microsoft.com/office/officeart/2005/8/layout/hProcess11"/>
    <dgm:cxn modelId="{8A992F4A-FF0A-4B29-949B-6378049C4FA3}" type="presOf" srcId="{2F8673A8-291E-432E-B172-A08C9DBD6FE8}" destId="{7C351B7F-714F-4A30-9F31-18640C9722BE}" srcOrd="0" destOrd="0" presId="urn:microsoft.com/office/officeart/2005/8/layout/hProcess11"/>
    <dgm:cxn modelId="{CD261455-307A-41FA-9DE8-6BD60AB6CC29}" srcId="{2F8673A8-291E-432E-B172-A08C9DBD6FE8}" destId="{AA3FEDE1-08D7-48EF-B547-79D0304FA15A}" srcOrd="2" destOrd="0" parTransId="{B0BB41CE-A87D-4829-B68C-C3278138CB54}" sibTransId="{DA29AA2F-B884-45D0-B9A9-911C16C37521}"/>
    <dgm:cxn modelId="{1DDDB763-51B7-4039-875E-4AC91D709CF0}" type="presOf" srcId="{19EA8183-D17C-4EA1-BC38-698B81CB8878}" destId="{E8DE6925-F436-41B5-B6EE-BC7A5262A6B5}" srcOrd="0" destOrd="1" presId="urn:microsoft.com/office/officeart/2005/8/layout/hProcess11"/>
    <dgm:cxn modelId="{AF84F271-A918-4E1A-B9F4-CC01399F6790}" type="presOf" srcId="{5B545537-B5B6-4948-9293-B796A8A3C087}" destId="{1F16D1DC-6949-461C-BD73-61D0C5FC0AF1}" srcOrd="0" destOrd="1" presId="urn:microsoft.com/office/officeart/2005/8/layout/hProcess11"/>
    <dgm:cxn modelId="{70109774-5E83-4EA2-8B66-9F6F5CBDF6DB}" srcId="{CC856419-B771-4E9D-822B-1CBE70DC0F74}" destId="{368E82F3-9C65-434C-AC96-96FE3652D480}" srcOrd="1" destOrd="0" parTransId="{63FC81C8-EF57-4EAE-8B48-01AA338A6C12}" sibTransId="{D41CBCD3-8A6B-4453-ABF4-1C45959DE8B3}"/>
    <dgm:cxn modelId="{9F141276-4147-4229-B89C-8DDC6DA86F39}" srcId="{EBED45B2-4535-4219-BA28-530642077D4F}" destId="{19EA8183-D17C-4EA1-BC38-698B81CB8878}" srcOrd="0" destOrd="0" parTransId="{DC7A30D1-7234-47DB-B801-D30B36802EA7}" sibTransId="{8FC6DD09-6B4E-40DD-B5B2-F71213E004CA}"/>
    <dgm:cxn modelId="{97BD9680-6E15-42B8-B60B-B8B0FD456713}" type="presOf" srcId="{AA3FEDE1-08D7-48EF-B547-79D0304FA15A}" destId="{7C351B7F-714F-4A30-9F31-18640C9722BE}" srcOrd="0" destOrd="3" presId="urn:microsoft.com/office/officeart/2005/8/layout/hProcess11"/>
    <dgm:cxn modelId="{AD8C0084-BFAB-4D10-95A0-B7F0FC64D062}" type="presOf" srcId="{A8AAEFA2-1F57-4819-A37F-641A9697B54A}" destId="{7C351B7F-714F-4A30-9F31-18640C9722BE}" srcOrd="0" destOrd="1" presId="urn:microsoft.com/office/officeart/2005/8/layout/hProcess11"/>
    <dgm:cxn modelId="{5FE05184-B448-4F0A-9C9F-697514A8B680}" srcId="{CC856419-B771-4E9D-822B-1CBE70DC0F74}" destId="{5B545537-B5B6-4948-9293-B796A8A3C087}" srcOrd="0" destOrd="0" parTransId="{2C849B45-25D4-40AE-B925-A2B969E82E48}" sibTransId="{B224EA06-D6B6-4E7A-AB9E-64FE5293BB08}"/>
    <dgm:cxn modelId="{751BC68B-C3AD-4249-BCD0-246788395BC9}" srcId="{CC856419-B771-4E9D-822B-1CBE70DC0F74}" destId="{1FDA5CDE-6C7D-4DAF-9CF2-2F99AC5C4DC9}" srcOrd="2" destOrd="0" parTransId="{2124C9F4-6055-445F-B8C1-C5B7DC964E29}" sibTransId="{96F0AD6F-B0DB-4432-94F4-9CAF6E7850CA}"/>
    <dgm:cxn modelId="{A23B919E-0036-4CD5-991A-F91CF05CE0D6}" srcId="{49DFD61A-1313-4B77-8351-F1FCDEE3C5BA}" destId="{EBED45B2-4535-4219-BA28-530642077D4F}" srcOrd="0" destOrd="0" parTransId="{1ACA9A2C-056D-4056-B9EF-1FE15B7B317A}" sibTransId="{55A8156C-4606-4052-B377-9B856E652521}"/>
    <dgm:cxn modelId="{42FA07A3-1BD8-4CF5-8702-518B1D46BCA8}" srcId="{EBED45B2-4535-4219-BA28-530642077D4F}" destId="{C6F5A845-9A8A-48C4-A0F5-3745930BA784}" srcOrd="2" destOrd="0" parTransId="{241A1DE9-D703-46AF-B2B4-301BE273F0CB}" sibTransId="{507BA415-8492-432D-8BEF-F73486ABC1C8}"/>
    <dgm:cxn modelId="{26F355A8-BDC5-492E-BAF2-5D2D9BE84219}" srcId="{2F8673A8-291E-432E-B172-A08C9DBD6FE8}" destId="{A8AAEFA2-1F57-4819-A37F-641A9697B54A}" srcOrd="0" destOrd="0" parTransId="{44E0C39D-E04A-4505-A023-E9B8E14D860B}" sibTransId="{561DCEE2-10DB-43F9-B102-A89633A10DEF}"/>
    <dgm:cxn modelId="{17D330B2-3F88-4FE2-8718-21BB38E6A634}" srcId="{49DFD61A-1313-4B77-8351-F1FCDEE3C5BA}" destId="{2F8673A8-291E-432E-B172-A08C9DBD6FE8}" srcOrd="1" destOrd="0" parTransId="{8D1A2812-6E59-4528-9EE8-082648A2EA9F}" sibTransId="{AF661D41-AC83-4A31-9B8E-B16D66433EFA}"/>
    <dgm:cxn modelId="{907C1DBA-8312-4449-AB36-7568DF1CF425}" type="presOf" srcId="{BB00DA3D-23D5-499C-88F9-8AF33CCDA80B}" destId="{7C351B7F-714F-4A30-9F31-18640C9722BE}" srcOrd="0" destOrd="2" presId="urn:microsoft.com/office/officeart/2005/8/layout/hProcess11"/>
    <dgm:cxn modelId="{76A931BD-C804-4D83-AB06-CCCDB744AD27}" srcId="{EBED45B2-4535-4219-BA28-530642077D4F}" destId="{B374180F-EF88-4A10-9EFE-F8B815636330}" srcOrd="1" destOrd="0" parTransId="{DD0DCAF4-3C1C-4284-8325-9DD6D482E11D}" sibTransId="{3BDFB86B-1BAC-494B-8055-EC5DD7256363}"/>
    <dgm:cxn modelId="{F05F8ACB-20A5-45B0-BCB7-1875BB2425DC}" type="presOf" srcId="{C6F5A845-9A8A-48C4-A0F5-3745930BA784}" destId="{E8DE6925-F436-41B5-B6EE-BC7A5262A6B5}" srcOrd="0" destOrd="3" presId="urn:microsoft.com/office/officeart/2005/8/layout/hProcess11"/>
    <dgm:cxn modelId="{AAA5CFD9-6D0A-40F6-A69D-1347BE2871E4}" type="presOf" srcId="{368E82F3-9C65-434C-AC96-96FE3652D480}" destId="{1F16D1DC-6949-461C-BD73-61D0C5FC0AF1}" srcOrd="0" destOrd="2" presId="urn:microsoft.com/office/officeart/2005/8/layout/hProcess11"/>
    <dgm:cxn modelId="{250F77E3-502D-4F21-8B58-70C420B5565A}" type="presOf" srcId="{B374180F-EF88-4A10-9EFE-F8B815636330}" destId="{E8DE6925-F436-41B5-B6EE-BC7A5262A6B5}" srcOrd="0" destOrd="2" presId="urn:microsoft.com/office/officeart/2005/8/layout/hProcess11"/>
    <dgm:cxn modelId="{AAE847F4-99B9-4389-9A72-323B527F0980}" type="presOf" srcId="{1FDA5CDE-6C7D-4DAF-9CF2-2F99AC5C4DC9}" destId="{1F16D1DC-6949-461C-BD73-61D0C5FC0AF1}" srcOrd="0" destOrd="3" presId="urn:microsoft.com/office/officeart/2005/8/layout/hProcess11"/>
    <dgm:cxn modelId="{9CC1E8F9-5CBE-4FAA-8B77-C7C024394043}" type="presOf" srcId="{49DFD61A-1313-4B77-8351-F1FCDEE3C5BA}" destId="{54473F56-854E-4595-93EE-ADBB869AC3A4}" srcOrd="0" destOrd="0" presId="urn:microsoft.com/office/officeart/2005/8/layout/hProcess11"/>
    <dgm:cxn modelId="{05BBAC81-688A-4823-B85A-E5B6BB7B6A7C}" type="presParOf" srcId="{54473F56-854E-4595-93EE-ADBB869AC3A4}" destId="{CA4994B6-FCD6-4CC6-8F5F-BB194438F7C8}" srcOrd="0" destOrd="0" presId="urn:microsoft.com/office/officeart/2005/8/layout/hProcess11"/>
    <dgm:cxn modelId="{42858F90-349F-462E-B3A6-436931B97B63}" type="presParOf" srcId="{54473F56-854E-4595-93EE-ADBB869AC3A4}" destId="{C0D791FF-4F8A-4608-887B-67F978910F28}" srcOrd="1" destOrd="0" presId="urn:microsoft.com/office/officeart/2005/8/layout/hProcess11"/>
    <dgm:cxn modelId="{4C467902-49E6-44E8-830B-B8856685B9E6}" type="presParOf" srcId="{C0D791FF-4F8A-4608-887B-67F978910F28}" destId="{2EECB028-80C2-483F-BEA5-A01E43560FE6}" srcOrd="0" destOrd="0" presId="urn:microsoft.com/office/officeart/2005/8/layout/hProcess11"/>
    <dgm:cxn modelId="{DEA3519F-16CA-4DC8-9880-D3180048882C}" type="presParOf" srcId="{2EECB028-80C2-483F-BEA5-A01E43560FE6}" destId="{E8DE6925-F436-41B5-B6EE-BC7A5262A6B5}" srcOrd="0" destOrd="0" presId="urn:microsoft.com/office/officeart/2005/8/layout/hProcess11"/>
    <dgm:cxn modelId="{DED7C3D3-BE0E-46F4-8CCD-2E567175FF76}" type="presParOf" srcId="{2EECB028-80C2-483F-BEA5-A01E43560FE6}" destId="{1140EAC0-C707-4030-A6F9-4D7223330BD0}" srcOrd="1" destOrd="0" presId="urn:microsoft.com/office/officeart/2005/8/layout/hProcess11"/>
    <dgm:cxn modelId="{6C7B1034-AA94-49FE-958D-E62CEF46777C}" type="presParOf" srcId="{2EECB028-80C2-483F-BEA5-A01E43560FE6}" destId="{C691F43A-A5A7-4364-AC21-92247B769E9F}" srcOrd="2" destOrd="0" presId="urn:microsoft.com/office/officeart/2005/8/layout/hProcess11"/>
    <dgm:cxn modelId="{7BEE612D-DBBB-4555-AA29-048BCDFE3586}" type="presParOf" srcId="{C0D791FF-4F8A-4608-887B-67F978910F28}" destId="{E03F1818-17E6-42E6-8E95-A33274B175C4}" srcOrd="1" destOrd="0" presId="urn:microsoft.com/office/officeart/2005/8/layout/hProcess11"/>
    <dgm:cxn modelId="{FA8B74DF-050F-4FE5-ADB1-B425538F3D59}" type="presParOf" srcId="{C0D791FF-4F8A-4608-887B-67F978910F28}" destId="{228EBFA0-2929-453D-802D-5E921D4D8BFB}" srcOrd="2" destOrd="0" presId="urn:microsoft.com/office/officeart/2005/8/layout/hProcess11"/>
    <dgm:cxn modelId="{54596EAC-BCFD-440F-BAD6-C3486638E7E4}" type="presParOf" srcId="{228EBFA0-2929-453D-802D-5E921D4D8BFB}" destId="{7C351B7F-714F-4A30-9F31-18640C9722BE}" srcOrd="0" destOrd="0" presId="urn:microsoft.com/office/officeart/2005/8/layout/hProcess11"/>
    <dgm:cxn modelId="{9FD8FE11-C95B-4632-86E7-2C9C095C17F8}" type="presParOf" srcId="{228EBFA0-2929-453D-802D-5E921D4D8BFB}" destId="{1E2E576B-2888-41C1-9E25-CF58C5CD33F7}" srcOrd="1" destOrd="0" presId="urn:microsoft.com/office/officeart/2005/8/layout/hProcess11"/>
    <dgm:cxn modelId="{BAB32033-B6C1-4B4F-B73D-C611B3B53151}" type="presParOf" srcId="{228EBFA0-2929-453D-802D-5E921D4D8BFB}" destId="{695F3B90-6863-437F-8613-3A383662B1ED}" srcOrd="2" destOrd="0" presId="urn:microsoft.com/office/officeart/2005/8/layout/hProcess11"/>
    <dgm:cxn modelId="{014333DE-5D3F-4B48-94FB-8E21F9308E1B}" type="presParOf" srcId="{C0D791FF-4F8A-4608-887B-67F978910F28}" destId="{73A83A72-5A59-4D92-8093-191B4F132E44}" srcOrd="3" destOrd="0" presId="urn:microsoft.com/office/officeart/2005/8/layout/hProcess11"/>
    <dgm:cxn modelId="{EDB53C15-27A4-4702-90E3-622DCA696396}" type="presParOf" srcId="{C0D791FF-4F8A-4608-887B-67F978910F28}" destId="{B306A26D-FEE8-497D-878D-F979B4ED972D}" srcOrd="4" destOrd="0" presId="urn:microsoft.com/office/officeart/2005/8/layout/hProcess11"/>
    <dgm:cxn modelId="{AA0152FD-F70F-4F6A-821F-AB194EAFE087}" type="presParOf" srcId="{B306A26D-FEE8-497D-878D-F979B4ED972D}" destId="{1F16D1DC-6949-461C-BD73-61D0C5FC0AF1}" srcOrd="0" destOrd="0" presId="urn:microsoft.com/office/officeart/2005/8/layout/hProcess11"/>
    <dgm:cxn modelId="{2BCAF684-EFF0-42B3-8DBB-04BDAFBF44E3}" type="presParOf" srcId="{B306A26D-FEE8-497D-878D-F979B4ED972D}" destId="{0ABDB613-F349-4F64-ADEB-2A40E016EB0C}" srcOrd="1" destOrd="0" presId="urn:microsoft.com/office/officeart/2005/8/layout/hProcess11"/>
    <dgm:cxn modelId="{F3261CD0-2904-47C3-A647-5DF8736601B0}" type="presParOf" srcId="{B306A26D-FEE8-497D-878D-F979B4ED972D}" destId="{DE31F7DC-B9B4-4E4A-8EA1-CE6ECE5BADF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5FEDD-1DD9-40CD-9FF8-4F7A65471F18}" type="doc">
      <dgm:prSet loTypeId="urn:microsoft.com/office/officeart/2005/8/layout/arrow4" loCatId="relationship" qsTypeId="urn:microsoft.com/office/officeart/2005/8/quickstyle/simple1" qsCatId="simple" csTypeId="urn:microsoft.com/office/officeart/2005/8/colors/accent1_2" csCatId="accent1"/>
      <dgm:spPr/>
      <dgm:t>
        <a:bodyPr/>
        <a:lstStyle/>
        <a:p>
          <a:endParaRPr lang="de-DE"/>
        </a:p>
      </dgm:t>
    </dgm:pt>
    <dgm:pt modelId="{A8E6C2D2-53FD-47E5-B79F-5B4722A4F995}">
      <dgm:prSet/>
      <dgm:spPr/>
      <dgm:t>
        <a:bodyPr/>
        <a:lstStyle/>
        <a:p>
          <a:r>
            <a:rPr lang="en-US"/>
            <a:t>Planung des Service-Management-Systems (SMS)</a:t>
          </a:r>
          <a:endParaRPr lang="de-DE"/>
        </a:p>
      </dgm:t>
    </dgm:pt>
    <dgm:pt modelId="{A714C913-AF44-4AA4-801B-4940E63ECFE6}" type="parTrans" cxnId="{8D7D4226-F639-430F-9B09-8FB44F314938}">
      <dgm:prSet/>
      <dgm:spPr/>
      <dgm:t>
        <a:bodyPr/>
        <a:lstStyle/>
        <a:p>
          <a:endParaRPr lang="de-DE"/>
        </a:p>
      </dgm:t>
    </dgm:pt>
    <dgm:pt modelId="{F286E94A-B3E1-431F-A607-AC835754FF61}" type="sibTrans" cxnId="{8D7D4226-F639-430F-9B09-8FB44F314938}">
      <dgm:prSet/>
      <dgm:spPr/>
      <dgm:t>
        <a:bodyPr/>
        <a:lstStyle/>
        <a:p>
          <a:endParaRPr lang="de-DE"/>
        </a:p>
      </dgm:t>
    </dgm:pt>
    <dgm:pt modelId="{B2F1B7EF-7D87-43EB-AF22-A9D9FE8B02C3}">
      <dgm:prSet/>
      <dgm:spPr/>
      <dgm:t>
        <a:bodyPr/>
        <a:lstStyle/>
        <a:p>
          <a:r>
            <a:rPr lang="en-US"/>
            <a:t>Service-Management-Plan</a:t>
          </a:r>
          <a:endParaRPr lang="de-DE"/>
        </a:p>
      </dgm:t>
    </dgm:pt>
    <dgm:pt modelId="{CF33B609-B673-4567-B6B3-280DCA726AF8}" type="parTrans" cxnId="{67687EE2-5102-4AE1-8C9B-C6590A3CF048}">
      <dgm:prSet/>
      <dgm:spPr/>
      <dgm:t>
        <a:bodyPr/>
        <a:lstStyle/>
        <a:p>
          <a:endParaRPr lang="de-DE"/>
        </a:p>
      </dgm:t>
    </dgm:pt>
    <dgm:pt modelId="{1912C75E-59C3-46FC-94C8-7CFF858DE6CC}" type="sibTrans" cxnId="{67687EE2-5102-4AE1-8C9B-C6590A3CF048}">
      <dgm:prSet/>
      <dgm:spPr/>
      <dgm:t>
        <a:bodyPr/>
        <a:lstStyle/>
        <a:p>
          <a:endParaRPr lang="de-DE"/>
        </a:p>
      </dgm:t>
    </dgm:pt>
    <dgm:pt modelId="{F7461F2F-2DB8-47C4-AA95-29B580752249}">
      <dgm:prSet/>
      <dgm:spPr/>
      <dgm:t>
        <a:bodyPr/>
        <a:lstStyle/>
        <a:p>
          <a:r>
            <a:rPr lang="en-US"/>
            <a:t>Planung neuer oder geänderter Services</a:t>
          </a:r>
          <a:endParaRPr lang="de-DE"/>
        </a:p>
      </dgm:t>
    </dgm:pt>
    <dgm:pt modelId="{C7D9059B-D6F7-4E2E-BCAB-18E2EF12E17F}" type="parTrans" cxnId="{B25AD8A2-7AA6-4C67-9640-6763682A70C3}">
      <dgm:prSet/>
      <dgm:spPr/>
      <dgm:t>
        <a:bodyPr/>
        <a:lstStyle/>
        <a:p>
          <a:endParaRPr lang="de-DE"/>
        </a:p>
      </dgm:t>
    </dgm:pt>
    <dgm:pt modelId="{173C8985-70C2-4C97-B620-7A70EDCB0955}" type="sibTrans" cxnId="{B25AD8A2-7AA6-4C67-9640-6763682A70C3}">
      <dgm:prSet/>
      <dgm:spPr/>
      <dgm:t>
        <a:bodyPr/>
        <a:lstStyle/>
        <a:p>
          <a:endParaRPr lang="de-DE"/>
        </a:p>
      </dgm:t>
    </dgm:pt>
    <dgm:pt modelId="{C9116E29-6E3B-4945-B97F-F8FE55D1BFE2}">
      <dgm:prSet/>
      <dgm:spPr/>
      <dgm:t>
        <a:bodyPr/>
        <a:lstStyle/>
        <a:p>
          <a:r>
            <a:rPr lang="en-US"/>
            <a:t>Business Case</a:t>
          </a:r>
          <a:endParaRPr lang="de-DE"/>
        </a:p>
      </dgm:t>
    </dgm:pt>
    <dgm:pt modelId="{3F9487AF-9AC8-4AC2-9406-73D680C480FA}" type="parTrans" cxnId="{8E2CE721-00B6-4557-BFE0-DEF8999149B9}">
      <dgm:prSet/>
      <dgm:spPr/>
      <dgm:t>
        <a:bodyPr/>
        <a:lstStyle/>
        <a:p>
          <a:endParaRPr lang="de-DE"/>
        </a:p>
      </dgm:t>
    </dgm:pt>
    <dgm:pt modelId="{5AD10E5D-EE5D-4C8E-B059-E2EB68582D73}" type="sibTrans" cxnId="{8E2CE721-00B6-4557-BFE0-DEF8999149B9}">
      <dgm:prSet/>
      <dgm:spPr/>
      <dgm:t>
        <a:bodyPr/>
        <a:lstStyle/>
        <a:p>
          <a:endParaRPr lang="de-DE"/>
        </a:p>
      </dgm:t>
    </dgm:pt>
    <dgm:pt modelId="{48BA1C99-0E15-4540-8E89-26AFC88816BF}">
      <dgm:prSet/>
      <dgm:spPr/>
      <dgm:t>
        <a:bodyPr/>
        <a:lstStyle/>
        <a:p>
          <a:r>
            <a:rPr lang="en-US"/>
            <a:t>Spezifikation des Services</a:t>
          </a:r>
          <a:endParaRPr lang="de-DE"/>
        </a:p>
      </dgm:t>
    </dgm:pt>
    <dgm:pt modelId="{A0EA6BBE-3C19-4F44-86DF-0495097E0858}" type="parTrans" cxnId="{C09AAB5C-C12E-4F31-AEED-12068DCCE5FE}">
      <dgm:prSet/>
      <dgm:spPr/>
      <dgm:t>
        <a:bodyPr/>
        <a:lstStyle/>
        <a:p>
          <a:endParaRPr lang="de-DE"/>
        </a:p>
      </dgm:t>
    </dgm:pt>
    <dgm:pt modelId="{4F509954-43EC-494A-8B8A-6630037C3651}" type="sibTrans" cxnId="{C09AAB5C-C12E-4F31-AEED-12068DCCE5FE}">
      <dgm:prSet/>
      <dgm:spPr/>
      <dgm:t>
        <a:bodyPr/>
        <a:lstStyle/>
        <a:p>
          <a:endParaRPr lang="de-DE"/>
        </a:p>
      </dgm:t>
    </dgm:pt>
    <dgm:pt modelId="{0C0B15B9-F533-4E72-B834-A4D9B0564733}">
      <dgm:prSet/>
      <dgm:spPr/>
      <dgm:t>
        <a:bodyPr/>
        <a:lstStyle/>
        <a:p>
          <a:r>
            <a:rPr lang="en-US"/>
            <a:t>Service Design / Entwicklungsprojekt</a:t>
          </a:r>
          <a:endParaRPr lang="de-DE"/>
        </a:p>
      </dgm:t>
    </dgm:pt>
    <dgm:pt modelId="{4C6AFC90-47E5-422F-8330-A317603EEA64}" type="parTrans" cxnId="{DB882D94-03D8-4EB2-B841-6363528F7444}">
      <dgm:prSet/>
      <dgm:spPr/>
      <dgm:t>
        <a:bodyPr/>
        <a:lstStyle/>
        <a:p>
          <a:endParaRPr lang="de-DE"/>
        </a:p>
      </dgm:t>
    </dgm:pt>
    <dgm:pt modelId="{B960D6B0-AF2A-419C-A534-FBF2BD89EDAA}" type="sibTrans" cxnId="{DB882D94-03D8-4EB2-B841-6363528F7444}">
      <dgm:prSet/>
      <dgm:spPr/>
      <dgm:t>
        <a:bodyPr/>
        <a:lstStyle/>
        <a:p>
          <a:endParaRPr lang="de-DE"/>
        </a:p>
      </dgm:t>
    </dgm:pt>
    <dgm:pt modelId="{BE5D17A2-1BE0-41AC-949D-5EE24E420EA8}" type="pres">
      <dgm:prSet presAssocID="{8FB5FEDD-1DD9-40CD-9FF8-4F7A65471F18}" presName="compositeShape" presStyleCnt="0">
        <dgm:presLayoutVars>
          <dgm:chMax val="2"/>
          <dgm:dir/>
          <dgm:resizeHandles val="exact"/>
        </dgm:presLayoutVars>
      </dgm:prSet>
      <dgm:spPr/>
    </dgm:pt>
    <dgm:pt modelId="{B826EA23-1586-46A5-BC8B-45C8077CBD40}" type="pres">
      <dgm:prSet presAssocID="{A8E6C2D2-53FD-47E5-B79F-5B4722A4F995}" presName="upArrow" presStyleLbl="node1" presStyleIdx="0" presStyleCnt="2"/>
      <dgm:spPr/>
    </dgm:pt>
    <dgm:pt modelId="{64D7BC28-6843-4058-8BAA-EC43ED7D95A7}" type="pres">
      <dgm:prSet presAssocID="{A8E6C2D2-53FD-47E5-B79F-5B4722A4F995}" presName="upArrowText" presStyleLbl="revTx" presStyleIdx="0" presStyleCnt="2">
        <dgm:presLayoutVars>
          <dgm:chMax val="0"/>
          <dgm:bulletEnabled val="1"/>
        </dgm:presLayoutVars>
      </dgm:prSet>
      <dgm:spPr/>
    </dgm:pt>
    <dgm:pt modelId="{09D6E80F-60B5-4A41-AE8B-061924865529}" type="pres">
      <dgm:prSet presAssocID="{F7461F2F-2DB8-47C4-AA95-29B580752249}" presName="downArrow" presStyleLbl="node1" presStyleIdx="1" presStyleCnt="2"/>
      <dgm:spPr/>
    </dgm:pt>
    <dgm:pt modelId="{21C6A1D9-9B61-41CC-AD7E-1121902604CA}" type="pres">
      <dgm:prSet presAssocID="{F7461F2F-2DB8-47C4-AA95-29B580752249}" presName="downArrowText" presStyleLbl="revTx" presStyleIdx="1" presStyleCnt="2">
        <dgm:presLayoutVars>
          <dgm:chMax val="0"/>
          <dgm:bulletEnabled val="1"/>
        </dgm:presLayoutVars>
      </dgm:prSet>
      <dgm:spPr/>
    </dgm:pt>
  </dgm:ptLst>
  <dgm:cxnLst>
    <dgm:cxn modelId="{8E2CE721-00B6-4557-BFE0-DEF8999149B9}" srcId="{F7461F2F-2DB8-47C4-AA95-29B580752249}" destId="{C9116E29-6E3B-4945-B97F-F8FE55D1BFE2}" srcOrd="0" destOrd="0" parTransId="{3F9487AF-9AC8-4AC2-9406-73D680C480FA}" sibTransId="{5AD10E5D-EE5D-4C8E-B059-E2EB68582D73}"/>
    <dgm:cxn modelId="{3054D323-F46F-4293-A64C-75FF3A505347}" type="presOf" srcId="{0C0B15B9-F533-4E72-B834-A4D9B0564733}" destId="{21C6A1D9-9B61-41CC-AD7E-1121902604CA}" srcOrd="0" destOrd="3" presId="urn:microsoft.com/office/officeart/2005/8/layout/arrow4"/>
    <dgm:cxn modelId="{8D7D4226-F639-430F-9B09-8FB44F314938}" srcId="{8FB5FEDD-1DD9-40CD-9FF8-4F7A65471F18}" destId="{A8E6C2D2-53FD-47E5-B79F-5B4722A4F995}" srcOrd="0" destOrd="0" parTransId="{A714C913-AF44-4AA4-801B-4940E63ECFE6}" sibTransId="{F286E94A-B3E1-431F-A607-AC835754FF61}"/>
    <dgm:cxn modelId="{3A1C0845-ACD1-480E-A9CA-476CB4C925FB}" type="presOf" srcId="{F7461F2F-2DB8-47C4-AA95-29B580752249}" destId="{21C6A1D9-9B61-41CC-AD7E-1121902604CA}" srcOrd="0" destOrd="0" presId="urn:microsoft.com/office/officeart/2005/8/layout/arrow4"/>
    <dgm:cxn modelId="{C09AAB5C-C12E-4F31-AEED-12068DCCE5FE}" srcId="{F7461F2F-2DB8-47C4-AA95-29B580752249}" destId="{48BA1C99-0E15-4540-8E89-26AFC88816BF}" srcOrd="1" destOrd="0" parTransId="{A0EA6BBE-3C19-4F44-86DF-0495097E0858}" sibTransId="{4F509954-43EC-494A-8B8A-6630037C3651}"/>
    <dgm:cxn modelId="{8C3D6A5D-0EC5-4D27-82C7-5E3ECA60F770}" type="presOf" srcId="{48BA1C99-0E15-4540-8E89-26AFC88816BF}" destId="{21C6A1D9-9B61-41CC-AD7E-1121902604CA}" srcOrd="0" destOrd="2" presId="urn:microsoft.com/office/officeart/2005/8/layout/arrow4"/>
    <dgm:cxn modelId="{2842826E-1F4C-49A8-A2F9-D1FDB5AE24AB}" type="presOf" srcId="{C9116E29-6E3B-4945-B97F-F8FE55D1BFE2}" destId="{21C6A1D9-9B61-41CC-AD7E-1121902604CA}" srcOrd="0" destOrd="1" presId="urn:microsoft.com/office/officeart/2005/8/layout/arrow4"/>
    <dgm:cxn modelId="{CAD2FA85-8DAD-4E70-9931-20CEFBEFF645}" type="presOf" srcId="{A8E6C2D2-53FD-47E5-B79F-5B4722A4F995}" destId="{64D7BC28-6843-4058-8BAA-EC43ED7D95A7}" srcOrd="0" destOrd="0" presId="urn:microsoft.com/office/officeart/2005/8/layout/arrow4"/>
    <dgm:cxn modelId="{DB882D94-03D8-4EB2-B841-6363528F7444}" srcId="{F7461F2F-2DB8-47C4-AA95-29B580752249}" destId="{0C0B15B9-F533-4E72-B834-A4D9B0564733}" srcOrd="2" destOrd="0" parTransId="{4C6AFC90-47E5-422F-8330-A317603EEA64}" sibTransId="{B960D6B0-AF2A-419C-A534-FBF2BD89EDAA}"/>
    <dgm:cxn modelId="{B25AD8A2-7AA6-4C67-9640-6763682A70C3}" srcId="{8FB5FEDD-1DD9-40CD-9FF8-4F7A65471F18}" destId="{F7461F2F-2DB8-47C4-AA95-29B580752249}" srcOrd="1" destOrd="0" parTransId="{C7D9059B-D6F7-4E2E-BCAB-18E2EF12E17F}" sibTransId="{173C8985-70C2-4C97-B620-7A70EDCB0955}"/>
    <dgm:cxn modelId="{763CC8AD-7C03-4749-AAA1-1FD8A83F735C}" type="presOf" srcId="{B2F1B7EF-7D87-43EB-AF22-A9D9FE8B02C3}" destId="{64D7BC28-6843-4058-8BAA-EC43ED7D95A7}" srcOrd="0" destOrd="1" presId="urn:microsoft.com/office/officeart/2005/8/layout/arrow4"/>
    <dgm:cxn modelId="{67687EE2-5102-4AE1-8C9B-C6590A3CF048}" srcId="{A8E6C2D2-53FD-47E5-B79F-5B4722A4F995}" destId="{B2F1B7EF-7D87-43EB-AF22-A9D9FE8B02C3}" srcOrd="0" destOrd="0" parTransId="{CF33B609-B673-4567-B6B3-280DCA726AF8}" sibTransId="{1912C75E-59C3-46FC-94C8-7CFF858DE6CC}"/>
    <dgm:cxn modelId="{67E4DEE2-B165-42FA-AC2E-768203105724}" type="presOf" srcId="{8FB5FEDD-1DD9-40CD-9FF8-4F7A65471F18}" destId="{BE5D17A2-1BE0-41AC-949D-5EE24E420EA8}" srcOrd="0" destOrd="0" presId="urn:microsoft.com/office/officeart/2005/8/layout/arrow4"/>
    <dgm:cxn modelId="{8431982B-C408-4FA0-A41C-57A1D7D478CB}" type="presParOf" srcId="{BE5D17A2-1BE0-41AC-949D-5EE24E420EA8}" destId="{B826EA23-1586-46A5-BC8B-45C8077CBD40}" srcOrd="0" destOrd="0" presId="urn:microsoft.com/office/officeart/2005/8/layout/arrow4"/>
    <dgm:cxn modelId="{F83969A8-59FF-48FF-9EC3-2860B103C126}" type="presParOf" srcId="{BE5D17A2-1BE0-41AC-949D-5EE24E420EA8}" destId="{64D7BC28-6843-4058-8BAA-EC43ED7D95A7}" srcOrd="1" destOrd="0" presId="urn:microsoft.com/office/officeart/2005/8/layout/arrow4"/>
    <dgm:cxn modelId="{A87ABBED-3C17-40BE-A001-217B2BBF5A7B}" type="presParOf" srcId="{BE5D17A2-1BE0-41AC-949D-5EE24E420EA8}" destId="{09D6E80F-60B5-4A41-AE8B-061924865529}" srcOrd="2" destOrd="0" presId="urn:microsoft.com/office/officeart/2005/8/layout/arrow4"/>
    <dgm:cxn modelId="{FF93EADC-C2BA-4F79-BD74-403984BA1C79}" type="presParOf" srcId="{BE5D17A2-1BE0-41AC-949D-5EE24E420EA8}" destId="{21C6A1D9-9B61-41CC-AD7E-1121902604C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1E86B2-63E5-4548-84B0-CE1216D8D5CA}"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de-DE"/>
        </a:p>
      </dgm:t>
    </dgm:pt>
    <dgm:pt modelId="{EFDE7C33-CE47-479A-90BA-0CFEF090DD43}">
      <dgm:prSet/>
      <dgm:spPr/>
      <dgm:t>
        <a:bodyPr/>
        <a:lstStyle/>
        <a:p>
          <a:r>
            <a:rPr lang="en-US"/>
            <a:t>Ursprüngliche Idee</a:t>
          </a:r>
          <a:endParaRPr lang="de-DE"/>
        </a:p>
      </dgm:t>
    </dgm:pt>
    <dgm:pt modelId="{283D9CE0-7AA1-4289-AD02-914D841FB6C9}" type="parTrans" cxnId="{5D8BABCE-DBD7-4E68-AFD3-587FD4D1A43F}">
      <dgm:prSet/>
      <dgm:spPr/>
      <dgm:t>
        <a:bodyPr/>
        <a:lstStyle/>
        <a:p>
          <a:endParaRPr lang="de-DE"/>
        </a:p>
      </dgm:t>
    </dgm:pt>
    <dgm:pt modelId="{899DC720-A480-43FC-9BB2-5E205C81F9C1}" type="sibTrans" cxnId="{5D8BABCE-DBD7-4E68-AFD3-587FD4D1A43F}">
      <dgm:prSet/>
      <dgm:spPr/>
      <dgm:t>
        <a:bodyPr/>
        <a:lstStyle/>
        <a:p>
          <a:endParaRPr lang="de-DE"/>
        </a:p>
      </dgm:t>
    </dgm:pt>
    <dgm:pt modelId="{C8ADBC82-71B3-41AA-A140-1E3C1618C7C9}">
      <dgm:prSet/>
      <dgm:spPr/>
      <dgm:t>
        <a:bodyPr/>
        <a:lstStyle/>
        <a:p>
          <a:r>
            <a:rPr lang="en-US" dirty="0"/>
            <a:t>Vorschlag</a:t>
          </a:r>
          <a:endParaRPr lang="de-DE" dirty="0"/>
        </a:p>
      </dgm:t>
    </dgm:pt>
    <dgm:pt modelId="{A1E61121-1848-427B-BD9C-B9B0E43FA993}" type="parTrans" cxnId="{0DA1AD7D-2854-4AF0-92EC-9E496ABA02F1}">
      <dgm:prSet/>
      <dgm:spPr/>
      <dgm:t>
        <a:bodyPr/>
        <a:lstStyle/>
        <a:p>
          <a:endParaRPr lang="de-DE"/>
        </a:p>
      </dgm:t>
    </dgm:pt>
    <dgm:pt modelId="{9C681E51-FD6B-4C2B-82F6-E86F41B83CD9}" type="sibTrans" cxnId="{0DA1AD7D-2854-4AF0-92EC-9E496ABA02F1}">
      <dgm:prSet/>
      <dgm:spPr/>
      <dgm:t>
        <a:bodyPr/>
        <a:lstStyle/>
        <a:p>
          <a:endParaRPr lang="de-DE"/>
        </a:p>
      </dgm:t>
    </dgm:pt>
    <dgm:pt modelId="{727725FC-BC6E-4FCD-A4FC-4B957D39193F}">
      <dgm:prSet/>
      <dgm:spPr/>
      <dgm:t>
        <a:bodyPr/>
        <a:lstStyle/>
        <a:p>
          <a:r>
            <a:rPr lang="en-US"/>
            <a:t>Gestaltung</a:t>
          </a:r>
          <a:endParaRPr lang="de-DE"/>
        </a:p>
      </dgm:t>
    </dgm:pt>
    <dgm:pt modelId="{04350A07-82D3-4A34-91DF-183241825DFF}" type="parTrans" cxnId="{8979F01E-FBD9-441A-8EF0-BDC02018B041}">
      <dgm:prSet/>
      <dgm:spPr/>
      <dgm:t>
        <a:bodyPr/>
        <a:lstStyle/>
        <a:p>
          <a:endParaRPr lang="de-DE"/>
        </a:p>
      </dgm:t>
    </dgm:pt>
    <dgm:pt modelId="{B17B965C-D8F0-4668-884B-7875F42274A4}" type="sibTrans" cxnId="{8979F01E-FBD9-441A-8EF0-BDC02018B041}">
      <dgm:prSet/>
      <dgm:spPr/>
      <dgm:t>
        <a:bodyPr/>
        <a:lstStyle/>
        <a:p>
          <a:endParaRPr lang="de-DE"/>
        </a:p>
      </dgm:t>
    </dgm:pt>
    <dgm:pt modelId="{3E979DCD-3153-4467-9FDC-8FFEF0D4FC7F}">
      <dgm:prSet/>
      <dgm:spPr/>
      <dgm:t>
        <a:bodyPr/>
        <a:lstStyle/>
        <a:p>
          <a:r>
            <a:rPr lang="en-US"/>
            <a:t>Entwicklung</a:t>
          </a:r>
          <a:endParaRPr lang="de-DE"/>
        </a:p>
      </dgm:t>
    </dgm:pt>
    <dgm:pt modelId="{C4911E3B-668C-4983-8D0E-E551804BA5A8}" type="parTrans" cxnId="{E9568685-A4B5-4B53-90F8-C2DE6E1A1F5C}">
      <dgm:prSet/>
      <dgm:spPr/>
      <dgm:t>
        <a:bodyPr/>
        <a:lstStyle/>
        <a:p>
          <a:endParaRPr lang="de-DE"/>
        </a:p>
      </dgm:t>
    </dgm:pt>
    <dgm:pt modelId="{707A56C7-CF11-4B43-8EB3-A9443311F27F}" type="sibTrans" cxnId="{E9568685-A4B5-4B53-90F8-C2DE6E1A1F5C}">
      <dgm:prSet/>
      <dgm:spPr/>
      <dgm:t>
        <a:bodyPr/>
        <a:lstStyle/>
        <a:p>
          <a:endParaRPr lang="de-DE"/>
        </a:p>
      </dgm:t>
    </dgm:pt>
    <dgm:pt modelId="{B27BC66B-4A9D-40C5-9EC7-67225F8439A4}">
      <dgm:prSet/>
      <dgm:spPr/>
      <dgm:t>
        <a:bodyPr/>
        <a:lstStyle/>
        <a:p>
          <a:r>
            <a:rPr lang="en-US"/>
            <a:t>Deployment</a:t>
          </a:r>
          <a:endParaRPr lang="de-DE"/>
        </a:p>
      </dgm:t>
    </dgm:pt>
    <dgm:pt modelId="{EF06C509-7B31-409B-90F7-0D3E546E6DA2}" type="parTrans" cxnId="{EC5C8FE0-91E8-4C3B-9DA4-2466C08428AC}">
      <dgm:prSet/>
      <dgm:spPr/>
      <dgm:t>
        <a:bodyPr/>
        <a:lstStyle/>
        <a:p>
          <a:endParaRPr lang="de-DE"/>
        </a:p>
      </dgm:t>
    </dgm:pt>
    <dgm:pt modelId="{4C2DBE4B-F7B0-4B05-80D7-DE4EB14EB380}" type="sibTrans" cxnId="{EC5C8FE0-91E8-4C3B-9DA4-2466C08428AC}">
      <dgm:prSet/>
      <dgm:spPr/>
      <dgm:t>
        <a:bodyPr/>
        <a:lstStyle/>
        <a:p>
          <a:endParaRPr lang="de-DE"/>
        </a:p>
      </dgm:t>
    </dgm:pt>
    <dgm:pt modelId="{8200F7BA-BD45-4B21-B8DE-CB81A6E31966}">
      <dgm:prSet/>
      <dgm:spPr/>
      <dgm:t>
        <a:bodyPr/>
        <a:lstStyle/>
        <a:p>
          <a:r>
            <a:rPr lang="en-US"/>
            <a:t>Produktion</a:t>
          </a:r>
          <a:endParaRPr lang="de-DE"/>
        </a:p>
      </dgm:t>
    </dgm:pt>
    <dgm:pt modelId="{21E8D36C-6E1E-41BE-A4A0-1162239B03D6}" type="parTrans" cxnId="{FD3E908F-56DE-410D-A290-C9F3C63B9FD4}">
      <dgm:prSet/>
      <dgm:spPr/>
      <dgm:t>
        <a:bodyPr/>
        <a:lstStyle/>
        <a:p>
          <a:endParaRPr lang="de-DE"/>
        </a:p>
      </dgm:t>
    </dgm:pt>
    <dgm:pt modelId="{079AE696-0DFA-4B38-A4FA-68965D7B6189}" type="sibTrans" cxnId="{FD3E908F-56DE-410D-A290-C9F3C63B9FD4}">
      <dgm:prSet/>
      <dgm:spPr/>
      <dgm:t>
        <a:bodyPr/>
        <a:lstStyle/>
        <a:p>
          <a:endParaRPr lang="de-DE"/>
        </a:p>
      </dgm:t>
    </dgm:pt>
    <dgm:pt modelId="{91B676E6-D8CA-4EDA-B05D-DA62B6FEBBEE}">
      <dgm:prSet/>
      <dgm:spPr/>
      <dgm:t>
        <a:bodyPr/>
        <a:lstStyle/>
        <a:p>
          <a:r>
            <a:rPr lang="en-US"/>
            <a:t>Ruhestand</a:t>
          </a:r>
          <a:endParaRPr lang="de-DE"/>
        </a:p>
      </dgm:t>
    </dgm:pt>
    <dgm:pt modelId="{88097FBE-29EB-40ED-94B0-9CFC593B6EAE}" type="parTrans" cxnId="{37192640-289F-4A98-B139-9CE1C1675FC5}">
      <dgm:prSet/>
      <dgm:spPr/>
      <dgm:t>
        <a:bodyPr/>
        <a:lstStyle/>
        <a:p>
          <a:endParaRPr lang="de-DE"/>
        </a:p>
      </dgm:t>
    </dgm:pt>
    <dgm:pt modelId="{C0F998CA-E981-4A37-A51F-85A33400123A}" type="sibTrans" cxnId="{37192640-289F-4A98-B139-9CE1C1675FC5}">
      <dgm:prSet/>
      <dgm:spPr/>
      <dgm:t>
        <a:bodyPr/>
        <a:lstStyle/>
        <a:p>
          <a:endParaRPr lang="de-DE"/>
        </a:p>
      </dgm:t>
    </dgm:pt>
    <dgm:pt modelId="{6F11F604-6D28-455F-8CEB-E62C57B3E6B9}" type="pres">
      <dgm:prSet presAssocID="{751E86B2-63E5-4548-84B0-CE1216D8D5CA}" presName="Name0" presStyleCnt="0">
        <dgm:presLayoutVars>
          <dgm:dir/>
          <dgm:resizeHandles val="exact"/>
        </dgm:presLayoutVars>
      </dgm:prSet>
      <dgm:spPr/>
    </dgm:pt>
    <dgm:pt modelId="{A1DF1D99-D907-428C-8DB9-AA235EF330F9}" type="pres">
      <dgm:prSet presAssocID="{751E86B2-63E5-4548-84B0-CE1216D8D5CA}" presName="arrow" presStyleLbl="bgShp" presStyleIdx="0" presStyleCnt="1"/>
      <dgm:spPr/>
    </dgm:pt>
    <dgm:pt modelId="{AE6983A6-D057-4683-AD09-D497D99A1498}" type="pres">
      <dgm:prSet presAssocID="{751E86B2-63E5-4548-84B0-CE1216D8D5CA}" presName="points" presStyleCnt="0"/>
      <dgm:spPr/>
    </dgm:pt>
    <dgm:pt modelId="{E016C983-8C87-49EE-A4B7-727EDDC620A6}" type="pres">
      <dgm:prSet presAssocID="{EFDE7C33-CE47-479A-90BA-0CFEF090DD43}" presName="compositeA" presStyleCnt="0"/>
      <dgm:spPr/>
    </dgm:pt>
    <dgm:pt modelId="{E7A868FE-0C69-4771-84B9-FD98732F3D9E}" type="pres">
      <dgm:prSet presAssocID="{EFDE7C33-CE47-479A-90BA-0CFEF090DD43}" presName="textA" presStyleLbl="revTx" presStyleIdx="0" presStyleCnt="7">
        <dgm:presLayoutVars>
          <dgm:bulletEnabled val="1"/>
        </dgm:presLayoutVars>
      </dgm:prSet>
      <dgm:spPr/>
    </dgm:pt>
    <dgm:pt modelId="{38D70020-9E19-4214-9F22-57C5428712D2}" type="pres">
      <dgm:prSet presAssocID="{EFDE7C33-CE47-479A-90BA-0CFEF090DD43}" presName="circleA" presStyleLbl="node1" presStyleIdx="0" presStyleCnt="7"/>
      <dgm:spPr/>
    </dgm:pt>
    <dgm:pt modelId="{A254F395-4920-4921-8356-726A43D26554}" type="pres">
      <dgm:prSet presAssocID="{EFDE7C33-CE47-479A-90BA-0CFEF090DD43}" presName="spaceA" presStyleCnt="0"/>
      <dgm:spPr/>
    </dgm:pt>
    <dgm:pt modelId="{B31BF3A9-A337-4D86-8754-236F0F56BF5D}" type="pres">
      <dgm:prSet presAssocID="{899DC720-A480-43FC-9BB2-5E205C81F9C1}" presName="space" presStyleCnt="0"/>
      <dgm:spPr/>
    </dgm:pt>
    <dgm:pt modelId="{B01F4A0B-9679-470F-B0E8-3850740F8321}" type="pres">
      <dgm:prSet presAssocID="{C8ADBC82-71B3-41AA-A140-1E3C1618C7C9}" presName="compositeB" presStyleCnt="0"/>
      <dgm:spPr/>
    </dgm:pt>
    <dgm:pt modelId="{4E233A21-81E5-4882-84ED-933E05C7ED99}" type="pres">
      <dgm:prSet presAssocID="{C8ADBC82-71B3-41AA-A140-1E3C1618C7C9}" presName="textB" presStyleLbl="revTx" presStyleIdx="1" presStyleCnt="7">
        <dgm:presLayoutVars>
          <dgm:bulletEnabled val="1"/>
        </dgm:presLayoutVars>
      </dgm:prSet>
      <dgm:spPr/>
    </dgm:pt>
    <dgm:pt modelId="{7F6A910D-2497-411E-BFB3-C6E965C02A4A}" type="pres">
      <dgm:prSet presAssocID="{C8ADBC82-71B3-41AA-A140-1E3C1618C7C9}" presName="circleB" presStyleLbl="node1" presStyleIdx="1" presStyleCnt="7"/>
      <dgm:spPr/>
    </dgm:pt>
    <dgm:pt modelId="{894FEAC5-BA61-435A-9899-BD93AE9226A5}" type="pres">
      <dgm:prSet presAssocID="{C8ADBC82-71B3-41AA-A140-1E3C1618C7C9}" presName="spaceB" presStyleCnt="0"/>
      <dgm:spPr/>
    </dgm:pt>
    <dgm:pt modelId="{3E621C64-7EFC-4932-8BC0-736E0B938CFD}" type="pres">
      <dgm:prSet presAssocID="{9C681E51-FD6B-4C2B-82F6-E86F41B83CD9}" presName="space" presStyleCnt="0"/>
      <dgm:spPr/>
    </dgm:pt>
    <dgm:pt modelId="{11D4A991-E9EF-41C5-891F-4366E9201BF2}" type="pres">
      <dgm:prSet presAssocID="{727725FC-BC6E-4FCD-A4FC-4B957D39193F}" presName="compositeA" presStyleCnt="0"/>
      <dgm:spPr/>
    </dgm:pt>
    <dgm:pt modelId="{3F7AB750-C955-4998-BAD4-6AB0561258DB}" type="pres">
      <dgm:prSet presAssocID="{727725FC-BC6E-4FCD-A4FC-4B957D39193F}" presName="textA" presStyleLbl="revTx" presStyleIdx="2" presStyleCnt="7">
        <dgm:presLayoutVars>
          <dgm:bulletEnabled val="1"/>
        </dgm:presLayoutVars>
      </dgm:prSet>
      <dgm:spPr/>
    </dgm:pt>
    <dgm:pt modelId="{5377DE48-649B-4A0E-8FE2-936F829D6F40}" type="pres">
      <dgm:prSet presAssocID="{727725FC-BC6E-4FCD-A4FC-4B957D39193F}" presName="circleA" presStyleLbl="node1" presStyleIdx="2" presStyleCnt="7"/>
      <dgm:spPr/>
    </dgm:pt>
    <dgm:pt modelId="{08FB2B0F-29C3-430F-AA0F-978A888A265B}" type="pres">
      <dgm:prSet presAssocID="{727725FC-BC6E-4FCD-A4FC-4B957D39193F}" presName="spaceA" presStyleCnt="0"/>
      <dgm:spPr/>
    </dgm:pt>
    <dgm:pt modelId="{5EDAEE18-90FE-47F8-86B7-E833CF75EFE2}" type="pres">
      <dgm:prSet presAssocID="{B17B965C-D8F0-4668-884B-7875F42274A4}" presName="space" presStyleCnt="0"/>
      <dgm:spPr/>
    </dgm:pt>
    <dgm:pt modelId="{F12FFCEC-06D0-4F68-81F7-95E1351358CB}" type="pres">
      <dgm:prSet presAssocID="{3E979DCD-3153-4467-9FDC-8FFEF0D4FC7F}" presName="compositeB" presStyleCnt="0"/>
      <dgm:spPr/>
    </dgm:pt>
    <dgm:pt modelId="{7CAB6BBB-C75A-4F30-B354-CCD4CCCAB520}" type="pres">
      <dgm:prSet presAssocID="{3E979DCD-3153-4467-9FDC-8FFEF0D4FC7F}" presName="textB" presStyleLbl="revTx" presStyleIdx="3" presStyleCnt="7">
        <dgm:presLayoutVars>
          <dgm:bulletEnabled val="1"/>
        </dgm:presLayoutVars>
      </dgm:prSet>
      <dgm:spPr/>
    </dgm:pt>
    <dgm:pt modelId="{0B58E4D4-A75E-41EC-8C8A-48DC3FF7DFA7}" type="pres">
      <dgm:prSet presAssocID="{3E979DCD-3153-4467-9FDC-8FFEF0D4FC7F}" presName="circleB" presStyleLbl="node1" presStyleIdx="3" presStyleCnt="7"/>
      <dgm:spPr/>
    </dgm:pt>
    <dgm:pt modelId="{CCB69EE5-FFCE-415F-B9C1-A7FDB77123DE}" type="pres">
      <dgm:prSet presAssocID="{3E979DCD-3153-4467-9FDC-8FFEF0D4FC7F}" presName="spaceB" presStyleCnt="0"/>
      <dgm:spPr/>
    </dgm:pt>
    <dgm:pt modelId="{99AF4AA3-26D3-4956-A5A6-BDD232EE40BE}" type="pres">
      <dgm:prSet presAssocID="{707A56C7-CF11-4B43-8EB3-A9443311F27F}" presName="space" presStyleCnt="0"/>
      <dgm:spPr/>
    </dgm:pt>
    <dgm:pt modelId="{C6C447AA-6A39-4EC2-91BF-639CDCD9F12D}" type="pres">
      <dgm:prSet presAssocID="{B27BC66B-4A9D-40C5-9EC7-67225F8439A4}" presName="compositeA" presStyleCnt="0"/>
      <dgm:spPr/>
    </dgm:pt>
    <dgm:pt modelId="{3F180FE0-413E-43DD-913B-005C7B5B7D9B}" type="pres">
      <dgm:prSet presAssocID="{B27BC66B-4A9D-40C5-9EC7-67225F8439A4}" presName="textA" presStyleLbl="revTx" presStyleIdx="4" presStyleCnt="7">
        <dgm:presLayoutVars>
          <dgm:bulletEnabled val="1"/>
        </dgm:presLayoutVars>
      </dgm:prSet>
      <dgm:spPr/>
    </dgm:pt>
    <dgm:pt modelId="{22A9ABCC-97DA-4C6F-8E82-B1D51CBAA114}" type="pres">
      <dgm:prSet presAssocID="{B27BC66B-4A9D-40C5-9EC7-67225F8439A4}" presName="circleA" presStyleLbl="node1" presStyleIdx="4" presStyleCnt="7"/>
      <dgm:spPr/>
    </dgm:pt>
    <dgm:pt modelId="{23BAEF3C-C94D-47C1-8448-CA326055282C}" type="pres">
      <dgm:prSet presAssocID="{B27BC66B-4A9D-40C5-9EC7-67225F8439A4}" presName="spaceA" presStyleCnt="0"/>
      <dgm:spPr/>
    </dgm:pt>
    <dgm:pt modelId="{D69342CF-8A06-417B-B422-F25E02CDCA2A}" type="pres">
      <dgm:prSet presAssocID="{4C2DBE4B-F7B0-4B05-80D7-DE4EB14EB380}" presName="space" presStyleCnt="0"/>
      <dgm:spPr/>
    </dgm:pt>
    <dgm:pt modelId="{43287577-F76D-4091-A415-CEA13A4095FC}" type="pres">
      <dgm:prSet presAssocID="{8200F7BA-BD45-4B21-B8DE-CB81A6E31966}" presName="compositeB" presStyleCnt="0"/>
      <dgm:spPr/>
    </dgm:pt>
    <dgm:pt modelId="{B1268EB7-5856-456B-8BBB-905EC2D8DEAE}" type="pres">
      <dgm:prSet presAssocID="{8200F7BA-BD45-4B21-B8DE-CB81A6E31966}" presName="textB" presStyleLbl="revTx" presStyleIdx="5" presStyleCnt="7">
        <dgm:presLayoutVars>
          <dgm:bulletEnabled val="1"/>
        </dgm:presLayoutVars>
      </dgm:prSet>
      <dgm:spPr/>
    </dgm:pt>
    <dgm:pt modelId="{C477B941-0945-478D-A1F2-6E909C0BE9CC}" type="pres">
      <dgm:prSet presAssocID="{8200F7BA-BD45-4B21-B8DE-CB81A6E31966}" presName="circleB" presStyleLbl="node1" presStyleIdx="5" presStyleCnt="7"/>
      <dgm:spPr/>
    </dgm:pt>
    <dgm:pt modelId="{1F8AB26B-88C2-487C-A1E1-995EF155C392}" type="pres">
      <dgm:prSet presAssocID="{8200F7BA-BD45-4B21-B8DE-CB81A6E31966}" presName="spaceB" presStyleCnt="0"/>
      <dgm:spPr/>
    </dgm:pt>
    <dgm:pt modelId="{C0DC8544-7844-43EB-A540-059790DFA4AE}" type="pres">
      <dgm:prSet presAssocID="{079AE696-0DFA-4B38-A4FA-68965D7B6189}" presName="space" presStyleCnt="0"/>
      <dgm:spPr/>
    </dgm:pt>
    <dgm:pt modelId="{3C1AD64A-7E07-485F-BB57-14070BB54DA6}" type="pres">
      <dgm:prSet presAssocID="{91B676E6-D8CA-4EDA-B05D-DA62B6FEBBEE}" presName="compositeA" presStyleCnt="0"/>
      <dgm:spPr/>
    </dgm:pt>
    <dgm:pt modelId="{3EE304A9-EDA8-4D9B-BA74-EC7E70D33258}" type="pres">
      <dgm:prSet presAssocID="{91B676E6-D8CA-4EDA-B05D-DA62B6FEBBEE}" presName="textA" presStyleLbl="revTx" presStyleIdx="6" presStyleCnt="7">
        <dgm:presLayoutVars>
          <dgm:bulletEnabled val="1"/>
        </dgm:presLayoutVars>
      </dgm:prSet>
      <dgm:spPr/>
    </dgm:pt>
    <dgm:pt modelId="{2BC91DFA-39C8-4860-B678-7D26DE68E4D6}" type="pres">
      <dgm:prSet presAssocID="{91B676E6-D8CA-4EDA-B05D-DA62B6FEBBEE}" presName="circleA" presStyleLbl="node1" presStyleIdx="6" presStyleCnt="7"/>
      <dgm:spPr/>
    </dgm:pt>
    <dgm:pt modelId="{8FE87327-4887-46D6-8786-21CF24425BFB}" type="pres">
      <dgm:prSet presAssocID="{91B676E6-D8CA-4EDA-B05D-DA62B6FEBBEE}" presName="spaceA" presStyleCnt="0"/>
      <dgm:spPr/>
    </dgm:pt>
  </dgm:ptLst>
  <dgm:cxnLst>
    <dgm:cxn modelId="{9EB9FB16-9D36-491C-9EFB-B29350EF5F48}" type="presOf" srcId="{3E979DCD-3153-4467-9FDC-8FFEF0D4FC7F}" destId="{7CAB6BBB-C75A-4F30-B354-CCD4CCCAB520}" srcOrd="0" destOrd="0" presId="urn:microsoft.com/office/officeart/2005/8/layout/hProcess11"/>
    <dgm:cxn modelId="{8979F01E-FBD9-441A-8EF0-BDC02018B041}" srcId="{751E86B2-63E5-4548-84B0-CE1216D8D5CA}" destId="{727725FC-BC6E-4FCD-A4FC-4B957D39193F}" srcOrd="2" destOrd="0" parTransId="{04350A07-82D3-4A34-91DF-183241825DFF}" sibTransId="{B17B965C-D8F0-4668-884B-7875F42274A4}"/>
    <dgm:cxn modelId="{8FB5A938-BA91-4817-BC9F-3BCC5DF1BB7A}" type="presOf" srcId="{C8ADBC82-71B3-41AA-A140-1E3C1618C7C9}" destId="{4E233A21-81E5-4882-84ED-933E05C7ED99}" srcOrd="0" destOrd="0" presId="urn:microsoft.com/office/officeart/2005/8/layout/hProcess11"/>
    <dgm:cxn modelId="{37192640-289F-4A98-B139-9CE1C1675FC5}" srcId="{751E86B2-63E5-4548-84B0-CE1216D8D5CA}" destId="{91B676E6-D8CA-4EDA-B05D-DA62B6FEBBEE}" srcOrd="6" destOrd="0" parTransId="{88097FBE-29EB-40ED-94B0-9CFC593B6EAE}" sibTransId="{C0F998CA-E981-4A37-A51F-85A33400123A}"/>
    <dgm:cxn modelId="{43AEED5E-355D-4467-942C-40B9EED776C9}" type="presOf" srcId="{EFDE7C33-CE47-479A-90BA-0CFEF090DD43}" destId="{E7A868FE-0C69-4771-84B9-FD98732F3D9E}" srcOrd="0" destOrd="0" presId="urn:microsoft.com/office/officeart/2005/8/layout/hProcess11"/>
    <dgm:cxn modelId="{BB61F667-4A7E-485A-9312-ECA03B9D6E92}" type="presOf" srcId="{751E86B2-63E5-4548-84B0-CE1216D8D5CA}" destId="{6F11F604-6D28-455F-8CEB-E62C57B3E6B9}" srcOrd="0" destOrd="0" presId="urn:microsoft.com/office/officeart/2005/8/layout/hProcess11"/>
    <dgm:cxn modelId="{EB7A726F-4F6B-4F43-BC0C-5B504858F6FE}" type="presOf" srcId="{B27BC66B-4A9D-40C5-9EC7-67225F8439A4}" destId="{3F180FE0-413E-43DD-913B-005C7B5B7D9B}" srcOrd="0" destOrd="0" presId="urn:microsoft.com/office/officeart/2005/8/layout/hProcess11"/>
    <dgm:cxn modelId="{0DA1AD7D-2854-4AF0-92EC-9E496ABA02F1}" srcId="{751E86B2-63E5-4548-84B0-CE1216D8D5CA}" destId="{C8ADBC82-71B3-41AA-A140-1E3C1618C7C9}" srcOrd="1" destOrd="0" parTransId="{A1E61121-1848-427B-BD9C-B9B0E43FA993}" sibTransId="{9C681E51-FD6B-4C2B-82F6-E86F41B83CD9}"/>
    <dgm:cxn modelId="{E9568685-A4B5-4B53-90F8-C2DE6E1A1F5C}" srcId="{751E86B2-63E5-4548-84B0-CE1216D8D5CA}" destId="{3E979DCD-3153-4467-9FDC-8FFEF0D4FC7F}" srcOrd="3" destOrd="0" parTransId="{C4911E3B-668C-4983-8D0E-E551804BA5A8}" sibTransId="{707A56C7-CF11-4B43-8EB3-A9443311F27F}"/>
    <dgm:cxn modelId="{FD3E908F-56DE-410D-A290-C9F3C63B9FD4}" srcId="{751E86B2-63E5-4548-84B0-CE1216D8D5CA}" destId="{8200F7BA-BD45-4B21-B8DE-CB81A6E31966}" srcOrd="5" destOrd="0" parTransId="{21E8D36C-6E1E-41BE-A4A0-1162239B03D6}" sibTransId="{079AE696-0DFA-4B38-A4FA-68965D7B6189}"/>
    <dgm:cxn modelId="{0BA14998-6B32-4A7E-8EAD-3E15A2CEC2B3}" type="presOf" srcId="{91B676E6-D8CA-4EDA-B05D-DA62B6FEBBEE}" destId="{3EE304A9-EDA8-4D9B-BA74-EC7E70D33258}" srcOrd="0" destOrd="0" presId="urn:microsoft.com/office/officeart/2005/8/layout/hProcess11"/>
    <dgm:cxn modelId="{465892B1-5C20-483B-A46D-0A9291B023FE}" type="presOf" srcId="{8200F7BA-BD45-4B21-B8DE-CB81A6E31966}" destId="{B1268EB7-5856-456B-8BBB-905EC2D8DEAE}" srcOrd="0" destOrd="0" presId="urn:microsoft.com/office/officeart/2005/8/layout/hProcess11"/>
    <dgm:cxn modelId="{5D8BABCE-DBD7-4E68-AFD3-587FD4D1A43F}" srcId="{751E86B2-63E5-4548-84B0-CE1216D8D5CA}" destId="{EFDE7C33-CE47-479A-90BA-0CFEF090DD43}" srcOrd="0" destOrd="0" parTransId="{283D9CE0-7AA1-4289-AD02-914D841FB6C9}" sibTransId="{899DC720-A480-43FC-9BB2-5E205C81F9C1}"/>
    <dgm:cxn modelId="{EC5C8FE0-91E8-4C3B-9DA4-2466C08428AC}" srcId="{751E86B2-63E5-4548-84B0-CE1216D8D5CA}" destId="{B27BC66B-4A9D-40C5-9EC7-67225F8439A4}" srcOrd="4" destOrd="0" parTransId="{EF06C509-7B31-409B-90F7-0D3E546E6DA2}" sibTransId="{4C2DBE4B-F7B0-4B05-80D7-DE4EB14EB380}"/>
    <dgm:cxn modelId="{9ED2D2FC-6DD9-4169-B0BA-589F1EFC5E1E}" type="presOf" srcId="{727725FC-BC6E-4FCD-A4FC-4B957D39193F}" destId="{3F7AB750-C955-4998-BAD4-6AB0561258DB}" srcOrd="0" destOrd="0" presId="urn:microsoft.com/office/officeart/2005/8/layout/hProcess11"/>
    <dgm:cxn modelId="{61CA7BBF-F066-4F1F-B0E1-2B1E83EEF7E7}" type="presParOf" srcId="{6F11F604-6D28-455F-8CEB-E62C57B3E6B9}" destId="{A1DF1D99-D907-428C-8DB9-AA235EF330F9}" srcOrd="0" destOrd="0" presId="urn:microsoft.com/office/officeart/2005/8/layout/hProcess11"/>
    <dgm:cxn modelId="{E7857D81-87D5-454D-B30D-222F3C6BF06D}" type="presParOf" srcId="{6F11F604-6D28-455F-8CEB-E62C57B3E6B9}" destId="{AE6983A6-D057-4683-AD09-D497D99A1498}" srcOrd="1" destOrd="0" presId="urn:microsoft.com/office/officeart/2005/8/layout/hProcess11"/>
    <dgm:cxn modelId="{4F2D68B8-8B34-4612-A694-E8D4DF16D87C}" type="presParOf" srcId="{AE6983A6-D057-4683-AD09-D497D99A1498}" destId="{E016C983-8C87-49EE-A4B7-727EDDC620A6}" srcOrd="0" destOrd="0" presId="urn:microsoft.com/office/officeart/2005/8/layout/hProcess11"/>
    <dgm:cxn modelId="{CA1963CA-A37B-42F8-BCFE-302840691FD1}" type="presParOf" srcId="{E016C983-8C87-49EE-A4B7-727EDDC620A6}" destId="{E7A868FE-0C69-4771-84B9-FD98732F3D9E}" srcOrd="0" destOrd="0" presId="urn:microsoft.com/office/officeart/2005/8/layout/hProcess11"/>
    <dgm:cxn modelId="{91BB11BE-D16C-4F2D-BB76-FABEE6975273}" type="presParOf" srcId="{E016C983-8C87-49EE-A4B7-727EDDC620A6}" destId="{38D70020-9E19-4214-9F22-57C5428712D2}" srcOrd="1" destOrd="0" presId="urn:microsoft.com/office/officeart/2005/8/layout/hProcess11"/>
    <dgm:cxn modelId="{3F3BA388-729C-44B8-BDC7-23AB2CA2D330}" type="presParOf" srcId="{E016C983-8C87-49EE-A4B7-727EDDC620A6}" destId="{A254F395-4920-4921-8356-726A43D26554}" srcOrd="2" destOrd="0" presId="urn:microsoft.com/office/officeart/2005/8/layout/hProcess11"/>
    <dgm:cxn modelId="{C5821E5F-11D2-49B7-BE72-B4F112716537}" type="presParOf" srcId="{AE6983A6-D057-4683-AD09-D497D99A1498}" destId="{B31BF3A9-A337-4D86-8754-236F0F56BF5D}" srcOrd="1" destOrd="0" presId="urn:microsoft.com/office/officeart/2005/8/layout/hProcess11"/>
    <dgm:cxn modelId="{24A972FF-8E6E-49DB-A95E-F71E25485D22}" type="presParOf" srcId="{AE6983A6-D057-4683-AD09-D497D99A1498}" destId="{B01F4A0B-9679-470F-B0E8-3850740F8321}" srcOrd="2" destOrd="0" presId="urn:microsoft.com/office/officeart/2005/8/layout/hProcess11"/>
    <dgm:cxn modelId="{3EE98934-F5BA-473B-BE42-0B9FCDC41368}" type="presParOf" srcId="{B01F4A0B-9679-470F-B0E8-3850740F8321}" destId="{4E233A21-81E5-4882-84ED-933E05C7ED99}" srcOrd="0" destOrd="0" presId="urn:microsoft.com/office/officeart/2005/8/layout/hProcess11"/>
    <dgm:cxn modelId="{6D02689C-60DF-4C7D-A36A-1951295CAF1E}" type="presParOf" srcId="{B01F4A0B-9679-470F-B0E8-3850740F8321}" destId="{7F6A910D-2497-411E-BFB3-C6E965C02A4A}" srcOrd="1" destOrd="0" presId="urn:microsoft.com/office/officeart/2005/8/layout/hProcess11"/>
    <dgm:cxn modelId="{9F7F5128-419C-4558-A7EE-A9B5D3ECAA3A}" type="presParOf" srcId="{B01F4A0B-9679-470F-B0E8-3850740F8321}" destId="{894FEAC5-BA61-435A-9899-BD93AE9226A5}" srcOrd="2" destOrd="0" presId="urn:microsoft.com/office/officeart/2005/8/layout/hProcess11"/>
    <dgm:cxn modelId="{4C1C50E9-66AF-4EC3-8AAE-8AED68893B87}" type="presParOf" srcId="{AE6983A6-D057-4683-AD09-D497D99A1498}" destId="{3E621C64-7EFC-4932-8BC0-736E0B938CFD}" srcOrd="3" destOrd="0" presId="urn:microsoft.com/office/officeart/2005/8/layout/hProcess11"/>
    <dgm:cxn modelId="{6CA234AB-18AB-457C-844C-F47FCD17AA75}" type="presParOf" srcId="{AE6983A6-D057-4683-AD09-D497D99A1498}" destId="{11D4A991-E9EF-41C5-891F-4366E9201BF2}" srcOrd="4" destOrd="0" presId="urn:microsoft.com/office/officeart/2005/8/layout/hProcess11"/>
    <dgm:cxn modelId="{89E81C3D-5112-4E3F-B9E8-CFC9A3E7282A}" type="presParOf" srcId="{11D4A991-E9EF-41C5-891F-4366E9201BF2}" destId="{3F7AB750-C955-4998-BAD4-6AB0561258DB}" srcOrd="0" destOrd="0" presId="urn:microsoft.com/office/officeart/2005/8/layout/hProcess11"/>
    <dgm:cxn modelId="{7617FFC6-7543-422F-A647-BBCAEE161A75}" type="presParOf" srcId="{11D4A991-E9EF-41C5-891F-4366E9201BF2}" destId="{5377DE48-649B-4A0E-8FE2-936F829D6F40}" srcOrd="1" destOrd="0" presId="urn:microsoft.com/office/officeart/2005/8/layout/hProcess11"/>
    <dgm:cxn modelId="{752998ED-F191-431F-A10F-31C485EE425E}" type="presParOf" srcId="{11D4A991-E9EF-41C5-891F-4366E9201BF2}" destId="{08FB2B0F-29C3-430F-AA0F-978A888A265B}" srcOrd="2" destOrd="0" presId="urn:microsoft.com/office/officeart/2005/8/layout/hProcess11"/>
    <dgm:cxn modelId="{DBE8D8F4-ECFC-4A87-83D2-85A7555162A1}" type="presParOf" srcId="{AE6983A6-D057-4683-AD09-D497D99A1498}" destId="{5EDAEE18-90FE-47F8-86B7-E833CF75EFE2}" srcOrd="5" destOrd="0" presId="urn:microsoft.com/office/officeart/2005/8/layout/hProcess11"/>
    <dgm:cxn modelId="{D98D27DD-BB6B-4476-BB0B-F791C9B01903}" type="presParOf" srcId="{AE6983A6-D057-4683-AD09-D497D99A1498}" destId="{F12FFCEC-06D0-4F68-81F7-95E1351358CB}" srcOrd="6" destOrd="0" presId="urn:microsoft.com/office/officeart/2005/8/layout/hProcess11"/>
    <dgm:cxn modelId="{FFFB0B5A-7CF4-471E-A108-C9FA1D2CF119}" type="presParOf" srcId="{F12FFCEC-06D0-4F68-81F7-95E1351358CB}" destId="{7CAB6BBB-C75A-4F30-B354-CCD4CCCAB520}" srcOrd="0" destOrd="0" presId="urn:microsoft.com/office/officeart/2005/8/layout/hProcess11"/>
    <dgm:cxn modelId="{F80F3A08-E52B-4B98-88D9-0A21206BAB6B}" type="presParOf" srcId="{F12FFCEC-06D0-4F68-81F7-95E1351358CB}" destId="{0B58E4D4-A75E-41EC-8C8A-48DC3FF7DFA7}" srcOrd="1" destOrd="0" presId="urn:microsoft.com/office/officeart/2005/8/layout/hProcess11"/>
    <dgm:cxn modelId="{A6A32735-12D0-4B77-9761-458727530499}" type="presParOf" srcId="{F12FFCEC-06D0-4F68-81F7-95E1351358CB}" destId="{CCB69EE5-FFCE-415F-B9C1-A7FDB77123DE}" srcOrd="2" destOrd="0" presId="urn:microsoft.com/office/officeart/2005/8/layout/hProcess11"/>
    <dgm:cxn modelId="{D5023C77-92D4-4B94-9D3E-42FEC3504074}" type="presParOf" srcId="{AE6983A6-D057-4683-AD09-D497D99A1498}" destId="{99AF4AA3-26D3-4956-A5A6-BDD232EE40BE}" srcOrd="7" destOrd="0" presId="urn:microsoft.com/office/officeart/2005/8/layout/hProcess11"/>
    <dgm:cxn modelId="{FDC718D4-ACFE-4107-9709-16288C4616F3}" type="presParOf" srcId="{AE6983A6-D057-4683-AD09-D497D99A1498}" destId="{C6C447AA-6A39-4EC2-91BF-639CDCD9F12D}" srcOrd="8" destOrd="0" presId="urn:microsoft.com/office/officeart/2005/8/layout/hProcess11"/>
    <dgm:cxn modelId="{21123506-7A02-4F51-BF30-397A4598955C}" type="presParOf" srcId="{C6C447AA-6A39-4EC2-91BF-639CDCD9F12D}" destId="{3F180FE0-413E-43DD-913B-005C7B5B7D9B}" srcOrd="0" destOrd="0" presId="urn:microsoft.com/office/officeart/2005/8/layout/hProcess11"/>
    <dgm:cxn modelId="{99E6209F-E8E5-49C2-9576-3D0E80AF7D99}" type="presParOf" srcId="{C6C447AA-6A39-4EC2-91BF-639CDCD9F12D}" destId="{22A9ABCC-97DA-4C6F-8E82-B1D51CBAA114}" srcOrd="1" destOrd="0" presId="urn:microsoft.com/office/officeart/2005/8/layout/hProcess11"/>
    <dgm:cxn modelId="{5AA7D61A-DD20-4F28-AC92-FDB5C8B351F3}" type="presParOf" srcId="{C6C447AA-6A39-4EC2-91BF-639CDCD9F12D}" destId="{23BAEF3C-C94D-47C1-8448-CA326055282C}" srcOrd="2" destOrd="0" presId="urn:microsoft.com/office/officeart/2005/8/layout/hProcess11"/>
    <dgm:cxn modelId="{80E2BBE3-AB83-43AC-9D11-D662AE48B23F}" type="presParOf" srcId="{AE6983A6-D057-4683-AD09-D497D99A1498}" destId="{D69342CF-8A06-417B-B422-F25E02CDCA2A}" srcOrd="9" destOrd="0" presId="urn:microsoft.com/office/officeart/2005/8/layout/hProcess11"/>
    <dgm:cxn modelId="{DF8D3070-69C8-41CF-9F7A-CB5FBF15945E}" type="presParOf" srcId="{AE6983A6-D057-4683-AD09-D497D99A1498}" destId="{43287577-F76D-4091-A415-CEA13A4095FC}" srcOrd="10" destOrd="0" presId="urn:microsoft.com/office/officeart/2005/8/layout/hProcess11"/>
    <dgm:cxn modelId="{E02EF8BB-F270-4DDB-BD70-583204222972}" type="presParOf" srcId="{43287577-F76D-4091-A415-CEA13A4095FC}" destId="{B1268EB7-5856-456B-8BBB-905EC2D8DEAE}" srcOrd="0" destOrd="0" presId="urn:microsoft.com/office/officeart/2005/8/layout/hProcess11"/>
    <dgm:cxn modelId="{904D32BB-A0EB-40EF-99AB-3FFECB88240E}" type="presParOf" srcId="{43287577-F76D-4091-A415-CEA13A4095FC}" destId="{C477B941-0945-478D-A1F2-6E909C0BE9CC}" srcOrd="1" destOrd="0" presId="urn:microsoft.com/office/officeart/2005/8/layout/hProcess11"/>
    <dgm:cxn modelId="{1880DDEA-4417-408A-BD8C-E922EA2042B8}" type="presParOf" srcId="{43287577-F76D-4091-A415-CEA13A4095FC}" destId="{1F8AB26B-88C2-487C-A1E1-995EF155C392}" srcOrd="2" destOrd="0" presId="urn:microsoft.com/office/officeart/2005/8/layout/hProcess11"/>
    <dgm:cxn modelId="{A7856C27-694A-4A22-88FF-701D3DCFFDF3}" type="presParOf" srcId="{AE6983A6-D057-4683-AD09-D497D99A1498}" destId="{C0DC8544-7844-43EB-A540-059790DFA4AE}" srcOrd="11" destOrd="0" presId="urn:microsoft.com/office/officeart/2005/8/layout/hProcess11"/>
    <dgm:cxn modelId="{2D1ECFE8-D142-4D88-8176-F36A4BB2F2F0}" type="presParOf" srcId="{AE6983A6-D057-4683-AD09-D497D99A1498}" destId="{3C1AD64A-7E07-485F-BB57-14070BB54DA6}" srcOrd="12" destOrd="0" presId="urn:microsoft.com/office/officeart/2005/8/layout/hProcess11"/>
    <dgm:cxn modelId="{D72E1B5E-ADBD-4DB7-A19B-B60A94ECD343}" type="presParOf" srcId="{3C1AD64A-7E07-485F-BB57-14070BB54DA6}" destId="{3EE304A9-EDA8-4D9B-BA74-EC7E70D33258}" srcOrd="0" destOrd="0" presId="urn:microsoft.com/office/officeart/2005/8/layout/hProcess11"/>
    <dgm:cxn modelId="{7782519F-57FF-4C76-AF16-DBFE3CB6AB56}" type="presParOf" srcId="{3C1AD64A-7E07-485F-BB57-14070BB54DA6}" destId="{2BC91DFA-39C8-4860-B678-7D26DE68E4D6}" srcOrd="1" destOrd="0" presId="urn:microsoft.com/office/officeart/2005/8/layout/hProcess11"/>
    <dgm:cxn modelId="{3BBD13AC-64D3-4129-8755-7100F9C06DB8}" type="presParOf" srcId="{3C1AD64A-7E07-485F-BB57-14070BB54DA6}" destId="{8FE87327-4887-46D6-8786-21CF24425BF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44C63F-6FE1-4C12-87A0-2F66675B01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68C92B0-1B06-4B12-8C13-AAC5266B20F2}">
      <dgm:prSet/>
      <dgm:spPr/>
      <dgm:t>
        <a:bodyPr/>
        <a:lstStyle/>
        <a:p>
          <a:pPr rtl="0"/>
          <a:r>
            <a:rPr lang="en-AU" dirty="0"/>
            <a:t>Funktionell</a:t>
          </a:r>
          <a:endParaRPr lang="de-DE" dirty="0"/>
        </a:p>
      </dgm:t>
    </dgm:pt>
    <dgm:pt modelId="{FD1D0254-DCE6-4924-877C-98CE428C4448}" type="parTrans" cxnId="{0470EC1D-6C95-4654-B4CF-2ED3674902CF}">
      <dgm:prSet/>
      <dgm:spPr/>
      <dgm:t>
        <a:bodyPr/>
        <a:lstStyle/>
        <a:p>
          <a:endParaRPr lang="de-DE"/>
        </a:p>
      </dgm:t>
    </dgm:pt>
    <dgm:pt modelId="{C3CD2946-2EA1-43D8-B23D-54105F9F7579}" type="sibTrans" cxnId="{0470EC1D-6C95-4654-B4CF-2ED3674902CF}">
      <dgm:prSet/>
      <dgm:spPr/>
      <dgm:t>
        <a:bodyPr/>
        <a:lstStyle/>
        <a:p>
          <a:endParaRPr lang="de-DE"/>
        </a:p>
      </dgm:t>
    </dgm:pt>
    <dgm:pt modelId="{3C44F760-E495-4863-936E-DBC261830B71}">
      <dgm:prSet/>
      <dgm:spPr/>
      <dgm:t>
        <a:bodyPr/>
        <a:lstStyle/>
        <a:p>
          <a:pPr rtl="0"/>
          <a:r>
            <a:rPr lang="en-AU" dirty="0"/>
            <a:t>Technisch</a:t>
          </a:r>
          <a:endParaRPr lang="de-DE" dirty="0"/>
        </a:p>
      </dgm:t>
    </dgm:pt>
    <dgm:pt modelId="{4ADB8317-FB2C-4FDE-A394-4C9BF45FF85F}" type="parTrans" cxnId="{A8D04830-3F03-4B5D-B57F-B2E506930BE2}">
      <dgm:prSet/>
      <dgm:spPr/>
      <dgm:t>
        <a:bodyPr/>
        <a:lstStyle/>
        <a:p>
          <a:endParaRPr lang="de-DE"/>
        </a:p>
      </dgm:t>
    </dgm:pt>
    <dgm:pt modelId="{FABCAF22-2BC3-489D-B661-7306BC5B45E7}" type="sibTrans" cxnId="{A8D04830-3F03-4B5D-B57F-B2E506930BE2}">
      <dgm:prSet/>
      <dgm:spPr/>
      <dgm:t>
        <a:bodyPr/>
        <a:lstStyle/>
        <a:p>
          <a:endParaRPr lang="de-DE"/>
        </a:p>
      </dgm:t>
    </dgm:pt>
    <dgm:pt modelId="{4BC7BFAD-45A1-4193-8633-E1075CC039E0}">
      <dgm:prSet/>
      <dgm:spPr/>
      <dgm:t>
        <a:bodyPr/>
        <a:lstStyle/>
        <a:p>
          <a:pPr rtl="0"/>
          <a:r>
            <a:rPr lang="en-AU" dirty="0"/>
            <a:t>Informationssicherheit und Datenschutz</a:t>
          </a:r>
          <a:endParaRPr lang="de-DE" dirty="0"/>
        </a:p>
      </dgm:t>
    </dgm:pt>
    <dgm:pt modelId="{B3E88BD6-6B73-4520-88F6-83E838279A76}" type="parTrans" cxnId="{24E96350-1A4B-4825-BAEA-553FAC271FE7}">
      <dgm:prSet/>
      <dgm:spPr/>
      <dgm:t>
        <a:bodyPr/>
        <a:lstStyle/>
        <a:p>
          <a:endParaRPr lang="de-DE"/>
        </a:p>
      </dgm:t>
    </dgm:pt>
    <dgm:pt modelId="{FEC6C50C-BE58-4542-A811-E802FEE5302C}" type="sibTrans" cxnId="{24E96350-1A4B-4825-BAEA-553FAC271FE7}">
      <dgm:prSet/>
      <dgm:spPr/>
      <dgm:t>
        <a:bodyPr/>
        <a:lstStyle/>
        <a:p>
          <a:endParaRPr lang="de-DE"/>
        </a:p>
      </dgm:t>
    </dgm:pt>
    <dgm:pt modelId="{48DA8BCA-331A-495D-9D70-DFC7DA0431A2}">
      <dgm:prSet/>
      <dgm:spPr/>
      <dgm:t>
        <a:bodyPr/>
        <a:lstStyle/>
        <a:p>
          <a:pPr rtl="0"/>
          <a:r>
            <a:rPr lang="en-AU" dirty="0"/>
            <a:t>Benutzerfreundlichkeit</a:t>
          </a:r>
          <a:endParaRPr lang="de-DE" dirty="0"/>
        </a:p>
      </dgm:t>
    </dgm:pt>
    <dgm:pt modelId="{101782AE-B700-43A9-8973-2D7A6A9255E4}" type="parTrans" cxnId="{8748B532-FFA5-4979-98EF-0CD71F0BCE27}">
      <dgm:prSet/>
      <dgm:spPr/>
      <dgm:t>
        <a:bodyPr/>
        <a:lstStyle/>
        <a:p>
          <a:endParaRPr lang="de-DE"/>
        </a:p>
      </dgm:t>
    </dgm:pt>
    <dgm:pt modelId="{0B0C07A6-801E-4A3F-B376-A15DBF2A9C0F}" type="sibTrans" cxnId="{8748B532-FFA5-4979-98EF-0CD71F0BCE27}">
      <dgm:prSet/>
      <dgm:spPr/>
      <dgm:t>
        <a:bodyPr/>
        <a:lstStyle/>
        <a:p>
          <a:endParaRPr lang="de-DE"/>
        </a:p>
      </dgm:t>
    </dgm:pt>
    <dgm:pt modelId="{2AFE2CED-C6E6-4C39-85E0-2BEAC597605B}">
      <dgm:prSet/>
      <dgm:spPr/>
      <dgm:t>
        <a:bodyPr/>
        <a:lstStyle/>
        <a:p>
          <a:pPr rtl="0"/>
          <a:r>
            <a:rPr lang="en-AU" dirty="0"/>
            <a:t>Organisatorisches</a:t>
          </a:r>
          <a:endParaRPr lang="de-DE" dirty="0"/>
        </a:p>
      </dgm:t>
    </dgm:pt>
    <dgm:pt modelId="{8BCDD0FB-4E8A-4DFC-9D23-8F606F696927}" type="parTrans" cxnId="{0E5AD666-E8AA-474B-9AD7-312E4043CA90}">
      <dgm:prSet/>
      <dgm:spPr/>
      <dgm:t>
        <a:bodyPr/>
        <a:lstStyle/>
        <a:p>
          <a:endParaRPr lang="de-DE"/>
        </a:p>
      </dgm:t>
    </dgm:pt>
    <dgm:pt modelId="{F79B74C8-748F-4057-A4B7-145FB1057372}" type="sibTrans" cxnId="{0E5AD666-E8AA-474B-9AD7-312E4043CA90}">
      <dgm:prSet/>
      <dgm:spPr/>
      <dgm:t>
        <a:bodyPr/>
        <a:lstStyle/>
        <a:p>
          <a:endParaRPr lang="de-DE"/>
        </a:p>
      </dgm:t>
    </dgm:pt>
    <dgm:pt modelId="{251A4E02-D1B9-4069-9903-064F6E4B3455}">
      <dgm:prSet/>
      <dgm:spPr/>
      <dgm:t>
        <a:bodyPr/>
        <a:lstStyle/>
        <a:p>
          <a:pPr rtl="0"/>
          <a:r>
            <a:rPr lang="en-AU" dirty="0"/>
            <a:t>Verfügbarkeit, Kontinuität und Leistung</a:t>
          </a:r>
          <a:endParaRPr lang="de-DE" dirty="0"/>
        </a:p>
      </dgm:t>
    </dgm:pt>
    <dgm:pt modelId="{69B9BBAC-12E2-46F3-9FDC-BC29FC0EEF34}" type="parTrans" cxnId="{D21EDE0F-BF31-423E-88BB-0AAB965809E6}">
      <dgm:prSet/>
      <dgm:spPr/>
      <dgm:t>
        <a:bodyPr/>
        <a:lstStyle/>
        <a:p>
          <a:endParaRPr lang="de-DE"/>
        </a:p>
      </dgm:t>
    </dgm:pt>
    <dgm:pt modelId="{1A2245A7-C5A6-4CE5-AB37-8102CE526653}" type="sibTrans" cxnId="{D21EDE0F-BF31-423E-88BB-0AAB965809E6}">
      <dgm:prSet/>
      <dgm:spPr/>
      <dgm:t>
        <a:bodyPr/>
        <a:lstStyle/>
        <a:p>
          <a:endParaRPr lang="de-DE"/>
        </a:p>
      </dgm:t>
    </dgm:pt>
    <dgm:pt modelId="{DB09C800-74BA-4CAF-905B-3C8AC58E5253}">
      <dgm:prSet/>
      <dgm:spPr/>
      <dgm:t>
        <a:bodyPr/>
        <a:lstStyle/>
        <a:p>
          <a:pPr rtl="0"/>
          <a:r>
            <a:rPr lang="en-AU" noProof="0" dirty="0"/>
            <a:t>Der Service unterstützt die folgenden Anwendungsfälle wie spezifiziert: (...)</a:t>
          </a:r>
          <a:endParaRPr lang="de-DE" dirty="0"/>
        </a:p>
      </dgm:t>
    </dgm:pt>
    <dgm:pt modelId="{0C454F93-4553-4988-BDF2-F4E9F750BCB8}" type="parTrans" cxnId="{ECADB5D7-5A4B-4D2A-A734-B34D28A48047}">
      <dgm:prSet/>
      <dgm:spPr/>
      <dgm:t>
        <a:bodyPr/>
        <a:lstStyle/>
        <a:p>
          <a:endParaRPr lang="de-DE"/>
        </a:p>
      </dgm:t>
    </dgm:pt>
    <dgm:pt modelId="{52BD94CA-84DF-48A5-969B-1A82D5B51E31}" type="sibTrans" cxnId="{ECADB5D7-5A4B-4D2A-A734-B34D28A48047}">
      <dgm:prSet/>
      <dgm:spPr/>
      <dgm:t>
        <a:bodyPr/>
        <a:lstStyle/>
        <a:p>
          <a:endParaRPr lang="de-DE"/>
        </a:p>
      </dgm:t>
    </dgm:pt>
    <dgm:pt modelId="{ADBD797D-9A75-4FC1-BBD2-CBFB30F8140D}">
      <dgm:prSet/>
      <dgm:spPr/>
      <dgm:t>
        <a:bodyPr/>
        <a:lstStyle/>
        <a:p>
          <a:pPr rtl="0"/>
          <a:r>
            <a:rPr lang="en-AU" noProof="0" dirty="0"/>
            <a:t>Der Client läuft unter den folgenden Betriebssystemen: (...)</a:t>
          </a:r>
          <a:endParaRPr lang="de-DE" dirty="0"/>
        </a:p>
      </dgm:t>
    </dgm:pt>
    <dgm:pt modelId="{951F07B9-8674-490A-A62A-B21345625C9F}" type="parTrans" cxnId="{CF5DB306-B6D3-4B5A-BE95-81D47951536F}">
      <dgm:prSet/>
      <dgm:spPr/>
      <dgm:t>
        <a:bodyPr/>
        <a:lstStyle/>
        <a:p>
          <a:endParaRPr lang="de-DE"/>
        </a:p>
      </dgm:t>
    </dgm:pt>
    <dgm:pt modelId="{12F7B4AA-65CA-4E12-8E79-7467B58A4681}" type="sibTrans" cxnId="{CF5DB306-B6D3-4B5A-BE95-81D47951536F}">
      <dgm:prSet/>
      <dgm:spPr/>
      <dgm:t>
        <a:bodyPr/>
        <a:lstStyle/>
        <a:p>
          <a:endParaRPr lang="de-DE"/>
        </a:p>
      </dgm:t>
    </dgm:pt>
    <dgm:pt modelId="{CAFFF1CB-F93A-4A92-8A91-E64E16AA0D0E}">
      <dgm:prSet/>
      <dgm:spPr/>
      <dgm:t>
        <a:bodyPr/>
        <a:lstStyle/>
        <a:p>
          <a:pPr rtl="0"/>
          <a:r>
            <a:rPr lang="en-AU" noProof="0" dirty="0"/>
            <a:t>SSO unterstützt, Richtlinien für Anwender wie spezifiziert erfüllt: (...)</a:t>
          </a:r>
          <a:endParaRPr lang="de-DE" dirty="0"/>
        </a:p>
      </dgm:t>
    </dgm:pt>
    <dgm:pt modelId="{42027718-97D9-42E4-8C98-15AE104E047F}" type="parTrans" cxnId="{647144B4-2135-47F3-ABD9-D22C7224EDED}">
      <dgm:prSet/>
      <dgm:spPr/>
      <dgm:t>
        <a:bodyPr/>
        <a:lstStyle/>
        <a:p>
          <a:endParaRPr lang="de-DE"/>
        </a:p>
      </dgm:t>
    </dgm:pt>
    <dgm:pt modelId="{A0840AD1-BD5F-4C5A-BFBF-E6EAF063F9C2}" type="sibTrans" cxnId="{647144B4-2135-47F3-ABD9-D22C7224EDED}">
      <dgm:prSet/>
      <dgm:spPr/>
      <dgm:t>
        <a:bodyPr/>
        <a:lstStyle/>
        <a:p>
          <a:endParaRPr lang="de-DE"/>
        </a:p>
      </dgm:t>
    </dgm:pt>
    <dgm:pt modelId="{5B2108EF-AAD3-4920-A600-19677D3DF9AA}">
      <dgm:prSet/>
      <dgm:spPr/>
      <dgm:t>
        <a:bodyPr/>
        <a:lstStyle/>
        <a:p>
          <a:pPr rtl="0"/>
          <a:r>
            <a:rPr lang="en-AU" noProof="0" dirty="0"/>
            <a:t>Alle über öffentliche Netze übertragenen Daten werden nach dem Verschlüsselungsstandard (...) verschlüsselt.</a:t>
          </a:r>
          <a:endParaRPr lang="de-DE" dirty="0"/>
        </a:p>
      </dgm:t>
    </dgm:pt>
    <dgm:pt modelId="{02378CE2-B59D-40E5-AB78-0CA2BDE85ACB}" type="parTrans" cxnId="{81E839D3-F84A-450E-B1DC-B9BF41243778}">
      <dgm:prSet/>
      <dgm:spPr/>
      <dgm:t>
        <a:bodyPr/>
        <a:lstStyle/>
        <a:p>
          <a:endParaRPr lang="de-DE"/>
        </a:p>
      </dgm:t>
    </dgm:pt>
    <dgm:pt modelId="{7F3F3217-7EB6-46C1-9450-CBD256E94C03}" type="sibTrans" cxnId="{81E839D3-F84A-450E-B1DC-B9BF41243778}">
      <dgm:prSet/>
      <dgm:spPr/>
      <dgm:t>
        <a:bodyPr/>
        <a:lstStyle/>
        <a:p>
          <a:endParaRPr lang="de-DE"/>
        </a:p>
      </dgm:t>
    </dgm:pt>
    <dgm:pt modelId="{4E21617C-2FF3-409F-ABCF-237E6FBE71C7}">
      <dgm:prSet/>
      <dgm:spPr/>
      <dgm:t>
        <a:bodyPr/>
        <a:lstStyle/>
        <a:p>
          <a:pPr rtl="0"/>
          <a:r>
            <a:rPr lang="en-GB" noProof="0" dirty="0"/>
            <a:t>Unterstützungspersonal und Anwender wurden geschult, (...)</a:t>
          </a:r>
        </a:p>
      </dgm:t>
    </dgm:pt>
    <dgm:pt modelId="{42DCF29F-3B46-4210-86C0-AB001156904B}" type="parTrans" cxnId="{B52C6CD2-CE0C-4D82-995C-9ED77EFC45F4}">
      <dgm:prSet/>
      <dgm:spPr/>
      <dgm:t>
        <a:bodyPr/>
        <a:lstStyle/>
        <a:p>
          <a:endParaRPr lang="de-DE"/>
        </a:p>
      </dgm:t>
    </dgm:pt>
    <dgm:pt modelId="{08EE3A1C-EBCB-447D-B0C9-9BD6D3509835}" type="sibTrans" cxnId="{B52C6CD2-CE0C-4D82-995C-9ED77EFC45F4}">
      <dgm:prSet/>
      <dgm:spPr/>
      <dgm:t>
        <a:bodyPr/>
        <a:lstStyle/>
        <a:p>
          <a:endParaRPr lang="de-DE"/>
        </a:p>
      </dgm:t>
    </dgm:pt>
    <dgm:pt modelId="{38F5A3BE-CF40-4748-B9A4-D0B47AD65A40}">
      <dgm:prSet/>
      <dgm:spPr/>
      <dgm:t>
        <a:bodyPr/>
        <a:lstStyle/>
        <a:p>
          <a:pPr rtl="0"/>
          <a:r>
            <a:rPr lang="en-AU" noProof="0" dirty="0"/>
            <a:t>Die Pläne zur Aufrechterhaltung des Dienstes wurden aktualisiert, die Leistung der Lasttests entspricht dem Service-Ziel (...)</a:t>
          </a:r>
          <a:endParaRPr lang="de-DE" dirty="0"/>
        </a:p>
      </dgm:t>
    </dgm:pt>
    <dgm:pt modelId="{0031819A-E89F-416F-BA12-1A01DE04A337}" type="parTrans" cxnId="{88B2F271-7CFA-4CCE-AB82-EEF6A8287403}">
      <dgm:prSet/>
      <dgm:spPr/>
      <dgm:t>
        <a:bodyPr/>
        <a:lstStyle/>
        <a:p>
          <a:endParaRPr lang="de-DE"/>
        </a:p>
      </dgm:t>
    </dgm:pt>
    <dgm:pt modelId="{A4772B98-3263-4F9C-9330-6AC90E78AC0F}" type="sibTrans" cxnId="{88B2F271-7CFA-4CCE-AB82-EEF6A8287403}">
      <dgm:prSet/>
      <dgm:spPr/>
      <dgm:t>
        <a:bodyPr/>
        <a:lstStyle/>
        <a:p>
          <a:endParaRPr lang="de-DE"/>
        </a:p>
      </dgm:t>
    </dgm:pt>
    <dgm:pt modelId="{6395A8A2-76C4-4614-86D0-02384DD2F383}" type="pres">
      <dgm:prSet presAssocID="{2B44C63F-6FE1-4C12-87A0-2F66675B01C5}" presName="Name0" presStyleCnt="0">
        <dgm:presLayoutVars>
          <dgm:dir/>
          <dgm:animLvl val="lvl"/>
          <dgm:resizeHandles val="exact"/>
        </dgm:presLayoutVars>
      </dgm:prSet>
      <dgm:spPr/>
    </dgm:pt>
    <dgm:pt modelId="{D782BA79-D0A4-40F1-AA76-9C3CEDB925D6}" type="pres">
      <dgm:prSet presAssocID="{768C92B0-1B06-4B12-8C13-AAC5266B20F2}" presName="linNode" presStyleCnt="0"/>
      <dgm:spPr/>
    </dgm:pt>
    <dgm:pt modelId="{A50D04F6-F8F2-4C6C-89A8-081807434DD9}" type="pres">
      <dgm:prSet presAssocID="{768C92B0-1B06-4B12-8C13-AAC5266B20F2}" presName="parentText" presStyleLbl="node1" presStyleIdx="0" presStyleCnt="6">
        <dgm:presLayoutVars>
          <dgm:chMax val="1"/>
          <dgm:bulletEnabled val="1"/>
        </dgm:presLayoutVars>
      </dgm:prSet>
      <dgm:spPr/>
    </dgm:pt>
    <dgm:pt modelId="{A6301F75-1EF1-47AE-9E98-CF167C05B4B9}" type="pres">
      <dgm:prSet presAssocID="{768C92B0-1B06-4B12-8C13-AAC5266B20F2}" presName="descendantText" presStyleLbl="alignAccFollowNode1" presStyleIdx="0" presStyleCnt="6">
        <dgm:presLayoutVars>
          <dgm:bulletEnabled val="1"/>
        </dgm:presLayoutVars>
      </dgm:prSet>
      <dgm:spPr/>
    </dgm:pt>
    <dgm:pt modelId="{3D03A34C-939C-434A-B281-33D83E8004CA}" type="pres">
      <dgm:prSet presAssocID="{C3CD2946-2EA1-43D8-B23D-54105F9F7579}" presName="sp" presStyleCnt="0"/>
      <dgm:spPr/>
    </dgm:pt>
    <dgm:pt modelId="{EFB7EAEA-DE8D-4FD6-9DB4-0F10F6B5B734}" type="pres">
      <dgm:prSet presAssocID="{3C44F760-E495-4863-936E-DBC261830B71}" presName="linNode" presStyleCnt="0"/>
      <dgm:spPr/>
    </dgm:pt>
    <dgm:pt modelId="{5715E04F-0B19-4AAA-83F2-0350DF39E2CF}" type="pres">
      <dgm:prSet presAssocID="{3C44F760-E495-4863-936E-DBC261830B71}" presName="parentText" presStyleLbl="node1" presStyleIdx="1" presStyleCnt="6">
        <dgm:presLayoutVars>
          <dgm:chMax val="1"/>
          <dgm:bulletEnabled val="1"/>
        </dgm:presLayoutVars>
      </dgm:prSet>
      <dgm:spPr/>
    </dgm:pt>
    <dgm:pt modelId="{C55CF203-1FCB-4BA3-A4BD-3FD3EE763967}" type="pres">
      <dgm:prSet presAssocID="{3C44F760-E495-4863-936E-DBC261830B71}" presName="descendantText" presStyleLbl="alignAccFollowNode1" presStyleIdx="1" presStyleCnt="6">
        <dgm:presLayoutVars>
          <dgm:bulletEnabled val="1"/>
        </dgm:presLayoutVars>
      </dgm:prSet>
      <dgm:spPr/>
    </dgm:pt>
    <dgm:pt modelId="{FB962F8F-C595-4469-A483-E6C44B1ECD07}" type="pres">
      <dgm:prSet presAssocID="{FABCAF22-2BC3-489D-B661-7306BC5B45E7}" presName="sp" presStyleCnt="0"/>
      <dgm:spPr/>
    </dgm:pt>
    <dgm:pt modelId="{672CE027-2BFA-4CE4-B4F8-17D4FB47C2CC}" type="pres">
      <dgm:prSet presAssocID="{4BC7BFAD-45A1-4193-8633-E1075CC039E0}" presName="linNode" presStyleCnt="0"/>
      <dgm:spPr/>
    </dgm:pt>
    <dgm:pt modelId="{589F36C7-AE29-4F56-90E8-B2190D84FF0B}" type="pres">
      <dgm:prSet presAssocID="{4BC7BFAD-45A1-4193-8633-E1075CC039E0}" presName="parentText" presStyleLbl="node1" presStyleIdx="2" presStyleCnt="6">
        <dgm:presLayoutVars>
          <dgm:chMax val="1"/>
          <dgm:bulletEnabled val="1"/>
        </dgm:presLayoutVars>
      </dgm:prSet>
      <dgm:spPr/>
    </dgm:pt>
    <dgm:pt modelId="{BAA9850C-FED3-45E5-BB11-6BDE1EECD4F2}" type="pres">
      <dgm:prSet presAssocID="{4BC7BFAD-45A1-4193-8633-E1075CC039E0}" presName="descendantText" presStyleLbl="alignAccFollowNode1" presStyleIdx="2" presStyleCnt="6">
        <dgm:presLayoutVars>
          <dgm:bulletEnabled val="1"/>
        </dgm:presLayoutVars>
      </dgm:prSet>
      <dgm:spPr/>
    </dgm:pt>
    <dgm:pt modelId="{635172CB-CD70-4E45-BA16-CEB547EEE199}" type="pres">
      <dgm:prSet presAssocID="{FEC6C50C-BE58-4542-A811-E802FEE5302C}" presName="sp" presStyleCnt="0"/>
      <dgm:spPr/>
    </dgm:pt>
    <dgm:pt modelId="{1A9C214D-F40B-4674-8437-F65973C45866}" type="pres">
      <dgm:prSet presAssocID="{48DA8BCA-331A-495D-9D70-DFC7DA0431A2}" presName="linNode" presStyleCnt="0"/>
      <dgm:spPr/>
    </dgm:pt>
    <dgm:pt modelId="{84783A25-0DD3-40F4-B6B1-85DE53DCBEE7}" type="pres">
      <dgm:prSet presAssocID="{48DA8BCA-331A-495D-9D70-DFC7DA0431A2}" presName="parentText" presStyleLbl="node1" presStyleIdx="3" presStyleCnt="6">
        <dgm:presLayoutVars>
          <dgm:chMax val="1"/>
          <dgm:bulletEnabled val="1"/>
        </dgm:presLayoutVars>
      </dgm:prSet>
      <dgm:spPr/>
    </dgm:pt>
    <dgm:pt modelId="{6ED27809-7C7D-4611-8868-5E22615D569F}" type="pres">
      <dgm:prSet presAssocID="{48DA8BCA-331A-495D-9D70-DFC7DA0431A2}" presName="descendantText" presStyleLbl="alignAccFollowNode1" presStyleIdx="3" presStyleCnt="6">
        <dgm:presLayoutVars>
          <dgm:bulletEnabled val="1"/>
        </dgm:presLayoutVars>
      </dgm:prSet>
      <dgm:spPr/>
    </dgm:pt>
    <dgm:pt modelId="{3D980EF2-D9E8-4903-B0F5-10D117E3F93B}" type="pres">
      <dgm:prSet presAssocID="{0B0C07A6-801E-4A3F-B376-A15DBF2A9C0F}" presName="sp" presStyleCnt="0"/>
      <dgm:spPr/>
    </dgm:pt>
    <dgm:pt modelId="{B8FCAB7E-F4B6-48AF-8153-2A7C934A3B90}" type="pres">
      <dgm:prSet presAssocID="{2AFE2CED-C6E6-4C39-85E0-2BEAC597605B}" presName="linNode" presStyleCnt="0"/>
      <dgm:spPr/>
    </dgm:pt>
    <dgm:pt modelId="{A6B655D7-353C-4783-A84F-053B1A6D724C}" type="pres">
      <dgm:prSet presAssocID="{2AFE2CED-C6E6-4C39-85E0-2BEAC597605B}" presName="parentText" presStyleLbl="node1" presStyleIdx="4" presStyleCnt="6">
        <dgm:presLayoutVars>
          <dgm:chMax val="1"/>
          <dgm:bulletEnabled val="1"/>
        </dgm:presLayoutVars>
      </dgm:prSet>
      <dgm:spPr/>
    </dgm:pt>
    <dgm:pt modelId="{71612A60-9C2A-4CCD-83AE-91F7836E0F7D}" type="pres">
      <dgm:prSet presAssocID="{2AFE2CED-C6E6-4C39-85E0-2BEAC597605B}" presName="descendantText" presStyleLbl="alignAccFollowNode1" presStyleIdx="4" presStyleCnt="6">
        <dgm:presLayoutVars>
          <dgm:bulletEnabled val="1"/>
        </dgm:presLayoutVars>
      </dgm:prSet>
      <dgm:spPr/>
    </dgm:pt>
    <dgm:pt modelId="{DB519FC5-2326-45D5-AA5B-9824CC4FEF83}" type="pres">
      <dgm:prSet presAssocID="{F79B74C8-748F-4057-A4B7-145FB1057372}" presName="sp" presStyleCnt="0"/>
      <dgm:spPr/>
    </dgm:pt>
    <dgm:pt modelId="{A0A5AC8E-6C07-4836-A511-AD4E23399087}" type="pres">
      <dgm:prSet presAssocID="{251A4E02-D1B9-4069-9903-064F6E4B3455}" presName="linNode" presStyleCnt="0"/>
      <dgm:spPr/>
    </dgm:pt>
    <dgm:pt modelId="{9A1A45E9-DDD7-47DE-8AA9-6AF8B27122A2}" type="pres">
      <dgm:prSet presAssocID="{251A4E02-D1B9-4069-9903-064F6E4B3455}" presName="parentText" presStyleLbl="node1" presStyleIdx="5" presStyleCnt="6">
        <dgm:presLayoutVars>
          <dgm:chMax val="1"/>
          <dgm:bulletEnabled val="1"/>
        </dgm:presLayoutVars>
      </dgm:prSet>
      <dgm:spPr/>
    </dgm:pt>
    <dgm:pt modelId="{5355CCC3-0FAE-4631-956B-8485337D9E5E}" type="pres">
      <dgm:prSet presAssocID="{251A4E02-D1B9-4069-9903-064F6E4B3455}" presName="descendantText" presStyleLbl="alignAccFollowNode1" presStyleIdx="5" presStyleCnt="6">
        <dgm:presLayoutVars>
          <dgm:bulletEnabled val="1"/>
        </dgm:presLayoutVars>
      </dgm:prSet>
      <dgm:spPr/>
    </dgm:pt>
  </dgm:ptLst>
  <dgm:cxnLst>
    <dgm:cxn modelId="{CF5DB306-B6D3-4B5A-BE95-81D47951536F}" srcId="{3C44F760-E495-4863-936E-DBC261830B71}" destId="{ADBD797D-9A75-4FC1-BBD2-CBFB30F8140D}" srcOrd="0" destOrd="0" parTransId="{951F07B9-8674-490A-A62A-B21345625C9F}" sibTransId="{12F7B4AA-65CA-4E12-8E79-7467B58A4681}"/>
    <dgm:cxn modelId="{C7AFBC06-5779-402E-A3DC-1254E99026D6}" type="presOf" srcId="{5B2108EF-AAD3-4920-A600-19677D3DF9AA}" destId="{BAA9850C-FED3-45E5-BB11-6BDE1EECD4F2}" srcOrd="0" destOrd="0" presId="urn:microsoft.com/office/officeart/2005/8/layout/vList5"/>
    <dgm:cxn modelId="{D21EDE0F-BF31-423E-88BB-0AAB965809E6}" srcId="{2B44C63F-6FE1-4C12-87A0-2F66675B01C5}" destId="{251A4E02-D1B9-4069-9903-064F6E4B3455}" srcOrd="5" destOrd="0" parTransId="{69B9BBAC-12E2-46F3-9FDC-BC29FC0EEF34}" sibTransId="{1A2245A7-C5A6-4CE5-AB37-8102CE526653}"/>
    <dgm:cxn modelId="{1BF4BC16-C32D-447A-808D-206C7FBFCDC2}" type="presOf" srcId="{48DA8BCA-331A-495D-9D70-DFC7DA0431A2}" destId="{84783A25-0DD3-40F4-B6B1-85DE53DCBEE7}" srcOrd="0" destOrd="0" presId="urn:microsoft.com/office/officeart/2005/8/layout/vList5"/>
    <dgm:cxn modelId="{0470EC1D-6C95-4654-B4CF-2ED3674902CF}" srcId="{2B44C63F-6FE1-4C12-87A0-2F66675B01C5}" destId="{768C92B0-1B06-4B12-8C13-AAC5266B20F2}" srcOrd="0" destOrd="0" parTransId="{FD1D0254-DCE6-4924-877C-98CE428C4448}" sibTransId="{C3CD2946-2EA1-43D8-B23D-54105F9F7579}"/>
    <dgm:cxn modelId="{A8D04830-3F03-4B5D-B57F-B2E506930BE2}" srcId="{2B44C63F-6FE1-4C12-87A0-2F66675B01C5}" destId="{3C44F760-E495-4863-936E-DBC261830B71}" srcOrd="1" destOrd="0" parTransId="{4ADB8317-FB2C-4FDE-A394-4C9BF45FF85F}" sibTransId="{FABCAF22-2BC3-489D-B661-7306BC5B45E7}"/>
    <dgm:cxn modelId="{8748B532-FFA5-4979-98EF-0CD71F0BCE27}" srcId="{2B44C63F-6FE1-4C12-87A0-2F66675B01C5}" destId="{48DA8BCA-331A-495D-9D70-DFC7DA0431A2}" srcOrd="3" destOrd="0" parTransId="{101782AE-B700-43A9-8973-2D7A6A9255E4}" sibTransId="{0B0C07A6-801E-4A3F-B376-A15DBF2A9C0F}"/>
    <dgm:cxn modelId="{CE4C8334-099A-478D-9F9E-B61D415B1F1E}" type="presOf" srcId="{251A4E02-D1B9-4069-9903-064F6E4B3455}" destId="{9A1A45E9-DDD7-47DE-8AA9-6AF8B27122A2}" srcOrd="0" destOrd="0" presId="urn:microsoft.com/office/officeart/2005/8/layout/vList5"/>
    <dgm:cxn modelId="{C7437D3D-C994-4C17-9DB8-D3C36D146923}" type="presOf" srcId="{2AFE2CED-C6E6-4C39-85E0-2BEAC597605B}" destId="{A6B655D7-353C-4783-A84F-053B1A6D724C}" srcOrd="0" destOrd="0" presId="urn:microsoft.com/office/officeart/2005/8/layout/vList5"/>
    <dgm:cxn modelId="{24E96350-1A4B-4825-BAEA-553FAC271FE7}" srcId="{2B44C63F-6FE1-4C12-87A0-2F66675B01C5}" destId="{4BC7BFAD-45A1-4193-8633-E1075CC039E0}" srcOrd="2" destOrd="0" parTransId="{B3E88BD6-6B73-4520-88F6-83E838279A76}" sibTransId="{FEC6C50C-BE58-4542-A811-E802FEE5302C}"/>
    <dgm:cxn modelId="{5D266B65-8835-44AF-A553-B68D0B6A1AA4}" type="presOf" srcId="{4E21617C-2FF3-409F-ABCF-237E6FBE71C7}" destId="{71612A60-9C2A-4CCD-83AE-91F7836E0F7D}" srcOrd="0" destOrd="0" presId="urn:microsoft.com/office/officeart/2005/8/layout/vList5"/>
    <dgm:cxn modelId="{0E5AD666-E8AA-474B-9AD7-312E4043CA90}" srcId="{2B44C63F-6FE1-4C12-87A0-2F66675B01C5}" destId="{2AFE2CED-C6E6-4C39-85E0-2BEAC597605B}" srcOrd="4" destOrd="0" parTransId="{8BCDD0FB-4E8A-4DFC-9D23-8F606F696927}" sibTransId="{F79B74C8-748F-4057-A4B7-145FB1057372}"/>
    <dgm:cxn modelId="{88B2F271-7CFA-4CCE-AB82-EEF6A8287403}" srcId="{251A4E02-D1B9-4069-9903-064F6E4B3455}" destId="{38F5A3BE-CF40-4748-B9A4-D0B47AD65A40}" srcOrd="0" destOrd="0" parTransId="{0031819A-E89F-416F-BA12-1A01DE04A337}" sibTransId="{A4772B98-3263-4F9C-9330-6AC90E78AC0F}"/>
    <dgm:cxn modelId="{E354A182-5F0F-493E-982A-C42BE12AF310}" type="presOf" srcId="{3C44F760-E495-4863-936E-DBC261830B71}" destId="{5715E04F-0B19-4AAA-83F2-0350DF39E2CF}" srcOrd="0" destOrd="0" presId="urn:microsoft.com/office/officeart/2005/8/layout/vList5"/>
    <dgm:cxn modelId="{549FB595-A1F7-4DA7-8418-51C892B169C4}" type="presOf" srcId="{ADBD797D-9A75-4FC1-BBD2-CBFB30F8140D}" destId="{C55CF203-1FCB-4BA3-A4BD-3FD3EE763967}" srcOrd="0" destOrd="0" presId="urn:microsoft.com/office/officeart/2005/8/layout/vList5"/>
    <dgm:cxn modelId="{0011CE95-4F83-4B71-ACA9-2AEC39D20805}" type="presOf" srcId="{38F5A3BE-CF40-4748-B9A4-D0B47AD65A40}" destId="{5355CCC3-0FAE-4631-956B-8485337D9E5E}" srcOrd="0" destOrd="0" presId="urn:microsoft.com/office/officeart/2005/8/layout/vList5"/>
    <dgm:cxn modelId="{6CC21D9B-458D-437B-ADE9-3936F68E2EE0}" type="presOf" srcId="{CAFFF1CB-F93A-4A92-8A91-E64E16AA0D0E}" destId="{6ED27809-7C7D-4611-8868-5E22615D569F}" srcOrd="0" destOrd="0" presId="urn:microsoft.com/office/officeart/2005/8/layout/vList5"/>
    <dgm:cxn modelId="{16B5C8A7-8954-4AED-9899-55FA6F8CFB34}" type="presOf" srcId="{4BC7BFAD-45A1-4193-8633-E1075CC039E0}" destId="{589F36C7-AE29-4F56-90E8-B2190D84FF0B}" srcOrd="0" destOrd="0" presId="urn:microsoft.com/office/officeart/2005/8/layout/vList5"/>
    <dgm:cxn modelId="{647144B4-2135-47F3-ABD9-D22C7224EDED}" srcId="{48DA8BCA-331A-495D-9D70-DFC7DA0431A2}" destId="{CAFFF1CB-F93A-4A92-8A91-E64E16AA0D0E}" srcOrd="0" destOrd="0" parTransId="{42027718-97D9-42E4-8C98-15AE104E047F}" sibTransId="{A0840AD1-BD5F-4C5A-BFBF-E6EAF063F9C2}"/>
    <dgm:cxn modelId="{B52C6CD2-CE0C-4D82-995C-9ED77EFC45F4}" srcId="{2AFE2CED-C6E6-4C39-85E0-2BEAC597605B}" destId="{4E21617C-2FF3-409F-ABCF-237E6FBE71C7}" srcOrd="0" destOrd="0" parTransId="{42DCF29F-3B46-4210-86C0-AB001156904B}" sibTransId="{08EE3A1C-EBCB-447D-B0C9-9BD6D3509835}"/>
    <dgm:cxn modelId="{81E839D3-F84A-450E-B1DC-B9BF41243778}" srcId="{4BC7BFAD-45A1-4193-8633-E1075CC039E0}" destId="{5B2108EF-AAD3-4920-A600-19677D3DF9AA}" srcOrd="0" destOrd="0" parTransId="{02378CE2-B59D-40E5-AB78-0CA2BDE85ACB}" sibTransId="{7F3F3217-7EB6-46C1-9450-CBD256E94C03}"/>
    <dgm:cxn modelId="{501135D6-BCC5-4F52-ACAE-A9BB41AB9EEA}" type="presOf" srcId="{768C92B0-1B06-4B12-8C13-AAC5266B20F2}" destId="{A50D04F6-F8F2-4C6C-89A8-081807434DD9}" srcOrd="0" destOrd="0" presId="urn:microsoft.com/office/officeart/2005/8/layout/vList5"/>
    <dgm:cxn modelId="{ECADB5D7-5A4B-4D2A-A734-B34D28A48047}" srcId="{768C92B0-1B06-4B12-8C13-AAC5266B20F2}" destId="{DB09C800-74BA-4CAF-905B-3C8AC58E5253}" srcOrd="0" destOrd="0" parTransId="{0C454F93-4553-4988-BDF2-F4E9F750BCB8}" sibTransId="{52BD94CA-84DF-48A5-969B-1A82D5B51E31}"/>
    <dgm:cxn modelId="{608CA4EE-2029-4087-8280-028D29D5D242}" type="presOf" srcId="{DB09C800-74BA-4CAF-905B-3C8AC58E5253}" destId="{A6301F75-1EF1-47AE-9E98-CF167C05B4B9}" srcOrd="0" destOrd="0" presId="urn:microsoft.com/office/officeart/2005/8/layout/vList5"/>
    <dgm:cxn modelId="{F32EE0F1-00F0-4263-A237-23CBCD4AFF90}" type="presOf" srcId="{2B44C63F-6FE1-4C12-87A0-2F66675B01C5}" destId="{6395A8A2-76C4-4614-86D0-02384DD2F383}" srcOrd="0" destOrd="0" presId="urn:microsoft.com/office/officeart/2005/8/layout/vList5"/>
    <dgm:cxn modelId="{DE640507-72C0-4890-8E74-8343EB332422}" type="presParOf" srcId="{6395A8A2-76C4-4614-86D0-02384DD2F383}" destId="{D782BA79-D0A4-40F1-AA76-9C3CEDB925D6}" srcOrd="0" destOrd="0" presId="urn:microsoft.com/office/officeart/2005/8/layout/vList5"/>
    <dgm:cxn modelId="{943A873B-23BE-4B7C-A9A4-73C8575946DB}" type="presParOf" srcId="{D782BA79-D0A4-40F1-AA76-9C3CEDB925D6}" destId="{A50D04F6-F8F2-4C6C-89A8-081807434DD9}" srcOrd="0" destOrd="0" presId="urn:microsoft.com/office/officeart/2005/8/layout/vList5"/>
    <dgm:cxn modelId="{92E87E1A-BEB9-4F3A-8481-88AD9D9669FC}" type="presParOf" srcId="{D782BA79-D0A4-40F1-AA76-9C3CEDB925D6}" destId="{A6301F75-1EF1-47AE-9E98-CF167C05B4B9}" srcOrd="1" destOrd="0" presId="urn:microsoft.com/office/officeart/2005/8/layout/vList5"/>
    <dgm:cxn modelId="{F081E849-B7B1-4B27-812B-D2BEA6F4FCA6}" type="presParOf" srcId="{6395A8A2-76C4-4614-86D0-02384DD2F383}" destId="{3D03A34C-939C-434A-B281-33D83E8004CA}" srcOrd="1" destOrd="0" presId="urn:microsoft.com/office/officeart/2005/8/layout/vList5"/>
    <dgm:cxn modelId="{79D76A14-9F42-4CD4-957E-16D5B9AAB8BF}" type="presParOf" srcId="{6395A8A2-76C4-4614-86D0-02384DD2F383}" destId="{EFB7EAEA-DE8D-4FD6-9DB4-0F10F6B5B734}" srcOrd="2" destOrd="0" presId="urn:microsoft.com/office/officeart/2005/8/layout/vList5"/>
    <dgm:cxn modelId="{651BD0C9-A7E6-4A1B-A374-B4E345CE934D}" type="presParOf" srcId="{EFB7EAEA-DE8D-4FD6-9DB4-0F10F6B5B734}" destId="{5715E04F-0B19-4AAA-83F2-0350DF39E2CF}" srcOrd="0" destOrd="0" presId="urn:microsoft.com/office/officeart/2005/8/layout/vList5"/>
    <dgm:cxn modelId="{29A3F1BE-C0C5-4657-BE0F-9D7F3A31E032}" type="presParOf" srcId="{EFB7EAEA-DE8D-4FD6-9DB4-0F10F6B5B734}" destId="{C55CF203-1FCB-4BA3-A4BD-3FD3EE763967}" srcOrd="1" destOrd="0" presId="urn:microsoft.com/office/officeart/2005/8/layout/vList5"/>
    <dgm:cxn modelId="{AB2FAA4E-C3A0-4DD3-92ED-5AE1D29E613D}" type="presParOf" srcId="{6395A8A2-76C4-4614-86D0-02384DD2F383}" destId="{FB962F8F-C595-4469-A483-E6C44B1ECD07}" srcOrd="3" destOrd="0" presId="urn:microsoft.com/office/officeart/2005/8/layout/vList5"/>
    <dgm:cxn modelId="{F78AF90B-8272-4E31-9B6A-3F69D6655F33}" type="presParOf" srcId="{6395A8A2-76C4-4614-86D0-02384DD2F383}" destId="{672CE027-2BFA-4CE4-B4F8-17D4FB47C2CC}" srcOrd="4" destOrd="0" presId="urn:microsoft.com/office/officeart/2005/8/layout/vList5"/>
    <dgm:cxn modelId="{19D12D4B-93C4-4CC5-92C3-0EC53DC497FD}" type="presParOf" srcId="{672CE027-2BFA-4CE4-B4F8-17D4FB47C2CC}" destId="{589F36C7-AE29-4F56-90E8-B2190D84FF0B}" srcOrd="0" destOrd="0" presId="urn:microsoft.com/office/officeart/2005/8/layout/vList5"/>
    <dgm:cxn modelId="{CDE8548F-AF71-4D01-8B13-24A876DEABEF}" type="presParOf" srcId="{672CE027-2BFA-4CE4-B4F8-17D4FB47C2CC}" destId="{BAA9850C-FED3-45E5-BB11-6BDE1EECD4F2}" srcOrd="1" destOrd="0" presId="urn:microsoft.com/office/officeart/2005/8/layout/vList5"/>
    <dgm:cxn modelId="{847C833A-E0BF-471D-80EC-3E6E8016D127}" type="presParOf" srcId="{6395A8A2-76C4-4614-86D0-02384DD2F383}" destId="{635172CB-CD70-4E45-BA16-CEB547EEE199}" srcOrd="5" destOrd="0" presId="urn:microsoft.com/office/officeart/2005/8/layout/vList5"/>
    <dgm:cxn modelId="{70600ED4-5290-40CF-99E3-0E11C3F9297C}" type="presParOf" srcId="{6395A8A2-76C4-4614-86D0-02384DD2F383}" destId="{1A9C214D-F40B-4674-8437-F65973C45866}" srcOrd="6" destOrd="0" presId="urn:microsoft.com/office/officeart/2005/8/layout/vList5"/>
    <dgm:cxn modelId="{026AB1DA-852C-4BEE-9165-915F76449130}" type="presParOf" srcId="{1A9C214D-F40B-4674-8437-F65973C45866}" destId="{84783A25-0DD3-40F4-B6B1-85DE53DCBEE7}" srcOrd="0" destOrd="0" presId="urn:microsoft.com/office/officeart/2005/8/layout/vList5"/>
    <dgm:cxn modelId="{BA4036A2-A5C6-4C34-93F7-210165F1E4A6}" type="presParOf" srcId="{1A9C214D-F40B-4674-8437-F65973C45866}" destId="{6ED27809-7C7D-4611-8868-5E22615D569F}" srcOrd="1" destOrd="0" presId="urn:microsoft.com/office/officeart/2005/8/layout/vList5"/>
    <dgm:cxn modelId="{7ACDCEAA-B504-4F28-B68C-9290752D7119}" type="presParOf" srcId="{6395A8A2-76C4-4614-86D0-02384DD2F383}" destId="{3D980EF2-D9E8-4903-B0F5-10D117E3F93B}" srcOrd="7" destOrd="0" presId="urn:microsoft.com/office/officeart/2005/8/layout/vList5"/>
    <dgm:cxn modelId="{4D882361-6D7C-4208-B940-7E2986B3429E}" type="presParOf" srcId="{6395A8A2-76C4-4614-86D0-02384DD2F383}" destId="{B8FCAB7E-F4B6-48AF-8153-2A7C934A3B90}" srcOrd="8" destOrd="0" presId="urn:microsoft.com/office/officeart/2005/8/layout/vList5"/>
    <dgm:cxn modelId="{BED085B0-BE00-4E63-A407-66BAFAC7C1BD}" type="presParOf" srcId="{B8FCAB7E-F4B6-48AF-8153-2A7C934A3B90}" destId="{A6B655D7-353C-4783-A84F-053B1A6D724C}" srcOrd="0" destOrd="0" presId="urn:microsoft.com/office/officeart/2005/8/layout/vList5"/>
    <dgm:cxn modelId="{69FD9E3D-A5FE-49E7-AB2E-5E3A2556A792}" type="presParOf" srcId="{B8FCAB7E-F4B6-48AF-8153-2A7C934A3B90}" destId="{71612A60-9C2A-4CCD-83AE-91F7836E0F7D}" srcOrd="1" destOrd="0" presId="urn:microsoft.com/office/officeart/2005/8/layout/vList5"/>
    <dgm:cxn modelId="{E2E4D455-04B8-46D8-B2E6-989EC796AD5D}" type="presParOf" srcId="{6395A8A2-76C4-4614-86D0-02384DD2F383}" destId="{DB519FC5-2326-45D5-AA5B-9824CC4FEF83}" srcOrd="9" destOrd="0" presId="urn:microsoft.com/office/officeart/2005/8/layout/vList5"/>
    <dgm:cxn modelId="{2A70D612-6C9D-4345-8996-453E52F88F67}" type="presParOf" srcId="{6395A8A2-76C4-4614-86D0-02384DD2F383}" destId="{A0A5AC8E-6C07-4836-A511-AD4E23399087}" srcOrd="10" destOrd="0" presId="urn:microsoft.com/office/officeart/2005/8/layout/vList5"/>
    <dgm:cxn modelId="{06A8CFAF-8430-405F-A883-DC4A85D7EDF7}" type="presParOf" srcId="{A0A5AC8E-6C07-4836-A511-AD4E23399087}" destId="{9A1A45E9-DDD7-47DE-8AA9-6AF8B27122A2}" srcOrd="0" destOrd="0" presId="urn:microsoft.com/office/officeart/2005/8/layout/vList5"/>
    <dgm:cxn modelId="{B81BF197-A84C-4C50-AD23-6EB7608E454E}" type="presParOf" srcId="{A0A5AC8E-6C07-4836-A511-AD4E23399087}" destId="{5355CCC3-0FAE-4631-956B-8485337D9E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FE2ED2-B269-4773-8AFF-8E838BAB6E7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1892BA24-1369-4A65-AD1A-8D2EF2D180F1}">
      <dgm:prSet/>
      <dgm:spPr/>
      <dgm:t>
        <a:bodyPr/>
        <a:lstStyle/>
        <a:p>
          <a:r>
            <a:rPr lang="en-GB"/>
            <a:t>Was zu tun ist (zentrale Herausforderung)</a:t>
          </a:r>
          <a:endParaRPr lang="de-DE"/>
        </a:p>
      </dgm:t>
    </dgm:pt>
    <dgm:pt modelId="{AFAE02E5-2CB8-4ACA-9628-2C8C555923FD}" type="parTrans" cxnId="{28BC6A5F-87EB-406C-9CB7-23B3498E915B}">
      <dgm:prSet/>
      <dgm:spPr/>
      <dgm:t>
        <a:bodyPr/>
        <a:lstStyle/>
        <a:p>
          <a:endParaRPr lang="de-DE"/>
        </a:p>
      </dgm:t>
    </dgm:pt>
    <dgm:pt modelId="{74CF7A13-7A0A-4451-88A4-7EB27B5DF477}" type="sibTrans" cxnId="{28BC6A5F-87EB-406C-9CB7-23B3498E915B}">
      <dgm:prSet/>
      <dgm:spPr/>
      <dgm:t>
        <a:bodyPr/>
        <a:lstStyle/>
        <a:p>
          <a:endParaRPr lang="de-DE"/>
        </a:p>
      </dgm:t>
    </dgm:pt>
    <dgm:pt modelId="{C69BFFD8-6BE6-4318-9146-FE70F7EF8F5F}">
      <dgm:prSet/>
      <dgm:spPr/>
      <dgm:t>
        <a:bodyPr/>
        <a:lstStyle/>
        <a:p>
          <a:r>
            <a:rPr lang="en-US"/>
            <a:t>Menschen aus dem Bunker holen</a:t>
          </a:r>
          <a:endParaRPr lang="de-DE"/>
        </a:p>
      </dgm:t>
    </dgm:pt>
    <dgm:pt modelId="{251DBF32-FF19-4B7E-ABAC-BA213EA76400}" type="parTrans" cxnId="{17722627-B184-4CE6-93DC-525B3E517A0C}">
      <dgm:prSet/>
      <dgm:spPr/>
      <dgm:t>
        <a:bodyPr/>
        <a:lstStyle/>
        <a:p>
          <a:endParaRPr lang="de-DE"/>
        </a:p>
      </dgm:t>
    </dgm:pt>
    <dgm:pt modelId="{325A88DB-1EC8-4E4B-BF4C-A524115387F5}" type="sibTrans" cxnId="{17722627-B184-4CE6-93DC-525B3E517A0C}">
      <dgm:prSet/>
      <dgm:spPr/>
      <dgm:t>
        <a:bodyPr/>
        <a:lstStyle/>
        <a:p>
          <a:endParaRPr lang="de-DE"/>
        </a:p>
      </dgm:t>
    </dgm:pt>
    <dgm:pt modelId="{E2AA9017-B7EF-43F7-B1A6-50F503022900}">
      <dgm:prSet/>
      <dgm:spPr/>
      <dgm:t>
        <a:bodyPr/>
        <a:lstStyle/>
        <a:p>
          <a:r>
            <a:rPr lang="en-US"/>
            <a:t>Schaffung eines ersten Bewusstseins und organisatorischer Bereitschaft</a:t>
          </a:r>
          <a:endParaRPr lang="de-DE"/>
        </a:p>
      </dgm:t>
    </dgm:pt>
    <dgm:pt modelId="{B1024090-83E9-4028-8224-320490ADD18D}" type="parTrans" cxnId="{C41F7A72-9641-4DB6-AD61-E98A4D3605AD}">
      <dgm:prSet/>
      <dgm:spPr/>
      <dgm:t>
        <a:bodyPr/>
        <a:lstStyle/>
        <a:p>
          <a:endParaRPr lang="de-DE"/>
        </a:p>
      </dgm:t>
    </dgm:pt>
    <dgm:pt modelId="{5B884961-733B-4CD4-BBE4-495433D1AD96}" type="sibTrans" cxnId="{C41F7A72-9641-4DB6-AD61-E98A4D3605AD}">
      <dgm:prSet/>
      <dgm:spPr/>
      <dgm:t>
        <a:bodyPr/>
        <a:lstStyle/>
        <a:p>
          <a:endParaRPr lang="de-DE"/>
        </a:p>
      </dgm:t>
    </dgm:pt>
    <dgm:pt modelId="{CDD976F8-65EF-4C93-9C20-109A7DEB5520}">
      <dgm:prSet/>
      <dgm:spPr/>
      <dgm:t>
        <a:bodyPr/>
        <a:lstStyle/>
        <a:p>
          <a:r>
            <a:rPr lang="en-GB"/>
            <a:t>Was soll erreicht werden (gewünschtes Verhalten / Situation)</a:t>
          </a:r>
          <a:endParaRPr lang="de-DE"/>
        </a:p>
      </dgm:t>
    </dgm:pt>
    <dgm:pt modelId="{F805A3F1-37F9-466D-9AA0-4BE4813A11FC}" type="parTrans" cxnId="{E00C452D-57FA-4E3D-A40D-989C5EB7CC7C}">
      <dgm:prSet/>
      <dgm:spPr/>
      <dgm:t>
        <a:bodyPr/>
        <a:lstStyle/>
        <a:p>
          <a:endParaRPr lang="de-DE"/>
        </a:p>
      </dgm:t>
    </dgm:pt>
    <dgm:pt modelId="{084A6459-929F-4AD2-B0C4-7E35C380B366}" type="sibTrans" cxnId="{E00C452D-57FA-4E3D-A40D-989C5EB7CC7C}">
      <dgm:prSet/>
      <dgm:spPr/>
      <dgm:t>
        <a:bodyPr/>
        <a:lstStyle/>
        <a:p>
          <a:endParaRPr lang="de-DE"/>
        </a:p>
      </dgm:t>
    </dgm:pt>
    <dgm:pt modelId="{3E6306DB-89FB-4583-AF3F-8D1FFE70F5C3}">
      <dgm:prSet/>
      <dgm:spPr/>
      <dgm:t>
        <a:bodyPr/>
        <a:lstStyle/>
        <a:p>
          <a:r>
            <a:rPr lang="en-US"/>
            <a:t>Die Menschen fangen an, darüber zu reden und sich gegenseitig zu motivieren</a:t>
          </a:r>
          <a:endParaRPr lang="de-DE"/>
        </a:p>
      </dgm:t>
    </dgm:pt>
    <dgm:pt modelId="{F4360DE6-DD9E-4F24-96F6-43EACDF4C073}" type="parTrans" cxnId="{B8EF92BC-840B-43E5-9DDF-B04DB74E94CC}">
      <dgm:prSet/>
      <dgm:spPr/>
      <dgm:t>
        <a:bodyPr/>
        <a:lstStyle/>
        <a:p>
          <a:endParaRPr lang="de-DE"/>
        </a:p>
      </dgm:t>
    </dgm:pt>
    <dgm:pt modelId="{2B9C5B33-AC96-4FF0-A37C-32EF26E7A007}" type="sibTrans" cxnId="{B8EF92BC-840B-43E5-9DDF-B04DB74E94CC}">
      <dgm:prSet/>
      <dgm:spPr/>
      <dgm:t>
        <a:bodyPr/>
        <a:lstStyle/>
        <a:p>
          <a:endParaRPr lang="de-DE"/>
        </a:p>
      </dgm:t>
    </dgm:pt>
    <dgm:pt modelId="{716E3DDD-3948-46DE-B05A-C4551CB74547}">
      <dgm:prSet/>
      <dgm:spPr/>
      <dgm:t>
        <a:bodyPr/>
        <a:lstStyle/>
        <a:p>
          <a:r>
            <a:rPr lang="en-GB"/>
            <a:t>Was zu vermeiden ist (Risiken)</a:t>
          </a:r>
          <a:endParaRPr lang="de-DE"/>
        </a:p>
      </dgm:t>
    </dgm:pt>
    <dgm:pt modelId="{ACAD6325-76A4-4117-8E05-1B103B60B088}" type="parTrans" cxnId="{38CFCDF9-C2FA-4AFB-85B7-54DF893F952B}">
      <dgm:prSet/>
      <dgm:spPr/>
      <dgm:t>
        <a:bodyPr/>
        <a:lstStyle/>
        <a:p>
          <a:endParaRPr lang="de-DE"/>
        </a:p>
      </dgm:t>
    </dgm:pt>
    <dgm:pt modelId="{491AC0D8-8194-465B-8749-5B767B358F47}" type="sibTrans" cxnId="{38CFCDF9-C2FA-4AFB-85B7-54DF893F952B}">
      <dgm:prSet/>
      <dgm:spPr/>
      <dgm:t>
        <a:bodyPr/>
        <a:lstStyle/>
        <a:p>
          <a:endParaRPr lang="de-DE"/>
        </a:p>
      </dgm:t>
    </dgm:pt>
    <dgm:pt modelId="{9C62E992-95AB-4FD1-83BB-0F26D058FCBB}">
      <dgm:prSet/>
      <dgm:spPr/>
      <dgm:t>
        <a:bodyPr/>
        <a:lstStyle/>
        <a:p>
          <a:r>
            <a:rPr lang="en-US"/>
            <a:t>Kein (klares) Engagement des Top Managements</a:t>
          </a:r>
          <a:endParaRPr lang="de-DE"/>
        </a:p>
      </dgm:t>
    </dgm:pt>
    <dgm:pt modelId="{9D9CA191-4B74-4686-B0DE-75504CC64BEF}" type="parTrans" cxnId="{F60369D2-AA57-4457-BE50-7BB593ED9263}">
      <dgm:prSet/>
      <dgm:spPr/>
      <dgm:t>
        <a:bodyPr/>
        <a:lstStyle/>
        <a:p>
          <a:endParaRPr lang="de-DE"/>
        </a:p>
      </dgm:t>
    </dgm:pt>
    <dgm:pt modelId="{CD7A1069-7AB8-463D-BB59-13F1C121B1A4}" type="sibTrans" cxnId="{F60369D2-AA57-4457-BE50-7BB593ED9263}">
      <dgm:prSet/>
      <dgm:spPr/>
      <dgm:t>
        <a:bodyPr/>
        <a:lstStyle/>
        <a:p>
          <a:endParaRPr lang="de-DE"/>
        </a:p>
      </dgm:t>
    </dgm:pt>
    <dgm:pt modelId="{E3E97F2C-1076-4A38-84EE-6E022665DE05}">
      <dgm:prSet/>
      <dgm:spPr/>
      <dgm:t>
        <a:bodyPr/>
        <a:lstStyle/>
        <a:p>
          <a:r>
            <a:rPr lang="en-US"/>
            <a:t>Lippenbekenntnisse und Rauchgranaten</a:t>
          </a:r>
          <a:endParaRPr lang="de-DE"/>
        </a:p>
      </dgm:t>
    </dgm:pt>
    <dgm:pt modelId="{77028734-7DA2-4A19-80FE-F6E9A3B1F97B}" type="parTrans" cxnId="{F988FD12-E2A8-4BA3-A8F2-91CCF381246E}">
      <dgm:prSet/>
      <dgm:spPr/>
      <dgm:t>
        <a:bodyPr/>
        <a:lstStyle/>
        <a:p>
          <a:endParaRPr lang="de-DE"/>
        </a:p>
      </dgm:t>
    </dgm:pt>
    <dgm:pt modelId="{0196DFF9-6B7C-4CDB-AC8B-A498A8B0C12B}" type="sibTrans" cxnId="{F988FD12-E2A8-4BA3-A8F2-91CCF381246E}">
      <dgm:prSet/>
      <dgm:spPr/>
      <dgm:t>
        <a:bodyPr/>
        <a:lstStyle/>
        <a:p>
          <a:endParaRPr lang="de-DE"/>
        </a:p>
      </dgm:t>
    </dgm:pt>
    <dgm:pt modelId="{D536070C-69B8-41ED-9E8E-83071B57A003}">
      <dgm:prSet/>
      <dgm:spPr/>
      <dgm:t>
        <a:bodyPr/>
        <a:lstStyle/>
        <a:p>
          <a:r>
            <a:rPr lang="en-GB"/>
            <a:t>Wie es weitergehen soll (empfohlene Maßnahmen)</a:t>
          </a:r>
          <a:endParaRPr lang="de-DE"/>
        </a:p>
      </dgm:t>
    </dgm:pt>
    <dgm:pt modelId="{668D237B-6D24-41EF-A11E-6BCD396B365C}" type="parTrans" cxnId="{2F9D7B88-C540-4EFE-A281-0B02107D2E3A}">
      <dgm:prSet/>
      <dgm:spPr/>
      <dgm:t>
        <a:bodyPr/>
        <a:lstStyle/>
        <a:p>
          <a:endParaRPr lang="de-DE"/>
        </a:p>
      </dgm:t>
    </dgm:pt>
    <dgm:pt modelId="{A2095F57-BB04-40C2-8A4D-BE7D0E01C005}" type="sibTrans" cxnId="{2F9D7B88-C540-4EFE-A281-0B02107D2E3A}">
      <dgm:prSet/>
      <dgm:spPr/>
      <dgm:t>
        <a:bodyPr/>
        <a:lstStyle/>
        <a:p>
          <a:endParaRPr lang="de-DE"/>
        </a:p>
      </dgm:t>
    </dgm:pt>
    <dgm:pt modelId="{59D6517A-8231-4C29-8832-35CE4BFB682B}">
      <dgm:prSet/>
      <dgm:spPr/>
      <dgm:t>
        <a:bodyPr/>
        <a:lstStyle/>
        <a:p>
          <a:r>
            <a:rPr lang="en-US"/>
            <a:t>Aktualisierung von Richtlinien und Plänen</a:t>
          </a:r>
          <a:endParaRPr lang="de-DE"/>
        </a:p>
      </dgm:t>
    </dgm:pt>
    <dgm:pt modelId="{D0D13A04-6542-465E-AD4E-9042EDDBF120}" type="parTrans" cxnId="{B4C2B37A-796C-4366-867A-F5EE6B5A99A9}">
      <dgm:prSet/>
      <dgm:spPr/>
      <dgm:t>
        <a:bodyPr/>
        <a:lstStyle/>
        <a:p>
          <a:endParaRPr lang="de-DE"/>
        </a:p>
      </dgm:t>
    </dgm:pt>
    <dgm:pt modelId="{926104F7-68CD-496C-86A3-70B2CF815235}" type="sibTrans" cxnId="{B4C2B37A-796C-4366-867A-F5EE6B5A99A9}">
      <dgm:prSet/>
      <dgm:spPr/>
      <dgm:t>
        <a:bodyPr/>
        <a:lstStyle/>
        <a:p>
          <a:endParaRPr lang="de-DE"/>
        </a:p>
      </dgm:t>
    </dgm:pt>
    <dgm:pt modelId="{AC74513C-E6E2-42B0-A78B-ECF911BA7FD8}">
      <dgm:prSet/>
      <dgm:spPr/>
      <dgm:t>
        <a:bodyPr/>
        <a:lstStyle/>
        <a:p>
          <a:r>
            <a:rPr lang="en-US"/>
            <a:t>Mit dem Kommunizieren beginnen</a:t>
          </a:r>
          <a:endParaRPr lang="de-DE"/>
        </a:p>
      </dgm:t>
    </dgm:pt>
    <dgm:pt modelId="{22AFAAE7-420E-4C1D-9F4C-8723FB31D593}" type="parTrans" cxnId="{494F4D1E-581B-4BF3-9FF6-EA54FF488554}">
      <dgm:prSet/>
      <dgm:spPr/>
      <dgm:t>
        <a:bodyPr/>
        <a:lstStyle/>
        <a:p>
          <a:endParaRPr lang="de-DE"/>
        </a:p>
      </dgm:t>
    </dgm:pt>
    <dgm:pt modelId="{8B3B939E-B6C3-4CAA-92F6-F0BBA938894A}" type="sibTrans" cxnId="{494F4D1E-581B-4BF3-9FF6-EA54FF488554}">
      <dgm:prSet/>
      <dgm:spPr/>
      <dgm:t>
        <a:bodyPr/>
        <a:lstStyle/>
        <a:p>
          <a:endParaRPr lang="de-DE"/>
        </a:p>
      </dgm:t>
    </dgm:pt>
    <dgm:pt modelId="{E42C437D-4E6F-458D-9946-6AC929A0034E}" type="pres">
      <dgm:prSet presAssocID="{D3FE2ED2-B269-4773-8AFF-8E838BAB6E70}" presName="Name0" presStyleCnt="0">
        <dgm:presLayoutVars>
          <dgm:dir/>
          <dgm:animLvl val="lvl"/>
          <dgm:resizeHandles val="exact"/>
        </dgm:presLayoutVars>
      </dgm:prSet>
      <dgm:spPr/>
    </dgm:pt>
    <dgm:pt modelId="{02F5E7AC-00FA-43F2-895D-BC0ED65A9AFF}" type="pres">
      <dgm:prSet presAssocID="{1892BA24-1369-4A65-AD1A-8D2EF2D180F1}" presName="composite" presStyleCnt="0"/>
      <dgm:spPr/>
    </dgm:pt>
    <dgm:pt modelId="{CAF98DC4-C90D-4E2C-870D-71184B1A7213}" type="pres">
      <dgm:prSet presAssocID="{1892BA24-1369-4A65-AD1A-8D2EF2D180F1}" presName="parTx" presStyleLbl="alignNode1" presStyleIdx="0" presStyleCnt="4">
        <dgm:presLayoutVars>
          <dgm:chMax val="0"/>
          <dgm:chPref val="0"/>
          <dgm:bulletEnabled val="1"/>
        </dgm:presLayoutVars>
      </dgm:prSet>
      <dgm:spPr/>
    </dgm:pt>
    <dgm:pt modelId="{1CC48815-07F3-4D19-A770-6F5E90AC6DBE}" type="pres">
      <dgm:prSet presAssocID="{1892BA24-1369-4A65-AD1A-8D2EF2D180F1}" presName="desTx" presStyleLbl="alignAccFollowNode1" presStyleIdx="0" presStyleCnt="4">
        <dgm:presLayoutVars>
          <dgm:bulletEnabled val="1"/>
        </dgm:presLayoutVars>
      </dgm:prSet>
      <dgm:spPr/>
    </dgm:pt>
    <dgm:pt modelId="{907C29C3-D78F-4E2C-ACCA-B869BD48D133}" type="pres">
      <dgm:prSet presAssocID="{74CF7A13-7A0A-4451-88A4-7EB27B5DF477}" presName="space" presStyleCnt="0"/>
      <dgm:spPr/>
    </dgm:pt>
    <dgm:pt modelId="{43C75009-C072-4BDC-BC60-00048E48860F}" type="pres">
      <dgm:prSet presAssocID="{CDD976F8-65EF-4C93-9C20-109A7DEB5520}" presName="composite" presStyleCnt="0"/>
      <dgm:spPr/>
    </dgm:pt>
    <dgm:pt modelId="{780BE2F9-A913-4876-BBA4-032B0FC6FA71}" type="pres">
      <dgm:prSet presAssocID="{CDD976F8-65EF-4C93-9C20-109A7DEB5520}" presName="parTx" presStyleLbl="alignNode1" presStyleIdx="1" presStyleCnt="4">
        <dgm:presLayoutVars>
          <dgm:chMax val="0"/>
          <dgm:chPref val="0"/>
          <dgm:bulletEnabled val="1"/>
        </dgm:presLayoutVars>
      </dgm:prSet>
      <dgm:spPr/>
    </dgm:pt>
    <dgm:pt modelId="{2A436E06-3E67-455F-B397-364B6230742B}" type="pres">
      <dgm:prSet presAssocID="{CDD976F8-65EF-4C93-9C20-109A7DEB5520}" presName="desTx" presStyleLbl="alignAccFollowNode1" presStyleIdx="1" presStyleCnt="4">
        <dgm:presLayoutVars>
          <dgm:bulletEnabled val="1"/>
        </dgm:presLayoutVars>
      </dgm:prSet>
      <dgm:spPr/>
    </dgm:pt>
    <dgm:pt modelId="{C2934992-1077-4CC8-9122-09B196020443}" type="pres">
      <dgm:prSet presAssocID="{084A6459-929F-4AD2-B0C4-7E35C380B366}" presName="space" presStyleCnt="0"/>
      <dgm:spPr/>
    </dgm:pt>
    <dgm:pt modelId="{18AB20C8-3381-45E4-A099-03E2B5F248C3}" type="pres">
      <dgm:prSet presAssocID="{716E3DDD-3948-46DE-B05A-C4551CB74547}" presName="composite" presStyleCnt="0"/>
      <dgm:spPr/>
    </dgm:pt>
    <dgm:pt modelId="{434A6975-D011-4B16-90D0-8FD24F1ACFF0}" type="pres">
      <dgm:prSet presAssocID="{716E3DDD-3948-46DE-B05A-C4551CB74547}" presName="parTx" presStyleLbl="alignNode1" presStyleIdx="2" presStyleCnt="4">
        <dgm:presLayoutVars>
          <dgm:chMax val="0"/>
          <dgm:chPref val="0"/>
          <dgm:bulletEnabled val="1"/>
        </dgm:presLayoutVars>
      </dgm:prSet>
      <dgm:spPr/>
    </dgm:pt>
    <dgm:pt modelId="{04A67BBB-126D-4D6F-9DFE-4E489CF1ACC4}" type="pres">
      <dgm:prSet presAssocID="{716E3DDD-3948-46DE-B05A-C4551CB74547}" presName="desTx" presStyleLbl="alignAccFollowNode1" presStyleIdx="2" presStyleCnt="4">
        <dgm:presLayoutVars>
          <dgm:bulletEnabled val="1"/>
        </dgm:presLayoutVars>
      </dgm:prSet>
      <dgm:spPr/>
    </dgm:pt>
    <dgm:pt modelId="{915BAF5E-5157-4DC7-803C-D23C220A3DCF}" type="pres">
      <dgm:prSet presAssocID="{491AC0D8-8194-465B-8749-5B767B358F47}" presName="space" presStyleCnt="0"/>
      <dgm:spPr/>
    </dgm:pt>
    <dgm:pt modelId="{9E9C10AA-F2A0-46DD-B273-C15EE7879DFB}" type="pres">
      <dgm:prSet presAssocID="{D536070C-69B8-41ED-9E8E-83071B57A003}" presName="composite" presStyleCnt="0"/>
      <dgm:spPr/>
    </dgm:pt>
    <dgm:pt modelId="{C70BF38B-5488-41A8-ACFF-FAF1B34DC6FE}" type="pres">
      <dgm:prSet presAssocID="{D536070C-69B8-41ED-9E8E-83071B57A003}" presName="parTx" presStyleLbl="alignNode1" presStyleIdx="3" presStyleCnt="4">
        <dgm:presLayoutVars>
          <dgm:chMax val="0"/>
          <dgm:chPref val="0"/>
          <dgm:bulletEnabled val="1"/>
        </dgm:presLayoutVars>
      </dgm:prSet>
      <dgm:spPr/>
    </dgm:pt>
    <dgm:pt modelId="{20528766-3F29-4506-AC85-146C318C294E}" type="pres">
      <dgm:prSet presAssocID="{D536070C-69B8-41ED-9E8E-83071B57A003}" presName="desTx" presStyleLbl="alignAccFollowNode1" presStyleIdx="3" presStyleCnt="4">
        <dgm:presLayoutVars>
          <dgm:bulletEnabled val="1"/>
        </dgm:presLayoutVars>
      </dgm:prSet>
      <dgm:spPr/>
    </dgm:pt>
  </dgm:ptLst>
  <dgm:cxnLst>
    <dgm:cxn modelId="{E7903204-11BC-4A83-82A3-910A8FE3F346}" type="presOf" srcId="{716E3DDD-3948-46DE-B05A-C4551CB74547}" destId="{434A6975-D011-4B16-90D0-8FD24F1ACFF0}" srcOrd="0" destOrd="0" presId="urn:microsoft.com/office/officeart/2005/8/layout/hList1"/>
    <dgm:cxn modelId="{A1B23C06-D193-46EC-9FF4-A0D8321D3EB1}" type="presOf" srcId="{3E6306DB-89FB-4583-AF3F-8D1FFE70F5C3}" destId="{2A436E06-3E67-455F-B397-364B6230742B}" srcOrd="0" destOrd="0" presId="urn:microsoft.com/office/officeart/2005/8/layout/hList1"/>
    <dgm:cxn modelId="{C1297712-4B5F-4D96-A245-0D1D433FB7AA}" type="presOf" srcId="{CDD976F8-65EF-4C93-9C20-109A7DEB5520}" destId="{780BE2F9-A913-4876-BBA4-032B0FC6FA71}" srcOrd="0" destOrd="0" presId="urn:microsoft.com/office/officeart/2005/8/layout/hList1"/>
    <dgm:cxn modelId="{F988FD12-E2A8-4BA3-A8F2-91CCF381246E}" srcId="{716E3DDD-3948-46DE-B05A-C4551CB74547}" destId="{E3E97F2C-1076-4A38-84EE-6E022665DE05}" srcOrd="1" destOrd="0" parTransId="{77028734-7DA2-4A19-80FE-F6E9A3B1F97B}" sibTransId="{0196DFF9-6B7C-4CDB-AC8B-A498A8B0C12B}"/>
    <dgm:cxn modelId="{494F4D1E-581B-4BF3-9FF6-EA54FF488554}" srcId="{D536070C-69B8-41ED-9E8E-83071B57A003}" destId="{AC74513C-E6E2-42B0-A78B-ECF911BA7FD8}" srcOrd="1" destOrd="0" parTransId="{22AFAAE7-420E-4C1D-9F4C-8723FB31D593}" sibTransId="{8B3B939E-B6C3-4CAA-92F6-F0BBA938894A}"/>
    <dgm:cxn modelId="{17722627-B184-4CE6-93DC-525B3E517A0C}" srcId="{1892BA24-1369-4A65-AD1A-8D2EF2D180F1}" destId="{C69BFFD8-6BE6-4318-9146-FE70F7EF8F5F}" srcOrd="0" destOrd="0" parTransId="{251DBF32-FF19-4B7E-ABAC-BA213EA76400}" sibTransId="{325A88DB-1EC8-4E4B-BF4C-A524115387F5}"/>
    <dgm:cxn modelId="{E00C452D-57FA-4E3D-A40D-989C5EB7CC7C}" srcId="{D3FE2ED2-B269-4773-8AFF-8E838BAB6E70}" destId="{CDD976F8-65EF-4C93-9C20-109A7DEB5520}" srcOrd="1" destOrd="0" parTransId="{F805A3F1-37F9-466D-9AA0-4BE4813A11FC}" sibTransId="{084A6459-929F-4AD2-B0C4-7E35C380B366}"/>
    <dgm:cxn modelId="{187E7D30-5373-4A31-A969-51A1D8BBCF0D}" type="presOf" srcId="{1892BA24-1369-4A65-AD1A-8D2EF2D180F1}" destId="{CAF98DC4-C90D-4E2C-870D-71184B1A7213}" srcOrd="0" destOrd="0" presId="urn:microsoft.com/office/officeart/2005/8/layout/hList1"/>
    <dgm:cxn modelId="{7DAA7737-9093-4C59-8ADD-E50BA8F1CBFF}" type="presOf" srcId="{D536070C-69B8-41ED-9E8E-83071B57A003}" destId="{C70BF38B-5488-41A8-ACFF-FAF1B34DC6FE}" srcOrd="0" destOrd="0" presId="urn:microsoft.com/office/officeart/2005/8/layout/hList1"/>
    <dgm:cxn modelId="{8176E244-5DAE-4ABD-9193-D5BA23BF9BE3}" type="presOf" srcId="{D3FE2ED2-B269-4773-8AFF-8E838BAB6E70}" destId="{E42C437D-4E6F-458D-9946-6AC929A0034E}" srcOrd="0" destOrd="0" presId="urn:microsoft.com/office/officeart/2005/8/layout/hList1"/>
    <dgm:cxn modelId="{28BC6A5F-87EB-406C-9CB7-23B3498E915B}" srcId="{D3FE2ED2-B269-4773-8AFF-8E838BAB6E70}" destId="{1892BA24-1369-4A65-AD1A-8D2EF2D180F1}" srcOrd="0" destOrd="0" parTransId="{AFAE02E5-2CB8-4ACA-9628-2C8C555923FD}" sibTransId="{74CF7A13-7A0A-4451-88A4-7EB27B5DF477}"/>
    <dgm:cxn modelId="{C674A46D-210C-4FCA-B9F7-96C2E82D13B1}" type="presOf" srcId="{E2AA9017-B7EF-43F7-B1A6-50F503022900}" destId="{1CC48815-07F3-4D19-A770-6F5E90AC6DBE}" srcOrd="0" destOrd="1" presId="urn:microsoft.com/office/officeart/2005/8/layout/hList1"/>
    <dgm:cxn modelId="{C41F7A72-9641-4DB6-AD61-E98A4D3605AD}" srcId="{1892BA24-1369-4A65-AD1A-8D2EF2D180F1}" destId="{E2AA9017-B7EF-43F7-B1A6-50F503022900}" srcOrd="1" destOrd="0" parTransId="{B1024090-83E9-4028-8224-320490ADD18D}" sibTransId="{5B884961-733B-4CD4-BBE4-495433D1AD96}"/>
    <dgm:cxn modelId="{B4C2B37A-796C-4366-867A-F5EE6B5A99A9}" srcId="{D536070C-69B8-41ED-9E8E-83071B57A003}" destId="{59D6517A-8231-4C29-8832-35CE4BFB682B}" srcOrd="0" destOrd="0" parTransId="{D0D13A04-6542-465E-AD4E-9042EDDBF120}" sibTransId="{926104F7-68CD-496C-86A3-70B2CF815235}"/>
    <dgm:cxn modelId="{5B711E7B-ECE8-43C0-A249-E9BD791711B5}" type="presOf" srcId="{9C62E992-95AB-4FD1-83BB-0F26D058FCBB}" destId="{04A67BBB-126D-4D6F-9DFE-4E489CF1ACC4}" srcOrd="0" destOrd="0" presId="urn:microsoft.com/office/officeart/2005/8/layout/hList1"/>
    <dgm:cxn modelId="{2F9D7B88-C540-4EFE-A281-0B02107D2E3A}" srcId="{D3FE2ED2-B269-4773-8AFF-8E838BAB6E70}" destId="{D536070C-69B8-41ED-9E8E-83071B57A003}" srcOrd="3" destOrd="0" parTransId="{668D237B-6D24-41EF-A11E-6BCD396B365C}" sibTransId="{A2095F57-BB04-40C2-8A4D-BE7D0E01C005}"/>
    <dgm:cxn modelId="{D11E648E-72B2-4F58-B57D-A500AD442780}" type="presOf" srcId="{E3E97F2C-1076-4A38-84EE-6E022665DE05}" destId="{04A67BBB-126D-4D6F-9DFE-4E489CF1ACC4}" srcOrd="0" destOrd="1" presId="urn:microsoft.com/office/officeart/2005/8/layout/hList1"/>
    <dgm:cxn modelId="{3A34B7AE-9A9A-4774-BA27-67974A6BA58C}" type="presOf" srcId="{AC74513C-E6E2-42B0-A78B-ECF911BA7FD8}" destId="{20528766-3F29-4506-AC85-146C318C294E}" srcOrd="0" destOrd="1" presId="urn:microsoft.com/office/officeart/2005/8/layout/hList1"/>
    <dgm:cxn modelId="{752BD7B0-0170-4987-A670-69966B77CF81}" type="presOf" srcId="{C69BFFD8-6BE6-4318-9146-FE70F7EF8F5F}" destId="{1CC48815-07F3-4D19-A770-6F5E90AC6DBE}" srcOrd="0" destOrd="0" presId="urn:microsoft.com/office/officeart/2005/8/layout/hList1"/>
    <dgm:cxn modelId="{B8EF92BC-840B-43E5-9DDF-B04DB74E94CC}" srcId="{CDD976F8-65EF-4C93-9C20-109A7DEB5520}" destId="{3E6306DB-89FB-4583-AF3F-8D1FFE70F5C3}" srcOrd="0" destOrd="0" parTransId="{F4360DE6-DD9E-4F24-96F6-43EACDF4C073}" sibTransId="{2B9C5B33-AC96-4FF0-A37C-32EF26E7A007}"/>
    <dgm:cxn modelId="{B5FD5EC8-4412-4630-AF7D-ABD2BA26113F}" type="presOf" srcId="{59D6517A-8231-4C29-8832-35CE4BFB682B}" destId="{20528766-3F29-4506-AC85-146C318C294E}" srcOrd="0" destOrd="0" presId="urn:microsoft.com/office/officeart/2005/8/layout/hList1"/>
    <dgm:cxn modelId="{F60369D2-AA57-4457-BE50-7BB593ED9263}" srcId="{716E3DDD-3948-46DE-B05A-C4551CB74547}" destId="{9C62E992-95AB-4FD1-83BB-0F26D058FCBB}" srcOrd="0" destOrd="0" parTransId="{9D9CA191-4B74-4686-B0DE-75504CC64BEF}" sibTransId="{CD7A1069-7AB8-463D-BB59-13F1C121B1A4}"/>
    <dgm:cxn modelId="{38CFCDF9-C2FA-4AFB-85B7-54DF893F952B}" srcId="{D3FE2ED2-B269-4773-8AFF-8E838BAB6E70}" destId="{716E3DDD-3948-46DE-B05A-C4551CB74547}" srcOrd="2" destOrd="0" parTransId="{ACAD6325-76A4-4117-8E05-1B103B60B088}" sibTransId="{491AC0D8-8194-465B-8749-5B767B358F47}"/>
    <dgm:cxn modelId="{BFFB28EB-6626-47CA-AEF1-78805424EA38}" type="presParOf" srcId="{E42C437D-4E6F-458D-9946-6AC929A0034E}" destId="{02F5E7AC-00FA-43F2-895D-BC0ED65A9AFF}" srcOrd="0" destOrd="0" presId="urn:microsoft.com/office/officeart/2005/8/layout/hList1"/>
    <dgm:cxn modelId="{CD414B32-223A-4314-804C-622169340E9C}" type="presParOf" srcId="{02F5E7AC-00FA-43F2-895D-BC0ED65A9AFF}" destId="{CAF98DC4-C90D-4E2C-870D-71184B1A7213}" srcOrd="0" destOrd="0" presId="urn:microsoft.com/office/officeart/2005/8/layout/hList1"/>
    <dgm:cxn modelId="{0259E98E-A542-4A83-8445-A2E9DC86A879}" type="presParOf" srcId="{02F5E7AC-00FA-43F2-895D-BC0ED65A9AFF}" destId="{1CC48815-07F3-4D19-A770-6F5E90AC6DBE}" srcOrd="1" destOrd="0" presId="urn:microsoft.com/office/officeart/2005/8/layout/hList1"/>
    <dgm:cxn modelId="{C1F468D3-7426-40C1-87F5-BA0144D02418}" type="presParOf" srcId="{E42C437D-4E6F-458D-9946-6AC929A0034E}" destId="{907C29C3-D78F-4E2C-ACCA-B869BD48D133}" srcOrd="1" destOrd="0" presId="urn:microsoft.com/office/officeart/2005/8/layout/hList1"/>
    <dgm:cxn modelId="{6412335D-6D84-4314-921D-2C8D0E092126}" type="presParOf" srcId="{E42C437D-4E6F-458D-9946-6AC929A0034E}" destId="{43C75009-C072-4BDC-BC60-00048E48860F}" srcOrd="2" destOrd="0" presId="urn:microsoft.com/office/officeart/2005/8/layout/hList1"/>
    <dgm:cxn modelId="{C7A36A84-CCBB-4E2F-BB19-ECAADA2BCD1B}" type="presParOf" srcId="{43C75009-C072-4BDC-BC60-00048E48860F}" destId="{780BE2F9-A913-4876-BBA4-032B0FC6FA71}" srcOrd="0" destOrd="0" presId="urn:microsoft.com/office/officeart/2005/8/layout/hList1"/>
    <dgm:cxn modelId="{2EA9DE6E-CCC3-49E0-8E8C-FC5650FF135B}" type="presParOf" srcId="{43C75009-C072-4BDC-BC60-00048E48860F}" destId="{2A436E06-3E67-455F-B397-364B6230742B}" srcOrd="1" destOrd="0" presId="urn:microsoft.com/office/officeart/2005/8/layout/hList1"/>
    <dgm:cxn modelId="{2105A21F-66E9-43DA-ACB1-78134416BA18}" type="presParOf" srcId="{E42C437D-4E6F-458D-9946-6AC929A0034E}" destId="{C2934992-1077-4CC8-9122-09B196020443}" srcOrd="3" destOrd="0" presId="urn:microsoft.com/office/officeart/2005/8/layout/hList1"/>
    <dgm:cxn modelId="{A469B7A2-8741-445A-A77A-A241BFE7E944}" type="presParOf" srcId="{E42C437D-4E6F-458D-9946-6AC929A0034E}" destId="{18AB20C8-3381-45E4-A099-03E2B5F248C3}" srcOrd="4" destOrd="0" presId="urn:microsoft.com/office/officeart/2005/8/layout/hList1"/>
    <dgm:cxn modelId="{F9252EDC-4AC8-425B-AEC2-0EBBB374225C}" type="presParOf" srcId="{18AB20C8-3381-45E4-A099-03E2B5F248C3}" destId="{434A6975-D011-4B16-90D0-8FD24F1ACFF0}" srcOrd="0" destOrd="0" presId="urn:microsoft.com/office/officeart/2005/8/layout/hList1"/>
    <dgm:cxn modelId="{80B6F2BD-C6F9-4AFD-8592-A478EEF8A847}" type="presParOf" srcId="{18AB20C8-3381-45E4-A099-03E2B5F248C3}" destId="{04A67BBB-126D-4D6F-9DFE-4E489CF1ACC4}" srcOrd="1" destOrd="0" presId="urn:microsoft.com/office/officeart/2005/8/layout/hList1"/>
    <dgm:cxn modelId="{9EA999F6-EDC5-4081-828D-C8C710FD2F31}" type="presParOf" srcId="{E42C437D-4E6F-458D-9946-6AC929A0034E}" destId="{915BAF5E-5157-4DC7-803C-D23C220A3DCF}" srcOrd="5" destOrd="0" presId="urn:microsoft.com/office/officeart/2005/8/layout/hList1"/>
    <dgm:cxn modelId="{388E72B8-7791-4EC1-97E8-DD71F0455C1E}" type="presParOf" srcId="{E42C437D-4E6F-458D-9946-6AC929A0034E}" destId="{9E9C10AA-F2A0-46DD-B273-C15EE7879DFB}" srcOrd="6" destOrd="0" presId="urn:microsoft.com/office/officeart/2005/8/layout/hList1"/>
    <dgm:cxn modelId="{2A8DE3DD-4918-4332-82E2-47181EEAD80B}" type="presParOf" srcId="{9E9C10AA-F2A0-46DD-B273-C15EE7879DFB}" destId="{C70BF38B-5488-41A8-ACFF-FAF1B34DC6FE}" srcOrd="0" destOrd="0" presId="urn:microsoft.com/office/officeart/2005/8/layout/hList1"/>
    <dgm:cxn modelId="{FB745123-A775-4347-896A-41F544D144BC}" type="presParOf" srcId="{9E9C10AA-F2A0-46DD-B273-C15EE7879DFB}" destId="{20528766-3F29-4506-AC85-146C318C29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569621-236F-4204-AC4E-416379BE684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3059609C-D793-4BFF-9B9C-6DA361330111}">
      <dgm:prSet/>
      <dgm:spPr/>
      <dgm:t>
        <a:bodyPr/>
        <a:lstStyle/>
        <a:p>
          <a:r>
            <a:rPr lang="en-GB"/>
            <a:t>Was zu tun ist (zentrale Herausforderung)</a:t>
          </a:r>
          <a:endParaRPr lang="de-DE"/>
        </a:p>
      </dgm:t>
    </dgm:pt>
    <dgm:pt modelId="{D0475AFD-CE3D-4BAE-8561-133B599B09EA}" type="parTrans" cxnId="{259044A1-DA83-467B-9EA0-882E5E2E24BF}">
      <dgm:prSet/>
      <dgm:spPr/>
      <dgm:t>
        <a:bodyPr/>
        <a:lstStyle/>
        <a:p>
          <a:endParaRPr lang="de-DE"/>
        </a:p>
      </dgm:t>
    </dgm:pt>
    <dgm:pt modelId="{834BF00B-B54F-4F7C-80D8-6CD5AD616971}" type="sibTrans" cxnId="{259044A1-DA83-467B-9EA0-882E5E2E24BF}">
      <dgm:prSet/>
      <dgm:spPr/>
      <dgm:t>
        <a:bodyPr/>
        <a:lstStyle/>
        <a:p>
          <a:endParaRPr lang="de-DE"/>
        </a:p>
      </dgm:t>
    </dgm:pt>
    <dgm:pt modelId="{E20379F3-0E08-4050-A3E9-2ACFFA9EE1A7}">
      <dgm:prSet/>
      <dgm:spPr/>
      <dgm:t>
        <a:bodyPr/>
        <a:lstStyle/>
        <a:p>
          <a:r>
            <a:rPr lang="en-US"/>
            <a:t>Setzen Sie die richtigen Leute ein</a:t>
          </a:r>
          <a:endParaRPr lang="de-DE"/>
        </a:p>
      </dgm:t>
    </dgm:pt>
    <dgm:pt modelId="{6BC7A434-78E1-49A6-B736-EC98D69DF09E}" type="parTrans" cxnId="{195A6E43-D42F-4D3E-B1B1-CCB8F7C64397}">
      <dgm:prSet/>
      <dgm:spPr/>
      <dgm:t>
        <a:bodyPr/>
        <a:lstStyle/>
        <a:p>
          <a:endParaRPr lang="de-DE"/>
        </a:p>
      </dgm:t>
    </dgm:pt>
    <dgm:pt modelId="{EC7A59BA-93CA-4D01-B285-5825458F0E19}" type="sibTrans" cxnId="{195A6E43-D42F-4D3E-B1B1-CCB8F7C64397}">
      <dgm:prSet/>
      <dgm:spPr/>
      <dgm:t>
        <a:bodyPr/>
        <a:lstStyle/>
        <a:p>
          <a:endParaRPr lang="de-DE"/>
        </a:p>
      </dgm:t>
    </dgm:pt>
    <dgm:pt modelId="{749A9D82-5064-4D68-B15C-800354587FF3}">
      <dgm:prSet/>
      <dgm:spPr/>
      <dgm:t>
        <a:bodyPr/>
        <a:lstStyle/>
        <a:p>
          <a:r>
            <a:rPr lang="en-US"/>
            <a:t>Sicherstellen, dass sie sich für den Change engagieren und von anderen respektiert werden</a:t>
          </a:r>
          <a:endParaRPr lang="de-DE"/>
        </a:p>
      </dgm:t>
    </dgm:pt>
    <dgm:pt modelId="{8EF4ABC1-E52C-4E5D-BC55-D142DAD43A15}" type="parTrans" cxnId="{5C3EE178-6F58-469F-B897-15C060402F5C}">
      <dgm:prSet/>
      <dgm:spPr/>
      <dgm:t>
        <a:bodyPr/>
        <a:lstStyle/>
        <a:p>
          <a:endParaRPr lang="de-DE"/>
        </a:p>
      </dgm:t>
    </dgm:pt>
    <dgm:pt modelId="{7FFAF032-0778-44F4-B6A2-BF53D7F252E5}" type="sibTrans" cxnId="{5C3EE178-6F58-469F-B897-15C060402F5C}">
      <dgm:prSet/>
      <dgm:spPr/>
      <dgm:t>
        <a:bodyPr/>
        <a:lstStyle/>
        <a:p>
          <a:endParaRPr lang="de-DE"/>
        </a:p>
      </dgm:t>
    </dgm:pt>
    <dgm:pt modelId="{4DB98F88-92DD-403F-A9F4-B5A4A315224C}">
      <dgm:prSet/>
      <dgm:spPr/>
      <dgm:t>
        <a:bodyPr/>
        <a:lstStyle/>
        <a:p>
          <a:r>
            <a:rPr lang="en-GB"/>
            <a:t>Was soll erreicht werden (gewünschtes Verhalten / Situation)</a:t>
          </a:r>
          <a:endParaRPr lang="de-DE"/>
        </a:p>
      </dgm:t>
    </dgm:pt>
    <dgm:pt modelId="{46048A1B-4C95-4741-9659-1DFC55B1A54E}" type="parTrans" cxnId="{53148377-201D-40D4-BE2E-54AD99DBFF8D}">
      <dgm:prSet/>
      <dgm:spPr/>
      <dgm:t>
        <a:bodyPr/>
        <a:lstStyle/>
        <a:p>
          <a:endParaRPr lang="de-DE"/>
        </a:p>
      </dgm:t>
    </dgm:pt>
    <dgm:pt modelId="{88C47690-7134-426D-BCCD-31241675B31D}" type="sibTrans" cxnId="{53148377-201D-40D4-BE2E-54AD99DBFF8D}">
      <dgm:prSet/>
      <dgm:spPr/>
      <dgm:t>
        <a:bodyPr/>
        <a:lstStyle/>
        <a:p>
          <a:endParaRPr lang="de-DE"/>
        </a:p>
      </dgm:t>
    </dgm:pt>
    <dgm:pt modelId="{71CEDD60-90C7-4CFF-8518-B91925ADD102}">
      <dgm:prSet/>
      <dgm:spPr/>
      <dgm:t>
        <a:bodyPr/>
        <a:lstStyle/>
        <a:p>
          <a:r>
            <a:rPr lang="en-US"/>
            <a:t>Eine starke Gruppe beeinflusst andere, den Change zu akzeptieren.</a:t>
          </a:r>
          <a:endParaRPr lang="de-DE"/>
        </a:p>
      </dgm:t>
    </dgm:pt>
    <dgm:pt modelId="{201BB9E2-46EE-419A-95BC-C2E682DBC0DE}" type="parTrans" cxnId="{AB27B4EE-AB79-4711-A55F-F4210D078F5B}">
      <dgm:prSet/>
      <dgm:spPr/>
      <dgm:t>
        <a:bodyPr/>
        <a:lstStyle/>
        <a:p>
          <a:endParaRPr lang="de-DE"/>
        </a:p>
      </dgm:t>
    </dgm:pt>
    <dgm:pt modelId="{5D3EA240-CA44-4A5F-9D62-14B00D9EF4F6}" type="sibTrans" cxnId="{AB27B4EE-AB79-4711-A55F-F4210D078F5B}">
      <dgm:prSet/>
      <dgm:spPr/>
      <dgm:t>
        <a:bodyPr/>
        <a:lstStyle/>
        <a:p>
          <a:endParaRPr lang="de-DE"/>
        </a:p>
      </dgm:t>
    </dgm:pt>
    <dgm:pt modelId="{26074B8D-8B93-40D8-9442-15FD1D9584AB}">
      <dgm:prSet/>
      <dgm:spPr/>
      <dgm:t>
        <a:bodyPr/>
        <a:lstStyle/>
        <a:p>
          <a:r>
            <a:rPr lang="en-US"/>
            <a:t>Wer gegen den Change ist, ist gegen die Koalition.</a:t>
          </a:r>
          <a:endParaRPr lang="de-DE"/>
        </a:p>
      </dgm:t>
    </dgm:pt>
    <dgm:pt modelId="{79F448E5-F16C-415B-AC02-13B541EBB189}" type="parTrans" cxnId="{EC9C377D-15ED-4752-9BC6-34307467BFFF}">
      <dgm:prSet/>
      <dgm:spPr/>
      <dgm:t>
        <a:bodyPr/>
        <a:lstStyle/>
        <a:p>
          <a:endParaRPr lang="de-DE"/>
        </a:p>
      </dgm:t>
    </dgm:pt>
    <dgm:pt modelId="{6FA6C988-D931-4809-8EE7-8174614CECEB}" type="sibTrans" cxnId="{EC9C377D-15ED-4752-9BC6-34307467BFFF}">
      <dgm:prSet/>
      <dgm:spPr/>
      <dgm:t>
        <a:bodyPr/>
        <a:lstStyle/>
        <a:p>
          <a:endParaRPr lang="de-DE"/>
        </a:p>
      </dgm:t>
    </dgm:pt>
    <dgm:pt modelId="{167093A0-F4FD-444C-BB60-B591C76010C3}">
      <dgm:prSet/>
      <dgm:spPr/>
      <dgm:t>
        <a:bodyPr/>
        <a:lstStyle/>
        <a:p>
          <a:r>
            <a:rPr lang="en-GB"/>
            <a:t>Was zu vermeiden ist (Risiken)</a:t>
          </a:r>
          <a:endParaRPr lang="de-DE"/>
        </a:p>
      </dgm:t>
    </dgm:pt>
    <dgm:pt modelId="{0F17C06F-FC25-4FB9-92AE-7A8725967707}" type="parTrans" cxnId="{ED0FB6F0-5A42-46CB-8EEF-6403BCD4BD05}">
      <dgm:prSet/>
      <dgm:spPr/>
      <dgm:t>
        <a:bodyPr/>
        <a:lstStyle/>
        <a:p>
          <a:endParaRPr lang="de-DE"/>
        </a:p>
      </dgm:t>
    </dgm:pt>
    <dgm:pt modelId="{5C71BA1E-3868-44E9-8E97-8965975F0D75}" type="sibTrans" cxnId="{ED0FB6F0-5A42-46CB-8EEF-6403BCD4BD05}">
      <dgm:prSet/>
      <dgm:spPr/>
      <dgm:t>
        <a:bodyPr/>
        <a:lstStyle/>
        <a:p>
          <a:endParaRPr lang="de-DE"/>
        </a:p>
      </dgm:t>
    </dgm:pt>
    <dgm:pt modelId="{93D59761-F2EF-4201-A55D-820EBC68028A}">
      <dgm:prSet/>
      <dgm:spPr/>
      <dgm:t>
        <a:bodyPr/>
        <a:lstStyle/>
        <a:p>
          <a:r>
            <a:rPr lang="en-US"/>
            <a:t>Mangelndes Vertrauen in die Koalition</a:t>
          </a:r>
          <a:endParaRPr lang="de-DE"/>
        </a:p>
      </dgm:t>
    </dgm:pt>
    <dgm:pt modelId="{B8388EEC-02A9-42EB-AF16-3424145DB129}" type="parTrans" cxnId="{290F7C50-C1B1-4C7F-9C9E-2A15A1AB183A}">
      <dgm:prSet/>
      <dgm:spPr/>
      <dgm:t>
        <a:bodyPr/>
        <a:lstStyle/>
        <a:p>
          <a:endParaRPr lang="de-DE"/>
        </a:p>
      </dgm:t>
    </dgm:pt>
    <dgm:pt modelId="{C1F06286-3CBE-4B9E-AAB0-F73EAE9EA8DE}" type="sibTrans" cxnId="{290F7C50-C1B1-4C7F-9C9E-2A15A1AB183A}">
      <dgm:prSet/>
      <dgm:spPr/>
      <dgm:t>
        <a:bodyPr/>
        <a:lstStyle/>
        <a:p>
          <a:endParaRPr lang="de-DE"/>
        </a:p>
      </dgm:t>
    </dgm:pt>
    <dgm:pt modelId="{851D1EB8-B06C-4441-86F7-C335FD4DDA3A}">
      <dgm:prSet/>
      <dgm:spPr/>
      <dgm:t>
        <a:bodyPr/>
        <a:lstStyle/>
        <a:p>
          <a:r>
            <a:rPr lang="en-GB"/>
            <a:t>Wie es weitergehen soll (empfohlene Maßnahmen)</a:t>
          </a:r>
          <a:endParaRPr lang="de-DE"/>
        </a:p>
      </dgm:t>
    </dgm:pt>
    <dgm:pt modelId="{0EDCFA94-E2B0-4DEB-9AB0-2A301618FEF9}" type="parTrans" cxnId="{9C7F71D3-8F62-4670-95E0-953387E5B749}">
      <dgm:prSet/>
      <dgm:spPr/>
      <dgm:t>
        <a:bodyPr/>
        <a:lstStyle/>
        <a:p>
          <a:endParaRPr lang="de-DE"/>
        </a:p>
      </dgm:t>
    </dgm:pt>
    <dgm:pt modelId="{82AD3D91-E8EC-45C3-881C-05C10DB97F74}" type="sibTrans" cxnId="{9C7F71D3-8F62-4670-95E0-953387E5B749}">
      <dgm:prSet/>
      <dgm:spPr/>
      <dgm:t>
        <a:bodyPr/>
        <a:lstStyle/>
        <a:p>
          <a:endParaRPr lang="de-DE"/>
        </a:p>
      </dgm:t>
    </dgm:pt>
    <dgm:pt modelId="{0289994D-F607-4B8D-BE01-180D09506623}">
      <dgm:prSet/>
      <dgm:spPr/>
      <dgm:t>
        <a:bodyPr/>
        <a:lstStyle/>
        <a:p>
          <a:r>
            <a:rPr lang="en-US"/>
            <a:t>Identifizierung kompetenter und angesehener Personen aus wichtigen Interessengruppen</a:t>
          </a:r>
          <a:endParaRPr lang="de-DE"/>
        </a:p>
      </dgm:t>
    </dgm:pt>
    <dgm:pt modelId="{8888ED8F-54A5-4701-80A3-AB1B61FF1C6C}" type="parTrans" cxnId="{C99125AB-E993-46CB-BB43-C9FB0B64D4C8}">
      <dgm:prSet/>
      <dgm:spPr/>
      <dgm:t>
        <a:bodyPr/>
        <a:lstStyle/>
        <a:p>
          <a:endParaRPr lang="de-DE"/>
        </a:p>
      </dgm:t>
    </dgm:pt>
    <dgm:pt modelId="{E849D9E4-1ABF-470C-9D8F-49C67F7CD961}" type="sibTrans" cxnId="{C99125AB-E993-46CB-BB43-C9FB0B64D4C8}">
      <dgm:prSet/>
      <dgm:spPr/>
      <dgm:t>
        <a:bodyPr/>
        <a:lstStyle/>
        <a:p>
          <a:endParaRPr lang="de-DE"/>
        </a:p>
      </dgm:t>
    </dgm:pt>
    <dgm:pt modelId="{AECF9A42-4E16-46AB-B787-AE217FDDE4F8}" type="pres">
      <dgm:prSet presAssocID="{10569621-236F-4204-AC4E-416379BE684D}" presName="Name0" presStyleCnt="0">
        <dgm:presLayoutVars>
          <dgm:dir/>
          <dgm:animLvl val="lvl"/>
          <dgm:resizeHandles val="exact"/>
        </dgm:presLayoutVars>
      </dgm:prSet>
      <dgm:spPr/>
    </dgm:pt>
    <dgm:pt modelId="{DF2DC8F9-EA49-4B35-B8A1-AE3F68353164}" type="pres">
      <dgm:prSet presAssocID="{3059609C-D793-4BFF-9B9C-6DA361330111}" presName="composite" presStyleCnt="0"/>
      <dgm:spPr/>
    </dgm:pt>
    <dgm:pt modelId="{9B3102AE-E561-413B-B5AA-851F76B15CE2}" type="pres">
      <dgm:prSet presAssocID="{3059609C-D793-4BFF-9B9C-6DA361330111}" presName="parTx" presStyleLbl="alignNode1" presStyleIdx="0" presStyleCnt="4">
        <dgm:presLayoutVars>
          <dgm:chMax val="0"/>
          <dgm:chPref val="0"/>
          <dgm:bulletEnabled val="1"/>
        </dgm:presLayoutVars>
      </dgm:prSet>
      <dgm:spPr/>
    </dgm:pt>
    <dgm:pt modelId="{9574EAE3-32F6-4752-930E-1DAC6F8C2D8F}" type="pres">
      <dgm:prSet presAssocID="{3059609C-D793-4BFF-9B9C-6DA361330111}" presName="desTx" presStyleLbl="alignAccFollowNode1" presStyleIdx="0" presStyleCnt="4">
        <dgm:presLayoutVars>
          <dgm:bulletEnabled val="1"/>
        </dgm:presLayoutVars>
      </dgm:prSet>
      <dgm:spPr/>
    </dgm:pt>
    <dgm:pt modelId="{74D9636B-6A5E-476A-A6FC-B2C95675ECE0}" type="pres">
      <dgm:prSet presAssocID="{834BF00B-B54F-4F7C-80D8-6CD5AD616971}" presName="space" presStyleCnt="0"/>
      <dgm:spPr/>
    </dgm:pt>
    <dgm:pt modelId="{1665DFBD-1C75-4D60-9D24-B79AE6F9CAA3}" type="pres">
      <dgm:prSet presAssocID="{4DB98F88-92DD-403F-A9F4-B5A4A315224C}" presName="composite" presStyleCnt="0"/>
      <dgm:spPr/>
    </dgm:pt>
    <dgm:pt modelId="{6ED37B52-E474-45A9-84E0-1C3AAE726895}" type="pres">
      <dgm:prSet presAssocID="{4DB98F88-92DD-403F-A9F4-B5A4A315224C}" presName="parTx" presStyleLbl="alignNode1" presStyleIdx="1" presStyleCnt="4">
        <dgm:presLayoutVars>
          <dgm:chMax val="0"/>
          <dgm:chPref val="0"/>
          <dgm:bulletEnabled val="1"/>
        </dgm:presLayoutVars>
      </dgm:prSet>
      <dgm:spPr/>
    </dgm:pt>
    <dgm:pt modelId="{00339A8D-C407-46CB-9D05-DC3B7EC26E5E}" type="pres">
      <dgm:prSet presAssocID="{4DB98F88-92DD-403F-A9F4-B5A4A315224C}" presName="desTx" presStyleLbl="alignAccFollowNode1" presStyleIdx="1" presStyleCnt="4">
        <dgm:presLayoutVars>
          <dgm:bulletEnabled val="1"/>
        </dgm:presLayoutVars>
      </dgm:prSet>
      <dgm:spPr/>
    </dgm:pt>
    <dgm:pt modelId="{AD57B2BB-D3E8-4215-9E93-2E1235A1AD28}" type="pres">
      <dgm:prSet presAssocID="{88C47690-7134-426D-BCCD-31241675B31D}" presName="space" presStyleCnt="0"/>
      <dgm:spPr/>
    </dgm:pt>
    <dgm:pt modelId="{C328C14A-5C7A-4E0E-932A-F3274A2CA41E}" type="pres">
      <dgm:prSet presAssocID="{167093A0-F4FD-444C-BB60-B591C76010C3}" presName="composite" presStyleCnt="0"/>
      <dgm:spPr/>
    </dgm:pt>
    <dgm:pt modelId="{4692A071-2A96-425E-8025-DF1EEA246A75}" type="pres">
      <dgm:prSet presAssocID="{167093A0-F4FD-444C-BB60-B591C76010C3}" presName="parTx" presStyleLbl="alignNode1" presStyleIdx="2" presStyleCnt="4">
        <dgm:presLayoutVars>
          <dgm:chMax val="0"/>
          <dgm:chPref val="0"/>
          <dgm:bulletEnabled val="1"/>
        </dgm:presLayoutVars>
      </dgm:prSet>
      <dgm:spPr/>
    </dgm:pt>
    <dgm:pt modelId="{6797F35A-9283-43E4-AADD-89894CF4810A}" type="pres">
      <dgm:prSet presAssocID="{167093A0-F4FD-444C-BB60-B591C76010C3}" presName="desTx" presStyleLbl="alignAccFollowNode1" presStyleIdx="2" presStyleCnt="4">
        <dgm:presLayoutVars>
          <dgm:bulletEnabled val="1"/>
        </dgm:presLayoutVars>
      </dgm:prSet>
      <dgm:spPr/>
    </dgm:pt>
    <dgm:pt modelId="{733CA2EC-A267-4357-98AB-198FDCB6814A}" type="pres">
      <dgm:prSet presAssocID="{5C71BA1E-3868-44E9-8E97-8965975F0D75}" presName="space" presStyleCnt="0"/>
      <dgm:spPr/>
    </dgm:pt>
    <dgm:pt modelId="{C4EBE65F-FEFF-40A9-B55A-4F59F9E56DF1}" type="pres">
      <dgm:prSet presAssocID="{851D1EB8-B06C-4441-86F7-C335FD4DDA3A}" presName="composite" presStyleCnt="0"/>
      <dgm:spPr/>
    </dgm:pt>
    <dgm:pt modelId="{501C7D33-1450-4578-8C6F-657F70BAD697}" type="pres">
      <dgm:prSet presAssocID="{851D1EB8-B06C-4441-86F7-C335FD4DDA3A}" presName="parTx" presStyleLbl="alignNode1" presStyleIdx="3" presStyleCnt="4">
        <dgm:presLayoutVars>
          <dgm:chMax val="0"/>
          <dgm:chPref val="0"/>
          <dgm:bulletEnabled val="1"/>
        </dgm:presLayoutVars>
      </dgm:prSet>
      <dgm:spPr/>
    </dgm:pt>
    <dgm:pt modelId="{52C62472-64D3-4B07-B578-35A14E4C1E7D}" type="pres">
      <dgm:prSet presAssocID="{851D1EB8-B06C-4441-86F7-C335FD4DDA3A}" presName="desTx" presStyleLbl="alignAccFollowNode1" presStyleIdx="3" presStyleCnt="4">
        <dgm:presLayoutVars>
          <dgm:bulletEnabled val="1"/>
        </dgm:presLayoutVars>
      </dgm:prSet>
      <dgm:spPr/>
    </dgm:pt>
  </dgm:ptLst>
  <dgm:cxnLst>
    <dgm:cxn modelId="{BA7E9008-741C-4F25-A8F4-9D264E31C03D}" type="presOf" srcId="{749A9D82-5064-4D68-B15C-800354587FF3}" destId="{9574EAE3-32F6-4752-930E-1DAC6F8C2D8F}" srcOrd="0" destOrd="1" presId="urn:microsoft.com/office/officeart/2005/8/layout/hList1"/>
    <dgm:cxn modelId="{F314A31D-1C80-40A7-90CE-0A237754E84F}" type="presOf" srcId="{93D59761-F2EF-4201-A55D-820EBC68028A}" destId="{6797F35A-9283-43E4-AADD-89894CF4810A}" srcOrd="0" destOrd="0" presId="urn:microsoft.com/office/officeart/2005/8/layout/hList1"/>
    <dgm:cxn modelId="{AD0E0C2E-68D9-4453-8FC4-99FFCAA26386}" type="presOf" srcId="{851D1EB8-B06C-4441-86F7-C335FD4DDA3A}" destId="{501C7D33-1450-4578-8C6F-657F70BAD697}" srcOrd="0" destOrd="0" presId="urn:microsoft.com/office/officeart/2005/8/layout/hList1"/>
    <dgm:cxn modelId="{51C46C34-BEDD-4E38-9AB1-5E0740525F3D}" type="presOf" srcId="{71CEDD60-90C7-4CFF-8518-B91925ADD102}" destId="{00339A8D-C407-46CB-9D05-DC3B7EC26E5E}" srcOrd="0" destOrd="0" presId="urn:microsoft.com/office/officeart/2005/8/layout/hList1"/>
    <dgm:cxn modelId="{81BD2C42-C9E1-42F8-9DAE-FB9434286260}" type="presOf" srcId="{167093A0-F4FD-444C-BB60-B591C76010C3}" destId="{4692A071-2A96-425E-8025-DF1EEA246A75}" srcOrd="0" destOrd="0" presId="urn:microsoft.com/office/officeart/2005/8/layout/hList1"/>
    <dgm:cxn modelId="{195A6E43-D42F-4D3E-B1B1-CCB8F7C64397}" srcId="{3059609C-D793-4BFF-9B9C-6DA361330111}" destId="{E20379F3-0E08-4050-A3E9-2ACFFA9EE1A7}" srcOrd="0" destOrd="0" parTransId="{6BC7A434-78E1-49A6-B736-EC98D69DF09E}" sibTransId="{EC7A59BA-93CA-4D01-B285-5825458F0E19}"/>
    <dgm:cxn modelId="{290F7C50-C1B1-4C7F-9C9E-2A15A1AB183A}" srcId="{167093A0-F4FD-444C-BB60-B591C76010C3}" destId="{93D59761-F2EF-4201-A55D-820EBC68028A}" srcOrd="0" destOrd="0" parTransId="{B8388EEC-02A9-42EB-AF16-3424145DB129}" sibTransId="{C1F06286-3CBE-4B9E-AAB0-F73EAE9EA8DE}"/>
    <dgm:cxn modelId="{EDF63957-DE59-4CEB-A7EA-4B9374192076}" type="presOf" srcId="{4DB98F88-92DD-403F-A9F4-B5A4A315224C}" destId="{6ED37B52-E474-45A9-84E0-1C3AAE726895}" srcOrd="0" destOrd="0" presId="urn:microsoft.com/office/officeart/2005/8/layout/hList1"/>
    <dgm:cxn modelId="{C475CD66-B8D2-4C41-9DF4-5BC4D6778512}" type="presOf" srcId="{E20379F3-0E08-4050-A3E9-2ACFFA9EE1A7}" destId="{9574EAE3-32F6-4752-930E-1DAC6F8C2D8F}" srcOrd="0" destOrd="0" presId="urn:microsoft.com/office/officeart/2005/8/layout/hList1"/>
    <dgm:cxn modelId="{661D5B73-573C-448B-82C9-C9E9D48ACC06}" type="presOf" srcId="{3059609C-D793-4BFF-9B9C-6DA361330111}" destId="{9B3102AE-E561-413B-B5AA-851F76B15CE2}" srcOrd="0" destOrd="0" presId="urn:microsoft.com/office/officeart/2005/8/layout/hList1"/>
    <dgm:cxn modelId="{978BBC75-DAD3-4FC6-A66E-40C77EE3C5E8}" type="presOf" srcId="{10569621-236F-4204-AC4E-416379BE684D}" destId="{AECF9A42-4E16-46AB-B787-AE217FDDE4F8}" srcOrd="0" destOrd="0" presId="urn:microsoft.com/office/officeart/2005/8/layout/hList1"/>
    <dgm:cxn modelId="{53148377-201D-40D4-BE2E-54AD99DBFF8D}" srcId="{10569621-236F-4204-AC4E-416379BE684D}" destId="{4DB98F88-92DD-403F-A9F4-B5A4A315224C}" srcOrd="1" destOrd="0" parTransId="{46048A1B-4C95-4741-9659-1DFC55B1A54E}" sibTransId="{88C47690-7134-426D-BCCD-31241675B31D}"/>
    <dgm:cxn modelId="{5C3EE178-6F58-469F-B897-15C060402F5C}" srcId="{3059609C-D793-4BFF-9B9C-6DA361330111}" destId="{749A9D82-5064-4D68-B15C-800354587FF3}" srcOrd="1" destOrd="0" parTransId="{8EF4ABC1-E52C-4E5D-BC55-D142DAD43A15}" sibTransId="{7FFAF032-0778-44F4-B6A2-BF53D7F252E5}"/>
    <dgm:cxn modelId="{EC9C377D-15ED-4752-9BC6-34307467BFFF}" srcId="{4DB98F88-92DD-403F-A9F4-B5A4A315224C}" destId="{26074B8D-8B93-40D8-9442-15FD1D9584AB}" srcOrd="1" destOrd="0" parTransId="{79F448E5-F16C-415B-AC02-13B541EBB189}" sibTransId="{6FA6C988-D931-4809-8EE7-8174614CECEB}"/>
    <dgm:cxn modelId="{259044A1-DA83-467B-9EA0-882E5E2E24BF}" srcId="{10569621-236F-4204-AC4E-416379BE684D}" destId="{3059609C-D793-4BFF-9B9C-6DA361330111}" srcOrd="0" destOrd="0" parTransId="{D0475AFD-CE3D-4BAE-8561-133B599B09EA}" sibTransId="{834BF00B-B54F-4F7C-80D8-6CD5AD616971}"/>
    <dgm:cxn modelId="{C99125AB-E993-46CB-BB43-C9FB0B64D4C8}" srcId="{851D1EB8-B06C-4441-86F7-C335FD4DDA3A}" destId="{0289994D-F607-4B8D-BE01-180D09506623}" srcOrd="0" destOrd="0" parTransId="{8888ED8F-54A5-4701-80A3-AB1B61FF1C6C}" sibTransId="{E849D9E4-1ABF-470C-9D8F-49C67F7CD961}"/>
    <dgm:cxn modelId="{F4EE5EBE-94AA-4B9C-B420-069324D3022C}" type="presOf" srcId="{26074B8D-8B93-40D8-9442-15FD1D9584AB}" destId="{00339A8D-C407-46CB-9D05-DC3B7EC26E5E}" srcOrd="0" destOrd="1" presId="urn:microsoft.com/office/officeart/2005/8/layout/hList1"/>
    <dgm:cxn modelId="{9C7F71D3-8F62-4670-95E0-953387E5B749}" srcId="{10569621-236F-4204-AC4E-416379BE684D}" destId="{851D1EB8-B06C-4441-86F7-C335FD4DDA3A}" srcOrd="3" destOrd="0" parTransId="{0EDCFA94-E2B0-4DEB-9AB0-2A301618FEF9}" sibTransId="{82AD3D91-E8EC-45C3-881C-05C10DB97F74}"/>
    <dgm:cxn modelId="{AB27B4EE-AB79-4711-A55F-F4210D078F5B}" srcId="{4DB98F88-92DD-403F-A9F4-B5A4A315224C}" destId="{71CEDD60-90C7-4CFF-8518-B91925ADD102}" srcOrd="0" destOrd="0" parTransId="{201BB9E2-46EE-419A-95BC-C2E682DBC0DE}" sibTransId="{5D3EA240-CA44-4A5F-9D62-14B00D9EF4F6}"/>
    <dgm:cxn modelId="{ED0FB6F0-5A42-46CB-8EEF-6403BCD4BD05}" srcId="{10569621-236F-4204-AC4E-416379BE684D}" destId="{167093A0-F4FD-444C-BB60-B591C76010C3}" srcOrd="2" destOrd="0" parTransId="{0F17C06F-FC25-4FB9-92AE-7A8725967707}" sibTransId="{5C71BA1E-3868-44E9-8E97-8965975F0D75}"/>
    <dgm:cxn modelId="{34A575F4-AA9D-4D6E-AF90-30D667CF91E9}" type="presOf" srcId="{0289994D-F607-4B8D-BE01-180D09506623}" destId="{52C62472-64D3-4B07-B578-35A14E4C1E7D}" srcOrd="0" destOrd="0" presId="urn:microsoft.com/office/officeart/2005/8/layout/hList1"/>
    <dgm:cxn modelId="{CD464DE8-9ECA-4B91-8BF2-55AF21253237}" type="presParOf" srcId="{AECF9A42-4E16-46AB-B787-AE217FDDE4F8}" destId="{DF2DC8F9-EA49-4B35-B8A1-AE3F68353164}" srcOrd="0" destOrd="0" presId="urn:microsoft.com/office/officeart/2005/8/layout/hList1"/>
    <dgm:cxn modelId="{235B3DF5-7CF4-497A-A3C1-4AB7F13A1CD6}" type="presParOf" srcId="{DF2DC8F9-EA49-4B35-B8A1-AE3F68353164}" destId="{9B3102AE-E561-413B-B5AA-851F76B15CE2}" srcOrd="0" destOrd="0" presId="urn:microsoft.com/office/officeart/2005/8/layout/hList1"/>
    <dgm:cxn modelId="{CBE99B32-BDAC-43EE-83ED-15F538789508}" type="presParOf" srcId="{DF2DC8F9-EA49-4B35-B8A1-AE3F68353164}" destId="{9574EAE3-32F6-4752-930E-1DAC6F8C2D8F}" srcOrd="1" destOrd="0" presId="urn:microsoft.com/office/officeart/2005/8/layout/hList1"/>
    <dgm:cxn modelId="{33F8B244-F7CA-475D-B83D-08F30B407743}" type="presParOf" srcId="{AECF9A42-4E16-46AB-B787-AE217FDDE4F8}" destId="{74D9636B-6A5E-476A-A6FC-B2C95675ECE0}" srcOrd="1" destOrd="0" presId="urn:microsoft.com/office/officeart/2005/8/layout/hList1"/>
    <dgm:cxn modelId="{8A6C7262-076D-4996-9808-0BF21A417E16}" type="presParOf" srcId="{AECF9A42-4E16-46AB-B787-AE217FDDE4F8}" destId="{1665DFBD-1C75-4D60-9D24-B79AE6F9CAA3}" srcOrd="2" destOrd="0" presId="urn:microsoft.com/office/officeart/2005/8/layout/hList1"/>
    <dgm:cxn modelId="{C8CCF6F5-9BC1-4C8F-85CC-3CFA055C864B}" type="presParOf" srcId="{1665DFBD-1C75-4D60-9D24-B79AE6F9CAA3}" destId="{6ED37B52-E474-45A9-84E0-1C3AAE726895}" srcOrd="0" destOrd="0" presId="urn:microsoft.com/office/officeart/2005/8/layout/hList1"/>
    <dgm:cxn modelId="{4EE66D55-8433-4216-B2BF-DCB13E3A3C1D}" type="presParOf" srcId="{1665DFBD-1C75-4D60-9D24-B79AE6F9CAA3}" destId="{00339A8D-C407-46CB-9D05-DC3B7EC26E5E}" srcOrd="1" destOrd="0" presId="urn:microsoft.com/office/officeart/2005/8/layout/hList1"/>
    <dgm:cxn modelId="{997FC38C-E964-4227-9BF6-0ECE550F9251}" type="presParOf" srcId="{AECF9A42-4E16-46AB-B787-AE217FDDE4F8}" destId="{AD57B2BB-D3E8-4215-9E93-2E1235A1AD28}" srcOrd="3" destOrd="0" presId="urn:microsoft.com/office/officeart/2005/8/layout/hList1"/>
    <dgm:cxn modelId="{A9388C6B-DC7F-47FF-9CD2-0BCB89323990}" type="presParOf" srcId="{AECF9A42-4E16-46AB-B787-AE217FDDE4F8}" destId="{C328C14A-5C7A-4E0E-932A-F3274A2CA41E}" srcOrd="4" destOrd="0" presId="urn:microsoft.com/office/officeart/2005/8/layout/hList1"/>
    <dgm:cxn modelId="{C3C29306-A25E-4AA6-A038-0D2E258C933E}" type="presParOf" srcId="{C328C14A-5C7A-4E0E-932A-F3274A2CA41E}" destId="{4692A071-2A96-425E-8025-DF1EEA246A75}" srcOrd="0" destOrd="0" presId="urn:microsoft.com/office/officeart/2005/8/layout/hList1"/>
    <dgm:cxn modelId="{5DDB7A11-00E6-4D73-ABC3-58E799C71A0D}" type="presParOf" srcId="{C328C14A-5C7A-4E0E-932A-F3274A2CA41E}" destId="{6797F35A-9283-43E4-AADD-89894CF4810A}" srcOrd="1" destOrd="0" presId="urn:microsoft.com/office/officeart/2005/8/layout/hList1"/>
    <dgm:cxn modelId="{F24966FB-35A9-4F4C-9AED-64F353A5C6BF}" type="presParOf" srcId="{AECF9A42-4E16-46AB-B787-AE217FDDE4F8}" destId="{733CA2EC-A267-4357-98AB-198FDCB6814A}" srcOrd="5" destOrd="0" presId="urn:microsoft.com/office/officeart/2005/8/layout/hList1"/>
    <dgm:cxn modelId="{F42C1598-9CA9-424D-84D5-CEEA38271813}" type="presParOf" srcId="{AECF9A42-4E16-46AB-B787-AE217FDDE4F8}" destId="{C4EBE65F-FEFF-40A9-B55A-4F59F9E56DF1}" srcOrd="6" destOrd="0" presId="urn:microsoft.com/office/officeart/2005/8/layout/hList1"/>
    <dgm:cxn modelId="{4F7990D5-6BDD-4948-8F06-0FBE7761CB9F}" type="presParOf" srcId="{C4EBE65F-FEFF-40A9-B55A-4F59F9E56DF1}" destId="{501C7D33-1450-4578-8C6F-657F70BAD697}" srcOrd="0" destOrd="0" presId="urn:microsoft.com/office/officeart/2005/8/layout/hList1"/>
    <dgm:cxn modelId="{F4FBAB9C-B155-4F35-927F-F701983FD6D9}" type="presParOf" srcId="{C4EBE65F-FEFF-40A9-B55A-4F59F9E56DF1}" destId="{52C62472-64D3-4B07-B578-35A14E4C1E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D5588-30D0-4D9F-974C-BC2D20C5D06B}">
      <dsp:nvSpPr>
        <dsp:cNvPr id="0" name=""/>
        <dsp:cNvSpPr/>
      </dsp:nvSpPr>
      <dsp:spPr>
        <a:xfrm>
          <a:off x="4098594" y="57825"/>
          <a:ext cx="2775611" cy="2775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Qualitätsmanagement-System (QMS)</a:t>
          </a:r>
          <a:endParaRPr lang="de-DE" sz="1700" kern="1200"/>
        </a:p>
      </dsp:txBody>
      <dsp:txXfrm>
        <a:off x="4468675" y="543557"/>
        <a:ext cx="2035448" cy="1249025"/>
      </dsp:txXfrm>
    </dsp:sp>
    <dsp:sp modelId="{A29A13F1-4F40-49F2-A14C-011C5F456F85}">
      <dsp:nvSpPr>
        <dsp:cNvPr id="0" name=""/>
        <dsp:cNvSpPr/>
      </dsp:nvSpPr>
      <dsp:spPr>
        <a:xfrm>
          <a:off x="5100127" y="1792582"/>
          <a:ext cx="2775611" cy="2775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Business Continuity Management System (BCMS)</a:t>
          </a:r>
          <a:endParaRPr lang="de-DE" sz="1700" kern="1200"/>
        </a:p>
      </dsp:txBody>
      <dsp:txXfrm>
        <a:off x="5949001" y="2509615"/>
        <a:ext cx="1665366" cy="1526586"/>
      </dsp:txXfrm>
    </dsp:sp>
    <dsp:sp modelId="{9EEDF986-1E99-4E0D-A171-9095E6A8F129}">
      <dsp:nvSpPr>
        <dsp:cNvPr id="0" name=""/>
        <dsp:cNvSpPr/>
      </dsp:nvSpPr>
      <dsp:spPr>
        <a:xfrm>
          <a:off x="3097061" y="1792582"/>
          <a:ext cx="2775611" cy="2775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a:t>Information Security Management System (ISMS)</a:t>
          </a:r>
          <a:endParaRPr lang="de-DE" sz="1700" kern="1200"/>
        </a:p>
      </dsp:txBody>
      <dsp:txXfrm>
        <a:off x="3358431" y="2509615"/>
        <a:ext cx="1665366" cy="1526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02B8E-708B-42B0-9614-E20C1E1F6585}">
      <dsp:nvSpPr>
        <dsp:cNvPr id="0" name=""/>
        <dsp:cNvSpPr/>
      </dsp:nvSpPr>
      <dsp:spPr>
        <a:xfrm>
          <a:off x="4125" y="612096"/>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tun ist (zentrale Herausforderung)</a:t>
          </a:r>
          <a:endParaRPr lang="de-DE" sz="1900" kern="1200"/>
        </a:p>
      </dsp:txBody>
      <dsp:txXfrm>
        <a:off x="4125" y="612096"/>
        <a:ext cx="2480667" cy="950541"/>
      </dsp:txXfrm>
    </dsp:sp>
    <dsp:sp modelId="{3A60C917-6DA9-45A2-89DF-C71E37FB183A}">
      <dsp:nvSpPr>
        <dsp:cNvPr id="0" name=""/>
        <dsp:cNvSpPr/>
      </dsp:nvSpPr>
      <dsp:spPr>
        <a:xfrm>
          <a:off x="4125" y="1562637"/>
          <a:ext cx="2480667" cy="2451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die führende Koalition dazu bringen, eine klare Vision und Strategie zu entwickeln</a:t>
          </a:r>
          <a:endParaRPr lang="de-DE" sz="1900" kern="1200"/>
        </a:p>
        <a:p>
          <a:pPr marL="171450" lvl="1" indent="-171450" algn="l" defTabSz="844550">
            <a:lnSpc>
              <a:spcPct val="90000"/>
            </a:lnSpc>
            <a:spcBef>
              <a:spcPct val="0"/>
            </a:spcBef>
            <a:spcAft>
              <a:spcPct val="15000"/>
            </a:spcAft>
            <a:buChar char="•"/>
          </a:pPr>
          <a:r>
            <a:rPr lang="en-US" sz="1900" kern="1200"/>
            <a:t>Berücksichtigung des Faktors Mensch als Teil der Strategie</a:t>
          </a:r>
          <a:endParaRPr lang="de-DE" sz="1900" kern="1200"/>
        </a:p>
      </dsp:txBody>
      <dsp:txXfrm>
        <a:off x="4125" y="1562637"/>
        <a:ext cx="2480667" cy="2451284"/>
      </dsp:txXfrm>
    </dsp:sp>
    <dsp:sp modelId="{2DFBF8DE-31CE-45E4-9821-2B171D3BE9EB}">
      <dsp:nvSpPr>
        <dsp:cNvPr id="0" name=""/>
        <dsp:cNvSpPr/>
      </dsp:nvSpPr>
      <dsp:spPr>
        <a:xfrm>
          <a:off x="2832086" y="612096"/>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soll erreicht werden (gewünschtes Verhalten / Situation)</a:t>
          </a:r>
          <a:endParaRPr lang="de-DE" sz="1900" kern="1200"/>
        </a:p>
      </dsp:txBody>
      <dsp:txXfrm>
        <a:off x="2832086" y="612096"/>
        <a:ext cx="2480667" cy="950541"/>
      </dsp:txXfrm>
    </dsp:sp>
    <dsp:sp modelId="{5F9DF71F-2B42-4B3A-9AD5-8C09766A07A6}">
      <dsp:nvSpPr>
        <dsp:cNvPr id="0" name=""/>
        <dsp:cNvSpPr/>
      </dsp:nvSpPr>
      <dsp:spPr>
        <a:xfrm>
          <a:off x="2832086" y="1562637"/>
          <a:ext cx="2480667" cy="2451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Das Leitungsteam hat eine klare Vision und Strategie entwickelt</a:t>
          </a:r>
          <a:endParaRPr lang="de-DE" sz="1900" kern="1200"/>
        </a:p>
      </dsp:txBody>
      <dsp:txXfrm>
        <a:off x="2832086" y="1562637"/>
        <a:ext cx="2480667" cy="2451284"/>
      </dsp:txXfrm>
    </dsp:sp>
    <dsp:sp modelId="{C4EE8277-50AD-4C7F-9580-4E90B5BE74F0}">
      <dsp:nvSpPr>
        <dsp:cNvPr id="0" name=""/>
        <dsp:cNvSpPr/>
      </dsp:nvSpPr>
      <dsp:spPr>
        <a:xfrm>
          <a:off x="5660046" y="612096"/>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vermeiden ist (Risiken)</a:t>
          </a:r>
          <a:endParaRPr lang="de-DE" sz="1900" kern="1200"/>
        </a:p>
      </dsp:txBody>
      <dsp:txXfrm>
        <a:off x="5660046" y="612096"/>
        <a:ext cx="2480667" cy="950541"/>
      </dsp:txXfrm>
    </dsp:sp>
    <dsp:sp modelId="{3C54B893-06CF-44E3-9863-CA058D496CF9}">
      <dsp:nvSpPr>
        <dsp:cNvPr id="0" name=""/>
        <dsp:cNvSpPr/>
      </dsp:nvSpPr>
      <dsp:spPr>
        <a:xfrm>
          <a:off x="5660046" y="1562637"/>
          <a:ext cx="2480667" cy="2451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Nur auf Zahlen (Finanzen) und Technologie konzentrieren</a:t>
          </a:r>
          <a:endParaRPr lang="de-DE" sz="1900" kern="1200"/>
        </a:p>
        <a:p>
          <a:pPr marL="171450" lvl="1" indent="-171450" algn="l" defTabSz="844550">
            <a:lnSpc>
              <a:spcPct val="90000"/>
            </a:lnSpc>
            <a:spcBef>
              <a:spcPct val="0"/>
            </a:spcBef>
            <a:spcAft>
              <a:spcPct val="15000"/>
            </a:spcAft>
            <a:buChar char="•"/>
          </a:pPr>
          <a:r>
            <a:rPr lang="en-US" sz="1900" kern="1200"/>
            <a:t>Zu viel Beratergerede, zu wenig konkrete Orientierung</a:t>
          </a:r>
          <a:endParaRPr lang="de-DE" sz="1900" kern="1200"/>
        </a:p>
      </dsp:txBody>
      <dsp:txXfrm>
        <a:off x="5660046" y="1562637"/>
        <a:ext cx="2480667" cy="2451284"/>
      </dsp:txXfrm>
    </dsp:sp>
    <dsp:sp modelId="{CB7E3B25-41CF-47B5-A256-0C1E6EB0F8DE}">
      <dsp:nvSpPr>
        <dsp:cNvPr id="0" name=""/>
        <dsp:cNvSpPr/>
      </dsp:nvSpPr>
      <dsp:spPr>
        <a:xfrm>
          <a:off x="8488007" y="612096"/>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Wie es weitergehen soll (empfohlene Maßnahmen)</a:t>
          </a:r>
          <a:endParaRPr lang="de-DE" sz="1900" kern="1200"/>
        </a:p>
      </dsp:txBody>
      <dsp:txXfrm>
        <a:off x="8488007" y="612096"/>
        <a:ext cx="2480667" cy="950541"/>
      </dsp:txXfrm>
    </dsp:sp>
    <dsp:sp modelId="{6D403740-E1EE-4143-9E25-BE3B107E5B5D}">
      <dsp:nvSpPr>
        <dsp:cNvPr id="0" name=""/>
        <dsp:cNvSpPr/>
      </dsp:nvSpPr>
      <dsp:spPr>
        <a:xfrm>
          <a:off x="8488007" y="1562637"/>
          <a:ext cx="2480667" cy="2451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Aufstellung eines strategischen Plans unter Berücksichtigung der Faktoren Mensch, Prozess und Technologie</a:t>
          </a:r>
          <a:endParaRPr lang="de-DE" sz="1900" kern="1200"/>
        </a:p>
      </dsp:txBody>
      <dsp:txXfrm>
        <a:off x="8488007" y="1562637"/>
        <a:ext cx="2480667" cy="24512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BBF5-781C-4B21-BF8C-66A6522ABE37}">
      <dsp:nvSpPr>
        <dsp:cNvPr id="0" name=""/>
        <dsp:cNvSpPr/>
      </dsp:nvSpPr>
      <dsp:spPr>
        <a:xfrm>
          <a:off x="4125" y="913067"/>
          <a:ext cx="2480667" cy="8508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Was zu tun ist (zentrale Herausforderung)</a:t>
          </a:r>
          <a:endParaRPr lang="de-DE" sz="1700" kern="1200"/>
        </a:p>
      </dsp:txBody>
      <dsp:txXfrm>
        <a:off x="4125" y="913067"/>
        <a:ext cx="2480667" cy="850891"/>
      </dsp:txXfrm>
    </dsp:sp>
    <dsp:sp modelId="{481ED84B-A0A3-44C0-8312-79EE3EA8FBD8}">
      <dsp:nvSpPr>
        <dsp:cNvPr id="0" name=""/>
        <dsp:cNvSpPr/>
      </dsp:nvSpPr>
      <dsp:spPr>
        <a:xfrm>
          <a:off x="4125" y="1763958"/>
          <a:ext cx="2480667" cy="19489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Berücksichtigung aller relevanten Interessengruppen und deren Einbindung in den organisatorischen Change</a:t>
          </a:r>
          <a:endParaRPr lang="de-DE" sz="1700" kern="1200"/>
        </a:p>
      </dsp:txBody>
      <dsp:txXfrm>
        <a:off x="4125" y="1763958"/>
        <a:ext cx="2480667" cy="1948992"/>
      </dsp:txXfrm>
    </dsp:sp>
    <dsp:sp modelId="{5BCEE65F-ACC1-46C5-A732-68DC91641876}">
      <dsp:nvSpPr>
        <dsp:cNvPr id="0" name=""/>
        <dsp:cNvSpPr/>
      </dsp:nvSpPr>
      <dsp:spPr>
        <a:xfrm>
          <a:off x="2832086" y="913067"/>
          <a:ext cx="2480667" cy="8508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Was soll erreicht werden (gewünschtes Verhalten / Situation)</a:t>
          </a:r>
          <a:endParaRPr lang="de-DE" sz="1700" kern="1200"/>
        </a:p>
      </dsp:txBody>
      <dsp:txXfrm>
        <a:off x="2832086" y="913067"/>
        <a:ext cx="2480667" cy="850891"/>
      </dsp:txXfrm>
    </dsp:sp>
    <dsp:sp modelId="{76CA99BF-9689-4D74-A3C2-1ADB2904A3C4}">
      <dsp:nvSpPr>
        <dsp:cNvPr id="0" name=""/>
        <dsp:cNvSpPr/>
      </dsp:nvSpPr>
      <dsp:spPr>
        <a:xfrm>
          <a:off x="2832086" y="1763958"/>
          <a:ext cx="2480667" cy="19489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Die Menschen beginnen, den Change zu akzeptieren und sich entsprechend zu verhalten.</a:t>
          </a:r>
          <a:endParaRPr lang="de-DE" sz="1700" kern="1200"/>
        </a:p>
      </dsp:txBody>
      <dsp:txXfrm>
        <a:off x="2832086" y="1763958"/>
        <a:ext cx="2480667" cy="1948992"/>
      </dsp:txXfrm>
    </dsp:sp>
    <dsp:sp modelId="{D76FCA70-49A1-4223-B5E7-B8562D2EE59B}">
      <dsp:nvSpPr>
        <dsp:cNvPr id="0" name=""/>
        <dsp:cNvSpPr/>
      </dsp:nvSpPr>
      <dsp:spPr>
        <a:xfrm>
          <a:off x="5660046" y="913067"/>
          <a:ext cx="2480667" cy="8508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Was zu vermeiden ist (Risiken)</a:t>
          </a:r>
          <a:endParaRPr lang="de-DE" sz="1700" kern="1200"/>
        </a:p>
      </dsp:txBody>
      <dsp:txXfrm>
        <a:off x="5660046" y="913067"/>
        <a:ext cx="2480667" cy="850891"/>
      </dsp:txXfrm>
    </dsp:sp>
    <dsp:sp modelId="{A1EEA4D8-CC38-4F06-B5C7-D05997E0635F}">
      <dsp:nvSpPr>
        <dsp:cNvPr id="0" name=""/>
        <dsp:cNvSpPr/>
      </dsp:nvSpPr>
      <dsp:spPr>
        <a:xfrm>
          <a:off x="5660046" y="1763958"/>
          <a:ext cx="2480667" cy="19489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Zu wenig, zu spät kommuniziert</a:t>
          </a:r>
          <a:endParaRPr lang="de-DE" sz="1700" kern="1200"/>
        </a:p>
        <a:p>
          <a:pPr marL="171450" lvl="1" indent="-171450" algn="l" defTabSz="755650">
            <a:lnSpc>
              <a:spcPct val="90000"/>
            </a:lnSpc>
            <a:spcBef>
              <a:spcPct val="0"/>
            </a:spcBef>
            <a:spcAft>
              <a:spcPct val="15000"/>
            </a:spcAft>
            <a:buChar char="•"/>
          </a:pPr>
          <a:r>
            <a:rPr lang="en-US" sz="1700" kern="1200"/>
            <a:t>Die Kommunikation ist nicht gut auf die Bedürfnisse des Publikums abgestimmt</a:t>
          </a:r>
          <a:endParaRPr lang="de-DE" sz="1700" kern="1200"/>
        </a:p>
      </dsp:txBody>
      <dsp:txXfrm>
        <a:off x="5660046" y="1763958"/>
        <a:ext cx="2480667" cy="1948992"/>
      </dsp:txXfrm>
    </dsp:sp>
    <dsp:sp modelId="{B16B47E2-0EBC-4573-9BA0-AAB4A3058237}">
      <dsp:nvSpPr>
        <dsp:cNvPr id="0" name=""/>
        <dsp:cNvSpPr/>
      </dsp:nvSpPr>
      <dsp:spPr>
        <a:xfrm>
          <a:off x="8488007" y="913067"/>
          <a:ext cx="2480667" cy="8508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Wie es weitergehen soll (empfohlene Maßnahmen)</a:t>
          </a:r>
          <a:endParaRPr lang="de-DE" sz="1700" kern="1200"/>
        </a:p>
      </dsp:txBody>
      <dsp:txXfrm>
        <a:off x="8488007" y="913067"/>
        <a:ext cx="2480667" cy="850891"/>
      </dsp:txXfrm>
    </dsp:sp>
    <dsp:sp modelId="{3AEAC216-EBC8-4B1D-B95B-E0DE2639A130}">
      <dsp:nvSpPr>
        <dsp:cNvPr id="0" name=""/>
        <dsp:cNvSpPr/>
      </dsp:nvSpPr>
      <dsp:spPr>
        <a:xfrm>
          <a:off x="8488007" y="1763958"/>
          <a:ext cx="2480667" cy="19489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Erstellung eines Kommunikationsplans, basierend auf der Identifizierung der Stakeholder</a:t>
          </a:r>
          <a:endParaRPr lang="de-DE" sz="1700" kern="1200"/>
        </a:p>
        <a:p>
          <a:pPr marL="171450" lvl="1" indent="-171450" algn="l" defTabSz="755650">
            <a:lnSpc>
              <a:spcPct val="90000"/>
            </a:lnSpc>
            <a:spcBef>
              <a:spcPct val="0"/>
            </a:spcBef>
            <a:spcAft>
              <a:spcPct val="15000"/>
            </a:spcAft>
            <a:buChar char="•"/>
          </a:pPr>
          <a:r>
            <a:rPr lang="en-US" sz="1700" kern="1200"/>
            <a:t>Kommunizieren Sie gemäß dem Plan</a:t>
          </a:r>
          <a:endParaRPr lang="de-DE" sz="1700" kern="1200"/>
        </a:p>
      </dsp:txBody>
      <dsp:txXfrm>
        <a:off x="8488007" y="1763958"/>
        <a:ext cx="2480667" cy="19489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061BD-1BB6-4B64-BAC7-CCCF045C961A}">
      <dsp:nvSpPr>
        <dsp:cNvPr id="0" name=""/>
        <dsp:cNvSpPr/>
      </dsp:nvSpPr>
      <dsp:spPr>
        <a:xfrm>
          <a:off x="4125" y="1187488"/>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Was zu tun ist (zentrale Herausforderung)</a:t>
          </a:r>
          <a:endParaRPr lang="de-DE" sz="1500" kern="1200"/>
        </a:p>
      </dsp:txBody>
      <dsp:txXfrm>
        <a:off x="4125" y="1187488"/>
        <a:ext cx="2480667" cy="759734"/>
      </dsp:txXfrm>
    </dsp:sp>
    <dsp:sp modelId="{9A25EBAB-794F-4AF3-A0CF-1F7EB50F9842}">
      <dsp:nvSpPr>
        <dsp:cNvPr id="0" name=""/>
        <dsp:cNvSpPr/>
      </dsp:nvSpPr>
      <dsp:spPr>
        <a:xfrm>
          <a:off x="4125" y="1947223"/>
          <a:ext cx="2480667" cy="14913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Beseitigung der Hindernisse, die die Menschen davon abhalten würden, für die Vision zu fungieren</a:t>
          </a:r>
          <a:endParaRPr lang="de-DE" sz="1500" kern="1200"/>
        </a:p>
      </dsp:txBody>
      <dsp:txXfrm>
        <a:off x="4125" y="1947223"/>
        <a:ext cx="2480667" cy="1491307"/>
      </dsp:txXfrm>
    </dsp:sp>
    <dsp:sp modelId="{DDB62407-CF73-4D99-86A6-9DAC2808922F}">
      <dsp:nvSpPr>
        <dsp:cNvPr id="0" name=""/>
        <dsp:cNvSpPr/>
      </dsp:nvSpPr>
      <dsp:spPr>
        <a:xfrm>
          <a:off x="2832086" y="1187488"/>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Was soll erreicht werden (gewünschtes Verhalten / Situation)</a:t>
          </a:r>
          <a:endParaRPr lang="de-DE" sz="1500" kern="1200"/>
        </a:p>
      </dsp:txBody>
      <dsp:txXfrm>
        <a:off x="2832086" y="1187488"/>
        <a:ext cx="2480667" cy="759734"/>
      </dsp:txXfrm>
    </dsp:sp>
    <dsp:sp modelId="{20790050-93A7-4AEE-828B-F01A289CBB95}">
      <dsp:nvSpPr>
        <dsp:cNvPr id="0" name=""/>
        <dsp:cNvSpPr/>
      </dsp:nvSpPr>
      <dsp:spPr>
        <a:xfrm>
          <a:off x="2832086" y="1947223"/>
          <a:ext cx="2480667" cy="14913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Mehr Menschen fühlen sich in der Lage, die Vision zu fungieren.</a:t>
          </a:r>
          <a:endParaRPr lang="de-DE" sz="1500" kern="1200"/>
        </a:p>
      </dsp:txBody>
      <dsp:txXfrm>
        <a:off x="2832086" y="1947223"/>
        <a:ext cx="2480667" cy="1491307"/>
      </dsp:txXfrm>
    </dsp:sp>
    <dsp:sp modelId="{D8CBBC22-CBCE-4384-84FA-F1B2B7AC0BFC}">
      <dsp:nvSpPr>
        <dsp:cNvPr id="0" name=""/>
        <dsp:cNvSpPr/>
      </dsp:nvSpPr>
      <dsp:spPr>
        <a:xfrm>
          <a:off x="5660046" y="1187488"/>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Was zu vermeiden ist (Risiken)</a:t>
          </a:r>
          <a:endParaRPr lang="de-DE" sz="1500" kern="1200"/>
        </a:p>
      </dsp:txBody>
      <dsp:txXfrm>
        <a:off x="5660046" y="1187488"/>
        <a:ext cx="2480667" cy="759734"/>
      </dsp:txXfrm>
    </dsp:sp>
    <dsp:sp modelId="{F3B55643-5028-48E6-8AA9-FC7F841C59E0}">
      <dsp:nvSpPr>
        <dsp:cNvPr id="0" name=""/>
        <dsp:cNvSpPr/>
      </dsp:nvSpPr>
      <dsp:spPr>
        <a:xfrm>
          <a:off x="5660046" y="1947223"/>
          <a:ext cx="2480667" cy="14913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Es gibt noch zu viele (notorische) Einwender, die Einfluss auf andere ausüben.</a:t>
          </a:r>
          <a:endParaRPr lang="de-DE" sz="1500" kern="1200"/>
        </a:p>
      </dsp:txBody>
      <dsp:txXfrm>
        <a:off x="5660046" y="1947223"/>
        <a:ext cx="2480667" cy="1491307"/>
      </dsp:txXfrm>
    </dsp:sp>
    <dsp:sp modelId="{43B2C912-0D63-42F3-95A3-AB7807A84226}">
      <dsp:nvSpPr>
        <dsp:cNvPr id="0" name=""/>
        <dsp:cNvSpPr/>
      </dsp:nvSpPr>
      <dsp:spPr>
        <a:xfrm>
          <a:off x="8488007" y="1187488"/>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Wie es weitergehen soll (empfohlene Maßnahmen)</a:t>
          </a:r>
          <a:endParaRPr lang="de-DE" sz="1500" kern="1200"/>
        </a:p>
      </dsp:txBody>
      <dsp:txXfrm>
        <a:off x="8488007" y="1187488"/>
        <a:ext cx="2480667" cy="759734"/>
      </dsp:txXfrm>
    </dsp:sp>
    <dsp:sp modelId="{56CDA7C8-76E0-4080-B685-69B8F0B71BBE}">
      <dsp:nvSpPr>
        <dsp:cNvPr id="0" name=""/>
        <dsp:cNvSpPr/>
      </dsp:nvSpPr>
      <dsp:spPr>
        <a:xfrm>
          <a:off x="8488007" y="1947223"/>
          <a:ext cx="2480667" cy="14913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Eine Sensibilisierungskampagne starten, Menschen motivieren</a:t>
          </a:r>
          <a:endParaRPr lang="de-DE" sz="1500" kern="1200"/>
        </a:p>
        <a:p>
          <a:pPr marL="114300" lvl="1" indent="-114300" algn="l" defTabSz="666750">
            <a:lnSpc>
              <a:spcPct val="90000"/>
            </a:lnSpc>
            <a:spcBef>
              <a:spcPct val="0"/>
            </a:spcBef>
            <a:spcAft>
              <a:spcPct val="15000"/>
            </a:spcAft>
            <a:buChar char="•"/>
          </a:pPr>
          <a:r>
            <a:rPr lang="en-US" sz="1500" kern="1200"/>
            <a:t>Berufsausbildung liefern (rollenbasiert)</a:t>
          </a:r>
          <a:endParaRPr lang="de-DE" sz="1500" kern="1200"/>
        </a:p>
      </dsp:txBody>
      <dsp:txXfrm>
        <a:off x="8488007" y="1947223"/>
        <a:ext cx="2480667" cy="14913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06C4E-4C9F-4A76-A105-2910CB23A845}">
      <dsp:nvSpPr>
        <dsp:cNvPr id="0" name=""/>
        <dsp:cNvSpPr/>
      </dsp:nvSpPr>
      <dsp:spPr>
        <a:xfrm>
          <a:off x="4125" y="466225"/>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tun ist (zentrale Herausforderung)</a:t>
          </a:r>
          <a:endParaRPr lang="de-DE" sz="1900" kern="1200"/>
        </a:p>
      </dsp:txBody>
      <dsp:txXfrm>
        <a:off x="4125" y="466225"/>
        <a:ext cx="2480667" cy="950541"/>
      </dsp:txXfrm>
    </dsp:sp>
    <dsp:sp modelId="{CF90A852-37BF-4BD1-898B-01CA186D1EA2}">
      <dsp:nvSpPr>
        <dsp:cNvPr id="0" name=""/>
        <dsp:cNvSpPr/>
      </dsp:nvSpPr>
      <dsp:spPr>
        <a:xfrm>
          <a:off x="4125" y="1416766"/>
          <a:ext cx="2480667" cy="27430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Erzielen Sie schnell genug kurzfristige Erfolge, um die Helfer des Change zu motivieren, Pessimisten aufzuklären und eine Dynamik zu erzeugen.</a:t>
          </a:r>
          <a:endParaRPr lang="de-DE" sz="1900" kern="1200" dirty="0"/>
        </a:p>
      </dsp:txBody>
      <dsp:txXfrm>
        <a:off x="4125" y="1416766"/>
        <a:ext cx="2480667" cy="2743027"/>
      </dsp:txXfrm>
    </dsp:sp>
    <dsp:sp modelId="{10E753E6-3186-4E41-AE82-0CF0018481AA}">
      <dsp:nvSpPr>
        <dsp:cNvPr id="0" name=""/>
        <dsp:cNvSpPr/>
      </dsp:nvSpPr>
      <dsp:spPr>
        <a:xfrm>
          <a:off x="2832086" y="466225"/>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soll erreicht werden (gewünschtes Verhalten / Situation)</a:t>
          </a:r>
          <a:endParaRPr lang="de-DE" sz="1900" kern="1200"/>
        </a:p>
      </dsp:txBody>
      <dsp:txXfrm>
        <a:off x="2832086" y="466225"/>
        <a:ext cx="2480667" cy="950541"/>
      </dsp:txXfrm>
    </dsp:sp>
    <dsp:sp modelId="{0D946D68-E662-4D99-83D4-70BD5228FDC0}">
      <dsp:nvSpPr>
        <dsp:cNvPr id="0" name=""/>
        <dsp:cNvSpPr/>
      </dsp:nvSpPr>
      <dsp:spPr>
        <a:xfrm>
          <a:off x="2832086" y="1416766"/>
          <a:ext cx="2480667" cy="27430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Die Dynamik nimmt zu, während sich weniger Menschen dem organisatorischen Change widersetzen.</a:t>
          </a:r>
          <a:endParaRPr lang="de-DE" sz="1900" kern="1200"/>
        </a:p>
        <a:p>
          <a:pPr marL="171450" lvl="1" indent="-171450" algn="l" defTabSz="844550">
            <a:lnSpc>
              <a:spcPct val="90000"/>
            </a:lnSpc>
            <a:spcBef>
              <a:spcPct val="0"/>
            </a:spcBef>
            <a:spcAft>
              <a:spcPct val="15000"/>
            </a:spcAft>
            <a:buChar char="•"/>
          </a:pPr>
          <a:r>
            <a:rPr lang="en-US" sz="1900" kern="1200"/>
            <a:t>Zyniker und Pessimisten werden entschärft</a:t>
          </a:r>
          <a:endParaRPr lang="de-DE" sz="1900" kern="1200"/>
        </a:p>
      </dsp:txBody>
      <dsp:txXfrm>
        <a:off x="2832086" y="1416766"/>
        <a:ext cx="2480667" cy="2743027"/>
      </dsp:txXfrm>
    </dsp:sp>
    <dsp:sp modelId="{43D9F1C1-A820-44B9-95AA-BA3563E4260E}">
      <dsp:nvSpPr>
        <dsp:cNvPr id="0" name=""/>
        <dsp:cNvSpPr/>
      </dsp:nvSpPr>
      <dsp:spPr>
        <a:xfrm>
          <a:off x="5660046" y="466225"/>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vermeiden ist (Risiken)</a:t>
          </a:r>
          <a:endParaRPr lang="de-DE" sz="1900" kern="1200"/>
        </a:p>
      </dsp:txBody>
      <dsp:txXfrm>
        <a:off x="5660046" y="466225"/>
        <a:ext cx="2480667" cy="950541"/>
      </dsp:txXfrm>
    </dsp:sp>
    <dsp:sp modelId="{3C78CB5E-FBCE-4B25-A252-36DB0BD96743}">
      <dsp:nvSpPr>
        <dsp:cNvPr id="0" name=""/>
        <dsp:cNvSpPr/>
      </dsp:nvSpPr>
      <dsp:spPr>
        <a:xfrm>
          <a:off x="5660046" y="1416766"/>
          <a:ext cx="2480667" cy="27430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Quick wins" sind zwar erzielt worden, aber nicht sichtbar genug</a:t>
          </a:r>
          <a:endParaRPr lang="de-DE" sz="1900" kern="1200" dirty="0"/>
        </a:p>
      </dsp:txBody>
      <dsp:txXfrm>
        <a:off x="5660046" y="1416766"/>
        <a:ext cx="2480667" cy="2743027"/>
      </dsp:txXfrm>
    </dsp:sp>
    <dsp:sp modelId="{77419208-08D3-4401-A88F-91D45649563F}">
      <dsp:nvSpPr>
        <dsp:cNvPr id="0" name=""/>
        <dsp:cNvSpPr/>
      </dsp:nvSpPr>
      <dsp:spPr>
        <a:xfrm>
          <a:off x="8488007" y="466225"/>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Wie es weitergehen soll (empfohlene Maßnahmen)</a:t>
          </a:r>
          <a:endParaRPr lang="de-DE" sz="1900" kern="1200"/>
        </a:p>
      </dsp:txBody>
      <dsp:txXfrm>
        <a:off x="8488007" y="466225"/>
        <a:ext cx="2480667" cy="950541"/>
      </dsp:txXfrm>
    </dsp:sp>
    <dsp:sp modelId="{BAD8C9B8-D7DF-40BF-8FDF-0AFFE0D602DD}">
      <dsp:nvSpPr>
        <dsp:cNvPr id="0" name=""/>
        <dsp:cNvSpPr/>
      </dsp:nvSpPr>
      <dsp:spPr>
        <a:xfrm>
          <a:off x="8488007" y="1416766"/>
          <a:ext cx="2480667" cy="27430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Aufgaben zur Unterstützung von Quick wins" priorisieren</a:t>
          </a:r>
          <a:endParaRPr lang="de-DE" sz="1900" kern="1200" dirty="0"/>
        </a:p>
        <a:p>
          <a:pPr marL="171450" lvl="1" indent="-171450" algn="l" defTabSz="844550">
            <a:lnSpc>
              <a:spcPct val="90000"/>
            </a:lnSpc>
            <a:spcBef>
              <a:spcPct val="0"/>
            </a:spcBef>
            <a:spcAft>
              <a:spcPct val="15000"/>
            </a:spcAft>
            <a:buChar char="•"/>
          </a:pPr>
          <a:r>
            <a:rPr lang="en-US" sz="1900" kern="1200"/>
            <a:t>Kommunizieren Sie das Erreichte auf breiter Ebene, sobald es realisiert ist.</a:t>
          </a:r>
          <a:endParaRPr lang="de-DE" sz="1900" kern="1200"/>
        </a:p>
      </dsp:txBody>
      <dsp:txXfrm>
        <a:off x="8488007" y="1416766"/>
        <a:ext cx="2480667" cy="27430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732FE-B71C-4EC9-BC42-FA7C25BC32FE}">
      <dsp:nvSpPr>
        <dsp:cNvPr id="0" name=""/>
        <dsp:cNvSpPr/>
      </dsp:nvSpPr>
      <dsp:spPr>
        <a:xfrm>
          <a:off x="4125" y="356134"/>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tun ist (zentrale Herausforderung)</a:t>
          </a:r>
          <a:endParaRPr lang="de-DE" sz="1900" kern="1200"/>
        </a:p>
      </dsp:txBody>
      <dsp:txXfrm>
        <a:off x="4125" y="356134"/>
        <a:ext cx="2480667" cy="950541"/>
      </dsp:txXfrm>
    </dsp:sp>
    <dsp:sp modelId="{8544CE1B-0BDA-41E1-ADF7-39C7B5AD5459}">
      <dsp:nvSpPr>
        <dsp:cNvPr id="0" name=""/>
        <dsp:cNvSpPr/>
      </dsp:nvSpPr>
      <dsp:spPr>
        <a:xfrm>
          <a:off x="4125" y="1306676"/>
          <a:ext cx="2480667" cy="29632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Mit der gleichen Energie und Anstrengung weitermachen, nachdem die ersten Erfolge erzielt wurden</a:t>
          </a:r>
          <a:endParaRPr lang="de-DE" sz="1900" kern="1200"/>
        </a:p>
      </dsp:txBody>
      <dsp:txXfrm>
        <a:off x="4125" y="1306676"/>
        <a:ext cx="2480667" cy="2963208"/>
      </dsp:txXfrm>
    </dsp:sp>
    <dsp:sp modelId="{741B8097-1573-40D0-A99B-9C56DDF4199B}">
      <dsp:nvSpPr>
        <dsp:cNvPr id="0" name=""/>
        <dsp:cNvSpPr/>
      </dsp:nvSpPr>
      <dsp:spPr>
        <a:xfrm>
          <a:off x="2832086" y="356134"/>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soll erreicht werden (gewünschtes Verhalten / Situation)</a:t>
          </a:r>
          <a:endParaRPr lang="de-DE" sz="1900" kern="1200"/>
        </a:p>
      </dsp:txBody>
      <dsp:txXfrm>
        <a:off x="2832086" y="356134"/>
        <a:ext cx="2480667" cy="950541"/>
      </dsp:txXfrm>
    </dsp:sp>
    <dsp:sp modelId="{D52B1475-C410-4B20-959B-68A6C98B81A6}">
      <dsp:nvSpPr>
        <dsp:cNvPr id="0" name=""/>
        <dsp:cNvSpPr/>
      </dsp:nvSpPr>
      <dsp:spPr>
        <a:xfrm>
          <a:off x="2832086" y="1306676"/>
          <a:ext cx="2480667" cy="29632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Die Menschen bleiben motiviert und energiegeladen.</a:t>
          </a:r>
          <a:endParaRPr lang="de-DE" sz="1900" kern="1200"/>
        </a:p>
        <a:p>
          <a:pPr marL="171450" lvl="1" indent="-171450" algn="l" defTabSz="844550">
            <a:lnSpc>
              <a:spcPct val="90000"/>
            </a:lnSpc>
            <a:spcBef>
              <a:spcPct val="0"/>
            </a:spcBef>
            <a:spcAft>
              <a:spcPct val="15000"/>
            </a:spcAft>
            <a:buChar char="•"/>
          </a:pPr>
          <a:r>
            <a:rPr lang="en-US" sz="1900" kern="1200"/>
            <a:t>Weiterer Change wird in Richtung der Gesamtvision vorangetrieben.</a:t>
          </a:r>
          <a:endParaRPr lang="de-DE" sz="1900" kern="1200"/>
        </a:p>
      </dsp:txBody>
      <dsp:txXfrm>
        <a:off x="2832086" y="1306676"/>
        <a:ext cx="2480667" cy="2963208"/>
      </dsp:txXfrm>
    </dsp:sp>
    <dsp:sp modelId="{973CF704-3172-45BE-9F7B-F3BF39FBB9C1}">
      <dsp:nvSpPr>
        <dsp:cNvPr id="0" name=""/>
        <dsp:cNvSpPr/>
      </dsp:nvSpPr>
      <dsp:spPr>
        <a:xfrm>
          <a:off x="5660046" y="356134"/>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vermeiden ist (Risiken)</a:t>
          </a:r>
          <a:endParaRPr lang="de-DE" sz="1900" kern="1200"/>
        </a:p>
      </dsp:txBody>
      <dsp:txXfrm>
        <a:off x="5660046" y="356134"/>
        <a:ext cx="2480667" cy="950541"/>
      </dsp:txXfrm>
    </dsp:sp>
    <dsp:sp modelId="{F0FC28D4-D9C4-450B-B30B-FE39E04C319D}">
      <dsp:nvSpPr>
        <dsp:cNvPr id="0" name=""/>
        <dsp:cNvSpPr/>
      </dsp:nvSpPr>
      <dsp:spPr>
        <a:xfrm>
          <a:off x="5660046" y="1306676"/>
          <a:ext cx="2480667" cy="29632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Der Schwung geht verloren, die Menschen ruhen sich auf ihren Erfolgen aus.</a:t>
          </a:r>
          <a:endParaRPr lang="de-DE" sz="1900" kern="1200"/>
        </a:p>
        <a:p>
          <a:pPr marL="171450" lvl="1" indent="-171450" algn="l" defTabSz="844550">
            <a:lnSpc>
              <a:spcPct val="90000"/>
            </a:lnSpc>
            <a:spcBef>
              <a:spcPct val="0"/>
            </a:spcBef>
            <a:spcAft>
              <a:spcPct val="15000"/>
            </a:spcAft>
            <a:buChar char="•"/>
          </a:pPr>
          <a:r>
            <a:rPr lang="en-US" sz="1900" kern="1200" dirty="0"/>
            <a:t>Ressourcen werden abgezogen, nachdem "Quick wins" von hoher Priorität erzielt wurden.</a:t>
          </a:r>
          <a:endParaRPr lang="de-DE" sz="1900" kern="1200" dirty="0"/>
        </a:p>
      </dsp:txBody>
      <dsp:txXfrm>
        <a:off x="5660046" y="1306676"/>
        <a:ext cx="2480667" cy="2963208"/>
      </dsp:txXfrm>
    </dsp:sp>
    <dsp:sp modelId="{3BCCF09C-D7EE-4C4F-91FF-A46837CA6A95}">
      <dsp:nvSpPr>
        <dsp:cNvPr id="0" name=""/>
        <dsp:cNvSpPr/>
      </dsp:nvSpPr>
      <dsp:spPr>
        <a:xfrm>
          <a:off x="8488007" y="356134"/>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Wie es weitergehen soll (empfohlene Maßnahmen)</a:t>
          </a:r>
          <a:endParaRPr lang="de-DE" sz="1900" kern="1200"/>
        </a:p>
      </dsp:txBody>
      <dsp:txXfrm>
        <a:off x="8488007" y="356134"/>
        <a:ext cx="2480667" cy="950541"/>
      </dsp:txXfrm>
    </dsp:sp>
    <dsp:sp modelId="{F49BDDC3-8A2D-467A-B2E4-4828019969EA}">
      <dsp:nvSpPr>
        <dsp:cNvPr id="0" name=""/>
        <dsp:cNvSpPr/>
      </dsp:nvSpPr>
      <dsp:spPr>
        <a:xfrm>
          <a:off x="8488007" y="1306676"/>
          <a:ext cx="2480667" cy="29632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Aufrechterhaltung des Top Management Engagements und der Beteiligung</a:t>
          </a:r>
          <a:endParaRPr lang="de-DE" sz="1900" kern="1200"/>
        </a:p>
        <a:p>
          <a:pPr marL="171450" lvl="1" indent="-171450" algn="l" defTabSz="844550">
            <a:lnSpc>
              <a:spcPct val="90000"/>
            </a:lnSpc>
            <a:spcBef>
              <a:spcPct val="0"/>
            </a:spcBef>
            <a:spcAft>
              <a:spcPct val="15000"/>
            </a:spcAft>
            <a:buChar char="•"/>
          </a:pPr>
          <a:r>
            <a:rPr lang="en-US" sz="1900" kern="1200"/>
            <a:t>Weiteres Planen und Kommunizieren</a:t>
          </a:r>
          <a:endParaRPr lang="de-DE" sz="1900" kern="1200"/>
        </a:p>
      </dsp:txBody>
      <dsp:txXfrm>
        <a:off x="8488007" y="1306676"/>
        <a:ext cx="2480667" cy="29632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06E0-032A-439F-8C89-6AAAF6076AF6}">
      <dsp:nvSpPr>
        <dsp:cNvPr id="0" name=""/>
        <dsp:cNvSpPr/>
      </dsp:nvSpPr>
      <dsp:spPr>
        <a:xfrm>
          <a:off x="4125" y="1276915"/>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Was zu tun ist (zentrale Herausforderung)</a:t>
          </a:r>
          <a:endParaRPr lang="de-DE" sz="1500" kern="1200"/>
        </a:p>
      </dsp:txBody>
      <dsp:txXfrm>
        <a:off x="4125" y="1276915"/>
        <a:ext cx="2480667" cy="759734"/>
      </dsp:txXfrm>
    </dsp:sp>
    <dsp:sp modelId="{AC2D4D82-AB92-4EE3-B1C6-101C01469B31}">
      <dsp:nvSpPr>
        <dsp:cNvPr id="0" name=""/>
        <dsp:cNvSpPr/>
      </dsp:nvSpPr>
      <dsp:spPr>
        <a:xfrm>
          <a:off x="4125" y="2036650"/>
          <a:ext cx="2480667" cy="1312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Schaffung effektiver Unterstützungsstrukturen als Grundlage für neue Weisen des Handelns</a:t>
          </a:r>
          <a:endParaRPr lang="de-DE" sz="1500" kern="1200"/>
        </a:p>
      </dsp:txBody>
      <dsp:txXfrm>
        <a:off x="4125" y="2036650"/>
        <a:ext cx="2480667" cy="1312453"/>
      </dsp:txXfrm>
    </dsp:sp>
    <dsp:sp modelId="{960C1E5E-7D6B-4002-B0E3-D98F3387DE00}">
      <dsp:nvSpPr>
        <dsp:cNvPr id="0" name=""/>
        <dsp:cNvSpPr/>
      </dsp:nvSpPr>
      <dsp:spPr>
        <a:xfrm>
          <a:off x="2832086" y="1276915"/>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Was soll erreicht werden (gewünschtes Verhalten / Situation)</a:t>
          </a:r>
          <a:endParaRPr lang="de-DE" sz="1500" kern="1200"/>
        </a:p>
      </dsp:txBody>
      <dsp:txXfrm>
        <a:off x="2832086" y="1276915"/>
        <a:ext cx="2480667" cy="759734"/>
      </dsp:txXfrm>
    </dsp:sp>
    <dsp:sp modelId="{793542BD-4787-4047-B6D2-028116E38FE5}">
      <dsp:nvSpPr>
        <dsp:cNvPr id="0" name=""/>
        <dsp:cNvSpPr/>
      </dsp:nvSpPr>
      <dsp:spPr>
        <a:xfrm>
          <a:off x="2832086" y="2036650"/>
          <a:ext cx="2480667" cy="1312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Neues Verhalten setzt sich fort</a:t>
          </a:r>
          <a:endParaRPr lang="de-DE" sz="1500" kern="1200"/>
        </a:p>
      </dsp:txBody>
      <dsp:txXfrm>
        <a:off x="2832086" y="2036650"/>
        <a:ext cx="2480667" cy="1312453"/>
      </dsp:txXfrm>
    </dsp:sp>
    <dsp:sp modelId="{6FDE7063-3207-424A-9E19-AAEB19BBA51C}">
      <dsp:nvSpPr>
        <dsp:cNvPr id="0" name=""/>
        <dsp:cNvSpPr/>
      </dsp:nvSpPr>
      <dsp:spPr>
        <a:xfrm>
          <a:off x="5660046" y="1276915"/>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Was zu vermeiden ist (Risiken)</a:t>
          </a:r>
          <a:endParaRPr lang="de-DE" sz="1500" kern="1200"/>
        </a:p>
      </dsp:txBody>
      <dsp:txXfrm>
        <a:off x="5660046" y="1276915"/>
        <a:ext cx="2480667" cy="759734"/>
      </dsp:txXfrm>
    </dsp:sp>
    <dsp:sp modelId="{28E94D32-0817-4AA0-A014-52F14B2B9F12}">
      <dsp:nvSpPr>
        <dsp:cNvPr id="0" name=""/>
        <dsp:cNvSpPr/>
      </dsp:nvSpPr>
      <dsp:spPr>
        <a:xfrm>
          <a:off x="5660046" y="2036650"/>
          <a:ext cx="2480667" cy="1312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Rückgriff auf "alte Traditionen"</a:t>
          </a:r>
          <a:endParaRPr lang="de-DE" sz="1500" kern="1200"/>
        </a:p>
      </dsp:txBody>
      <dsp:txXfrm>
        <a:off x="5660046" y="2036650"/>
        <a:ext cx="2480667" cy="1312453"/>
      </dsp:txXfrm>
    </dsp:sp>
    <dsp:sp modelId="{20B7D9D2-D902-49D2-95D3-254D26EB135C}">
      <dsp:nvSpPr>
        <dsp:cNvPr id="0" name=""/>
        <dsp:cNvSpPr/>
      </dsp:nvSpPr>
      <dsp:spPr>
        <a:xfrm>
          <a:off x="8488007" y="1276915"/>
          <a:ext cx="2480667" cy="7597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Wie es weitergehen soll (empfohlene Maßnahmen)</a:t>
          </a:r>
          <a:endParaRPr lang="de-DE" sz="1500" kern="1200"/>
        </a:p>
      </dsp:txBody>
      <dsp:txXfrm>
        <a:off x="8488007" y="1276915"/>
        <a:ext cx="2480667" cy="759734"/>
      </dsp:txXfrm>
    </dsp:sp>
    <dsp:sp modelId="{88E2E640-C6F8-487D-91BC-F42B4FA57F9D}">
      <dsp:nvSpPr>
        <dsp:cNvPr id="0" name=""/>
        <dsp:cNvSpPr/>
      </dsp:nvSpPr>
      <dsp:spPr>
        <a:xfrm>
          <a:off x="8488007" y="2036650"/>
          <a:ext cx="2480667" cy="1312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Das Bewusstsein von Zeit zu Zeit auffrischen</a:t>
          </a:r>
          <a:endParaRPr lang="de-DE" sz="1500" kern="1200"/>
        </a:p>
        <a:p>
          <a:pPr marL="114300" lvl="1" indent="-114300" algn="l" defTabSz="666750">
            <a:lnSpc>
              <a:spcPct val="90000"/>
            </a:lnSpc>
            <a:spcBef>
              <a:spcPct val="0"/>
            </a:spcBef>
            <a:spcAft>
              <a:spcPct val="15000"/>
            </a:spcAft>
            <a:buChar char="•"/>
          </a:pPr>
          <a:r>
            <a:rPr lang="en-US" sz="1500" kern="1200"/>
            <a:t>Laufende Überwachung, Bewertung und Verbesserung</a:t>
          </a:r>
          <a:endParaRPr lang="de-DE" sz="1500" kern="1200"/>
        </a:p>
      </dsp:txBody>
      <dsp:txXfrm>
        <a:off x="8488007" y="2036650"/>
        <a:ext cx="2480667" cy="13124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6B93B-4E62-43AA-959F-3AF2B38EB230}">
      <dsp:nvSpPr>
        <dsp:cNvPr id="0" name=""/>
        <dsp:cNvSpPr/>
      </dsp:nvSpPr>
      <dsp:spPr>
        <a:xfrm>
          <a:off x="0" y="841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Unterstützung des Workflows</a:t>
          </a:r>
          <a:endParaRPr lang="de-DE" sz="3600" kern="1200"/>
        </a:p>
      </dsp:txBody>
      <dsp:txXfrm>
        <a:off x="0" y="84159"/>
        <a:ext cx="3428999" cy="2057399"/>
      </dsp:txXfrm>
    </dsp:sp>
    <dsp:sp modelId="{149BAFEA-9673-4A26-A4C5-A6A477BDFF0E}">
      <dsp:nvSpPr>
        <dsp:cNvPr id="0" name=""/>
        <dsp:cNvSpPr/>
      </dsp:nvSpPr>
      <dsp:spPr>
        <a:xfrm>
          <a:off x="3771900" y="841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Management der Dokumentation</a:t>
          </a:r>
          <a:endParaRPr lang="de-DE" sz="3600" kern="1200"/>
        </a:p>
      </dsp:txBody>
      <dsp:txXfrm>
        <a:off x="3771900" y="84159"/>
        <a:ext cx="3428999" cy="2057399"/>
      </dsp:txXfrm>
    </dsp:sp>
    <dsp:sp modelId="{D3491177-618B-4EB8-8146-AF3D01526F63}">
      <dsp:nvSpPr>
        <dsp:cNvPr id="0" name=""/>
        <dsp:cNvSpPr/>
      </dsp:nvSpPr>
      <dsp:spPr>
        <a:xfrm>
          <a:off x="7543800" y="841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Unterstützung bei der Zusammenarbeit</a:t>
          </a:r>
          <a:endParaRPr lang="de-DE" sz="3600" kern="1200"/>
        </a:p>
      </dsp:txBody>
      <dsp:txXfrm>
        <a:off x="7543800" y="84159"/>
        <a:ext cx="3428999" cy="2057399"/>
      </dsp:txXfrm>
    </dsp:sp>
    <dsp:sp modelId="{367BCB22-5CF4-49F9-9CF8-D4F506AA7903}">
      <dsp:nvSpPr>
        <dsp:cNvPr id="0" name=""/>
        <dsp:cNvSpPr/>
      </dsp:nvSpPr>
      <dsp:spPr>
        <a:xfrm>
          <a:off x="0" y="24844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Configuration Management</a:t>
          </a:r>
          <a:endParaRPr lang="de-DE" sz="3600" kern="1200"/>
        </a:p>
      </dsp:txBody>
      <dsp:txXfrm>
        <a:off x="0" y="2484459"/>
        <a:ext cx="3428999" cy="2057399"/>
      </dsp:txXfrm>
    </dsp:sp>
    <dsp:sp modelId="{8665BEE3-5F02-41E7-9028-A0BFA7D364B7}">
      <dsp:nvSpPr>
        <dsp:cNvPr id="0" name=""/>
        <dsp:cNvSpPr/>
      </dsp:nvSpPr>
      <dsp:spPr>
        <a:xfrm>
          <a:off x="3771900" y="24844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Kommunikation und E-Learning</a:t>
          </a:r>
          <a:endParaRPr lang="de-DE" sz="3600" kern="1200"/>
        </a:p>
      </dsp:txBody>
      <dsp:txXfrm>
        <a:off x="3771900" y="2484459"/>
        <a:ext cx="3428999" cy="2057399"/>
      </dsp:txXfrm>
    </dsp:sp>
    <dsp:sp modelId="{579B4E12-22B2-4797-A8CF-CF08A63C974B}">
      <dsp:nvSpPr>
        <dsp:cNvPr id="0" name=""/>
        <dsp:cNvSpPr/>
      </dsp:nvSpPr>
      <dsp:spPr>
        <a:xfrm>
          <a:off x="7543800" y="24844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Überwachung</a:t>
          </a:r>
          <a:endParaRPr lang="de-DE" sz="3600" kern="1200"/>
        </a:p>
      </dsp:txBody>
      <dsp:txXfrm>
        <a:off x="7543800" y="2484459"/>
        <a:ext cx="3428999" cy="20573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62714-FCE9-4497-93F9-9EEA3D08C811}">
      <dsp:nvSpPr>
        <dsp:cNvPr id="0" name=""/>
        <dsp:cNvSpPr/>
      </dsp:nvSpPr>
      <dsp:spPr>
        <a:xfrm rot="10800000">
          <a:off x="3730752" y="0"/>
          <a:ext cx="7242048" cy="1542006"/>
        </a:xfrm>
        <a:prstGeom prst="nonIsoscelesTrapezoid">
          <a:avLst>
            <a:gd name="adj1" fmla="val 0"/>
            <a:gd name="adj2" fmla="val 80647"/>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Der Verbrauch von finanziellen, personellen und technischen Ressourcen wird überwacht, bewertet und optimiert.</a:t>
          </a:r>
          <a:endParaRPr lang="de-DE" sz="1600" kern="1200" dirty="0"/>
        </a:p>
        <a:p>
          <a:pPr marL="171450" lvl="1" indent="-171450" algn="l" defTabSz="711200">
            <a:lnSpc>
              <a:spcPct val="90000"/>
            </a:lnSpc>
            <a:spcBef>
              <a:spcPct val="0"/>
            </a:spcBef>
            <a:spcAft>
              <a:spcPct val="15000"/>
            </a:spcAft>
            <a:buChar char="•"/>
          </a:pPr>
          <a:r>
            <a:rPr lang="en-US" sz="1600" b="0" kern="1200" dirty="0"/>
            <a:t>Der Ressourcenverbrauch ist dem erreichten Grad der Effektivität angemessen.</a:t>
          </a:r>
          <a:endParaRPr lang="de-DE" sz="1600" kern="1200" dirty="0"/>
        </a:p>
      </dsp:txBody>
      <dsp:txXfrm rot="10800000">
        <a:off x="4974335" y="0"/>
        <a:ext cx="5998464" cy="1542006"/>
      </dsp:txXfrm>
    </dsp:sp>
    <dsp:sp modelId="{5973D32E-0AB3-4E88-9610-97E802234F2D}">
      <dsp:nvSpPr>
        <dsp:cNvPr id="0" name=""/>
        <dsp:cNvSpPr/>
      </dsp:nvSpPr>
      <dsp:spPr>
        <a:xfrm>
          <a:off x="2487167" y="0"/>
          <a:ext cx="2487168" cy="1542006"/>
        </a:xfrm>
        <a:prstGeom prst="trapezoid">
          <a:avLst>
            <a:gd name="adj" fmla="val 80647"/>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b="1" kern="1200" dirty="0"/>
            <a:t>Effizienz</a:t>
          </a:r>
          <a:endParaRPr lang="de-DE" sz="5300" kern="1200" dirty="0"/>
        </a:p>
      </dsp:txBody>
      <dsp:txXfrm>
        <a:off x="2487167" y="0"/>
        <a:ext cx="2487168" cy="1542006"/>
      </dsp:txXfrm>
    </dsp:sp>
    <dsp:sp modelId="{1308D4BC-F4AB-441C-BF5C-13F791622FB1}">
      <dsp:nvSpPr>
        <dsp:cNvPr id="0" name=""/>
        <dsp:cNvSpPr/>
      </dsp:nvSpPr>
      <dsp:spPr>
        <a:xfrm rot="10800000">
          <a:off x="4974335" y="1542006"/>
          <a:ext cx="5998464" cy="1542006"/>
        </a:xfrm>
        <a:prstGeom prst="nonIsoscelesTrapezoid">
          <a:avLst>
            <a:gd name="adj1" fmla="val 0"/>
            <a:gd name="adj2" fmla="val 80647"/>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Die mit Richtlinien und Prozessen verbundenen Ziele werden tatsächlich erreicht.</a:t>
          </a:r>
          <a:endParaRPr lang="de-DE" sz="1600" kern="1200" dirty="0"/>
        </a:p>
        <a:p>
          <a:pPr marL="171450" lvl="1" indent="-171450" algn="l" defTabSz="711200">
            <a:lnSpc>
              <a:spcPct val="90000"/>
            </a:lnSpc>
            <a:spcBef>
              <a:spcPct val="0"/>
            </a:spcBef>
            <a:spcAft>
              <a:spcPct val="15000"/>
            </a:spcAft>
            <a:buChar char="•"/>
          </a:pPr>
          <a:r>
            <a:rPr lang="en-US" sz="1600" b="0" kern="1200" dirty="0"/>
            <a:t>Die Services werden gemäß den vereinbarten SLAs geliefert.</a:t>
          </a:r>
          <a:endParaRPr lang="de-DE" sz="1600" kern="1200" dirty="0"/>
        </a:p>
      </dsp:txBody>
      <dsp:txXfrm rot="10800000">
        <a:off x="6217920" y="1542006"/>
        <a:ext cx="4754879" cy="1542006"/>
      </dsp:txXfrm>
    </dsp:sp>
    <dsp:sp modelId="{C522D935-9F08-4C1F-A1A3-EB25320C5602}">
      <dsp:nvSpPr>
        <dsp:cNvPr id="0" name=""/>
        <dsp:cNvSpPr/>
      </dsp:nvSpPr>
      <dsp:spPr>
        <a:xfrm>
          <a:off x="1243583" y="1542006"/>
          <a:ext cx="4974336" cy="1542006"/>
        </a:xfrm>
        <a:prstGeom prst="trapezoid">
          <a:avLst>
            <a:gd name="adj" fmla="val 80647"/>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b="1" kern="1200" dirty="0"/>
            <a:t>Effektivität</a:t>
          </a:r>
          <a:endParaRPr lang="de-DE" sz="5300" kern="1200" dirty="0"/>
        </a:p>
      </dsp:txBody>
      <dsp:txXfrm>
        <a:off x="2114092" y="1542006"/>
        <a:ext cx="3233318" cy="1542006"/>
      </dsp:txXfrm>
    </dsp:sp>
    <dsp:sp modelId="{911D62F0-9A52-4346-AC08-2DEDFD78E700}">
      <dsp:nvSpPr>
        <dsp:cNvPr id="0" name=""/>
        <dsp:cNvSpPr/>
      </dsp:nvSpPr>
      <dsp:spPr>
        <a:xfrm rot="10800000">
          <a:off x="6217919" y="3084012"/>
          <a:ext cx="4754880" cy="1542006"/>
        </a:xfrm>
        <a:prstGeom prst="nonIsoscelesTrapezoid">
          <a:avLst>
            <a:gd name="adj1" fmla="val 0"/>
            <a:gd name="adj2" fmla="val 80647"/>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Die Richtlinien, die die allgemeine Richtung und die Regeln liefern, werden befolgt.</a:t>
          </a:r>
          <a:endParaRPr lang="de-DE" sz="1600" kern="1200" dirty="0"/>
        </a:p>
        <a:p>
          <a:pPr marL="171450" lvl="1" indent="-171450" algn="l" defTabSz="711200">
            <a:lnSpc>
              <a:spcPct val="90000"/>
            </a:lnSpc>
            <a:spcBef>
              <a:spcPct val="0"/>
            </a:spcBef>
            <a:spcAft>
              <a:spcPct val="15000"/>
            </a:spcAft>
            <a:buChar char="•"/>
          </a:pPr>
          <a:r>
            <a:rPr lang="en-US" sz="1600" b="0" kern="1200" dirty="0"/>
            <a:t>Prozesse und Verfahren werden in der Praxis entsprechend den Vorgaben durchgeführt.</a:t>
          </a:r>
          <a:endParaRPr lang="de-DE" sz="1600" kern="1200" dirty="0"/>
        </a:p>
      </dsp:txBody>
      <dsp:txXfrm rot="10800000">
        <a:off x="7461504" y="3084012"/>
        <a:ext cx="3511296" cy="1542006"/>
      </dsp:txXfrm>
    </dsp:sp>
    <dsp:sp modelId="{FFC6B831-911F-4321-8D88-319FF5F45F75}">
      <dsp:nvSpPr>
        <dsp:cNvPr id="0" name=""/>
        <dsp:cNvSpPr/>
      </dsp:nvSpPr>
      <dsp:spPr>
        <a:xfrm>
          <a:off x="0" y="3084012"/>
          <a:ext cx="7461504" cy="1542006"/>
        </a:xfrm>
        <a:prstGeom prst="trapezoid">
          <a:avLst>
            <a:gd name="adj" fmla="val 80647"/>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b="1" kern="1200" dirty="0"/>
            <a:t>Konformität</a:t>
          </a:r>
          <a:endParaRPr lang="de-DE" sz="5300" kern="1200" dirty="0"/>
        </a:p>
      </dsp:txBody>
      <dsp:txXfrm>
        <a:off x="1305763" y="3084012"/>
        <a:ext cx="4849977" cy="15420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E535C-4C97-ED40-87D2-51355FB7F92F}">
      <dsp:nvSpPr>
        <dsp:cNvPr id="0" name=""/>
        <dsp:cNvSpPr/>
      </dsp:nvSpPr>
      <dsp:spPr>
        <a:xfrm>
          <a:off x="0" y="0"/>
          <a:ext cx="10972800" cy="20817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F9B01-4C02-D041-A9F9-BF132A3B6EF4}">
      <dsp:nvSpPr>
        <dsp:cNvPr id="0" name=""/>
        <dsp:cNvSpPr/>
      </dsp:nvSpPr>
      <dsp:spPr>
        <a:xfrm>
          <a:off x="332709" y="277561"/>
          <a:ext cx="1908774" cy="152658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A5B61-11E4-E341-94E0-685E7451B064}">
      <dsp:nvSpPr>
        <dsp:cNvPr id="0" name=""/>
        <dsp:cNvSpPr/>
      </dsp:nvSpPr>
      <dsp:spPr>
        <a:xfrm rot="10800000">
          <a:off x="332709"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Spezifisch:</a:t>
          </a:r>
          <a:br>
            <a:rPr lang="en-US" sz="1700" kern="1200" dirty="0"/>
          </a:br>
          <a:r>
            <a:rPr lang="en-US" sz="1700" kern="1200" dirty="0"/>
            <a:t>Ausrichtung auf einen Bereich der Verbesserung, der den Grad der Erreichung eines kritischen Erfolgsfaktors angibt</a:t>
          </a:r>
          <a:endParaRPr lang="de-DE" sz="1700" kern="1200" dirty="0"/>
        </a:p>
      </dsp:txBody>
      <dsp:txXfrm rot="10800000">
        <a:off x="391410" y="2081708"/>
        <a:ext cx="1791372" cy="2485609"/>
      </dsp:txXfrm>
    </dsp:sp>
    <dsp:sp modelId="{92921561-EDA7-B548-9C03-2C85D0B3CB09}">
      <dsp:nvSpPr>
        <dsp:cNvPr id="0" name=""/>
        <dsp:cNvSpPr/>
      </dsp:nvSpPr>
      <dsp:spPr>
        <a:xfrm>
          <a:off x="2432361" y="277561"/>
          <a:ext cx="1908774" cy="15265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34C6B-AD3C-B843-8438-B4E09E0C7949}">
      <dsp:nvSpPr>
        <dsp:cNvPr id="0" name=""/>
        <dsp:cNvSpPr/>
      </dsp:nvSpPr>
      <dsp:spPr>
        <a:xfrm rot="10800000">
          <a:off x="2432361"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Messbar:</a:t>
          </a:r>
          <a:br>
            <a:rPr lang="en-US" sz="1700" kern="1200" dirty="0"/>
          </a:br>
          <a:r>
            <a:rPr lang="en-US" sz="1700" kern="1200" dirty="0"/>
            <a:t>Definierte Weise zur Messung und/oder Berechnung des KPI</a:t>
          </a:r>
          <a:endParaRPr lang="de-DE" sz="1700" kern="1200" dirty="0"/>
        </a:p>
      </dsp:txBody>
      <dsp:txXfrm rot="10800000">
        <a:off x="2491062" y="2081708"/>
        <a:ext cx="1791372" cy="2485609"/>
      </dsp:txXfrm>
    </dsp:sp>
    <dsp:sp modelId="{ECA07167-6072-E047-B333-BE4B5AB1A4D7}">
      <dsp:nvSpPr>
        <dsp:cNvPr id="0" name=""/>
        <dsp:cNvSpPr/>
      </dsp:nvSpPr>
      <dsp:spPr>
        <a:xfrm>
          <a:off x="4532012" y="277561"/>
          <a:ext cx="1908774" cy="152658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D63DD-48A4-D24C-99A6-FBECD2257604}">
      <dsp:nvSpPr>
        <dsp:cNvPr id="0" name=""/>
        <dsp:cNvSpPr/>
      </dsp:nvSpPr>
      <dsp:spPr>
        <a:xfrm rot="10800000">
          <a:off x="4532012"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Erreichbar:</a:t>
          </a:r>
          <a:br>
            <a:rPr lang="en-US" sz="1700" kern="1200" dirty="0"/>
          </a:br>
          <a:r>
            <a:rPr lang="en-US" sz="1700" kern="1200" dirty="0"/>
            <a:t>Die Zielbereiche für die KPIs sind realisierbar </a:t>
          </a:r>
          <a:endParaRPr lang="de-DE" sz="1700" kern="1200" dirty="0"/>
        </a:p>
      </dsp:txBody>
      <dsp:txXfrm rot="10800000">
        <a:off x="4590713" y="2081708"/>
        <a:ext cx="1791372" cy="2485609"/>
      </dsp:txXfrm>
    </dsp:sp>
    <dsp:sp modelId="{C971FD3F-4FD5-A446-A847-5D65341E9634}">
      <dsp:nvSpPr>
        <dsp:cNvPr id="0" name=""/>
        <dsp:cNvSpPr/>
      </dsp:nvSpPr>
      <dsp:spPr>
        <a:xfrm>
          <a:off x="6631664" y="277561"/>
          <a:ext cx="1908774" cy="152658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CC12D-2B0F-2143-B2AE-4F5BFCB60846}">
      <dsp:nvSpPr>
        <dsp:cNvPr id="0" name=""/>
        <dsp:cNvSpPr/>
      </dsp:nvSpPr>
      <dsp:spPr>
        <a:xfrm rot="10800000">
          <a:off x="6631664"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Relevant;</a:t>
          </a:r>
          <a:br>
            <a:rPr lang="en-US" sz="1700" kern="1200" dirty="0"/>
          </a:br>
          <a:r>
            <a:rPr lang="en-US" sz="1700" kern="1200" dirty="0"/>
            <a:t>Angelegenheiten, unerwartete Ergebnisse rechtfertigen weitere Untersuchungen</a:t>
          </a:r>
          <a:endParaRPr lang="de-DE" sz="1700" kern="1200" dirty="0"/>
        </a:p>
      </dsp:txBody>
      <dsp:txXfrm rot="10800000">
        <a:off x="6690365" y="2081708"/>
        <a:ext cx="1791372" cy="2485609"/>
      </dsp:txXfrm>
    </dsp:sp>
    <dsp:sp modelId="{998EFB83-2D3C-BB4C-BC0B-B8E231689656}">
      <dsp:nvSpPr>
        <dsp:cNvPr id="0" name=""/>
        <dsp:cNvSpPr/>
      </dsp:nvSpPr>
      <dsp:spPr>
        <a:xfrm>
          <a:off x="8731316" y="277561"/>
          <a:ext cx="1908774" cy="152658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8283F-410C-654F-A667-3F48E253BCFA}">
      <dsp:nvSpPr>
        <dsp:cNvPr id="0" name=""/>
        <dsp:cNvSpPr/>
      </dsp:nvSpPr>
      <dsp:spPr>
        <a:xfrm rot="10800000">
          <a:off x="8731316"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Zeitbasiert:</a:t>
          </a:r>
          <a:br>
            <a:rPr lang="en-US" sz="1700" kern="1200" dirty="0"/>
          </a:br>
          <a:r>
            <a:rPr lang="en-US" sz="1700" kern="1200" dirty="0"/>
            <a:t>Hat ein definiertes Messintervall</a:t>
          </a:r>
          <a:endParaRPr lang="de-DE" sz="1700" kern="1200" dirty="0"/>
        </a:p>
      </dsp:txBody>
      <dsp:txXfrm rot="10800000">
        <a:off x="8790017" y="2081708"/>
        <a:ext cx="1791372" cy="24856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C2E4C-0840-409A-9A0A-D55AF5E6C243}">
      <dsp:nvSpPr>
        <dsp:cNvPr id="0" name=""/>
        <dsp:cNvSpPr/>
      </dsp:nvSpPr>
      <dsp:spPr>
        <a:xfrm>
          <a:off x="7969"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Integrität</a:t>
          </a:r>
          <a:endParaRPr lang="de-DE" sz="1500" kern="1200" dirty="0"/>
        </a:p>
      </dsp:txBody>
      <dsp:txXfrm>
        <a:off x="7969" y="0"/>
        <a:ext cx="1470719" cy="1387805"/>
      </dsp:txXfrm>
    </dsp:sp>
    <dsp:sp modelId="{4358D284-840D-4E12-A146-8FA489A819CD}">
      <dsp:nvSpPr>
        <dsp:cNvPr id="0" name=""/>
        <dsp:cNvSpPr/>
      </dsp:nvSpPr>
      <dsp:spPr>
        <a:xfrm>
          <a:off x="155041"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Auditors sind kompetent, fungieren ethisch und ehrlich</a:t>
          </a:r>
        </a:p>
      </dsp:txBody>
      <dsp:txXfrm>
        <a:off x="189502" y="1423621"/>
        <a:ext cx="1107653" cy="1325885"/>
      </dsp:txXfrm>
    </dsp:sp>
    <dsp:sp modelId="{8C4ED396-6BDD-4DE4-A9D5-E76E90B1B1F5}">
      <dsp:nvSpPr>
        <dsp:cNvPr id="0" name=""/>
        <dsp:cNvSpPr/>
      </dsp:nvSpPr>
      <dsp:spPr>
        <a:xfrm>
          <a:off x="155041"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Auditors sind sensibel, wenn es um Situationen geht, die ihr Urteilsvermögen beeinflussen.</a:t>
          </a:r>
        </a:p>
      </dsp:txBody>
      <dsp:txXfrm>
        <a:off x="189502" y="3033015"/>
        <a:ext cx="1107653" cy="1325885"/>
      </dsp:txXfrm>
    </dsp:sp>
    <dsp:sp modelId="{447C3D9F-7FB5-426B-86F9-2B27D5CD24B2}">
      <dsp:nvSpPr>
        <dsp:cNvPr id="0" name=""/>
        <dsp:cNvSpPr/>
      </dsp:nvSpPr>
      <dsp:spPr>
        <a:xfrm>
          <a:off x="1588993"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Messeauftritt</a:t>
          </a:r>
          <a:endParaRPr lang="de-DE" sz="1500" kern="1200" dirty="0"/>
        </a:p>
      </dsp:txBody>
      <dsp:txXfrm>
        <a:off x="1588993" y="0"/>
        <a:ext cx="1470719" cy="1387805"/>
      </dsp:txXfrm>
    </dsp:sp>
    <dsp:sp modelId="{6882D5A6-B9E7-4989-99EC-E4109A5F3C67}">
      <dsp:nvSpPr>
        <dsp:cNvPr id="0" name=""/>
        <dsp:cNvSpPr/>
      </dsp:nvSpPr>
      <dsp:spPr>
        <a:xfrm>
          <a:off x="1736065"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Audit-Ergebnisse sind wahrheitsgemäß und müssen die Audit-Aktivitäten genau widerspiegeln</a:t>
          </a:r>
        </a:p>
      </dsp:txBody>
      <dsp:txXfrm>
        <a:off x="1770526" y="1423621"/>
        <a:ext cx="1107653" cy="1325885"/>
      </dsp:txXfrm>
    </dsp:sp>
    <dsp:sp modelId="{E6479D19-F9C7-44DF-BFF2-4449BB3D69FD}">
      <dsp:nvSpPr>
        <dsp:cNvPr id="0" name=""/>
        <dsp:cNvSpPr/>
      </dsp:nvSpPr>
      <dsp:spPr>
        <a:xfrm>
          <a:off x="1736065"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noProof="0" dirty="0"/>
            <a:t>Zweideutigkeiten und Konflikte werden gemeldet</a:t>
          </a:r>
          <a:endParaRPr lang="en-GB" sz="800" kern="1200" noProof="0" dirty="0"/>
        </a:p>
      </dsp:txBody>
      <dsp:txXfrm>
        <a:off x="1770526" y="3033015"/>
        <a:ext cx="1107653" cy="1325885"/>
      </dsp:txXfrm>
    </dsp:sp>
    <dsp:sp modelId="{8C5B4B66-9025-4EAF-A787-F9AD0D646F63}">
      <dsp:nvSpPr>
        <dsp:cNvPr id="0" name=""/>
        <dsp:cNvSpPr/>
      </dsp:nvSpPr>
      <dsp:spPr>
        <a:xfrm>
          <a:off x="3170016"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Sorgfältige fachliche Betreuung</a:t>
          </a:r>
          <a:endParaRPr lang="de-DE" sz="1500" kern="1200" dirty="0"/>
        </a:p>
      </dsp:txBody>
      <dsp:txXfrm>
        <a:off x="3170016" y="0"/>
        <a:ext cx="1470719" cy="1387805"/>
      </dsp:txXfrm>
    </dsp:sp>
    <dsp:sp modelId="{DA13656A-C899-4546-9BAB-42F2E873AD1C}">
      <dsp:nvSpPr>
        <dsp:cNvPr id="0" name=""/>
        <dsp:cNvSpPr/>
      </dsp:nvSpPr>
      <dsp:spPr>
        <a:xfrm>
          <a:off x="3317088"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Die Audits werden auf professionelle Weise durchgeführt und folgen dem Prozess der Auditierung</a:t>
          </a:r>
        </a:p>
      </dsp:txBody>
      <dsp:txXfrm>
        <a:off x="3351549" y="1423621"/>
        <a:ext cx="1107653" cy="1325885"/>
      </dsp:txXfrm>
    </dsp:sp>
    <dsp:sp modelId="{87B2CCDF-875D-403F-AA4D-32B6A1CBD969}">
      <dsp:nvSpPr>
        <dsp:cNvPr id="0" name=""/>
        <dsp:cNvSpPr/>
      </dsp:nvSpPr>
      <dsp:spPr>
        <a:xfrm>
          <a:off x="3317088"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Auditors verstehen die Bedeutung ihrer Arbeit</a:t>
          </a:r>
        </a:p>
      </dsp:txBody>
      <dsp:txXfrm>
        <a:off x="3351549" y="3033015"/>
        <a:ext cx="1107653" cy="1325885"/>
      </dsp:txXfrm>
    </dsp:sp>
    <dsp:sp modelId="{82A0F2B4-A6DB-49FC-967D-BF8E32671956}">
      <dsp:nvSpPr>
        <dsp:cNvPr id="0" name=""/>
        <dsp:cNvSpPr/>
      </dsp:nvSpPr>
      <dsp:spPr>
        <a:xfrm>
          <a:off x="4751040"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Vertraulichkeit</a:t>
          </a:r>
          <a:endParaRPr lang="de-DE" sz="1500" kern="1200" dirty="0"/>
        </a:p>
      </dsp:txBody>
      <dsp:txXfrm>
        <a:off x="4751040" y="0"/>
        <a:ext cx="1470719" cy="1387805"/>
      </dsp:txXfrm>
    </dsp:sp>
    <dsp:sp modelId="{40613E25-331D-41BB-A79F-7DED9A445258}">
      <dsp:nvSpPr>
        <dsp:cNvPr id="0" name=""/>
        <dsp:cNvSpPr/>
      </dsp:nvSpPr>
      <dsp:spPr>
        <a:xfrm>
          <a:off x="4898112"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Schutz der während eines Audits verarbeiteten Informationen vor unbefugter Offenlegung</a:t>
          </a:r>
        </a:p>
      </dsp:txBody>
      <dsp:txXfrm>
        <a:off x="4932573" y="1423621"/>
        <a:ext cx="1107653" cy="1325885"/>
      </dsp:txXfrm>
    </dsp:sp>
    <dsp:sp modelId="{C6B760F9-AE20-4EAC-AEE6-E79291E13CB5}">
      <dsp:nvSpPr>
        <dsp:cNvPr id="0" name=""/>
        <dsp:cNvSpPr/>
      </dsp:nvSpPr>
      <dsp:spPr>
        <a:xfrm>
          <a:off x="4898112"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Auditoren nutzen Informationen aus Audits nicht zu ihrem persönlichen Vorteil</a:t>
          </a:r>
        </a:p>
      </dsp:txBody>
      <dsp:txXfrm>
        <a:off x="4932573" y="3033015"/>
        <a:ext cx="1107653" cy="1325885"/>
      </dsp:txXfrm>
    </dsp:sp>
    <dsp:sp modelId="{87213E59-4069-4974-BD47-A5553C261F3C}">
      <dsp:nvSpPr>
        <dsp:cNvPr id="0" name=""/>
        <dsp:cNvSpPr/>
      </dsp:nvSpPr>
      <dsp:spPr>
        <a:xfrm>
          <a:off x="6332063"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Unabhängigkeit</a:t>
          </a:r>
          <a:endParaRPr lang="de-DE" sz="1500" kern="1200" dirty="0"/>
        </a:p>
      </dsp:txBody>
      <dsp:txXfrm>
        <a:off x="6332063" y="0"/>
        <a:ext cx="1470719" cy="1387805"/>
      </dsp:txXfrm>
    </dsp:sp>
    <dsp:sp modelId="{8CDA2190-122E-425D-853A-F75F949DF873}">
      <dsp:nvSpPr>
        <dsp:cNvPr id="0" name=""/>
        <dsp:cNvSpPr/>
      </dsp:nvSpPr>
      <dsp:spPr>
        <a:xfrm>
          <a:off x="6479135"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Vermeidung von Befangenheit oder Interessenkonflikten</a:t>
          </a:r>
        </a:p>
      </dsp:txBody>
      <dsp:txXfrm>
        <a:off x="6513596" y="1423621"/>
        <a:ext cx="1107653" cy="1325885"/>
      </dsp:txXfrm>
    </dsp:sp>
    <dsp:sp modelId="{BFBF3FA1-1F48-4254-A23F-67AD4A10C3C2}">
      <dsp:nvSpPr>
        <dsp:cNvPr id="0" name=""/>
        <dsp:cNvSpPr/>
      </dsp:nvSpPr>
      <dsp:spPr>
        <a:xfrm>
          <a:off x="6479135"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Auditors auditieren nicht ihre eigene Arbeit oder ihren eigenen Verantwortungsbereich</a:t>
          </a:r>
        </a:p>
      </dsp:txBody>
      <dsp:txXfrm>
        <a:off x="6513596" y="3033015"/>
        <a:ext cx="1107653" cy="1325885"/>
      </dsp:txXfrm>
    </dsp:sp>
    <dsp:sp modelId="{7B120FDD-56FB-46C7-B89E-78F45FBB25BD}">
      <dsp:nvSpPr>
        <dsp:cNvPr id="0" name=""/>
        <dsp:cNvSpPr/>
      </dsp:nvSpPr>
      <dsp:spPr>
        <a:xfrm>
          <a:off x="7913087"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Evidenzbasierter Ansatz</a:t>
          </a:r>
          <a:endParaRPr lang="de-DE" sz="1500" kern="1200" dirty="0"/>
        </a:p>
      </dsp:txBody>
      <dsp:txXfrm>
        <a:off x="7913087" y="0"/>
        <a:ext cx="1470719" cy="1387805"/>
      </dsp:txXfrm>
    </dsp:sp>
    <dsp:sp modelId="{87B622AE-09E1-4353-B715-642277156472}">
      <dsp:nvSpPr>
        <dsp:cNvPr id="0" name=""/>
        <dsp:cNvSpPr/>
      </dsp:nvSpPr>
      <dsp:spPr>
        <a:xfrm>
          <a:off x="8060159"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Prozess überprüfbarer Auditnachweise zur Unterstützung reproduzierbarer Audit-Ergebnisse</a:t>
          </a:r>
        </a:p>
      </dsp:txBody>
      <dsp:txXfrm>
        <a:off x="8094620" y="1423621"/>
        <a:ext cx="1107653" cy="1325885"/>
      </dsp:txXfrm>
    </dsp:sp>
    <dsp:sp modelId="{6394CF92-E6D3-4225-9E9F-F6FB6A56B542}">
      <dsp:nvSpPr>
        <dsp:cNvPr id="0" name=""/>
        <dsp:cNvSpPr/>
      </dsp:nvSpPr>
      <dsp:spPr>
        <a:xfrm>
          <a:off x="8060159"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Hinlänglichkeit der Probenahme gewährleisten und Annahmen vermeiden</a:t>
          </a:r>
        </a:p>
      </dsp:txBody>
      <dsp:txXfrm>
        <a:off x="8094620" y="3033015"/>
        <a:ext cx="1107653" cy="1325885"/>
      </dsp:txXfrm>
    </dsp:sp>
    <dsp:sp modelId="{255D41B0-30E0-451D-A12B-B042DC60CC66}">
      <dsp:nvSpPr>
        <dsp:cNvPr id="0" name=""/>
        <dsp:cNvSpPr/>
      </dsp:nvSpPr>
      <dsp:spPr>
        <a:xfrm>
          <a:off x="9494110"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Risikobasierter Ansatz</a:t>
          </a:r>
          <a:endParaRPr lang="de-DE" sz="1500" kern="1200" dirty="0"/>
        </a:p>
      </dsp:txBody>
      <dsp:txXfrm>
        <a:off x="9494110" y="0"/>
        <a:ext cx="1470719" cy="1387805"/>
      </dsp:txXfrm>
    </dsp:sp>
    <dsp:sp modelId="{3947453A-B6BB-42B4-9D9B-38090A3C58FB}">
      <dsp:nvSpPr>
        <dsp:cNvPr id="0" name=""/>
        <dsp:cNvSpPr/>
      </dsp:nvSpPr>
      <dsp:spPr>
        <a:xfrm>
          <a:off x="9641182"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Konzentration auf Angelegenheiten, die für die Erreichung der festgelegten Ziele relevant sind</a:t>
          </a:r>
        </a:p>
      </dsp:txBody>
      <dsp:txXfrm>
        <a:off x="9675643" y="1423621"/>
        <a:ext cx="1107653" cy="1325885"/>
      </dsp:txXfrm>
    </dsp:sp>
    <dsp:sp modelId="{93AB1166-CDBB-471F-AE19-2679E5714FDA}">
      <dsp:nvSpPr>
        <dsp:cNvPr id="0" name=""/>
        <dsp:cNvSpPr/>
      </dsp:nvSpPr>
      <dsp:spPr>
        <a:xfrm>
          <a:off x="9641182"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kern="1200" noProof="0" dirty="0"/>
            <a:t>Verringerung des Risikos, die Ziele des Audits nicht zu erreichen</a:t>
          </a:r>
        </a:p>
      </dsp:txBody>
      <dsp:txXfrm>
        <a:off x="9675643" y="3033015"/>
        <a:ext cx="1107653" cy="132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D006-5C63-431B-8E38-6669800F6FDF}">
      <dsp:nvSpPr>
        <dsp:cNvPr id="0" name=""/>
        <dsp:cNvSpPr/>
      </dsp:nvSpPr>
      <dsp:spPr>
        <a:xfrm>
          <a:off x="4543" y="246609"/>
          <a:ext cx="3900005" cy="1035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a:t>Typische Stakeholder (interessierte Parteien) im ITSM / für ein SMS:</a:t>
          </a:r>
          <a:endParaRPr lang="de-DE" sz="1700" kern="1200"/>
        </a:p>
      </dsp:txBody>
      <dsp:txXfrm>
        <a:off x="4543" y="246609"/>
        <a:ext cx="3900005" cy="690300"/>
      </dsp:txXfrm>
    </dsp:sp>
    <dsp:sp modelId="{382FA638-FCDF-49C3-B480-EC0672FC05AD}">
      <dsp:nvSpPr>
        <dsp:cNvPr id="0" name=""/>
        <dsp:cNvSpPr/>
      </dsp:nvSpPr>
      <dsp:spPr>
        <a:xfrm>
          <a:off x="803339" y="936909"/>
          <a:ext cx="3900005" cy="3442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Kunden</a:t>
          </a:r>
          <a:endParaRPr lang="de-DE" sz="1700" kern="1200"/>
        </a:p>
        <a:p>
          <a:pPr marL="171450" lvl="1" indent="-171450" algn="l" defTabSz="755650">
            <a:lnSpc>
              <a:spcPct val="90000"/>
            </a:lnSpc>
            <a:spcBef>
              <a:spcPct val="0"/>
            </a:spcBef>
            <a:spcAft>
              <a:spcPct val="15000"/>
            </a:spcAft>
            <a:buChar char="•"/>
          </a:pPr>
          <a:r>
            <a:rPr lang="en-US" sz="1700" kern="1200"/>
            <a:t>Top-Management des IT-Service Providers</a:t>
          </a:r>
          <a:endParaRPr lang="de-DE" sz="1700" kern="1200"/>
        </a:p>
        <a:p>
          <a:pPr marL="171450" lvl="1" indent="-171450" algn="l" defTabSz="755650">
            <a:lnSpc>
              <a:spcPct val="90000"/>
            </a:lnSpc>
            <a:spcBef>
              <a:spcPct val="0"/>
            </a:spcBef>
            <a:spcAft>
              <a:spcPct val="15000"/>
            </a:spcAft>
            <a:buChar char="•"/>
          </a:pPr>
          <a:r>
            <a:rPr lang="en-US" sz="1700" kern="1200"/>
            <a:t>Angestellte / Mitarbeiter des IT-Service Providers</a:t>
          </a:r>
          <a:endParaRPr lang="de-DE" sz="1700" kern="1200"/>
        </a:p>
        <a:p>
          <a:pPr marL="171450" lvl="1" indent="-171450" algn="l" defTabSz="755650">
            <a:lnSpc>
              <a:spcPct val="90000"/>
            </a:lnSpc>
            <a:spcBef>
              <a:spcPct val="0"/>
            </a:spcBef>
            <a:spcAft>
              <a:spcPct val="15000"/>
            </a:spcAft>
            <a:buChar char="•"/>
          </a:pPr>
          <a:r>
            <a:rPr lang="en-US" sz="1700" kern="1200"/>
            <a:t>Interne Zulieferer und/oder Föderationsmitglieder</a:t>
          </a:r>
          <a:endParaRPr lang="de-DE" sz="1700" kern="1200"/>
        </a:p>
        <a:p>
          <a:pPr marL="171450" lvl="1" indent="-171450" algn="l" defTabSz="755650">
            <a:lnSpc>
              <a:spcPct val="90000"/>
            </a:lnSpc>
            <a:spcBef>
              <a:spcPct val="0"/>
            </a:spcBef>
            <a:spcAft>
              <a:spcPct val="15000"/>
            </a:spcAft>
            <a:buChar char="•"/>
          </a:pPr>
          <a:r>
            <a:rPr lang="en-US" sz="1700" kern="1200"/>
            <a:t>Externe Zulieferer</a:t>
          </a:r>
          <a:endParaRPr lang="de-DE" sz="1700" kern="1200"/>
        </a:p>
        <a:p>
          <a:pPr marL="171450" lvl="1" indent="-171450" algn="l" defTabSz="755650">
            <a:lnSpc>
              <a:spcPct val="90000"/>
            </a:lnSpc>
            <a:spcBef>
              <a:spcPct val="0"/>
            </a:spcBef>
            <a:spcAft>
              <a:spcPct val="15000"/>
            </a:spcAft>
            <a:buChar char="•"/>
          </a:pPr>
          <a:r>
            <a:rPr lang="en-US" sz="1700" kern="1200"/>
            <a:t>Behörden</a:t>
          </a:r>
          <a:endParaRPr lang="de-DE" sz="1700" kern="1200"/>
        </a:p>
      </dsp:txBody>
      <dsp:txXfrm>
        <a:off x="904166" y="1037736"/>
        <a:ext cx="3698351" cy="3240846"/>
      </dsp:txXfrm>
    </dsp:sp>
    <dsp:sp modelId="{AEF45CB0-FBDD-4656-B964-485C49A9CA78}">
      <dsp:nvSpPr>
        <dsp:cNvPr id="0" name=""/>
        <dsp:cNvSpPr/>
      </dsp:nvSpPr>
      <dsp:spPr>
        <a:xfrm>
          <a:off x="4495775" y="106265"/>
          <a:ext cx="1253400" cy="970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4495775" y="300463"/>
        <a:ext cx="962104" cy="582592"/>
      </dsp:txXfrm>
    </dsp:sp>
    <dsp:sp modelId="{3650799F-D8AE-43C9-9AEE-DC43E7A3A5E1}">
      <dsp:nvSpPr>
        <dsp:cNvPr id="0" name=""/>
        <dsp:cNvSpPr/>
      </dsp:nvSpPr>
      <dsp:spPr>
        <a:xfrm>
          <a:off x="6269455" y="246609"/>
          <a:ext cx="3900005" cy="1035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a:t>Stakeholder-Analyse und Stakeholder-Management</a:t>
          </a:r>
          <a:endParaRPr lang="de-DE" sz="1700" kern="1200"/>
        </a:p>
      </dsp:txBody>
      <dsp:txXfrm>
        <a:off x="6269455" y="246609"/>
        <a:ext cx="3900005" cy="690300"/>
      </dsp:txXfrm>
    </dsp:sp>
    <dsp:sp modelId="{1845460E-A3B9-4F29-B051-779FE618C760}">
      <dsp:nvSpPr>
        <dsp:cNvPr id="0" name=""/>
        <dsp:cNvSpPr/>
      </dsp:nvSpPr>
      <dsp:spPr>
        <a:xfrm>
          <a:off x="7068251" y="936909"/>
          <a:ext cx="3900005" cy="3442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Identifizieren Sie die Stakeholder oder Stakeholder-Gruppen in ausreichender Granularität / Detailtiefe (z.B. verschiedene Typen / Gruppen von Kunden)</a:t>
          </a:r>
          <a:endParaRPr lang="de-DE" sz="1700" kern="1200"/>
        </a:p>
        <a:p>
          <a:pPr marL="171450" lvl="1" indent="-171450" algn="l" defTabSz="755650">
            <a:lnSpc>
              <a:spcPct val="90000"/>
            </a:lnSpc>
            <a:spcBef>
              <a:spcPct val="0"/>
            </a:spcBef>
            <a:spcAft>
              <a:spcPct val="15000"/>
            </a:spcAft>
            <a:buChar char="•"/>
          </a:pPr>
          <a:r>
            <a:rPr lang="en-US" sz="1700" kern="1200"/>
            <a:t>Verstehen der Anforderungen und Erwartungen der Interessengruppen an ITSM und das SMS</a:t>
          </a:r>
          <a:endParaRPr lang="de-DE" sz="1700" kern="1200"/>
        </a:p>
        <a:p>
          <a:pPr marL="171450" lvl="1" indent="-171450" algn="l" defTabSz="755650">
            <a:lnSpc>
              <a:spcPct val="90000"/>
            </a:lnSpc>
            <a:spcBef>
              <a:spcPct val="0"/>
            </a:spcBef>
            <a:spcAft>
              <a:spcPct val="15000"/>
            </a:spcAft>
            <a:buChar char="•"/>
          </a:pPr>
          <a:r>
            <a:rPr lang="en-US" sz="1700" kern="1200"/>
            <a:t>Verstehen, wie sich ITSM und SMS auf die Beteiligten auswirken oder auswirken können</a:t>
          </a:r>
          <a:endParaRPr lang="de-DE" sz="1700" kern="1200"/>
        </a:p>
        <a:p>
          <a:pPr marL="171450" lvl="1" indent="-171450" algn="l" defTabSz="755650">
            <a:lnSpc>
              <a:spcPct val="90000"/>
            </a:lnSpc>
            <a:spcBef>
              <a:spcPct val="0"/>
            </a:spcBef>
            <a:spcAft>
              <a:spcPct val="15000"/>
            </a:spcAft>
            <a:buChar char="•"/>
          </a:pPr>
          <a:r>
            <a:rPr lang="en-US" sz="1700" kern="1200"/>
            <a:t>Aktionen ableiten</a:t>
          </a:r>
          <a:endParaRPr lang="de-DE" sz="1700" kern="1200"/>
        </a:p>
      </dsp:txBody>
      <dsp:txXfrm>
        <a:off x="7169078" y="1037736"/>
        <a:ext cx="3698351" cy="32408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4B5E-9BAB-4801-B43F-081A44F8B789}">
      <dsp:nvSpPr>
        <dsp:cNvPr id="0" name=""/>
        <dsp:cNvSpPr/>
      </dsp:nvSpPr>
      <dsp:spPr>
        <a:xfrm>
          <a:off x="-5230193" y="-801075"/>
          <a:ext cx="6228169" cy="6228169"/>
        </a:xfrm>
        <a:prstGeom prst="blockArc">
          <a:avLst>
            <a:gd name="adj1" fmla="val 18900000"/>
            <a:gd name="adj2" fmla="val 2700000"/>
            <a:gd name="adj3" fmla="val 3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1B413-DB08-41B1-BA24-5A8FD9DA26C6}">
      <dsp:nvSpPr>
        <dsp:cNvPr id="0" name=""/>
        <dsp:cNvSpPr/>
      </dsp:nvSpPr>
      <dsp:spPr>
        <a:xfrm>
          <a:off x="372170" y="243606"/>
          <a:ext cx="10536566"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Geprüfte Person: Person, die auditierbar ist / befragt wird</a:t>
          </a:r>
          <a:endParaRPr lang="de-DE" sz="1400" kern="1200"/>
        </a:p>
      </dsp:txBody>
      <dsp:txXfrm>
        <a:off x="372170" y="243606"/>
        <a:ext cx="10536566" cy="487027"/>
      </dsp:txXfrm>
    </dsp:sp>
    <dsp:sp modelId="{2B235155-4FD3-4B0B-9A09-BE2D1A24C2B2}">
      <dsp:nvSpPr>
        <dsp:cNvPr id="0" name=""/>
        <dsp:cNvSpPr/>
      </dsp:nvSpPr>
      <dsp:spPr>
        <a:xfrm>
          <a:off x="67778" y="182727"/>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8DA19-F163-45BF-9025-E3E6C3721F0B}">
      <dsp:nvSpPr>
        <dsp:cNvPr id="0" name=""/>
        <dsp:cNvSpPr/>
      </dsp:nvSpPr>
      <dsp:spPr>
        <a:xfrm>
          <a:off x="772783" y="974054"/>
          <a:ext cx="10135953"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Auditor: Person, die ein Audit durchführt</a:t>
          </a:r>
          <a:endParaRPr lang="de-DE" sz="1400" kern="1200"/>
        </a:p>
      </dsp:txBody>
      <dsp:txXfrm>
        <a:off x="772783" y="974054"/>
        <a:ext cx="10135953" cy="487027"/>
      </dsp:txXfrm>
    </dsp:sp>
    <dsp:sp modelId="{E7C95549-5193-4734-A35B-AE328438CB96}">
      <dsp:nvSpPr>
        <dsp:cNvPr id="0" name=""/>
        <dsp:cNvSpPr/>
      </dsp:nvSpPr>
      <dsp:spPr>
        <a:xfrm>
          <a:off x="468391" y="913176"/>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FB703-CEC3-44EA-99C9-D2DEB2E8246B}">
      <dsp:nvSpPr>
        <dsp:cNvPr id="0" name=""/>
        <dsp:cNvSpPr/>
      </dsp:nvSpPr>
      <dsp:spPr>
        <a:xfrm>
          <a:off x="955974" y="1704502"/>
          <a:ext cx="9952762"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Fachexperte: Person, die den/die Auditor(en) während eines Audits unterstützt, indem sie technisches Know-how zu einem relevanten Thema beisteuert</a:t>
          </a:r>
          <a:endParaRPr lang="de-DE" sz="1400" kern="1200"/>
        </a:p>
      </dsp:txBody>
      <dsp:txXfrm>
        <a:off x="955974" y="1704502"/>
        <a:ext cx="9952762" cy="487027"/>
      </dsp:txXfrm>
    </dsp:sp>
    <dsp:sp modelId="{D0D04D5A-434A-492C-8846-A556090D0046}">
      <dsp:nvSpPr>
        <dsp:cNvPr id="0" name=""/>
        <dsp:cNvSpPr/>
      </dsp:nvSpPr>
      <dsp:spPr>
        <a:xfrm>
          <a:off x="651582" y="1643624"/>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8BE61-4F82-411C-95C4-0118BC220891}">
      <dsp:nvSpPr>
        <dsp:cNvPr id="0" name=""/>
        <dsp:cNvSpPr/>
      </dsp:nvSpPr>
      <dsp:spPr>
        <a:xfrm>
          <a:off x="955974" y="2434488"/>
          <a:ext cx="9952762"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Auditierteam: Alle Auditoren, die zusammen mit unterstützenden technischen Experten ein Audit durchführen</a:t>
          </a:r>
          <a:endParaRPr lang="de-DE" sz="1400" kern="1200"/>
        </a:p>
      </dsp:txBody>
      <dsp:txXfrm>
        <a:off x="955974" y="2434488"/>
        <a:ext cx="9952762" cy="487027"/>
      </dsp:txXfrm>
    </dsp:sp>
    <dsp:sp modelId="{E5CEDB69-9E1D-42CE-A1FB-CF8C4A1CE024}">
      <dsp:nvSpPr>
        <dsp:cNvPr id="0" name=""/>
        <dsp:cNvSpPr/>
      </dsp:nvSpPr>
      <dsp:spPr>
        <a:xfrm>
          <a:off x="651582" y="2373610"/>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E7EF2-6757-4A17-BD52-9040F72816E9}">
      <dsp:nvSpPr>
        <dsp:cNvPr id="0" name=""/>
        <dsp:cNvSpPr/>
      </dsp:nvSpPr>
      <dsp:spPr>
        <a:xfrm>
          <a:off x="772783" y="3164937"/>
          <a:ext cx="10135953"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err="1"/>
            <a:t>Koordinator</a:t>
          </a:r>
          <a:r>
            <a:rPr lang="en-GB" sz="1400" kern="1200" dirty="0"/>
            <a:t>: Person, die sich um die Organisation und Logistik eines Audits (z. B. vor Ort) kümmert und das Auditteam unterstützt</a:t>
          </a:r>
          <a:endParaRPr lang="de-DE" sz="1400" kern="1200" dirty="0"/>
        </a:p>
      </dsp:txBody>
      <dsp:txXfrm>
        <a:off x="772783" y="3164937"/>
        <a:ext cx="10135953" cy="487027"/>
      </dsp:txXfrm>
    </dsp:sp>
    <dsp:sp modelId="{77517D0E-AF94-46AC-AF90-B63FC502435C}">
      <dsp:nvSpPr>
        <dsp:cNvPr id="0" name=""/>
        <dsp:cNvSpPr/>
      </dsp:nvSpPr>
      <dsp:spPr>
        <a:xfrm>
          <a:off x="468391" y="3104058"/>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6F48F-F730-4DCA-97FD-73822F9FC00D}">
      <dsp:nvSpPr>
        <dsp:cNvPr id="0" name=""/>
        <dsp:cNvSpPr/>
      </dsp:nvSpPr>
      <dsp:spPr>
        <a:xfrm>
          <a:off x="372170" y="3895385"/>
          <a:ext cx="10536566"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Beobachter: Person, die an einem Audit teilnimmt, ohne eine aktive Rolle zu übernehmen</a:t>
          </a:r>
          <a:endParaRPr lang="de-DE" sz="1400" kern="1200"/>
        </a:p>
      </dsp:txBody>
      <dsp:txXfrm>
        <a:off x="372170" y="3895385"/>
        <a:ext cx="10536566" cy="487027"/>
      </dsp:txXfrm>
    </dsp:sp>
    <dsp:sp modelId="{30A8277A-A365-4914-8FCD-210FF44B0648}">
      <dsp:nvSpPr>
        <dsp:cNvPr id="0" name=""/>
        <dsp:cNvSpPr/>
      </dsp:nvSpPr>
      <dsp:spPr>
        <a:xfrm>
          <a:off x="67778" y="3834507"/>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F1AF-7A74-4DA6-B189-08482C2218C0}">
      <dsp:nvSpPr>
        <dsp:cNvPr id="0" name=""/>
        <dsp:cNvSpPr/>
      </dsp:nvSpPr>
      <dsp:spPr>
        <a:xfrm>
          <a:off x="0" y="3566558"/>
          <a:ext cx="5305426" cy="468108"/>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Auditschlussfolgerungen</a:t>
          </a:r>
          <a:endParaRPr lang="de-DE" sz="1600" kern="1200"/>
        </a:p>
      </dsp:txBody>
      <dsp:txXfrm>
        <a:off x="0" y="3566558"/>
        <a:ext cx="5305426" cy="468108"/>
      </dsp:txXfrm>
    </dsp:sp>
    <dsp:sp modelId="{338D0401-4885-4442-B30E-7EA10EF80154}">
      <dsp:nvSpPr>
        <dsp:cNvPr id="0" name=""/>
        <dsp:cNvSpPr/>
      </dsp:nvSpPr>
      <dsp:spPr>
        <a:xfrm rot="10800000">
          <a:off x="0" y="2853628"/>
          <a:ext cx="5305426" cy="7199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Review basierend auf Audit-Zielen</a:t>
          </a:r>
          <a:endParaRPr lang="de-DE" sz="1600" kern="1200" dirty="0"/>
        </a:p>
      </dsp:txBody>
      <dsp:txXfrm rot="10800000">
        <a:off x="0" y="2853628"/>
        <a:ext cx="5305426" cy="467803"/>
      </dsp:txXfrm>
    </dsp:sp>
    <dsp:sp modelId="{D9D577BF-20B8-4327-A3AA-DDD6CD9DAA30}">
      <dsp:nvSpPr>
        <dsp:cNvPr id="0" name=""/>
        <dsp:cNvSpPr/>
      </dsp:nvSpPr>
      <dsp:spPr>
        <a:xfrm rot="10800000">
          <a:off x="0" y="2140698"/>
          <a:ext cx="5305426" cy="719951"/>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Auditfeststellungen</a:t>
          </a:r>
          <a:endParaRPr lang="de-DE" sz="1600" kern="1200" dirty="0"/>
        </a:p>
      </dsp:txBody>
      <dsp:txXfrm rot="10800000">
        <a:off x="0" y="2140698"/>
        <a:ext cx="5305426" cy="467803"/>
      </dsp:txXfrm>
    </dsp:sp>
    <dsp:sp modelId="{BEBDAA0F-F19A-4042-A92D-FC67B6256295}">
      <dsp:nvSpPr>
        <dsp:cNvPr id="0" name=""/>
        <dsp:cNvSpPr/>
      </dsp:nvSpPr>
      <dsp:spPr>
        <a:xfrm rot="10800000">
          <a:off x="0" y="1427769"/>
          <a:ext cx="5305426" cy="7199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Bewertung anhand von Auditkriterien</a:t>
          </a:r>
          <a:endParaRPr lang="de-DE" sz="1600" kern="1200" dirty="0"/>
        </a:p>
      </dsp:txBody>
      <dsp:txXfrm rot="10800000">
        <a:off x="0" y="1427769"/>
        <a:ext cx="5305426" cy="467803"/>
      </dsp:txXfrm>
    </dsp:sp>
    <dsp:sp modelId="{EACD5042-682E-4C1C-8F67-4E72C90FFDFE}">
      <dsp:nvSpPr>
        <dsp:cNvPr id="0" name=""/>
        <dsp:cNvSpPr/>
      </dsp:nvSpPr>
      <dsp:spPr>
        <a:xfrm rot="10800000">
          <a:off x="0" y="714839"/>
          <a:ext cx="5305426" cy="719951"/>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Auditnachweise</a:t>
          </a:r>
          <a:endParaRPr lang="de-DE" sz="1600" kern="1200" dirty="0"/>
        </a:p>
      </dsp:txBody>
      <dsp:txXfrm rot="10800000">
        <a:off x="0" y="714839"/>
        <a:ext cx="5305426" cy="467803"/>
      </dsp:txXfrm>
    </dsp:sp>
    <dsp:sp modelId="{85C504F4-A49F-4803-B861-C78D0B6CC4BA}">
      <dsp:nvSpPr>
        <dsp:cNvPr id="0" name=""/>
        <dsp:cNvSpPr/>
      </dsp:nvSpPr>
      <dsp:spPr>
        <a:xfrm rot="10800000">
          <a:off x="0" y="1909"/>
          <a:ext cx="5305426" cy="7199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Sammeln von Informationen</a:t>
          </a:r>
          <a:endParaRPr lang="de-DE" sz="1600" kern="1200" dirty="0"/>
        </a:p>
      </dsp:txBody>
      <dsp:txXfrm rot="10800000">
        <a:off x="0" y="1909"/>
        <a:ext cx="5305426" cy="4678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12149-0E9A-458F-8E34-DAC68501DB05}">
      <dsp:nvSpPr>
        <dsp:cNvPr id="0" name=""/>
        <dsp:cNvSpPr/>
      </dsp:nvSpPr>
      <dsp:spPr>
        <a:xfrm>
          <a:off x="822960" y="0"/>
          <a:ext cx="9326880" cy="46260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CF6E4-0D2B-41C1-9802-F0BF9073198D}">
      <dsp:nvSpPr>
        <dsp:cNvPr id="0" name=""/>
        <dsp:cNvSpPr/>
      </dsp:nvSpPr>
      <dsp:spPr>
        <a:xfrm>
          <a:off x="620568" y="1387805"/>
          <a:ext cx="4732020" cy="18504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Fähigkeit:</a:t>
          </a:r>
          <a:endParaRPr lang="de-DE" sz="2300" kern="1200"/>
        </a:p>
        <a:p>
          <a:pPr marL="171450" lvl="1" indent="-171450" algn="l" defTabSz="800100">
            <a:lnSpc>
              <a:spcPct val="90000"/>
            </a:lnSpc>
            <a:spcBef>
              <a:spcPct val="0"/>
            </a:spcBef>
            <a:spcAft>
              <a:spcPct val="15000"/>
            </a:spcAft>
            <a:buChar char="•"/>
          </a:pPr>
          <a:r>
            <a:rPr lang="en-US" sz="1800" kern="1200"/>
            <a:t>Wie gut / effektiv sind Sie in einem einzelnen Prozess oder einer einzelnen Aktivität?</a:t>
          </a:r>
          <a:endParaRPr lang="de-DE" sz="1800" kern="1200"/>
        </a:p>
        <a:p>
          <a:pPr marL="171450" lvl="1" indent="-171450" algn="l" defTabSz="800100">
            <a:lnSpc>
              <a:spcPct val="90000"/>
            </a:lnSpc>
            <a:spcBef>
              <a:spcPct val="0"/>
            </a:spcBef>
            <a:spcAft>
              <a:spcPct val="15000"/>
            </a:spcAft>
            <a:buChar char="•"/>
          </a:pPr>
          <a:r>
            <a:rPr lang="en-US" sz="1800" kern="1200"/>
            <a:t>Wie vollständig/konsistent/gepflegt ist ein bestimmter Output?</a:t>
          </a:r>
          <a:endParaRPr lang="de-DE" sz="1800" kern="1200"/>
        </a:p>
      </dsp:txBody>
      <dsp:txXfrm>
        <a:off x="710897" y="1478134"/>
        <a:ext cx="4551362" cy="1669749"/>
      </dsp:txXfrm>
    </dsp:sp>
    <dsp:sp modelId="{7C244D52-CBEF-473D-8032-A6FFE4AADB00}">
      <dsp:nvSpPr>
        <dsp:cNvPr id="0" name=""/>
        <dsp:cNvSpPr/>
      </dsp:nvSpPr>
      <dsp:spPr>
        <a:xfrm>
          <a:off x="5620211" y="1387805"/>
          <a:ext cx="4732020" cy="18504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Reifegrad:</a:t>
          </a:r>
          <a:endParaRPr lang="de-DE" sz="2300" kern="1200"/>
        </a:p>
        <a:p>
          <a:pPr marL="171450" lvl="1" indent="-171450" algn="l" defTabSz="800100">
            <a:lnSpc>
              <a:spcPct val="90000"/>
            </a:lnSpc>
            <a:spcBef>
              <a:spcPct val="0"/>
            </a:spcBef>
            <a:spcAft>
              <a:spcPct val="15000"/>
            </a:spcAft>
            <a:buChar char="•"/>
          </a:pPr>
          <a:r>
            <a:rPr lang="en-US" sz="1800" kern="1200"/>
            <a:t>Wie gut / effektiv ist Ihr Management-System insgesamt, basierend auf den spezifischen Fähigkeiten in jedem Prozess?</a:t>
          </a:r>
          <a:endParaRPr lang="de-DE" sz="1800" kern="1200"/>
        </a:p>
      </dsp:txBody>
      <dsp:txXfrm>
        <a:off x="5710540" y="1478134"/>
        <a:ext cx="4551362" cy="16697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E1B78-250B-4F57-A8E7-EC7C6C0F6258}">
      <dsp:nvSpPr>
        <dsp:cNvPr id="0" name=""/>
        <dsp:cNvSpPr/>
      </dsp:nvSpPr>
      <dsp:spPr>
        <a:xfrm>
          <a:off x="1785584" y="0"/>
          <a:ext cx="7401630" cy="462601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1AAF7-9758-44D7-B1CF-AB5E00412429}">
      <dsp:nvSpPr>
        <dsp:cNvPr id="0" name=""/>
        <dsp:cNvSpPr/>
      </dsp:nvSpPr>
      <dsp:spPr>
        <a:xfrm>
          <a:off x="2514645" y="3439907"/>
          <a:ext cx="170237" cy="1702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D2870-CA6F-4264-8BDE-2F7003552FC1}">
      <dsp:nvSpPr>
        <dsp:cNvPr id="0" name=""/>
        <dsp:cNvSpPr/>
      </dsp:nvSpPr>
      <dsp:spPr>
        <a:xfrm>
          <a:off x="2599764" y="3525026"/>
          <a:ext cx="969613" cy="110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05" tIns="0" rIns="0" bIns="0" numCol="1" spcCol="1270" anchor="t" anchorCtr="0">
          <a:noAutofit/>
        </a:bodyPr>
        <a:lstStyle/>
        <a:p>
          <a:pPr marL="0" lvl="0" indent="0" algn="l" defTabSz="400050">
            <a:lnSpc>
              <a:spcPct val="90000"/>
            </a:lnSpc>
            <a:spcBef>
              <a:spcPct val="0"/>
            </a:spcBef>
            <a:spcAft>
              <a:spcPct val="35000"/>
            </a:spcAft>
            <a:buNone/>
          </a:pPr>
          <a:r>
            <a:rPr lang="en-US" sz="900" kern="1200"/>
            <a:t>Stufe 0: Unbewusst / Nicht existent</a:t>
          </a:r>
          <a:endParaRPr lang="de-DE" sz="900" kern="1200"/>
        </a:p>
      </dsp:txBody>
      <dsp:txXfrm>
        <a:off x="2599764" y="3525026"/>
        <a:ext cx="969613" cy="1100992"/>
      </dsp:txXfrm>
    </dsp:sp>
    <dsp:sp modelId="{AAAAB420-D1DD-42BB-A539-EDAB7267C5FD}">
      <dsp:nvSpPr>
        <dsp:cNvPr id="0" name=""/>
        <dsp:cNvSpPr/>
      </dsp:nvSpPr>
      <dsp:spPr>
        <a:xfrm>
          <a:off x="3436148" y="2554487"/>
          <a:ext cx="266458" cy="26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AEA49-9578-44E3-B4C3-BA72C6EDD689}">
      <dsp:nvSpPr>
        <dsp:cNvPr id="0" name=""/>
        <dsp:cNvSpPr/>
      </dsp:nvSpPr>
      <dsp:spPr>
        <a:xfrm>
          <a:off x="3569377" y="2687717"/>
          <a:ext cx="1228670" cy="193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91" tIns="0" rIns="0" bIns="0" numCol="1" spcCol="1270" anchor="t" anchorCtr="0">
          <a:noAutofit/>
        </a:bodyPr>
        <a:lstStyle/>
        <a:p>
          <a:pPr marL="0" lvl="0" indent="0" algn="l" defTabSz="400050">
            <a:lnSpc>
              <a:spcPct val="90000"/>
            </a:lnSpc>
            <a:spcBef>
              <a:spcPct val="0"/>
            </a:spcBef>
            <a:spcAft>
              <a:spcPct val="35000"/>
            </a:spcAft>
            <a:buNone/>
          </a:pPr>
          <a:r>
            <a:rPr lang="en-US" sz="900" kern="1200"/>
            <a:t>Ebene 1: Ad-hoc / Initial</a:t>
          </a:r>
          <a:endParaRPr lang="de-DE" sz="900" kern="1200"/>
        </a:p>
      </dsp:txBody>
      <dsp:txXfrm>
        <a:off x="3569377" y="2687717"/>
        <a:ext cx="1228670" cy="1938301"/>
      </dsp:txXfrm>
    </dsp:sp>
    <dsp:sp modelId="{2E7F5440-8B3A-468E-A279-2F1BF2194F78}">
      <dsp:nvSpPr>
        <dsp:cNvPr id="0" name=""/>
        <dsp:cNvSpPr/>
      </dsp:nvSpPr>
      <dsp:spPr>
        <a:xfrm>
          <a:off x="4620409" y="1848557"/>
          <a:ext cx="355278" cy="3552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31A1A-7923-4060-A1A1-E375C58C77B2}">
      <dsp:nvSpPr>
        <dsp:cNvPr id="0" name=""/>
        <dsp:cNvSpPr/>
      </dsp:nvSpPr>
      <dsp:spPr>
        <a:xfrm>
          <a:off x="4798048" y="2026196"/>
          <a:ext cx="1428514" cy="259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55" tIns="0" rIns="0" bIns="0" numCol="1" spcCol="1270" anchor="t" anchorCtr="0">
          <a:noAutofit/>
        </a:bodyPr>
        <a:lstStyle/>
        <a:p>
          <a:pPr marL="0" lvl="0" indent="0" algn="l" defTabSz="400050">
            <a:lnSpc>
              <a:spcPct val="90000"/>
            </a:lnSpc>
            <a:spcBef>
              <a:spcPct val="0"/>
            </a:spcBef>
            <a:spcAft>
              <a:spcPct val="35000"/>
            </a:spcAft>
            <a:buNone/>
          </a:pPr>
          <a:r>
            <a:rPr lang="en-US" sz="900" kern="1200"/>
            <a:t>Stufe 2: Wiederholbar / Teilweise</a:t>
          </a:r>
          <a:endParaRPr lang="de-DE" sz="900" kern="1200"/>
        </a:p>
      </dsp:txBody>
      <dsp:txXfrm>
        <a:off x="4798048" y="2026196"/>
        <a:ext cx="1428514" cy="2599822"/>
      </dsp:txXfrm>
    </dsp:sp>
    <dsp:sp modelId="{67B9BE79-4C8F-475B-A914-45D2B0E44CAC}">
      <dsp:nvSpPr>
        <dsp:cNvPr id="0" name=""/>
        <dsp:cNvSpPr/>
      </dsp:nvSpPr>
      <dsp:spPr>
        <a:xfrm>
          <a:off x="5997112" y="1297135"/>
          <a:ext cx="458901" cy="458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FC235-DE98-4D0B-B8CD-83BFF8D71EA7}">
      <dsp:nvSpPr>
        <dsp:cNvPr id="0" name=""/>
        <dsp:cNvSpPr/>
      </dsp:nvSpPr>
      <dsp:spPr>
        <a:xfrm>
          <a:off x="6226563" y="1526586"/>
          <a:ext cx="1480326" cy="309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62" tIns="0" rIns="0" bIns="0" numCol="1" spcCol="1270" anchor="t" anchorCtr="0">
          <a:noAutofit/>
        </a:bodyPr>
        <a:lstStyle/>
        <a:p>
          <a:pPr marL="0" lvl="0" indent="0" algn="l" defTabSz="400050">
            <a:lnSpc>
              <a:spcPct val="90000"/>
            </a:lnSpc>
            <a:spcBef>
              <a:spcPct val="0"/>
            </a:spcBef>
            <a:spcAft>
              <a:spcPct val="35000"/>
            </a:spcAft>
            <a:buNone/>
          </a:pPr>
          <a:r>
            <a:rPr lang="en-US" sz="900" kern="1200"/>
            <a:t>Stufe 3: Definiert / Vollständig</a:t>
          </a:r>
          <a:endParaRPr lang="de-DE" sz="900" kern="1200"/>
        </a:p>
      </dsp:txBody>
      <dsp:txXfrm>
        <a:off x="6226563" y="1526586"/>
        <a:ext cx="1480326" cy="3099432"/>
      </dsp:txXfrm>
    </dsp:sp>
    <dsp:sp modelId="{02243175-F8AE-438B-BF51-E810E3DDB1A5}">
      <dsp:nvSpPr>
        <dsp:cNvPr id="0" name=""/>
        <dsp:cNvSpPr/>
      </dsp:nvSpPr>
      <dsp:spPr>
        <a:xfrm>
          <a:off x="7414524" y="928904"/>
          <a:ext cx="584728" cy="584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4BAF6-DA98-4FD8-9B06-DCB0A50C4675}">
      <dsp:nvSpPr>
        <dsp:cNvPr id="0" name=""/>
        <dsp:cNvSpPr/>
      </dsp:nvSpPr>
      <dsp:spPr>
        <a:xfrm>
          <a:off x="7706889" y="1221269"/>
          <a:ext cx="1480326" cy="340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836" tIns="0" rIns="0" bIns="0" numCol="1" spcCol="1270" anchor="t" anchorCtr="0">
          <a:noAutofit/>
        </a:bodyPr>
        <a:lstStyle/>
        <a:p>
          <a:pPr marL="0" lvl="0" indent="0" algn="l" defTabSz="400050">
            <a:lnSpc>
              <a:spcPct val="90000"/>
            </a:lnSpc>
            <a:spcBef>
              <a:spcPct val="0"/>
            </a:spcBef>
            <a:spcAft>
              <a:spcPct val="35000"/>
            </a:spcAft>
            <a:buNone/>
          </a:pPr>
          <a:r>
            <a:rPr lang="en-US" sz="900" kern="1200"/>
            <a:t>Ebene 4: Verwaltet/abgestimmt</a:t>
          </a:r>
          <a:endParaRPr lang="de-DE" sz="900" kern="1200"/>
        </a:p>
      </dsp:txBody>
      <dsp:txXfrm>
        <a:off x="7706889" y="1221269"/>
        <a:ext cx="1480326" cy="34047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C1B20-34F2-4047-9E2A-F661960045A0}">
      <dsp:nvSpPr>
        <dsp:cNvPr id="0" name=""/>
        <dsp:cNvSpPr/>
      </dsp:nvSpPr>
      <dsp:spPr>
        <a:xfrm>
          <a:off x="0" y="391419"/>
          <a:ext cx="10972800" cy="4677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29108" rIns="851611"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Das Bewusstsein für die erforderlichen Aktivitäten ist nicht vorhanden oder wird nur unzureichend verstanden. Die wichtigsten Outputs sind nicht vorhanden.</a:t>
          </a:r>
          <a:endParaRPr lang="de-DE" sz="1100" kern="1200"/>
        </a:p>
      </dsp:txBody>
      <dsp:txXfrm>
        <a:off x="0" y="391419"/>
        <a:ext cx="10972800" cy="467774"/>
      </dsp:txXfrm>
    </dsp:sp>
    <dsp:sp modelId="{E44EBD87-CDB9-47AD-91A8-801C8261325C}">
      <dsp:nvSpPr>
        <dsp:cNvPr id="0" name=""/>
        <dsp:cNvSpPr/>
      </dsp:nvSpPr>
      <dsp:spPr>
        <a:xfrm>
          <a:off x="548640" y="229059"/>
          <a:ext cx="76809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488950">
            <a:lnSpc>
              <a:spcPct val="90000"/>
            </a:lnSpc>
            <a:spcBef>
              <a:spcPct val="0"/>
            </a:spcBef>
            <a:spcAft>
              <a:spcPct val="35000"/>
            </a:spcAft>
            <a:buNone/>
          </a:pPr>
          <a:r>
            <a:rPr lang="en-US" sz="1100" kern="1200"/>
            <a:t>Stufe 0: Nicht bewusst / nicht existent</a:t>
          </a:r>
          <a:endParaRPr lang="de-DE" sz="1100" kern="1200"/>
        </a:p>
      </dsp:txBody>
      <dsp:txXfrm>
        <a:off x="564492" y="244911"/>
        <a:ext cx="7649256" cy="293016"/>
      </dsp:txXfrm>
    </dsp:sp>
    <dsp:sp modelId="{C6DA5168-F522-432A-A1D3-6C0575B4ECDF}">
      <dsp:nvSpPr>
        <dsp:cNvPr id="0" name=""/>
        <dsp:cNvSpPr/>
      </dsp:nvSpPr>
      <dsp:spPr>
        <a:xfrm>
          <a:off x="0" y="1080954"/>
          <a:ext cx="10972800" cy="623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29108" rIns="851611"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Das Bewusstsein für die erforderlichen Aktivitäten ist vorhanden, aber die Ausführung ist unkontrolliert und reaktiv, die Verantwortlichkeiten sind nicht immer klar. Es gibt zwar eine Dokumentation, aber sie entspricht nicht der Praktikabilität. Es werden einige Outputs produziert, aber es fehlen zentrale Elemente.</a:t>
          </a:r>
          <a:endParaRPr lang="de-DE" sz="1100" kern="1200"/>
        </a:p>
      </dsp:txBody>
      <dsp:txXfrm>
        <a:off x="0" y="1080954"/>
        <a:ext cx="10972800" cy="623700"/>
      </dsp:txXfrm>
    </dsp:sp>
    <dsp:sp modelId="{945464CD-8761-40B3-9742-F5F309027D4A}">
      <dsp:nvSpPr>
        <dsp:cNvPr id="0" name=""/>
        <dsp:cNvSpPr/>
      </dsp:nvSpPr>
      <dsp:spPr>
        <a:xfrm>
          <a:off x="548640" y="918594"/>
          <a:ext cx="76809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488950">
            <a:lnSpc>
              <a:spcPct val="90000"/>
            </a:lnSpc>
            <a:spcBef>
              <a:spcPct val="0"/>
            </a:spcBef>
            <a:spcAft>
              <a:spcPct val="35000"/>
            </a:spcAft>
            <a:buNone/>
          </a:pPr>
          <a:r>
            <a:rPr lang="en-US" sz="1100" kern="1200"/>
            <a:t>Ebene 1: Ad-hoc / Initial</a:t>
          </a:r>
          <a:endParaRPr lang="de-DE" sz="1100" kern="1200"/>
        </a:p>
      </dsp:txBody>
      <dsp:txXfrm>
        <a:off x="564492" y="934446"/>
        <a:ext cx="7649256" cy="293016"/>
      </dsp:txXfrm>
    </dsp:sp>
    <dsp:sp modelId="{634BBA62-2186-4FE0-8B0A-7C35D4BE401D}">
      <dsp:nvSpPr>
        <dsp:cNvPr id="0" name=""/>
        <dsp:cNvSpPr/>
      </dsp:nvSpPr>
      <dsp:spPr>
        <a:xfrm>
          <a:off x="0" y="1926414"/>
          <a:ext cx="10972800" cy="779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29108" rIns="851611"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Die erforderlichen Aktivitäten werden auf wiederholbare Weise durchgeführt und sind einigermaßen effektiv. Die wichtigsten Outputs werden erzeugt. Es besteht eine erhebliche Lücke zwischen Dokumentation und Umsetzung, entweder durch intuitiv ausgeführte Aktivitäten, die nicht ausreichend dokumentiert sind, oder durch übermäßig dokumentierte Aktivitäten, die nur teilweise umgesetzt werden.</a:t>
          </a:r>
          <a:endParaRPr lang="de-DE" sz="1100" kern="1200"/>
        </a:p>
      </dsp:txBody>
      <dsp:txXfrm>
        <a:off x="0" y="1926414"/>
        <a:ext cx="10972800" cy="779625"/>
      </dsp:txXfrm>
    </dsp:sp>
    <dsp:sp modelId="{EEE4480D-57AA-4B77-89DD-1195D887EA5F}">
      <dsp:nvSpPr>
        <dsp:cNvPr id="0" name=""/>
        <dsp:cNvSpPr/>
      </dsp:nvSpPr>
      <dsp:spPr>
        <a:xfrm>
          <a:off x="548640" y="1764054"/>
          <a:ext cx="76809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488950">
            <a:lnSpc>
              <a:spcPct val="90000"/>
            </a:lnSpc>
            <a:spcBef>
              <a:spcPct val="0"/>
            </a:spcBef>
            <a:spcAft>
              <a:spcPct val="35000"/>
            </a:spcAft>
            <a:buNone/>
          </a:pPr>
          <a:r>
            <a:rPr lang="en-US" sz="1100" kern="1200"/>
            <a:t>Stufe 2: Wiederholbar / Teilweise</a:t>
          </a:r>
          <a:endParaRPr lang="de-DE" sz="1100" kern="1200"/>
        </a:p>
      </dsp:txBody>
      <dsp:txXfrm>
        <a:off x="564492" y="1779906"/>
        <a:ext cx="7649256" cy="293016"/>
      </dsp:txXfrm>
    </dsp:sp>
    <dsp:sp modelId="{5FE4F145-94AB-46E4-86A4-06CDEC655798}">
      <dsp:nvSpPr>
        <dsp:cNvPr id="0" name=""/>
        <dsp:cNvSpPr/>
      </dsp:nvSpPr>
      <dsp:spPr>
        <a:xfrm>
          <a:off x="0" y="2927799"/>
          <a:ext cx="10972800" cy="623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29108" rIns="851611"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Die erforderlichen Aktivitäten und die damit verbundenen Verantwortlichkeiten sind definiert und werden effektiv durchgeführt. Die Dokumentation ist hinlänglich, um die konsistente Durchführung zu unterstützen, und entspricht der Praktikabilität der Umsetzung. Die erwarteten Outputs werden produziert.</a:t>
          </a:r>
          <a:endParaRPr lang="de-DE" sz="1100" kern="1200"/>
        </a:p>
      </dsp:txBody>
      <dsp:txXfrm>
        <a:off x="0" y="2927799"/>
        <a:ext cx="10972800" cy="623700"/>
      </dsp:txXfrm>
    </dsp:sp>
    <dsp:sp modelId="{36846434-CAF3-472D-918E-DBEDB5306178}">
      <dsp:nvSpPr>
        <dsp:cNvPr id="0" name=""/>
        <dsp:cNvSpPr/>
      </dsp:nvSpPr>
      <dsp:spPr>
        <a:xfrm>
          <a:off x="548640" y="2765439"/>
          <a:ext cx="76809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488950">
            <a:lnSpc>
              <a:spcPct val="90000"/>
            </a:lnSpc>
            <a:spcBef>
              <a:spcPct val="0"/>
            </a:spcBef>
            <a:spcAft>
              <a:spcPct val="35000"/>
            </a:spcAft>
            <a:buNone/>
          </a:pPr>
          <a:r>
            <a:rPr lang="en-US" sz="1100" kern="1200"/>
            <a:t>Stufe 3: Definiert / Vollständig</a:t>
          </a:r>
          <a:endParaRPr lang="de-DE" sz="1100" kern="1200"/>
        </a:p>
      </dsp:txBody>
      <dsp:txXfrm>
        <a:off x="564492" y="2781291"/>
        <a:ext cx="7649256" cy="293016"/>
      </dsp:txXfrm>
    </dsp:sp>
    <dsp:sp modelId="{8E89FC8C-7DD6-48CF-9F6B-50F7F3A49515}">
      <dsp:nvSpPr>
        <dsp:cNvPr id="0" name=""/>
        <dsp:cNvSpPr/>
      </dsp:nvSpPr>
      <dsp:spPr>
        <a:xfrm>
          <a:off x="0" y="3773259"/>
          <a:ext cx="10972800" cy="623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29108" rIns="851611"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Die erforderlichen Aktivitäten werden verwaltet, überwacht und ihre Effektivität regelmäßig bewertet. Regelmäßige Reviews und Audits führen zu einer kontinuierlichen Verbesserung. Die Outputs sind klar auf andere Outputs abgestimmt.</a:t>
          </a:r>
          <a:endParaRPr lang="de-DE" sz="1100" kern="1200"/>
        </a:p>
      </dsp:txBody>
      <dsp:txXfrm>
        <a:off x="0" y="3773259"/>
        <a:ext cx="10972800" cy="623700"/>
      </dsp:txXfrm>
    </dsp:sp>
    <dsp:sp modelId="{78C79A69-3C7A-401B-9872-1F0642267F4C}">
      <dsp:nvSpPr>
        <dsp:cNvPr id="0" name=""/>
        <dsp:cNvSpPr/>
      </dsp:nvSpPr>
      <dsp:spPr>
        <a:xfrm>
          <a:off x="548640" y="3610899"/>
          <a:ext cx="76809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488950">
            <a:lnSpc>
              <a:spcPct val="90000"/>
            </a:lnSpc>
            <a:spcBef>
              <a:spcPct val="0"/>
            </a:spcBef>
            <a:spcAft>
              <a:spcPct val="35000"/>
            </a:spcAft>
            <a:buNone/>
          </a:pPr>
          <a:r>
            <a:rPr lang="en-US" sz="1100" kern="1200"/>
            <a:t>Ebene 4: Verwaltet/abgestimmt</a:t>
          </a:r>
          <a:endParaRPr lang="de-DE" sz="1100" kern="1200"/>
        </a:p>
      </dsp:txBody>
      <dsp:txXfrm>
        <a:off x="564492" y="3626751"/>
        <a:ext cx="7649256" cy="2930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D83B2-58DE-4B66-A064-6BB28872CE12}">
      <dsp:nvSpPr>
        <dsp:cNvPr id="0" name=""/>
        <dsp:cNvSpPr/>
      </dsp:nvSpPr>
      <dsp:spPr>
        <a:xfrm>
          <a:off x="1264784" y="39281"/>
          <a:ext cx="2188812" cy="218914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63A6B-2DDE-453D-AC19-6FCE0137F0AE}">
      <dsp:nvSpPr>
        <dsp:cNvPr id="0" name=""/>
        <dsp:cNvSpPr/>
      </dsp:nvSpPr>
      <dsp:spPr>
        <a:xfrm>
          <a:off x="1748583" y="829629"/>
          <a:ext cx="1216280" cy="6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7 allgemeine Aspekte + 14 ITSM-Prozesse</a:t>
          </a:r>
          <a:endParaRPr lang="de-DE" sz="900" kern="1200"/>
        </a:p>
      </dsp:txBody>
      <dsp:txXfrm>
        <a:off x="1748583" y="829629"/>
        <a:ext cx="1216280" cy="607994"/>
      </dsp:txXfrm>
    </dsp:sp>
    <dsp:sp modelId="{BA29A11E-0CE7-4A25-B713-7E47AF355B9D}">
      <dsp:nvSpPr>
        <dsp:cNvPr id="0" name=""/>
        <dsp:cNvSpPr/>
      </dsp:nvSpPr>
      <dsp:spPr>
        <a:xfrm>
          <a:off x="656849" y="1297107"/>
          <a:ext cx="2188812" cy="218914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A1D0B-715F-44FA-A59A-FB0A41D9097A}">
      <dsp:nvSpPr>
        <dsp:cNvPr id="0" name=""/>
        <dsp:cNvSpPr/>
      </dsp:nvSpPr>
      <dsp:spPr>
        <a:xfrm>
          <a:off x="1143115" y="2094731"/>
          <a:ext cx="1216280" cy="6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82 Anforderungen</a:t>
          </a:r>
          <a:endParaRPr lang="de-DE" sz="900" kern="1200"/>
        </a:p>
      </dsp:txBody>
      <dsp:txXfrm>
        <a:off x="1143115" y="2094731"/>
        <a:ext cx="1216280" cy="607994"/>
      </dsp:txXfrm>
    </dsp:sp>
    <dsp:sp modelId="{3082C311-B7C1-4E22-9C1D-A750D5DFA05C}">
      <dsp:nvSpPr>
        <dsp:cNvPr id="0" name=""/>
        <dsp:cNvSpPr/>
      </dsp:nvSpPr>
      <dsp:spPr>
        <a:xfrm>
          <a:off x="1420570" y="2705455"/>
          <a:ext cx="1880529" cy="188128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D23C8-3586-4564-BCF0-BF71E8E561AE}">
      <dsp:nvSpPr>
        <dsp:cNvPr id="0" name=""/>
        <dsp:cNvSpPr/>
      </dsp:nvSpPr>
      <dsp:spPr>
        <a:xfrm>
          <a:off x="1751461" y="3361652"/>
          <a:ext cx="1216280" cy="6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246 Zustandsbeschreibungen des Fähigkeitsgrades (3 pro Anforderung)</a:t>
          </a:r>
          <a:endParaRPr lang="de-DE" sz="900" kern="1200" dirty="0"/>
        </a:p>
      </dsp:txBody>
      <dsp:txXfrm>
        <a:off x="1751461" y="3361652"/>
        <a:ext cx="1216280" cy="6079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2A9C0-1B95-4CA4-AA58-1F3793CF3532}">
      <dsp:nvSpPr>
        <dsp:cNvPr id="0" name=""/>
        <dsp:cNvSpPr/>
      </dsp:nvSpPr>
      <dsp:spPr>
        <a:xfrm>
          <a:off x="8572" y="0"/>
          <a:ext cx="6086475" cy="4626019"/>
        </a:xfrm>
        <a:prstGeom prst="homePlate">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48260" rIns="858869" bIns="48260" numCol="1" spcCol="1270" anchor="t" anchorCtr="0">
          <a:noAutofit/>
        </a:bodyPr>
        <a:lstStyle/>
        <a:p>
          <a:pPr marL="0" lvl="0" indent="0" algn="l" defTabSz="844550">
            <a:lnSpc>
              <a:spcPct val="90000"/>
            </a:lnSpc>
            <a:spcBef>
              <a:spcPct val="0"/>
            </a:spcBef>
            <a:spcAft>
              <a:spcPct val="35000"/>
            </a:spcAft>
            <a:buNone/>
          </a:pPr>
          <a:r>
            <a:rPr lang="en-US" sz="1900" kern="1200"/>
            <a:t>Inputs</a:t>
          </a:r>
          <a:endParaRPr lang="de-DE" sz="1900" kern="1200"/>
        </a:p>
        <a:p>
          <a:pPr marL="114300" lvl="1" indent="-114300" algn="l" defTabSz="666750">
            <a:lnSpc>
              <a:spcPct val="90000"/>
            </a:lnSpc>
            <a:spcBef>
              <a:spcPct val="0"/>
            </a:spcBef>
            <a:spcAft>
              <a:spcPct val="15000"/>
            </a:spcAft>
            <a:buChar char="•"/>
          </a:pPr>
          <a:r>
            <a:rPr lang="en-US" sz="1500" kern="1200"/>
            <a:t>Informationen über vergangene und künftige Changes in der Organisation oder Föderation, die sich möglicherweise auf das SMS und die Services auswirken könnten</a:t>
          </a:r>
          <a:endParaRPr lang="de-DE" sz="1500" kern="1200"/>
        </a:p>
        <a:p>
          <a:pPr marL="114300" lvl="1" indent="-114300" algn="l" defTabSz="666750">
            <a:lnSpc>
              <a:spcPct val="90000"/>
            </a:lnSpc>
            <a:spcBef>
              <a:spcPct val="0"/>
            </a:spcBef>
            <a:spcAft>
              <a:spcPct val="15000"/>
            </a:spcAft>
            <a:buChar char="•"/>
          </a:pPr>
          <a:r>
            <a:rPr lang="en-US" sz="1500" kern="1200"/>
            <a:t>Ergebnisse und Folgemaßnahmen von Audits und Beurteilungen</a:t>
          </a:r>
          <a:endParaRPr lang="de-DE" sz="1500" kern="1200"/>
        </a:p>
        <a:p>
          <a:pPr marL="114300" lvl="1" indent="-114300" algn="l" defTabSz="666750">
            <a:lnSpc>
              <a:spcPct val="90000"/>
            </a:lnSpc>
            <a:spcBef>
              <a:spcPct val="0"/>
            </a:spcBef>
            <a:spcAft>
              <a:spcPct val="15000"/>
            </a:spcAft>
            <a:buChar char="•"/>
          </a:pPr>
          <a:r>
            <a:rPr lang="en-US" sz="1500" kern="1200" dirty="0"/>
            <a:t>Ergebnisse der jüngsten Beurteilungen von Risiken im Zusammenhang mit dem SMS</a:t>
          </a:r>
          <a:endParaRPr lang="de-DE" sz="1500" kern="1200" dirty="0"/>
        </a:p>
        <a:p>
          <a:pPr marL="114300" lvl="1" indent="-114300" algn="l" defTabSz="666750">
            <a:lnSpc>
              <a:spcPct val="90000"/>
            </a:lnSpc>
            <a:spcBef>
              <a:spcPct val="0"/>
            </a:spcBef>
            <a:spcAft>
              <a:spcPct val="15000"/>
            </a:spcAft>
            <a:buChar char="•"/>
          </a:pPr>
          <a:r>
            <a:rPr lang="en-US" sz="1500" kern="1200"/>
            <a:t>Ergebnisse und Folgemaßnahmen aus früheren Managementbewertungen</a:t>
          </a:r>
          <a:endParaRPr lang="de-DE" sz="1500" kern="1200"/>
        </a:p>
        <a:p>
          <a:pPr marL="114300" lvl="1" indent="-114300" algn="l" defTabSz="666750">
            <a:lnSpc>
              <a:spcPct val="90000"/>
            </a:lnSpc>
            <a:spcBef>
              <a:spcPct val="0"/>
            </a:spcBef>
            <a:spcAft>
              <a:spcPct val="15000"/>
            </a:spcAft>
            <a:buChar char="•"/>
          </a:pPr>
          <a:r>
            <a:rPr lang="en-US" sz="1500" kern="1200"/>
            <a:t>Kundenfeedback, Informationen über die Kundenzufriedenheit und Informationen über die Leistung des Service</a:t>
          </a:r>
          <a:endParaRPr lang="de-DE" sz="1500" kern="1200"/>
        </a:p>
        <a:p>
          <a:pPr marL="114300" lvl="1" indent="-114300" algn="l" defTabSz="666750">
            <a:lnSpc>
              <a:spcPct val="90000"/>
            </a:lnSpc>
            <a:spcBef>
              <a:spcPct val="0"/>
            </a:spcBef>
            <a:spcAft>
              <a:spcPct val="15000"/>
            </a:spcAft>
            <a:buChar char="•"/>
          </a:pPr>
          <a:r>
            <a:rPr lang="en-US" sz="1500" kern="1200"/>
            <a:t>Aktueller und prognostizierter Bedarf an Ressourcen und Fähigkeiten</a:t>
          </a:r>
          <a:endParaRPr lang="de-DE" sz="1500" kern="1200"/>
        </a:p>
        <a:p>
          <a:pPr marL="114300" lvl="1" indent="-114300" algn="l" defTabSz="666750">
            <a:lnSpc>
              <a:spcPct val="90000"/>
            </a:lnSpc>
            <a:spcBef>
              <a:spcPct val="0"/>
            </a:spcBef>
            <a:spcAft>
              <a:spcPct val="15000"/>
            </a:spcAft>
            <a:buChar char="•"/>
          </a:pPr>
          <a:r>
            <a:rPr lang="en-US" sz="1500" kern="1200"/>
            <a:t>Bereits identifizierte Möglichkeiten zur Verbesserung</a:t>
          </a:r>
          <a:endParaRPr lang="de-DE" sz="1500" kern="1200"/>
        </a:p>
        <a:p>
          <a:pPr marL="114300" lvl="1" indent="-114300" algn="l" defTabSz="666750">
            <a:lnSpc>
              <a:spcPct val="90000"/>
            </a:lnSpc>
            <a:spcBef>
              <a:spcPct val="0"/>
            </a:spcBef>
            <a:spcAft>
              <a:spcPct val="15000"/>
            </a:spcAft>
            <a:buChar char="•"/>
          </a:pPr>
          <a:r>
            <a:rPr lang="en-US" sz="1500" kern="1200"/>
            <a:t>Aktueller Service-Management-Plan</a:t>
          </a:r>
          <a:endParaRPr lang="de-DE" sz="1500" kern="1200"/>
        </a:p>
      </dsp:txBody>
      <dsp:txXfrm>
        <a:off x="8572" y="0"/>
        <a:ext cx="5508223" cy="4626019"/>
      </dsp:txXfrm>
    </dsp:sp>
    <dsp:sp modelId="{1798C7F3-4713-4F91-94F7-73250259529B}">
      <dsp:nvSpPr>
        <dsp:cNvPr id="0" name=""/>
        <dsp:cNvSpPr/>
      </dsp:nvSpPr>
      <dsp:spPr>
        <a:xfrm>
          <a:off x="4877752" y="0"/>
          <a:ext cx="6086475" cy="4626019"/>
        </a:xfrm>
        <a:prstGeom prst="chevron">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48260" rIns="214717" bIns="48260" numCol="1" spcCol="1270" anchor="t" anchorCtr="0">
          <a:noAutofit/>
        </a:bodyPr>
        <a:lstStyle/>
        <a:p>
          <a:pPr marL="0" lvl="0" indent="0" algn="l" defTabSz="844550">
            <a:lnSpc>
              <a:spcPct val="90000"/>
            </a:lnSpc>
            <a:spcBef>
              <a:spcPct val="0"/>
            </a:spcBef>
            <a:spcAft>
              <a:spcPct val="35000"/>
            </a:spcAft>
            <a:buNone/>
          </a:pPr>
          <a:r>
            <a:rPr lang="en-US" sz="1900" kern="1200"/>
            <a:t>Outputs</a:t>
          </a:r>
          <a:endParaRPr lang="de-DE" sz="1900" kern="1200"/>
        </a:p>
        <a:p>
          <a:pPr marL="114300" lvl="1" indent="-114300" algn="l" defTabSz="666750">
            <a:lnSpc>
              <a:spcPct val="90000"/>
            </a:lnSpc>
            <a:spcBef>
              <a:spcPct val="0"/>
            </a:spcBef>
            <a:spcAft>
              <a:spcPct val="15000"/>
            </a:spcAft>
            <a:buChar char="•"/>
          </a:pPr>
          <a:r>
            <a:rPr lang="en-US" sz="1500" kern="1200"/>
            <a:t>Gesamtbeurteilung des SMS</a:t>
          </a:r>
          <a:endParaRPr lang="de-DE" sz="1500" kern="1200"/>
        </a:p>
        <a:p>
          <a:pPr marL="114300" lvl="1" indent="-114300" algn="l" defTabSz="666750">
            <a:lnSpc>
              <a:spcPct val="90000"/>
            </a:lnSpc>
            <a:spcBef>
              <a:spcPct val="0"/>
            </a:spcBef>
            <a:spcAft>
              <a:spcPct val="15000"/>
            </a:spcAft>
            <a:buChar char="•"/>
          </a:pPr>
          <a:r>
            <a:rPr lang="en-US" sz="1500" kern="1200"/>
            <a:t>Identifizierte Schwerpunktbereiche für Verbesserungen</a:t>
          </a:r>
          <a:endParaRPr lang="de-DE" sz="1500" kern="1200"/>
        </a:p>
        <a:p>
          <a:pPr marL="114300" lvl="1" indent="-114300" algn="l" defTabSz="666750">
            <a:lnSpc>
              <a:spcPct val="90000"/>
            </a:lnSpc>
            <a:spcBef>
              <a:spcPct val="0"/>
            </a:spcBef>
            <a:spcAft>
              <a:spcPct val="15000"/>
            </a:spcAft>
            <a:buChar char="•"/>
          </a:pPr>
          <a:r>
            <a:rPr lang="en-US" sz="1500" kern="1200"/>
            <a:t>Plan(e) für Folgemaßnahmen</a:t>
          </a:r>
          <a:endParaRPr lang="de-DE" sz="1500" kern="1200"/>
        </a:p>
        <a:p>
          <a:pPr marL="114300" lvl="1" indent="-114300" algn="l" defTabSz="666750">
            <a:lnSpc>
              <a:spcPct val="90000"/>
            </a:lnSpc>
            <a:spcBef>
              <a:spcPct val="0"/>
            </a:spcBef>
            <a:spcAft>
              <a:spcPct val="15000"/>
            </a:spcAft>
            <a:buChar char="•"/>
          </a:pPr>
          <a:r>
            <a:rPr lang="en-US" sz="1500" kern="1200" dirty="0"/>
            <a:t>Erforderliche Changes auf Governance-Ebene, einschließlich:</a:t>
          </a:r>
          <a:endParaRPr lang="de-DE" sz="1500" kern="1200" dirty="0"/>
        </a:p>
        <a:p>
          <a:pPr marL="228600" lvl="2" indent="-114300" algn="l" defTabSz="666750">
            <a:lnSpc>
              <a:spcPct val="90000"/>
            </a:lnSpc>
            <a:spcBef>
              <a:spcPct val="0"/>
            </a:spcBef>
            <a:spcAft>
              <a:spcPct val="15000"/>
            </a:spcAft>
            <a:buChar char="•"/>
          </a:pPr>
          <a:r>
            <a:rPr lang="en-US" sz="1500" kern="1200"/>
            <a:t>Bedarf an neuen oder geänderten Richtlinien</a:t>
          </a:r>
          <a:endParaRPr lang="de-DE" sz="1500" kern="1200"/>
        </a:p>
        <a:p>
          <a:pPr marL="228600" lvl="2" indent="-114300" algn="l" defTabSz="666750">
            <a:lnSpc>
              <a:spcPct val="90000"/>
            </a:lnSpc>
            <a:spcBef>
              <a:spcPct val="0"/>
            </a:spcBef>
            <a:spcAft>
              <a:spcPct val="15000"/>
            </a:spcAft>
            <a:buChar char="•"/>
          </a:pPr>
          <a:r>
            <a:rPr lang="en-US" sz="1500" kern="1200"/>
            <a:t>Notwendigkeit von Changes bei der Bereitstellung/Zuweisung von Ressourcen</a:t>
          </a:r>
          <a:endParaRPr lang="de-DE" sz="1500" kern="1200"/>
        </a:p>
        <a:p>
          <a:pPr marL="228600" lvl="2" indent="-114300" algn="l" defTabSz="666750">
            <a:lnSpc>
              <a:spcPct val="90000"/>
            </a:lnSpc>
            <a:spcBef>
              <a:spcPct val="0"/>
            </a:spcBef>
            <a:spcAft>
              <a:spcPct val="15000"/>
            </a:spcAft>
            <a:buChar char="•"/>
          </a:pPr>
          <a:r>
            <a:rPr lang="en-US" sz="1500" kern="1200" dirty="0"/>
            <a:t>Notwendigkeit von Änderungen am Auditprogramm</a:t>
          </a:r>
          <a:endParaRPr lang="de-DE" sz="1500" kern="1200" dirty="0"/>
        </a:p>
        <a:p>
          <a:pPr marL="114300" lvl="1" indent="-114300" algn="l" defTabSz="666750">
            <a:lnSpc>
              <a:spcPct val="90000"/>
            </a:lnSpc>
            <a:spcBef>
              <a:spcPct val="0"/>
            </a:spcBef>
            <a:spcAft>
              <a:spcPct val="15000"/>
            </a:spcAft>
            <a:buChar char="•"/>
          </a:pPr>
          <a:r>
            <a:rPr lang="en-GB" sz="1500" kern="1200" noProof="0" dirty="0"/>
            <a:t>Erforderliche Änderungen an den Plänen:</a:t>
          </a:r>
        </a:p>
        <a:p>
          <a:pPr marL="228600" lvl="2" indent="-114300" algn="l" defTabSz="666750">
            <a:lnSpc>
              <a:spcPct val="90000"/>
            </a:lnSpc>
            <a:spcBef>
              <a:spcPct val="0"/>
            </a:spcBef>
            <a:spcAft>
              <a:spcPct val="15000"/>
            </a:spcAft>
            <a:buChar char="•"/>
          </a:pPr>
          <a:r>
            <a:rPr lang="en-GB" sz="1500" kern="1200" noProof="0" dirty="0"/>
            <a:t>Notwendigkeit von Changes im Service-Management-Plan</a:t>
          </a:r>
        </a:p>
        <a:p>
          <a:pPr marL="228600" lvl="2" indent="-114300" algn="l" defTabSz="666750">
            <a:lnSpc>
              <a:spcPct val="90000"/>
            </a:lnSpc>
            <a:spcBef>
              <a:spcPct val="0"/>
            </a:spcBef>
            <a:spcAft>
              <a:spcPct val="15000"/>
            </a:spcAft>
            <a:buChar char="•"/>
          </a:pPr>
          <a:r>
            <a:rPr lang="en-US" sz="1500" kern="1200" dirty="0"/>
            <a:t>Notwendigkeit von Änderungen des/der Kommunikationsplans/-pläne</a:t>
          </a:r>
          <a:endParaRPr lang="de-DE" sz="1500" kern="1200" dirty="0"/>
        </a:p>
      </dsp:txBody>
      <dsp:txXfrm>
        <a:off x="6034257" y="0"/>
        <a:ext cx="3773465" cy="4626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FFB17-9622-9641-9411-91B8A9362963}">
      <dsp:nvSpPr>
        <dsp:cNvPr id="0" name=""/>
        <dsp:cNvSpPr/>
      </dsp:nvSpPr>
      <dsp:spPr>
        <a:xfrm>
          <a:off x="-5230193" y="-801075"/>
          <a:ext cx="6228169" cy="6228169"/>
        </a:xfrm>
        <a:prstGeom prst="blockArc">
          <a:avLst>
            <a:gd name="adj1" fmla="val 18900000"/>
            <a:gd name="adj2" fmla="val 2700000"/>
            <a:gd name="adj3" fmla="val 3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EBD98-F871-E147-8F30-C024C21F7580}">
      <dsp:nvSpPr>
        <dsp:cNvPr id="0" name=""/>
        <dsp:cNvSpPr/>
      </dsp:nvSpPr>
      <dsp:spPr>
        <a:xfrm>
          <a:off x="436472" y="289033"/>
          <a:ext cx="10472264"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Klar: Vermeiden Sie zu allgemeine oder zweideutige Formulierungen!</a:t>
          </a:r>
          <a:endParaRPr lang="de-DE" sz="1700" kern="1200" dirty="0"/>
        </a:p>
      </dsp:txBody>
      <dsp:txXfrm>
        <a:off x="436472" y="289033"/>
        <a:ext cx="10472264" cy="578437"/>
      </dsp:txXfrm>
    </dsp:sp>
    <dsp:sp modelId="{C9FF7EEE-A725-E44E-98D0-8D7D63502E50}">
      <dsp:nvSpPr>
        <dsp:cNvPr id="0" name=""/>
        <dsp:cNvSpPr/>
      </dsp:nvSpPr>
      <dsp:spPr>
        <a:xfrm>
          <a:off x="74948" y="216728"/>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356F3-7651-244E-B537-7330E6FF4072}">
      <dsp:nvSpPr>
        <dsp:cNvPr id="0" name=""/>
        <dsp:cNvSpPr/>
      </dsp:nvSpPr>
      <dsp:spPr>
        <a:xfrm>
          <a:off x="850963" y="1156412"/>
          <a:ext cx="10057773"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Kurz und bündig: Halten Sie die Richtlinien so kurz wie möglich!</a:t>
          </a:r>
          <a:endParaRPr lang="de-DE" sz="1700" kern="1200"/>
        </a:p>
      </dsp:txBody>
      <dsp:txXfrm>
        <a:off x="850963" y="1156412"/>
        <a:ext cx="10057773" cy="578437"/>
      </dsp:txXfrm>
    </dsp:sp>
    <dsp:sp modelId="{CBAE8ACD-E174-0B4B-98F0-A0C86D2B5633}">
      <dsp:nvSpPr>
        <dsp:cNvPr id="0" name=""/>
        <dsp:cNvSpPr/>
      </dsp:nvSpPr>
      <dsp:spPr>
        <a:xfrm>
          <a:off x="489440" y="1084107"/>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F8DF9-D360-9149-ACA0-C4235C7DB7B8}">
      <dsp:nvSpPr>
        <dsp:cNvPr id="0" name=""/>
        <dsp:cNvSpPr/>
      </dsp:nvSpPr>
      <dsp:spPr>
        <a:xfrm>
          <a:off x="978179" y="2023790"/>
          <a:ext cx="9930557"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Konsistent: Verschiedene Richtlinien dürfen sich nicht widersprechen!</a:t>
          </a:r>
          <a:endParaRPr lang="de-DE" sz="1700" kern="1200" dirty="0"/>
        </a:p>
      </dsp:txBody>
      <dsp:txXfrm>
        <a:off x="978179" y="2023790"/>
        <a:ext cx="9930557" cy="578437"/>
      </dsp:txXfrm>
    </dsp:sp>
    <dsp:sp modelId="{BCA9860D-FF14-5748-9B34-4E5CB5169354}">
      <dsp:nvSpPr>
        <dsp:cNvPr id="0" name=""/>
        <dsp:cNvSpPr/>
      </dsp:nvSpPr>
      <dsp:spPr>
        <a:xfrm>
          <a:off x="616655" y="1951486"/>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DDED0-478D-224F-B2AF-98D745A8964A}">
      <dsp:nvSpPr>
        <dsp:cNvPr id="0" name=""/>
        <dsp:cNvSpPr/>
      </dsp:nvSpPr>
      <dsp:spPr>
        <a:xfrm>
          <a:off x="850963" y="2891169"/>
          <a:ext cx="10057773"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Kommuniziert: Richtlinien müssen wirksam und an die relevanten Zielgruppen kommuniziert werden!</a:t>
          </a:r>
          <a:endParaRPr lang="de-DE" sz="1700" kern="1200" dirty="0"/>
        </a:p>
      </dsp:txBody>
      <dsp:txXfrm>
        <a:off x="850963" y="2891169"/>
        <a:ext cx="10057773" cy="578437"/>
      </dsp:txXfrm>
    </dsp:sp>
    <dsp:sp modelId="{E0BAF058-CA33-4A4D-ABF6-CCBDCC2E9632}">
      <dsp:nvSpPr>
        <dsp:cNvPr id="0" name=""/>
        <dsp:cNvSpPr/>
      </dsp:nvSpPr>
      <dsp:spPr>
        <a:xfrm>
          <a:off x="489440" y="2818864"/>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7015E-07E4-1E47-9A3F-E68AB92C6795}">
      <dsp:nvSpPr>
        <dsp:cNvPr id="0" name=""/>
        <dsp:cNvSpPr/>
      </dsp:nvSpPr>
      <dsp:spPr>
        <a:xfrm>
          <a:off x="436472" y="3758547"/>
          <a:ext cx="10472264"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err="1"/>
            <a:t>Konform</a:t>
          </a:r>
          <a:r>
            <a:rPr lang="en-US" sz="1700" kern="1200" dirty="0"/>
            <a:t>: </a:t>
          </a:r>
          <a:r>
            <a:rPr lang="de-DE" sz="1700" kern="1200" dirty="0" err="1"/>
            <a:t>Diejenigen, die Richtlinien erlassen und genehmigen </a:t>
          </a:r>
          <a:r>
            <a:rPr lang="de-DE" sz="1700" kern="1200" dirty="0"/>
            <a:t>(z. B. </a:t>
          </a:r>
          <a:r>
            <a:rPr lang="de-DE" sz="1700" kern="1200" dirty="0" err="1"/>
            <a:t>Prozess-Verantwortliche</a:t>
          </a:r>
          <a:r>
            <a:rPr lang="de-DE" sz="1700" kern="1200" dirty="0"/>
            <a:t>)</a:t>
          </a:r>
          <a:r>
            <a:rPr lang="de-DE" sz="1700" kern="1200" dirty="0" err="1"/>
            <a:t>, halten sich selbst daran und setzen die Einhaltung durch</a:t>
          </a:r>
          <a:r>
            <a:rPr lang="de-DE" sz="1700" kern="1200" dirty="0"/>
            <a:t>!</a:t>
          </a:r>
        </a:p>
      </dsp:txBody>
      <dsp:txXfrm>
        <a:off x="436472" y="3758547"/>
        <a:ext cx="10472264" cy="578437"/>
      </dsp:txXfrm>
    </dsp:sp>
    <dsp:sp modelId="{33B9BE4B-1E76-2840-97AD-39B9263C16FF}">
      <dsp:nvSpPr>
        <dsp:cNvPr id="0" name=""/>
        <dsp:cNvSpPr/>
      </dsp:nvSpPr>
      <dsp:spPr>
        <a:xfrm>
          <a:off x="74948" y="3686243"/>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994B6-FCD6-4CC6-8F5F-BB194438F7C8}">
      <dsp:nvSpPr>
        <dsp:cNvPr id="0" name=""/>
        <dsp:cNvSpPr/>
      </dsp:nvSpPr>
      <dsp:spPr>
        <a:xfrm>
          <a:off x="0" y="1387805"/>
          <a:ext cx="10972800" cy="18504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E6925-F436-41B5-B6EE-BC7A5262A6B5}">
      <dsp:nvSpPr>
        <dsp:cNvPr id="0" name=""/>
        <dsp:cNvSpPr/>
      </dsp:nvSpPr>
      <dsp:spPr>
        <a:xfrm>
          <a:off x="4822" y="0"/>
          <a:ext cx="3182540"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a:lnSpc>
              <a:spcPct val="90000"/>
            </a:lnSpc>
            <a:spcBef>
              <a:spcPct val="0"/>
            </a:spcBef>
            <a:spcAft>
              <a:spcPct val="35000"/>
            </a:spcAft>
            <a:buNone/>
          </a:pPr>
          <a:r>
            <a:rPr lang="en-US" sz="1800" kern="1200" noProof="0" dirty="0"/>
            <a:t>Bewusstsein schaffen</a:t>
          </a:r>
        </a:p>
        <a:p>
          <a:pPr marL="114300" lvl="1" indent="-114300" algn="l" defTabSz="622300">
            <a:lnSpc>
              <a:spcPct val="90000"/>
            </a:lnSpc>
            <a:spcBef>
              <a:spcPct val="0"/>
            </a:spcBef>
            <a:spcAft>
              <a:spcPct val="15000"/>
            </a:spcAft>
            <a:buChar char="•"/>
          </a:pPr>
          <a:r>
            <a:rPr lang="en-US" sz="1400" kern="1200" noProof="0" dirty="0"/>
            <a:t>Durchführung einer Sensibilisierungskampagne</a:t>
          </a:r>
        </a:p>
        <a:p>
          <a:pPr marL="114300" lvl="1" indent="-114300" algn="l" defTabSz="622300">
            <a:lnSpc>
              <a:spcPct val="90000"/>
            </a:lnSpc>
            <a:spcBef>
              <a:spcPct val="0"/>
            </a:spcBef>
            <a:spcAft>
              <a:spcPct val="15000"/>
            </a:spcAft>
            <a:buChar char="•"/>
          </a:pPr>
          <a:r>
            <a:rPr lang="en-US" sz="1400" kern="1200" noProof="0" dirty="0"/>
            <a:t>Kommunizieren Sie mit Sinn für Dringlichkeit</a:t>
          </a:r>
        </a:p>
        <a:p>
          <a:pPr marL="114300" lvl="1" indent="-114300" algn="l" defTabSz="622300">
            <a:lnSpc>
              <a:spcPct val="90000"/>
            </a:lnSpc>
            <a:spcBef>
              <a:spcPct val="0"/>
            </a:spcBef>
            <a:spcAft>
              <a:spcPct val="15000"/>
            </a:spcAft>
            <a:buChar char="•"/>
          </a:pPr>
          <a:r>
            <a:rPr lang="en-US" sz="1400" kern="1200" noProof="0" dirty="0"/>
            <a:t>Leichter Zugang zu Richtlinien sicherstellen</a:t>
          </a:r>
        </a:p>
      </dsp:txBody>
      <dsp:txXfrm>
        <a:off x="4822" y="0"/>
        <a:ext cx="3182540" cy="1850407"/>
      </dsp:txXfrm>
    </dsp:sp>
    <dsp:sp modelId="{1140EAC0-C707-4030-A6F9-4D7223330BD0}">
      <dsp:nvSpPr>
        <dsp:cNvPr id="0" name=""/>
        <dsp:cNvSpPr/>
      </dsp:nvSpPr>
      <dsp:spPr>
        <a:xfrm>
          <a:off x="1364791"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51B7F-714F-4A30-9F31-18640C9722BE}">
      <dsp:nvSpPr>
        <dsp:cNvPr id="0" name=""/>
        <dsp:cNvSpPr/>
      </dsp:nvSpPr>
      <dsp:spPr>
        <a:xfrm>
          <a:off x="3346489" y="2775611"/>
          <a:ext cx="3182540"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noProof="0" dirty="0"/>
            <a:t>Menschen/Personal in die Lage versetzen, nach der Richtlinie zu fungieren</a:t>
          </a:r>
        </a:p>
        <a:p>
          <a:pPr marL="114300" lvl="1" indent="-114300" algn="l" defTabSz="622300">
            <a:lnSpc>
              <a:spcPct val="90000"/>
            </a:lnSpc>
            <a:spcBef>
              <a:spcPct val="0"/>
            </a:spcBef>
            <a:spcAft>
              <a:spcPct val="15000"/>
            </a:spcAft>
            <a:buChar char="•"/>
          </a:pPr>
          <a:r>
            <a:rPr lang="en-US" sz="1400" kern="1200" noProof="0" dirty="0"/>
            <a:t>Transfer von Wissen/Kompetenz</a:t>
          </a:r>
        </a:p>
        <a:p>
          <a:pPr marL="114300" lvl="1" indent="-114300" algn="l" defTabSz="622300">
            <a:lnSpc>
              <a:spcPct val="90000"/>
            </a:lnSpc>
            <a:spcBef>
              <a:spcPct val="0"/>
            </a:spcBef>
            <a:spcAft>
              <a:spcPct val="15000"/>
            </a:spcAft>
            <a:buChar char="•"/>
          </a:pPr>
          <a:r>
            <a:rPr lang="en-US" sz="1400" kern="1200" noProof="0" dirty="0"/>
            <a:t>Bereitstellung von Ressourcen</a:t>
          </a:r>
        </a:p>
        <a:p>
          <a:pPr marL="114300" lvl="1" indent="-114300" algn="l" defTabSz="622300">
            <a:lnSpc>
              <a:spcPct val="90000"/>
            </a:lnSpc>
            <a:spcBef>
              <a:spcPct val="0"/>
            </a:spcBef>
            <a:spcAft>
              <a:spcPct val="15000"/>
            </a:spcAft>
            <a:buChar char="•"/>
          </a:pPr>
          <a:r>
            <a:rPr lang="en-US" sz="1400" kern="1200" noProof="0" dirty="0"/>
            <a:t>Motivation</a:t>
          </a:r>
        </a:p>
      </dsp:txBody>
      <dsp:txXfrm>
        <a:off x="3346489" y="2775611"/>
        <a:ext cx="3182540" cy="1850407"/>
      </dsp:txXfrm>
    </dsp:sp>
    <dsp:sp modelId="{1E2E576B-2888-41C1-9E25-CF58C5CD33F7}">
      <dsp:nvSpPr>
        <dsp:cNvPr id="0" name=""/>
        <dsp:cNvSpPr/>
      </dsp:nvSpPr>
      <dsp:spPr>
        <a:xfrm>
          <a:off x="4706459"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6D1DC-6949-461C-BD73-61D0C5FC0AF1}">
      <dsp:nvSpPr>
        <dsp:cNvPr id="0" name=""/>
        <dsp:cNvSpPr/>
      </dsp:nvSpPr>
      <dsp:spPr>
        <a:xfrm>
          <a:off x="6688157" y="0"/>
          <a:ext cx="3182540"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a:lnSpc>
              <a:spcPct val="90000"/>
            </a:lnSpc>
            <a:spcBef>
              <a:spcPct val="0"/>
            </a:spcBef>
            <a:spcAft>
              <a:spcPct val="35000"/>
            </a:spcAft>
            <a:buNone/>
          </a:pPr>
          <a:r>
            <a:rPr lang="en-US" sz="1800" kern="1200" noProof="0" dirty="0"/>
            <a:t>Konformität überwachen</a:t>
          </a:r>
        </a:p>
        <a:p>
          <a:pPr marL="114300" lvl="1" indent="-114300" algn="l" defTabSz="622300">
            <a:lnSpc>
              <a:spcPct val="90000"/>
            </a:lnSpc>
            <a:spcBef>
              <a:spcPct val="0"/>
            </a:spcBef>
            <a:spcAft>
              <a:spcPct val="15000"/>
            </a:spcAft>
            <a:buChar char="•"/>
          </a:pPr>
          <a:r>
            <a:rPr lang="en-US" sz="1400" kern="1200" noProof="0" dirty="0"/>
            <a:t>Aufdeckung und Verfolgung von Verstößen gegen Richtlinien</a:t>
          </a:r>
        </a:p>
        <a:p>
          <a:pPr marL="114300" lvl="1" indent="-114300" algn="l" defTabSz="622300">
            <a:lnSpc>
              <a:spcPct val="90000"/>
            </a:lnSpc>
            <a:spcBef>
              <a:spcPct val="0"/>
            </a:spcBef>
            <a:spcAft>
              <a:spcPct val="15000"/>
            </a:spcAft>
            <a:buChar char="•"/>
          </a:pPr>
          <a:r>
            <a:rPr lang="en-US" sz="1400" kern="1200" noProof="0" dirty="0"/>
            <a:t>Gründe für Verstöße?</a:t>
          </a:r>
        </a:p>
        <a:p>
          <a:pPr marL="114300" lvl="1" indent="-114300" algn="l" defTabSz="622300">
            <a:lnSpc>
              <a:spcPct val="90000"/>
            </a:lnSpc>
            <a:spcBef>
              <a:spcPct val="0"/>
            </a:spcBef>
            <a:spcAft>
              <a:spcPct val="15000"/>
            </a:spcAft>
            <a:buChar char="•"/>
          </a:pPr>
          <a:r>
            <a:rPr lang="en-US" sz="1400" kern="1200" noProof="0" dirty="0"/>
            <a:t>Entscheidung über Disziplinarmaßnahmen</a:t>
          </a:r>
        </a:p>
      </dsp:txBody>
      <dsp:txXfrm>
        <a:off x="6688157" y="0"/>
        <a:ext cx="3182540" cy="1850407"/>
      </dsp:txXfrm>
    </dsp:sp>
    <dsp:sp modelId="{0ABDB613-F349-4F64-ADEB-2A40E016EB0C}">
      <dsp:nvSpPr>
        <dsp:cNvPr id="0" name=""/>
        <dsp:cNvSpPr/>
      </dsp:nvSpPr>
      <dsp:spPr>
        <a:xfrm>
          <a:off x="8048126"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EA23-1586-46A5-BC8B-45C8077CBD40}">
      <dsp:nvSpPr>
        <dsp:cNvPr id="0" name=""/>
        <dsp:cNvSpPr/>
      </dsp:nvSpPr>
      <dsp:spPr>
        <a:xfrm>
          <a:off x="445182" y="0"/>
          <a:ext cx="2960652" cy="222048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7BC28-6843-4058-8BAA-EC43ED7D95A7}">
      <dsp:nvSpPr>
        <dsp:cNvPr id="0" name=""/>
        <dsp:cNvSpPr/>
      </dsp:nvSpPr>
      <dsp:spPr>
        <a:xfrm>
          <a:off x="3494654" y="0"/>
          <a:ext cx="6144768" cy="222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a:t>Planung des Service-Management-Systems (SMS)</a:t>
          </a:r>
          <a:endParaRPr lang="de-DE" sz="2800" kern="1200"/>
        </a:p>
        <a:p>
          <a:pPr marL="228600" lvl="1" indent="-228600" algn="l" defTabSz="977900">
            <a:lnSpc>
              <a:spcPct val="90000"/>
            </a:lnSpc>
            <a:spcBef>
              <a:spcPct val="0"/>
            </a:spcBef>
            <a:spcAft>
              <a:spcPct val="15000"/>
            </a:spcAft>
            <a:buChar char="•"/>
          </a:pPr>
          <a:r>
            <a:rPr lang="en-US" sz="2200" kern="1200"/>
            <a:t>Service-Management-Plan</a:t>
          </a:r>
          <a:endParaRPr lang="de-DE" sz="2200" kern="1200"/>
        </a:p>
      </dsp:txBody>
      <dsp:txXfrm>
        <a:off x="3494654" y="0"/>
        <a:ext cx="6144768" cy="2220489"/>
      </dsp:txXfrm>
    </dsp:sp>
    <dsp:sp modelId="{09D6E80F-60B5-4A41-AE8B-061924865529}">
      <dsp:nvSpPr>
        <dsp:cNvPr id="0" name=""/>
        <dsp:cNvSpPr/>
      </dsp:nvSpPr>
      <dsp:spPr>
        <a:xfrm>
          <a:off x="1333377" y="2405529"/>
          <a:ext cx="2960652" cy="222048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6A1D9-9B61-41CC-AD7E-1121902604CA}">
      <dsp:nvSpPr>
        <dsp:cNvPr id="0" name=""/>
        <dsp:cNvSpPr/>
      </dsp:nvSpPr>
      <dsp:spPr>
        <a:xfrm>
          <a:off x="4382849" y="2405529"/>
          <a:ext cx="6144768" cy="222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a:t>Planung neuer oder geänderter Services</a:t>
          </a:r>
          <a:endParaRPr lang="de-DE" sz="2800" kern="1200"/>
        </a:p>
        <a:p>
          <a:pPr marL="228600" lvl="1" indent="-228600" algn="l" defTabSz="977900">
            <a:lnSpc>
              <a:spcPct val="90000"/>
            </a:lnSpc>
            <a:spcBef>
              <a:spcPct val="0"/>
            </a:spcBef>
            <a:spcAft>
              <a:spcPct val="15000"/>
            </a:spcAft>
            <a:buChar char="•"/>
          </a:pPr>
          <a:r>
            <a:rPr lang="en-US" sz="2200" kern="1200"/>
            <a:t>Business Case</a:t>
          </a:r>
          <a:endParaRPr lang="de-DE" sz="2200" kern="1200"/>
        </a:p>
        <a:p>
          <a:pPr marL="228600" lvl="1" indent="-228600" algn="l" defTabSz="977900">
            <a:lnSpc>
              <a:spcPct val="90000"/>
            </a:lnSpc>
            <a:spcBef>
              <a:spcPct val="0"/>
            </a:spcBef>
            <a:spcAft>
              <a:spcPct val="15000"/>
            </a:spcAft>
            <a:buChar char="•"/>
          </a:pPr>
          <a:r>
            <a:rPr lang="en-US" sz="2200" kern="1200"/>
            <a:t>Spezifikation des Services</a:t>
          </a:r>
          <a:endParaRPr lang="de-DE" sz="2200" kern="1200"/>
        </a:p>
        <a:p>
          <a:pPr marL="228600" lvl="1" indent="-228600" algn="l" defTabSz="977900">
            <a:lnSpc>
              <a:spcPct val="90000"/>
            </a:lnSpc>
            <a:spcBef>
              <a:spcPct val="0"/>
            </a:spcBef>
            <a:spcAft>
              <a:spcPct val="15000"/>
            </a:spcAft>
            <a:buChar char="•"/>
          </a:pPr>
          <a:r>
            <a:rPr lang="en-US" sz="2200" kern="1200"/>
            <a:t>Service Design / Entwicklungsprojekt</a:t>
          </a:r>
          <a:endParaRPr lang="de-DE" sz="2200" kern="1200"/>
        </a:p>
      </dsp:txBody>
      <dsp:txXfrm>
        <a:off x="4382849" y="2405529"/>
        <a:ext cx="6144768" cy="2220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1D99-D907-428C-8DB9-AA235EF330F9}">
      <dsp:nvSpPr>
        <dsp:cNvPr id="0" name=""/>
        <dsp:cNvSpPr/>
      </dsp:nvSpPr>
      <dsp:spPr>
        <a:xfrm>
          <a:off x="0" y="1387805"/>
          <a:ext cx="10972800" cy="18504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868FE-0C69-4771-84B9-FD98732F3D9E}">
      <dsp:nvSpPr>
        <dsp:cNvPr id="0" name=""/>
        <dsp:cNvSpPr/>
      </dsp:nvSpPr>
      <dsp:spPr>
        <a:xfrm>
          <a:off x="843"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Ursprüngliche Idee</a:t>
          </a:r>
          <a:endParaRPr lang="de-DE" sz="1500" kern="1200"/>
        </a:p>
      </dsp:txBody>
      <dsp:txXfrm>
        <a:off x="843" y="0"/>
        <a:ext cx="1352579" cy="1850407"/>
      </dsp:txXfrm>
    </dsp:sp>
    <dsp:sp modelId="{38D70020-9E19-4214-9F22-57C5428712D2}">
      <dsp:nvSpPr>
        <dsp:cNvPr id="0" name=""/>
        <dsp:cNvSpPr/>
      </dsp:nvSpPr>
      <dsp:spPr>
        <a:xfrm>
          <a:off x="445832"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33A21-81E5-4882-84ED-933E05C7ED99}">
      <dsp:nvSpPr>
        <dsp:cNvPr id="0" name=""/>
        <dsp:cNvSpPr/>
      </dsp:nvSpPr>
      <dsp:spPr>
        <a:xfrm>
          <a:off x="1421052" y="2775611"/>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Vorschlag</a:t>
          </a:r>
          <a:endParaRPr lang="de-DE" sz="1500" kern="1200" dirty="0"/>
        </a:p>
      </dsp:txBody>
      <dsp:txXfrm>
        <a:off x="1421052" y="2775611"/>
        <a:ext cx="1352579" cy="1850407"/>
      </dsp:txXfrm>
    </dsp:sp>
    <dsp:sp modelId="{7F6A910D-2497-411E-BFB3-C6E965C02A4A}">
      <dsp:nvSpPr>
        <dsp:cNvPr id="0" name=""/>
        <dsp:cNvSpPr/>
      </dsp:nvSpPr>
      <dsp:spPr>
        <a:xfrm>
          <a:off x="1866041"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AB750-C955-4998-BAD4-6AB0561258DB}">
      <dsp:nvSpPr>
        <dsp:cNvPr id="0" name=""/>
        <dsp:cNvSpPr/>
      </dsp:nvSpPr>
      <dsp:spPr>
        <a:xfrm>
          <a:off x="2841261"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Gestaltung</a:t>
          </a:r>
          <a:endParaRPr lang="de-DE" sz="1500" kern="1200"/>
        </a:p>
      </dsp:txBody>
      <dsp:txXfrm>
        <a:off x="2841261" y="0"/>
        <a:ext cx="1352579" cy="1850407"/>
      </dsp:txXfrm>
    </dsp:sp>
    <dsp:sp modelId="{5377DE48-649B-4A0E-8FE2-936F829D6F40}">
      <dsp:nvSpPr>
        <dsp:cNvPr id="0" name=""/>
        <dsp:cNvSpPr/>
      </dsp:nvSpPr>
      <dsp:spPr>
        <a:xfrm>
          <a:off x="3286250"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B6BBB-C75A-4F30-B354-CCD4CCCAB520}">
      <dsp:nvSpPr>
        <dsp:cNvPr id="0" name=""/>
        <dsp:cNvSpPr/>
      </dsp:nvSpPr>
      <dsp:spPr>
        <a:xfrm>
          <a:off x="4261470" y="2775611"/>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Entwicklung</a:t>
          </a:r>
          <a:endParaRPr lang="de-DE" sz="1500" kern="1200"/>
        </a:p>
      </dsp:txBody>
      <dsp:txXfrm>
        <a:off x="4261470" y="2775611"/>
        <a:ext cx="1352579" cy="1850407"/>
      </dsp:txXfrm>
    </dsp:sp>
    <dsp:sp modelId="{0B58E4D4-A75E-41EC-8C8A-48DC3FF7DFA7}">
      <dsp:nvSpPr>
        <dsp:cNvPr id="0" name=""/>
        <dsp:cNvSpPr/>
      </dsp:nvSpPr>
      <dsp:spPr>
        <a:xfrm>
          <a:off x="4706459"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80FE0-413E-43DD-913B-005C7B5B7D9B}">
      <dsp:nvSpPr>
        <dsp:cNvPr id="0" name=""/>
        <dsp:cNvSpPr/>
      </dsp:nvSpPr>
      <dsp:spPr>
        <a:xfrm>
          <a:off x="5681678"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Deployment</a:t>
          </a:r>
          <a:endParaRPr lang="de-DE" sz="1500" kern="1200"/>
        </a:p>
      </dsp:txBody>
      <dsp:txXfrm>
        <a:off x="5681678" y="0"/>
        <a:ext cx="1352579" cy="1850407"/>
      </dsp:txXfrm>
    </dsp:sp>
    <dsp:sp modelId="{22A9ABCC-97DA-4C6F-8E82-B1D51CBAA114}">
      <dsp:nvSpPr>
        <dsp:cNvPr id="0" name=""/>
        <dsp:cNvSpPr/>
      </dsp:nvSpPr>
      <dsp:spPr>
        <a:xfrm>
          <a:off x="6126667"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68EB7-5856-456B-8BBB-905EC2D8DEAE}">
      <dsp:nvSpPr>
        <dsp:cNvPr id="0" name=""/>
        <dsp:cNvSpPr/>
      </dsp:nvSpPr>
      <dsp:spPr>
        <a:xfrm>
          <a:off x="7101887" y="2775611"/>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Produktion</a:t>
          </a:r>
          <a:endParaRPr lang="de-DE" sz="1500" kern="1200"/>
        </a:p>
      </dsp:txBody>
      <dsp:txXfrm>
        <a:off x="7101887" y="2775611"/>
        <a:ext cx="1352579" cy="1850407"/>
      </dsp:txXfrm>
    </dsp:sp>
    <dsp:sp modelId="{C477B941-0945-478D-A1F2-6E909C0BE9CC}">
      <dsp:nvSpPr>
        <dsp:cNvPr id="0" name=""/>
        <dsp:cNvSpPr/>
      </dsp:nvSpPr>
      <dsp:spPr>
        <a:xfrm>
          <a:off x="7546876"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304A9-EDA8-4D9B-BA74-EC7E70D33258}">
      <dsp:nvSpPr>
        <dsp:cNvPr id="0" name=""/>
        <dsp:cNvSpPr/>
      </dsp:nvSpPr>
      <dsp:spPr>
        <a:xfrm>
          <a:off x="8522096"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a:t>Ruhestand</a:t>
          </a:r>
          <a:endParaRPr lang="de-DE" sz="1500" kern="1200"/>
        </a:p>
      </dsp:txBody>
      <dsp:txXfrm>
        <a:off x="8522096" y="0"/>
        <a:ext cx="1352579" cy="1850407"/>
      </dsp:txXfrm>
    </dsp:sp>
    <dsp:sp modelId="{2BC91DFA-39C8-4860-B678-7D26DE68E4D6}">
      <dsp:nvSpPr>
        <dsp:cNvPr id="0" name=""/>
        <dsp:cNvSpPr/>
      </dsp:nvSpPr>
      <dsp:spPr>
        <a:xfrm>
          <a:off x="8967085"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01F75-1EF1-47AE-9E98-CF167C05B4B9}">
      <dsp:nvSpPr>
        <dsp:cNvPr id="0" name=""/>
        <dsp:cNvSpPr/>
      </dsp:nvSpPr>
      <dsp:spPr>
        <a:xfrm rot="5400000">
          <a:off x="7186242" y="-316603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Der Service unterstützt die folgenden Anwendungsfälle wie spezifiziert: (...)</a:t>
          </a:r>
          <a:endParaRPr lang="de-DE" sz="1500" kern="1200" dirty="0"/>
        </a:p>
      </dsp:txBody>
      <dsp:txXfrm rot="-5400000">
        <a:off x="3950207" y="96872"/>
        <a:ext cx="6995717" cy="496773"/>
      </dsp:txXfrm>
    </dsp:sp>
    <dsp:sp modelId="{A50D04F6-F8F2-4C6C-89A8-081807434DD9}">
      <dsp:nvSpPr>
        <dsp:cNvPr id="0" name=""/>
        <dsp:cNvSpPr/>
      </dsp:nvSpPr>
      <dsp:spPr>
        <a:xfrm>
          <a:off x="0" y="1181"/>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Funktionell</a:t>
          </a:r>
          <a:endParaRPr lang="de-DE" sz="1900" kern="1200" dirty="0"/>
        </a:p>
      </dsp:txBody>
      <dsp:txXfrm>
        <a:off x="33593" y="34774"/>
        <a:ext cx="3883021" cy="620966"/>
      </dsp:txXfrm>
    </dsp:sp>
    <dsp:sp modelId="{C55CF203-1FCB-4BA3-A4BD-3FD3EE763967}">
      <dsp:nvSpPr>
        <dsp:cNvPr id="0" name=""/>
        <dsp:cNvSpPr/>
      </dsp:nvSpPr>
      <dsp:spPr>
        <a:xfrm rot="5400000">
          <a:off x="7186242" y="-244347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Der Client läuft unter den folgenden Betriebssystemen: (...)</a:t>
          </a:r>
          <a:endParaRPr lang="de-DE" sz="1500" kern="1200" dirty="0"/>
        </a:p>
      </dsp:txBody>
      <dsp:txXfrm rot="-5400000">
        <a:off x="3950207" y="819432"/>
        <a:ext cx="6995717" cy="496773"/>
      </dsp:txXfrm>
    </dsp:sp>
    <dsp:sp modelId="{5715E04F-0B19-4AAA-83F2-0350DF39E2CF}">
      <dsp:nvSpPr>
        <dsp:cNvPr id="0" name=""/>
        <dsp:cNvSpPr/>
      </dsp:nvSpPr>
      <dsp:spPr>
        <a:xfrm>
          <a:off x="0" y="72374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Technisch</a:t>
          </a:r>
          <a:endParaRPr lang="de-DE" sz="1900" kern="1200" dirty="0"/>
        </a:p>
      </dsp:txBody>
      <dsp:txXfrm>
        <a:off x="33593" y="757335"/>
        <a:ext cx="3883021" cy="620966"/>
      </dsp:txXfrm>
    </dsp:sp>
    <dsp:sp modelId="{BAA9850C-FED3-45E5-BB11-6BDE1EECD4F2}">
      <dsp:nvSpPr>
        <dsp:cNvPr id="0" name=""/>
        <dsp:cNvSpPr/>
      </dsp:nvSpPr>
      <dsp:spPr>
        <a:xfrm rot="5400000">
          <a:off x="7186242" y="-172091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Alle über öffentliche Netze übertragenen Daten werden nach dem Verschlüsselungsstandard (...) verschlüsselt.</a:t>
          </a:r>
          <a:endParaRPr lang="de-DE" sz="1500" kern="1200" dirty="0"/>
        </a:p>
      </dsp:txBody>
      <dsp:txXfrm rot="-5400000">
        <a:off x="3950207" y="1541992"/>
        <a:ext cx="6995717" cy="496773"/>
      </dsp:txXfrm>
    </dsp:sp>
    <dsp:sp modelId="{589F36C7-AE29-4F56-90E8-B2190D84FF0B}">
      <dsp:nvSpPr>
        <dsp:cNvPr id="0" name=""/>
        <dsp:cNvSpPr/>
      </dsp:nvSpPr>
      <dsp:spPr>
        <a:xfrm>
          <a:off x="0" y="144630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Informationssicherheit und Datenschutz</a:t>
          </a:r>
          <a:endParaRPr lang="de-DE" sz="1900" kern="1200" dirty="0"/>
        </a:p>
      </dsp:txBody>
      <dsp:txXfrm>
        <a:off x="33593" y="1479895"/>
        <a:ext cx="3883021" cy="620966"/>
      </dsp:txXfrm>
    </dsp:sp>
    <dsp:sp modelId="{6ED27809-7C7D-4611-8868-5E22615D569F}">
      <dsp:nvSpPr>
        <dsp:cNvPr id="0" name=""/>
        <dsp:cNvSpPr/>
      </dsp:nvSpPr>
      <dsp:spPr>
        <a:xfrm rot="5400000">
          <a:off x="7186242" y="-99835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SSO unterstützt, Richtlinien für Anwender wie spezifiziert erfüllt: (...)</a:t>
          </a:r>
          <a:endParaRPr lang="de-DE" sz="1500" kern="1200" dirty="0"/>
        </a:p>
      </dsp:txBody>
      <dsp:txXfrm rot="-5400000">
        <a:off x="3950207" y="2264552"/>
        <a:ext cx="6995717" cy="496773"/>
      </dsp:txXfrm>
    </dsp:sp>
    <dsp:sp modelId="{84783A25-0DD3-40F4-B6B1-85DE53DCBEE7}">
      <dsp:nvSpPr>
        <dsp:cNvPr id="0" name=""/>
        <dsp:cNvSpPr/>
      </dsp:nvSpPr>
      <dsp:spPr>
        <a:xfrm>
          <a:off x="0" y="216886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Benutzerfreundlichkeit</a:t>
          </a:r>
          <a:endParaRPr lang="de-DE" sz="1900" kern="1200" dirty="0"/>
        </a:p>
      </dsp:txBody>
      <dsp:txXfrm>
        <a:off x="33593" y="2202455"/>
        <a:ext cx="3883021" cy="620966"/>
      </dsp:txXfrm>
    </dsp:sp>
    <dsp:sp modelId="{71612A60-9C2A-4CCD-83AE-91F7836E0F7D}">
      <dsp:nvSpPr>
        <dsp:cNvPr id="0" name=""/>
        <dsp:cNvSpPr/>
      </dsp:nvSpPr>
      <dsp:spPr>
        <a:xfrm rot="5400000">
          <a:off x="7186242" y="-275796"/>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noProof="0" dirty="0"/>
            <a:t>Unterstützungspersonal und Anwender wurden geschult, (...)</a:t>
          </a:r>
        </a:p>
      </dsp:txBody>
      <dsp:txXfrm rot="-5400000">
        <a:off x="3950207" y="2987113"/>
        <a:ext cx="6995717" cy="496773"/>
      </dsp:txXfrm>
    </dsp:sp>
    <dsp:sp modelId="{A6B655D7-353C-4783-A84F-053B1A6D724C}">
      <dsp:nvSpPr>
        <dsp:cNvPr id="0" name=""/>
        <dsp:cNvSpPr/>
      </dsp:nvSpPr>
      <dsp:spPr>
        <a:xfrm>
          <a:off x="0" y="289142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Organisatorisches</a:t>
          </a:r>
          <a:endParaRPr lang="de-DE" sz="1900" kern="1200" dirty="0"/>
        </a:p>
      </dsp:txBody>
      <dsp:txXfrm>
        <a:off x="33593" y="2925015"/>
        <a:ext cx="3883021" cy="620966"/>
      </dsp:txXfrm>
    </dsp:sp>
    <dsp:sp modelId="{5355CCC3-0FAE-4631-956B-8485337D9E5E}">
      <dsp:nvSpPr>
        <dsp:cNvPr id="0" name=""/>
        <dsp:cNvSpPr/>
      </dsp:nvSpPr>
      <dsp:spPr>
        <a:xfrm rot="5400000">
          <a:off x="7186242" y="446763"/>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Die Pläne zur Aufrechterhaltung des Dienstes wurden aktualisiert, die Leistung der Lasttests entspricht dem Service-Ziel (...)</a:t>
          </a:r>
          <a:endParaRPr lang="de-DE" sz="1500" kern="1200" dirty="0"/>
        </a:p>
      </dsp:txBody>
      <dsp:txXfrm rot="-5400000">
        <a:off x="3950207" y="3709672"/>
        <a:ext cx="6995717" cy="496773"/>
      </dsp:txXfrm>
    </dsp:sp>
    <dsp:sp modelId="{9A1A45E9-DDD7-47DE-8AA9-6AF8B27122A2}">
      <dsp:nvSpPr>
        <dsp:cNvPr id="0" name=""/>
        <dsp:cNvSpPr/>
      </dsp:nvSpPr>
      <dsp:spPr>
        <a:xfrm>
          <a:off x="0" y="361398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Verfügbarkeit, Kontinuität und Leistung</a:t>
          </a:r>
          <a:endParaRPr lang="de-DE" sz="1900" kern="1200" dirty="0"/>
        </a:p>
      </dsp:txBody>
      <dsp:txXfrm>
        <a:off x="33593" y="3647575"/>
        <a:ext cx="3883021" cy="620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8DC4-C90D-4E2C-870D-71184B1A7213}">
      <dsp:nvSpPr>
        <dsp:cNvPr id="0" name=""/>
        <dsp:cNvSpPr/>
      </dsp:nvSpPr>
      <dsp:spPr>
        <a:xfrm>
          <a:off x="4125"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tun ist (zentrale Herausforderung)</a:t>
          </a:r>
          <a:endParaRPr lang="de-DE" sz="1900" kern="1200"/>
        </a:p>
      </dsp:txBody>
      <dsp:txXfrm>
        <a:off x="4125" y="742483"/>
        <a:ext cx="2480667" cy="950541"/>
      </dsp:txXfrm>
    </dsp:sp>
    <dsp:sp modelId="{1CC48815-07F3-4D19-A770-6F5E90AC6DBE}">
      <dsp:nvSpPr>
        <dsp:cNvPr id="0" name=""/>
        <dsp:cNvSpPr/>
      </dsp:nvSpPr>
      <dsp:spPr>
        <a:xfrm>
          <a:off x="4125"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Menschen aus dem Bunker holen</a:t>
          </a:r>
          <a:endParaRPr lang="de-DE" sz="1900" kern="1200"/>
        </a:p>
        <a:p>
          <a:pPr marL="171450" lvl="1" indent="-171450" algn="l" defTabSz="844550">
            <a:lnSpc>
              <a:spcPct val="90000"/>
            </a:lnSpc>
            <a:spcBef>
              <a:spcPct val="0"/>
            </a:spcBef>
            <a:spcAft>
              <a:spcPct val="15000"/>
            </a:spcAft>
            <a:buChar char="•"/>
          </a:pPr>
          <a:r>
            <a:rPr lang="en-US" sz="1900" kern="1200"/>
            <a:t>Schaffung eines ersten Bewusstseins und organisatorischer Bereitschaft</a:t>
          </a:r>
          <a:endParaRPr lang="de-DE" sz="1900" kern="1200"/>
        </a:p>
      </dsp:txBody>
      <dsp:txXfrm>
        <a:off x="4125" y="1693025"/>
        <a:ext cx="2480667" cy="2190509"/>
      </dsp:txXfrm>
    </dsp:sp>
    <dsp:sp modelId="{780BE2F9-A913-4876-BBA4-032B0FC6FA71}">
      <dsp:nvSpPr>
        <dsp:cNvPr id="0" name=""/>
        <dsp:cNvSpPr/>
      </dsp:nvSpPr>
      <dsp:spPr>
        <a:xfrm>
          <a:off x="2832086"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soll erreicht werden (gewünschtes Verhalten / Situation)</a:t>
          </a:r>
          <a:endParaRPr lang="de-DE" sz="1900" kern="1200"/>
        </a:p>
      </dsp:txBody>
      <dsp:txXfrm>
        <a:off x="2832086" y="742483"/>
        <a:ext cx="2480667" cy="950541"/>
      </dsp:txXfrm>
    </dsp:sp>
    <dsp:sp modelId="{2A436E06-3E67-455F-B397-364B6230742B}">
      <dsp:nvSpPr>
        <dsp:cNvPr id="0" name=""/>
        <dsp:cNvSpPr/>
      </dsp:nvSpPr>
      <dsp:spPr>
        <a:xfrm>
          <a:off x="2832086"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Die Menschen fangen an, darüber zu reden und sich gegenseitig zu motivieren</a:t>
          </a:r>
          <a:endParaRPr lang="de-DE" sz="1900" kern="1200"/>
        </a:p>
      </dsp:txBody>
      <dsp:txXfrm>
        <a:off x="2832086" y="1693025"/>
        <a:ext cx="2480667" cy="2190509"/>
      </dsp:txXfrm>
    </dsp:sp>
    <dsp:sp modelId="{434A6975-D011-4B16-90D0-8FD24F1ACFF0}">
      <dsp:nvSpPr>
        <dsp:cNvPr id="0" name=""/>
        <dsp:cNvSpPr/>
      </dsp:nvSpPr>
      <dsp:spPr>
        <a:xfrm>
          <a:off x="5660046"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vermeiden ist (Risiken)</a:t>
          </a:r>
          <a:endParaRPr lang="de-DE" sz="1900" kern="1200"/>
        </a:p>
      </dsp:txBody>
      <dsp:txXfrm>
        <a:off x="5660046" y="742483"/>
        <a:ext cx="2480667" cy="950541"/>
      </dsp:txXfrm>
    </dsp:sp>
    <dsp:sp modelId="{04A67BBB-126D-4D6F-9DFE-4E489CF1ACC4}">
      <dsp:nvSpPr>
        <dsp:cNvPr id="0" name=""/>
        <dsp:cNvSpPr/>
      </dsp:nvSpPr>
      <dsp:spPr>
        <a:xfrm>
          <a:off x="5660046"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Kein (klares) Engagement des Top Managements</a:t>
          </a:r>
          <a:endParaRPr lang="de-DE" sz="1900" kern="1200"/>
        </a:p>
        <a:p>
          <a:pPr marL="171450" lvl="1" indent="-171450" algn="l" defTabSz="844550">
            <a:lnSpc>
              <a:spcPct val="90000"/>
            </a:lnSpc>
            <a:spcBef>
              <a:spcPct val="0"/>
            </a:spcBef>
            <a:spcAft>
              <a:spcPct val="15000"/>
            </a:spcAft>
            <a:buChar char="•"/>
          </a:pPr>
          <a:r>
            <a:rPr lang="en-US" sz="1900" kern="1200"/>
            <a:t>Lippenbekenntnisse und Rauchgranaten</a:t>
          </a:r>
          <a:endParaRPr lang="de-DE" sz="1900" kern="1200"/>
        </a:p>
      </dsp:txBody>
      <dsp:txXfrm>
        <a:off x="5660046" y="1693025"/>
        <a:ext cx="2480667" cy="2190509"/>
      </dsp:txXfrm>
    </dsp:sp>
    <dsp:sp modelId="{C70BF38B-5488-41A8-ACFF-FAF1B34DC6FE}">
      <dsp:nvSpPr>
        <dsp:cNvPr id="0" name=""/>
        <dsp:cNvSpPr/>
      </dsp:nvSpPr>
      <dsp:spPr>
        <a:xfrm>
          <a:off x="8488007"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Wie es weitergehen soll (empfohlene Maßnahmen)</a:t>
          </a:r>
          <a:endParaRPr lang="de-DE" sz="1900" kern="1200"/>
        </a:p>
      </dsp:txBody>
      <dsp:txXfrm>
        <a:off x="8488007" y="742483"/>
        <a:ext cx="2480667" cy="950541"/>
      </dsp:txXfrm>
    </dsp:sp>
    <dsp:sp modelId="{20528766-3F29-4506-AC85-146C318C294E}">
      <dsp:nvSpPr>
        <dsp:cNvPr id="0" name=""/>
        <dsp:cNvSpPr/>
      </dsp:nvSpPr>
      <dsp:spPr>
        <a:xfrm>
          <a:off x="8488007"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Aktualisierung von Richtlinien und Plänen</a:t>
          </a:r>
          <a:endParaRPr lang="de-DE" sz="1900" kern="1200"/>
        </a:p>
        <a:p>
          <a:pPr marL="171450" lvl="1" indent="-171450" algn="l" defTabSz="844550">
            <a:lnSpc>
              <a:spcPct val="90000"/>
            </a:lnSpc>
            <a:spcBef>
              <a:spcPct val="0"/>
            </a:spcBef>
            <a:spcAft>
              <a:spcPct val="15000"/>
            </a:spcAft>
            <a:buChar char="•"/>
          </a:pPr>
          <a:r>
            <a:rPr lang="en-US" sz="1900" kern="1200"/>
            <a:t>Mit dem Kommunizieren beginnen</a:t>
          </a:r>
          <a:endParaRPr lang="de-DE" sz="1900" kern="1200"/>
        </a:p>
      </dsp:txBody>
      <dsp:txXfrm>
        <a:off x="8488007" y="1693025"/>
        <a:ext cx="2480667" cy="2190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102AE-E561-413B-B5AA-851F76B15CE2}">
      <dsp:nvSpPr>
        <dsp:cNvPr id="0" name=""/>
        <dsp:cNvSpPr/>
      </dsp:nvSpPr>
      <dsp:spPr>
        <a:xfrm>
          <a:off x="4125"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tun ist (zentrale Herausforderung)</a:t>
          </a:r>
          <a:endParaRPr lang="de-DE" sz="1900" kern="1200"/>
        </a:p>
      </dsp:txBody>
      <dsp:txXfrm>
        <a:off x="4125" y="742483"/>
        <a:ext cx="2480667" cy="950541"/>
      </dsp:txXfrm>
    </dsp:sp>
    <dsp:sp modelId="{9574EAE3-32F6-4752-930E-1DAC6F8C2D8F}">
      <dsp:nvSpPr>
        <dsp:cNvPr id="0" name=""/>
        <dsp:cNvSpPr/>
      </dsp:nvSpPr>
      <dsp:spPr>
        <a:xfrm>
          <a:off x="4125"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Setzen Sie die richtigen Leute ein</a:t>
          </a:r>
          <a:endParaRPr lang="de-DE" sz="1900" kern="1200"/>
        </a:p>
        <a:p>
          <a:pPr marL="171450" lvl="1" indent="-171450" algn="l" defTabSz="844550">
            <a:lnSpc>
              <a:spcPct val="90000"/>
            </a:lnSpc>
            <a:spcBef>
              <a:spcPct val="0"/>
            </a:spcBef>
            <a:spcAft>
              <a:spcPct val="15000"/>
            </a:spcAft>
            <a:buChar char="•"/>
          </a:pPr>
          <a:r>
            <a:rPr lang="en-US" sz="1900" kern="1200"/>
            <a:t>Sicherstellen, dass sie sich für den Change engagieren und von anderen respektiert werden</a:t>
          </a:r>
          <a:endParaRPr lang="de-DE" sz="1900" kern="1200"/>
        </a:p>
      </dsp:txBody>
      <dsp:txXfrm>
        <a:off x="4125" y="1693025"/>
        <a:ext cx="2480667" cy="2190509"/>
      </dsp:txXfrm>
    </dsp:sp>
    <dsp:sp modelId="{6ED37B52-E474-45A9-84E0-1C3AAE726895}">
      <dsp:nvSpPr>
        <dsp:cNvPr id="0" name=""/>
        <dsp:cNvSpPr/>
      </dsp:nvSpPr>
      <dsp:spPr>
        <a:xfrm>
          <a:off x="2832086"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soll erreicht werden (gewünschtes Verhalten / Situation)</a:t>
          </a:r>
          <a:endParaRPr lang="de-DE" sz="1900" kern="1200"/>
        </a:p>
      </dsp:txBody>
      <dsp:txXfrm>
        <a:off x="2832086" y="742483"/>
        <a:ext cx="2480667" cy="950541"/>
      </dsp:txXfrm>
    </dsp:sp>
    <dsp:sp modelId="{00339A8D-C407-46CB-9D05-DC3B7EC26E5E}">
      <dsp:nvSpPr>
        <dsp:cNvPr id="0" name=""/>
        <dsp:cNvSpPr/>
      </dsp:nvSpPr>
      <dsp:spPr>
        <a:xfrm>
          <a:off x="2832086"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Eine starke Gruppe beeinflusst andere, den Change zu akzeptieren.</a:t>
          </a:r>
          <a:endParaRPr lang="de-DE" sz="1900" kern="1200"/>
        </a:p>
        <a:p>
          <a:pPr marL="171450" lvl="1" indent="-171450" algn="l" defTabSz="844550">
            <a:lnSpc>
              <a:spcPct val="90000"/>
            </a:lnSpc>
            <a:spcBef>
              <a:spcPct val="0"/>
            </a:spcBef>
            <a:spcAft>
              <a:spcPct val="15000"/>
            </a:spcAft>
            <a:buChar char="•"/>
          </a:pPr>
          <a:r>
            <a:rPr lang="en-US" sz="1900" kern="1200"/>
            <a:t>Wer gegen den Change ist, ist gegen die Koalition.</a:t>
          </a:r>
          <a:endParaRPr lang="de-DE" sz="1900" kern="1200"/>
        </a:p>
      </dsp:txBody>
      <dsp:txXfrm>
        <a:off x="2832086" y="1693025"/>
        <a:ext cx="2480667" cy="2190509"/>
      </dsp:txXfrm>
    </dsp:sp>
    <dsp:sp modelId="{4692A071-2A96-425E-8025-DF1EEA246A75}">
      <dsp:nvSpPr>
        <dsp:cNvPr id="0" name=""/>
        <dsp:cNvSpPr/>
      </dsp:nvSpPr>
      <dsp:spPr>
        <a:xfrm>
          <a:off x="5660046"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Was zu vermeiden ist (Risiken)</a:t>
          </a:r>
          <a:endParaRPr lang="de-DE" sz="1900" kern="1200"/>
        </a:p>
      </dsp:txBody>
      <dsp:txXfrm>
        <a:off x="5660046" y="742483"/>
        <a:ext cx="2480667" cy="950541"/>
      </dsp:txXfrm>
    </dsp:sp>
    <dsp:sp modelId="{6797F35A-9283-43E4-AADD-89894CF4810A}">
      <dsp:nvSpPr>
        <dsp:cNvPr id="0" name=""/>
        <dsp:cNvSpPr/>
      </dsp:nvSpPr>
      <dsp:spPr>
        <a:xfrm>
          <a:off x="5660046"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Mangelndes Vertrauen in die Koalition</a:t>
          </a:r>
          <a:endParaRPr lang="de-DE" sz="1900" kern="1200"/>
        </a:p>
      </dsp:txBody>
      <dsp:txXfrm>
        <a:off x="5660046" y="1693025"/>
        <a:ext cx="2480667" cy="2190509"/>
      </dsp:txXfrm>
    </dsp:sp>
    <dsp:sp modelId="{501C7D33-1450-4578-8C6F-657F70BAD697}">
      <dsp:nvSpPr>
        <dsp:cNvPr id="0" name=""/>
        <dsp:cNvSpPr/>
      </dsp:nvSpPr>
      <dsp:spPr>
        <a:xfrm>
          <a:off x="8488007" y="742483"/>
          <a:ext cx="2480667" cy="950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Wie es weitergehen soll (empfohlene Maßnahmen)</a:t>
          </a:r>
          <a:endParaRPr lang="de-DE" sz="1900" kern="1200"/>
        </a:p>
      </dsp:txBody>
      <dsp:txXfrm>
        <a:off x="8488007" y="742483"/>
        <a:ext cx="2480667" cy="950541"/>
      </dsp:txXfrm>
    </dsp:sp>
    <dsp:sp modelId="{52C62472-64D3-4B07-B578-35A14E4C1E7D}">
      <dsp:nvSpPr>
        <dsp:cNvPr id="0" name=""/>
        <dsp:cNvSpPr/>
      </dsp:nvSpPr>
      <dsp:spPr>
        <a:xfrm>
          <a:off x="8488007" y="1693025"/>
          <a:ext cx="2480667" cy="21905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Identifizierung kompetenter und angesehener Personen aus wichtigen Interessengruppen</a:t>
          </a:r>
          <a:endParaRPr lang="de-DE" sz="1900" kern="1200"/>
        </a:p>
      </dsp:txBody>
      <dsp:txXfrm>
        <a:off x="8488007" y="1693025"/>
        <a:ext cx="2480667" cy="21905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2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6B81D-960B-4D93-9835-507E5CE63345}" type="datetimeFigureOut">
              <a:rPr lang="de-DE" smtClean="0"/>
              <a:t>01.08.24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6601-BCEE-4941-9E40-EA1C8660640A}" type="slidenum">
              <a:rPr lang="de-DE" smtClean="0"/>
              <a:t>‹#›</a:t>
            </a:fld>
            <a:endParaRPr lang="de-DE"/>
          </a:p>
        </p:txBody>
      </p:sp>
    </p:spTree>
    <p:extLst>
      <p:ext uri="{BB962C8B-B14F-4D97-AF65-F5344CB8AC3E}">
        <p14:creationId xmlns:p14="http://schemas.microsoft.com/office/powerpoint/2010/main" val="12155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72A6601-BCEE-4941-9E40-EA1C8660640A}" type="slidenum">
              <a:rPr lang="de-DE" smtClean="0"/>
              <a:t>1</a:t>
            </a:fld>
            <a:endParaRPr lang="de-DE"/>
          </a:p>
        </p:txBody>
      </p:sp>
    </p:spTree>
    <p:extLst>
      <p:ext uri="{BB962C8B-B14F-4D97-AF65-F5344CB8AC3E}">
        <p14:creationId xmlns:p14="http://schemas.microsoft.com/office/powerpoint/2010/main" val="8300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12</a:t>
            </a:fld>
            <a:endParaRPr lang="de-DE"/>
          </a:p>
        </p:txBody>
      </p:sp>
    </p:spTree>
    <p:extLst>
      <p:ext uri="{BB962C8B-B14F-4D97-AF65-F5344CB8AC3E}">
        <p14:creationId xmlns:p14="http://schemas.microsoft.com/office/powerpoint/2010/main" val="142175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13</a:t>
            </a:fld>
            <a:endParaRPr lang="de-DE"/>
          </a:p>
        </p:txBody>
      </p:sp>
    </p:spTree>
    <p:extLst>
      <p:ext uri="{BB962C8B-B14F-4D97-AF65-F5344CB8AC3E}">
        <p14:creationId xmlns:p14="http://schemas.microsoft.com/office/powerpoint/2010/main" val="133878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14</a:t>
            </a:fld>
            <a:endParaRPr lang="de-DE"/>
          </a:p>
        </p:txBody>
      </p:sp>
    </p:spTree>
    <p:extLst>
      <p:ext uri="{BB962C8B-B14F-4D97-AF65-F5344CB8AC3E}">
        <p14:creationId xmlns:p14="http://schemas.microsoft.com/office/powerpoint/2010/main" val="17788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15</a:t>
            </a:fld>
            <a:endParaRPr lang="de-DE"/>
          </a:p>
        </p:txBody>
      </p:sp>
    </p:spTree>
    <p:extLst>
      <p:ext uri="{BB962C8B-B14F-4D97-AF65-F5344CB8AC3E}">
        <p14:creationId xmlns:p14="http://schemas.microsoft.com/office/powerpoint/2010/main" val="113894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16</a:t>
            </a:fld>
            <a:endParaRPr lang="de-DE"/>
          </a:p>
        </p:txBody>
      </p:sp>
    </p:spTree>
    <p:extLst>
      <p:ext uri="{BB962C8B-B14F-4D97-AF65-F5344CB8AC3E}">
        <p14:creationId xmlns:p14="http://schemas.microsoft.com/office/powerpoint/2010/main" val="116278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18</a:t>
            </a:fld>
            <a:endParaRPr lang="de-DE"/>
          </a:p>
        </p:txBody>
      </p:sp>
    </p:spTree>
    <p:extLst>
      <p:ext uri="{BB962C8B-B14F-4D97-AF65-F5344CB8AC3E}">
        <p14:creationId xmlns:p14="http://schemas.microsoft.com/office/powerpoint/2010/main" val="396814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19</a:t>
            </a:fld>
            <a:endParaRPr lang="de-DE"/>
          </a:p>
        </p:txBody>
      </p:sp>
    </p:spTree>
    <p:extLst>
      <p:ext uri="{BB962C8B-B14F-4D97-AF65-F5344CB8AC3E}">
        <p14:creationId xmlns:p14="http://schemas.microsoft.com/office/powerpoint/2010/main" val="226593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20</a:t>
            </a:fld>
            <a:endParaRPr lang="de-DE"/>
          </a:p>
        </p:txBody>
      </p:sp>
    </p:spTree>
    <p:extLst>
      <p:ext uri="{BB962C8B-B14F-4D97-AF65-F5344CB8AC3E}">
        <p14:creationId xmlns:p14="http://schemas.microsoft.com/office/powerpoint/2010/main" val="346203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23</a:t>
            </a:fld>
            <a:endParaRPr lang="de-DE"/>
          </a:p>
        </p:txBody>
      </p:sp>
    </p:spTree>
    <p:extLst>
      <p:ext uri="{BB962C8B-B14F-4D97-AF65-F5344CB8AC3E}">
        <p14:creationId xmlns:p14="http://schemas.microsoft.com/office/powerpoint/2010/main" val="101278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26</a:t>
            </a:fld>
            <a:endParaRPr lang="de-DE"/>
          </a:p>
        </p:txBody>
      </p:sp>
    </p:spTree>
    <p:extLst>
      <p:ext uri="{BB962C8B-B14F-4D97-AF65-F5344CB8AC3E}">
        <p14:creationId xmlns:p14="http://schemas.microsoft.com/office/powerpoint/2010/main" val="39788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xfrm>
            <a:off x="381000" y="685800"/>
            <a:ext cx="6096000" cy="3429000"/>
          </a:xfrm>
          <a:ln/>
        </p:spPr>
      </p:sp>
      <p:sp>
        <p:nvSpPr>
          <p:cNvPr id="57346" name="Notizenplatzhalter 2"/>
          <p:cNvSpPr>
            <a:spLocks noGrp="1"/>
          </p:cNvSpPr>
          <p:nvPr>
            <p:ph type="body" idx="1"/>
          </p:nvPr>
        </p:nvSpPr>
        <p:spPr>
          <a:noFill/>
          <a:ln/>
        </p:spPr>
        <p:txBody>
          <a:bodyPr/>
          <a:lstStyle/>
          <a:p>
            <a:endParaRPr lang="de-DE" dirty="0"/>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t>3</a:t>
            </a:fld>
            <a:endParaRPr lang="de-DE">
              <a:ea typeface="ＭＳ Ｐゴシック"/>
              <a:cs typeface="ＭＳ Ｐゴシック"/>
            </a:endParaRPr>
          </a:p>
        </p:txBody>
      </p:sp>
    </p:spTree>
    <p:extLst>
      <p:ext uri="{BB962C8B-B14F-4D97-AF65-F5344CB8AC3E}">
        <p14:creationId xmlns:p14="http://schemas.microsoft.com/office/powerpoint/2010/main" val="155129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28</a:t>
            </a:fld>
            <a:endParaRPr lang="de-DE"/>
          </a:p>
        </p:txBody>
      </p:sp>
    </p:spTree>
    <p:extLst>
      <p:ext uri="{BB962C8B-B14F-4D97-AF65-F5344CB8AC3E}">
        <p14:creationId xmlns:p14="http://schemas.microsoft.com/office/powerpoint/2010/main" val="2171948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33</a:t>
            </a:fld>
            <a:endParaRPr lang="de-DE"/>
          </a:p>
        </p:txBody>
      </p:sp>
    </p:spTree>
    <p:extLst>
      <p:ext uri="{BB962C8B-B14F-4D97-AF65-F5344CB8AC3E}">
        <p14:creationId xmlns:p14="http://schemas.microsoft.com/office/powerpoint/2010/main" val="168986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36</a:t>
            </a:fld>
            <a:endParaRPr lang="de-DE"/>
          </a:p>
        </p:txBody>
      </p:sp>
    </p:spTree>
    <p:extLst>
      <p:ext uri="{BB962C8B-B14F-4D97-AF65-F5344CB8AC3E}">
        <p14:creationId xmlns:p14="http://schemas.microsoft.com/office/powerpoint/2010/main" val="321733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41</a:t>
            </a:fld>
            <a:endParaRPr lang="de-DE"/>
          </a:p>
        </p:txBody>
      </p:sp>
    </p:spTree>
    <p:extLst>
      <p:ext uri="{BB962C8B-B14F-4D97-AF65-F5344CB8AC3E}">
        <p14:creationId xmlns:p14="http://schemas.microsoft.com/office/powerpoint/2010/main" val="172527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43</a:t>
            </a:fld>
            <a:endParaRPr lang="de-DE"/>
          </a:p>
        </p:txBody>
      </p:sp>
    </p:spTree>
    <p:extLst>
      <p:ext uri="{BB962C8B-B14F-4D97-AF65-F5344CB8AC3E}">
        <p14:creationId xmlns:p14="http://schemas.microsoft.com/office/powerpoint/2010/main" val="305794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57</a:t>
            </a:fld>
            <a:endParaRPr lang="de-DE"/>
          </a:p>
        </p:txBody>
      </p:sp>
    </p:spTree>
    <p:extLst>
      <p:ext uri="{BB962C8B-B14F-4D97-AF65-F5344CB8AC3E}">
        <p14:creationId xmlns:p14="http://schemas.microsoft.com/office/powerpoint/2010/main" val="379515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60</a:t>
            </a:fld>
            <a:endParaRPr lang="de-DE"/>
          </a:p>
        </p:txBody>
      </p:sp>
    </p:spTree>
    <p:extLst>
      <p:ext uri="{BB962C8B-B14F-4D97-AF65-F5344CB8AC3E}">
        <p14:creationId xmlns:p14="http://schemas.microsoft.com/office/powerpoint/2010/main" val="223922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61</a:t>
            </a:fld>
            <a:endParaRPr lang="de-DE"/>
          </a:p>
        </p:txBody>
      </p:sp>
    </p:spTree>
    <p:extLst>
      <p:ext uri="{BB962C8B-B14F-4D97-AF65-F5344CB8AC3E}">
        <p14:creationId xmlns:p14="http://schemas.microsoft.com/office/powerpoint/2010/main" val="1158828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63</a:t>
            </a:fld>
            <a:endParaRPr lang="de-DE"/>
          </a:p>
        </p:txBody>
      </p:sp>
    </p:spTree>
    <p:extLst>
      <p:ext uri="{BB962C8B-B14F-4D97-AF65-F5344CB8AC3E}">
        <p14:creationId xmlns:p14="http://schemas.microsoft.com/office/powerpoint/2010/main" val="423587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73</a:t>
            </a:fld>
            <a:endParaRPr lang="de-DE"/>
          </a:p>
        </p:txBody>
      </p:sp>
    </p:spTree>
    <p:extLst>
      <p:ext uri="{BB962C8B-B14F-4D97-AF65-F5344CB8AC3E}">
        <p14:creationId xmlns:p14="http://schemas.microsoft.com/office/powerpoint/2010/main" val="358467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dirty="0"/>
          </a:p>
        </p:txBody>
      </p:sp>
      <p:sp>
        <p:nvSpPr>
          <p:cNvPr id="83" name="Google Shape;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80</a:t>
            </a:fld>
            <a:endParaRPr lang="de-DE"/>
          </a:p>
        </p:txBody>
      </p:sp>
    </p:spTree>
    <p:extLst>
      <p:ext uri="{BB962C8B-B14F-4D97-AF65-F5344CB8AC3E}">
        <p14:creationId xmlns:p14="http://schemas.microsoft.com/office/powerpoint/2010/main" val="77118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91</a:t>
            </a:fld>
            <a:endParaRPr lang="de-DE"/>
          </a:p>
        </p:txBody>
      </p:sp>
    </p:spTree>
    <p:extLst>
      <p:ext uri="{BB962C8B-B14F-4D97-AF65-F5344CB8AC3E}">
        <p14:creationId xmlns:p14="http://schemas.microsoft.com/office/powerpoint/2010/main" val="739635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95</a:t>
            </a:fld>
            <a:endParaRPr lang="de-DE"/>
          </a:p>
        </p:txBody>
      </p:sp>
    </p:spTree>
    <p:extLst>
      <p:ext uri="{BB962C8B-B14F-4D97-AF65-F5344CB8AC3E}">
        <p14:creationId xmlns:p14="http://schemas.microsoft.com/office/powerpoint/2010/main" val="412946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97</a:t>
            </a:fld>
            <a:endParaRPr lang="de-DE"/>
          </a:p>
        </p:txBody>
      </p:sp>
    </p:spTree>
    <p:extLst>
      <p:ext uri="{BB962C8B-B14F-4D97-AF65-F5344CB8AC3E}">
        <p14:creationId xmlns:p14="http://schemas.microsoft.com/office/powerpoint/2010/main" val="2565740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101</a:t>
            </a:fld>
            <a:endParaRPr lang="de-DE"/>
          </a:p>
        </p:txBody>
      </p:sp>
    </p:spTree>
    <p:extLst>
      <p:ext uri="{BB962C8B-B14F-4D97-AF65-F5344CB8AC3E}">
        <p14:creationId xmlns:p14="http://schemas.microsoft.com/office/powerpoint/2010/main" val="3883842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106</a:t>
            </a:fld>
            <a:endParaRPr lang="de-DE"/>
          </a:p>
        </p:txBody>
      </p:sp>
    </p:spTree>
    <p:extLst>
      <p:ext uri="{BB962C8B-B14F-4D97-AF65-F5344CB8AC3E}">
        <p14:creationId xmlns:p14="http://schemas.microsoft.com/office/powerpoint/2010/main" val="2436369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125</a:t>
            </a:fld>
            <a:endParaRPr lang="de-DE"/>
          </a:p>
        </p:txBody>
      </p:sp>
    </p:spTree>
    <p:extLst>
      <p:ext uri="{BB962C8B-B14F-4D97-AF65-F5344CB8AC3E}">
        <p14:creationId xmlns:p14="http://schemas.microsoft.com/office/powerpoint/2010/main" val="4291993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130</a:t>
            </a:fld>
            <a:endParaRPr lang="de-DE"/>
          </a:p>
        </p:txBody>
      </p:sp>
    </p:spTree>
    <p:extLst>
      <p:ext uri="{BB962C8B-B14F-4D97-AF65-F5344CB8AC3E}">
        <p14:creationId xmlns:p14="http://schemas.microsoft.com/office/powerpoint/2010/main" val="471420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132</a:t>
            </a:fld>
            <a:endParaRPr lang="de-DE"/>
          </a:p>
        </p:txBody>
      </p:sp>
    </p:spTree>
    <p:extLst>
      <p:ext uri="{BB962C8B-B14F-4D97-AF65-F5344CB8AC3E}">
        <p14:creationId xmlns:p14="http://schemas.microsoft.com/office/powerpoint/2010/main" val="1468004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133</a:t>
            </a:fld>
            <a:endParaRPr lang="de-DE"/>
          </a:p>
        </p:txBody>
      </p:sp>
    </p:spTree>
    <p:extLst>
      <p:ext uri="{BB962C8B-B14F-4D97-AF65-F5344CB8AC3E}">
        <p14:creationId xmlns:p14="http://schemas.microsoft.com/office/powerpoint/2010/main" val="95151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5</a:t>
            </a:fld>
            <a:endParaRPr lang="de-DE"/>
          </a:p>
        </p:txBody>
      </p:sp>
    </p:spTree>
    <p:extLst>
      <p:ext uri="{BB962C8B-B14F-4D97-AF65-F5344CB8AC3E}">
        <p14:creationId xmlns:p14="http://schemas.microsoft.com/office/powerpoint/2010/main" val="185203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7</a:t>
            </a:fld>
            <a:endParaRPr lang="de-DE"/>
          </a:p>
        </p:txBody>
      </p:sp>
    </p:spTree>
    <p:extLst>
      <p:ext uri="{BB962C8B-B14F-4D97-AF65-F5344CB8AC3E}">
        <p14:creationId xmlns:p14="http://schemas.microsoft.com/office/powerpoint/2010/main" val="113797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172A6601-BCEE-4941-9E40-EA1C8660640A}" type="slidenum">
              <a:rPr lang="de-DE" smtClean="0"/>
              <a:t>8</a:t>
            </a:fld>
            <a:endParaRPr lang="de-DE"/>
          </a:p>
        </p:txBody>
      </p:sp>
    </p:spTree>
    <p:extLst>
      <p:ext uri="{BB962C8B-B14F-4D97-AF65-F5344CB8AC3E}">
        <p14:creationId xmlns:p14="http://schemas.microsoft.com/office/powerpoint/2010/main" val="300586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9</a:t>
            </a:fld>
            <a:endParaRPr lang="de-DE"/>
          </a:p>
        </p:txBody>
      </p:sp>
    </p:spTree>
    <p:extLst>
      <p:ext uri="{BB962C8B-B14F-4D97-AF65-F5344CB8AC3E}">
        <p14:creationId xmlns:p14="http://schemas.microsoft.com/office/powerpoint/2010/main" val="143617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10</a:t>
            </a:fld>
            <a:endParaRPr lang="de-DE"/>
          </a:p>
        </p:txBody>
      </p:sp>
    </p:spTree>
    <p:extLst>
      <p:ext uri="{BB962C8B-B14F-4D97-AF65-F5344CB8AC3E}">
        <p14:creationId xmlns:p14="http://schemas.microsoft.com/office/powerpoint/2010/main" val="391619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11</a:t>
            </a:fld>
            <a:endParaRPr lang="de-DE"/>
          </a:p>
        </p:txBody>
      </p:sp>
    </p:spTree>
    <p:extLst>
      <p:ext uri="{BB962C8B-B14F-4D97-AF65-F5344CB8AC3E}">
        <p14:creationId xmlns:p14="http://schemas.microsoft.com/office/powerpoint/2010/main" val="86962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9" descr="TitlePag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8"/>
            <a:ext cx="10363200" cy="1470025"/>
          </a:xfrm>
        </p:spPr>
        <p:txBody>
          <a:bodyPr/>
          <a:lstStyle>
            <a:lvl1pPr algn="ctr">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5B00442-95D7-48A1-93FF-30CFCE51BF05}" type="datetime1">
              <a:rPr lang="en-US" smtClean="0"/>
              <a:t>8/1/24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07AEB-23B8-F142-83A3-458C56B10093}" type="slidenum">
              <a:rPr lang="en-US" smtClean="0"/>
              <a:pPr/>
              <a:t>‹#›</a:t>
            </a:fld>
            <a:endParaRPr lang="en-US"/>
          </a:p>
        </p:txBody>
      </p:sp>
      <p:pic>
        <p:nvPicPr>
          <p:cNvPr id="11" name="Picture 10" descr="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668" y="3674649"/>
            <a:ext cx="10752667" cy="114300"/>
          </a:xfrm>
          <a:prstGeom prst="rect">
            <a:avLst/>
          </a:prstGeom>
        </p:spPr>
      </p:pic>
      <p:pic>
        <p:nvPicPr>
          <p:cNvPr id="14" name="Picture 2" descr="http://www.fedsm.eu/sites/default/files/FitSM%20logo-name-1.2.png">
            <a:extLst>
              <a:ext uri="{FF2B5EF4-FFF2-40B4-BE49-F238E27FC236}">
                <a16:creationId xmlns:a16="http://schemas.microsoft.com/office/drawing/2014/main" id="{AC9D8C9A-548A-695E-E0E2-6684D09B5E5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82595" y="433708"/>
            <a:ext cx="4826809" cy="12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9058101" cy="1047859"/>
          </a:xfrm>
        </p:spPr>
        <p:txBody>
          <a:bodyPr/>
          <a:lstStyle>
            <a:lvl1pPr algn="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Content Placeholder 2"/>
          <p:cNvSpPr>
            <a:spLocks noGrp="1"/>
          </p:cNvSpPr>
          <p:nvPr>
            <p:ph idx="1"/>
          </p:nvPr>
        </p:nvSpPr>
        <p:spPr>
          <a:xfrm>
            <a:off x="609600" y="1696598"/>
            <a:ext cx="10972800" cy="4626019"/>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10"/>
          </p:nvPr>
        </p:nvSpPr>
        <p:spPr/>
        <p:txBody>
          <a:bodyPr/>
          <a:lstStyle/>
          <a:p>
            <a:fld id="{4BA67825-2AA7-4373-8684-F53091DBF984}" type="datetime1">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963946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dr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1" y="274641"/>
            <a:ext cx="9416955" cy="1047859"/>
          </a:xfrm>
          <a:prstGeom prst="rect">
            <a:avLst/>
          </a:prstGeom>
        </p:spPr>
        <p:txBody>
          <a:bodyPr vert="horz" lIns="91440" tIns="45720" rIns="91440" bIns="45720" rtlCol="0" anchor="ctr">
            <a:noAutofit/>
          </a:bodyPr>
          <a:lstStyle/>
          <a:p>
            <a:r>
              <a:rPr lang="en-US" noProof="0" dirty="0" err="1"/>
              <a:t>Titelmasterformat durch Klicken bearbeiten</a:t>
            </a:r>
            <a:endParaRPr lang="en-US" noProof="0" dirty="0"/>
          </a:p>
        </p:txBody>
      </p:sp>
      <p:sp>
        <p:nvSpPr>
          <p:cNvPr id="3" name="Text Placeholder 2"/>
          <p:cNvSpPr>
            <a:spLocks noGrp="1"/>
          </p:cNvSpPr>
          <p:nvPr>
            <p:ph type="body" idx="1"/>
          </p:nvPr>
        </p:nvSpPr>
        <p:spPr>
          <a:xfrm>
            <a:off x="609600" y="1705973"/>
            <a:ext cx="10972800" cy="4616647"/>
          </a:xfrm>
          <a:prstGeom prst="rect">
            <a:avLst/>
          </a:prstGeom>
        </p:spPr>
        <p:txBody>
          <a:bodyPr vert="horz" lIns="91440" tIns="45720" rIns="91440" bIns="45720" rtlCol="0">
            <a:normAutofit/>
          </a:bodyPr>
          <a:lstStyle/>
          <a:p>
            <a:pPr lvl="0"/>
            <a:r>
              <a:rPr lang="en-US" noProof="0" dirty="0" err="1"/>
              <a:t>Textmasterformat bearbeiten</a:t>
            </a:r>
            <a:endParaRPr lang="en-US" noProof="0" dirty="0"/>
          </a:p>
          <a:p>
            <a:pPr lvl="1"/>
            <a:r>
              <a:rPr lang="en-US" noProof="0" dirty="0" err="1"/>
              <a:t>Zweite Ebene</a:t>
            </a:r>
            <a:endParaRPr lang="en-US" noProof="0" dirty="0"/>
          </a:p>
          <a:p>
            <a:pPr lvl="2"/>
            <a:r>
              <a:rPr lang="en-US" noProof="0" dirty="0" err="1"/>
              <a:t>Dritte Ebene</a:t>
            </a:r>
            <a:endParaRPr lang="en-US" noProof="0" dirty="0"/>
          </a:p>
          <a:p>
            <a:pPr lvl="3"/>
            <a:r>
              <a:rPr lang="en-US" noProof="0" dirty="0" err="1"/>
              <a:t>Vierte Ebene</a:t>
            </a:r>
            <a:endParaRPr lang="en-US" noProof="0" dirty="0"/>
          </a:p>
          <a:p>
            <a:pPr lvl="4"/>
            <a:r>
              <a:rPr lang="en-US" noProof="0" dirty="0" err="1"/>
              <a:t>Fünfte Ebene</a:t>
            </a:r>
            <a:endParaRPr lang="en-US" noProof="0" dirty="0"/>
          </a:p>
        </p:txBody>
      </p:sp>
      <p:sp>
        <p:nvSpPr>
          <p:cNvPr id="4" name="Date Placeholder 3"/>
          <p:cNvSpPr>
            <a:spLocks noGrp="1"/>
          </p:cNvSpPr>
          <p:nvPr>
            <p:ph type="dt" sz="half" idx="2"/>
          </p:nvPr>
        </p:nvSpPr>
        <p:spPr>
          <a:xfrm>
            <a:off x="609600" y="64305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16A8-609D-4A35-A196-3C2CBF5FBE39}" type="datetime1">
              <a:rPr lang="en-US" smtClean="0"/>
              <a:t>8/1/24</a:t>
            </a:fld>
            <a:endParaRPr lang="en-US" dirty="0"/>
          </a:p>
        </p:txBody>
      </p:sp>
      <p:sp>
        <p:nvSpPr>
          <p:cNvPr id="5" name="Footer Placeholder 4"/>
          <p:cNvSpPr>
            <a:spLocks noGrp="1"/>
          </p:cNvSpPr>
          <p:nvPr>
            <p:ph type="ftr" sz="quarter" idx="3"/>
          </p:nvPr>
        </p:nvSpPr>
        <p:spPr>
          <a:xfrm>
            <a:off x="4165600" y="64305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4305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7AEB-23B8-F142-83A3-458C56B10093}" type="slidenum">
              <a:rPr lang="en-US" smtClean="0"/>
              <a:t>‹#›</a:t>
            </a:fld>
            <a:endParaRPr lang="en-US"/>
          </a:p>
        </p:txBody>
      </p:sp>
      <p:pic>
        <p:nvPicPr>
          <p:cNvPr id="8" name="Picture 7" descr="b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6" y="1447022"/>
            <a:ext cx="12214576" cy="129600"/>
          </a:xfrm>
          <a:prstGeom prst="rect">
            <a:avLst/>
          </a:prstGeom>
        </p:spPr>
      </p:pic>
      <p:pic>
        <p:nvPicPr>
          <p:cNvPr id="11" name="Picture 13" descr="Macintosh HD:Users:owen:Google Drive:ETL online:FedSM:Branding:FitSm logo:FitSM logo-woutname.png">
            <a:extLst>
              <a:ext uri="{FF2B5EF4-FFF2-40B4-BE49-F238E27FC236}">
                <a16:creationId xmlns:a16="http://schemas.microsoft.com/office/drawing/2014/main" id="{6B7D7359-6254-1F02-C9C3-ABDA7A835154}"/>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60935" y="190469"/>
            <a:ext cx="1080395" cy="1080395"/>
          </a:xfrm>
          <a:prstGeom prst="rect">
            <a:avLst/>
          </a:prstGeom>
          <a:noFill/>
          <a:ln>
            <a:noFill/>
          </a:ln>
        </p:spPr>
      </p:pic>
    </p:spTree>
    <p:extLst>
      <p:ext uri="{BB962C8B-B14F-4D97-AF65-F5344CB8AC3E}">
        <p14:creationId xmlns:p14="http://schemas.microsoft.com/office/powerpoint/2010/main" val="124171231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kern="1200">
          <a:solidFill>
            <a:srgbClr val="2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FitSM Experte &amp; Auditor</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a:t>
            </a:fld>
            <a:endParaRPr lang="en-US"/>
          </a:p>
        </p:txBody>
      </p:sp>
      <p:sp>
        <p:nvSpPr>
          <p:cNvPr id="5" name="Untertitel 4"/>
          <p:cNvSpPr>
            <a:spLocks noGrp="1"/>
          </p:cNvSpPr>
          <p:nvPr>
            <p:ph type="subTitle" idx="1"/>
          </p:nvPr>
        </p:nvSpPr>
        <p:spPr/>
        <p:txBody>
          <a:bodyPr/>
          <a:lstStyle/>
          <a:p>
            <a:r>
              <a:rPr lang="en-GB" dirty="0"/>
              <a:t>Experten- und Auditorentraining im IT-Service-Management nach FitSM</a:t>
            </a:r>
          </a:p>
          <a:p>
            <a:r>
              <a:rPr lang="en-GB" sz="1000" dirty="0"/>
              <a:t>Version 3.0.1</a:t>
            </a:r>
          </a:p>
        </p:txBody>
      </p:sp>
      <p:grpSp>
        <p:nvGrpSpPr>
          <p:cNvPr id="14" name="Gruppieren 13"/>
          <p:cNvGrpSpPr/>
          <p:nvPr/>
        </p:nvGrpSpPr>
        <p:grpSpPr>
          <a:xfrm>
            <a:off x="4545806" y="5133071"/>
            <a:ext cx="3938588" cy="577081"/>
            <a:chOff x="3509962" y="5191293"/>
            <a:chExt cx="3938588" cy="577081"/>
          </a:xfrm>
        </p:grpSpPr>
        <p:sp>
          <p:nvSpPr>
            <p:cNvPr id="16" name="Rechteck 15"/>
            <p:cNvSpPr/>
            <p:nvPr/>
          </p:nvSpPr>
          <p:spPr>
            <a:xfrm>
              <a:off x="3509962" y="5191293"/>
              <a:ext cx="332898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dirty="0"/>
                <a:t>Diese Arbeit wurde von der Europäischen Kommission finanziert. Sie ist lizenziert unter einer </a:t>
              </a:r>
              <a:r>
                <a:rPr lang="en-US" sz="1050" dirty="0">
                  <a:hlinkClick r:id="rId3"/>
                </a:rPr>
                <a:t>Creative Commons Attribution 4.0 International License</a:t>
              </a:r>
              <a:r>
                <a:rPr lang="en-US" sz="1050" dirty="0"/>
                <a:t>.</a:t>
              </a:r>
              <a:endParaRPr lang="de-DE" sz="1050" dirty="0"/>
            </a:p>
          </p:txBody>
        </p:sp>
        <p:pic>
          <p:nvPicPr>
            <p:cNvPr id="17" name="Picture 1" descr="Macintosh HD:Users:owen:Google Drive:ETL online:FedSM:Branding:Useful logos etc:EC_logo.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2440" y="5255569"/>
              <a:ext cx="626110" cy="425872"/>
            </a:xfrm>
            <a:prstGeom prst="rect">
              <a:avLst/>
            </a:prstGeom>
            <a:noFill/>
            <a:ln>
              <a:noFill/>
            </a:ln>
            <a:extLst>
              <a:ext uri="{FAA26D3D-D897-4be2-8F04-BA451C77F1D7}">
                <ma14:placeholderFlag xmlns:ma14="http://schemas.microsoft.com/office/mac/drawingml/2011/main" xmlns:p14="http://schemas.microsoft.com/office/powerpoint/2010/main" xmlns:a14="http://schemas.microsoft.com/office/drawing/2010/main" xmlns=""/>
              </a:ext>
            </a:extLst>
          </p:spPr>
        </p:pic>
      </p:grpSp>
      <p:pic>
        <p:nvPicPr>
          <p:cNvPr id="15"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607" y="526264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8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FitSM-Prozess-Modell: Schlüsselthemen (2/5)</a:t>
            </a:r>
            <a:endParaRPr lang="en-GB" dirty="0"/>
          </a:p>
        </p:txBody>
      </p:sp>
      <p:sp>
        <p:nvSpPr>
          <p:cNvPr id="3" name="Inhaltsplatzhalter 2"/>
          <p:cNvSpPr>
            <a:spLocks noGrp="1"/>
          </p:cNvSpPr>
          <p:nvPr>
            <p:ph idx="1"/>
          </p:nvPr>
        </p:nvSpPr>
        <p:spPr>
          <a:xfrm>
            <a:off x="1692831" y="1696598"/>
            <a:ext cx="9992238" cy="4626019"/>
          </a:xfrm>
        </p:spPr>
        <p:txBody>
          <a:bodyPr>
            <a:normAutofit fontScale="77500" lnSpcReduction="20000"/>
          </a:bodyPr>
          <a:lstStyle/>
          <a:p>
            <a:r>
              <a:rPr lang="en-GB" dirty="0"/>
              <a:t>Service Availability &amp; Continuity Management:</a:t>
            </a:r>
          </a:p>
          <a:p>
            <a:pPr lvl="1"/>
            <a:r>
              <a:rPr lang="en-GB" dirty="0"/>
              <a:t>Identifizierung der Anforderungen an Verfügbarkeit und Kontinuität</a:t>
            </a:r>
          </a:p>
          <a:p>
            <a:pPr lvl="1"/>
            <a:r>
              <a:rPr lang="en-US" dirty="0"/>
              <a:t>Planung von Maßnahmen zur Erreichung der Anforderungen</a:t>
            </a:r>
          </a:p>
          <a:p>
            <a:pPr lvl="1"/>
            <a:r>
              <a:rPr lang="en-US" dirty="0"/>
              <a:t>Überwachung der Verfügbarkeit des Service</a:t>
            </a:r>
          </a:p>
          <a:p>
            <a:endParaRPr lang="en-US" dirty="0"/>
          </a:p>
          <a:p>
            <a:r>
              <a:rPr lang="en-US" dirty="0"/>
              <a:t>Capacity Management:</a:t>
            </a:r>
          </a:p>
          <a:p>
            <a:pPr lvl="1"/>
            <a:r>
              <a:rPr lang="en-GB" dirty="0"/>
              <a:t>Identifizierung von Kapazitäts- und Leistungsanforderungen</a:t>
            </a:r>
          </a:p>
          <a:p>
            <a:pPr lvl="1"/>
            <a:r>
              <a:rPr lang="en-US" dirty="0"/>
              <a:t>Planung von Maßnahmen zur Erreichung der Anforderungen</a:t>
            </a:r>
          </a:p>
          <a:p>
            <a:pPr lvl="1"/>
            <a:r>
              <a:rPr lang="en-US" dirty="0"/>
              <a:t>Überwachung von Kapazität und </a:t>
            </a:r>
            <a:r>
              <a:rPr lang="en-US" dirty="0" err="1"/>
              <a:t>Auslastung</a:t>
            </a:r>
            <a:endParaRPr lang="en-US" dirty="0"/>
          </a:p>
          <a:p>
            <a:endParaRPr lang="en-GB" dirty="0">
              <a:effectLst/>
              <a:latin typeface="Calibri"/>
              <a:ea typeface="MS Mincho"/>
              <a:cs typeface="Times New Roman"/>
            </a:endParaRPr>
          </a:p>
          <a:p>
            <a:r>
              <a:rPr lang="en-GB" dirty="0">
                <a:latin typeface="Calibri"/>
                <a:ea typeface="MS Mincho"/>
                <a:cs typeface="Times New Roman"/>
              </a:rPr>
              <a:t>Information Security Management:</a:t>
            </a:r>
          </a:p>
          <a:p>
            <a:pPr lvl="1"/>
            <a:r>
              <a:rPr lang="en-GB" dirty="0"/>
              <a:t>Identifizierung von </a:t>
            </a:r>
            <a:r>
              <a:rPr lang="de-DE" dirty="0" err="1"/>
              <a:t>Informationssicherheitsanforderungen </a:t>
            </a:r>
            <a:r>
              <a:rPr lang="de-DE" dirty="0"/>
              <a:t>und </a:t>
            </a:r>
            <a:r>
              <a:rPr lang="de-DE" dirty="0" err="1"/>
              <a:t>-risiken</a:t>
            </a:r>
            <a:endParaRPr lang="de-DE" dirty="0"/>
          </a:p>
          <a:p>
            <a:pPr lvl="1"/>
            <a:r>
              <a:rPr lang="en-US" dirty="0"/>
              <a:t>Etablierung von Richtlinien und Controls für die Informationssicherheit</a:t>
            </a:r>
          </a:p>
          <a:p>
            <a:pPr lvl="1"/>
            <a:r>
              <a:rPr lang="en-US" dirty="0"/>
              <a:t>Management des Zugangs </a:t>
            </a:r>
          </a:p>
          <a:p>
            <a:pPr lvl="1"/>
            <a:r>
              <a:rPr lang="en-US" dirty="0"/>
              <a:t>Umgang mit Informationssicherheits-Ereignissen und -Incidents</a:t>
            </a:r>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2840694693"/>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SACM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027037032"/>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CAPM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791419455"/>
              </p:ext>
            </p:extLst>
          </p:nvPr>
        </p:nvGraphicFramePr>
        <p:xfrm>
          <a:off x="609601" y="4850008"/>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ISM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208447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Konformität vs. Einhaltung</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Manchmal wird zwischen Konformität und Einhaltung unterschieden:</a:t>
            </a:r>
          </a:p>
          <a:p>
            <a:pPr lvl="1"/>
            <a:r>
              <a:rPr lang="en-US" b="1" dirty="0"/>
              <a:t>Konformität: </a:t>
            </a:r>
            <a:r>
              <a:rPr lang="en-US" dirty="0"/>
              <a:t>Einhaltung interner Vorschriften und Anforderungen, wie sie von ...</a:t>
            </a:r>
          </a:p>
          <a:p>
            <a:pPr lvl="2"/>
            <a:r>
              <a:rPr lang="en-US" dirty="0"/>
              <a:t>Richtlinien</a:t>
            </a:r>
          </a:p>
          <a:p>
            <a:pPr lvl="2"/>
            <a:r>
              <a:rPr lang="en-US" dirty="0"/>
              <a:t>Prozesse</a:t>
            </a:r>
          </a:p>
          <a:p>
            <a:pPr lvl="2"/>
            <a:r>
              <a:rPr lang="en-US" dirty="0"/>
              <a:t>Verfahren</a:t>
            </a:r>
          </a:p>
          <a:p>
            <a:pPr lvl="1"/>
            <a:r>
              <a:rPr lang="en-US" b="1" dirty="0"/>
              <a:t>Einhaltung: </a:t>
            </a:r>
            <a:r>
              <a:rPr lang="en-US" dirty="0"/>
              <a:t>Einhaltung externer Anforderungen, wie z. B.:</a:t>
            </a:r>
          </a:p>
          <a:p>
            <a:pPr lvl="2"/>
            <a:r>
              <a:rPr lang="en-US" dirty="0"/>
              <a:t>Gesetze</a:t>
            </a:r>
          </a:p>
          <a:p>
            <a:pPr lvl="2"/>
            <a:r>
              <a:rPr lang="en-US" dirty="0"/>
              <a:t>Sonstige rechtliche und regulatorische Anforderungen</a:t>
            </a:r>
          </a:p>
          <a:p>
            <a:pPr lvl="2"/>
            <a:r>
              <a:rPr lang="en-US" dirty="0"/>
              <a:t>Standards</a:t>
            </a:r>
          </a:p>
          <a:p>
            <a:pPr lvl="2"/>
            <a:r>
              <a:rPr lang="en-US" dirty="0"/>
              <a:t>Verträge</a:t>
            </a:r>
          </a:p>
          <a:p>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100</a:t>
            </a:fld>
            <a:endParaRPr lang="en-US"/>
          </a:p>
        </p:txBody>
      </p:sp>
    </p:spTree>
    <p:extLst>
      <p:ext uri="{BB962C8B-B14F-4D97-AF65-F5344CB8AC3E}">
        <p14:creationId xmlns:p14="http://schemas.microsoft.com/office/powerpoint/2010/main" val="213458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Messungen</a:t>
            </a:r>
          </a:p>
        </p:txBody>
      </p:sp>
      <p:sp>
        <p:nvSpPr>
          <p:cNvPr id="4" name="Foliennummernplatzhalter 3"/>
          <p:cNvSpPr>
            <a:spLocks noGrp="1"/>
          </p:cNvSpPr>
          <p:nvPr>
            <p:ph type="sldNum" sz="quarter" idx="12"/>
          </p:nvPr>
        </p:nvSpPr>
        <p:spPr/>
        <p:txBody>
          <a:bodyPr/>
          <a:lstStyle/>
          <a:p>
            <a:fld id="{43507AEB-23B8-F142-83A3-458C56B10093}" type="slidenum">
              <a:rPr lang="en-US" smtClean="0"/>
              <a:t>101</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646331"/>
          </a:xfrm>
          <a:prstGeom prst="rect">
            <a:avLst/>
          </a:prstGeom>
        </p:spPr>
        <p:txBody>
          <a:bodyPr wrap="square">
            <a:spAutoFit/>
          </a:bodyPr>
          <a:lstStyle/>
          <a:p>
            <a:r>
              <a:rPr lang="en-GB" dirty="0"/>
              <a:t>SMART, kritische Erfolgsfaktoren (CSFs) und Leistungsindikatoren (KPIs)</a:t>
            </a:r>
          </a:p>
        </p:txBody>
      </p:sp>
    </p:spTree>
    <p:extLst>
      <p:ext uri="{BB962C8B-B14F-4D97-AF65-F5344CB8AC3E}">
        <p14:creationId xmlns:p14="http://schemas.microsoft.com/office/powerpoint/2010/main" val="24268728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750E4-910C-17ED-C97D-9F490DEBA3FD}"/>
              </a:ext>
            </a:extLst>
          </p:cNvPr>
          <p:cNvSpPr>
            <a:spLocks noGrp="1"/>
          </p:cNvSpPr>
          <p:nvPr>
            <p:ph type="title"/>
          </p:nvPr>
        </p:nvSpPr>
        <p:spPr/>
        <p:txBody>
          <a:bodyPr/>
          <a:lstStyle/>
          <a:p>
            <a:r>
              <a:rPr lang="en-GB" dirty="0"/>
              <a:t>SMART-Messungen</a:t>
            </a:r>
          </a:p>
        </p:txBody>
      </p:sp>
      <p:graphicFrame>
        <p:nvGraphicFramePr>
          <p:cNvPr id="5" name="Inhaltsplatzhalter 4">
            <a:extLst>
              <a:ext uri="{FF2B5EF4-FFF2-40B4-BE49-F238E27FC236}">
                <a16:creationId xmlns:a16="http://schemas.microsoft.com/office/drawing/2014/main" id="{AD6F97F5-0477-287D-79B9-D2EB37BBC69B}"/>
              </a:ext>
            </a:extLst>
          </p:cNvPr>
          <p:cNvGraphicFramePr>
            <a:graphicFrameLocks noGrp="1"/>
          </p:cNvGraphicFramePr>
          <p:nvPr>
            <p:ph idx="1"/>
            <p:extLst>
              <p:ext uri="{D42A27DB-BD31-4B8C-83A1-F6EECF244321}">
                <p14:modId xmlns:p14="http://schemas.microsoft.com/office/powerpoint/2010/main" val="159201652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676CB8C4-DA27-A12E-A314-4D480DC0190B}"/>
              </a:ext>
            </a:extLst>
          </p:cNvPr>
          <p:cNvSpPr>
            <a:spLocks noGrp="1"/>
          </p:cNvSpPr>
          <p:nvPr>
            <p:ph type="sldNum" sz="quarter" idx="12"/>
          </p:nvPr>
        </p:nvSpPr>
        <p:spPr/>
        <p:txBody>
          <a:bodyPr/>
          <a:lstStyle/>
          <a:p>
            <a:fld id="{43507AEB-23B8-F142-83A3-458C56B10093}" type="slidenum">
              <a:rPr lang="en-US" smtClean="0"/>
              <a:t>102</a:t>
            </a:fld>
            <a:endParaRPr lang="en-US"/>
          </a:p>
        </p:txBody>
      </p:sp>
    </p:spTree>
    <p:extLst>
      <p:ext uri="{BB962C8B-B14F-4D97-AF65-F5344CB8AC3E}">
        <p14:creationId xmlns:p14="http://schemas.microsoft.com/office/powerpoint/2010/main" val="1466850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de-DE" dirty="0"/>
              <a:t>Kritische </a:t>
            </a:r>
            <a:r>
              <a:rPr lang="en-GB" dirty="0"/>
              <a:t>Erfolgsfaktoren und wichtige Leistungsindikatoren</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lstStyle/>
          <a:p>
            <a:r>
              <a:rPr lang="en-US" dirty="0"/>
              <a:t>Kritische Erfolgsfaktoren (CSFs): Schlüsselbereich, in dem "Dinge richtig laufen müssen", damit die Gesamtziele erreicht werden</a:t>
            </a:r>
          </a:p>
          <a:p>
            <a:r>
              <a:rPr lang="en-US" dirty="0"/>
              <a:t>Leistungsindikator (KPI): Metrik, die zur Verfolgung der Leistung, Effektivität oder Effizienz eines Services oder Prozesses verwendet wird</a:t>
            </a:r>
          </a:p>
          <a:p>
            <a:pPr lvl="1"/>
            <a:r>
              <a:rPr lang="en-US" dirty="0"/>
              <a:t>Hinweis: KPIs sind in der Regel wichtige Messgrößen, die sich an kritischen Erfolgsfaktoren und wichtigen Zielen orientieren. KPIs sind daher eine Teilmenge aller möglichen Messgrößen, die beabsichtigen, die Überwachung eines Services oder Prozesses zu ermöglichen.</a:t>
            </a:r>
          </a:p>
          <a:p>
            <a:r>
              <a:rPr lang="en-US" dirty="0"/>
              <a:t>Metrik: Etwas, das gemessen wird oder gemessen werden kann</a:t>
            </a:r>
          </a:p>
          <a:p>
            <a:r>
              <a:rPr lang="en-US" dirty="0"/>
              <a:t>Ein KPI kann auf einer oder mehreren Metriken basieren und sollte mit einer oder mehreren GFK verbunden sein.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103</a:t>
            </a:fld>
            <a:endParaRPr lang="en-US"/>
          </a:p>
        </p:txBody>
      </p:sp>
    </p:spTree>
    <p:extLst>
      <p:ext uri="{BB962C8B-B14F-4D97-AF65-F5344CB8AC3E}">
        <p14:creationId xmlns:p14="http://schemas.microsoft.com/office/powerpoint/2010/main" val="14762598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de-DE" dirty="0"/>
              <a:t>Kritische </a:t>
            </a:r>
            <a:r>
              <a:rPr lang="en-GB" dirty="0"/>
              <a:t>Erfolgsfaktoren und wichtige Leistungsindikatoren: Beispiel (1/2)</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104</a:t>
            </a:fld>
            <a:endParaRPr lang="en-US"/>
          </a:p>
        </p:txBody>
      </p:sp>
      <p:sp>
        <p:nvSpPr>
          <p:cNvPr id="5" name="CustomShape 2">
            <a:extLst>
              <a:ext uri="{FF2B5EF4-FFF2-40B4-BE49-F238E27FC236}">
                <a16:creationId xmlns:a16="http://schemas.microsoft.com/office/drawing/2014/main" id="{3DA2A680-4254-C6D3-F6B2-5C4CDCB53369}"/>
              </a:ext>
            </a:extLst>
          </p:cNvPr>
          <p:cNvSpPr/>
          <p:nvPr/>
        </p:nvSpPr>
        <p:spPr>
          <a:xfrm>
            <a:off x="1851291"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21600" rIns="21600" bIns="21600" anchor="ctr"/>
          <a:lstStyle/>
          <a:p>
            <a:pPr algn="ctr">
              <a:lnSpc>
                <a:spcPct val="90000"/>
              </a:lnSpc>
            </a:pPr>
            <a:r>
              <a:rPr lang="de-DE" sz="1700" b="1" strike="noStrike" spc="-1" dirty="0">
                <a:solidFill>
                  <a:srgbClr val="000000"/>
                </a:solidFill>
                <a:uFill>
                  <a:solidFill>
                    <a:srgbClr val="FFFFFF"/>
                  </a:solidFill>
                </a:uFill>
                <a:latin typeface="Calibri"/>
              </a:rPr>
              <a:t>Kritischer </a:t>
            </a:r>
            <a:r>
              <a:rPr lang="de-DE" sz="1700" b="1" strike="noStrike" spc="-1" dirty="0" err="1">
                <a:solidFill>
                  <a:srgbClr val="000000"/>
                </a:solidFill>
                <a:uFill>
                  <a:solidFill>
                    <a:srgbClr val="FFFFFF"/>
                  </a:solidFill>
                </a:uFill>
                <a:latin typeface="Calibri"/>
              </a:rPr>
              <a:t>Erfolgsfaktor </a:t>
            </a:r>
            <a:r>
              <a:rPr lang="de-DE" sz="1700" b="0" strike="noStrike" spc="-1" dirty="0" err="1">
                <a:solidFill>
                  <a:srgbClr val="000000"/>
                </a:solidFill>
                <a:uFill>
                  <a:solidFill>
                    <a:srgbClr val="FFFFFF"/>
                  </a:solidFill>
                </a:uFill>
                <a:latin typeface="Calibri"/>
              </a:rPr>
              <a:t>für den Prozess des Incident </a:t>
            </a:r>
            <a:r>
              <a:rPr lang="de-DE" sz="1700" b="0" strike="noStrike" spc="-1" dirty="0">
                <a:solidFill>
                  <a:srgbClr val="000000"/>
                </a:solidFill>
                <a:uFill>
                  <a:solidFill>
                    <a:srgbClr val="FFFFFF"/>
                  </a:solidFill>
                </a:uFill>
                <a:latin typeface="Calibri"/>
              </a:rPr>
              <a:t>&amp; </a:t>
            </a:r>
            <a:r>
              <a:rPr lang="de-DE" sz="1700" b="0" strike="noStrike" spc="-1" dirty="0" err="1">
                <a:solidFill>
                  <a:srgbClr val="000000"/>
                </a:solidFill>
                <a:uFill>
                  <a:solidFill>
                    <a:srgbClr val="FFFFFF"/>
                  </a:solidFill>
                </a:uFill>
                <a:latin typeface="Calibri"/>
              </a:rPr>
              <a:t>Service Request Management </a:t>
            </a:r>
            <a:r>
              <a:rPr lang="de-DE" sz="1700" b="0" strike="noStrike" spc="-1" dirty="0">
                <a:solidFill>
                  <a:srgbClr val="000000"/>
                </a:solidFill>
                <a:uFill>
                  <a:solidFill>
                    <a:srgbClr val="FFFFFF"/>
                  </a:solidFill>
                </a:uFill>
                <a:latin typeface="Calibri"/>
              </a:rPr>
              <a:t>(ISRM): </a:t>
            </a:r>
            <a:r>
              <a:rPr lang="de-DE" sz="1700" b="0" strike="noStrike" spc="-1" dirty="0" err="1">
                <a:solidFill>
                  <a:srgbClr val="000000"/>
                </a:solidFill>
                <a:uFill>
                  <a:solidFill>
                    <a:srgbClr val="FFFFFF"/>
                  </a:solidFill>
                </a:uFill>
                <a:latin typeface="Calibri"/>
              </a:rPr>
              <a:t>Hinlänglichkeit</a:t>
            </a:r>
            <a:r>
              <a:rPr lang="de-DE" sz="1700" b="0" strike="noStrike" spc="-1" dirty="0">
                <a:solidFill>
                  <a:srgbClr val="000000"/>
                </a:solidFill>
                <a:uFill>
                  <a:solidFill>
                    <a:srgbClr val="FFFFFF"/>
                  </a:solidFill>
                </a:uFill>
                <a:latin typeface="Calibri"/>
              </a:rPr>
              <a:t>, </a:t>
            </a:r>
            <a:r>
              <a:rPr lang="de-DE" sz="1700" b="0" strike="noStrike" spc="-1" dirty="0" err="1">
                <a:solidFill>
                  <a:srgbClr val="000000"/>
                </a:solidFill>
                <a:uFill>
                  <a:solidFill>
                    <a:srgbClr val="FFFFFF"/>
                  </a:solidFill>
                </a:uFill>
                <a:latin typeface="Calibri"/>
              </a:rPr>
              <a:t>damit Incidents innerhalb der zulässigen </a:t>
            </a:r>
            <a:r>
              <a:rPr lang="de-DE" sz="1700" b="0" strike="noStrike" spc="-1" dirty="0">
                <a:solidFill>
                  <a:srgbClr val="000000"/>
                </a:solidFill>
                <a:uFill>
                  <a:solidFill>
                    <a:srgbClr val="FFFFFF"/>
                  </a:solidFill>
                </a:uFill>
                <a:latin typeface="Calibri"/>
              </a:rPr>
              <a:t>Lösungszeit </a:t>
            </a:r>
            <a:r>
              <a:rPr lang="de-DE" sz="1700" b="0" strike="noStrike" spc="-1" dirty="0" err="1">
                <a:solidFill>
                  <a:srgbClr val="000000"/>
                </a:solidFill>
                <a:uFill>
                  <a:solidFill>
                    <a:srgbClr val="FFFFFF"/>
                  </a:solidFill>
                </a:uFill>
                <a:latin typeface="Calibri"/>
              </a:rPr>
              <a:t>gemäß den vereinbarten </a:t>
            </a:r>
            <a:r>
              <a:rPr lang="de-DE" sz="1700" b="0" strike="noStrike" spc="-1" dirty="0">
                <a:solidFill>
                  <a:srgbClr val="000000"/>
                </a:solidFill>
                <a:uFill>
                  <a:solidFill>
                    <a:srgbClr val="FFFFFF"/>
                  </a:solidFill>
                </a:uFill>
                <a:latin typeface="Calibri"/>
              </a:rPr>
              <a:t>SLAs </a:t>
            </a:r>
            <a:r>
              <a:rPr lang="de-DE" sz="1700" b="0" strike="noStrike" spc="-1" dirty="0" err="1">
                <a:solidFill>
                  <a:srgbClr val="000000"/>
                </a:solidFill>
                <a:uFill>
                  <a:solidFill>
                    <a:srgbClr val="FFFFFF"/>
                  </a:solidFill>
                </a:uFill>
                <a:latin typeface="Calibri"/>
              </a:rPr>
              <a:t>gelöst werden können</a:t>
            </a:r>
            <a:r>
              <a:rPr lang="de-DE" sz="17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p:txBody>
      </p:sp>
      <p:sp>
        <p:nvSpPr>
          <p:cNvPr id="6" name="CustomShape 3">
            <a:extLst>
              <a:ext uri="{FF2B5EF4-FFF2-40B4-BE49-F238E27FC236}">
                <a16:creationId xmlns:a16="http://schemas.microsoft.com/office/drawing/2014/main" id="{F613F5F4-2C95-04E5-9729-8F7D60ECE3B6}"/>
              </a:ext>
            </a:extLst>
          </p:cNvPr>
          <p:cNvSpPr/>
          <p:nvPr/>
        </p:nvSpPr>
        <p:spPr>
          <a:xfrm>
            <a:off x="4884651" y="189936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txBody>
          <a:bodyPr/>
          <a:lstStyle/>
          <a:p>
            <a:endParaRPr lang="de-DE"/>
          </a:p>
        </p:txBody>
      </p:sp>
      <p:sp>
        <p:nvSpPr>
          <p:cNvPr id="7" name="CustomShape 4">
            <a:extLst>
              <a:ext uri="{FF2B5EF4-FFF2-40B4-BE49-F238E27FC236}">
                <a16:creationId xmlns:a16="http://schemas.microsoft.com/office/drawing/2014/main" id="{438F7255-1A86-32A9-5074-32B86AE589F4}"/>
              </a:ext>
            </a:extLst>
          </p:cNvPr>
          <p:cNvSpPr/>
          <p:nvPr/>
        </p:nvSpPr>
        <p:spPr>
          <a:xfrm>
            <a:off x="6788331"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21600" rIns="21600" bIns="21600" anchor="ctr"/>
          <a:lstStyle/>
          <a:p>
            <a:pPr algn="ctr">
              <a:lnSpc>
                <a:spcPct val="90000"/>
              </a:lnSpc>
            </a:pPr>
            <a:r>
              <a:rPr lang="de-DE" sz="1700" b="1" strike="noStrike" spc="-1">
                <a:solidFill>
                  <a:srgbClr val="000000"/>
                </a:solidFill>
                <a:uFill>
                  <a:solidFill>
                    <a:srgbClr val="FFFFFF"/>
                  </a:solidFill>
                </a:uFill>
                <a:latin typeface="Calibri"/>
              </a:rPr>
              <a:t>Verbundener KPI:</a:t>
            </a:r>
            <a:r>
              <a:rPr lang="de-DE" sz="1700" b="0" strike="noStrike" spc="-1">
                <a:solidFill>
                  <a:srgbClr val="000000"/>
                </a:solidFill>
                <a:uFill>
                  <a:solidFill>
                    <a:srgbClr val="FFFFFF"/>
                  </a:solidFill>
                </a:uFill>
                <a:latin typeface="Calibri"/>
              </a:rPr>
              <a:t> Prozentsatz der Incidents, bei denen die Zeit bis zur Lösung die maximal zulässige Lösungszeit gemäß SLAs überschritten hat (d.h. ein oder mehrere SLAs wurden verletzt).</a:t>
            </a:r>
            <a:endParaRPr lang="de-DE" sz="1800" b="0" strike="noStrike" spc="-1">
              <a:solidFill>
                <a:srgbClr val="000000"/>
              </a:solidFill>
              <a:uFill>
                <a:solidFill>
                  <a:srgbClr val="FFFFFF"/>
                </a:solidFill>
              </a:uFill>
              <a:latin typeface="Arial"/>
            </a:endParaRPr>
          </a:p>
        </p:txBody>
      </p:sp>
      <p:sp>
        <p:nvSpPr>
          <p:cNvPr id="8" name="CustomShape 5">
            <a:extLst>
              <a:ext uri="{FF2B5EF4-FFF2-40B4-BE49-F238E27FC236}">
                <a16:creationId xmlns:a16="http://schemas.microsoft.com/office/drawing/2014/main" id="{04F85A58-1C43-871A-624C-1167F7393BBD}"/>
              </a:ext>
            </a:extLst>
          </p:cNvPr>
          <p:cNvSpPr/>
          <p:nvPr/>
        </p:nvSpPr>
        <p:spPr>
          <a:xfrm rot="10800000">
            <a:off x="5152131" y="500940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txBody>
          <a:bodyPr/>
          <a:lstStyle/>
          <a:p>
            <a:endParaRPr lang="de-DE"/>
          </a:p>
        </p:txBody>
      </p:sp>
      <p:sp>
        <p:nvSpPr>
          <p:cNvPr id="9" name="CustomShape 7">
            <a:extLst>
              <a:ext uri="{FF2B5EF4-FFF2-40B4-BE49-F238E27FC236}">
                <a16:creationId xmlns:a16="http://schemas.microsoft.com/office/drawing/2014/main" id="{F1437F7B-9BB0-6380-1D47-F9093A6595B1}"/>
              </a:ext>
            </a:extLst>
          </p:cNvPr>
          <p:cNvSpPr/>
          <p:nvPr/>
        </p:nvSpPr>
        <p:spPr>
          <a:xfrm>
            <a:off x="5530851" y="20718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8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3D4EE7E4-8330-0080-F345-F8B163584CF0}"/>
              </a:ext>
            </a:extLst>
          </p:cNvPr>
          <p:cNvSpPr/>
          <p:nvPr/>
        </p:nvSpPr>
        <p:spPr>
          <a:xfrm>
            <a:off x="5943411" y="51300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800" b="0" strike="noStrike" spc="-1">
                <a:solidFill>
                  <a:srgbClr val="000000"/>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946338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de-DE" dirty="0"/>
              <a:t>Kritische </a:t>
            </a:r>
            <a:r>
              <a:rPr lang="en-GB" dirty="0"/>
              <a:t>Erfolgsfaktoren und wichtige Leistungsindikatoren: Beispiel (2/2)</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105</a:t>
            </a:fld>
            <a:endParaRPr lang="en-US"/>
          </a:p>
        </p:txBody>
      </p:sp>
      <p:graphicFrame>
        <p:nvGraphicFramePr>
          <p:cNvPr id="3" name="Table 2">
            <a:extLst>
              <a:ext uri="{FF2B5EF4-FFF2-40B4-BE49-F238E27FC236}">
                <a16:creationId xmlns:a16="http://schemas.microsoft.com/office/drawing/2014/main" id="{0EDCD962-34EF-E9AF-9809-E45F02880525}"/>
              </a:ext>
            </a:extLst>
          </p:cNvPr>
          <p:cNvGraphicFramePr/>
          <p:nvPr>
            <p:extLst>
              <p:ext uri="{D42A27DB-BD31-4B8C-83A1-F6EECF244321}">
                <p14:modId xmlns:p14="http://schemas.microsoft.com/office/powerpoint/2010/main" val="203930165"/>
              </p:ext>
            </p:extLst>
          </p:nvPr>
        </p:nvGraphicFramePr>
        <p:xfrm>
          <a:off x="1911793" y="1697040"/>
          <a:ext cx="1942920" cy="4820400"/>
        </p:xfrm>
        <a:graphic>
          <a:graphicData uri="http://schemas.openxmlformats.org/drawingml/2006/table">
            <a:tbl>
              <a:tblPr/>
              <a:tblGrid>
                <a:gridCol w="971280">
                  <a:extLst>
                    <a:ext uri="{9D8B030D-6E8A-4147-A177-3AD203B41FA5}">
                      <a16:colId xmlns:a16="http://schemas.microsoft.com/office/drawing/2014/main" val="20000"/>
                    </a:ext>
                  </a:extLst>
                </a:gridCol>
                <a:gridCol w="971640">
                  <a:extLst>
                    <a:ext uri="{9D8B030D-6E8A-4147-A177-3AD203B41FA5}">
                      <a16:colId xmlns:a16="http://schemas.microsoft.com/office/drawing/2014/main" val="20001"/>
                    </a:ext>
                  </a:extLst>
                </a:gridCol>
              </a:tblGrid>
              <a:tr h="370800">
                <a:tc>
                  <a:txBody>
                    <a:bodyPr/>
                    <a:lstStyle/>
                    <a:p>
                      <a:pPr>
                        <a:lnSpc>
                          <a:spcPct val="100000"/>
                        </a:lnSpc>
                      </a:pPr>
                      <a:r>
                        <a:rPr lang="de-DE" sz="1800" b="1" strike="noStrike" spc="-1">
                          <a:solidFill>
                            <a:srgbClr val="000000"/>
                          </a:solidFill>
                          <a:uFill>
                            <a:solidFill>
                              <a:srgbClr val="FFFFFF"/>
                            </a:solidFill>
                          </a:uFill>
                          <a:latin typeface="Calibri"/>
                        </a:rPr>
                        <a:t>Monat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1" strike="noStrike" spc="-1">
                          <a:solidFill>
                            <a:srgbClr val="000000"/>
                          </a:solidFill>
                          <a:uFill>
                            <a:solidFill>
                              <a:srgbClr val="FFFFFF"/>
                            </a:solidFill>
                          </a:uFill>
                          <a:latin typeface="Calibri"/>
                        </a:rPr>
                        <a:t>Wert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70800">
                <a:tc>
                  <a:txBody>
                    <a:bodyPr/>
                    <a:lstStyle/>
                    <a:p>
                      <a:pPr>
                        <a:lnSpc>
                          <a:spcPct val="100000"/>
                        </a:lnSpc>
                      </a:pPr>
                      <a:r>
                        <a:rPr lang="de-DE" sz="1800" b="0" strike="noStrike" spc="-1">
                          <a:solidFill>
                            <a:srgbClr val="000000"/>
                          </a:solidFill>
                          <a:uFill>
                            <a:solidFill>
                              <a:srgbClr val="FFFFFF"/>
                            </a:solidFill>
                          </a:uFill>
                          <a:latin typeface="Calibri"/>
                        </a:rPr>
                        <a:t>Jan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20%</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370800">
                <a:tc>
                  <a:txBody>
                    <a:bodyPr/>
                    <a:lstStyle/>
                    <a:p>
                      <a:pPr>
                        <a:lnSpc>
                          <a:spcPct val="100000"/>
                        </a:lnSpc>
                      </a:pPr>
                      <a:r>
                        <a:rPr lang="de-DE" sz="1800" b="0" strike="noStrike" spc="-1">
                          <a:solidFill>
                            <a:srgbClr val="000000"/>
                          </a:solidFill>
                          <a:uFill>
                            <a:solidFill>
                              <a:srgbClr val="FFFFFF"/>
                            </a:solidFill>
                          </a:uFill>
                          <a:latin typeface="Calibri"/>
                        </a:rPr>
                        <a:t>Februar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370800">
                <a:tc>
                  <a:txBody>
                    <a:bodyPr/>
                    <a:lstStyle/>
                    <a:p>
                      <a:pPr>
                        <a:lnSpc>
                          <a:spcPct val="100000"/>
                        </a:lnSpc>
                      </a:pPr>
                      <a:r>
                        <a:rPr lang="de-DE" sz="1800" b="0" strike="noStrike" spc="-1">
                          <a:solidFill>
                            <a:srgbClr val="000000"/>
                          </a:solidFill>
                          <a:uFill>
                            <a:solidFill>
                              <a:srgbClr val="FFFFFF"/>
                            </a:solidFill>
                          </a:uFill>
                          <a:latin typeface="Calibri"/>
                        </a:rPr>
                        <a:t>März</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370800">
                <a:tc>
                  <a:txBody>
                    <a:bodyPr/>
                    <a:lstStyle/>
                    <a:p>
                      <a:pPr>
                        <a:lnSpc>
                          <a:spcPct val="100000"/>
                        </a:lnSpc>
                      </a:pPr>
                      <a:r>
                        <a:rPr lang="de-DE" sz="1800" b="0" strike="noStrike" spc="-1">
                          <a:solidFill>
                            <a:srgbClr val="000000"/>
                          </a:solidFill>
                          <a:uFill>
                            <a:solidFill>
                              <a:srgbClr val="FFFFFF"/>
                            </a:solidFill>
                          </a:uFill>
                          <a:latin typeface="Calibri"/>
                        </a:rPr>
                        <a:t>Apr.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17%</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370800">
                <a:tc>
                  <a:txBody>
                    <a:bodyPr/>
                    <a:lstStyle/>
                    <a:p>
                      <a:pPr>
                        <a:lnSpc>
                          <a:spcPct val="100000"/>
                        </a:lnSpc>
                      </a:pPr>
                      <a:r>
                        <a:rPr lang="de-DE" sz="1800" b="0" strike="noStrike" spc="-1">
                          <a:solidFill>
                            <a:srgbClr val="000000"/>
                          </a:solidFill>
                          <a:uFill>
                            <a:solidFill>
                              <a:srgbClr val="FFFFFF"/>
                            </a:solidFill>
                          </a:uFill>
                          <a:latin typeface="Calibri"/>
                        </a:rPr>
                        <a:t>Mai</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16%</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11%</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Jul</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8%</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370800">
                <a:tc>
                  <a:txBody>
                    <a:bodyPr/>
                    <a:lstStyle/>
                    <a:p>
                      <a:pPr>
                        <a:lnSpc>
                          <a:spcPct val="100000"/>
                        </a:lnSpc>
                      </a:pPr>
                      <a:r>
                        <a:rPr lang="de-DE" sz="1800" b="0" strike="noStrike" spc="-1">
                          <a:solidFill>
                            <a:srgbClr val="000000"/>
                          </a:solidFill>
                          <a:uFill>
                            <a:solidFill>
                              <a:srgbClr val="FFFFFF"/>
                            </a:solidFill>
                          </a:uFill>
                          <a:latin typeface="Calibri"/>
                        </a:rPr>
                        <a:t>Aug</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3%</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370800">
                <a:tc>
                  <a:txBody>
                    <a:bodyPr/>
                    <a:lstStyle/>
                    <a:p>
                      <a:pPr>
                        <a:lnSpc>
                          <a:spcPct val="100000"/>
                        </a:lnSpc>
                      </a:pPr>
                      <a:r>
                        <a:rPr lang="de-DE" sz="1800" b="0" strike="noStrike" spc="-1">
                          <a:solidFill>
                            <a:srgbClr val="000000"/>
                          </a:solidFill>
                          <a:uFill>
                            <a:solidFill>
                              <a:srgbClr val="FFFFFF"/>
                            </a:solidFill>
                          </a:uFill>
                          <a:latin typeface="Calibri"/>
                        </a:rPr>
                        <a:t>Sep</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4%</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370800">
                <a:tc>
                  <a:txBody>
                    <a:bodyPr/>
                    <a:lstStyle/>
                    <a:p>
                      <a:pPr>
                        <a:lnSpc>
                          <a:spcPct val="100000"/>
                        </a:lnSpc>
                      </a:pPr>
                      <a:r>
                        <a:rPr lang="de-DE" sz="1800" b="0" strike="noStrike" spc="-1">
                          <a:solidFill>
                            <a:srgbClr val="000000"/>
                          </a:solidFill>
                          <a:uFill>
                            <a:solidFill>
                              <a:srgbClr val="FFFFFF"/>
                            </a:solidFill>
                          </a:uFill>
                          <a:latin typeface="Calibri"/>
                        </a:rPr>
                        <a:t>Okt.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370800">
                <a:tc>
                  <a:txBody>
                    <a:bodyPr/>
                    <a:lstStyle/>
                    <a:p>
                      <a:pPr>
                        <a:lnSpc>
                          <a:spcPct val="100000"/>
                        </a:lnSpc>
                      </a:pPr>
                      <a:r>
                        <a:rPr lang="de-DE" sz="1800" b="0" strike="noStrike" spc="-1">
                          <a:solidFill>
                            <a:srgbClr val="000000"/>
                          </a:solidFill>
                          <a:uFill>
                            <a:solidFill>
                              <a:srgbClr val="FFFFFF"/>
                            </a:solidFill>
                          </a:uFill>
                          <a:latin typeface="Calibri"/>
                        </a:rPr>
                        <a:t>Nov.</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370800">
                <a:tc>
                  <a:txBody>
                    <a:bodyPr/>
                    <a:lstStyle/>
                    <a:p>
                      <a:pPr>
                        <a:lnSpc>
                          <a:spcPct val="100000"/>
                        </a:lnSpc>
                      </a:pPr>
                      <a:r>
                        <a:rPr lang="de-DE" sz="1800" b="0" strike="noStrike" spc="-1">
                          <a:solidFill>
                            <a:srgbClr val="000000"/>
                          </a:solidFill>
                          <a:uFill>
                            <a:solidFill>
                              <a:srgbClr val="FFFFFF"/>
                            </a:solidFill>
                          </a:uFill>
                          <a:latin typeface="Calibri"/>
                        </a:rPr>
                        <a:t>Dez.</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bl>
          </a:graphicData>
        </a:graphic>
      </p:graphicFrame>
      <p:sp>
        <p:nvSpPr>
          <p:cNvPr id="11" name="CustomShape 4">
            <a:extLst>
              <a:ext uri="{FF2B5EF4-FFF2-40B4-BE49-F238E27FC236}">
                <a16:creationId xmlns:a16="http://schemas.microsoft.com/office/drawing/2014/main" id="{037A7589-22F1-706F-5209-8A671E48CAAC}"/>
              </a:ext>
            </a:extLst>
          </p:cNvPr>
          <p:cNvSpPr/>
          <p:nvPr/>
        </p:nvSpPr>
        <p:spPr>
          <a:xfrm>
            <a:off x="4114273" y="1774080"/>
            <a:ext cx="3290760" cy="3290760"/>
          </a:xfrm>
          <a:prstGeom prst="ellipse">
            <a:avLst/>
          </a:prstGeom>
          <a:ln>
            <a:rou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de-DE"/>
          </a:p>
        </p:txBody>
      </p:sp>
      <p:sp>
        <p:nvSpPr>
          <p:cNvPr id="12" name="CustomShape 5">
            <a:extLst>
              <a:ext uri="{FF2B5EF4-FFF2-40B4-BE49-F238E27FC236}">
                <a16:creationId xmlns:a16="http://schemas.microsoft.com/office/drawing/2014/main" id="{20FA84A0-0D2C-96A9-3601-EC6A9A9F50B5}"/>
              </a:ext>
            </a:extLst>
          </p:cNvPr>
          <p:cNvSpPr/>
          <p:nvPr/>
        </p:nvSpPr>
        <p:spPr>
          <a:xfrm>
            <a:off x="4596313" y="2255760"/>
            <a:ext cx="2326680" cy="2326680"/>
          </a:xfrm>
          <a:prstGeom prst="rect">
            <a:avLst/>
          </a:prstGeom>
          <a:noFill/>
          <a:ln>
            <a:noFill/>
          </a:ln>
        </p:spPr>
        <p:style>
          <a:lnRef idx="0">
            <a:scrgbClr r="0" g="0" b="0"/>
          </a:lnRef>
          <a:fillRef idx="0">
            <a:scrgbClr r="0" g="0" b="0"/>
          </a:fillRef>
          <a:effectRef idx="0">
            <a:scrgbClr r="0" g="0" b="0"/>
          </a:effectRef>
          <a:fontRef idx="minor"/>
        </p:style>
        <p:txBody>
          <a:bodyPr lIns="23040" tIns="23040" rIns="23040" bIns="23040" anchor="ctr"/>
          <a:lstStyle/>
          <a:p>
            <a:pPr algn="ctr">
              <a:lnSpc>
                <a:spcPct val="90000"/>
              </a:lnSpc>
            </a:pPr>
            <a:r>
              <a:rPr lang="de-DE" sz="1800" b="1" strike="noStrike" spc="-1">
                <a:solidFill>
                  <a:srgbClr val="000000"/>
                </a:solidFill>
                <a:uFill>
                  <a:solidFill>
                    <a:srgbClr val="FFFFFF"/>
                  </a:solidFill>
                </a:uFill>
                <a:latin typeface="Calibri"/>
              </a:rPr>
              <a:t>KPI:</a:t>
            </a:r>
            <a:r>
              <a:rPr lang="de-DE" sz="1800" b="0" strike="noStrike" spc="-1">
                <a:solidFill>
                  <a:srgbClr val="000000"/>
                </a:solidFill>
                <a:uFill>
                  <a:solidFill>
                    <a:srgbClr val="FFFFFF"/>
                  </a:solidFill>
                </a:uFill>
                <a:latin typeface="Calibri"/>
              </a:rPr>
              <a:t> Prozentsatz der Incidents, bei denen die Zeit bis zur Lösung die maximal zulässige Lösungszeit gemäß den SLAs überschritten hat (d. h. ein oder mehrere SLAs wurden verletzt).</a:t>
            </a:r>
            <a:endParaRPr lang="de-DE" sz="1800" b="0" strike="noStrike" spc="-1">
              <a:solidFill>
                <a:srgbClr val="000000"/>
              </a:solidFill>
              <a:uFill>
                <a:solidFill>
                  <a:srgbClr val="FFFFFF"/>
                </a:solidFill>
              </a:uFill>
              <a:latin typeface="Arial"/>
            </a:endParaRPr>
          </a:p>
        </p:txBody>
      </p:sp>
      <p:sp>
        <p:nvSpPr>
          <p:cNvPr id="13" name="CustomShape 6">
            <a:extLst>
              <a:ext uri="{FF2B5EF4-FFF2-40B4-BE49-F238E27FC236}">
                <a16:creationId xmlns:a16="http://schemas.microsoft.com/office/drawing/2014/main" id="{D916609B-D769-416E-9E96-73C95B8DD0AB}"/>
              </a:ext>
            </a:extLst>
          </p:cNvPr>
          <p:cNvSpPr/>
          <p:nvPr/>
        </p:nvSpPr>
        <p:spPr>
          <a:xfrm>
            <a:off x="7550473" y="4759200"/>
            <a:ext cx="243792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0" strike="noStrike" spc="-1">
                <a:solidFill>
                  <a:srgbClr val="000000"/>
                </a:solidFill>
                <a:uFill>
                  <a:solidFill>
                    <a:srgbClr val="FFFFFF"/>
                  </a:solidFill>
                </a:uFill>
                <a:latin typeface="Calibri"/>
              </a:rPr>
              <a:t>Welche </a:t>
            </a:r>
            <a:r>
              <a:rPr lang="de-DE" sz="2400" b="1" strike="noStrike" spc="-1">
                <a:solidFill>
                  <a:srgbClr val="000000"/>
                </a:solidFill>
                <a:uFill>
                  <a:solidFill>
                    <a:srgbClr val="FFFFFF"/>
                  </a:solidFill>
                </a:uFill>
                <a:latin typeface="Calibri"/>
              </a:rPr>
              <a:t>Schlussfolgerungen lassen sich </a:t>
            </a:r>
            <a:r>
              <a:rPr lang="de-DE" sz="2400" b="0" strike="noStrike" spc="-1">
                <a:solidFill>
                  <a:srgbClr val="000000"/>
                </a:solidFill>
                <a:uFill>
                  <a:solidFill>
                    <a:srgbClr val="FFFFFF"/>
                  </a:solidFill>
                </a:uFill>
                <a:latin typeface="Calibri"/>
              </a:rPr>
              <a:t>auf der Grundlage dieser Zahlen </a:t>
            </a:r>
            <a:r>
              <a:rPr lang="de-DE" sz="2400" b="1" strike="noStrike" spc="-1">
                <a:solidFill>
                  <a:srgbClr val="000000"/>
                </a:solidFill>
                <a:uFill>
                  <a:solidFill>
                    <a:srgbClr val="FFFFFF"/>
                  </a:solidFill>
                </a:uFill>
                <a:latin typeface="Calibri"/>
              </a:rPr>
              <a:t>ziehen?</a:t>
            </a:r>
            <a:endParaRPr lang="de-DE" sz="1800" b="0" strike="noStrike" spc="-1">
              <a:solidFill>
                <a:srgbClr val="000000"/>
              </a:solidFill>
              <a:uFill>
                <a:solidFill>
                  <a:srgbClr val="FFFFFF"/>
                </a:solidFill>
              </a:uFill>
              <a:latin typeface="Arial"/>
            </a:endParaRPr>
          </a:p>
        </p:txBody>
      </p:sp>
      <p:sp>
        <p:nvSpPr>
          <p:cNvPr id="14" name="CustomShape 7">
            <a:extLst>
              <a:ext uri="{FF2B5EF4-FFF2-40B4-BE49-F238E27FC236}">
                <a16:creationId xmlns:a16="http://schemas.microsoft.com/office/drawing/2014/main" id="{A057891F-A970-87FA-273F-97035FE20761}"/>
              </a:ext>
            </a:extLst>
          </p:cNvPr>
          <p:cNvSpPr/>
          <p:nvPr/>
        </p:nvSpPr>
        <p:spPr>
          <a:xfrm>
            <a:off x="4114273" y="5367960"/>
            <a:ext cx="3328920" cy="352080"/>
          </a:xfrm>
          <a:prstGeom prst="right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Tree>
    <p:extLst>
      <p:ext uri="{BB962C8B-B14F-4D97-AF65-F5344CB8AC3E}">
        <p14:creationId xmlns:p14="http://schemas.microsoft.com/office/powerpoint/2010/main" val="2243142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Auditierung und Beurteilung und Praktiken</a:t>
            </a:r>
          </a:p>
        </p:txBody>
      </p:sp>
      <p:sp>
        <p:nvSpPr>
          <p:cNvPr id="4" name="Foliennummernplatzhalter 3"/>
          <p:cNvSpPr>
            <a:spLocks noGrp="1"/>
          </p:cNvSpPr>
          <p:nvPr>
            <p:ph type="sldNum" sz="quarter" idx="12"/>
          </p:nvPr>
        </p:nvSpPr>
        <p:spPr/>
        <p:txBody>
          <a:bodyPr/>
          <a:lstStyle/>
          <a:p>
            <a:fld id="{43507AEB-23B8-F142-83A3-458C56B10093}" type="slidenum">
              <a:rPr lang="en-US" smtClean="0"/>
              <a:t>106</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923330"/>
          </a:xfrm>
          <a:prstGeom prst="rect">
            <a:avLst/>
          </a:prstGeom>
        </p:spPr>
        <p:txBody>
          <a:bodyPr wrap="square">
            <a:spAutoFit/>
          </a:bodyPr>
          <a:lstStyle/>
          <a:p>
            <a:r>
              <a:rPr lang="en-GB" dirty="0"/>
              <a:t>Audit, ISO 19011, Prinzipien der Auditierung, Auditarten, wichtige Begriffe, Auditnachweise und Auditfeststellungen, Aufgaben im Zusammenhang mit Audits, Management eines Auditprogramms, </a:t>
            </a:r>
            <a:r>
              <a:rPr lang="en-US" dirty="0" err="1"/>
              <a:t>Durchführung </a:t>
            </a:r>
            <a:r>
              <a:rPr lang="en-US" dirty="0"/>
              <a:t>eines Audits</a:t>
            </a:r>
            <a:endParaRPr lang="en-GB" dirty="0"/>
          </a:p>
        </p:txBody>
      </p:sp>
    </p:spTree>
    <p:extLst>
      <p:ext uri="{BB962C8B-B14F-4D97-AF65-F5344CB8AC3E}">
        <p14:creationId xmlns:p14="http://schemas.microsoft.com/office/powerpoint/2010/main" val="1196657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Was ist eine Auditierung?</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5205240" y="1696598"/>
            <a:ext cx="6377160" cy="4626019"/>
          </a:xfrm>
        </p:spPr>
        <p:txBody>
          <a:bodyPr>
            <a:normAutofit/>
          </a:bodyPr>
          <a:lstStyle/>
          <a:p>
            <a:r>
              <a:rPr lang="en-US" sz="2000" dirty="0"/>
              <a:t>Wichtige Punkte, die bei der Vorbereitung und Durchführung eines Audits zu beachten sind:</a:t>
            </a:r>
          </a:p>
          <a:p>
            <a:pPr lvl="1"/>
            <a:r>
              <a:rPr lang="en-US" sz="1800" dirty="0"/>
              <a:t>Systematisch = klarer Auditplan</a:t>
            </a:r>
          </a:p>
          <a:p>
            <a:pPr lvl="1"/>
            <a:r>
              <a:rPr lang="en-US" sz="1800" dirty="0"/>
              <a:t>Unabhängig = Auditor auditiert nicht seine eigene Arbeit</a:t>
            </a:r>
          </a:p>
          <a:p>
            <a:pPr lvl="1"/>
            <a:r>
              <a:rPr lang="en-US" sz="1800" dirty="0"/>
              <a:t>Dokumentiert = definierter Prozess + Aufzeichnungen über durchgeführte Audit-Aktivitäten</a:t>
            </a:r>
          </a:p>
          <a:p>
            <a:pPr lvl="1"/>
            <a:r>
              <a:rPr lang="en-US" sz="1800" dirty="0"/>
              <a:t>Erlangung von Auditnachweisen = Documentation Reviews + Interviews + Beobachtung</a:t>
            </a:r>
          </a:p>
          <a:p>
            <a:pPr lvl="1"/>
            <a:r>
              <a:rPr lang="en-US" sz="1800" dirty="0"/>
              <a:t>Auditnachweise auswerten = Auditfeststellungen treffen</a:t>
            </a:r>
          </a:p>
          <a:p>
            <a:pPr lvl="1"/>
            <a:r>
              <a:rPr lang="en-US" sz="1800" dirty="0"/>
              <a:t>Feststellen, inwieweit die Auditkriterien erfüllt sind = Auditschlussfolgerungen ziehen</a:t>
            </a:r>
          </a:p>
          <a:p>
            <a:endParaRPr lang="en-US" sz="2000" dirty="0"/>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107</a:t>
            </a:fld>
            <a:endParaRPr lang="en-US"/>
          </a:p>
        </p:txBody>
      </p:sp>
      <p:sp>
        <p:nvSpPr>
          <p:cNvPr id="5" name="CustomShape 4">
            <a:extLst>
              <a:ext uri="{FF2B5EF4-FFF2-40B4-BE49-F238E27FC236}">
                <a16:creationId xmlns:a16="http://schemas.microsoft.com/office/drawing/2014/main" id="{AC317F2C-ECB4-A1EF-0168-4DFFF16A201C}"/>
              </a:ext>
            </a:extLst>
          </p:cNvPr>
          <p:cNvSpPr/>
          <p:nvPr/>
        </p:nvSpPr>
        <p:spPr>
          <a:xfrm>
            <a:off x="516240" y="1728720"/>
            <a:ext cx="4292640" cy="4704120"/>
          </a:xfrm>
          <a:prstGeom prst="rect">
            <a:avLst/>
          </a:prstGeom>
          <a:noFill/>
          <a:ln w="25560">
            <a:solidFill>
              <a:srgbClr val="8CB8FF"/>
            </a:solidFill>
            <a:miter/>
          </a:ln>
        </p:spPr>
        <p:style>
          <a:lnRef idx="0">
            <a:scrgbClr r="0" g="0" b="0"/>
          </a:lnRef>
          <a:fillRef idx="0">
            <a:scrgbClr r="0" g="0" b="0"/>
          </a:fillRef>
          <a:effectRef idx="0">
            <a:scrgbClr r="0" g="0" b="0"/>
          </a:effectRef>
          <a:fontRef idx="minor"/>
        </p:style>
        <p:txBody>
          <a:bodyPr/>
          <a:lstStyle/>
          <a:p>
            <a:endParaRPr lang="de-DE"/>
          </a:p>
        </p:txBody>
      </p:sp>
      <p:sp>
        <p:nvSpPr>
          <p:cNvPr id="6" name="CustomShape 5">
            <a:extLst>
              <a:ext uri="{FF2B5EF4-FFF2-40B4-BE49-F238E27FC236}">
                <a16:creationId xmlns:a16="http://schemas.microsoft.com/office/drawing/2014/main" id="{872EABC8-0EB7-2B40-00E2-6F4CD659138D}"/>
              </a:ext>
            </a:extLst>
          </p:cNvPr>
          <p:cNvSpPr/>
          <p:nvPr/>
        </p:nvSpPr>
        <p:spPr>
          <a:xfrm>
            <a:off x="4908240" y="1826640"/>
            <a:ext cx="297000" cy="4506840"/>
          </a:xfrm>
          <a:prstGeom prst="rightArrow">
            <a:avLst>
              <a:gd name="adj1" fmla="val 76094"/>
              <a:gd name="adj2" fmla="val 100000"/>
            </a:avLst>
          </a:prstGeom>
          <a:solidFill>
            <a:schemeClr val="bg2"/>
          </a:solidFill>
          <a:ln w="9360">
            <a:noFill/>
          </a:ln>
        </p:spPr>
        <p:style>
          <a:lnRef idx="0">
            <a:scrgbClr r="0" g="0" b="0"/>
          </a:lnRef>
          <a:fillRef idx="0">
            <a:scrgbClr r="0" g="0" b="0"/>
          </a:fillRef>
          <a:effectRef idx="0">
            <a:scrgbClr r="0" g="0" b="0"/>
          </a:effectRef>
          <a:fontRef idx="minor"/>
        </p:style>
        <p:txBody>
          <a:bodyPr/>
          <a:lstStyle/>
          <a:p>
            <a:endParaRPr lang="de-DE"/>
          </a:p>
        </p:txBody>
      </p:sp>
      <p:sp>
        <p:nvSpPr>
          <p:cNvPr id="7" name="CustomShape 6">
            <a:extLst>
              <a:ext uri="{FF2B5EF4-FFF2-40B4-BE49-F238E27FC236}">
                <a16:creationId xmlns:a16="http://schemas.microsoft.com/office/drawing/2014/main" id="{1A058872-B436-B1CC-BEE4-F03A8082D272}"/>
              </a:ext>
            </a:extLst>
          </p:cNvPr>
          <p:cNvSpPr/>
          <p:nvPr/>
        </p:nvSpPr>
        <p:spPr>
          <a:xfrm>
            <a:off x="616680" y="558252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8" name="CustomShape 7">
            <a:extLst>
              <a:ext uri="{FF2B5EF4-FFF2-40B4-BE49-F238E27FC236}">
                <a16:creationId xmlns:a16="http://schemas.microsoft.com/office/drawing/2014/main" id="{A303F7E4-0ED9-2781-1398-940FE97CF8C1}"/>
              </a:ext>
            </a:extLst>
          </p:cNvPr>
          <p:cNvSpPr/>
          <p:nvPr/>
        </p:nvSpPr>
        <p:spPr>
          <a:xfrm>
            <a:off x="631800" y="5591160"/>
            <a:ext cx="4026960" cy="693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bestimmen, inwieweit die</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Auditkriterien erfüllt sind.</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AD5AE3FA-3F11-38DE-3477-BB68AD335D11}"/>
              </a:ext>
            </a:extLst>
          </p:cNvPr>
          <p:cNvSpPr/>
          <p:nvPr/>
        </p:nvSpPr>
        <p:spPr>
          <a:xfrm>
            <a:off x="616680" y="223236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28BE3669-3512-E430-0125-B305EC366E11}"/>
              </a:ext>
            </a:extLst>
          </p:cNvPr>
          <p:cNvSpPr/>
          <p:nvPr/>
        </p:nvSpPr>
        <p:spPr>
          <a:xfrm>
            <a:off x="636120" y="2223000"/>
            <a:ext cx="4061160" cy="693000"/>
          </a:xfrm>
          <a:prstGeom prst="roundRect">
            <a:avLst>
              <a:gd name="adj" fmla="val 12495"/>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nchorCtr="1"/>
          <a:lstStyle/>
          <a:p>
            <a:pPr algn="ctr">
              <a:lnSpc>
                <a:spcPct val="90000"/>
              </a:lnSpc>
            </a:pPr>
            <a:r>
              <a:rPr lang="de-DE" sz="1800" b="0" strike="noStrike" spc="-1">
                <a:solidFill>
                  <a:srgbClr val="000000"/>
                </a:solidFill>
                <a:uFill>
                  <a:solidFill>
                    <a:srgbClr val="FFFFFF"/>
                  </a:solidFill>
                </a:uFill>
                <a:latin typeface="Calibri"/>
              </a:rPr>
              <a:t>systematisch, unabhängig und</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dokumentierter Prozess</a:t>
            </a:r>
            <a:endParaRPr lang="de-DE" sz="1800" b="0" strike="noStrike" spc="-1">
              <a:solidFill>
                <a:srgbClr val="000000"/>
              </a:solidFill>
              <a:uFill>
                <a:solidFill>
                  <a:srgbClr val="FFFFFF"/>
                </a:solidFill>
              </a:uFill>
              <a:latin typeface="Arial"/>
            </a:endParaRPr>
          </a:p>
        </p:txBody>
      </p:sp>
      <p:sp>
        <p:nvSpPr>
          <p:cNvPr id="11" name="CustomShape 10">
            <a:extLst>
              <a:ext uri="{FF2B5EF4-FFF2-40B4-BE49-F238E27FC236}">
                <a16:creationId xmlns:a16="http://schemas.microsoft.com/office/drawing/2014/main" id="{290B96E4-2AFB-0F12-B0F7-995E13FF035D}"/>
              </a:ext>
            </a:extLst>
          </p:cNvPr>
          <p:cNvSpPr/>
          <p:nvPr/>
        </p:nvSpPr>
        <p:spPr>
          <a:xfrm>
            <a:off x="616680" y="3857400"/>
            <a:ext cx="4093200" cy="77328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2EF6F620-CE36-A325-60AE-78E817676C99}"/>
              </a:ext>
            </a:extLst>
          </p:cNvPr>
          <p:cNvSpPr/>
          <p:nvPr/>
        </p:nvSpPr>
        <p:spPr>
          <a:xfrm>
            <a:off x="636120" y="3868200"/>
            <a:ext cx="4061160" cy="774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Erlangung von Auditnachweisen und</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sie objektiv zu bewerten</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625A76A1-A696-AB50-A8F9-F633479DC362}"/>
              </a:ext>
            </a:extLst>
          </p:cNvPr>
          <p:cNvSpPr/>
          <p:nvPr/>
        </p:nvSpPr>
        <p:spPr>
          <a:xfrm flipV="1">
            <a:off x="645840" y="3171600"/>
            <a:ext cx="4002840" cy="51696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B550F272-C03F-0E6E-9809-04AF0F46DBBB}"/>
              </a:ext>
            </a:extLst>
          </p:cNvPr>
          <p:cNvSpPr/>
          <p:nvPr/>
        </p:nvSpPr>
        <p:spPr>
          <a:xfrm>
            <a:off x="2443320" y="3204720"/>
            <a:ext cx="40464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für</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37D718CB-08B4-A6C2-99D2-98E746E44CCE}"/>
              </a:ext>
            </a:extLst>
          </p:cNvPr>
          <p:cNvSpPr/>
          <p:nvPr/>
        </p:nvSpPr>
        <p:spPr>
          <a:xfrm flipV="1">
            <a:off x="645840" y="4847400"/>
            <a:ext cx="4002840" cy="51588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16" name="CustomShape 15">
            <a:extLst>
              <a:ext uri="{FF2B5EF4-FFF2-40B4-BE49-F238E27FC236}">
                <a16:creationId xmlns:a16="http://schemas.microsoft.com/office/drawing/2014/main" id="{A47F1DE2-A0A5-29FA-0DDA-066B62109093}"/>
              </a:ext>
            </a:extLst>
          </p:cNvPr>
          <p:cNvSpPr/>
          <p:nvPr/>
        </p:nvSpPr>
        <p:spPr>
          <a:xfrm>
            <a:off x="1904040" y="4848120"/>
            <a:ext cx="148212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zu</a:t>
            </a:r>
            <a:endParaRPr lang="de-DE" sz="1800" b="0" strike="noStrike" spc="-1">
              <a:solidFill>
                <a:srgbClr val="000000"/>
              </a:solidFill>
              <a:uFill>
                <a:solidFill>
                  <a:srgbClr val="FFFFFF"/>
                </a:solidFill>
              </a:uFill>
              <a:latin typeface="Arial"/>
            </a:endParaRPr>
          </a:p>
        </p:txBody>
      </p:sp>
      <p:sp>
        <p:nvSpPr>
          <p:cNvPr id="17" name="CustomShape 16">
            <a:extLst>
              <a:ext uri="{FF2B5EF4-FFF2-40B4-BE49-F238E27FC236}">
                <a16:creationId xmlns:a16="http://schemas.microsoft.com/office/drawing/2014/main" id="{D92B027F-25F3-F978-61EE-5F9D77F1FB2D}"/>
              </a:ext>
            </a:extLst>
          </p:cNvPr>
          <p:cNvSpPr/>
          <p:nvPr/>
        </p:nvSpPr>
        <p:spPr>
          <a:xfrm>
            <a:off x="659160" y="1878840"/>
            <a:ext cx="1440720" cy="31212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lstStyle/>
          <a:p>
            <a:pPr>
              <a:lnSpc>
                <a:spcPct val="90000"/>
              </a:lnSpc>
            </a:pPr>
            <a:r>
              <a:rPr lang="de-DE" sz="1800" b="0" strike="noStrike" spc="-1">
                <a:solidFill>
                  <a:srgbClr val="000000"/>
                </a:solidFill>
                <a:uFill>
                  <a:solidFill>
                    <a:srgbClr val="FFFFFF"/>
                  </a:solidFill>
                </a:uFill>
                <a:latin typeface="Calibri"/>
              </a:rPr>
              <a:t>Eine </a:t>
            </a:r>
            <a:r>
              <a:rPr lang="de-DE" sz="1800" b="1" strike="noStrike" spc="-1">
                <a:solidFill>
                  <a:srgbClr val="000000"/>
                </a:solidFill>
                <a:uFill>
                  <a:solidFill>
                    <a:srgbClr val="FFFFFF"/>
                  </a:solidFill>
                </a:uFill>
                <a:latin typeface="Calibri"/>
              </a:rPr>
              <a:t>Auditierung </a:t>
            </a:r>
            <a:r>
              <a:rPr lang="de-DE" sz="1800" b="0" strike="noStrike" spc="-1">
                <a:solidFill>
                  <a:srgbClr val="000000"/>
                </a:solidFill>
                <a:uFill>
                  <a:solidFill>
                    <a:srgbClr val="FFFFFF"/>
                  </a:solidFill>
                </a:uFill>
                <a:latin typeface="Calibri"/>
              </a:rPr>
              <a:t>ist eine ...</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94927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Der Standard ISO 19011</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lnSpcReduction="10000"/>
          </a:bodyPr>
          <a:lstStyle/>
          <a:p>
            <a:r>
              <a:rPr lang="en-US" dirty="0"/>
              <a:t>ISO 19011 ist ein internationaler Standard, der </a:t>
            </a:r>
            <a:r>
              <a:rPr lang="en-US" b="1" dirty="0"/>
              <a:t>Richtlinien für die Auditierung von Management-Systemen </a:t>
            </a:r>
            <a:r>
              <a:rPr lang="en-US" dirty="0"/>
              <a:t>enthält.</a:t>
            </a:r>
          </a:p>
          <a:p>
            <a:r>
              <a:rPr lang="en-US" dirty="0"/>
              <a:t>Themen / Inhalt:</a:t>
            </a:r>
          </a:p>
          <a:p>
            <a:pPr lvl="1"/>
            <a:r>
              <a:rPr lang="en-US" dirty="0"/>
              <a:t>Begriffe und Definitionen im Zusammenhang mit der Auditierung</a:t>
            </a:r>
          </a:p>
          <a:p>
            <a:pPr lvl="1"/>
            <a:r>
              <a:rPr lang="en-US" dirty="0"/>
              <a:t>Prinzipien der Auditierung</a:t>
            </a:r>
          </a:p>
          <a:p>
            <a:pPr lvl="1"/>
            <a:r>
              <a:rPr lang="en-US" dirty="0"/>
              <a:t>Prozess des Managements eines Auditprogramms</a:t>
            </a:r>
          </a:p>
          <a:p>
            <a:pPr lvl="1"/>
            <a:r>
              <a:rPr lang="en-US" dirty="0"/>
              <a:t>Prozess der Durchführung von Audits für das Management-System</a:t>
            </a:r>
          </a:p>
          <a:p>
            <a:pPr lvl="1"/>
            <a:r>
              <a:rPr lang="en-US" dirty="0"/>
              <a:t>Kompetenz und Bewertung der Auditoren</a:t>
            </a:r>
          </a:p>
          <a:p>
            <a:r>
              <a:rPr lang="en-US" dirty="0"/>
              <a:t>Wer kann es anwenden? Jede </a:t>
            </a:r>
            <a:r>
              <a:rPr lang="en-US" dirty="0" err="1"/>
              <a:t>Organisation</a:t>
            </a:r>
            <a:r>
              <a:rPr lang="en-US" dirty="0"/>
              <a:t>, die ein Management-System betreibt und unterhält (einschließlich Qualitätsmanagement-Systeme oder Service-Management-Systeme)</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108</a:t>
            </a:fld>
            <a:endParaRPr lang="en-US"/>
          </a:p>
        </p:txBody>
      </p:sp>
    </p:spTree>
    <p:extLst>
      <p:ext uri="{BB962C8B-B14F-4D97-AF65-F5344CB8AC3E}">
        <p14:creationId xmlns:p14="http://schemas.microsoft.com/office/powerpoint/2010/main" val="22158728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Prinzipien der Auditierung </a:t>
            </a:r>
            <a:r>
              <a:rPr lang="en-GB" sz="2000" dirty="0">
                <a:solidFill>
                  <a:schemeClr val="bg1">
                    <a:lumMod val="50000"/>
                  </a:schemeClr>
                </a:solidFill>
              </a:rPr>
              <a:t>nach </a:t>
            </a:r>
            <a:r>
              <a:rPr lang="en-GB" sz="2000" b="1" dirty="0">
                <a:solidFill>
                  <a:schemeClr val="bg1">
                    <a:lumMod val="50000"/>
                  </a:schemeClr>
                </a:solidFill>
              </a:rPr>
              <a:t>ISO 19011</a:t>
            </a:r>
            <a:endParaRPr lang="en-GB" b="1" dirty="0">
              <a:solidFill>
                <a:schemeClr val="bg1">
                  <a:lumMod val="50000"/>
                </a:schemeClr>
              </a:solidFill>
            </a:endParaRPr>
          </a:p>
        </p:txBody>
      </p:sp>
      <p:graphicFrame>
        <p:nvGraphicFramePr>
          <p:cNvPr id="5" name="Inhaltsplatzhalter 4">
            <a:extLst>
              <a:ext uri="{FF2B5EF4-FFF2-40B4-BE49-F238E27FC236}">
                <a16:creationId xmlns:a16="http://schemas.microsoft.com/office/drawing/2014/main" id="{C4B23C8B-2F10-8894-BA08-4B734C649809}"/>
              </a:ext>
            </a:extLst>
          </p:cNvPr>
          <p:cNvGraphicFramePr>
            <a:graphicFrameLocks noGrp="1"/>
          </p:cNvGraphicFramePr>
          <p:nvPr>
            <p:ph idx="1"/>
            <p:extLst>
              <p:ext uri="{D42A27DB-BD31-4B8C-83A1-F6EECF244321}">
                <p14:modId xmlns:p14="http://schemas.microsoft.com/office/powerpoint/2010/main" val="352531483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109</a:t>
            </a:fld>
            <a:endParaRPr lang="en-US"/>
          </a:p>
        </p:txBody>
      </p:sp>
    </p:spTree>
    <p:extLst>
      <p:ext uri="{BB962C8B-B14F-4D97-AF65-F5344CB8AC3E}">
        <p14:creationId xmlns:p14="http://schemas.microsoft.com/office/powerpoint/2010/main" val="191686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FitSM-Prozess-Modell: Schlüsselthemen (3/5)</a:t>
            </a:r>
            <a:endParaRPr lang="en-GB" dirty="0"/>
          </a:p>
        </p:txBody>
      </p:sp>
      <p:sp>
        <p:nvSpPr>
          <p:cNvPr id="3" name="Inhaltsplatzhalter 2"/>
          <p:cNvSpPr>
            <a:spLocks noGrp="1"/>
          </p:cNvSpPr>
          <p:nvPr>
            <p:ph idx="1"/>
          </p:nvPr>
        </p:nvSpPr>
        <p:spPr>
          <a:xfrm>
            <a:off x="1692831" y="1696598"/>
            <a:ext cx="9992238" cy="4626019"/>
          </a:xfrm>
        </p:spPr>
        <p:txBody>
          <a:bodyPr>
            <a:normAutofit fontScale="85000" lnSpcReduction="20000"/>
          </a:bodyPr>
          <a:lstStyle/>
          <a:p>
            <a:r>
              <a:rPr lang="en-GB" dirty="0"/>
              <a:t>Customer Relationship Management:</a:t>
            </a:r>
          </a:p>
          <a:p>
            <a:pPr lvl="1"/>
            <a:r>
              <a:rPr lang="de-DE" dirty="0" err="1"/>
              <a:t>Identifizierung von Servicekunden </a:t>
            </a:r>
            <a:r>
              <a:rPr lang="de-DE" dirty="0"/>
              <a:t>und </a:t>
            </a:r>
            <a:r>
              <a:rPr lang="de-DE" dirty="0" err="1"/>
              <a:t>Kundenanforderungen</a:t>
            </a:r>
            <a:endParaRPr lang="de-DE" dirty="0"/>
          </a:p>
          <a:p>
            <a:pPr lvl="1"/>
            <a:r>
              <a:rPr lang="en-US" dirty="0"/>
              <a:t>Durchführung von Service-Reviews und Bearbeitung von Beschwerden</a:t>
            </a:r>
          </a:p>
          <a:p>
            <a:pPr lvl="1"/>
            <a:r>
              <a:rPr lang="en-US" dirty="0"/>
              <a:t>Ermittlung der Kundenzufriedenheit</a:t>
            </a:r>
          </a:p>
          <a:p>
            <a:endParaRPr lang="en-US" dirty="0"/>
          </a:p>
          <a:p>
            <a:r>
              <a:rPr lang="en-US" dirty="0"/>
              <a:t>Supplier Relationship Management:</a:t>
            </a:r>
          </a:p>
          <a:p>
            <a:pPr lvl="1"/>
            <a:r>
              <a:rPr lang="de-DE" dirty="0" err="1"/>
              <a:t>Identifizierung von </a:t>
            </a:r>
            <a:r>
              <a:rPr lang="de-DE" dirty="0"/>
              <a:t>internen und externen </a:t>
            </a:r>
            <a:r>
              <a:rPr lang="de-DE" dirty="0" err="1"/>
              <a:t>Zulieferern</a:t>
            </a:r>
            <a:endParaRPr lang="de-DE" dirty="0"/>
          </a:p>
          <a:p>
            <a:pPr lvl="1"/>
            <a:r>
              <a:rPr lang="en-US" dirty="0"/>
              <a:t>Kommunizieren mit Zulieferern</a:t>
            </a:r>
          </a:p>
          <a:p>
            <a:pPr lvl="1"/>
            <a:r>
              <a:rPr lang="en-US" dirty="0"/>
              <a:t>Überwachung der Leistung von Zulieferern</a:t>
            </a:r>
          </a:p>
          <a:p>
            <a:endParaRPr lang="en-GB" dirty="0">
              <a:effectLst/>
              <a:latin typeface="Calibri"/>
              <a:ea typeface="MS Mincho"/>
              <a:cs typeface="Times New Roman"/>
            </a:endParaRPr>
          </a:p>
          <a:p>
            <a:r>
              <a:rPr lang="en-GB" dirty="0">
                <a:latin typeface="Calibri"/>
                <a:ea typeface="MS Mincho"/>
                <a:cs typeface="Times New Roman"/>
              </a:rPr>
              <a:t>Incident &amp; Service-Request Management:</a:t>
            </a:r>
          </a:p>
          <a:p>
            <a:pPr lvl="1"/>
            <a:r>
              <a:rPr lang="de-DE" dirty="0" err="1"/>
              <a:t>Registrieren</a:t>
            </a:r>
            <a:r>
              <a:rPr lang="de-DE" dirty="0"/>
              <a:t>, </a:t>
            </a:r>
            <a:r>
              <a:rPr lang="de-DE" dirty="0" err="1"/>
              <a:t>Klassifizieren und Priorisieren von Incidents </a:t>
            </a:r>
            <a:r>
              <a:rPr lang="de-DE" dirty="0"/>
              <a:t>und </a:t>
            </a:r>
            <a:r>
              <a:rPr lang="de-DE" dirty="0" err="1"/>
              <a:t>Service-Requests</a:t>
            </a:r>
            <a:endParaRPr lang="de-DE" dirty="0"/>
          </a:p>
          <a:p>
            <a:pPr lvl="1"/>
            <a:r>
              <a:rPr lang="en-US" dirty="0"/>
              <a:t>Eskalieren und Lösen / Erfüllen von Incidents und Service-Requests</a:t>
            </a:r>
          </a:p>
          <a:p>
            <a:pPr lvl="1"/>
            <a:r>
              <a:rPr lang="en-US" dirty="0"/>
              <a:t>Identifizierung von Major Incidents und Umgang mit ihnen</a:t>
            </a:r>
          </a:p>
        </p:txBody>
      </p:sp>
      <p:sp>
        <p:nvSpPr>
          <p:cNvPr id="4" name="Foliennummernplatzhalter 3"/>
          <p:cNvSpPr>
            <a:spLocks noGrp="1"/>
          </p:cNvSpPr>
          <p:nvPr>
            <p:ph type="sldNum" sz="quarter" idx="12"/>
          </p:nvPr>
        </p:nvSpPr>
        <p:spPr/>
        <p:txBody>
          <a:bodyPr/>
          <a:lstStyle/>
          <a:p>
            <a:fld id="{43507AEB-23B8-F142-83A3-458C56B10093}" type="slidenum">
              <a:rPr lang="en-US" smtClean="0"/>
              <a:t>11</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149306306"/>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CRM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537230592"/>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SUPPM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2324209834"/>
              </p:ext>
            </p:extLst>
          </p:nvPr>
        </p:nvGraphicFramePr>
        <p:xfrm>
          <a:off x="609600" y="502035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ISRM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07404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Audit-Typen (1/2)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lstStyle/>
          <a:p>
            <a:r>
              <a:rPr lang="en-US" dirty="0"/>
              <a:t>Auditierung des Systems</a:t>
            </a:r>
          </a:p>
          <a:p>
            <a:r>
              <a:rPr lang="en-US" dirty="0"/>
              <a:t>Audit der Prozesse</a:t>
            </a:r>
          </a:p>
          <a:p>
            <a:r>
              <a:rPr lang="en-US" dirty="0"/>
              <a:t>Auditierung der Produkte</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110</a:t>
            </a:fld>
            <a:endParaRPr lang="en-US"/>
          </a:p>
        </p:txBody>
      </p:sp>
      <p:sp>
        <p:nvSpPr>
          <p:cNvPr id="5" name="CustomShape 4">
            <a:extLst>
              <a:ext uri="{FF2B5EF4-FFF2-40B4-BE49-F238E27FC236}">
                <a16:creationId xmlns:a16="http://schemas.microsoft.com/office/drawing/2014/main" id="{7D8E7221-5F07-007F-EAE3-C49C6A39A36E}"/>
              </a:ext>
            </a:extLst>
          </p:cNvPr>
          <p:cNvSpPr/>
          <p:nvPr/>
        </p:nvSpPr>
        <p:spPr>
          <a:xfrm>
            <a:off x="4835829" y="2908080"/>
            <a:ext cx="4017600" cy="2222640"/>
          </a:xfrm>
          <a:prstGeom prst="rect">
            <a:avLst/>
          </a:prstGeom>
          <a:solidFill>
            <a:srgbClr val="D3D3E3"/>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6" name="CustomShape 5">
            <a:extLst>
              <a:ext uri="{FF2B5EF4-FFF2-40B4-BE49-F238E27FC236}">
                <a16:creationId xmlns:a16="http://schemas.microsoft.com/office/drawing/2014/main" id="{9D0A7088-4F37-5FB6-7D2F-D0B07CBD7B84}"/>
              </a:ext>
            </a:extLst>
          </p:cNvPr>
          <p:cNvSpPr/>
          <p:nvPr/>
        </p:nvSpPr>
        <p:spPr>
          <a:xfrm>
            <a:off x="4835829" y="2908080"/>
            <a:ext cx="3854520" cy="48276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7" name="CustomShape 6">
            <a:extLst>
              <a:ext uri="{FF2B5EF4-FFF2-40B4-BE49-F238E27FC236}">
                <a16:creationId xmlns:a16="http://schemas.microsoft.com/office/drawing/2014/main" id="{E007F0E8-44F2-4194-EF97-0A338A2326BB}"/>
              </a:ext>
            </a:extLst>
          </p:cNvPr>
          <p:cNvSpPr/>
          <p:nvPr/>
        </p:nvSpPr>
        <p:spPr>
          <a:xfrm>
            <a:off x="6774069" y="2908080"/>
            <a:ext cx="1238400" cy="1586880"/>
          </a:xfrm>
          <a:prstGeom prst="rect">
            <a:avLst/>
          </a:prstGeom>
          <a:solidFill>
            <a:srgbClr val="91FF91"/>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8" name="CustomShape 7">
            <a:extLst>
              <a:ext uri="{FF2B5EF4-FFF2-40B4-BE49-F238E27FC236}">
                <a16:creationId xmlns:a16="http://schemas.microsoft.com/office/drawing/2014/main" id="{D7BEE0EC-F1F3-4B25-6435-72FA416D34EA}"/>
              </a:ext>
            </a:extLst>
          </p:cNvPr>
          <p:cNvSpPr/>
          <p:nvPr/>
        </p:nvSpPr>
        <p:spPr>
          <a:xfrm>
            <a:off x="6881349" y="2908080"/>
            <a:ext cx="195840" cy="180684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9" name="CustomShape 8">
            <a:extLst>
              <a:ext uri="{FF2B5EF4-FFF2-40B4-BE49-F238E27FC236}">
                <a16:creationId xmlns:a16="http://schemas.microsoft.com/office/drawing/2014/main" id="{83D20B9B-8F1C-5E55-1213-756739F705E3}"/>
              </a:ext>
            </a:extLst>
          </p:cNvPr>
          <p:cNvSpPr/>
          <p:nvPr/>
        </p:nvSpPr>
        <p:spPr>
          <a:xfrm>
            <a:off x="4893069" y="4782240"/>
            <a:ext cx="2140560" cy="305640"/>
          </a:xfrm>
          <a:prstGeom prst="rect">
            <a:avLst/>
          </a:prstGeom>
          <a:noFill/>
          <a:ln w="9360">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de-DE" sz="1400" b="1" strike="noStrike" spc="-1">
                <a:solidFill>
                  <a:srgbClr val="000000"/>
                </a:solidFill>
                <a:uFill>
                  <a:solidFill>
                    <a:srgbClr val="FFFFFF"/>
                  </a:solidFill>
                </a:uFill>
                <a:latin typeface="Calibri"/>
              </a:rPr>
              <a:t>Organisation oder Föderation</a:t>
            </a:r>
            <a:endParaRPr lang="de-DE" sz="1800" b="0" strike="noStrike" spc="-1">
              <a:solidFill>
                <a:srgbClr val="000000"/>
              </a:solidFill>
              <a:uFill>
                <a:solidFill>
                  <a:srgbClr val="FFFFFF"/>
                </a:solidFill>
              </a:uFill>
              <a:latin typeface="Arial"/>
            </a:endParaRPr>
          </a:p>
        </p:txBody>
      </p:sp>
      <p:sp>
        <p:nvSpPr>
          <p:cNvPr id="10" name="CustomShape 9">
            <a:extLst>
              <a:ext uri="{FF2B5EF4-FFF2-40B4-BE49-F238E27FC236}">
                <a16:creationId xmlns:a16="http://schemas.microsoft.com/office/drawing/2014/main" id="{C3F87DD5-5E99-75F5-1950-155810F41B73}"/>
              </a:ext>
            </a:extLst>
          </p:cNvPr>
          <p:cNvSpPr/>
          <p:nvPr/>
        </p:nvSpPr>
        <p:spPr>
          <a:xfrm>
            <a:off x="6294549" y="2571120"/>
            <a:ext cx="243720" cy="572040"/>
          </a:xfrm>
          <a:custGeom>
            <a:avLst/>
            <a:gdLst/>
            <a:ahLst/>
            <a:cxnLst/>
            <a:rect l="l" t="t" r="r" b="b"/>
            <a:pathLst>
              <a:path w="230" h="1166">
                <a:moveTo>
                  <a:pt x="230" y="1166"/>
                </a:moveTo>
                <a:lnTo>
                  <a:pt x="113" y="0"/>
                </a:lnTo>
                <a:lnTo>
                  <a:pt x="0" y="0"/>
                </a:ln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1" name="Line 10">
            <a:extLst>
              <a:ext uri="{FF2B5EF4-FFF2-40B4-BE49-F238E27FC236}">
                <a16:creationId xmlns:a16="http://schemas.microsoft.com/office/drawing/2014/main" id="{8E5256BE-71F0-C2B5-42F0-97D1142AEA1F}"/>
              </a:ext>
            </a:extLst>
          </p:cNvPr>
          <p:cNvSpPr/>
          <p:nvPr/>
        </p:nvSpPr>
        <p:spPr>
          <a:xfrm>
            <a:off x="5675709" y="2428560"/>
            <a:ext cx="720" cy="278280"/>
          </a:xfrm>
          <a:prstGeom prst="line">
            <a:avLst/>
          </a:prstGeom>
          <a:ln w="1260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74BFD2E2-D550-6E8F-5422-ED25F29A40BD}"/>
              </a:ext>
            </a:extLst>
          </p:cNvPr>
          <p:cNvSpPr/>
          <p:nvPr/>
        </p:nvSpPr>
        <p:spPr>
          <a:xfrm>
            <a:off x="5016909" y="2428920"/>
            <a:ext cx="1323720" cy="27792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13" name="CustomShape 12">
            <a:extLst>
              <a:ext uri="{FF2B5EF4-FFF2-40B4-BE49-F238E27FC236}">
                <a16:creationId xmlns:a16="http://schemas.microsoft.com/office/drawing/2014/main" id="{4776550E-B9A8-3A84-750A-5EEC2C614C4B}"/>
              </a:ext>
            </a:extLst>
          </p:cNvPr>
          <p:cNvSpPr/>
          <p:nvPr/>
        </p:nvSpPr>
        <p:spPr>
          <a:xfrm>
            <a:off x="5059749" y="2452320"/>
            <a:ext cx="1238400" cy="2304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1400" b="1" strike="noStrike" spc="-1">
                <a:solidFill>
                  <a:srgbClr val="000000"/>
                </a:solidFill>
                <a:uFill>
                  <a:solidFill>
                    <a:srgbClr val="FFFFFF"/>
                  </a:solidFill>
                </a:uFill>
                <a:latin typeface="Calibri"/>
              </a:rPr>
              <a:t>Auditierung des Systems</a:t>
            </a:r>
            <a:endParaRPr lang="de-DE" sz="1800" b="0" strike="noStrike" spc="-1">
              <a:solidFill>
                <a:srgbClr val="000000"/>
              </a:solidFill>
              <a:uFill>
                <a:solidFill>
                  <a:srgbClr val="FFFFFF"/>
                </a:solidFill>
              </a:uFill>
              <a:latin typeface="Arial"/>
            </a:endParaRPr>
          </a:p>
        </p:txBody>
      </p:sp>
      <p:sp>
        <p:nvSpPr>
          <p:cNvPr id="14" name="CustomShape 13">
            <a:extLst>
              <a:ext uri="{FF2B5EF4-FFF2-40B4-BE49-F238E27FC236}">
                <a16:creationId xmlns:a16="http://schemas.microsoft.com/office/drawing/2014/main" id="{83E27BC9-C468-1A96-ED9C-6FA36D9A03B4}"/>
              </a:ext>
            </a:extLst>
          </p:cNvPr>
          <p:cNvSpPr/>
          <p:nvPr/>
        </p:nvSpPr>
        <p:spPr>
          <a:xfrm>
            <a:off x="7546629" y="5286960"/>
            <a:ext cx="1229040" cy="367920"/>
          </a:xfrm>
          <a:prstGeom prst="rect">
            <a:avLst/>
          </a:prstGeom>
          <a:solidFill>
            <a:srgbClr val="FFFF99"/>
          </a:solidFill>
          <a:ln w="936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15" name="CustomShape 14">
            <a:extLst>
              <a:ext uri="{FF2B5EF4-FFF2-40B4-BE49-F238E27FC236}">
                <a16:creationId xmlns:a16="http://schemas.microsoft.com/office/drawing/2014/main" id="{E5109834-8A2F-5D2E-05AC-C2307EF689B6}"/>
              </a:ext>
            </a:extLst>
          </p:cNvPr>
          <p:cNvSpPr/>
          <p:nvPr/>
        </p:nvSpPr>
        <p:spPr>
          <a:xfrm>
            <a:off x="6944709" y="4110840"/>
            <a:ext cx="560520" cy="1343880"/>
          </a:xfrm>
          <a:custGeom>
            <a:avLst/>
            <a:gdLst/>
            <a:ahLst/>
            <a:cxnLst/>
            <a:rect l="l" t="t" r="r" b="b"/>
            <a:pathLst>
              <a:path w="1057" h="2040">
                <a:moveTo>
                  <a:pt x="0" y="0"/>
                </a:moveTo>
                <a:lnTo>
                  <a:pt x="535" y="2040"/>
                </a:lnTo>
                <a:lnTo>
                  <a:pt x="1057" y="2040"/>
                </a:lnTo>
              </a:path>
            </a:pathLst>
          </a:custGeom>
          <a:noFill/>
          <a:ln w="792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6" name="Line 15">
            <a:extLst>
              <a:ext uri="{FF2B5EF4-FFF2-40B4-BE49-F238E27FC236}">
                <a16:creationId xmlns:a16="http://schemas.microsoft.com/office/drawing/2014/main" id="{AB5B1BF5-1BE3-CF5C-BD0A-2F02B6FE8EF1}"/>
              </a:ext>
            </a:extLst>
          </p:cNvPr>
          <p:cNvSpPr/>
          <p:nvPr/>
        </p:nvSpPr>
        <p:spPr>
          <a:xfrm>
            <a:off x="7505589" y="5293440"/>
            <a:ext cx="1080" cy="356040"/>
          </a:xfrm>
          <a:prstGeom prst="line">
            <a:avLst/>
          </a:prstGeom>
          <a:ln w="792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7" name="CustomShape 16">
            <a:extLst>
              <a:ext uri="{FF2B5EF4-FFF2-40B4-BE49-F238E27FC236}">
                <a16:creationId xmlns:a16="http://schemas.microsoft.com/office/drawing/2014/main" id="{8E996A82-7991-3926-A9E3-8D2BC667F2CF}"/>
              </a:ext>
            </a:extLst>
          </p:cNvPr>
          <p:cNvSpPr/>
          <p:nvPr/>
        </p:nvSpPr>
        <p:spPr>
          <a:xfrm>
            <a:off x="7561749" y="5352480"/>
            <a:ext cx="1213560" cy="2361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400" b="1" strike="noStrike" spc="-1">
                <a:solidFill>
                  <a:srgbClr val="000000"/>
                </a:solidFill>
                <a:uFill>
                  <a:solidFill>
                    <a:srgbClr val="FFFFFF"/>
                  </a:solidFill>
                </a:uFill>
                <a:latin typeface="Calibri"/>
              </a:rPr>
              <a:t>Auditierung der Produkte</a:t>
            </a:r>
            <a:endParaRPr lang="de-DE" sz="1800" b="0" strike="noStrike" spc="-1">
              <a:solidFill>
                <a:srgbClr val="000000"/>
              </a:solidFill>
              <a:uFill>
                <a:solidFill>
                  <a:srgbClr val="FFFFFF"/>
                </a:solidFill>
              </a:uFill>
              <a:latin typeface="Arial"/>
            </a:endParaRPr>
          </a:p>
        </p:txBody>
      </p:sp>
      <p:sp>
        <p:nvSpPr>
          <p:cNvPr id="18" name="CustomShape 17">
            <a:extLst>
              <a:ext uri="{FF2B5EF4-FFF2-40B4-BE49-F238E27FC236}">
                <a16:creationId xmlns:a16="http://schemas.microsoft.com/office/drawing/2014/main" id="{F6B2C9E1-6E4F-FE7A-90CE-D819C27D67DF}"/>
              </a:ext>
            </a:extLst>
          </p:cNvPr>
          <p:cNvSpPr/>
          <p:nvPr/>
        </p:nvSpPr>
        <p:spPr>
          <a:xfrm>
            <a:off x="4062909" y="3214800"/>
            <a:ext cx="306360" cy="1985400"/>
          </a:xfrm>
          <a:custGeom>
            <a:avLst/>
            <a:gdLst/>
            <a:ahLst/>
            <a:cxnLst/>
            <a:rect l="l" t="t" r="r" b="b"/>
            <a:pathLst>
              <a:path w="289" h="1747">
                <a:moveTo>
                  <a:pt x="0" y="1458"/>
                </a:moveTo>
                <a:lnTo>
                  <a:pt x="107" y="1458"/>
                </a:lnTo>
                <a:lnTo>
                  <a:pt x="107" y="0"/>
                </a:lnTo>
                <a:lnTo>
                  <a:pt x="181" y="0"/>
                </a:lnTo>
                <a:lnTo>
                  <a:pt x="181" y="1458"/>
                </a:lnTo>
                <a:lnTo>
                  <a:pt x="288" y="1458"/>
                </a:lnTo>
                <a:lnTo>
                  <a:pt x="144" y="1746"/>
                </a:lnTo>
                <a:lnTo>
                  <a:pt x="0" y="1458"/>
                </a:lnTo>
              </a:path>
            </a:pathLst>
          </a:custGeom>
          <a:gradFill>
            <a:gsLst>
              <a:gs pos="0">
                <a:srgbClr val="656599"/>
              </a:gs>
              <a:gs pos="100000">
                <a:srgbClr val="D9D9E6"/>
              </a:gs>
            </a:gsLst>
            <a:lin ang="540000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txBody>
          <a:bodyPr/>
          <a:lstStyle/>
          <a:p>
            <a:endParaRPr lang="de-DE"/>
          </a:p>
        </p:txBody>
      </p:sp>
      <p:sp>
        <p:nvSpPr>
          <p:cNvPr id="19" name="CustomShape 18">
            <a:extLst>
              <a:ext uri="{FF2B5EF4-FFF2-40B4-BE49-F238E27FC236}">
                <a16:creationId xmlns:a16="http://schemas.microsoft.com/office/drawing/2014/main" id="{6A183C92-2DE6-2766-070A-C79CDEEAA793}"/>
              </a:ext>
            </a:extLst>
          </p:cNvPr>
          <p:cNvSpPr/>
          <p:nvPr/>
        </p:nvSpPr>
        <p:spPr>
          <a:xfrm>
            <a:off x="4882989" y="5457600"/>
            <a:ext cx="1855440" cy="327960"/>
          </a:xfrm>
          <a:custGeom>
            <a:avLst/>
            <a:gdLst/>
            <a:ahLst/>
            <a:cxnLst/>
            <a:rect l="l" t="t" r="r" b="b"/>
            <a:pathLst>
              <a:path w="1747" h="289">
                <a:moveTo>
                  <a:pt x="1458" y="288"/>
                </a:moveTo>
                <a:lnTo>
                  <a:pt x="1458" y="181"/>
                </a:lnTo>
                <a:lnTo>
                  <a:pt x="0" y="181"/>
                </a:lnTo>
                <a:lnTo>
                  <a:pt x="0" y="107"/>
                </a:lnTo>
                <a:lnTo>
                  <a:pt x="1458" y="107"/>
                </a:lnTo>
                <a:lnTo>
                  <a:pt x="1458" y="0"/>
                </a:lnTo>
                <a:lnTo>
                  <a:pt x="1746" y="144"/>
                </a:lnTo>
                <a:lnTo>
                  <a:pt x="1458" y="288"/>
                </a:lnTo>
              </a:path>
            </a:pathLst>
          </a:custGeom>
          <a:gradFill>
            <a:gsLst>
              <a:gs pos="0">
                <a:srgbClr val="656599"/>
              </a:gs>
              <a:gs pos="100000">
                <a:srgbClr val="D0D0E0"/>
              </a:gs>
            </a:gsLst>
            <a:lin ang="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txBody>
          <a:bodyPr/>
          <a:lstStyle/>
          <a:p>
            <a:endParaRPr lang="de-DE"/>
          </a:p>
        </p:txBody>
      </p:sp>
      <p:sp>
        <p:nvSpPr>
          <p:cNvPr id="20" name="CustomShape 19">
            <a:extLst>
              <a:ext uri="{FF2B5EF4-FFF2-40B4-BE49-F238E27FC236}">
                <a16:creationId xmlns:a16="http://schemas.microsoft.com/office/drawing/2014/main" id="{88FC1713-D3A7-C882-53EA-680342003989}"/>
              </a:ext>
            </a:extLst>
          </p:cNvPr>
          <p:cNvSpPr/>
          <p:nvPr/>
        </p:nvSpPr>
        <p:spPr>
          <a:xfrm>
            <a:off x="4789389" y="5275440"/>
            <a:ext cx="1964520" cy="3056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de-DE" sz="1400" b="1" strike="noStrike" spc="-1">
                <a:solidFill>
                  <a:srgbClr val="000000"/>
                </a:solidFill>
                <a:uFill>
                  <a:solidFill>
                    <a:srgbClr val="FFFFFF"/>
                  </a:solidFill>
                </a:uFill>
                <a:latin typeface="Calibri"/>
              </a:rPr>
              <a:t>Themen und Funktionen</a:t>
            </a:r>
            <a:endParaRPr lang="de-DE" sz="1800" b="0" strike="noStrike" spc="-1">
              <a:solidFill>
                <a:srgbClr val="000000"/>
              </a:solidFill>
              <a:uFill>
                <a:solidFill>
                  <a:srgbClr val="FFFFFF"/>
                </a:solidFill>
              </a:uFill>
              <a:latin typeface="Arial"/>
            </a:endParaRPr>
          </a:p>
        </p:txBody>
      </p:sp>
      <p:sp>
        <p:nvSpPr>
          <p:cNvPr id="21" name="CustomShape 20">
            <a:extLst>
              <a:ext uri="{FF2B5EF4-FFF2-40B4-BE49-F238E27FC236}">
                <a16:creationId xmlns:a16="http://schemas.microsoft.com/office/drawing/2014/main" id="{7EF1C856-7DF3-19FF-F439-13B2D2E3ED1D}"/>
              </a:ext>
            </a:extLst>
          </p:cNvPr>
          <p:cNvSpPr/>
          <p:nvPr/>
        </p:nvSpPr>
        <p:spPr>
          <a:xfrm rot="16200000">
            <a:off x="3538389" y="3897360"/>
            <a:ext cx="2099160" cy="518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de-DE" sz="1400" b="1" strike="noStrike" spc="-1">
                <a:solidFill>
                  <a:srgbClr val="000000"/>
                </a:solidFill>
                <a:uFill>
                  <a:solidFill>
                    <a:srgbClr val="FFFFFF"/>
                  </a:solidFill>
                </a:uFill>
                <a:latin typeface="Calibri"/>
              </a:rPr>
              <a:t>Detaillierungsgrad/Intensität der Probenahme</a:t>
            </a:r>
            <a:endParaRPr lang="de-DE" sz="1800" b="0" strike="noStrike" spc="-1">
              <a:solidFill>
                <a:srgbClr val="000000"/>
              </a:solidFill>
              <a:uFill>
                <a:solidFill>
                  <a:srgbClr val="FFFFFF"/>
                </a:solidFill>
              </a:uFill>
              <a:latin typeface="Arial"/>
            </a:endParaRPr>
          </a:p>
        </p:txBody>
      </p:sp>
      <p:sp>
        <p:nvSpPr>
          <p:cNvPr id="22" name="CustomShape 21">
            <a:extLst>
              <a:ext uri="{FF2B5EF4-FFF2-40B4-BE49-F238E27FC236}">
                <a16:creationId xmlns:a16="http://schemas.microsoft.com/office/drawing/2014/main" id="{BA73F4EB-2B9B-3CC7-A285-7972BEAF1799}"/>
              </a:ext>
            </a:extLst>
          </p:cNvPr>
          <p:cNvSpPr/>
          <p:nvPr/>
        </p:nvSpPr>
        <p:spPr>
          <a:xfrm>
            <a:off x="8220549" y="4495320"/>
            <a:ext cx="1305720" cy="305280"/>
          </a:xfrm>
          <a:prstGeom prst="accentBorderCallout2">
            <a:avLst>
              <a:gd name="adj1" fmla="val 25352"/>
              <a:gd name="adj2" fmla="val -3907"/>
              <a:gd name="adj3" fmla="val 25352"/>
              <a:gd name="adj4" fmla="val -35722"/>
              <a:gd name="adj5" fmla="val -79311"/>
              <a:gd name="adj6" fmla="val -83199"/>
            </a:avLst>
          </a:prstGeom>
          <a:solidFill>
            <a:srgbClr val="ABFFAB"/>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400" b="1" strike="noStrike" spc="-1">
                <a:solidFill>
                  <a:srgbClr val="000000"/>
                </a:solidFill>
                <a:uFill>
                  <a:solidFill>
                    <a:srgbClr val="FFFFFF"/>
                  </a:solidFill>
                </a:uFill>
                <a:latin typeface="Calibri"/>
              </a:rPr>
              <a:t>Audit der Prozesse</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950040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Typen der Auditierung (2/2)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lstStyle/>
          <a:p>
            <a:r>
              <a:rPr lang="en-US" dirty="0"/>
              <a:t>Interne Auditierung:</a:t>
            </a:r>
          </a:p>
          <a:p>
            <a:pPr lvl="1"/>
            <a:r>
              <a:rPr lang="en-US" dirty="0"/>
              <a:t>die unter der direkten Verantwortung und Kontrolle einer </a:t>
            </a:r>
            <a:r>
              <a:rPr lang="en-US" dirty="0" err="1"/>
              <a:t>Organisation </a:t>
            </a:r>
            <a:r>
              <a:rPr lang="en-US" dirty="0"/>
              <a:t>oder Föderation innerhalb ihrer eigenen Grenzen durchgeführt werden</a:t>
            </a:r>
          </a:p>
          <a:p>
            <a:pPr lvl="1"/>
            <a:r>
              <a:rPr lang="en-US" dirty="0"/>
              <a:t>Durchgeführt von einem internen oder externen Auditor</a:t>
            </a:r>
          </a:p>
          <a:p>
            <a:r>
              <a:rPr lang="en-US" dirty="0"/>
              <a:t>Externe Auditierung:</a:t>
            </a:r>
          </a:p>
          <a:p>
            <a:pPr lvl="1"/>
            <a:r>
              <a:rPr lang="en-US" dirty="0"/>
              <a:t>Durchgeführt unter der Verantwortung und Kontrolle einer externen Organisation</a:t>
            </a:r>
          </a:p>
          <a:p>
            <a:pPr lvl="1"/>
            <a:r>
              <a:rPr lang="en-US" dirty="0"/>
              <a:t>Durchgeführt von einem externen Auditor</a:t>
            </a:r>
          </a:p>
          <a:p>
            <a:r>
              <a:rPr lang="en-US" dirty="0"/>
              <a:t>Zertifizierungsaudits (z.B. nach FitSM-1, ISO/IEC 20000-1) sind immer externe Audits.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111</a:t>
            </a:fld>
            <a:endParaRPr lang="en-US"/>
          </a:p>
        </p:txBody>
      </p:sp>
    </p:spTree>
    <p:extLst>
      <p:ext uri="{BB962C8B-B14F-4D97-AF65-F5344CB8AC3E}">
        <p14:creationId xmlns:p14="http://schemas.microsoft.com/office/powerpoint/2010/main" val="10899589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Wichtige Begriffe</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fontScale="85000" lnSpcReduction="10000"/>
          </a:bodyPr>
          <a:lstStyle/>
          <a:p>
            <a:r>
              <a:rPr lang="en-GB" dirty="0"/>
              <a:t>Auditprogramm: Gesamtheit der zu einem bestimmten Thema geplanten Audits für einen festgelegten Zeitraum (z. B. 3 Jahre)</a:t>
            </a:r>
          </a:p>
          <a:p>
            <a:r>
              <a:rPr lang="en-GB" dirty="0"/>
              <a:t>Auditplan: Beschreibung und Zeitplan der Aktivitäten, Vorkehrungen und Logistik für ein bestimmtes Audit</a:t>
            </a:r>
          </a:p>
          <a:p>
            <a:r>
              <a:rPr lang="en-GB" dirty="0"/>
              <a:t>Anwendungsbereich der Auditierung: Umfang und Grenzen eines Audits (z. B. Festlegung der Organisationen, Einheiten, Standorte, Managementsysteme, Prozesse usw., die Gegenstand der Auditierung sind)</a:t>
            </a:r>
          </a:p>
          <a:p>
            <a:r>
              <a:rPr lang="en-GB" dirty="0"/>
              <a:t>Auditkriterien: Anforderungen, anhand derer Auditnachweise verglichen werden</a:t>
            </a:r>
          </a:p>
          <a:p>
            <a:r>
              <a:rPr lang="en-GB" dirty="0"/>
              <a:t>Auditnachweise: Überprüfbare Fakten oder Informationen, die für die Auditkriterien relevant sind</a:t>
            </a:r>
          </a:p>
          <a:p>
            <a:r>
              <a:rPr lang="en-GB" dirty="0"/>
              <a:t>Auditfeststellungen: Ergebnis des Vergleichs und der Bewertung von Auditnachweisen anhand von Auditkriterien</a:t>
            </a:r>
          </a:p>
          <a:p>
            <a:r>
              <a:rPr lang="en-GB" dirty="0"/>
              <a:t>Auditschlussfolgerungen: Gesamtergebnis eines Audits unter Berücksichtigung des Auditziels und aller Auditfeststellungen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112</a:t>
            </a:fld>
            <a:endParaRPr lang="en-US"/>
          </a:p>
        </p:txBody>
      </p:sp>
    </p:spTree>
    <p:extLst>
      <p:ext uri="{BB962C8B-B14F-4D97-AF65-F5344CB8AC3E}">
        <p14:creationId xmlns:p14="http://schemas.microsoft.com/office/powerpoint/2010/main" val="41757653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Auditnachweise und Auditfeststellungen</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fontScale="92500" lnSpcReduction="20000"/>
          </a:bodyPr>
          <a:lstStyle/>
          <a:p>
            <a:r>
              <a:rPr lang="en-US" dirty="0"/>
              <a:t>Typische Typen von Auditnachweisen:</a:t>
            </a:r>
          </a:p>
          <a:p>
            <a:pPr lvl="1"/>
            <a:r>
              <a:rPr lang="en-US" dirty="0"/>
              <a:t>Dokumentation (einschließlich Aufzeichnungen über durchgeführte Aktivitäten)</a:t>
            </a:r>
          </a:p>
          <a:p>
            <a:pPr lvl="1"/>
            <a:r>
              <a:rPr lang="en-US" dirty="0"/>
              <a:t>Interviews</a:t>
            </a:r>
          </a:p>
          <a:p>
            <a:pPr lvl="1"/>
            <a:r>
              <a:rPr lang="en-US" dirty="0"/>
              <a:t>Beobachtungen von Aktivitäten oder Fakten</a:t>
            </a:r>
          </a:p>
          <a:p>
            <a:endParaRPr lang="en-US" dirty="0"/>
          </a:p>
          <a:p>
            <a:r>
              <a:rPr lang="en-US" dirty="0"/>
              <a:t>Typisches Schema für Auditfeststellungen</a:t>
            </a:r>
          </a:p>
          <a:p>
            <a:pPr lvl="1"/>
            <a:r>
              <a:rPr lang="en-US" dirty="0"/>
              <a:t>Konformität (C)</a:t>
            </a:r>
          </a:p>
          <a:p>
            <a:pPr lvl="1"/>
            <a:r>
              <a:rPr lang="en-US" dirty="0"/>
              <a:t>Nichtkonformität (NC)</a:t>
            </a:r>
          </a:p>
          <a:p>
            <a:pPr lvl="2"/>
            <a:r>
              <a:rPr lang="en-US" dirty="0"/>
              <a:t>Geringfügige </a:t>
            </a:r>
            <a:r>
              <a:rPr lang="en-US" dirty="0">
                <a:sym typeface="Wingdings" panose="05000000000000000000" pitchFamily="2" charset="2"/>
              </a:rPr>
              <a:t>Nichtkonformität </a:t>
            </a:r>
            <a:endParaRPr lang="en-US" dirty="0"/>
          </a:p>
          <a:p>
            <a:pPr lvl="2"/>
            <a:r>
              <a:rPr lang="en-US" dirty="0"/>
              <a:t>Schwerwiegende Nichtkonformität </a:t>
            </a:r>
            <a:r>
              <a:rPr lang="en-US" dirty="0">
                <a:sym typeface="Wingdings" panose="05000000000000000000" pitchFamily="2" charset="2"/>
              </a:rPr>
              <a:t> z. B. kein vollständiger Prozess vorhanden, Effektivität des Managementsystems in Gefahr</a:t>
            </a:r>
          </a:p>
          <a:p>
            <a:pPr lvl="1"/>
            <a:r>
              <a:rPr lang="en-US" dirty="0">
                <a:sym typeface="Wingdings" panose="05000000000000000000" pitchFamily="2" charset="2"/>
              </a:rPr>
              <a:t>Gelegenheit zur Verbesserung (OFI)</a:t>
            </a:r>
          </a:p>
          <a:p>
            <a:pPr lvl="1"/>
            <a:r>
              <a:rPr lang="en-US" dirty="0">
                <a:sym typeface="Wingdings" panose="05000000000000000000" pitchFamily="2" charset="2"/>
              </a:rPr>
              <a:t>Positiver Aspekt (PA)</a:t>
            </a:r>
            <a:endParaRPr lang="en-US" dirty="0"/>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113</a:t>
            </a:fld>
            <a:endParaRPr lang="en-US"/>
          </a:p>
        </p:txBody>
      </p:sp>
    </p:spTree>
    <p:extLst>
      <p:ext uri="{BB962C8B-B14F-4D97-AF65-F5344CB8AC3E}">
        <p14:creationId xmlns:p14="http://schemas.microsoft.com/office/powerpoint/2010/main" val="42339427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Rollen im Zusammenhang mit einer Auditierung</a:t>
            </a:r>
          </a:p>
        </p:txBody>
      </p:sp>
      <p:graphicFrame>
        <p:nvGraphicFramePr>
          <p:cNvPr id="5" name="Inhaltsplatzhalter 4">
            <a:extLst>
              <a:ext uri="{FF2B5EF4-FFF2-40B4-BE49-F238E27FC236}">
                <a16:creationId xmlns:a16="http://schemas.microsoft.com/office/drawing/2014/main" id="{1953ADAA-1BFF-01C4-3304-E59C1A0BD2BB}"/>
              </a:ext>
            </a:extLst>
          </p:cNvPr>
          <p:cNvGraphicFramePr>
            <a:graphicFrameLocks noGrp="1"/>
          </p:cNvGraphicFramePr>
          <p:nvPr>
            <p:ph idx="1"/>
            <p:extLst>
              <p:ext uri="{D42A27DB-BD31-4B8C-83A1-F6EECF244321}">
                <p14:modId xmlns:p14="http://schemas.microsoft.com/office/powerpoint/2010/main" val="108464560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114</a:t>
            </a:fld>
            <a:endParaRPr lang="en-US"/>
          </a:p>
        </p:txBody>
      </p:sp>
    </p:spTree>
    <p:extLst>
      <p:ext uri="{BB962C8B-B14F-4D97-AF65-F5344CB8AC3E}">
        <p14:creationId xmlns:p14="http://schemas.microsoft.com/office/powerpoint/2010/main" val="23211836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Management eines Auditprogramms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115</a:t>
            </a:fld>
            <a:endParaRPr lang="en-US"/>
          </a:p>
        </p:txBody>
      </p:sp>
      <p:sp>
        <p:nvSpPr>
          <p:cNvPr id="5" name="CustomShape 3">
            <a:extLst>
              <a:ext uri="{FF2B5EF4-FFF2-40B4-BE49-F238E27FC236}">
                <a16:creationId xmlns:a16="http://schemas.microsoft.com/office/drawing/2014/main" id="{F39F39CF-7332-BBBC-C895-82531A68387C}"/>
              </a:ext>
            </a:extLst>
          </p:cNvPr>
          <p:cNvSpPr/>
          <p:nvPr/>
        </p:nvSpPr>
        <p:spPr>
          <a:xfrm>
            <a:off x="4863669" y="1736319"/>
            <a:ext cx="2808360" cy="4186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Etablierung der Ziele des Audit-Programms</a:t>
            </a:r>
            <a:endParaRPr lang="de-DE" sz="1800" b="0" strike="noStrike" spc="-1">
              <a:solidFill>
                <a:srgbClr val="000000"/>
              </a:solidFill>
              <a:uFill>
                <a:solidFill>
                  <a:srgbClr val="FFFFFF"/>
                </a:solidFill>
              </a:uFill>
              <a:latin typeface="Arial"/>
            </a:endParaRPr>
          </a:p>
        </p:txBody>
      </p:sp>
      <p:sp>
        <p:nvSpPr>
          <p:cNvPr id="6" name="CustomShape 4">
            <a:extLst>
              <a:ext uri="{FF2B5EF4-FFF2-40B4-BE49-F238E27FC236}">
                <a16:creationId xmlns:a16="http://schemas.microsoft.com/office/drawing/2014/main" id="{88552F01-0AD9-3EA8-C5FB-E6C95F7FD899}"/>
              </a:ext>
            </a:extLst>
          </p:cNvPr>
          <p:cNvSpPr/>
          <p:nvPr/>
        </p:nvSpPr>
        <p:spPr>
          <a:xfrm>
            <a:off x="4871589" y="2438679"/>
            <a:ext cx="2806200" cy="12031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dirty="0" err="1">
                <a:solidFill>
                  <a:srgbClr val="000000"/>
                </a:solidFill>
                <a:uFill>
                  <a:solidFill>
                    <a:srgbClr val="FFFFFF"/>
                  </a:solidFill>
                </a:uFill>
                <a:latin typeface="Calibri"/>
              </a:rPr>
              <a:t>Etablierung des Audit-Programms</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Rollen </a:t>
            </a:r>
            <a:r>
              <a:rPr lang="de-DE" sz="1200" b="0" strike="noStrike" spc="-1" dirty="0">
                <a:solidFill>
                  <a:srgbClr val="000000"/>
                </a:solidFill>
                <a:uFill>
                  <a:solidFill>
                    <a:srgbClr val="FFFFFF"/>
                  </a:solidFill>
                </a:uFill>
                <a:latin typeface="Calibri"/>
              </a:rPr>
              <a:t>und </a:t>
            </a:r>
            <a:r>
              <a:rPr lang="de-DE" sz="1200" b="0" strike="noStrike" spc="-1" dirty="0" err="1">
                <a:solidFill>
                  <a:srgbClr val="000000"/>
                </a:solidFill>
                <a:uFill>
                  <a:solidFill>
                    <a:srgbClr val="FFFFFF"/>
                  </a:solidFill>
                </a:uFill>
                <a:latin typeface="Calibri"/>
              </a:rPr>
              <a:t>Verantwortlichkeiten</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Ausmaß</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Risiken</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Verfahren</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a:solidFill>
                  <a:srgbClr val="000000"/>
                </a:solidFill>
                <a:uFill>
                  <a:solidFill>
                    <a:srgbClr val="FFFFFF"/>
                  </a:solidFill>
                </a:uFill>
                <a:latin typeface="Calibri"/>
              </a:rPr>
              <a:t>Ressourcen</a:t>
            </a:r>
            <a:endParaRPr lang="de-DE" sz="1800" b="0" strike="noStrike" spc="-1" dirty="0">
              <a:solidFill>
                <a:srgbClr val="000000"/>
              </a:solidFill>
              <a:uFill>
                <a:solidFill>
                  <a:srgbClr val="FFFFFF"/>
                </a:solidFill>
              </a:uFill>
              <a:latin typeface="Arial"/>
            </a:endParaRPr>
          </a:p>
        </p:txBody>
      </p:sp>
      <p:sp>
        <p:nvSpPr>
          <p:cNvPr id="7" name="CustomShape 5">
            <a:extLst>
              <a:ext uri="{FF2B5EF4-FFF2-40B4-BE49-F238E27FC236}">
                <a16:creationId xmlns:a16="http://schemas.microsoft.com/office/drawing/2014/main" id="{A8C3765E-1351-1219-E556-6FD4EACAF801}"/>
              </a:ext>
            </a:extLst>
          </p:cNvPr>
          <p:cNvSpPr/>
          <p:nvPr/>
        </p:nvSpPr>
        <p:spPr>
          <a:xfrm>
            <a:off x="4863669" y="3943479"/>
            <a:ext cx="2806200" cy="13039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dirty="0" err="1">
                <a:solidFill>
                  <a:srgbClr val="000000"/>
                </a:solidFill>
                <a:uFill>
                  <a:solidFill>
                    <a:srgbClr val="FFFFFF"/>
                  </a:solidFill>
                </a:uFill>
                <a:latin typeface="Calibri"/>
              </a:rPr>
              <a:t>Umsetzen des Audit-Programms</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Ziele</a:t>
            </a:r>
            <a:r>
              <a:rPr lang="de-DE" sz="1200" b="0" strike="noStrike" spc="-1" dirty="0">
                <a:solidFill>
                  <a:srgbClr val="000000"/>
                </a:solidFill>
                <a:uFill>
                  <a:solidFill>
                    <a:srgbClr val="FFFFFF"/>
                  </a:solidFill>
                </a:uFill>
                <a:latin typeface="Calibri"/>
              </a:rPr>
              <a:t>, </a:t>
            </a:r>
            <a:r>
              <a:rPr lang="de-DE" sz="1200" b="0" strike="noStrike" spc="-1" dirty="0" err="1">
                <a:solidFill>
                  <a:srgbClr val="000000"/>
                </a:solidFill>
                <a:uFill>
                  <a:solidFill>
                    <a:srgbClr val="FFFFFF"/>
                  </a:solidFill>
                </a:uFill>
                <a:latin typeface="Calibri"/>
              </a:rPr>
              <a:t>Anwendungsbereich </a:t>
            </a:r>
            <a:r>
              <a:rPr lang="de-DE" sz="1200" b="0" strike="noStrike" spc="-1" dirty="0">
                <a:solidFill>
                  <a:srgbClr val="000000"/>
                </a:solidFill>
                <a:uFill>
                  <a:solidFill>
                    <a:srgbClr val="FFFFFF"/>
                  </a:solidFill>
                </a:uFill>
                <a:latin typeface="Calibri"/>
              </a:rPr>
              <a:t>und </a:t>
            </a:r>
            <a:r>
              <a:rPr lang="de-DE" sz="1200" b="0" strike="noStrike" spc="-1" dirty="0" err="1">
                <a:solidFill>
                  <a:srgbClr val="000000"/>
                </a:solidFill>
                <a:uFill>
                  <a:solidFill>
                    <a:srgbClr val="FFFFFF"/>
                  </a:solidFill>
                </a:uFill>
                <a:latin typeface="Calibri"/>
              </a:rPr>
              <a:t>Kriterien für </a:t>
            </a:r>
            <a:r>
              <a:rPr lang="de-DE" sz="1200" b="0" strike="noStrike" spc="-1" dirty="0">
                <a:solidFill>
                  <a:srgbClr val="000000"/>
                </a:solidFill>
                <a:uFill>
                  <a:solidFill>
                    <a:srgbClr val="FFFFFF"/>
                  </a:solidFill>
                </a:uFill>
                <a:latin typeface="Calibri"/>
              </a:rPr>
              <a:t>einzelne </a:t>
            </a:r>
            <a:r>
              <a:rPr lang="de-DE" sz="1200" b="0" strike="noStrike" spc="-1" dirty="0" err="1">
                <a:solidFill>
                  <a:srgbClr val="000000"/>
                </a:solidFill>
                <a:uFill>
                  <a:solidFill>
                    <a:srgbClr val="FFFFFF"/>
                  </a:solidFill>
                </a:uFill>
                <a:latin typeface="Calibri"/>
              </a:rPr>
              <a:t>Audits</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Auditmethoden</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Mitglieder des Auditteams</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err="1">
                <a:solidFill>
                  <a:srgbClr val="000000"/>
                </a:solidFill>
                <a:uFill>
                  <a:solidFill>
                    <a:srgbClr val="FFFFFF"/>
                  </a:solidFill>
                </a:uFill>
                <a:latin typeface="Calibri"/>
              </a:rPr>
              <a:t>Audit-Aktivitäten</a:t>
            </a:r>
            <a:endParaRPr lang="de-DE" sz="1800" b="0" strike="noStrike" spc="-1" dirty="0">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de-DE" sz="1200" b="0" strike="noStrike" spc="-1" dirty="0">
                <a:solidFill>
                  <a:srgbClr val="000000"/>
                </a:solidFill>
                <a:uFill>
                  <a:solidFill>
                    <a:srgbClr val="FFFFFF"/>
                  </a:solidFill>
                </a:uFill>
                <a:latin typeface="Calibri"/>
              </a:rPr>
              <a:t>Aufzeichnungen</a:t>
            </a:r>
            <a:endParaRPr lang="de-DE" sz="1800" b="0" strike="noStrike" spc="-1" dirty="0">
              <a:solidFill>
                <a:srgbClr val="000000"/>
              </a:solidFill>
              <a:uFill>
                <a:solidFill>
                  <a:srgbClr val="FFFFFF"/>
                </a:solidFill>
              </a:uFill>
              <a:latin typeface="Arial"/>
            </a:endParaRPr>
          </a:p>
        </p:txBody>
      </p:sp>
      <p:sp>
        <p:nvSpPr>
          <p:cNvPr id="8" name="CustomShape 6">
            <a:extLst>
              <a:ext uri="{FF2B5EF4-FFF2-40B4-BE49-F238E27FC236}">
                <a16:creationId xmlns:a16="http://schemas.microsoft.com/office/drawing/2014/main" id="{17E99CF3-D9DB-5224-46A3-2837D5BB7170}"/>
              </a:ext>
            </a:extLst>
          </p:cNvPr>
          <p:cNvSpPr/>
          <p:nvPr/>
        </p:nvSpPr>
        <p:spPr>
          <a:xfrm>
            <a:off x="4798869" y="464403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6BFA9CA6-2740-D367-84CF-FDA7966B5CC7}"/>
              </a:ext>
            </a:extLst>
          </p:cNvPr>
          <p:cNvSpPr/>
          <p:nvPr/>
        </p:nvSpPr>
        <p:spPr>
          <a:xfrm>
            <a:off x="4855749" y="5571039"/>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Überwachung des Audit-Programms</a:t>
            </a:r>
            <a:endParaRPr lang="de-DE"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7DF33974-A70A-E738-5893-3F8B35A1349A}"/>
              </a:ext>
            </a:extLst>
          </p:cNvPr>
          <p:cNvSpPr/>
          <p:nvPr/>
        </p:nvSpPr>
        <p:spPr>
          <a:xfrm rot="10800000">
            <a:off x="4831269" y="1941714"/>
            <a:ext cx="7560" cy="4461840"/>
          </a:xfrm>
          <a:prstGeom prst="bentConnector3">
            <a:avLst>
              <a:gd name="adj1" fmla="val 9572138"/>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9">
            <a:extLst>
              <a:ext uri="{FF2B5EF4-FFF2-40B4-BE49-F238E27FC236}">
                <a16:creationId xmlns:a16="http://schemas.microsoft.com/office/drawing/2014/main" id="{6F272C72-8361-D37E-6015-39631B71223B}"/>
              </a:ext>
            </a:extLst>
          </p:cNvPr>
          <p:cNvSpPr/>
          <p:nvPr/>
        </p:nvSpPr>
        <p:spPr>
          <a:xfrm rot="5400000">
            <a:off x="6116829" y="3792639"/>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0">
            <a:extLst>
              <a:ext uri="{FF2B5EF4-FFF2-40B4-BE49-F238E27FC236}">
                <a16:creationId xmlns:a16="http://schemas.microsoft.com/office/drawing/2014/main" id="{CDD5C42E-4540-C871-7C1D-BA79AEE9731E}"/>
              </a:ext>
            </a:extLst>
          </p:cNvPr>
          <p:cNvSpPr/>
          <p:nvPr/>
        </p:nvSpPr>
        <p:spPr>
          <a:xfrm rot="5400000">
            <a:off x="6126189" y="2296479"/>
            <a:ext cx="28296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3" name="CustomShape 15">
            <a:extLst>
              <a:ext uri="{FF2B5EF4-FFF2-40B4-BE49-F238E27FC236}">
                <a16:creationId xmlns:a16="http://schemas.microsoft.com/office/drawing/2014/main" id="{9EFCBDCC-7B79-2C71-4204-E553C0A0AA5B}"/>
              </a:ext>
            </a:extLst>
          </p:cNvPr>
          <p:cNvSpPr/>
          <p:nvPr/>
        </p:nvSpPr>
        <p:spPr>
          <a:xfrm rot="5400000">
            <a:off x="6088389" y="5405799"/>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6">
            <a:extLst>
              <a:ext uri="{FF2B5EF4-FFF2-40B4-BE49-F238E27FC236}">
                <a16:creationId xmlns:a16="http://schemas.microsoft.com/office/drawing/2014/main" id="{71D20EC8-CDC3-51AD-873E-ABD410BF559F}"/>
              </a:ext>
            </a:extLst>
          </p:cNvPr>
          <p:cNvSpPr/>
          <p:nvPr/>
        </p:nvSpPr>
        <p:spPr>
          <a:xfrm>
            <a:off x="4871589" y="6232719"/>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Verbesserung des Audit-Programms</a:t>
            </a:r>
            <a:endParaRPr lang="de-DE" sz="1800" b="0" strike="noStrike" spc="-1">
              <a:solidFill>
                <a:srgbClr val="000000"/>
              </a:solidFill>
              <a:uFill>
                <a:solidFill>
                  <a:srgbClr val="FFFFFF"/>
                </a:solidFill>
              </a:uFill>
              <a:latin typeface="Arial"/>
            </a:endParaRPr>
          </a:p>
        </p:txBody>
      </p:sp>
      <p:sp>
        <p:nvSpPr>
          <p:cNvPr id="15" name="CustomShape 17">
            <a:extLst>
              <a:ext uri="{FF2B5EF4-FFF2-40B4-BE49-F238E27FC236}">
                <a16:creationId xmlns:a16="http://schemas.microsoft.com/office/drawing/2014/main" id="{2F6D12AB-3FAD-2B55-4FAE-4E285B327614}"/>
              </a:ext>
            </a:extLst>
          </p:cNvPr>
          <p:cNvSpPr/>
          <p:nvPr/>
        </p:nvSpPr>
        <p:spPr>
          <a:xfrm rot="5400000">
            <a:off x="6104229" y="6080799"/>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41179861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Durchführung eines Audits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116</a:t>
            </a:fld>
            <a:endParaRPr lang="en-US"/>
          </a:p>
        </p:txBody>
      </p:sp>
      <p:sp>
        <p:nvSpPr>
          <p:cNvPr id="5" name="CustomShape 3">
            <a:extLst>
              <a:ext uri="{FF2B5EF4-FFF2-40B4-BE49-F238E27FC236}">
                <a16:creationId xmlns:a16="http://schemas.microsoft.com/office/drawing/2014/main" id="{41D5A77C-FC37-588B-DCDE-36B46D4FB7A3}"/>
              </a:ext>
            </a:extLst>
          </p:cNvPr>
          <p:cNvSpPr/>
          <p:nvPr/>
        </p:nvSpPr>
        <p:spPr>
          <a:xfrm>
            <a:off x="4029686" y="199848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Einleitung des Audits</a:t>
            </a:r>
            <a:endParaRPr lang="de-DE" sz="1800" b="0" strike="noStrike" spc="-1">
              <a:solidFill>
                <a:srgbClr val="000000"/>
              </a:solidFill>
              <a:uFill>
                <a:solidFill>
                  <a:srgbClr val="FFFFFF"/>
                </a:solidFill>
              </a:uFill>
              <a:latin typeface="Arial"/>
            </a:endParaRPr>
          </a:p>
        </p:txBody>
      </p:sp>
      <p:sp>
        <p:nvSpPr>
          <p:cNvPr id="6" name="CustomShape 4">
            <a:extLst>
              <a:ext uri="{FF2B5EF4-FFF2-40B4-BE49-F238E27FC236}">
                <a16:creationId xmlns:a16="http://schemas.microsoft.com/office/drawing/2014/main" id="{2035E824-5AA7-9870-2901-6DE53F045312}"/>
              </a:ext>
            </a:extLst>
          </p:cNvPr>
          <p:cNvSpPr/>
          <p:nvPr/>
        </p:nvSpPr>
        <p:spPr>
          <a:xfrm>
            <a:off x="4029686" y="347052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dirty="0" err="1">
                <a:solidFill>
                  <a:srgbClr val="000000"/>
                </a:solidFill>
                <a:uFill>
                  <a:solidFill>
                    <a:srgbClr val="FFFFFF"/>
                  </a:solidFill>
                </a:uFill>
                <a:latin typeface="Calibri"/>
              </a:rPr>
              <a:t>Durchführung von Audit-Aktivitäten</a:t>
            </a:r>
            <a:endParaRPr lang="de-DE" sz="1800" b="0" strike="noStrike" spc="-1" dirty="0">
              <a:solidFill>
                <a:srgbClr val="000000"/>
              </a:solidFill>
              <a:uFill>
                <a:solidFill>
                  <a:srgbClr val="FFFFFF"/>
                </a:solidFill>
              </a:uFill>
              <a:latin typeface="Arial"/>
            </a:endParaRPr>
          </a:p>
        </p:txBody>
      </p:sp>
      <p:sp>
        <p:nvSpPr>
          <p:cNvPr id="7" name="CustomShape 5">
            <a:extLst>
              <a:ext uri="{FF2B5EF4-FFF2-40B4-BE49-F238E27FC236}">
                <a16:creationId xmlns:a16="http://schemas.microsoft.com/office/drawing/2014/main" id="{3F4A4F15-8C6D-9506-995A-ACBABE07035D}"/>
              </a:ext>
            </a:extLst>
          </p:cNvPr>
          <p:cNvSpPr/>
          <p:nvPr/>
        </p:nvSpPr>
        <p:spPr>
          <a:xfrm>
            <a:off x="3946526" y="415596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6">
            <a:extLst>
              <a:ext uri="{FF2B5EF4-FFF2-40B4-BE49-F238E27FC236}">
                <a16:creationId xmlns:a16="http://schemas.microsoft.com/office/drawing/2014/main" id="{F0216176-85DE-D17E-DE05-32B672E3BD18}"/>
              </a:ext>
            </a:extLst>
          </p:cNvPr>
          <p:cNvSpPr/>
          <p:nvPr/>
        </p:nvSpPr>
        <p:spPr>
          <a:xfrm>
            <a:off x="4029686" y="420672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Ausarbeitung und Verteilung des Audit-Berichts</a:t>
            </a:r>
            <a:endParaRPr lang="de-DE"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242FDDD5-820E-D040-C622-986B07049F7B}"/>
              </a:ext>
            </a:extLst>
          </p:cNvPr>
          <p:cNvSpPr/>
          <p:nvPr/>
        </p:nvSpPr>
        <p:spPr>
          <a:xfrm rot="16200000" flipH="1">
            <a:off x="5668046" y="476184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8">
            <a:extLst>
              <a:ext uri="{FF2B5EF4-FFF2-40B4-BE49-F238E27FC236}">
                <a16:creationId xmlns:a16="http://schemas.microsoft.com/office/drawing/2014/main" id="{92E885FB-7372-38D2-E76B-50770FD975EA}"/>
              </a:ext>
            </a:extLst>
          </p:cNvPr>
          <p:cNvSpPr/>
          <p:nvPr/>
        </p:nvSpPr>
        <p:spPr>
          <a:xfrm rot="5400000">
            <a:off x="5659766" y="4034640"/>
            <a:ext cx="34308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9">
            <a:extLst>
              <a:ext uri="{FF2B5EF4-FFF2-40B4-BE49-F238E27FC236}">
                <a16:creationId xmlns:a16="http://schemas.microsoft.com/office/drawing/2014/main" id="{7DD27DD9-1431-E249-4C10-D6E99515E264}"/>
              </a:ext>
            </a:extLst>
          </p:cNvPr>
          <p:cNvSpPr/>
          <p:nvPr/>
        </p:nvSpPr>
        <p:spPr>
          <a:xfrm rot="5400000">
            <a:off x="5659406" y="329844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5">
            <a:extLst>
              <a:ext uri="{FF2B5EF4-FFF2-40B4-BE49-F238E27FC236}">
                <a16:creationId xmlns:a16="http://schemas.microsoft.com/office/drawing/2014/main" id="{ACDC8159-E056-192E-7D87-0706D4A250DE}"/>
              </a:ext>
            </a:extLst>
          </p:cNvPr>
          <p:cNvSpPr/>
          <p:nvPr/>
        </p:nvSpPr>
        <p:spPr>
          <a:xfrm>
            <a:off x="4029686" y="273468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 von Audit-Aktivitäten</a:t>
            </a:r>
            <a:endParaRPr lang="de-DE" sz="1800" b="0" strike="noStrike" spc="-1">
              <a:solidFill>
                <a:srgbClr val="000000"/>
              </a:solidFill>
              <a:uFill>
                <a:solidFill>
                  <a:srgbClr val="FFFFFF"/>
                </a:solidFill>
              </a:uFill>
              <a:latin typeface="Arial"/>
            </a:endParaRPr>
          </a:p>
        </p:txBody>
      </p:sp>
      <p:sp>
        <p:nvSpPr>
          <p:cNvPr id="13" name="CustomShape 16">
            <a:extLst>
              <a:ext uri="{FF2B5EF4-FFF2-40B4-BE49-F238E27FC236}">
                <a16:creationId xmlns:a16="http://schemas.microsoft.com/office/drawing/2014/main" id="{CE249D1F-8622-9544-4D9B-A60501016BB8}"/>
              </a:ext>
            </a:extLst>
          </p:cNvPr>
          <p:cNvSpPr/>
          <p:nvPr/>
        </p:nvSpPr>
        <p:spPr>
          <a:xfrm rot="16200000" flipH="1">
            <a:off x="5659046" y="256296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7">
            <a:extLst>
              <a:ext uri="{FF2B5EF4-FFF2-40B4-BE49-F238E27FC236}">
                <a16:creationId xmlns:a16="http://schemas.microsoft.com/office/drawing/2014/main" id="{3D742178-4110-6F5D-4AC4-6CA32BD06ED5}"/>
              </a:ext>
            </a:extLst>
          </p:cNvPr>
          <p:cNvSpPr/>
          <p:nvPr/>
        </p:nvSpPr>
        <p:spPr>
          <a:xfrm>
            <a:off x="4029686" y="4925280"/>
            <a:ext cx="3605400" cy="40932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Abschluss des Audits</a:t>
            </a:r>
            <a:endParaRPr lang="de-DE" sz="1800" b="0" strike="noStrike" spc="-1">
              <a:solidFill>
                <a:srgbClr val="000000"/>
              </a:solidFill>
              <a:uFill>
                <a:solidFill>
                  <a:srgbClr val="FFFFFF"/>
                </a:solidFill>
              </a:uFill>
              <a:latin typeface="Arial"/>
            </a:endParaRPr>
          </a:p>
        </p:txBody>
      </p:sp>
      <p:sp>
        <p:nvSpPr>
          <p:cNvPr id="15" name="CustomShape 18">
            <a:extLst>
              <a:ext uri="{FF2B5EF4-FFF2-40B4-BE49-F238E27FC236}">
                <a16:creationId xmlns:a16="http://schemas.microsoft.com/office/drawing/2014/main" id="{3454CBBC-1B36-FC7E-EDE4-1BF785778011}"/>
              </a:ext>
            </a:extLst>
          </p:cNvPr>
          <p:cNvSpPr/>
          <p:nvPr/>
        </p:nvSpPr>
        <p:spPr>
          <a:xfrm>
            <a:off x="4029686" y="5661480"/>
            <a:ext cx="3605400" cy="40932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pc="-1" dirty="0" err="1">
                <a:solidFill>
                  <a:srgbClr val="000000"/>
                </a:solidFill>
                <a:uFill>
                  <a:solidFill>
                    <a:srgbClr val="FFFFFF"/>
                  </a:solidFill>
                </a:uFill>
                <a:latin typeface="Calibri"/>
              </a:rPr>
              <a:t>Durchführung von </a:t>
            </a:r>
            <a:r>
              <a:rPr lang="de-DE" sz="1200" b="1" strike="noStrike" spc="-1" dirty="0" err="1">
                <a:solidFill>
                  <a:srgbClr val="000000"/>
                </a:solidFill>
                <a:uFill>
                  <a:solidFill>
                    <a:srgbClr val="FFFFFF"/>
                  </a:solidFill>
                </a:uFill>
                <a:latin typeface="Calibri"/>
              </a:rPr>
              <a:t>Audit-Follow-up</a:t>
            </a:r>
            <a:endParaRPr lang="de-DE" sz="1800" b="0" strike="noStrike" spc="-1" dirty="0">
              <a:solidFill>
                <a:srgbClr val="000000"/>
              </a:solidFill>
              <a:uFill>
                <a:solidFill>
                  <a:srgbClr val="FFFFFF"/>
                </a:solidFill>
              </a:uFill>
              <a:latin typeface="Arial"/>
            </a:endParaRPr>
          </a:p>
        </p:txBody>
      </p:sp>
      <p:sp>
        <p:nvSpPr>
          <p:cNvPr id="16" name="CustomShape 20">
            <a:extLst>
              <a:ext uri="{FF2B5EF4-FFF2-40B4-BE49-F238E27FC236}">
                <a16:creationId xmlns:a16="http://schemas.microsoft.com/office/drawing/2014/main" id="{902CE3EE-99A6-9552-8405-153A3C75D474}"/>
              </a:ext>
            </a:extLst>
          </p:cNvPr>
          <p:cNvSpPr/>
          <p:nvPr/>
        </p:nvSpPr>
        <p:spPr>
          <a:xfrm rot="5400000">
            <a:off x="5669846" y="549804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4111734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Einleitung des Audits</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Etablierung eines ersten Kontakts mit der geprüften Stelle</a:t>
            </a:r>
          </a:p>
          <a:p>
            <a:pPr lvl="1"/>
            <a:r>
              <a:rPr lang="en-US" dirty="0"/>
              <a:t>Der Kontakt kann formell oder informell sein</a:t>
            </a:r>
          </a:p>
          <a:p>
            <a:pPr lvl="1"/>
            <a:r>
              <a:rPr lang="en-US" dirty="0"/>
              <a:t>Zuständig: leitender Auditor (Mitglied des Auditteams)</a:t>
            </a:r>
          </a:p>
          <a:p>
            <a:r>
              <a:rPr lang="en-US" dirty="0"/>
              <a:t>Bestimmung der Durchführbarkeit des Audits</a:t>
            </a:r>
          </a:p>
          <a:p>
            <a:pPr lvl="1"/>
            <a:r>
              <a:rPr lang="en-US" dirty="0"/>
              <a:t>Hinlänglichkeit und Angemessenheit der Informationen für die Planung und Durchführung des Audits?</a:t>
            </a:r>
          </a:p>
          <a:p>
            <a:pPr lvl="1"/>
            <a:r>
              <a:rPr lang="en-US" dirty="0"/>
              <a:t>Angemessene Kooperation seitens der geprüften Stelle?</a:t>
            </a:r>
          </a:p>
          <a:p>
            <a:pPr lvl="1"/>
            <a:r>
              <a:rPr lang="en-US" dirty="0"/>
              <a:t>Hinlänglichkeit von Zeit und Ressourcen?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117</a:t>
            </a:fld>
            <a:endParaRPr lang="en-US"/>
          </a:p>
        </p:txBody>
      </p:sp>
      <p:sp>
        <p:nvSpPr>
          <p:cNvPr id="5" name="CustomShape 4">
            <a:extLst>
              <a:ext uri="{FF2B5EF4-FFF2-40B4-BE49-F238E27FC236}">
                <a16:creationId xmlns:a16="http://schemas.microsoft.com/office/drawing/2014/main" id="{1417FDBF-4071-DA23-C730-C420326E53DD}"/>
              </a:ext>
            </a:extLst>
          </p:cNvPr>
          <p:cNvSpPr/>
          <p:nvPr/>
        </p:nvSpPr>
        <p:spPr>
          <a:xfrm>
            <a:off x="10160177" y="1805039"/>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F0AA9D5A-DCA6-7A38-676F-449E3056661B}"/>
              </a:ext>
            </a:extLst>
          </p:cNvPr>
          <p:cNvSpPr/>
          <p:nvPr/>
        </p:nvSpPr>
        <p:spPr>
          <a:xfrm>
            <a:off x="10160177" y="303911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8669C0D-A3F8-660A-68B4-E21296D506C5}"/>
              </a:ext>
            </a:extLst>
          </p:cNvPr>
          <p:cNvSpPr/>
          <p:nvPr/>
        </p:nvSpPr>
        <p:spPr>
          <a:xfrm>
            <a:off x="10118417" y="361367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1AD5BA8C-CEA9-63FD-A6F9-ED5CC374A742}"/>
              </a:ext>
            </a:extLst>
          </p:cNvPr>
          <p:cNvSpPr/>
          <p:nvPr/>
        </p:nvSpPr>
        <p:spPr>
          <a:xfrm>
            <a:off x="10160177" y="365615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CE6FD323-AF48-CD9B-3D78-C5EF507DE37E}"/>
              </a:ext>
            </a:extLst>
          </p:cNvPr>
          <p:cNvSpPr/>
          <p:nvPr/>
        </p:nvSpPr>
        <p:spPr>
          <a:xfrm rot="16200000" flipH="1">
            <a:off x="10930217" y="412199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22B1C553-EB90-B964-3D66-0C1431B51EBF}"/>
              </a:ext>
            </a:extLst>
          </p:cNvPr>
          <p:cNvSpPr/>
          <p:nvPr/>
        </p:nvSpPr>
        <p:spPr>
          <a:xfrm rot="5400000">
            <a:off x="10923737" y="351215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08B0E32A-5D2E-F1DF-534D-FC9412812F0E}"/>
              </a:ext>
            </a:extLst>
          </p:cNvPr>
          <p:cNvSpPr/>
          <p:nvPr/>
        </p:nvSpPr>
        <p:spPr>
          <a:xfrm rot="5400000">
            <a:off x="10923377" y="289475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E0C935A4-BFE9-20E5-0B41-BC11C685314B}"/>
              </a:ext>
            </a:extLst>
          </p:cNvPr>
          <p:cNvSpPr/>
          <p:nvPr/>
        </p:nvSpPr>
        <p:spPr>
          <a:xfrm>
            <a:off x="10160177" y="242207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8737F851-2969-22A1-4290-A4B67636C1A1}"/>
              </a:ext>
            </a:extLst>
          </p:cNvPr>
          <p:cNvSpPr/>
          <p:nvPr/>
        </p:nvSpPr>
        <p:spPr>
          <a:xfrm rot="16200000" flipH="1">
            <a:off x="10923017" y="22780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D0AE633-D16A-B99E-A72B-F3D1DB6B307E}"/>
              </a:ext>
            </a:extLst>
          </p:cNvPr>
          <p:cNvSpPr/>
          <p:nvPr/>
        </p:nvSpPr>
        <p:spPr>
          <a:xfrm>
            <a:off x="10160177" y="4258799"/>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40ED31C9-4E29-5D6D-2BFE-57C04ADDBE06}"/>
              </a:ext>
            </a:extLst>
          </p:cNvPr>
          <p:cNvSpPr/>
          <p:nvPr/>
        </p:nvSpPr>
        <p:spPr>
          <a:xfrm>
            <a:off x="10160177" y="4875839"/>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3D3FD6FB-EEA1-10D9-5BF9-8A3AA0AD3B96}"/>
              </a:ext>
            </a:extLst>
          </p:cNvPr>
          <p:cNvSpPr/>
          <p:nvPr/>
        </p:nvSpPr>
        <p:spPr>
          <a:xfrm rot="5400000">
            <a:off x="10931657" y="473939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5120525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Vorbereitung von Audit-Aktivitäten (1/2)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Durchführung von Dokumenten-Reviews zur Vorbereitung der Auditierung</a:t>
            </a:r>
          </a:p>
          <a:p>
            <a:pPr lvl="1"/>
            <a:r>
              <a:rPr lang="en-US" dirty="0"/>
              <a:t>Dokumentation des Managementsystems (z. B. Richtlinien, Prozessbeschreibungen)</a:t>
            </a:r>
          </a:p>
          <a:p>
            <a:pPr lvl="1"/>
            <a:r>
              <a:rPr lang="en-US" dirty="0"/>
              <a:t>Aufzeichnungen über durchgeführte Aktivitäten</a:t>
            </a:r>
          </a:p>
          <a:p>
            <a:r>
              <a:rPr lang="en-US" dirty="0"/>
              <a:t>Zuweisung von Aufgaben an das Auditteam</a:t>
            </a:r>
          </a:p>
          <a:p>
            <a:pPr lvl="1"/>
            <a:r>
              <a:rPr lang="en-US" dirty="0"/>
              <a:t>Definieren und Zuweisen von Rollen im Audititteam</a:t>
            </a:r>
          </a:p>
          <a:p>
            <a:pPr lvl="1"/>
            <a:r>
              <a:rPr lang="en-US" dirty="0"/>
              <a:t>Berücksichtigen Sie bei der Zuweisung von Aufgaben das Kompetenz- und Erfahrungsniveau der einzelnen Auditoren.</a:t>
            </a:r>
          </a:p>
          <a:p>
            <a:r>
              <a:rPr lang="en-US" dirty="0"/>
              <a:t>Erstellen Sie einen Auditplan (siehe nächste Folie)</a:t>
            </a:r>
          </a:p>
          <a:p>
            <a:r>
              <a:rPr lang="en-US" dirty="0"/>
              <a:t>Arbeitsunterlagen vorbereiten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118</a:t>
            </a:fld>
            <a:endParaRPr lang="en-US"/>
          </a:p>
        </p:txBody>
      </p:sp>
      <p:sp>
        <p:nvSpPr>
          <p:cNvPr id="17" name="CustomShape 4">
            <a:extLst>
              <a:ext uri="{FF2B5EF4-FFF2-40B4-BE49-F238E27FC236}">
                <a16:creationId xmlns:a16="http://schemas.microsoft.com/office/drawing/2014/main" id="{0539B779-158C-390A-8890-1682F94B6AAF}"/>
              </a:ext>
            </a:extLst>
          </p:cNvPr>
          <p:cNvSpPr/>
          <p:nvPr/>
        </p:nvSpPr>
        <p:spPr>
          <a:xfrm>
            <a:off x="10160177" y="177885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18" name="CustomShape 5">
            <a:extLst>
              <a:ext uri="{FF2B5EF4-FFF2-40B4-BE49-F238E27FC236}">
                <a16:creationId xmlns:a16="http://schemas.microsoft.com/office/drawing/2014/main" id="{B737B764-5091-9CD6-B0B8-47F814FD79A0}"/>
              </a:ext>
            </a:extLst>
          </p:cNvPr>
          <p:cNvSpPr/>
          <p:nvPr/>
        </p:nvSpPr>
        <p:spPr>
          <a:xfrm>
            <a:off x="10160177" y="301293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9" name="CustomShape 6">
            <a:extLst>
              <a:ext uri="{FF2B5EF4-FFF2-40B4-BE49-F238E27FC236}">
                <a16:creationId xmlns:a16="http://schemas.microsoft.com/office/drawing/2014/main" id="{B2723EB2-09A6-2D5E-421A-7F32986CE464}"/>
              </a:ext>
            </a:extLst>
          </p:cNvPr>
          <p:cNvSpPr/>
          <p:nvPr/>
        </p:nvSpPr>
        <p:spPr>
          <a:xfrm>
            <a:off x="10118417" y="358749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20" name="CustomShape 7">
            <a:extLst>
              <a:ext uri="{FF2B5EF4-FFF2-40B4-BE49-F238E27FC236}">
                <a16:creationId xmlns:a16="http://schemas.microsoft.com/office/drawing/2014/main" id="{445F34C8-45EC-EAA5-D618-025E55E93326}"/>
              </a:ext>
            </a:extLst>
          </p:cNvPr>
          <p:cNvSpPr/>
          <p:nvPr/>
        </p:nvSpPr>
        <p:spPr>
          <a:xfrm>
            <a:off x="10160177" y="362997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21" name="CustomShape 8">
            <a:extLst>
              <a:ext uri="{FF2B5EF4-FFF2-40B4-BE49-F238E27FC236}">
                <a16:creationId xmlns:a16="http://schemas.microsoft.com/office/drawing/2014/main" id="{7FCD9BD5-2952-160A-C8E0-76B53E027C26}"/>
              </a:ext>
            </a:extLst>
          </p:cNvPr>
          <p:cNvSpPr/>
          <p:nvPr/>
        </p:nvSpPr>
        <p:spPr>
          <a:xfrm rot="16200000" flipH="1">
            <a:off x="10930217" y="40958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2" name="CustomShape 9">
            <a:extLst>
              <a:ext uri="{FF2B5EF4-FFF2-40B4-BE49-F238E27FC236}">
                <a16:creationId xmlns:a16="http://schemas.microsoft.com/office/drawing/2014/main" id="{7183F9A6-FEA5-C7CC-5A8A-4C8C775A5DA4}"/>
              </a:ext>
            </a:extLst>
          </p:cNvPr>
          <p:cNvSpPr/>
          <p:nvPr/>
        </p:nvSpPr>
        <p:spPr>
          <a:xfrm rot="5400000">
            <a:off x="10923737" y="34859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3" name="CustomShape 10">
            <a:extLst>
              <a:ext uri="{FF2B5EF4-FFF2-40B4-BE49-F238E27FC236}">
                <a16:creationId xmlns:a16="http://schemas.microsoft.com/office/drawing/2014/main" id="{6806EF35-2224-9440-8E04-266353BEF97C}"/>
              </a:ext>
            </a:extLst>
          </p:cNvPr>
          <p:cNvSpPr/>
          <p:nvPr/>
        </p:nvSpPr>
        <p:spPr>
          <a:xfrm rot="5400000">
            <a:off x="10923377" y="28685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4" name="CustomShape 11">
            <a:extLst>
              <a:ext uri="{FF2B5EF4-FFF2-40B4-BE49-F238E27FC236}">
                <a16:creationId xmlns:a16="http://schemas.microsoft.com/office/drawing/2014/main" id="{58D9F7DB-3147-41B9-6CD7-623018798A36}"/>
              </a:ext>
            </a:extLst>
          </p:cNvPr>
          <p:cNvSpPr/>
          <p:nvPr/>
        </p:nvSpPr>
        <p:spPr>
          <a:xfrm>
            <a:off x="10160177" y="2395899"/>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25" name="CustomShape 12">
            <a:extLst>
              <a:ext uri="{FF2B5EF4-FFF2-40B4-BE49-F238E27FC236}">
                <a16:creationId xmlns:a16="http://schemas.microsoft.com/office/drawing/2014/main" id="{0E6FADFA-C93C-CB69-36E4-42B36F1AC785}"/>
              </a:ext>
            </a:extLst>
          </p:cNvPr>
          <p:cNvSpPr/>
          <p:nvPr/>
        </p:nvSpPr>
        <p:spPr>
          <a:xfrm rot="16200000" flipH="1">
            <a:off x="10923017" y="225189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6" name="CustomShape 13">
            <a:extLst>
              <a:ext uri="{FF2B5EF4-FFF2-40B4-BE49-F238E27FC236}">
                <a16:creationId xmlns:a16="http://schemas.microsoft.com/office/drawing/2014/main" id="{E5196F6D-CB0E-4E64-AFB4-06DFFE3A54EA}"/>
              </a:ext>
            </a:extLst>
          </p:cNvPr>
          <p:cNvSpPr/>
          <p:nvPr/>
        </p:nvSpPr>
        <p:spPr>
          <a:xfrm>
            <a:off x="10160177" y="4232619"/>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27" name="CustomShape 14">
            <a:extLst>
              <a:ext uri="{FF2B5EF4-FFF2-40B4-BE49-F238E27FC236}">
                <a16:creationId xmlns:a16="http://schemas.microsoft.com/office/drawing/2014/main" id="{FB1270B3-41A0-1F40-11BE-36704F932C3E}"/>
              </a:ext>
            </a:extLst>
          </p:cNvPr>
          <p:cNvSpPr/>
          <p:nvPr/>
        </p:nvSpPr>
        <p:spPr>
          <a:xfrm>
            <a:off x="10160177" y="4849659"/>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28" name="CustomShape 15">
            <a:extLst>
              <a:ext uri="{FF2B5EF4-FFF2-40B4-BE49-F238E27FC236}">
                <a16:creationId xmlns:a16="http://schemas.microsoft.com/office/drawing/2014/main" id="{C49E09E9-4F15-9FB9-6741-58E266F4C28A}"/>
              </a:ext>
            </a:extLst>
          </p:cNvPr>
          <p:cNvSpPr/>
          <p:nvPr/>
        </p:nvSpPr>
        <p:spPr>
          <a:xfrm rot="5400000">
            <a:off x="10931657" y="47132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16035134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Vorbereitung von Audit-Aktivitäten (2/2)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lnSpcReduction="10000"/>
          </a:bodyPr>
          <a:lstStyle/>
          <a:p>
            <a:r>
              <a:rPr lang="en-US" dirty="0"/>
              <a:t>Typische Inhalte eines Auditplans:</a:t>
            </a:r>
          </a:p>
          <a:p>
            <a:pPr lvl="1"/>
            <a:r>
              <a:rPr lang="en-US" dirty="0"/>
              <a:t>Ziele der Auditierung</a:t>
            </a:r>
          </a:p>
          <a:p>
            <a:pPr lvl="1"/>
            <a:r>
              <a:rPr lang="en-US" dirty="0"/>
              <a:t>Anwendungsbereich der Auditierung</a:t>
            </a:r>
          </a:p>
          <a:p>
            <a:pPr lvl="1"/>
            <a:r>
              <a:rPr lang="en-US" dirty="0"/>
              <a:t>Auditkriterien</a:t>
            </a:r>
          </a:p>
          <a:p>
            <a:pPr lvl="1"/>
            <a:r>
              <a:rPr lang="en-US" dirty="0"/>
              <a:t>Logistik (Orte, Daten, Zeiten) der Audit Aktivitäten</a:t>
            </a:r>
          </a:p>
          <a:p>
            <a:pPr lvl="1"/>
            <a:r>
              <a:rPr lang="en-US" dirty="0"/>
              <a:t>Zu verwendende Auditmethoden</a:t>
            </a:r>
          </a:p>
          <a:p>
            <a:pPr lvl="1"/>
            <a:r>
              <a:rPr lang="en-US" dirty="0"/>
              <a:t>Rollen und Verantwortlichkeiten der Mitglieder des Auditteams</a:t>
            </a:r>
          </a:p>
          <a:p>
            <a:r>
              <a:rPr lang="en-US" dirty="0"/>
              <a:t>Beispiele für Arbeitsdokumente:</a:t>
            </a:r>
          </a:p>
          <a:p>
            <a:pPr lvl="1"/>
            <a:r>
              <a:rPr lang="en-US" dirty="0"/>
              <a:t>Checklisten</a:t>
            </a:r>
          </a:p>
          <a:p>
            <a:pPr lvl="1"/>
            <a:r>
              <a:rPr lang="en-US" dirty="0"/>
              <a:t>Formulare zur Aufzeichnung von Auditnachweisen (einschließlich Gesprächsprotokollen) und Auditfeststellungen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119</a:t>
            </a:fld>
            <a:endParaRPr lang="en-US"/>
          </a:p>
        </p:txBody>
      </p:sp>
      <p:sp>
        <p:nvSpPr>
          <p:cNvPr id="17" name="CustomShape 4">
            <a:extLst>
              <a:ext uri="{FF2B5EF4-FFF2-40B4-BE49-F238E27FC236}">
                <a16:creationId xmlns:a16="http://schemas.microsoft.com/office/drawing/2014/main" id="{0539B779-158C-390A-8890-1682F94B6AAF}"/>
              </a:ext>
            </a:extLst>
          </p:cNvPr>
          <p:cNvSpPr/>
          <p:nvPr/>
        </p:nvSpPr>
        <p:spPr>
          <a:xfrm>
            <a:off x="10160177" y="177885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18" name="CustomShape 5">
            <a:extLst>
              <a:ext uri="{FF2B5EF4-FFF2-40B4-BE49-F238E27FC236}">
                <a16:creationId xmlns:a16="http://schemas.microsoft.com/office/drawing/2014/main" id="{B737B764-5091-9CD6-B0B8-47F814FD79A0}"/>
              </a:ext>
            </a:extLst>
          </p:cNvPr>
          <p:cNvSpPr/>
          <p:nvPr/>
        </p:nvSpPr>
        <p:spPr>
          <a:xfrm>
            <a:off x="10160177" y="301293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9" name="CustomShape 6">
            <a:extLst>
              <a:ext uri="{FF2B5EF4-FFF2-40B4-BE49-F238E27FC236}">
                <a16:creationId xmlns:a16="http://schemas.microsoft.com/office/drawing/2014/main" id="{B2723EB2-09A6-2D5E-421A-7F32986CE464}"/>
              </a:ext>
            </a:extLst>
          </p:cNvPr>
          <p:cNvSpPr/>
          <p:nvPr/>
        </p:nvSpPr>
        <p:spPr>
          <a:xfrm>
            <a:off x="10118417" y="358749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20" name="CustomShape 7">
            <a:extLst>
              <a:ext uri="{FF2B5EF4-FFF2-40B4-BE49-F238E27FC236}">
                <a16:creationId xmlns:a16="http://schemas.microsoft.com/office/drawing/2014/main" id="{445F34C8-45EC-EAA5-D618-025E55E93326}"/>
              </a:ext>
            </a:extLst>
          </p:cNvPr>
          <p:cNvSpPr/>
          <p:nvPr/>
        </p:nvSpPr>
        <p:spPr>
          <a:xfrm>
            <a:off x="10160177" y="362997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21" name="CustomShape 8">
            <a:extLst>
              <a:ext uri="{FF2B5EF4-FFF2-40B4-BE49-F238E27FC236}">
                <a16:creationId xmlns:a16="http://schemas.microsoft.com/office/drawing/2014/main" id="{7FCD9BD5-2952-160A-C8E0-76B53E027C26}"/>
              </a:ext>
            </a:extLst>
          </p:cNvPr>
          <p:cNvSpPr/>
          <p:nvPr/>
        </p:nvSpPr>
        <p:spPr>
          <a:xfrm rot="16200000" flipH="1">
            <a:off x="10930217" y="40958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2" name="CustomShape 9">
            <a:extLst>
              <a:ext uri="{FF2B5EF4-FFF2-40B4-BE49-F238E27FC236}">
                <a16:creationId xmlns:a16="http://schemas.microsoft.com/office/drawing/2014/main" id="{7183F9A6-FEA5-C7CC-5A8A-4C8C775A5DA4}"/>
              </a:ext>
            </a:extLst>
          </p:cNvPr>
          <p:cNvSpPr/>
          <p:nvPr/>
        </p:nvSpPr>
        <p:spPr>
          <a:xfrm rot="5400000">
            <a:off x="10923737" y="34859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3" name="CustomShape 10">
            <a:extLst>
              <a:ext uri="{FF2B5EF4-FFF2-40B4-BE49-F238E27FC236}">
                <a16:creationId xmlns:a16="http://schemas.microsoft.com/office/drawing/2014/main" id="{6806EF35-2224-9440-8E04-266353BEF97C}"/>
              </a:ext>
            </a:extLst>
          </p:cNvPr>
          <p:cNvSpPr/>
          <p:nvPr/>
        </p:nvSpPr>
        <p:spPr>
          <a:xfrm rot="5400000">
            <a:off x="10923377" y="28685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4" name="CustomShape 11">
            <a:extLst>
              <a:ext uri="{FF2B5EF4-FFF2-40B4-BE49-F238E27FC236}">
                <a16:creationId xmlns:a16="http://schemas.microsoft.com/office/drawing/2014/main" id="{58D9F7DB-3147-41B9-6CD7-623018798A36}"/>
              </a:ext>
            </a:extLst>
          </p:cNvPr>
          <p:cNvSpPr/>
          <p:nvPr/>
        </p:nvSpPr>
        <p:spPr>
          <a:xfrm>
            <a:off x="10160177" y="2395899"/>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25" name="CustomShape 12">
            <a:extLst>
              <a:ext uri="{FF2B5EF4-FFF2-40B4-BE49-F238E27FC236}">
                <a16:creationId xmlns:a16="http://schemas.microsoft.com/office/drawing/2014/main" id="{0E6FADFA-C93C-CB69-36E4-42B36F1AC785}"/>
              </a:ext>
            </a:extLst>
          </p:cNvPr>
          <p:cNvSpPr/>
          <p:nvPr/>
        </p:nvSpPr>
        <p:spPr>
          <a:xfrm rot="16200000" flipH="1">
            <a:off x="10923017" y="225189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6" name="CustomShape 13">
            <a:extLst>
              <a:ext uri="{FF2B5EF4-FFF2-40B4-BE49-F238E27FC236}">
                <a16:creationId xmlns:a16="http://schemas.microsoft.com/office/drawing/2014/main" id="{E5196F6D-CB0E-4E64-AFB4-06DFFE3A54EA}"/>
              </a:ext>
            </a:extLst>
          </p:cNvPr>
          <p:cNvSpPr/>
          <p:nvPr/>
        </p:nvSpPr>
        <p:spPr>
          <a:xfrm>
            <a:off x="10160177" y="4232619"/>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27" name="CustomShape 14">
            <a:extLst>
              <a:ext uri="{FF2B5EF4-FFF2-40B4-BE49-F238E27FC236}">
                <a16:creationId xmlns:a16="http://schemas.microsoft.com/office/drawing/2014/main" id="{FB1270B3-41A0-1F40-11BE-36704F932C3E}"/>
              </a:ext>
            </a:extLst>
          </p:cNvPr>
          <p:cNvSpPr/>
          <p:nvPr/>
        </p:nvSpPr>
        <p:spPr>
          <a:xfrm>
            <a:off x="10160177" y="4849659"/>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28" name="CustomShape 15">
            <a:extLst>
              <a:ext uri="{FF2B5EF4-FFF2-40B4-BE49-F238E27FC236}">
                <a16:creationId xmlns:a16="http://schemas.microsoft.com/office/drawing/2014/main" id="{C49E09E9-4F15-9FB9-6741-58E266F4C28A}"/>
              </a:ext>
            </a:extLst>
          </p:cNvPr>
          <p:cNvSpPr/>
          <p:nvPr/>
        </p:nvSpPr>
        <p:spPr>
          <a:xfrm rot="5400000">
            <a:off x="10931657" y="47132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61953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FitSM-Prozess-Modell: Schlüsselthemen (4/5)</a:t>
            </a:r>
            <a:endParaRPr lang="en-GB" dirty="0"/>
          </a:p>
        </p:txBody>
      </p:sp>
      <p:sp>
        <p:nvSpPr>
          <p:cNvPr id="3" name="Inhaltsplatzhalter 2"/>
          <p:cNvSpPr>
            <a:spLocks noGrp="1"/>
          </p:cNvSpPr>
          <p:nvPr>
            <p:ph idx="1"/>
          </p:nvPr>
        </p:nvSpPr>
        <p:spPr>
          <a:xfrm>
            <a:off x="1692831" y="1696598"/>
            <a:ext cx="9992238" cy="4626019"/>
          </a:xfrm>
        </p:spPr>
        <p:txBody>
          <a:bodyPr>
            <a:normAutofit fontScale="85000" lnSpcReduction="20000"/>
          </a:bodyPr>
          <a:lstStyle/>
          <a:p>
            <a:r>
              <a:rPr lang="en-GB" dirty="0"/>
              <a:t>Problem Management:</a:t>
            </a:r>
          </a:p>
          <a:p>
            <a:pPr lvl="1"/>
            <a:r>
              <a:rPr lang="de-DE" dirty="0" err="1"/>
              <a:t>Identifizierung und Analyse von Problemen zur Ermittlung zugrundeliegender Ursachen</a:t>
            </a:r>
            <a:endParaRPr lang="de-DE" dirty="0"/>
          </a:p>
          <a:p>
            <a:pPr lvl="1"/>
            <a:r>
              <a:rPr lang="en-US" dirty="0"/>
              <a:t>Identifizierung von Workarounds und Pflege der Datenbank für bekannte Fehler</a:t>
            </a:r>
          </a:p>
          <a:p>
            <a:pPr lvl="1"/>
            <a:r>
              <a:rPr lang="en-US" dirty="0"/>
              <a:t>Auslösen von Changes zur Beseitigung von Problemen</a:t>
            </a:r>
          </a:p>
          <a:p>
            <a:endParaRPr lang="en-US" dirty="0"/>
          </a:p>
          <a:p>
            <a:r>
              <a:rPr lang="en-US" dirty="0"/>
              <a:t>Configuration Management</a:t>
            </a:r>
          </a:p>
          <a:p>
            <a:pPr lvl="1"/>
            <a:r>
              <a:rPr lang="de-DE" dirty="0" err="1"/>
              <a:t>Pflege von Informationen </a:t>
            </a:r>
            <a:r>
              <a:rPr lang="de-DE" dirty="0"/>
              <a:t>über Informanten und </a:t>
            </a:r>
            <a:r>
              <a:rPr lang="de-DE" dirty="0" err="1"/>
              <a:t>ihre Beziehungen</a:t>
            </a:r>
            <a:endParaRPr lang="de-DE" dirty="0"/>
          </a:p>
          <a:p>
            <a:pPr lvl="1"/>
            <a:r>
              <a:rPr lang="en-US" dirty="0"/>
              <a:t>Aktualisieren der Informationen in der CMDB</a:t>
            </a:r>
          </a:p>
          <a:p>
            <a:pPr lvl="1"/>
            <a:r>
              <a:rPr lang="en-US" dirty="0"/>
              <a:t>Überprüfung der Informationen in der CMDB</a:t>
            </a:r>
          </a:p>
          <a:p>
            <a:endParaRPr lang="en-GB" dirty="0">
              <a:effectLst/>
              <a:latin typeface="Calibri"/>
              <a:ea typeface="MS Mincho"/>
              <a:cs typeface="Times New Roman"/>
            </a:endParaRPr>
          </a:p>
          <a:p>
            <a:r>
              <a:rPr lang="en-GB" dirty="0">
                <a:latin typeface="Calibri"/>
                <a:ea typeface="MS Mincho"/>
                <a:cs typeface="Times New Roman"/>
              </a:rPr>
              <a:t>Change Management:</a:t>
            </a:r>
          </a:p>
          <a:p>
            <a:pPr lvl="1"/>
            <a:r>
              <a:rPr lang="de-DE" dirty="0" err="1"/>
              <a:t>Registrieren</a:t>
            </a:r>
            <a:r>
              <a:rPr lang="de-DE" dirty="0"/>
              <a:t>, </a:t>
            </a:r>
            <a:r>
              <a:rPr lang="de-DE" dirty="0" err="1"/>
              <a:t>Klassifizieren und Beurteilen von Requests for Change</a:t>
            </a:r>
            <a:endParaRPr lang="de-DE" dirty="0"/>
          </a:p>
          <a:p>
            <a:pPr lvl="1"/>
            <a:r>
              <a:rPr lang="en-US" dirty="0"/>
              <a:t>Management der Genehmigung von Changes und Koordinierung ihrer Umsetzung</a:t>
            </a:r>
          </a:p>
          <a:p>
            <a:pPr lvl="1"/>
            <a:r>
              <a:rPr lang="en-US" dirty="0"/>
              <a:t>Review von Changes auf Erfolg</a:t>
            </a:r>
          </a:p>
        </p:txBody>
      </p:sp>
      <p:sp>
        <p:nvSpPr>
          <p:cNvPr id="4" name="Foliennummernplatzhalter 3"/>
          <p:cNvSpPr>
            <a:spLocks noGrp="1"/>
          </p:cNvSpPr>
          <p:nvPr>
            <p:ph type="sldNum" sz="quarter" idx="12"/>
          </p:nvPr>
        </p:nvSpPr>
        <p:spPr/>
        <p:txBody>
          <a:bodyPr/>
          <a:lstStyle/>
          <a:p>
            <a:fld id="{43507AEB-23B8-F142-83A3-458C56B10093}" type="slidenum">
              <a:rPr lang="en-US" smtClean="0"/>
              <a:t>12</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3336772463"/>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4203416"/>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CONFM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1741349312"/>
              </p:ext>
            </p:extLst>
          </p:nvPr>
        </p:nvGraphicFramePr>
        <p:xfrm>
          <a:off x="609600" y="502035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CHM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0227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Durchführung von Audit-Aktivitäten (1/3)</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pPr marL="514350" indent="-514350">
              <a:buFont typeface="+mj-lt"/>
              <a:buAutoNum type="arabicPeriod"/>
            </a:pPr>
            <a:r>
              <a:rPr lang="en-US" dirty="0"/>
              <a:t>Durchführung des ersten Meetings</a:t>
            </a:r>
          </a:p>
          <a:p>
            <a:pPr marL="514350" indent="-514350">
              <a:buFont typeface="+mj-lt"/>
              <a:buAutoNum type="arabicPeriod"/>
            </a:pPr>
            <a:r>
              <a:rPr lang="en-US" dirty="0"/>
              <a:t>Zuweisung der Rollen von Führern und Beobachtern</a:t>
            </a:r>
          </a:p>
          <a:p>
            <a:pPr marL="514350" indent="-514350">
              <a:buFont typeface="+mj-lt"/>
              <a:buAutoNum type="arabicPeriod"/>
            </a:pPr>
            <a:r>
              <a:rPr lang="en-US" dirty="0"/>
              <a:t>Sammeln und Überprüfen von Informationen / Auditnachweisen</a:t>
            </a:r>
          </a:p>
          <a:p>
            <a:pPr marL="514350" indent="-514350">
              <a:buFont typeface="+mj-lt"/>
              <a:buAutoNum type="arabicPeriod"/>
            </a:pPr>
            <a:r>
              <a:rPr lang="en-US" dirty="0"/>
              <a:t>Auditfeststellungen generieren</a:t>
            </a:r>
          </a:p>
          <a:p>
            <a:pPr marL="514350" indent="-514350">
              <a:buFont typeface="+mj-lt"/>
              <a:buAutoNum type="arabicPeriod"/>
            </a:pPr>
            <a:r>
              <a:rPr lang="en-US" dirty="0"/>
              <a:t>Auditschlussfolgerungen vorbereiten</a:t>
            </a:r>
          </a:p>
          <a:p>
            <a:pPr marL="514350" indent="-514350">
              <a:buFont typeface="+mj-lt"/>
              <a:buAutoNum type="arabicPeriod"/>
            </a:pPr>
            <a:r>
              <a:rPr lang="en-US" dirty="0"/>
              <a:t>Durchführung des abschließenden Meetings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120</a:t>
            </a:fld>
            <a:endParaRPr lang="en-US"/>
          </a:p>
        </p:txBody>
      </p:sp>
      <p:sp>
        <p:nvSpPr>
          <p:cNvPr id="5" name="CustomShape 4">
            <a:extLst>
              <a:ext uri="{FF2B5EF4-FFF2-40B4-BE49-F238E27FC236}">
                <a16:creationId xmlns:a16="http://schemas.microsoft.com/office/drawing/2014/main" id="{31E97763-5F9C-0104-750B-502F87F51E8A}"/>
              </a:ext>
            </a:extLst>
          </p:cNvPr>
          <p:cNvSpPr/>
          <p:nvPr/>
        </p:nvSpPr>
        <p:spPr>
          <a:xfrm>
            <a:off x="10160177" y="1803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ABBDDEA-D11D-FB7C-13CF-5C0D5781E978}"/>
              </a:ext>
            </a:extLst>
          </p:cNvPr>
          <p:cNvSpPr/>
          <p:nvPr/>
        </p:nvSpPr>
        <p:spPr>
          <a:xfrm>
            <a:off x="10160177"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E38C7C2-9FFC-6DAC-FF61-5009831BB11D}"/>
              </a:ext>
            </a:extLst>
          </p:cNvPr>
          <p:cNvSpPr/>
          <p:nvPr/>
        </p:nvSpPr>
        <p:spPr>
          <a:xfrm>
            <a:off x="10118417" y="36126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B1438D2E-4284-CD33-8721-16822553F7A0}"/>
              </a:ext>
            </a:extLst>
          </p:cNvPr>
          <p:cNvSpPr/>
          <p:nvPr/>
        </p:nvSpPr>
        <p:spPr>
          <a:xfrm>
            <a:off x="10160177"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51562C0A-C346-7DFF-ECFE-D42F904B8234}"/>
              </a:ext>
            </a:extLst>
          </p:cNvPr>
          <p:cNvSpPr/>
          <p:nvPr/>
        </p:nvSpPr>
        <p:spPr>
          <a:xfrm rot="16200000" flipH="1">
            <a:off x="10930217" y="41209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74E5EE3E-5986-989C-76C5-DB9AEA62BA42}"/>
              </a:ext>
            </a:extLst>
          </p:cNvPr>
          <p:cNvSpPr/>
          <p:nvPr/>
        </p:nvSpPr>
        <p:spPr>
          <a:xfrm rot="5400000">
            <a:off x="10923737" y="35110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C403F968-80B3-8C74-5CB6-E9755F22DDC4}"/>
              </a:ext>
            </a:extLst>
          </p:cNvPr>
          <p:cNvSpPr/>
          <p:nvPr/>
        </p:nvSpPr>
        <p:spPr>
          <a:xfrm rot="5400000">
            <a:off x="10923377" y="28936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3E27750F-0669-9297-FF02-CD4DBF156D0A}"/>
              </a:ext>
            </a:extLst>
          </p:cNvPr>
          <p:cNvSpPr/>
          <p:nvPr/>
        </p:nvSpPr>
        <p:spPr>
          <a:xfrm>
            <a:off x="10160177"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AFD06FCD-5A39-400E-BF5D-1F3DBCB8863C}"/>
              </a:ext>
            </a:extLst>
          </p:cNvPr>
          <p:cNvSpPr/>
          <p:nvPr/>
        </p:nvSpPr>
        <p:spPr>
          <a:xfrm rot="16200000" flipH="1">
            <a:off x="10923017" y="227700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31CF6A6-5D5B-8916-A5BD-B2A35516B88D}"/>
              </a:ext>
            </a:extLst>
          </p:cNvPr>
          <p:cNvSpPr/>
          <p:nvPr/>
        </p:nvSpPr>
        <p:spPr>
          <a:xfrm>
            <a:off x="10160177" y="425772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04543634-6E49-932B-C307-C4C6CBF45EA0}"/>
              </a:ext>
            </a:extLst>
          </p:cNvPr>
          <p:cNvSpPr/>
          <p:nvPr/>
        </p:nvSpPr>
        <p:spPr>
          <a:xfrm>
            <a:off x="10160177" y="487476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A72CFBB7-23B7-A997-40F9-3F93D7B1BB51}"/>
              </a:ext>
            </a:extLst>
          </p:cNvPr>
          <p:cNvSpPr/>
          <p:nvPr/>
        </p:nvSpPr>
        <p:spPr>
          <a:xfrm rot="5400000">
            <a:off x="10931657" y="47383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33479447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Durchführung von Audit-Aktivitäten (2/3)</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lnSpcReduction="10000"/>
          </a:bodyPr>
          <a:lstStyle/>
          <a:p>
            <a:r>
              <a:rPr lang="en-US" dirty="0"/>
              <a:t>Methoden zur Sammlung und Überprüfung von Informationen / Auditnachweisen:</a:t>
            </a:r>
          </a:p>
          <a:p>
            <a:pPr lvl="1"/>
            <a:r>
              <a:rPr lang="en-US" dirty="0"/>
              <a:t>Vor-Ort-Reviews von Dokumenten</a:t>
            </a:r>
          </a:p>
          <a:p>
            <a:pPr lvl="2"/>
            <a:r>
              <a:rPr lang="en-US" dirty="0"/>
              <a:t>Schwerpunkt: Vollständigkeit, Korrektheit, Konsistenz und Aktualität der Dokumentation</a:t>
            </a:r>
          </a:p>
          <a:p>
            <a:pPr lvl="2"/>
            <a:r>
              <a:rPr lang="en-US" dirty="0"/>
              <a:t>Wichtig: Angemessene Probenahme</a:t>
            </a:r>
          </a:p>
          <a:p>
            <a:pPr lvl="1"/>
            <a:r>
              <a:rPr lang="en-US" dirty="0"/>
              <a:t>Interviews</a:t>
            </a:r>
          </a:p>
          <a:p>
            <a:pPr lvl="2"/>
            <a:r>
              <a:rPr lang="en-US" dirty="0"/>
              <a:t>Sicherstellung der Verfügbarkeit der "richtigen" Personen</a:t>
            </a:r>
          </a:p>
          <a:p>
            <a:pPr lvl="2"/>
            <a:r>
              <a:rPr lang="en-US" dirty="0"/>
              <a:t>Sorgfältige Auswahl der Fragetechniken (z.B. offene vs. geschlossene Fragen)</a:t>
            </a:r>
          </a:p>
          <a:p>
            <a:pPr lvl="1"/>
            <a:r>
              <a:rPr lang="en-US" dirty="0"/>
              <a:t>Beobachtungen von Fakten</a:t>
            </a:r>
          </a:p>
          <a:p>
            <a:pPr lvl="2"/>
            <a:r>
              <a:rPr lang="en-US" dirty="0"/>
              <a:t>Vermeiden Sie die Störung oder Unterbrechung des Betriebs vor Ort (z. B. Produktion, Erbringung von Dienstleistungen)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121</a:t>
            </a:fld>
            <a:endParaRPr lang="en-US"/>
          </a:p>
        </p:txBody>
      </p:sp>
      <p:sp>
        <p:nvSpPr>
          <p:cNvPr id="5" name="CustomShape 4">
            <a:extLst>
              <a:ext uri="{FF2B5EF4-FFF2-40B4-BE49-F238E27FC236}">
                <a16:creationId xmlns:a16="http://schemas.microsoft.com/office/drawing/2014/main" id="{31E97763-5F9C-0104-750B-502F87F51E8A}"/>
              </a:ext>
            </a:extLst>
          </p:cNvPr>
          <p:cNvSpPr/>
          <p:nvPr/>
        </p:nvSpPr>
        <p:spPr>
          <a:xfrm>
            <a:off x="10160177" y="1803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ABBDDEA-D11D-FB7C-13CF-5C0D5781E978}"/>
              </a:ext>
            </a:extLst>
          </p:cNvPr>
          <p:cNvSpPr/>
          <p:nvPr/>
        </p:nvSpPr>
        <p:spPr>
          <a:xfrm>
            <a:off x="10160177"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E38C7C2-9FFC-6DAC-FF61-5009831BB11D}"/>
              </a:ext>
            </a:extLst>
          </p:cNvPr>
          <p:cNvSpPr/>
          <p:nvPr/>
        </p:nvSpPr>
        <p:spPr>
          <a:xfrm>
            <a:off x="10118417" y="36126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B1438D2E-4284-CD33-8721-16822553F7A0}"/>
              </a:ext>
            </a:extLst>
          </p:cNvPr>
          <p:cNvSpPr/>
          <p:nvPr/>
        </p:nvSpPr>
        <p:spPr>
          <a:xfrm>
            <a:off x="10160177"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51562C0A-C346-7DFF-ECFE-D42F904B8234}"/>
              </a:ext>
            </a:extLst>
          </p:cNvPr>
          <p:cNvSpPr/>
          <p:nvPr/>
        </p:nvSpPr>
        <p:spPr>
          <a:xfrm rot="16200000" flipH="1">
            <a:off x="10930217" y="41209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74E5EE3E-5986-989C-76C5-DB9AEA62BA42}"/>
              </a:ext>
            </a:extLst>
          </p:cNvPr>
          <p:cNvSpPr/>
          <p:nvPr/>
        </p:nvSpPr>
        <p:spPr>
          <a:xfrm rot="5400000">
            <a:off x="10923737" y="35110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C403F968-80B3-8C74-5CB6-E9755F22DDC4}"/>
              </a:ext>
            </a:extLst>
          </p:cNvPr>
          <p:cNvSpPr/>
          <p:nvPr/>
        </p:nvSpPr>
        <p:spPr>
          <a:xfrm rot="5400000">
            <a:off x="10923377" y="28936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3E27750F-0669-9297-FF02-CD4DBF156D0A}"/>
              </a:ext>
            </a:extLst>
          </p:cNvPr>
          <p:cNvSpPr/>
          <p:nvPr/>
        </p:nvSpPr>
        <p:spPr>
          <a:xfrm>
            <a:off x="10160177"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AFD06FCD-5A39-400E-BF5D-1F3DBCB8863C}"/>
              </a:ext>
            </a:extLst>
          </p:cNvPr>
          <p:cNvSpPr/>
          <p:nvPr/>
        </p:nvSpPr>
        <p:spPr>
          <a:xfrm rot="16200000" flipH="1">
            <a:off x="10923017" y="227700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31CF6A6-5D5B-8916-A5BD-B2A35516B88D}"/>
              </a:ext>
            </a:extLst>
          </p:cNvPr>
          <p:cNvSpPr/>
          <p:nvPr/>
        </p:nvSpPr>
        <p:spPr>
          <a:xfrm>
            <a:off x="10160177" y="425772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04543634-6E49-932B-C307-C4C6CBF45EA0}"/>
              </a:ext>
            </a:extLst>
          </p:cNvPr>
          <p:cNvSpPr/>
          <p:nvPr/>
        </p:nvSpPr>
        <p:spPr>
          <a:xfrm>
            <a:off x="10160177" y="487476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A72CFBB7-23B7-A997-40F9-3F93D7B1BB51}"/>
              </a:ext>
            </a:extLst>
          </p:cNvPr>
          <p:cNvSpPr/>
          <p:nvPr/>
        </p:nvSpPr>
        <p:spPr>
          <a:xfrm rot="5400000">
            <a:off x="10931657" y="47383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5155834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Durchführung von Audit-Aktivitäten (3/3)</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Der typische Ablauf einer Auditierung:</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122</a:t>
            </a:fld>
            <a:endParaRPr lang="en-US"/>
          </a:p>
        </p:txBody>
      </p:sp>
      <p:sp>
        <p:nvSpPr>
          <p:cNvPr id="5" name="CustomShape 4">
            <a:extLst>
              <a:ext uri="{FF2B5EF4-FFF2-40B4-BE49-F238E27FC236}">
                <a16:creationId xmlns:a16="http://schemas.microsoft.com/office/drawing/2014/main" id="{31E97763-5F9C-0104-750B-502F87F51E8A}"/>
              </a:ext>
            </a:extLst>
          </p:cNvPr>
          <p:cNvSpPr/>
          <p:nvPr/>
        </p:nvSpPr>
        <p:spPr>
          <a:xfrm>
            <a:off x="10160177" y="1803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ABBDDEA-D11D-FB7C-13CF-5C0D5781E978}"/>
              </a:ext>
            </a:extLst>
          </p:cNvPr>
          <p:cNvSpPr/>
          <p:nvPr/>
        </p:nvSpPr>
        <p:spPr>
          <a:xfrm>
            <a:off x="10160177"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E38C7C2-9FFC-6DAC-FF61-5009831BB11D}"/>
              </a:ext>
            </a:extLst>
          </p:cNvPr>
          <p:cNvSpPr/>
          <p:nvPr/>
        </p:nvSpPr>
        <p:spPr>
          <a:xfrm>
            <a:off x="10118417" y="36126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B1438D2E-4284-CD33-8721-16822553F7A0}"/>
              </a:ext>
            </a:extLst>
          </p:cNvPr>
          <p:cNvSpPr/>
          <p:nvPr/>
        </p:nvSpPr>
        <p:spPr>
          <a:xfrm>
            <a:off x="10160177"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51562C0A-C346-7DFF-ECFE-D42F904B8234}"/>
              </a:ext>
            </a:extLst>
          </p:cNvPr>
          <p:cNvSpPr/>
          <p:nvPr/>
        </p:nvSpPr>
        <p:spPr>
          <a:xfrm rot="16200000" flipH="1">
            <a:off x="10930217" y="41209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74E5EE3E-5986-989C-76C5-DB9AEA62BA42}"/>
              </a:ext>
            </a:extLst>
          </p:cNvPr>
          <p:cNvSpPr/>
          <p:nvPr/>
        </p:nvSpPr>
        <p:spPr>
          <a:xfrm rot="5400000">
            <a:off x="10923737" y="35110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C403F968-80B3-8C74-5CB6-E9755F22DDC4}"/>
              </a:ext>
            </a:extLst>
          </p:cNvPr>
          <p:cNvSpPr/>
          <p:nvPr/>
        </p:nvSpPr>
        <p:spPr>
          <a:xfrm rot="5400000">
            <a:off x="10923377" y="28936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3E27750F-0669-9297-FF02-CD4DBF156D0A}"/>
              </a:ext>
            </a:extLst>
          </p:cNvPr>
          <p:cNvSpPr/>
          <p:nvPr/>
        </p:nvSpPr>
        <p:spPr>
          <a:xfrm>
            <a:off x="10160177"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AFD06FCD-5A39-400E-BF5D-1F3DBCB8863C}"/>
              </a:ext>
            </a:extLst>
          </p:cNvPr>
          <p:cNvSpPr/>
          <p:nvPr/>
        </p:nvSpPr>
        <p:spPr>
          <a:xfrm rot="16200000" flipH="1">
            <a:off x="10923017" y="227700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31CF6A6-5D5B-8916-A5BD-B2A35516B88D}"/>
              </a:ext>
            </a:extLst>
          </p:cNvPr>
          <p:cNvSpPr/>
          <p:nvPr/>
        </p:nvSpPr>
        <p:spPr>
          <a:xfrm>
            <a:off x="10160177" y="425772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04543634-6E49-932B-C307-C4C6CBF45EA0}"/>
              </a:ext>
            </a:extLst>
          </p:cNvPr>
          <p:cNvSpPr/>
          <p:nvPr/>
        </p:nvSpPr>
        <p:spPr>
          <a:xfrm>
            <a:off x="10160177" y="487476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A72CFBB7-23B7-A997-40F9-3F93D7B1BB51}"/>
              </a:ext>
            </a:extLst>
          </p:cNvPr>
          <p:cNvSpPr/>
          <p:nvPr/>
        </p:nvSpPr>
        <p:spPr>
          <a:xfrm rot="5400000">
            <a:off x="10931657" y="47383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graphicFrame>
        <p:nvGraphicFramePr>
          <p:cNvPr id="17" name="Inhaltsplatzhalter 17">
            <a:extLst>
              <a:ext uri="{FF2B5EF4-FFF2-40B4-BE49-F238E27FC236}">
                <a16:creationId xmlns:a16="http://schemas.microsoft.com/office/drawing/2014/main" id="{BF38285B-0458-6A42-B2DE-E6B724CEB0A9}"/>
              </a:ext>
            </a:extLst>
          </p:cNvPr>
          <p:cNvGraphicFramePr>
            <a:graphicFrameLocks/>
          </p:cNvGraphicFramePr>
          <p:nvPr>
            <p:extLst>
              <p:ext uri="{D42A27DB-BD31-4B8C-83A1-F6EECF244321}">
                <p14:modId xmlns:p14="http://schemas.microsoft.com/office/powerpoint/2010/main" val="2166138909"/>
              </p:ext>
            </p:extLst>
          </p:nvPr>
        </p:nvGraphicFramePr>
        <p:xfrm>
          <a:off x="2308713" y="2316480"/>
          <a:ext cx="5305426" cy="403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9655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Erstellung und Verteilung des Audit-Berichts</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Typischer Inhalt eines Audit-Berichts:</a:t>
            </a:r>
          </a:p>
          <a:p>
            <a:pPr lvl="1"/>
            <a:r>
              <a:rPr lang="en-US" dirty="0"/>
              <a:t>Ziele der Auditierung</a:t>
            </a:r>
          </a:p>
          <a:p>
            <a:pPr lvl="1"/>
            <a:r>
              <a:rPr lang="en-US" dirty="0"/>
              <a:t>Anwendungsbereich der Auditierung</a:t>
            </a:r>
          </a:p>
          <a:p>
            <a:pPr lvl="1"/>
            <a:r>
              <a:rPr lang="en-US" dirty="0"/>
              <a:t>Auditkriterien</a:t>
            </a:r>
          </a:p>
          <a:p>
            <a:pPr lvl="1"/>
            <a:r>
              <a:rPr lang="en-US" dirty="0"/>
              <a:t>Identifizierung des Audit-Kunden, des Auditteams und der an der Auditierung beteiligten </a:t>
            </a:r>
            <a:r>
              <a:rPr lang="en-US" dirty="0" err="1"/>
              <a:t>Personen</a:t>
            </a:r>
          </a:p>
          <a:p>
            <a:pPr lvl="1"/>
            <a:r>
              <a:rPr lang="en-US" dirty="0"/>
              <a:t>Orte, Daten und Zeiten der durchgeführten Audit Aktivitäten</a:t>
            </a:r>
          </a:p>
          <a:p>
            <a:pPr lvl="1"/>
            <a:r>
              <a:rPr lang="en-US" dirty="0"/>
              <a:t>Auditfeststellungen</a:t>
            </a:r>
          </a:p>
          <a:p>
            <a:pPr lvl="1"/>
            <a:r>
              <a:rPr lang="en-US" dirty="0"/>
              <a:t>Auditschlussfolgerungen</a:t>
            </a:r>
          </a:p>
          <a:p>
            <a:pPr lvl="1"/>
            <a:r>
              <a:rPr lang="en-US" dirty="0"/>
              <a:t>Erklärung, inwieweit die Auditkriterien erfüllt wurden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123</a:t>
            </a:fld>
            <a:endParaRPr lang="en-US"/>
          </a:p>
        </p:txBody>
      </p:sp>
      <p:sp>
        <p:nvSpPr>
          <p:cNvPr id="17" name="CustomShape 4">
            <a:extLst>
              <a:ext uri="{FF2B5EF4-FFF2-40B4-BE49-F238E27FC236}">
                <a16:creationId xmlns:a16="http://schemas.microsoft.com/office/drawing/2014/main" id="{695B133E-00CD-EB1A-D851-BD53C271DF98}"/>
              </a:ext>
            </a:extLst>
          </p:cNvPr>
          <p:cNvSpPr/>
          <p:nvPr/>
        </p:nvSpPr>
        <p:spPr>
          <a:xfrm>
            <a:off x="10160177" y="1799297"/>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18" name="CustomShape 5">
            <a:extLst>
              <a:ext uri="{FF2B5EF4-FFF2-40B4-BE49-F238E27FC236}">
                <a16:creationId xmlns:a16="http://schemas.microsoft.com/office/drawing/2014/main" id="{4B6400F4-85E2-0633-0314-32BBDC71D206}"/>
              </a:ext>
            </a:extLst>
          </p:cNvPr>
          <p:cNvSpPr/>
          <p:nvPr/>
        </p:nvSpPr>
        <p:spPr>
          <a:xfrm>
            <a:off x="10160177" y="3033377"/>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19" name="CustomShape 6">
            <a:extLst>
              <a:ext uri="{FF2B5EF4-FFF2-40B4-BE49-F238E27FC236}">
                <a16:creationId xmlns:a16="http://schemas.microsoft.com/office/drawing/2014/main" id="{B0B55153-5577-4042-5485-3EE00ECF115E}"/>
              </a:ext>
            </a:extLst>
          </p:cNvPr>
          <p:cNvSpPr/>
          <p:nvPr/>
        </p:nvSpPr>
        <p:spPr>
          <a:xfrm>
            <a:off x="10118417" y="3607937"/>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20" name="CustomShape 7">
            <a:extLst>
              <a:ext uri="{FF2B5EF4-FFF2-40B4-BE49-F238E27FC236}">
                <a16:creationId xmlns:a16="http://schemas.microsoft.com/office/drawing/2014/main" id="{5E0EF1A1-8457-6064-06CA-1A9D97235CE0}"/>
              </a:ext>
            </a:extLst>
          </p:cNvPr>
          <p:cNvSpPr/>
          <p:nvPr/>
        </p:nvSpPr>
        <p:spPr>
          <a:xfrm>
            <a:off x="10160177" y="3650417"/>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21" name="CustomShape 8">
            <a:extLst>
              <a:ext uri="{FF2B5EF4-FFF2-40B4-BE49-F238E27FC236}">
                <a16:creationId xmlns:a16="http://schemas.microsoft.com/office/drawing/2014/main" id="{E861ABC1-F3A4-709F-A254-A780C0CB0D28}"/>
              </a:ext>
            </a:extLst>
          </p:cNvPr>
          <p:cNvSpPr/>
          <p:nvPr/>
        </p:nvSpPr>
        <p:spPr>
          <a:xfrm rot="16200000" flipH="1">
            <a:off x="10930217" y="4116257"/>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2" name="CustomShape 9">
            <a:extLst>
              <a:ext uri="{FF2B5EF4-FFF2-40B4-BE49-F238E27FC236}">
                <a16:creationId xmlns:a16="http://schemas.microsoft.com/office/drawing/2014/main" id="{97E0E1FA-5EBE-AF56-7BA7-60E5C73CBC6C}"/>
              </a:ext>
            </a:extLst>
          </p:cNvPr>
          <p:cNvSpPr/>
          <p:nvPr/>
        </p:nvSpPr>
        <p:spPr>
          <a:xfrm rot="5400000">
            <a:off x="10923737" y="3506417"/>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3" name="CustomShape 10">
            <a:extLst>
              <a:ext uri="{FF2B5EF4-FFF2-40B4-BE49-F238E27FC236}">
                <a16:creationId xmlns:a16="http://schemas.microsoft.com/office/drawing/2014/main" id="{89D8E268-4A07-FFD7-AA7D-D9A270875CA8}"/>
              </a:ext>
            </a:extLst>
          </p:cNvPr>
          <p:cNvSpPr/>
          <p:nvPr/>
        </p:nvSpPr>
        <p:spPr>
          <a:xfrm rot="5400000">
            <a:off x="10923377" y="2889017"/>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4" name="CustomShape 11">
            <a:extLst>
              <a:ext uri="{FF2B5EF4-FFF2-40B4-BE49-F238E27FC236}">
                <a16:creationId xmlns:a16="http://schemas.microsoft.com/office/drawing/2014/main" id="{3FC75660-F04A-C704-E26C-CA8E879130CE}"/>
              </a:ext>
            </a:extLst>
          </p:cNvPr>
          <p:cNvSpPr/>
          <p:nvPr/>
        </p:nvSpPr>
        <p:spPr>
          <a:xfrm>
            <a:off x="10160177" y="2416337"/>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25" name="CustomShape 12">
            <a:extLst>
              <a:ext uri="{FF2B5EF4-FFF2-40B4-BE49-F238E27FC236}">
                <a16:creationId xmlns:a16="http://schemas.microsoft.com/office/drawing/2014/main" id="{9370D607-58A9-CBFD-14B9-74FE2B345486}"/>
              </a:ext>
            </a:extLst>
          </p:cNvPr>
          <p:cNvSpPr/>
          <p:nvPr/>
        </p:nvSpPr>
        <p:spPr>
          <a:xfrm rot="16200000" flipH="1">
            <a:off x="10923017" y="2272337"/>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6" name="CustomShape 13">
            <a:extLst>
              <a:ext uri="{FF2B5EF4-FFF2-40B4-BE49-F238E27FC236}">
                <a16:creationId xmlns:a16="http://schemas.microsoft.com/office/drawing/2014/main" id="{C15D155F-5587-91EE-9B5A-BFF53F3A9AF6}"/>
              </a:ext>
            </a:extLst>
          </p:cNvPr>
          <p:cNvSpPr/>
          <p:nvPr/>
        </p:nvSpPr>
        <p:spPr>
          <a:xfrm>
            <a:off x="10160177" y="4253057"/>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27" name="CustomShape 14">
            <a:extLst>
              <a:ext uri="{FF2B5EF4-FFF2-40B4-BE49-F238E27FC236}">
                <a16:creationId xmlns:a16="http://schemas.microsoft.com/office/drawing/2014/main" id="{4DCF1D9F-DDAE-69E3-8891-3DFA56558E2D}"/>
              </a:ext>
            </a:extLst>
          </p:cNvPr>
          <p:cNvSpPr/>
          <p:nvPr/>
        </p:nvSpPr>
        <p:spPr>
          <a:xfrm>
            <a:off x="10160177" y="4870097"/>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28" name="CustomShape 15">
            <a:extLst>
              <a:ext uri="{FF2B5EF4-FFF2-40B4-BE49-F238E27FC236}">
                <a16:creationId xmlns:a16="http://schemas.microsoft.com/office/drawing/2014/main" id="{FF314E67-2F07-5AB0-5649-763C5888E0C7}"/>
              </a:ext>
            </a:extLst>
          </p:cNvPr>
          <p:cNvSpPr/>
          <p:nvPr/>
        </p:nvSpPr>
        <p:spPr>
          <a:xfrm rot="5400000">
            <a:off x="10931657" y="4733657"/>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13611842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Abschluss des Audits</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Das Audit ist abgeschlossen, nachdem alle geplanten Audit-Aktivitäten durchgeführt worden sind.</a:t>
            </a:r>
          </a:p>
          <a:p>
            <a:r>
              <a:rPr lang="en-US" dirty="0"/>
              <a:t>Die Offenlegung von Unterlagen und Informationen, die während der Auditierung erlangt wurden, bleibt eine Pflicht des Auditteams</a:t>
            </a:r>
          </a:p>
          <a:p>
            <a:r>
              <a:rPr lang="en-US" dirty="0"/>
              <a:t>Bei Audits, die von externen Auditoren durchgeführt werden, ist der Auditbericht "Eigentum" des Audit-Kunden.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124</a:t>
            </a:fld>
            <a:endParaRPr lang="en-US"/>
          </a:p>
        </p:txBody>
      </p:sp>
      <p:sp>
        <p:nvSpPr>
          <p:cNvPr id="5" name="CustomShape 4">
            <a:extLst>
              <a:ext uri="{FF2B5EF4-FFF2-40B4-BE49-F238E27FC236}">
                <a16:creationId xmlns:a16="http://schemas.microsoft.com/office/drawing/2014/main" id="{C69824ED-D8E5-27E2-DDE6-CBA88BC4F510}"/>
              </a:ext>
            </a:extLst>
          </p:cNvPr>
          <p:cNvSpPr/>
          <p:nvPr/>
        </p:nvSpPr>
        <p:spPr>
          <a:xfrm>
            <a:off x="10160177" y="18043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Einweihung</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C94BE76-C3C8-841C-0787-6BFEACA8211E}"/>
              </a:ext>
            </a:extLst>
          </p:cNvPr>
          <p:cNvSpPr/>
          <p:nvPr/>
        </p:nvSpPr>
        <p:spPr>
          <a:xfrm>
            <a:off x="10160177" y="30384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Audit-Aktivitäten</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BA6E435E-85A1-DE75-8194-14AFA22B338B}"/>
              </a:ext>
            </a:extLst>
          </p:cNvPr>
          <p:cNvSpPr/>
          <p:nvPr/>
        </p:nvSpPr>
        <p:spPr>
          <a:xfrm>
            <a:off x="10118417" y="361296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EBEA3831-1A5C-3243-820B-10C2DB71B9FC}"/>
              </a:ext>
            </a:extLst>
          </p:cNvPr>
          <p:cNvSpPr/>
          <p:nvPr/>
        </p:nvSpPr>
        <p:spPr>
          <a:xfrm>
            <a:off x="10160177" y="36554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Audit-Bericht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7D6254CC-17F7-AC14-90FB-83C4B3F59F22}"/>
              </a:ext>
            </a:extLst>
          </p:cNvPr>
          <p:cNvSpPr/>
          <p:nvPr/>
        </p:nvSpPr>
        <p:spPr>
          <a:xfrm rot="16200000" flipH="1">
            <a:off x="10930217" y="41212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87077324-68BC-50B2-6A2D-20410755E922}"/>
              </a:ext>
            </a:extLst>
          </p:cNvPr>
          <p:cNvSpPr/>
          <p:nvPr/>
        </p:nvSpPr>
        <p:spPr>
          <a:xfrm rot="5400000">
            <a:off x="10923737" y="35114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80A0CD20-6B64-7FFD-DA88-3D1E7AACD854}"/>
              </a:ext>
            </a:extLst>
          </p:cNvPr>
          <p:cNvSpPr/>
          <p:nvPr/>
        </p:nvSpPr>
        <p:spPr>
          <a:xfrm rot="5400000">
            <a:off x="10923377"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4749553C-CDC7-81A1-DF36-F521B98A1E5A}"/>
              </a:ext>
            </a:extLst>
          </p:cNvPr>
          <p:cNvSpPr/>
          <p:nvPr/>
        </p:nvSpPr>
        <p:spPr>
          <a:xfrm>
            <a:off x="10160177" y="24213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Vorbereitung</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4FA14A5A-7F4F-1ABC-B1F9-7209740D93ED}"/>
              </a:ext>
            </a:extLst>
          </p:cNvPr>
          <p:cNvSpPr/>
          <p:nvPr/>
        </p:nvSpPr>
        <p:spPr>
          <a:xfrm rot="16200000" flipH="1">
            <a:off x="10923017" y="227736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A4589C49-E80A-3D65-8C5A-1F83EDBD2472}"/>
              </a:ext>
            </a:extLst>
          </p:cNvPr>
          <p:cNvSpPr/>
          <p:nvPr/>
        </p:nvSpPr>
        <p:spPr>
          <a:xfrm>
            <a:off x="10160177" y="4258080"/>
            <a:ext cx="1815120" cy="343080"/>
          </a:xfrm>
          <a:prstGeom prst="roundRect">
            <a:avLst>
              <a:gd name="adj" fmla="val 16667"/>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Fertigstellung</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A748DACB-9914-1494-446D-4CA74BC2EB8D}"/>
              </a:ext>
            </a:extLst>
          </p:cNvPr>
          <p:cNvSpPr/>
          <p:nvPr/>
        </p:nvSpPr>
        <p:spPr>
          <a:xfrm>
            <a:off x="10160177" y="487512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Follow-up-Maßnahmen</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609B72D8-363B-7BE3-6E5C-2917C289FA33}"/>
              </a:ext>
            </a:extLst>
          </p:cNvPr>
          <p:cNvSpPr/>
          <p:nvPr/>
        </p:nvSpPr>
        <p:spPr>
          <a:xfrm rot="5400000">
            <a:off x="10931657" y="47386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40834017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Beurteilung von Fähigkeiten und Reifegrad</a:t>
            </a:r>
          </a:p>
        </p:txBody>
      </p:sp>
      <p:sp>
        <p:nvSpPr>
          <p:cNvPr id="4" name="Foliennummernplatzhalter 3"/>
          <p:cNvSpPr>
            <a:spLocks noGrp="1"/>
          </p:cNvSpPr>
          <p:nvPr>
            <p:ph type="sldNum" sz="quarter" idx="12"/>
          </p:nvPr>
        </p:nvSpPr>
        <p:spPr/>
        <p:txBody>
          <a:bodyPr/>
          <a:lstStyle/>
          <a:p>
            <a:fld id="{43507AEB-23B8-F142-83A3-458C56B10093}" type="slidenum">
              <a:rPr lang="en-US" smtClean="0"/>
              <a:t>125</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Fähigkeit vs. Reifegrad, Fähigkeit und Reifegradmodell, FitSM-6</a:t>
            </a:r>
          </a:p>
        </p:txBody>
      </p:sp>
    </p:spTree>
    <p:extLst>
      <p:ext uri="{BB962C8B-B14F-4D97-AF65-F5344CB8AC3E}">
        <p14:creationId xmlns:p14="http://schemas.microsoft.com/office/powerpoint/2010/main" val="40961391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Befähigung vs. Reife</a:t>
            </a:r>
          </a:p>
        </p:txBody>
      </p:sp>
      <p:graphicFrame>
        <p:nvGraphicFramePr>
          <p:cNvPr id="5" name="Inhaltsplatzhalter 4">
            <a:extLst>
              <a:ext uri="{FF2B5EF4-FFF2-40B4-BE49-F238E27FC236}">
                <a16:creationId xmlns:a16="http://schemas.microsoft.com/office/drawing/2014/main" id="{B919B901-E319-E8EE-19F6-305664348F07}"/>
              </a:ext>
            </a:extLst>
          </p:cNvPr>
          <p:cNvGraphicFramePr>
            <a:graphicFrameLocks noGrp="1"/>
          </p:cNvGraphicFramePr>
          <p:nvPr>
            <p:ph idx="1"/>
            <p:extLst>
              <p:ext uri="{D42A27DB-BD31-4B8C-83A1-F6EECF244321}">
                <p14:modId xmlns:p14="http://schemas.microsoft.com/office/powerpoint/2010/main" val="15330266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126</a:t>
            </a:fld>
            <a:endParaRPr lang="en-US"/>
          </a:p>
        </p:txBody>
      </p:sp>
    </p:spTree>
    <p:extLst>
      <p:ext uri="{BB962C8B-B14F-4D97-AF65-F5344CB8AC3E}">
        <p14:creationId xmlns:p14="http://schemas.microsoft.com/office/powerpoint/2010/main" val="19700634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Fähigkeits- und Reifegradmodell (1/2) </a:t>
            </a:r>
            <a:r>
              <a:rPr lang="en-GB" sz="2000" dirty="0">
                <a:solidFill>
                  <a:schemeClr val="bg1">
                    <a:lumMod val="50000"/>
                  </a:schemeClr>
                </a:solidFill>
              </a:rPr>
              <a:t>nach </a:t>
            </a:r>
            <a:r>
              <a:rPr lang="en-GB" sz="2000" b="1" dirty="0">
                <a:solidFill>
                  <a:schemeClr val="bg1">
                    <a:lumMod val="50000"/>
                  </a:schemeClr>
                </a:solidFill>
              </a:rPr>
              <a:t>FitSM-6</a:t>
            </a:r>
            <a:endParaRPr lang="en-GB" b="1" dirty="0">
              <a:solidFill>
                <a:schemeClr val="bg1">
                  <a:lumMod val="50000"/>
                </a:schemeClr>
              </a:solidFill>
            </a:endParaRPr>
          </a:p>
        </p:txBody>
      </p:sp>
      <p:graphicFrame>
        <p:nvGraphicFramePr>
          <p:cNvPr id="5" name="Inhaltsplatzhalter 4">
            <a:extLst>
              <a:ext uri="{FF2B5EF4-FFF2-40B4-BE49-F238E27FC236}">
                <a16:creationId xmlns:a16="http://schemas.microsoft.com/office/drawing/2014/main" id="{15196461-6DB1-511F-9BD7-CBC9EA237CFC}"/>
              </a:ext>
            </a:extLst>
          </p:cNvPr>
          <p:cNvGraphicFramePr>
            <a:graphicFrameLocks noGrp="1"/>
          </p:cNvGraphicFramePr>
          <p:nvPr>
            <p:ph idx="1"/>
            <p:extLst>
              <p:ext uri="{D42A27DB-BD31-4B8C-83A1-F6EECF244321}">
                <p14:modId xmlns:p14="http://schemas.microsoft.com/office/powerpoint/2010/main" val="83634371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127</a:t>
            </a:fld>
            <a:endParaRPr lang="en-US"/>
          </a:p>
        </p:txBody>
      </p:sp>
    </p:spTree>
    <p:extLst>
      <p:ext uri="{BB962C8B-B14F-4D97-AF65-F5344CB8AC3E}">
        <p14:creationId xmlns:p14="http://schemas.microsoft.com/office/powerpoint/2010/main" val="35247783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Fähigkeits- und Reifegradmodell (2/2) </a:t>
            </a:r>
            <a:r>
              <a:rPr lang="en-GB" sz="2000" dirty="0">
                <a:solidFill>
                  <a:schemeClr val="bg1">
                    <a:lumMod val="50000"/>
                  </a:schemeClr>
                </a:solidFill>
              </a:rPr>
              <a:t>nach </a:t>
            </a:r>
            <a:r>
              <a:rPr lang="en-GB" sz="2000" b="1" dirty="0">
                <a:solidFill>
                  <a:schemeClr val="bg1">
                    <a:lumMod val="50000"/>
                  </a:schemeClr>
                </a:solidFill>
              </a:rPr>
              <a:t>FitSM-6</a:t>
            </a:r>
            <a:endParaRPr lang="en-GB" b="1" dirty="0">
              <a:solidFill>
                <a:schemeClr val="bg1">
                  <a:lumMod val="50000"/>
                </a:schemeClr>
              </a:solidFill>
            </a:endParaRPr>
          </a:p>
        </p:txBody>
      </p:sp>
      <p:graphicFrame>
        <p:nvGraphicFramePr>
          <p:cNvPr id="5" name="Inhaltsplatzhalter 4">
            <a:extLst>
              <a:ext uri="{FF2B5EF4-FFF2-40B4-BE49-F238E27FC236}">
                <a16:creationId xmlns:a16="http://schemas.microsoft.com/office/drawing/2014/main" id="{ED7099A1-7054-EE4A-2C14-E81E25CD28B5}"/>
              </a:ext>
            </a:extLst>
          </p:cNvPr>
          <p:cNvGraphicFramePr>
            <a:graphicFrameLocks noGrp="1"/>
          </p:cNvGraphicFramePr>
          <p:nvPr>
            <p:ph idx="1"/>
            <p:extLst>
              <p:ext uri="{D42A27DB-BD31-4B8C-83A1-F6EECF244321}">
                <p14:modId xmlns:p14="http://schemas.microsoft.com/office/powerpoint/2010/main" val="140649965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128</a:t>
            </a:fld>
            <a:endParaRPr lang="en-US"/>
          </a:p>
        </p:txBody>
      </p:sp>
    </p:spTree>
    <p:extLst>
      <p:ext uri="{BB962C8B-B14F-4D97-AF65-F5344CB8AC3E}">
        <p14:creationId xmlns:p14="http://schemas.microsoft.com/office/powerpoint/2010/main" val="22517585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FitSM-6: Werkzeug zur Beurteilung des Reifegrads und der Fähigkeiten</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8128000" cy="4626019"/>
          </a:xfrm>
        </p:spPr>
        <p:txBody>
          <a:bodyPr>
            <a:normAutofit/>
          </a:bodyPr>
          <a:lstStyle/>
          <a:p>
            <a:r>
              <a:rPr lang="en-US" dirty="0"/>
              <a:t>FitSM-6 ist ein einfach zu bedienendes Werkzeug (Excel-basiert) zur Beurteilung der Fähigkeitsgrade von ITSM-Prozessen und zur Ableitung des allgemeinen Reifegrads des SMS in einem bestimmten Anwendungskontext</a:t>
            </a:r>
          </a:p>
          <a:p>
            <a:r>
              <a:rPr lang="en-US" dirty="0"/>
              <a:t>Pro Anforderung in FitSM-1: Zustandsbeschreibungen für jeden der Fähigkeitsgrade 1, 2 und 3 - für den spezifischen Kontext der gegebenen Anforderung</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129</a:t>
            </a:fld>
            <a:endParaRPr lang="en-US"/>
          </a:p>
        </p:txBody>
      </p:sp>
      <p:graphicFrame>
        <p:nvGraphicFramePr>
          <p:cNvPr id="9" name="Inhaltsplatzhalter 4">
            <a:extLst>
              <a:ext uri="{FF2B5EF4-FFF2-40B4-BE49-F238E27FC236}">
                <a16:creationId xmlns:a16="http://schemas.microsoft.com/office/drawing/2014/main" id="{873ECEEC-F9BB-CB02-F9E4-60A96F13EE8B}"/>
              </a:ext>
            </a:extLst>
          </p:cNvPr>
          <p:cNvGraphicFramePr>
            <a:graphicFrameLocks/>
          </p:cNvGraphicFramePr>
          <p:nvPr>
            <p:extLst>
              <p:ext uri="{D42A27DB-BD31-4B8C-83A1-F6EECF244321}">
                <p14:modId xmlns:p14="http://schemas.microsoft.com/office/powerpoint/2010/main" val="3739297332"/>
              </p:ext>
            </p:extLst>
          </p:nvPr>
        </p:nvGraphicFramePr>
        <p:xfrm>
          <a:off x="8220891" y="1588694"/>
          <a:ext cx="4110446"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43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FitSM-Prozess-Modell: Schlüsselthemen (5/5)</a:t>
            </a:r>
            <a:endParaRPr lang="en-GB" dirty="0"/>
          </a:p>
        </p:txBody>
      </p:sp>
      <p:sp>
        <p:nvSpPr>
          <p:cNvPr id="3" name="Inhaltsplatzhalter 2"/>
          <p:cNvSpPr>
            <a:spLocks noGrp="1"/>
          </p:cNvSpPr>
          <p:nvPr>
            <p:ph idx="1"/>
          </p:nvPr>
        </p:nvSpPr>
        <p:spPr>
          <a:xfrm>
            <a:off x="1692831" y="1696598"/>
            <a:ext cx="9992238" cy="4626019"/>
          </a:xfrm>
        </p:spPr>
        <p:txBody>
          <a:bodyPr>
            <a:normAutofit/>
          </a:bodyPr>
          <a:lstStyle/>
          <a:p>
            <a:r>
              <a:rPr lang="en-GB" sz="2400" dirty="0"/>
              <a:t>Release und Deployment Management:</a:t>
            </a:r>
          </a:p>
          <a:p>
            <a:pPr lvl="1"/>
            <a:r>
              <a:rPr lang="de-DE" sz="2000" dirty="0" err="1"/>
              <a:t>Bündelung von Changes in Releases</a:t>
            </a:r>
            <a:endParaRPr lang="de-DE" sz="2000" dirty="0"/>
          </a:p>
          <a:p>
            <a:pPr lvl="1"/>
            <a:r>
              <a:rPr lang="en-US" sz="2000" dirty="0"/>
              <a:t>Planung, Erstellung, Test und Deployment von Releases und den damit verbundenen Changes</a:t>
            </a:r>
          </a:p>
          <a:p>
            <a:pPr lvl="1"/>
            <a:r>
              <a:rPr lang="en-US" sz="2000" dirty="0"/>
              <a:t>Umgang mit erfolglosem Deployment</a:t>
            </a:r>
          </a:p>
          <a:p>
            <a:endParaRPr lang="en-US" sz="2400" dirty="0"/>
          </a:p>
          <a:p>
            <a:r>
              <a:rPr lang="en-US" sz="2400" dirty="0"/>
              <a:t>Management der kontinuierlichen Verbesserung des Service:</a:t>
            </a:r>
          </a:p>
          <a:p>
            <a:pPr lvl="1"/>
            <a:r>
              <a:rPr lang="de-DE" sz="2000" dirty="0" err="1"/>
              <a:t>Registrieren und Priorisieren von Verbesserungsvorschlägen</a:t>
            </a:r>
            <a:endParaRPr lang="de-DE" sz="2000" dirty="0"/>
          </a:p>
          <a:p>
            <a:pPr lvl="1"/>
            <a:r>
              <a:rPr lang="de-DE" sz="2000" dirty="0" err="1"/>
              <a:t>Entscheidung darüber, welche Verbesserungen umgesetzt werden sollen</a:t>
            </a:r>
            <a:endParaRPr lang="de-DE" sz="2000" dirty="0"/>
          </a:p>
          <a:p>
            <a:pPr lvl="1"/>
            <a:r>
              <a:rPr lang="en-US" sz="2000" dirty="0"/>
              <a:t>Verfolgung der Fortschritte und Umsetzung der Verbesserungen</a:t>
            </a:r>
          </a:p>
        </p:txBody>
      </p:sp>
      <p:sp>
        <p:nvSpPr>
          <p:cNvPr id="4" name="Foliennummernplatzhalter 3"/>
          <p:cNvSpPr>
            <a:spLocks noGrp="1"/>
          </p:cNvSpPr>
          <p:nvPr>
            <p:ph type="sldNum" sz="quarter" idx="12"/>
          </p:nvPr>
        </p:nvSpPr>
        <p:spPr/>
        <p:txBody>
          <a:bodyPr/>
          <a:lstStyle/>
          <a:p>
            <a:fld id="{43507AEB-23B8-F142-83A3-458C56B10093}" type="slidenum">
              <a:rPr lang="en-US" smtClean="0"/>
              <a:t>13</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60152277"/>
              </p:ext>
            </p:extLst>
          </p:nvPr>
        </p:nvGraphicFramePr>
        <p:xfrm>
          <a:off x="609604" y="1794111"/>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RDM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533933035"/>
              </p:ext>
            </p:extLst>
          </p:nvPr>
        </p:nvGraphicFramePr>
        <p:xfrm>
          <a:off x="609601" y="37867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CSI</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43427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Managementbewertung</a:t>
            </a:r>
          </a:p>
        </p:txBody>
      </p:sp>
      <p:sp>
        <p:nvSpPr>
          <p:cNvPr id="4" name="Foliennummernplatzhalter 3"/>
          <p:cNvSpPr>
            <a:spLocks noGrp="1"/>
          </p:cNvSpPr>
          <p:nvPr>
            <p:ph type="sldNum" sz="quarter" idx="12"/>
          </p:nvPr>
        </p:nvSpPr>
        <p:spPr/>
        <p:txBody>
          <a:bodyPr/>
          <a:lstStyle/>
          <a:p>
            <a:fld id="{43507AEB-23B8-F142-83A3-458C56B10093}" type="slidenum">
              <a:rPr lang="en-US" smtClean="0"/>
              <a:t>130</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Fähigkeit vs. Reifegrad, Fähigkeit und Reifegradmodell, FitSM-6</a:t>
            </a:r>
          </a:p>
        </p:txBody>
      </p:sp>
    </p:spTree>
    <p:extLst>
      <p:ext uri="{BB962C8B-B14F-4D97-AF65-F5344CB8AC3E}">
        <p14:creationId xmlns:p14="http://schemas.microsoft.com/office/powerpoint/2010/main" val="29827507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Managementbewertung</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a:bodyPr>
          <a:lstStyle/>
          <a:p>
            <a:r>
              <a:rPr lang="en-US" dirty="0"/>
              <a:t>Regelmäßiges (oft jährliches) Review des SMS durch den SMS-Verantwortlichen oder ein anderes Mitglied des Top Managements</a:t>
            </a:r>
          </a:p>
          <a:p>
            <a:r>
              <a:rPr lang="en-US" dirty="0"/>
              <a:t>Die wichtigsten Fragen:</a:t>
            </a:r>
          </a:p>
          <a:p>
            <a:pPr lvl="1"/>
            <a:r>
              <a:rPr lang="en-US" dirty="0"/>
              <a:t>Sind die Richtlinien und Prozesse angemessen und zielführend?</a:t>
            </a:r>
          </a:p>
          <a:p>
            <a:pPr lvl="1"/>
            <a:r>
              <a:rPr lang="en-US" dirty="0"/>
              <a:t>Welches Konformitätsniveau wurde erreicht?</a:t>
            </a:r>
          </a:p>
          <a:p>
            <a:pPr lvl="1"/>
            <a:r>
              <a:rPr lang="en-US" dirty="0"/>
              <a:t>Ist das SMS in seiner praktischen Anwendung effektiv und effizient?</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131</a:t>
            </a:fld>
            <a:endParaRPr lang="en-US"/>
          </a:p>
        </p:txBody>
      </p:sp>
    </p:spTree>
    <p:extLst>
      <p:ext uri="{BB962C8B-B14F-4D97-AF65-F5344CB8AC3E}">
        <p14:creationId xmlns:p14="http://schemas.microsoft.com/office/powerpoint/2010/main" val="6382763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Managementbewertung: Inputs und Outputs</a:t>
            </a:r>
          </a:p>
        </p:txBody>
      </p:sp>
      <p:graphicFrame>
        <p:nvGraphicFramePr>
          <p:cNvPr id="5" name="Inhaltsplatzhalter 4">
            <a:extLst>
              <a:ext uri="{FF2B5EF4-FFF2-40B4-BE49-F238E27FC236}">
                <a16:creationId xmlns:a16="http://schemas.microsoft.com/office/drawing/2014/main" id="{C815440D-50C3-08F8-E877-CA5F54144EDB}"/>
              </a:ext>
            </a:extLst>
          </p:cNvPr>
          <p:cNvGraphicFramePr>
            <a:graphicFrameLocks noGrp="1"/>
          </p:cNvGraphicFramePr>
          <p:nvPr>
            <p:ph idx="1"/>
            <p:extLst>
              <p:ext uri="{D42A27DB-BD31-4B8C-83A1-F6EECF244321}">
                <p14:modId xmlns:p14="http://schemas.microsoft.com/office/powerpoint/2010/main" val="2238430856"/>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132</a:t>
            </a:fld>
            <a:endParaRPr lang="en-US"/>
          </a:p>
        </p:txBody>
      </p:sp>
    </p:spTree>
    <p:extLst>
      <p:ext uri="{BB962C8B-B14F-4D97-AF65-F5344CB8AC3E}">
        <p14:creationId xmlns:p14="http://schemas.microsoft.com/office/powerpoint/2010/main" val="42090168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Zusammenfassung</a:t>
            </a:r>
          </a:p>
        </p:txBody>
      </p:sp>
      <p:sp>
        <p:nvSpPr>
          <p:cNvPr id="3" name="Inhaltsplatzhalter 2"/>
          <p:cNvSpPr>
            <a:spLocks noGrp="1"/>
          </p:cNvSpPr>
          <p:nvPr>
            <p:ph idx="1"/>
          </p:nvPr>
        </p:nvSpPr>
        <p:spPr/>
        <p:txBody>
          <a:bodyPr/>
          <a:lstStyle/>
          <a:p>
            <a:r>
              <a:rPr lang="en-US" b="1" dirty="0"/>
              <a:t>Standards, Rahmenwerke, Konzepte und Praktiken </a:t>
            </a:r>
            <a:r>
              <a:rPr lang="en-US" dirty="0"/>
              <a:t>für das Management von IT-Services</a:t>
            </a:r>
          </a:p>
          <a:p>
            <a:r>
              <a:rPr lang="en-US" b="1" dirty="0"/>
              <a:t>Leadership, Governance, Risiko und Compliance </a:t>
            </a:r>
            <a:r>
              <a:rPr lang="en-US" dirty="0"/>
              <a:t>im IT-Service-Management</a:t>
            </a:r>
          </a:p>
          <a:p>
            <a:r>
              <a:rPr lang="en-US" b="1" dirty="0"/>
              <a:t>Planung und Umsetzung von </a:t>
            </a:r>
            <a:r>
              <a:rPr lang="en-US" dirty="0"/>
              <a:t>Services und IT-Service-Management (PLAN, DO)</a:t>
            </a:r>
          </a:p>
          <a:p>
            <a:r>
              <a:rPr lang="en-US" b="1" dirty="0"/>
              <a:t>Überwachung, Review, Auditierung und Verbesserung von </a:t>
            </a:r>
            <a:r>
              <a:rPr lang="en-US" dirty="0"/>
              <a:t>Services und IT-Service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133</a:t>
            </a:fld>
            <a:endParaRPr lang="en-US"/>
          </a:p>
        </p:txBody>
      </p:sp>
    </p:spTree>
    <p:extLst>
      <p:ext uri="{BB962C8B-B14F-4D97-AF65-F5344CB8AC3E}">
        <p14:creationId xmlns:p14="http://schemas.microsoft.com/office/powerpoint/2010/main" val="355997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7B70C3-1882-09A3-C2B8-64732E580F6E}"/>
              </a:ext>
            </a:extLst>
          </p:cNvPr>
          <p:cNvSpPr>
            <a:spLocks noGrp="1"/>
          </p:cNvSpPr>
          <p:nvPr>
            <p:ph type="title"/>
          </p:nvPr>
        </p:nvSpPr>
        <p:spPr/>
        <p:txBody>
          <a:bodyPr/>
          <a:lstStyle/>
          <a:p>
            <a:r>
              <a:rPr lang="en-GB" dirty="0"/>
              <a:t>FitSM: Allgemeine Aspekte eines SMS (1/3)</a:t>
            </a:r>
          </a:p>
        </p:txBody>
      </p:sp>
      <p:sp>
        <p:nvSpPr>
          <p:cNvPr id="6" name="Inhaltsplatzhalter 5">
            <a:extLst>
              <a:ext uri="{FF2B5EF4-FFF2-40B4-BE49-F238E27FC236}">
                <a16:creationId xmlns:a16="http://schemas.microsoft.com/office/drawing/2014/main" id="{121FCD26-008D-A4C2-E483-236D0623ABE8}"/>
              </a:ext>
            </a:extLst>
          </p:cNvPr>
          <p:cNvSpPr>
            <a:spLocks noGrp="1"/>
          </p:cNvSpPr>
          <p:nvPr>
            <p:ph idx="1"/>
          </p:nvPr>
        </p:nvSpPr>
        <p:spPr>
          <a:xfrm>
            <a:off x="609600" y="1696598"/>
            <a:ext cx="10972800" cy="1843639"/>
          </a:xfrm>
        </p:spPr>
        <p:txBody>
          <a:bodyPr/>
          <a:lstStyle/>
          <a:p>
            <a:r>
              <a:rPr lang="en-GB" dirty="0"/>
              <a:t>Allgemeine Aspekte eines Service-Management-Systems (SMS) umfassen alle Themen, die </a:t>
            </a:r>
            <a:r>
              <a:rPr lang="en-GB" b="1" dirty="0"/>
              <a:t>nicht direkt mit einem bestimmten ITSM-Prozess zusammenhängen</a:t>
            </a:r>
            <a:r>
              <a:rPr lang="en-GB" dirty="0"/>
              <a:t>.</a:t>
            </a:r>
          </a:p>
          <a:p>
            <a:r>
              <a:rPr lang="en-GB" dirty="0"/>
              <a:t>Zu berücksichtigende Themen:</a:t>
            </a:r>
          </a:p>
          <a:p>
            <a:pPr lvl="1"/>
            <a:endParaRPr lang="en-GB" dirty="0"/>
          </a:p>
        </p:txBody>
      </p:sp>
      <p:sp>
        <p:nvSpPr>
          <p:cNvPr id="4" name="Foliennummernplatzhalter 3">
            <a:extLst>
              <a:ext uri="{FF2B5EF4-FFF2-40B4-BE49-F238E27FC236}">
                <a16:creationId xmlns:a16="http://schemas.microsoft.com/office/drawing/2014/main" id="{CAD5F96A-8B29-966D-2214-081089404BB6}"/>
              </a:ext>
            </a:extLst>
          </p:cNvPr>
          <p:cNvSpPr>
            <a:spLocks noGrp="1"/>
          </p:cNvSpPr>
          <p:nvPr>
            <p:ph type="sldNum" sz="quarter" idx="12"/>
          </p:nvPr>
        </p:nvSpPr>
        <p:spPr/>
        <p:txBody>
          <a:bodyPr/>
          <a:lstStyle/>
          <a:p>
            <a:fld id="{43507AEB-23B8-F142-83A3-458C56B10093}" type="slidenum">
              <a:rPr lang="en-US" smtClean="0"/>
              <a:t>14</a:t>
            </a:fld>
            <a:endParaRPr lang="en-US"/>
          </a:p>
        </p:txBody>
      </p:sp>
      <p:pic>
        <p:nvPicPr>
          <p:cNvPr id="3" name="Grafik 2" descr="Ein Bild, das Text, Screenshot, Schrift, Electric Blue (Farbe) enthält.&#10;&#10;Automatisch generierte Beschreibung">
            <a:extLst>
              <a:ext uri="{FF2B5EF4-FFF2-40B4-BE49-F238E27FC236}">
                <a16:creationId xmlns:a16="http://schemas.microsoft.com/office/drawing/2014/main" id="{F2B0EE12-2AF9-7B44-B0D3-1BD34844EE51}"/>
              </a:ext>
            </a:extLst>
          </p:cNvPr>
          <p:cNvPicPr>
            <a:picLocks noChangeAspect="1"/>
          </p:cNvPicPr>
          <p:nvPr/>
        </p:nvPicPr>
        <p:blipFill>
          <a:blip r:embed="rId3"/>
          <a:stretch>
            <a:fillRect/>
          </a:stretch>
        </p:blipFill>
        <p:spPr>
          <a:xfrm>
            <a:off x="3146385" y="3687321"/>
            <a:ext cx="5181600" cy="2743200"/>
          </a:xfrm>
          <a:prstGeom prst="rect">
            <a:avLst/>
          </a:prstGeom>
        </p:spPr>
      </p:pic>
    </p:spTree>
    <p:extLst>
      <p:ext uri="{BB962C8B-B14F-4D97-AF65-F5344CB8AC3E}">
        <p14:creationId xmlns:p14="http://schemas.microsoft.com/office/powerpoint/2010/main" val="35416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Allgemeine Aspekte eines SMS (2/3)</a:t>
            </a:r>
            <a:endParaRPr lang="en-GB" dirty="0"/>
          </a:p>
        </p:txBody>
      </p:sp>
      <p:sp>
        <p:nvSpPr>
          <p:cNvPr id="3" name="Inhaltsplatzhalter 2"/>
          <p:cNvSpPr>
            <a:spLocks noGrp="1"/>
          </p:cNvSpPr>
          <p:nvPr>
            <p:ph idx="1"/>
          </p:nvPr>
        </p:nvSpPr>
        <p:spPr>
          <a:xfrm>
            <a:off x="1692831" y="1696598"/>
            <a:ext cx="9992238" cy="4626019"/>
          </a:xfrm>
        </p:spPr>
        <p:txBody>
          <a:bodyPr>
            <a:normAutofit fontScale="77500" lnSpcReduction="20000"/>
          </a:bodyPr>
          <a:lstStyle/>
          <a:p>
            <a:r>
              <a:rPr lang="en-GB" dirty="0"/>
              <a:t>Top Management Engagement und Verantwortlichkeit:</a:t>
            </a:r>
          </a:p>
          <a:p>
            <a:pPr lvl="1"/>
            <a:r>
              <a:rPr lang="en-US" dirty="0"/>
              <a:t>Ernennung einer Person, die für das gesamte SMS verantwortlich ist</a:t>
            </a:r>
            <a:endParaRPr lang="en-GB" dirty="0"/>
          </a:p>
          <a:p>
            <a:pPr lvl="1"/>
            <a:r>
              <a:rPr lang="en-US" dirty="0"/>
              <a:t>Definition und Kommunikation von Zielen</a:t>
            </a:r>
          </a:p>
          <a:p>
            <a:pPr lvl="1"/>
            <a:r>
              <a:rPr lang="en-US" dirty="0"/>
              <a:t>Festlegung einer allgemeinen Richtlinie für das Service-Management</a:t>
            </a:r>
          </a:p>
          <a:p>
            <a:pPr lvl="1"/>
            <a:r>
              <a:rPr lang="en-US" dirty="0"/>
              <a:t>Durchführung von Managementbewertungen</a:t>
            </a:r>
          </a:p>
          <a:p>
            <a:endParaRPr lang="en-US" dirty="0"/>
          </a:p>
          <a:p>
            <a:r>
              <a:rPr lang="en-US" dirty="0"/>
              <a:t>Dokumentation:</a:t>
            </a:r>
          </a:p>
          <a:p>
            <a:pPr lvl="1"/>
            <a:r>
              <a:rPr lang="en-GB" dirty="0"/>
              <a:t>Dokumentation in dem Umfang, der </a:t>
            </a:r>
            <a:r>
              <a:rPr lang="en-GB" sz="2400" dirty="0">
                <a:effectLst/>
                <a:latin typeface="Calibri"/>
                <a:ea typeface="MS Mincho"/>
                <a:cs typeface="Times New Roman"/>
              </a:rPr>
              <a:t>zur Unterstützung einer effektiven Planung </a:t>
            </a:r>
            <a:r>
              <a:rPr lang="en-GB" dirty="0"/>
              <a:t>erforderlich ist</a:t>
            </a:r>
            <a:r>
              <a:rPr lang="de-DE" sz="2400" dirty="0">
                <a:effectLst/>
                <a:latin typeface="Calibri"/>
                <a:ea typeface="MS Mincho"/>
                <a:cs typeface="Times New Roman"/>
              </a:rPr>
              <a:t>, </a:t>
            </a:r>
            <a:r>
              <a:rPr lang="en-GB" dirty="0">
                <a:latin typeface="Calibri"/>
                <a:ea typeface="MS Mincho"/>
                <a:cs typeface="Times New Roman"/>
              </a:rPr>
              <a:t>einschließlich</a:t>
            </a:r>
            <a:r>
              <a:rPr lang="de-DE" dirty="0">
                <a:latin typeface="Calibri"/>
                <a:ea typeface="MS Mincho"/>
                <a:cs typeface="Times New Roman"/>
              </a:rPr>
              <a:t>:</a:t>
            </a:r>
          </a:p>
          <a:p>
            <a:pPr lvl="2"/>
            <a:r>
              <a:rPr lang="en-GB" dirty="0">
                <a:latin typeface="Calibri"/>
                <a:ea typeface="MS Mincho"/>
                <a:cs typeface="Times New Roman"/>
              </a:rPr>
              <a:t>Allgemeine Richtlinie für das Service-Management</a:t>
            </a:r>
          </a:p>
          <a:p>
            <a:pPr lvl="2"/>
            <a:r>
              <a:rPr lang="en-US" dirty="0">
                <a:effectLst/>
                <a:latin typeface="Calibri"/>
                <a:ea typeface="MS Mincho"/>
                <a:cs typeface="Times New Roman"/>
              </a:rPr>
              <a:t>Service-Management-Plan und zugehörige Pläne (siehe GR4)</a:t>
            </a:r>
          </a:p>
          <a:p>
            <a:pPr lvl="2"/>
            <a:r>
              <a:rPr lang="en-US" dirty="0">
                <a:effectLst/>
                <a:latin typeface="Calibri"/>
                <a:ea typeface="MS Mincho"/>
                <a:cs typeface="Times New Roman"/>
              </a:rPr>
              <a:t>Definitionen aller Service-Management Prozesse (siehe PR1-PR14)</a:t>
            </a:r>
          </a:p>
          <a:p>
            <a:pPr lvl="1"/>
            <a:r>
              <a:rPr lang="en-US" dirty="0">
                <a:effectLst/>
                <a:latin typeface="Calibri"/>
                <a:ea typeface="MS Mincho"/>
                <a:cs typeface="Times New Roman"/>
              </a:rPr>
              <a:t>Kontrolle der Dokumentation, gegebenenfalls unter Berücksichtigung:</a:t>
            </a:r>
          </a:p>
          <a:p>
            <a:pPr lvl="2"/>
            <a:r>
              <a:rPr lang="en-US" dirty="0">
                <a:effectLst/>
                <a:latin typeface="Calibri"/>
                <a:ea typeface="MS Mincho"/>
                <a:cs typeface="Times New Roman"/>
              </a:rPr>
              <a:t>Erstellung und Genehmigung</a:t>
            </a:r>
          </a:p>
          <a:p>
            <a:pPr lvl="2"/>
            <a:r>
              <a:rPr lang="en-US" dirty="0">
                <a:effectLst/>
                <a:latin typeface="Calibri"/>
                <a:ea typeface="MS Mincho"/>
                <a:cs typeface="Times New Roman"/>
              </a:rPr>
              <a:t>Kommunikation und Verteilung</a:t>
            </a:r>
          </a:p>
          <a:p>
            <a:pPr lvl="2"/>
            <a:r>
              <a:rPr lang="en-US" dirty="0">
                <a:effectLst/>
                <a:latin typeface="Calibri"/>
                <a:ea typeface="MS Mincho"/>
                <a:cs typeface="Times New Roman"/>
              </a:rPr>
              <a:t>Review</a:t>
            </a:r>
          </a:p>
          <a:p>
            <a:pPr lvl="2"/>
            <a:r>
              <a:rPr lang="en-US" dirty="0">
                <a:effectLst/>
                <a:latin typeface="Calibri"/>
                <a:ea typeface="MS Mincho"/>
                <a:cs typeface="Times New Roman"/>
              </a:rPr>
              <a:t>Versionierung und Verfolgung von Changes</a:t>
            </a:r>
          </a:p>
          <a:p>
            <a:pPr lvl="2"/>
            <a:endParaRPr lang="de-DE" dirty="0">
              <a:effectLst/>
              <a:latin typeface="Calibri"/>
              <a:ea typeface="MS Mincho"/>
              <a:cs typeface="Times New Roman"/>
            </a:endParaRPr>
          </a:p>
          <a:p>
            <a:pPr lvl="1"/>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15</a:t>
            </a:fld>
            <a:endParaRPr lang="en-US"/>
          </a:p>
        </p:txBody>
      </p:sp>
      <p:graphicFrame>
        <p:nvGraphicFramePr>
          <p:cNvPr id="6" name="Tabelle 5"/>
          <p:cNvGraphicFramePr>
            <a:graphicFrameLocks noGrp="1"/>
          </p:cNvGraphicFramePr>
          <p:nvPr/>
        </p:nvGraphicFramePr>
        <p:xfrm>
          <a:off x="609604" y="1707021"/>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GR1 MCA</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nvGraphicFramePr>
        <p:xfrm>
          <a:off x="609601" y="3560288"/>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GR2 DOC</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8022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Allgemeine Aspekte eines SMS (3/3)</a:t>
            </a:r>
            <a:endParaRPr lang="en-GB" dirty="0"/>
          </a:p>
        </p:txBody>
      </p:sp>
      <p:sp>
        <p:nvSpPr>
          <p:cNvPr id="3" name="Inhaltsplatzhalter 2"/>
          <p:cNvSpPr>
            <a:spLocks noGrp="1"/>
          </p:cNvSpPr>
          <p:nvPr>
            <p:ph idx="1"/>
          </p:nvPr>
        </p:nvSpPr>
        <p:spPr>
          <a:xfrm>
            <a:off x="1692827" y="1696598"/>
            <a:ext cx="10148073" cy="4626019"/>
          </a:xfrm>
        </p:spPr>
        <p:txBody>
          <a:bodyPr>
            <a:normAutofit fontScale="70000" lnSpcReduction="20000"/>
          </a:bodyPr>
          <a:lstStyle/>
          <a:p>
            <a:r>
              <a:rPr lang="en-GB" dirty="0"/>
              <a:t>Planung des IT-Service-Managements:</a:t>
            </a:r>
          </a:p>
          <a:p>
            <a:pPr lvl="1"/>
            <a:r>
              <a:rPr lang="en-GB" dirty="0"/>
              <a:t>Festlegung des Anwendungsbereichs des SMS</a:t>
            </a:r>
          </a:p>
          <a:p>
            <a:pPr lvl="1"/>
            <a:r>
              <a:rPr lang="en-GB" dirty="0"/>
              <a:t>Entwicklung und Pflege eines Service-Management-Plans</a:t>
            </a:r>
          </a:p>
          <a:p>
            <a:endParaRPr lang="en-GB" dirty="0"/>
          </a:p>
          <a:p>
            <a:r>
              <a:rPr lang="en-GB" dirty="0"/>
              <a:t>Umsetzen des IT-Service-Managements:</a:t>
            </a:r>
          </a:p>
          <a:p>
            <a:pPr lvl="1"/>
            <a:r>
              <a:rPr lang="en-GB" dirty="0"/>
              <a:t>Prozesse wie geplant umsetzen</a:t>
            </a:r>
          </a:p>
          <a:p>
            <a:pPr lvl="1"/>
            <a:r>
              <a:rPr lang="en-GB" dirty="0"/>
              <a:t>Unterstützung und Durchsetzung der praktischen Umsetzung der festgelegten Prozesse</a:t>
            </a:r>
          </a:p>
          <a:p>
            <a:pPr lvl="1"/>
            <a:endParaRPr lang="en-GB" dirty="0"/>
          </a:p>
          <a:p>
            <a:r>
              <a:rPr lang="en-GB" dirty="0"/>
              <a:t>Überwachung und Review von IT-Service-Management:</a:t>
            </a:r>
          </a:p>
          <a:p>
            <a:pPr lvl="1"/>
            <a:r>
              <a:rPr lang="en-GB" dirty="0"/>
              <a:t>Überwachung von Leistungsindikatoren (KPIs) zur Bewertung von Effizienz und Effektivität</a:t>
            </a:r>
          </a:p>
          <a:p>
            <a:pPr lvl="1"/>
            <a:r>
              <a:rPr lang="en-GB" dirty="0"/>
              <a:t>Durchführung von Beurteilungen und Audits zur Ermittlung des Grades der Einhaltung der Vorschriften</a:t>
            </a:r>
          </a:p>
          <a:p>
            <a:pPr lvl="1"/>
            <a:r>
              <a:rPr lang="en-GB" dirty="0"/>
              <a:t>Beurteilung des organisatorischen Reifegrads</a:t>
            </a:r>
          </a:p>
          <a:p>
            <a:endParaRPr lang="en-GB" dirty="0"/>
          </a:p>
          <a:p>
            <a:r>
              <a:rPr lang="en-GB" dirty="0"/>
              <a:t>Kontinuierliche Verbesserung des IT-Service-Managements:</a:t>
            </a:r>
          </a:p>
          <a:p>
            <a:pPr lvl="1"/>
            <a:r>
              <a:rPr lang="en-GB" dirty="0"/>
              <a:t>Identifizierung von </a:t>
            </a:r>
            <a:r>
              <a:rPr lang="en-US" dirty="0"/>
              <a:t>Nichtkonformitäten und Zielabweichungen </a:t>
            </a:r>
            <a:endParaRPr lang="en-GB" dirty="0"/>
          </a:p>
          <a:p>
            <a:pPr lvl="1"/>
            <a:r>
              <a:rPr lang="en-GB" dirty="0"/>
              <a:t>Maßnahmen ergreifen </a:t>
            </a:r>
            <a:r>
              <a:rPr lang="en-GB" dirty="0">
                <a:sym typeface="Wingdings" panose="05000000000000000000" pitchFamily="2" charset="2"/>
              </a:rPr>
              <a:t> Management von Verbesserungen durch den CSI-Prozess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16</a:t>
            </a:fld>
            <a:endParaRPr lang="en-US"/>
          </a:p>
        </p:txBody>
      </p:sp>
      <p:graphicFrame>
        <p:nvGraphicFramePr>
          <p:cNvPr id="5" name="Tabelle 4"/>
          <p:cNvGraphicFramePr>
            <a:graphicFrameLocks noGrp="1"/>
          </p:cNvGraphicFramePr>
          <p:nvPr/>
        </p:nvGraphicFramePr>
        <p:xfrm>
          <a:off x="609604" y="1707707"/>
          <a:ext cx="1083227" cy="61468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GR3 SCS</a:t>
                      </a:r>
                    </a:p>
                    <a:p>
                      <a:pPr>
                        <a:spcBef>
                          <a:spcPts val="1000"/>
                        </a:spcBef>
                        <a:spcAft>
                          <a:spcPts val="0"/>
                        </a:spcAft>
                      </a:pPr>
                      <a:r>
                        <a:rPr lang="en-GB" sz="1600" baseline="0" dirty="0">
                          <a:solidFill>
                            <a:srgbClr val="FFFFFF"/>
                          </a:solidFill>
                          <a:effectLst/>
                          <a:latin typeface="Calibri"/>
                          <a:ea typeface="MS Gothic"/>
                          <a:cs typeface="Times New Roman"/>
                        </a:rPr>
                        <a:t>GR4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nvGraphicFramePr>
        <p:xfrm>
          <a:off x="609602" y="2847882"/>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GR5 DO</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nvGraphicFramePr>
        <p:xfrm>
          <a:off x="609603" y="3956141"/>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GR6 CHECK</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nvGraphicFramePr>
        <p:xfrm>
          <a:off x="609601" y="5346963"/>
          <a:ext cx="1083227" cy="48768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GR7 HANDELN</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670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FitSM: Zusammenfassung</a:t>
            </a:r>
          </a:p>
        </p:txBody>
      </p:sp>
      <p:sp>
        <p:nvSpPr>
          <p:cNvPr id="3" name="Inhaltsplatzhalter 2">
            <a:extLst>
              <a:ext uri="{FF2B5EF4-FFF2-40B4-BE49-F238E27FC236}">
                <a16:creationId xmlns:a16="http://schemas.microsoft.com/office/drawing/2014/main" id="{5FB502EF-9EF6-E793-F2EF-D608AE4FC886}"/>
              </a:ext>
            </a:extLst>
          </p:cNvPr>
          <p:cNvSpPr>
            <a:spLocks noGrp="1"/>
          </p:cNvSpPr>
          <p:nvPr>
            <p:ph idx="1"/>
          </p:nvPr>
        </p:nvSpPr>
        <p:spPr/>
        <p:txBody>
          <a:bodyPr>
            <a:normAutofit fontScale="92500" lnSpcReduction="10000"/>
          </a:bodyPr>
          <a:lstStyle/>
          <a:p>
            <a:r>
              <a:rPr lang="en-US" dirty="0"/>
              <a:t>FitSM ist mit anderen Rahmenwerken und Standards für das IT-Service-Management </a:t>
            </a:r>
            <a:r>
              <a:rPr lang="en-US" b="1" dirty="0"/>
              <a:t>kompatibel</a:t>
            </a:r>
            <a:r>
              <a:rPr lang="en-US" dirty="0"/>
              <a:t>, z. B. mit ITIL und ISO/IEC 20000.</a:t>
            </a:r>
          </a:p>
          <a:p>
            <a:r>
              <a:rPr lang="en-US" dirty="0"/>
              <a:t>Alle Teile des FitSM-Standards sind unter einer Creative-Commons-Lizenz </a:t>
            </a:r>
            <a:r>
              <a:rPr lang="en-US" b="1" dirty="0"/>
              <a:t>frei verfügbar</a:t>
            </a:r>
            <a:r>
              <a:rPr lang="en-US" dirty="0"/>
              <a:t>.</a:t>
            </a:r>
          </a:p>
          <a:p>
            <a:r>
              <a:rPr lang="en-US" dirty="0"/>
              <a:t>Das FitSM-Prozessmodell, die Anforderungen, die empfohlenen Aktivitäten und das Rollenmodell zielen auf eine </a:t>
            </a:r>
            <a:r>
              <a:rPr lang="en-US" b="1" dirty="0"/>
              <a:t>leichte und realisierbare </a:t>
            </a:r>
            <a:r>
              <a:rPr lang="en-US" dirty="0"/>
              <a:t>Umsetzung von ITSM ab.</a:t>
            </a:r>
          </a:p>
          <a:p>
            <a:r>
              <a:rPr lang="en-US" dirty="0"/>
              <a:t>Der FitSM Standard ist für </a:t>
            </a:r>
            <a:r>
              <a:rPr lang="en-US" b="1" dirty="0"/>
              <a:t>alle Typen von </a:t>
            </a:r>
            <a:r>
              <a:rPr lang="en-US" b="1" dirty="0" err="1"/>
              <a:t>Organisationen </a:t>
            </a:r>
            <a:r>
              <a:rPr lang="en-US" dirty="0"/>
              <a:t>(z.B. Wirtschaftsunternehmen, Behörden, Non-Profit-Organisationen) geeignet, die IT-Services managen müssen.</a:t>
            </a:r>
          </a:p>
          <a:p>
            <a:r>
              <a:rPr lang="en-US" dirty="0"/>
              <a:t>FitSM basiert auf den Grundsätzen </a:t>
            </a:r>
            <a:r>
              <a:rPr lang="en-US" b="1" dirty="0"/>
              <a:t>Praktikabilität, Konsistenz, Hinlänglichkeit und Erweiterbarkeit.</a:t>
            </a:r>
            <a:endParaRPr lang="en-GB" b="1" dirty="0"/>
          </a:p>
        </p:txBody>
      </p:sp>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17</a:t>
            </a:fld>
            <a:endParaRPr lang="en-US"/>
          </a:p>
        </p:txBody>
      </p:sp>
    </p:spTree>
    <p:extLst>
      <p:ext uri="{BB962C8B-B14F-4D97-AF65-F5344CB8AC3E}">
        <p14:creationId xmlns:p14="http://schemas.microsoft.com/office/powerpoint/2010/main" val="89348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Schulungsprogramm</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Fortgeschrittene - Nachbereitung</a:t>
            </a:r>
          </a:p>
          <a:p>
            <a:r>
              <a:rPr lang="en-US" b="1" dirty="0"/>
              <a:t>Standards, Rahmenwerke, Konzepte und Praktiken für das Management von IT-Services</a:t>
            </a:r>
          </a:p>
          <a:p>
            <a:r>
              <a:rPr lang="en-US" dirty="0"/>
              <a:t>Leadership, Governance, Risiko und Compliance im IT-Service-Management</a:t>
            </a:r>
          </a:p>
          <a:p>
            <a:r>
              <a:rPr lang="en-US" dirty="0"/>
              <a:t>Planung und Umsetzung von Services und IT-Service-Management (PLAN, DO)</a:t>
            </a:r>
          </a:p>
          <a:p>
            <a:r>
              <a:rPr lang="en-US" dirty="0"/>
              <a:t>Überwachung, Review, Auditierung und Verbesserung von Services und IT-Service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18</a:t>
            </a:fld>
            <a:endParaRPr lang="en-US"/>
          </a:p>
        </p:txBody>
      </p:sp>
    </p:spTree>
    <p:extLst>
      <p:ext uri="{BB962C8B-B14F-4D97-AF65-F5344CB8AC3E}">
        <p14:creationId xmlns:p14="http://schemas.microsoft.com/office/powerpoint/2010/main" val="48236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Management-Systeme</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19</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Typen von Managementsystemen und entsprechende Standards</a:t>
            </a:r>
          </a:p>
        </p:txBody>
      </p:sp>
    </p:spTree>
    <p:extLst>
      <p:ext uri="{BB962C8B-B14F-4D97-AF65-F5344CB8AC3E}">
        <p14:creationId xmlns:p14="http://schemas.microsoft.com/office/powerpoint/2010/main" val="19904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Zweck dieser Schulung</a:t>
            </a:r>
          </a:p>
        </p:txBody>
      </p:sp>
      <p:sp>
        <p:nvSpPr>
          <p:cNvPr id="3" name="Content Placeholder 2"/>
          <p:cNvSpPr>
            <a:spLocks noGrp="1"/>
          </p:cNvSpPr>
          <p:nvPr>
            <p:ph idx="1"/>
          </p:nvPr>
        </p:nvSpPr>
        <p:spPr/>
        <p:txBody>
          <a:bodyPr>
            <a:normAutofit/>
          </a:bodyPr>
          <a:lstStyle/>
          <a:p>
            <a:r>
              <a:rPr lang="en-US" noProof="0" dirty="0"/>
              <a:t>Vertraut werden mit </a:t>
            </a:r>
          </a:p>
          <a:p>
            <a:pPr lvl="1"/>
            <a:r>
              <a:rPr lang="en-US" noProof="0" dirty="0"/>
              <a:t>Kenntnisse (Konzepte, Methoden), die für das erfolgreiche Umsetzen der verschiedenen Aspekte des IT-Service-Managements (ITSM) unerlässlich sind</a:t>
            </a:r>
          </a:p>
          <a:p>
            <a:pPr lvl="1"/>
            <a:r>
              <a:rPr lang="en-US" dirty="0"/>
              <a:t>wie man dieses Wissen in einem Service-Management-System (SMS) anwendet, das auf den FitSM-Standard abgestimmt ist</a:t>
            </a:r>
          </a:p>
          <a:p>
            <a:endParaRPr lang="en-US" noProof="0" dirty="0"/>
          </a:p>
          <a:p>
            <a:r>
              <a:rPr lang="en-US" noProof="0" dirty="0"/>
              <a:t>Erlangung des </a:t>
            </a:r>
            <a:r>
              <a:rPr lang="en-US" b="1" i="1" noProof="0" dirty="0"/>
              <a:t>Expert &amp; Auditor Level Zertifikats in </a:t>
            </a:r>
            <a:r>
              <a:rPr lang="en-US" b="1" i="1" dirty="0"/>
              <a:t>IT-Service-Management </a:t>
            </a:r>
            <a:r>
              <a:rPr lang="en-US" i="1" noProof="0" dirty="0"/>
              <a:t>nach FitSM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2</a:t>
            </a:fld>
            <a:endParaRPr lang="en-US"/>
          </a:p>
        </p:txBody>
      </p:sp>
    </p:spTree>
    <p:extLst>
      <p:ext uri="{BB962C8B-B14F-4D97-AF65-F5344CB8AC3E}">
        <p14:creationId xmlns:p14="http://schemas.microsoft.com/office/powerpoint/2010/main" val="328547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Überblick: Management-Systeme</a:t>
            </a:r>
          </a:p>
        </p:txBody>
      </p:sp>
      <p:sp>
        <p:nvSpPr>
          <p:cNvPr id="3" name="Inhaltsplatzhalter 2">
            <a:extLst>
              <a:ext uri="{FF2B5EF4-FFF2-40B4-BE49-F238E27FC236}">
                <a16:creationId xmlns:a16="http://schemas.microsoft.com/office/drawing/2014/main" id="{5FB502EF-9EF6-E793-F2EF-D608AE4FC886}"/>
              </a:ext>
            </a:extLst>
          </p:cNvPr>
          <p:cNvSpPr>
            <a:spLocks noGrp="1"/>
          </p:cNvSpPr>
          <p:nvPr>
            <p:ph idx="1"/>
          </p:nvPr>
        </p:nvSpPr>
        <p:spPr/>
        <p:txBody>
          <a:bodyPr>
            <a:normAutofit fontScale="70000" lnSpcReduction="20000"/>
          </a:bodyPr>
          <a:lstStyle/>
          <a:p>
            <a:r>
              <a:rPr lang="en-GB" b="1" dirty="0"/>
              <a:t>Typische Managementsysteme sind:</a:t>
            </a:r>
          </a:p>
          <a:p>
            <a:pPr lvl="1"/>
            <a:r>
              <a:rPr lang="en-GB" dirty="0"/>
              <a:t>Qualitätsmanagement-System (QMS)</a:t>
            </a:r>
          </a:p>
          <a:p>
            <a:pPr lvl="1"/>
            <a:r>
              <a:rPr lang="en-GB" dirty="0"/>
              <a:t>Business Continuity Management System (BCMS)</a:t>
            </a:r>
          </a:p>
          <a:p>
            <a:pPr lvl="1"/>
            <a:r>
              <a:rPr lang="en-GB" dirty="0"/>
              <a:t>Information Security Management System (ISMS)</a:t>
            </a:r>
          </a:p>
          <a:p>
            <a:pPr lvl="1"/>
            <a:r>
              <a:rPr lang="en-US" dirty="0"/>
              <a:t>Management von Gesundheit und Sicherheit am Arbeitsplatz (OH&amp;S)</a:t>
            </a:r>
            <a:endParaRPr lang="en-GB" dirty="0"/>
          </a:p>
          <a:p>
            <a:pPr lvl="1"/>
            <a:r>
              <a:rPr lang="en-GB" dirty="0"/>
              <a:t>Umweltmanagement-System</a:t>
            </a:r>
          </a:p>
          <a:p>
            <a:pPr lvl="1"/>
            <a:r>
              <a:rPr lang="en-GB" dirty="0"/>
              <a:t>Management der Nachhaltigkeit</a:t>
            </a:r>
          </a:p>
          <a:p>
            <a:pPr lvl="1"/>
            <a:r>
              <a:rPr lang="en-GB" dirty="0"/>
              <a:t>Management der Innovation</a:t>
            </a:r>
          </a:p>
          <a:p>
            <a:pPr lvl="1"/>
            <a:r>
              <a:rPr lang="en-GB" dirty="0"/>
              <a:t>Compliance Management System</a:t>
            </a:r>
          </a:p>
          <a:p>
            <a:pPr lvl="1"/>
            <a:r>
              <a:rPr lang="en-GB" dirty="0"/>
              <a:t>(...)</a:t>
            </a:r>
          </a:p>
          <a:p>
            <a:r>
              <a:rPr lang="en-GB" dirty="0"/>
              <a:t>Diese können durch </a:t>
            </a:r>
            <a:r>
              <a:rPr lang="en-GB" b="1" dirty="0"/>
              <a:t>sektorspezifische Management-Systeme </a:t>
            </a:r>
            <a:r>
              <a:rPr lang="en-GB" dirty="0"/>
              <a:t>ergänzt werden, z. B:</a:t>
            </a:r>
          </a:p>
          <a:p>
            <a:pPr lvl="1"/>
            <a:r>
              <a:rPr lang="en-US" dirty="0"/>
              <a:t>Management-System für Lebensmittelsicherheit</a:t>
            </a:r>
          </a:p>
          <a:p>
            <a:pPr lvl="1"/>
            <a:r>
              <a:rPr lang="en-US" dirty="0"/>
              <a:t>Management von Lebensmittelverlusten und -abfällen</a:t>
            </a:r>
          </a:p>
          <a:p>
            <a:pPr lvl="1"/>
            <a:r>
              <a:rPr lang="en-GB" dirty="0"/>
              <a:t>Management-System für Organisationen im Gesundheitswesen</a:t>
            </a:r>
          </a:p>
          <a:p>
            <a:pPr lvl="1"/>
            <a:r>
              <a:rPr lang="en-GB" dirty="0"/>
              <a:t>Management der </a:t>
            </a:r>
            <a:r>
              <a:rPr lang="en-US" dirty="0"/>
              <a:t>Organisation im Bildungswesen</a:t>
            </a:r>
          </a:p>
          <a:p>
            <a:pPr lvl="1"/>
            <a:r>
              <a:rPr lang="en-GB" dirty="0"/>
              <a:t>(...)</a:t>
            </a:r>
          </a:p>
        </p:txBody>
      </p:sp>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20</a:t>
            </a:fld>
            <a:endParaRPr lang="en-US"/>
          </a:p>
        </p:txBody>
      </p:sp>
    </p:spTree>
    <p:extLst>
      <p:ext uri="{BB962C8B-B14F-4D97-AF65-F5344CB8AC3E}">
        <p14:creationId xmlns:p14="http://schemas.microsoft.com/office/powerpoint/2010/main" val="90722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Typische Merkmale von Management-Systemen</a:t>
            </a:r>
          </a:p>
        </p:txBody>
      </p:sp>
      <p:sp>
        <p:nvSpPr>
          <p:cNvPr id="3" name="Inhaltsplatzhalter 2">
            <a:extLst>
              <a:ext uri="{FF2B5EF4-FFF2-40B4-BE49-F238E27FC236}">
                <a16:creationId xmlns:a16="http://schemas.microsoft.com/office/drawing/2014/main" id="{5FB502EF-9EF6-E793-F2EF-D608AE4FC886}"/>
              </a:ext>
            </a:extLst>
          </p:cNvPr>
          <p:cNvSpPr>
            <a:spLocks noGrp="1"/>
          </p:cNvSpPr>
          <p:nvPr>
            <p:ph idx="1"/>
          </p:nvPr>
        </p:nvSpPr>
        <p:spPr/>
        <p:txBody>
          <a:bodyPr>
            <a:normAutofit/>
          </a:bodyPr>
          <a:lstStyle/>
          <a:p>
            <a:r>
              <a:rPr lang="en-US" sz="2400" dirty="0"/>
              <a:t>Systematische und wiederholbare Abläufe, z. B. durch klar definierte Prozesse</a:t>
            </a:r>
          </a:p>
          <a:p>
            <a:r>
              <a:rPr lang="en-US" sz="2400" dirty="0"/>
              <a:t>Klar definierte und zugewiesene Verantwortlichkeiten</a:t>
            </a:r>
          </a:p>
          <a:p>
            <a:r>
              <a:rPr lang="en-US" sz="2400" dirty="0"/>
              <a:t>Transparenz und Nachvollziehbarkeit wichtiger Aktivitäten, z.B. durch ausreichende Dokumentation/Aufzeichnung</a:t>
            </a:r>
          </a:p>
          <a:p>
            <a:r>
              <a:rPr lang="en-US" sz="2400" dirty="0"/>
              <a:t>Effektive Kontrolle der Zulieferer</a:t>
            </a:r>
          </a:p>
          <a:p>
            <a:r>
              <a:rPr lang="en-US" sz="2400" dirty="0"/>
              <a:t>Anwendung der kontinuierlichen Bewertung und Verbesserung</a:t>
            </a:r>
          </a:p>
          <a:p>
            <a:endParaRPr lang="en-US" sz="2400" dirty="0"/>
          </a:p>
        </p:txBody>
      </p:sp>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21</a:t>
            </a:fld>
            <a:endParaRPr lang="en-US"/>
          </a:p>
        </p:txBody>
      </p:sp>
    </p:spTree>
    <p:extLst>
      <p:ext uri="{BB962C8B-B14F-4D97-AF65-F5344CB8AC3E}">
        <p14:creationId xmlns:p14="http://schemas.microsoft.com/office/powerpoint/2010/main" val="113668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Wichtigste Management-Systeme im Zusammenhang mit einem Service-Management-System (SMS)</a:t>
            </a:r>
          </a:p>
        </p:txBody>
      </p:sp>
      <p:graphicFrame>
        <p:nvGraphicFramePr>
          <p:cNvPr id="5" name="Inhaltsplatzhalter 4">
            <a:extLst>
              <a:ext uri="{FF2B5EF4-FFF2-40B4-BE49-F238E27FC236}">
                <a16:creationId xmlns:a16="http://schemas.microsoft.com/office/drawing/2014/main" id="{0D0DE988-AA11-47E2-878F-208767F9D12D}"/>
              </a:ext>
            </a:extLst>
          </p:cNvPr>
          <p:cNvGraphicFramePr>
            <a:graphicFrameLocks noGrp="1"/>
          </p:cNvGraphicFramePr>
          <p:nvPr>
            <p:ph idx="1"/>
            <p:extLst>
              <p:ext uri="{D42A27DB-BD31-4B8C-83A1-F6EECF244321}">
                <p14:modId xmlns:p14="http://schemas.microsoft.com/office/powerpoint/2010/main" val="225641370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22</a:t>
            </a:fld>
            <a:endParaRPr lang="en-US"/>
          </a:p>
        </p:txBody>
      </p:sp>
    </p:spTree>
    <p:extLst>
      <p:ext uri="{BB962C8B-B14F-4D97-AF65-F5344CB8AC3E}">
        <p14:creationId xmlns:p14="http://schemas.microsoft.com/office/powerpoint/2010/main" val="62894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Management-Systeme, die dem ITSM und dem SMS zugeordnet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457010796"/>
              </p:ext>
            </p:extLst>
          </p:nvPr>
        </p:nvGraphicFramePr>
        <p:xfrm>
          <a:off x="609600" y="1697038"/>
          <a:ext cx="10972797" cy="4302760"/>
        </p:xfrm>
        <a:graphic>
          <a:graphicData uri="http://schemas.openxmlformats.org/drawingml/2006/table">
            <a:tbl>
              <a:tblPr firstRow="1" bandRow="1">
                <a:tableStyleId>{5C22544A-7EE6-4342-B048-85BDC9FD1C3A}</a:tableStyleId>
              </a:tblPr>
              <a:tblGrid>
                <a:gridCol w="2420983">
                  <a:extLst>
                    <a:ext uri="{9D8B030D-6E8A-4147-A177-3AD203B41FA5}">
                      <a16:colId xmlns:a16="http://schemas.microsoft.com/office/drawing/2014/main" val="2065761550"/>
                    </a:ext>
                  </a:extLst>
                </a:gridCol>
                <a:gridCol w="2882537">
                  <a:extLst>
                    <a:ext uri="{9D8B030D-6E8A-4147-A177-3AD203B41FA5}">
                      <a16:colId xmlns:a16="http://schemas.microsoft.com/office/drawing/2014/main" val="3073928285"/>
                    </a:ext>
                  </a:extLst>
                </a:gridCol>
                <a:gridCol w="5669277">
                  <a:extLst>
                    <a:ext uri="{9D8B030D-6E8A-4147-A177-3AD203B41FA5}">
                      <a16:colId xmlns:a16="http://schemas.microsoft.com/office/drawing/2014/main" val="3242875499"/>
                    </a:ext>
                  </a:extLst>
                </a:gridCol>
              </a:tblGrid>
              <a:tr h="370840">
                <a:tc>
                  <a:txBody>
                    <a:bodyPr/>
                    <a:lstStyle/>
                    <a:p>
                      <a:r>
                        <a:rPr lang="en-GB" noProof="0" dirty="0"/>
                        <a:t>Management-System</a:t>
                      </a:r>
                    </a:p>
                  </a:txBody>
                  <a:tcPr/>
                </a:tc>
                <a:tc>
                  <a:txBody>
                    <a:bodyPr/>
                    <a:lstStyle/>
                    <a:p>
                      <a:r>
                        <a:rPr lang="en-GB" noProof="0" dirty="0"/>
                        <a:t>ITSM-Prozess / SMS-Aspekt</a:t>
                      </a:r>
                    </a:p>
                  </a:txBody>
                  <a:tcPr/>
                </a:tc>
                <a:tc>
                  <a:txBody>
                    <a:bodyPr/>
                    <a:lstStyle/>
                    <a:p>
                      <a:r>
                        <a:rPr lang="en-GB" noProof="0" dirty="0"/>
                        <a:t>Erläuterung / Wie man sich bewirbt</a:t>
                      </a:r>
                    </a:p>
                  </a:txBody>
                  <a:tcPr/>
                </a:tc>
                <a:extLst>
                  <a:ext uri="{0D108BD9-81ED-4DB2-BD59-A6C34878D82A}">
                    <a16:rowId xmlns:a16="http://schemas.microsoft.com/office/drawing/2014/main" val="2360572567"/>
                  </a:ext>
                </a:extLst>
              </a:tr>
              <a:tr h="370840">
                <a:tc>
                  <a:txBody>
                    <a:bodyPr/>
                    <a:lstStyle/>
                    <a:p>
                      <a:r>
                        <a:rPr lang="en-GB" b="1" noProof="0" dirty="0"/>
                        <a:t>Qualitätsmanagement-System (QMS)</a:t>
                      </a:r>
                    </a:p>
                    <a:p>
                      <a:r>
                        <a:rPr lang="en-GB" b="0" noProof="0" dirty="0"/>
                        <a:t>ISO 9001</a:t>
                      </a:r>
                    </a:p>
                  </a:txBody>
                  <a:tcPr/>
                </a:tc>
                <a:tc>
                  <a:txBody>
                    <a:bodyPr/>
                    <a:lstStyle/>
                    <a:p>
                      <a:r>
                        <a:rPr lang="en-GB" noProof="0" dirty="0"/>
                        <a:t>SMS insgesamt, alle Prozesse</a:t>
                      </a:r>
                    </a:p>
                  </a:txBody>
                  <a:tcPr/>
                </a:tc>
                <a:tc>
                  <a:txBody>
                    <a:bodyPr/>
                    <a:lstStyle/>
                    <a:p>
                      <a:r>
                        <a:rPr lang="en-GB" b="1" noProof="0" dirty="0"/>
                        <a:t>Einbettung des SMS in das allgemeine Qualitätsmanagement-System der Organisation</a:t>
                      </a:r>
                    </a:p>
                    <a:p>
                      <a:pPr marL="285750" indent="-285750">
                        <a:buFont typeface="Wingdings" panose="05000000000000000000" pitchFamily="2" charset="2"/>
                        <a:buChar char="à"/>
                      </a:pPr>
                      <a:r>
                        <a:rPr lang="en-GB" noProof="0" dirty="0">
                          <a:sym typeface="Wingdings" panose="05000000000000000000" pitchFamily="2" charset="2"/>
                        </a:rPr>
                        <a:t>Aus Sicht des QMS könnte ITSM als einer der unterstützenden Prozesse der Organisation (oder Föderation) betrachtet werden.</a:t>
                      </a:r>
                    </a:p>
                    <a:p>
                      <a:pPr marL="285750" indent="-285750">
                        <a:buFont typeface="Wingdings" panose="05000000000000000000" pitchFamily="2" charset="2"/>
                        <a:buChar char="à"/>
                      </a:pPr>
                      <a:r>
                        <a:rPr lang="en-GB" noProof="0" dirty="0">
                          <a:sym typeface="Wingdings" panose="05000000000000000000" pitchFamily="2" charset="2"/>
                        </a:rPr>
                        <a:t>Die Umsetzung des Qualitätsmanagement-Prozesses "Manage IT-Services" wird durch das SMS realisiert, das einige der im QMS definierten Methoden und Praktiken wiederverwenden/anwenden wird.</a:t>
                      </a:r>
                    </a:p>
                    <a:p>
                      <a:pPr marL="0" indent="0">
                        <a:buFont typeface="Wingdings" panose="05000000000000000000" pitchFamily="2" charset="2"/>
                        <a:buNone/>
                      </a:pPr>
                      <a:endParaRPr lang="en-GB" noProof="0" dirty="0">
                        <a:sym typeface="Wingdings" panose="05000000000000000000" pitchFamily="2" charset="2"/>
                      </a:endParaRPr>
                    </a:p>
                    <a:p>
                      <a:pPr marL="0" indent="0">
                        <a:buFont typeface="Wingdings" panose="05000000000000000000" pitchFamily="2" charset="2"/>
                        <a:buNone/>
                      </a:pPr>
                      <a:r>
                        <a:rPr lang="en-GB" noProof="0" dirty="0">
                          <a:sym typeface="Wingdings" panose="05000000000000000000" pitchFamily="2" charset="2"/>
                        </a:rPr>
                        <a:t>Ein SMS kann auch als ein spezieller Typ eines Qualitätsmanagementsystems betrachtet werden, bei dem die zu verwaltende Qualität die Qualität der IT-Services ist (in Bezug auf ihre Verfügbarkeit, Leistung/Kapazität).</a:t>
                      </a:r>
                    </a:p>
                  </a:txBody>
                  <a:tcPr/>
                </a:tc>
                <a:extLst>
                  <a:ext uri="{0D108BD9-81ED-4DB2-BD59-A6C34878D82A}">
                    <a16:rowId xmlns:a16="http://schemas.microsoft.com/office/drawing/2014/main" val="2902755645"/>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23</a:t>
            </a:fld>
            <a:endParaRPr lang="en-US"/>
          </a:p>
        </p:txBody>
      </p:sp>
    </p:spTree>
    <p:extLst>
      <p:ext uri="{BB962C8B-B14F-4D97-AF65-F5344CB8AC3E}">
        <p14:creationId xmlns:p14="http://schemas.microsoft.com/office/powerpoint/2010/main" val="67166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Management-Systeme, die dem ITSM und dem SMS zugeordnet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2567268559"/>
              </p:ext>
            </p:extLst>
          </p:nvPr>
        </p:nvGraphicFramePr>
        <p:xfrm>
          <a:off x="609600" y="1697038"/>
          <a:ext cx="10972797" cy="2656840"/>
        </p:xfrm>
        <a:graphic>
          <a:graphicData uri="http://schemas.openxmlformats.org/drawingml/2006/table">
            <a:tbl>
              <a:tblPr firstRow="1" bandRow="1">
                <a:tableStyleId>{5C22544A-7EE6-4342-B048-85BDC9FD1C3A}</a:tableStyleId>
              </a:tblPr>
              <a:tblGrid>
                <a:gridCol w="2420983">
                  <a:extLst>
                    <a:ext uri="{9D8B030D-6E8A-4147-A177-3AD203B41FA5}">
                      <a16:colId xmlns:a16="http://schemas.microsoft.com/office/drawing/2014/main" val="2065761550"/>
                    </a:ext>
                  </a:extLst>
                </a:gridCol>
                <a:gridCol w="2882537">
                  <a:extLst>
                    <a:ext uri="{9D8B030D-6E8A-4147-A177-3AD203B41FA5}">
                      <a16:colId xmlns:a16="http://schemas.microsoft.com/office/drawing/2014/main" val="3073928285"/>
                    </a:ext>
                  </a:extLst>
                </a:gridCol>
                <a:gridCol w="5669277">
                  <a:extLst>
                    <a:ext uri="{9D8B030D-6E8A-4147-A177-3AD203B41FA5}">
                      <a16:colId xmlns:a16="http://schemas.microsoft.com/office/drawing/2014/main" val="3242875499"/>
                    </a:ext>
                  </a:extLst>
                </a:gridCol>
              </a:tblGrid>
              <a:tr h="370840">
                <a:tc>
                  <a:txBody>
                    <a:bodyPr/>
                    <a:lstStyle/>
                    <a:p>
                      <a:r>
                        <a:rPr lang="en-GB" noProof="0" dirty="0"/>
                        <a:t>Management-System</a:t>
                      </a:r>
                    </a:p>
                  </a:txBody>
                  <a:tcPr/>
                </a:tc>
                <a:tc>
                  <a:txBody>
                    <a:bodyPr/>
                    <a:lstStyle/>
                    <a:p>
                      <a:r>
                        <a:rPr lang="en-GB" noProof="0" dirty="0"/>
                        <a:t>ITSM-Prozess / SMS-Aspekt</a:t>
                      </a:r>
                    </a:p>
                  </a:txBody>
                  <a:tcPr/>
                </a:tc>
                <a:tc>
                  <a:txBody>
                    <a:bodyPr/>
                    <a:lstStyle/>
                    <a:p>
                      <a:r>
                        <a:rPr lang="en-GB" noProof="0" dirty="0"/>
                        <a:t>Erläuterung / Wie man sich bewirbt</a:t>
                      </a:r>
                    </a:p>
                  </a:txBody>
                  <a:tcPr/>
                </a:tc>
                <a:extLst>
                  <a:ext uri="{0D108BD9-81ED-4DB2-BD59-A6C34878D82A}">
                    <a16:rowId xmlns:a16="http://schemas.microsoft.com/office/drawing/2014/main" val="2360572567"/>
                  </a:ext>
                </a:extLst>
              </a:tr>
              <a:tr h="370840">
                <a:tc>
                  <a:txBody>
                    <a:bodyPr/>
                    <a:lstStyle/>
                    <a:p>
                      <a:r>
                        <a:rPr lang="en-GB" b="1" noProof="0" dirty="0"/>
                        <a:t>Business Continuity Management System (BCMS)</a:t>
                      </a:r>
                    </a:p>
                    <a:p>
                      <a:r>
                        <a:rPr lang="en-GB" b="0" noProof="0" dirty="0"/>
                        <a:t>ISO 22301</a:t>
                      </a:r>
                    </a:p>
                  </a:txBody>
                  <a:tcPr/>
                </a:tc>
                <a:tc>
                  <a:txBody>
                    <a:bodyPr/>
                    <a:lstStyle/>
                    <a:p>
                      <a:r>
                        <a:rPr lang="en-GB" noProof="0" dirty="0"/>
                        <a:t>Service Availability &amp; Continuity Management (SACM)</a:t>
                      </a:r>
                    </a:p>
                  </a:txBody>
                  <a:tcPr/>
                </a:tc>
                <a:tc>
                  <a:txBody>
                    <a:bodyPr/>
                    <a:lstStyle/>
                    <a:p>
                      <a:r>
                        <a:rPr lang="en-GB" b="1" noProof="0" dirty="0"/>
                        <a:t>Anpassung des SACM-Prozesses an das allgemeine BCMS der Organisation</a:t>
                      </a:r>
                    </a:p>
                    <a:p>
                      <a:pPr marL="285750" indent="-285750">
                        <a:buFont typeface="Wingdings" panose="05000000000000000000" pitchFamily="2" charset="2"/>
                        <a:buChar char="à"/>
                      </a:pPr>
                      <a:r>
                        <a:rPr lang="en-GB" noProof="0" dirty="0">
                          <a:sym typeface="Wingdings" panose="05000000000000000000" pitchFamily="2" charset="2"/>
                        </a:rPr>
                        <a:t>Das BCMS liefert eine Analyse der geschäftlichen Kritikalität der Geschäftsprozesse der Organisation (oder Föderation).</a:t>
                      </a:r>
                    </a:p>
                    <a:p>
                      <a:pPr marL="285750" indent="-285750">
                        <a:buFont typeface="Wingdings" panose="05000000000000000000" pitchFamily="2" charset="2"/>
                        <a:buChar char="à"/>
                      </a:pPr>
                      <a:r>
                        <a:rPr lang="en-GB" noProof="0" dirty="0">
                          <a:sym typeface="Wingdings" panose="05000000000000000000" pitchFamily="2" charset="2"/>
                        </a:rPr>
                        <a:t>Bei der Identifizierung von Anforderungen an die Servicekontinuität muss die Kritikalität der von einem bestimmten IT-Service unterstützten Geschäftsprozesse berücksichtigt werden.</a:t>
                      </a:r>
                    </a:p>
                  </a:txBody>
                  <a:tcPr/>
                </a:tc>
                <a:extLst>
                  <a:ext uri="{0D108BD9-81ED-4DB2-BD59-A6C34878D82A}">
                    <a16:rowId xmlns:a16="http://schemas.microsoft.com/office/drawing/2014/main" val="2902755645"/>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24</a:t>
            </a:fld>
            <a:endParaRPr lang="en-US"/>
          </a:p>
        </p:txBody>
      </p:sp>
    </p:spTree>
    <p:extLst>
      <p:ext uri="{BB962C8B-B14F-4D97-AF65-F5344CB8AC3E}">
        <p14:creationId xmlns:p14="http://schemas.microsoft.com/office/powerpoint/2010/main" val="80036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Management-Systeme, die dem ITSM und dem SMS zugeordnet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1706847100"/>
              </p:ext>
            </p:extLst>
          </p:nvPr>
        </p:nvGraphicFramePr>
        <p:xfrm>
          <a:off x="609600" y="1697038"/>
          <a:ext cx="10972797" cy="3205480"/>
        </p:xfrm>
        <a:graphic>
          <a:graphicData uri="http://schemas.openxmlformats.org/drawingml/2006/table">
            <a:tbl>
              <a:tblPr firstRow="1" bandRow="1">
                <a:tableStyleId>{5C22544A-7EE6-4342-B048-85BDC9FD1C3A}</a:tableStyleId>
              </a:tblPr>
              <a:tblGrid>
                <a:gridCol w="2420983">
                  <a:extLst>
                    <a:ext uri="{9D8B030D-6E8A-4147-A177-3AD203B41FA5}">
                      <a16:colId xmlns:a16="http://schemas.microsoft.com/office/drawing/2014/main" val="2065761550"/>
                    </a:ext>
                  </a:extLst>
                </a:gridCol>
                <a:gridCol w="2882537">
                  <a:extLst>
                    <a:ext uri="{9D8B030D-6E8A-4147-A177-3AD203B41FA5}">
                      <a16:colId xmlns:a16="http://schemas.microsoft.com/office/drawing/2014/main" val="3073928285"/>
                    </a:ext>
                  </a:extLst>
                </a:gridCol>
                <a:gridCol w="5669277">
                  <a:extLst>
                    <a:ext uri="{9D8B030D-6E8A-4147-A177-3AD203B41FA5}">
                      <a16:colId xmlns:a16="http://schemas.microsoft.com/office/drawing/2014/main" val="3242875499"/>
                    </a:ext>
                  </a:extLst>
                </a:gridCol>
              </a:tblGrid>
              <a:tr h="370840">
                <a:tc>
                  <a:txBody>
                    <a:bodyPr/>
                    <a:lstStyle/>
                    <a:p>
                      <a:r>
                        <a:rPr lang="en-GB" noProof="0" dirty="0"/>
                        <a:t>Management-System</a:t>
                      </a:r>
                    </a:p>
                  </a:txBody>
                  <a:tcPr/>
                </a:tc>
                <a:tc>
                  <a:txBody>
                    <a:bodyPr/>
                    <a:lstStyle/>
                    <a:p>
                      <a:r>
                        <a:rPr lang="en-GB" noProof="0" dirty="0"/>
                        <a:t>ITSM-Prozess / SMS-Aspekt</a:t>
                      </a:r>
                    </a:p>
                  </a:txBody>
                  <a:tcPr/>
                </a:tc>
                <a:tc>
                  <a:txBody>
                    <a:bodyPr/>
                    <a:lstStyle/>
                    <a:p>
                      <a:r>
                        <a:rPr lang="en-GB" noProof="0" dirty="0"/>
                        <a:t>Erläuterung / Wie man sich bewirbt</a:t>
                      </a:r>
                    </a:p>
                  </a:txBody>
                  <a:tcPr/>
                </a:tc>
                <a:extLst>
                  <a:ext uri="{0D108BD9-81ED-4DB2-BD59-A6C34878D82A}">
                    <a16:rowId xmlns:a16="http://schemas.microsoft.com/office/drawing/2014/main" val="2360572567"/>
                  </a:ext>
                </a:extLst>
              </a:tr>
              <a:tr h="370840">
                <a:tc>
                  <a:txBody>
                    <a:bodyPr/>
                    <a:lstStyle/>
                    <a:p>
                      <a:r>
                        <a:rPr lang="en-GB" b="1" noProof="0" dirty="0"/>
                        <a:t>Information Security Management System (ISMS)</a:t>
                      </a:r>
                    </a:p>
                    <a:p>
                      <a:r>
                        <a:rPr lang="en-GB" b="0" noProof="0" dirty="0"/>
                        <a:t>ISO/IEC 27001</a:t>
                      </a:r>
                    </a:p>
                  </a:txBody>
                  <a:tcPr/>
                </a:tc>
                <a:tc>
                  <a:txBody>
                    <a:bodyPr/>
                    <a:lstStyle/>
                    <a:p>
                      <a:r>
                        <a:rPr lang="en-GB" noProof="0" dirty="0"/>
                        <a:t>Information Security Management (ISM)</a:t>
                      </a:r>
                    </a:p>
                  </a:txBody>
                  <a:tcPr/>
                </a:tc>
                <a:tc>
                  <a:txBody>
                    <a:bodyPr/>
                    <a:lstStyle/>
                    <a:p>
                      <a:r>
                        <a:rPr lang="en-GB" b="1" noProof="0" dirty="0"/>
                        <a:t>Anpassung des ISM-Prozesses an das allgemeine ISMS der Organisation</a:t>
                      </a:r>
                    </a:p>
                    <a:p>
                      <a:pPr marL="285750" indent="-285750">
                        <a:buFont typeface="Wingdings" panose="05000000000000000000" pitchFamily="2" charset="2"/>
                        <a:buChar char="à"/>
                      </a:pPr>
                      <a:r>
                        <a:rPr lang="en-GB" noProof="0" dirty="0">
                          <a:sym typeface="Wingdings" panose="05000000000000000000" pitchFamily="2" charset="2"/>
                        </a:rPr>
                        <a:t>Das ISMS liefert eine Analyse des Schutzbedarfs der wichtigsten Vermögenswerte der Organisation (oder Föderation) (einschließlich der Informationswerte und Geschäftsprozesse), identifiziert und beurteilt die allgemeinen Informationssicherheitsrisiken und definiert Sicherheitskontrollen zur Behandlung dieser Risiken.</a:t>
                      </a:r>
                    </a:p>
                    <a:p>
                      <a:pPr marL="285750" indent="-285750">
                        <a:buFont typeface="Wingdings" panose="05000000000000000000" pitchFamily="2" charset="2"/>
                        <a:buChar char="à"/>
                      </a:pPr>
                      <a:r>
                        <a:rPr lang="en-GB" noProof="0" dirty="0">
                          <a:sym typeface="Wingdings" panose="05000000000000000000" pitchFamily="2" charset="2"/>
                        </a:rPr>
                        <a:t>Der ISM-Prozess als Teil des SMS muss sicherstellen, dass die Informationssicherheitsrisiken, die mit der Planung, der Erbringung, dem Betrieb und der Unterstützung von IT-Services zusammenhängen, identifiziert, beurteilt und behandelt werden.</a:t>
                      </a:r>
                    </a:p>
                  </a:txBody>
                  <a:tcPr/>
                </a:tc>
                <a:extLst>
                  <a:ext uri="{0D108BD9-81ED-4DB2-BD59-A6C34878D82A}">
                    <a16:rowId xmlns:a16="http://schemas.microsoft.com/office/drawing/2014/main" val="2902755645"/>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25</a:t>
            </a:fld>
            <a:endParaRPr lang="en-US"/>
          </a:p>
        </p:txBody>
      </p:sp>
    </p:spTree>
    <p:extLst>
      <p:ext uri="{BB962C8B-B14F-4D97-AF65-F5344CB8AC3E}">
        <p14:creationId xmlns:p14="http://schemas.microsoft.com/office/powerpoint/2010/main" val="305321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Häufig verwendete </a:t>
            </a:r>
            <a:r>
              <a:rPr lang="en-US" b="1" noProof="0" dirty="0" err="1"/>
              <a:t>organisatorische </a:t>
            </a:r>
            <a:r>
              <a:rPr lang="en-US" b="1" noProof="0" dirty="0"/>
              <a:t>Methoden und Praktiken</a:t>
            </a:r>
          </a:p>
        </p:txBody>
      </p:sp>
      <p:sp>
        <p:nvSpPr>
          <p:cNvPr id="4" name="Foliennummernplatzhalter 3"/>
          <p:cNvSpPr>
            <a:spLocks noGrp="1"/>
          </p:cNvSpPr>
          <p:nvPr>
            <p:ph type="sldNum" sz="quarter" idx="12"/>
          </p:nvPr>
        </p:nvSpPr>
        <p:spPr/>
        <p:txBody>
          <a:bodyPr/>
          <a:lstStyle/>
          <a:p>
            <a:fld id="{43507AEB-23B8-F142-83A3-458C56B10093}" type="slidenum">
              <a:rPr lang="en-US" smtClean="0"/>
              <a:t>26</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923330"/>
          </a:xfrm>
          <a:prstGeom prst="rect">
            <a:avLst/>
          </a:prstGeom>
        </p:spPr>
        <p:txBody>
          <a:bodyPr wrap="square">
            <a:spAutoFit/>
          </a:bodyPr>
          <a:lstStyle/>
          <a:p>
            <a:r>
              <a:rPr lang="en-GB" dirty="0"/>
              <a:t>Prozess-Management und Prozess-Orientierung, Projekt-Management, Risiko-Management, agile Methodik, Lieferketten-Management</a:t>
            </a:r>
          </a:p>
        </p:txBody>
      </p:sp>
    </p:spTree>
    <p:extLst>
      <p:ext uri="{BB962C8B-B14F-4D97-AF65-F5344CB8AC3E}">
        <p14:creationId xmlns:p14="http://schemas.microsoft.com/office/powerpoint/2010/main" val="397363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 von Prozessen und Prozessorientierung</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sz="2400" dirty="0"/>
              <a:t>Prozessorientierung: Die zur Erreichung der Ziele erforderlichen Aktivitäten werden im Rahmen gut verstandener und effektiver Prozesse durchgeführt.</a:t>
            </a:r>
          </a:p>
          <a:p>
            <a:r>
              <a:rPr lang="en-US" sz="2400" dirty="0"/>
              <a:t>Das Prozess-Management im ITSM umfasst alle Aktivitäten zur Planung, Bereitstellung, zum Betreiben und Steuern von IT-Services nach definierten Service-Levels.</a:t>
            </a:r>
          </a:p>
          <a:p>
            <a:r>
              <a:rPr lang="en-US" sz="2400" dirty="0"/>
              <a:t>Prozessorientierte ITSM-Standards und -Rahmenwerke:</a:t>
            </a:r>
          </a:p>
          <a:p>
            <a:pPr lvl="1"/>
            <a:r>
              <a:rPr lang="en-US" sz="2000" dirty="0"/>
              <a:t>FitSM</a:t>
            </a:r>
          </a:p>
          <a:p>
            <a:pPr lvl="1"/>
            <a:r>
              <a:rPr lang="en-US" sz="2000" dirty="0"/>
              <a:t>ISO/IEC 20000</a:t>
            </a:r>
          </a:p>
          <a:p>
            <a:pPr lvl="2"/>
            <a:r>
              <a:rPr lang="en-US" sz="1800" dirty="0"/>
              <a:t>ISO/IEC 20000-1 (Anforderungen an ein Service-Management-System)</a:t>
            </a:r>
          </a:p>
          <a:p>
            <a:pPr lvl="2"/>
            <a:r>
              <a:rPr lang="en-US" sz="1800" dirty="0"/>
              <a:t>ISO/IEC 20000-2 (Leitfaden für die Anwendung von Service-Management-Systemen)</a:t>
            </a:r>
          </a:p>
          <a:p>
            <a:pPr lvl="1"/>
            <a:r>
              <a:rPr lang="en-US" sz="2000" dirty="0"/>
              <a:t>ITIL (IT Infrastructure Library, Leitfaden für gute Praxis im ITSM)</a:t>
            </a:r>
          </a:p>
          <a:p>
            <a:pPr lvl="1"/>
            <a:r>
              <a:rPr lang="en-US" sz="2000" dirty="0"/>
              <a:t>COBIT (IT-Governance-Rahmenwerk)</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27</a:t>
            </a:fld>
            <a:endParaRPr lang="en-US"/>
          </a:p>
        </p:txBody>
      </p:sp>
    </p:spTree>
    <p:extLst>
      <p:ext uri="{BB962C8B-B14F-4D97-AF65-F5344CB8AC3E}">
        <p14:creationId xmlns:p14="http://schemas.microsoft.com/office/powerpoint/2010/main" val="217565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Andere prozessorientierte ITSM-Rahmenwerke und Standards, die auf FitSM abgestimmt sind</a:t>
            </a:r>
            <a:endParaRPr lang="de-DE" dirty="0"/>
          </a:p>
        </p:txBody>
      </p:sp>
      <p:graphicFrame>
        <p:nvGraphicFramePr>
          <p:cNvPr id="6" name="Inhaltsplatzhalter 5">
            <a:extLst>
              <a:ext uri="{FF2B5EF4-FFF2-40B4-BE49-F238E27FC236}">
                <a16:creationId xmlns:a16="http://schemas.microsoft.com/office/drawing/2014/main" id="{FB82EF4E-C734-8B9F-939F-F54C9AA47C47}"/>
              </a:ext>
            </a:extLst>
          </p:cNvPr>
          <p:cNvGraphicFramePr>
            <a:graphicFrameLocks noGrp="1"/>
          </p:cNvGraphicFramePr>
          <p:nvPr>
            <p:ph idx="1"/>
            <p:extLst>
              <p:ext uri="{D42A27DB-BD31-4B8C-83A1-F6EECF244321}">
                <p14:modId xmlns:p14="http://schemas.microsoft.com/office/powerpoint/2010/main" val="1148153176"/>
              </p:ext>
            </p:extLst>
          </p:nvPr>
        </p:nvGraphicFramePr>
        <p:xfrm>
          <a:off x="609600" y="1697038"/>
          <a:ext cx="10972797" cy="4876800"/>
        </p:xfrm>
        <a:graphic>
          <a:graphicData uri="http://schemas.openxmlformats.org/drawingml/2006/table">
            <a:tbl>
              <a:tblPr firstRow="1" bandRow="1">
                <a:tableStyleId>{5C22544A-7EE6-4342-B048-85BDC9FD1C3A}</a:tableStyleId>
              </a:tblPr>
              <a:tblGrid>
                <a:gridCol w="2063931">
                  <a:extLst>
                    <a:ext uri="{9D8B030D-6E8A-4147-A177-3AD203B41FA5}">
                      <a16:colId xmlns:a16="http://schemas.microsoft.com/office/drawing/2014/main" val="4000020397"/>
                    </a:ext>
                  </a:extLst>
                </a:gridCol>
                <a:gridCol w="2168435">
                  <a:extLst>
                    <a:ext uri="{9D8B030D-6E8A-4147-A177-3AD203B41FA5}">
                      <a16:colId xmlns:a16="http://schemas.microsoft.com/office/drawing/2014/main" val="1145281325"/>
                    </a:ext>
                  </a:extLst>
                </a:gridCol>
                <a:gridCol w="6740431">
                  <a:extLst>
                    <a:ext uri="{9D8B030D-6E8A-4147-A177-3AD203B41FA5}">
                      <a16:colId xmlns:a16="http://schemas.microsoft.com/office/drawing/2014/main" val="3851660382"/>
                    </a:ext>
                  </a:extLst>
                </a:gridCol>
              </a:tblGrid>
              <a:tr h="370840">
                <a:tc>
                  <a:txBody>
                    <a:bodyPr/>
                    <a:lstStyle/>
                    <a:p>
                      <a:r>
                        <a:rPr lang="en-GB" noProof="0" dirty="0"/>
                        <a:t>ITSM-Rahmenwerk/Standard</a:t>
                      </a:r>
                    </a:p>
                  </a:txBody>
                  <a:tcPr/>
                </a:tc>
                <a:tc>
                  <a:txBody>
                    <a:bodyPr/>
                    <a:lstStyle/>
                    <a:p>
                      <a:r>
                        <a:rPr lang="en-GB" noProof="0" dirty="0"/>
                        <a:t>Entsprechende(r) Teil(e) von FitSM</a:t>
                      </a:r>
                    </a:p>
                  </a:txBody>
                  <a:tcPr/>
                </a:tc>
                <a:tc>
                  <a:txBody>
                    <a:bodyPr/>
                    <a:lstStyle/>
                    <a:p>
                      <a:r>
                        <a:rPr lang="en-GB" noProof="0" dirty="0"/>
                        <a:t>Erläuterung</a:t>
                      </a:r>
                    </a:p>
                  </a:txBody>
                  <a:tcPr/>
                </a:tc>
                <a:extLst>
                  <a:ext uri="{0D108BD9-81ED-4DB2-BD59-A6C34878D82A}">
                    <a16:rowId xmlns:a16="http://schemas.microsoft.com/office/drawing/2014/main" val="3736513377"/>
                  </a:ext>
                </a:extLst>
              </a:tr>
              <a:tr h="370840">
                <a:tc>
                  <a:txBody>
                    <a:bodyPr/>
                    <a:lstStyle/>
                    <a:p>
                      <a:r>
                        <a:rPr lang="en-GB" b="1" noProof="0" dirty="0"/>
                        <a:t>ISO/IEC 20000-1</a:t>
                      </a:r>
                    </a:p>
                  </a:txBody>
                  <a:tcPr/>
                </a:tc>
                <a:tc>
                  <a:txBody>
                    <a:bodyPr/>
                    <a:lstStyle/>
                    <a:p>
                      <a:r>
                        <a:rPr lang="en-GB" b="1" noProof="0" dirty="0"/>
                        <a:t>FitSM-1</a:t>
                      </a:r>
                    </a:p>
                  </a:txBody>
                  <a:tcPr/>
                </a:tc>
                <a:tc>
                  <a:txBody>
                    <a:bodyPr/>
                    <a:lstStyle/>
                    <a:p>
                      <a:r>
                        <a:rPr lang="en-GB" sz="1600" noProof="0" dirty="0"/>
                        <a:t>Sowohl FitSM-1 als auch ISO/IEC 20000-1 spezifizieren auditierbare Anforderungen an ein Service-Management-System (SMS).</a:t>
                      </a:r>
                    </a:p>
                    <a:p>
                      <a:pPr marL="285750" indent="-285750">
                        <a:buFont typeface="Wingdings" panose="05000000000000000000" pitchFamily="2" charset="2"/>
                        <a:buChar char="à"/>
                      </a:pPr>
                      <a:r>
                        <a:rPr lang="en-GB" sz="1600" noProof="0" dirty="0">
                          <a:sym typeface="Wingdings" panose="05000000000000000000" pitchFamily="2" charset="2"/>
                        </a:rPr>
                        <a:t>FitSM-1 ist kompakter und verfügt über ein leichteres Prozessmodell.</a:t>
                      </a:r>
                    </a:p>
                    <a:p>
                      <a:pPr marL="285750" indent="-285750">
                        <a:buFont typeface="Wingdings" panose="05000000000000000000" pitchFamily="2" charset="2"/>
                        <a:buChar char="à"/>
                      </a:pPr>
                      <a:r>
                        <a:rPr lang="en-GB" sz="1600" noProof="0" dirty="0">
                          <a:sym typeface="Wingdings" panose="05000000000000000000" pitchFamily="2" charset="2"/>
                        </a:rPr>
                        <a:t>ISO/IEC 20000-1 liefert detailliertere Anforderungen an den Entwurf, die Entwicklung und den Übergang neuer oder geänderter Services sowie an einige Schlüsselaspekte des Managementsystems.</a:t>
                      </a:r>
                    </a:p>
                    <a:p>
                      <a:pPr marL="285750" indent="-285750">
                        <a:buFont typeface="Wingdings" panose="05000000000000000000" pitchFamily="2" charset="2"/>
                        <a:buChar char="à"/>
                      </a:pPr>
                      <a:r>
                        <a:rPr lang="en-GB" sz="1600" noProof="0" dirty="0">
                          <a:sym typeface="Wingdings" panose="05000000000000000000" pitchFamily="2" charset="2"/>
                        </a:rPr>
                        <a:t>FitSM und ISO/IEC 20000-1 sind im Allgemeinen kompatibel, d.h. sie haben ein gemeinsames Verständnis der grundlegenden Prinzipien, Ideen, Konzepte und der Terminologie des (IT-)Service-Managements.</a:t>
                      </a:r>
                    </a:p>
                    <a:p>
                      <a:pPr marL="285750" indent="-285750">
                        <a:buFont typeface="Wingdings" panose="05000000000000000000" pitchFamily="2" charset="2"/>
                        <a:buChar char="à"/>
                      </a:pPr>
                      <a:r>
                        <a:rPr lang="en-GB" sz="1600" noProof="0" dirty="0">
                          <a:sym typeface="Wingdings" panose="05000000000000000000" pitchFamily="2" charset="2"/>
                        </a:rPr>
                        <a:t>Organisationen und ihre SMS können unabhängig voneinander sowohl nach ISO/IEC 20000-1 als auch nach FitSM-1 auditiert und zertifiziert werden, und die vollständige Konformität mit FitSM-1 kann als Grundlage oder "Brücke" zu einer ISO/IEC 20000-1-Zertifizierung verwendet werden.</a:t>
                      </a:r>
                    </a:p>
                    <a:p>
                      <a:pPr marL="285750" indent="-285750">
                        <a:buFont typeface="Wingdings" panose="05000000000000000000" pitchFamily="2" charset="2"/>
                        <a:buChar char="à"/>
                      </a:pPr>
                      <a:r>
                        <a:rPr lang="en-GB" sz="1600" noProof="0" dirty="0">
                          <a:sym typeface="Wingdings" panose="05000000000000000000" pitchFamily="2" charset="2"/>
                        </a:rPr>
                        <a:t>In keinem Fall garantiert die Zertifizierung des SMS eine bestimmte Service-Qualität oder Service-Level-Erreichungsrate.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sz="1600" noProof="0" dirty="0">
                          <a:sym typeface="Wingdings" panose="05000000000000000000" pitchFamily="2" charset="2"/>
                        </a:rPr>
                        <a:t>ISO/IEC 20000-1 ist nicht frei verfügbar, Kopien/Lizenzen des Standards können bei der ISO erworben werden.</a:t>
                      </a:r>
                      <a:endParaRPr lang="en-GB" noProof="0" dirty="0">
                        <a:sym typeface="Wingdings" panose="05000000000000000000" pitchFamily="2" charset="2"/>
                      </a:endParaRPr>
                    </a:p>
                  </a:txBody>
                  <a:tcPr/>
                </a:tc>
                <a:extLst>
                  <a:ext uri="{0D108BD9-81ED-4DB2-BD59-A6C34878D82A}">
                    <a16:rowId xmlns:a16="http://schemas.microsoft.com/office/drawing/2014/main" val="2895259818"/>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28</a:t>
            </a:fld>
            <a:endParaRPr lang="en-US"/>
          </a:p>
        </p:txBody>
      </p:sp>
    </p:spTree>
    <p:extLst>
      <p:ext uri="{BB962C8B-B14F-4D97-AF65-F5344CB8AC3E}">
        <p14:creationId xmlns:p14="http://schemas.microsoft.com/office/powerpoint/2010/main" val="316680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Andere prozessorientierte ITSM-Rahmenwerke und Standards, die auf FitSM abgestimmt sind</a:t>
            </a:r>
            <a:endParaRPr lang="de-DE" dirty="0"/>
          </a:p>
        </p:txBody>
      </p:sp>
      <p:graphicFrame>
        <p:nvGraphicFramePr>
          <p:cNvPr id="6" name="Inhaltsplatzhalter 5">
            <a:extLst>
              <a:ext uri="{FF2B5EF4-FFF2-40B4-BE49-F238E27FC236}">
                <a16:creationId xmlns:a16="http://schemas.microsoft.com/office/drawing/2014/main" id="{FB82EF4E-C734-8B9F-939F-F54C9AA47C47}"/>
              </a:ext>
            </a:extLst>
          </p:cNvPr>
          <p:cNvGraphicFramePr>
            <a:graphicFrameLocks noGrp="1"/>
          </p:cNvGraphicFramePr>
          <p:nvPr>
            <p:ph idx="1"/>
            <p:extLst>
              <p:ext uri="{D42A27DB-BD31-4B8C-83A1-F6EECF244321}">
                <p14:modId xmlns:p14="http://schemas.microsoft.com/office/powerpoint/2010/main" val="1608221575"/>
              </p:ext>
            </p:extLst>
          </p:nvPr>
        </p:nvGraphicFramePr>
        <p:xfrm>
          <a:off x="609600" y="1697038"/>
          <a:ext cx="10972797" cy="4023360"/>
        </p:xfrm>
        <a:graphic>
          <a:graphicData uri="http://schemas.openxmlformats.org/drawingml/2006/table">
            <a:tbl>
              <a:tblPr firstRow="1" bandRow="1">
                <a:tableStyleId>{5C22544A-7EE6-4342-B048-85BDC9FD1C3A}</a:tableStyleId>
              </a:tblPr>
              <a:tblGrid>
                <a:gridCol w="2063931">
                  <a:extLst>
                    <a:ext uri="{9D8B030D-6E8A-4147-A177-3AD203B41FA5}">
                      <a16:colId xmlns:a16="http://schemas.microsoft.com/office/drawing/2014/main" val="4000020397"/>
                    </a:ext>
                  </a:extLst>
                </a:gridCol>
                <a:gridCol w="2168435">
                  <a:extLst>
                    <a:ext uri="{9D8B030D-6E8A-4147-A177-3AD203B41FA5}">
                      <a16:colId xmlns:a16="http://schemas.microsoft.com/office/drawing/2014/main" val="1145281325"/>
                    </a:ext>
                  </a:extLst>
                </a:gridCol>
                <a:gridCol w="6740431">
                  <a:extLst>
                    <a:ext uri="{9D8B030D-6E8A-4147-A177-3AD203B41FA5}">
                      <a16:colId xmlns:a16="http://schemas.microsoft.com/office/drawing/2014/main" val="3851660382"/>
                    </a:ext>
                  </a:extLst>
                </a:gridCol>
              </a:tblGrid>
              <a:tr h="370840">
                <a:tc>
                  <a:txBody>
                    <a:bodyPr/>
                    <a:lstStyle/>
                    <a:p>
                      <a:r>
                        <a:rPr lang="en-GB" noProof="0" dirty="0"/>
                        <a:t>ITSM-Rahmenwerk/Standard</a:t>
                      </a:r>
                    </a:p>
                  </a:txBody>
                  <a:tcPr/>
                </a:tc>
                <a:tc>
                  <a:txBody>
                    <a:bodyPr/>
                    <a:lstStyle/>
                    <a:p>
                      <a:r>
                        <a:rPr lang="en-GB" noProof="0" dirty="0"/>
                        <a:t>Entsprechende(r) Teil(e) von FitSM</a:t>
                      </a:r>
                    </a:p>
                  </a:txBody>
                  <a:tcPr/>
                </a:tc>
                <a:tc>
                  <a:txBody>
                    <a:bodyPr/>
                    <a:lstStyle/>
                    <a:p>
                      <a:r>
                        <a:rPr lang="en-GB" noProof="0" dirty="0"/>
                        <a:t>Erläuterung</a:t>
                      </a:r>
                    </a:p>
                  </a:txBody>
                  <a:tcPr/>
                </a:tc>
                <a:extLst>
                  <a:ext uri="{0D108BD9-81ED-4DB2-BD59-A6C34878D82A}">
                    <a16:rowId xmlns:a16="http://schemas.microsoft.com/office/drawing/2014/main" val="3736513377"/>
                  </a:ext>
                </a:extLst>
              </a:tr>
              <a:tr h="370840">
                <a:tc>
                  <a:txBody>
                    <a:bodyPr/>
                    <a:lstStyle/>
                    <a:p>
                      <a:r>
                        <a:rPr lang="en-GB" b="1" noProof="0" dirty="0"/>
                        <a:t>ISO/IEC 20000-2</a:t>
                      </a:r>
                    </a:p>
                    <a:p>
                      <a:endParaRPr lang="en-GB" b="1" noProof="0" dirty="0"/>
                    </a:p>
                  </a:txBody>
                  <a:tcPr/>
                </a:tc>
                <a:tc>
                  <a:txBody>
                    <a:bodyPr/>
                    <a:lstStyle/>
                    <a:p>
                      <a:r>
                        <a:rPr lang="en-GB" b="1" noProof="0" dirty="0"/>
                        <a:t>FitSM-2</a:t>
                      </a:r>
                    </a:p>
                    <a:p>
                      <a:r>
                        <a:rPr lang="en-GB" b="1" noProof="0" dirty="0"/>
                        <a:t>FitSM-5</a:t>
                      </a:r>
                    </a:p>
                  </a:txBody>
                  <a:tcPr/>
                </a:tc>
                <a:tc>
                  <a:txBody>
                    <a:bodyPr/>
                    <a:lstStyle/>
                    <a:p>
                      <a:r>
                        <a:rPr lang="en-GB" noProof="0" dirty="0"/>
                        <a:t>ISO/IEC 20000-2 ist ein nicht-normativer Standard und liefert eine Anleitung zum Umsetzen eines SMS, vergleichbar mit der in FitSM-2 und FitSM-5 enthaltenen Anleitung.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noProof="0" dirty="0">
                          <a:sym typeface="Wingdings" panose="05000000000000000000" pitchFamily="2" charset="2"/>
                        </a:rPr>
                        <a:t>FitSM und ISO/IEC 20000-2 sind im Allgemeinen kompatibel, d.h. sie haben ein gemeinsames Verständnis der grundlegenden Prinzipien, Ideen, Konzepte und der Terminologie des (IT-)Service-Managements.</a:t>
                      </a:r>
                    </a:p>
                    <a:p>
                      <a:pPr marL="285750" indent="-285750">
                        <a:buFont typeface="Wingdings" panose="05000000000000000000" pitchFamily="2" charset="2"/>
                        <a:buChar char="à"/>
                      </a:pPr>
                      <a:r>
                        <a:rPr lang="en-GB" noProof="0" dirty="0">
                          <a:sym typeface="Wingdings" panose="05000000000000000000" pitchFamily="2" charset="2"/>
                        </a:rPr>
                        <a:t>ISO/IEC 20000-2 liefert keine Dokumentationsvorlagen oder Muster (siehe FitSM-4).</a:t>
                      </a:r>
                    </a:p>
                    <a:p>
                      <a:pPr marL="285750" indent="-285750">
                        <a:buFont typeface="Wingdings" panose="05000000000000000000" pitchFamily="2" charset="2"/>
                        <a:buChar char="à"/>
                      </a:pPr>
                      <a:r>
                        <a:rPr lang="en-GB" noProof="0" dirty="0">
                          <a:sym typeface="Wingdings" panose="05000000000000000000" pitchFamily="2" charset="2"/>
                        </a:rPr>
                        <a:t>Im Gegensatz zu FitSM-2 enthält ISO/IEC 20000-2 keine strukturierten Aktivitäts-/Workflow-Modelle oder Visualisierungen.</a:t>
                      </a:r>
                    </a:p>
                    <a:p>
                      <a:pPr marL="285750" indent="-285750">
                        <a:buFont typeface="Wingdings" panose="05000000000000000000" pitchFamily="2" charset="2"/>
                        <a:buChar char="à"/>
                      </a:pPr>
                      <a:r>
                        <a:rPr lang="en-GB" noProof="0" dirty="0">
                          <a:sym typeface="Wingdings" panose="05000000000000000000" pitchFamily="2" charset="2"/>
                        </a:rPr>
                        <a:t>ISO/IEC 20000-2 ist nicht frei verfügbar, Kopien/Lizenzen des Standards können bei der ISO erworben werden.</a:t>
                      </a:r>
                    </a:p>
                  </a:txBody>
                  <a:tcPr/>
                </a:tc>
                <a:extLst>
                  <a:ext uri="{0D108BD9-81ED-4DB2-BD59-A6C34878D82A}">
                    <a16:rowId xmlns:a16="http://schemas.microsoft.com/office/drawing/2014/main" val="3363593539"/>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29</a:t>
            </a:fld>
            <a:endParaRPr lang="en-US"/>
          </a:p>
        </p:txBody>
      </p:sp>
    </p:spTree>
    <p:extLst>
      <p:ext uri="{BB962C8B-B14F-4D97-AF65-F5344CB8AC3E}">
        <p14:creationId xmlns:p14="http://schemas.microsoft.com/office/powerpoint/2010/main" val="74895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noProof="0" dirty="0"/>
              <a:t>FitSM Expert &amp; Auditor Prüfung</a:t>
            </a:r>
          </a:p>
        </p:txBody>
      </p:sp>
      <p:sp>
        <p:nvSpPr>
          <p:cNvPr id="56322" name="Rectangle 3"/>
          <p:cNvSpPr>
            <a:spLocks noGrp="1" noChangeArrowheads="1"/>
          </p:cNvSpPr>
          <p:nvPr>
            <p:ph idx="1"/>
          </p:nvPr>
        </p:nvSpPr>
        <p:spPr>
          <a:prstGeom prst="rect">
            <a:avLst/>
          </a:prstGeom>
        </p:spPr>
        <p:txBody>
          <a:bodyPr>
            <a:normAutofit/>
          </a:bodyPr>
          <a:lstStyle/>
          <a:p>
            <a:r>
              <a:rPr lang="en-GB" noProof="0" dirty="0"/>
              <a:t>Am Ende dieser Schulung</a:t>
            </a:r>
          </a:p>
          <a:p>
            <a:r>
              <a:rPr lang="en-GB" noProof="0" dirty="0"/>
              <a:t>Keine Hilfsmittel erlaubt ("closed book")</a:t>
            </a:r>
          </a:p>
          <a:p>
            <a:r>
              <a:rPr lang="en-GB" noProof="0" dirty="0"/>
              <a:t>Dauer: </a:t>
            </a:r>
            <a:r>
              <a:rPr lang="en-GB" dirty="0"/>
              <a:t>75 </a:t>
            </a:r>
            <a:r>
              <a:rPr lang="en-GB" noProof="0" dirty="0"/>
              <a:t>Minuten</a:t>
            </a:r>
          </a:p>
          <a:p>
            <a:r>
              <a:rPr lang="en-GB" noProof="0" dirty="0"/>
              <a:t>40 Multiple-Choice-Fragen:</a:t>
            </a:r>
          </a:p>
          <a:p>
            <a:pPr lvl="1"/>
            <a:r>
              <a:rPr lang="en-GB" noProof="0" dirty="0"/>
              <a:t>Für jede Frage sind vier Antworten möglich: A, B, C oder D</a:t>
            </a:r>
          </a:p>
          <a:p>
            <a:pPr lvl="1"/>
            <a:r>
              <a:rPr lang="en-GB" noProof="0" dirty="0"/>
              <a:t>Eine richtige Antwort pro Frage</a:t>
            </a:r>
          </a:p>
          <a:p>
            <a:r>
              <a:rPr lang="en-GB" noProof="0" dirty="0"/>
              <a:t>Zum Bestehen der Prüfung sind mindestens 75 % richtige Antworten (30 von 40) erforderlich.</a:t>
            </a:r>
          </a:p>
        </p:txBody>
      </p:sp>
      <p:sp>
        <p:nvSpPr>
          <p:cNvPr id="2" name="Foliennummernplatzhalter 1"/>
          <p:cNvSpPr>
            <a:spLocks noGrp="1"/>
          </p:cNvSpPr>
          <p:nvPr>
            <p:ph type="sldNum" sz="quarter" idx="12"/>
          </p:nvPr>
        </p:nvSpPr>
        <p:spPr/>
        <p:txBody>
          <a:bodyPr/>
          <a:lstStyle/>
          <a:p>
            <a:fld id="{43507AEB-23B8-F142-83A3-458C56B10093}" type="slidenum">
              <a:rPr lang="en-US" smtClean="0"/>
              <a:t>3</a:t>
            </a:fld>
            <a:endParaRPr lang="en-US"/>
          </a:p>
        </p:txBody>
      </p:sp>
    </p:spTree>
    <p:extLst>
      <p:ext uri="{BB962C8B-B14F-4D97-AF65-F5344CB8AC3E}">
        <p14:creationId xmlns:p14="http://schemas.microsoft.com/office/powerpoint/2010/main" val="39150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Andere prozessorientierte ITSM-Rahmenwerke und Standards, die auf FitSM abgestimmt sind</a:t>
            </a:r>
            <a:endParaRPr lang="de-DE" dirty="0"/>
          </a:p>
        </p:txBody>
      </p:sp>
      <p:graphicFrame>
        <p:nvGraphicFramePr>
          <p:cNvPr id="6" name="Inhaltsplatzhalter 5">
            <a:extLst>
              <a:ext uri="{FF2B5EF4-FFF2-40B4-BE49-F238E27FC236}">
                <a16:creationId xmlns:a16="http://schemas.microsoft.com/office/drawing/2014/main" id="{FB82EF4E-C734-8B9F-939F-F54C9AA47C47}"/>
              </a:ext>
            </a:extLst>
          </p:cNvPr>
          <p:cNvGraphicFramePr>
            <a:graphicFrameLocks noGrp="1"/>
          </p:cNvGraphicFramePr>
          <p:nvPr>
            <p:ph idx="1"/>
            <p:extLst>
              <p:ext uri="{D42A27DB-BD31-4B8C-83A1-F6EECF244321}">
                <p14:modId xmlns:p14="http://schemas.microsoft.com/office/powerpoint/2010/main" val="2720141663"/>
              </p:ext>
            </p:extLst>
          </p:nvPr>
        </p:nvGraphicFramePr>
        <p:xfrm>
          <a:off x="609600" y="1697038"/>
          <a:ext cx="10972797" cy="3474720"/>
        </p:xfrm>
        <a:graphic>
          <a:graphicData uri="http://schemas.openxmlformats.org/drawingml/2006/table">
            <a:tbl>
              <a:tblPr firstRow="1" bandRow="1">
                <a:tableStyleId>{5C22544A-7EE6-4342-B048-85BDC9FD1C3A}</a:tableStyleId>
              </a:tblPr>
              <a:tblGrid>
                <a:gridCol w="2063931">
                  <a:extLst>
                    <a:ext uri="{9D8B030D-6E8A-4147-A177-3AD203B41FA5}">
                      <a16:colId xmlns:a16="http://schemas.microsoft.com/office/drawing/2014/main" val="4000020397"/>
                    </a:ext>
                  </a:extLst>
                </a:gridCol>
                <a:gridCol w="2168435">
                  <a:extLst>
                    <a:ext uri="{9D8B030D-6E8A-4147-A177-3AD203B41FA5}">
                      <a16:colId xmlns:a16="http://schemas.microsoft.com/office/drawing/2014/main" val="1145281325"/>
                    </a:ext>
                  </a:extLst>
                </a:gridCol>
                <a:gridCol w="6740431">
                  <a:extLst>
                    <a:ext uri="{9D8B030D-6E8A-4147-A177-3AD203B41FA5}">
                      <a16:colId xmlns:a16="http://schemas.microsoft.com/office/drawing/2014/main" val="3851660382"/>
                    </a:ext>
                  </a:extLst>
                </a:gridCol>
              </a:tblGrid>
              <a:tr h="370840">
                <a:tc>
                  <a:txBody>
                    <a:bodyPr/>
                    <a:lstStyle/>
                    <a:p>
                      <a:r>
                        <a:rPr lang="en-GB" noProof="0" dirty="0"/>
                        <a:t>ITSM-Rahmenwerk/Standard</a:t>
                      </a:r>
                    </a:p>
                  </a:txBody>
                  <a:tcPr/>
                </a:tc>
                <a:tc>
                  <a:txBody>
                    <a:bodyPr/>
                    <a:lstStyle/>
                    <a:p>
                      <a:r>
                        <a:rPr lang="en-GB" noProof="0" dirty="0"/>
                        <a:t>Entsprechende(r) Teil(e) von FitSM</a:t>
                      </a:r>
                    </a:p>
                  </a:txBody>
                  <a:tcPr/>
                </a:tc>
                <a:tc>
                  <a:txBody>
                    <a:bodyPr/>
                    <a:lstStyle/>
                    <a:p>
                      <a:r>
                        <a:rPr lang="en-GB" noProof="0" dirty="0"/>
                        <a:t>Erläuterung</a:t>
                      </a:r>
                    </a:p>
                  </a:txBody>
                  <a:tcPr/>
                </a:tc>
                <a:extLst>
                  <a:ext uri="{0D108BD9-81ED-4DB2-BD59-A6C34878D82A}">
                    <a16:rowId xmlns:a16="http://schemas.microsoft.com/office/drawing/2014/main" val="3736513377"/>
                  </a:ext>
                </a:extLst>
              </a:tr>
              <a:tr h="370840">
                <a:tc>
                  <a:txBody>
                    <a:bodyPr/>
                    <a:lstStyle/>
                    <a:p>
                      <a:r>
                        <a:rPr lang="en-GB" b="1" noProof="0" dirty="0"/>
                        <a:t>ITIL</a:t>
                      </a:r>
                    </a:p>
                  </a:txBody>
                  <a:tcPr/>
                </a:tc>
                <a:tc>
                  <a:txBody>
                    <a:bodyPr/>
                    <a:lstStyle/>
                    <a:p>
                      <a:r>
                        <a:rPr lang="en-GB" b="1" noProof="0" dirty="0"/>
                        <a:t>FitSM-2</a:t>
                      </a:r>
                    </a:p>
                    <a:p>
                      <a:r>
                        <a:rPr lang="en-GB" b="1" noProof="0" dirty="0"/>
                        <a:t>FitSM-3</a:t>
                      </a:r>
                    </a:p>
                    <a:p>
                      <a:r>
                        <a:rPr lang="en-GB" b="1" noProof="0" dirty="0"/>
                        <a:t>FitSM-4</a:t>
                      </a:r>
                    </a:p>
                    <a:p>
                      <a:r>
                        <a:rPr lang="en-GB" b="1" noProof="0" dirty="0"/>
                        <a:t>FitSM-5</a:t>
                      </a:r>
                    </a:p>
                  </a:txBody>
                  <a:tcPr/>
                </a:tc>
                <a:tc>
                  <a:txBody>
                    <a:bodyPr/>
                    <a:lstStyle/>
                    <a:p>
                      <a:r>
                        <a:rPr lang="en-GB" noProof="0" dirty="0"/>
                        <a:t>ITIL liefert einen Leitfaden für gute Praxis im Management von IT-Services.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noProof="0" dirty="0">
                          <a:sym typeface="Wingdings" panose="05000000000000000000" pitchFamily="2" charset="2"/>
                        </a:rPr>
                        <a:t>FitSM und ITIL sind größtenteils kompatibel, d.h. sie haben ein gemeinsames Verständnis der grundlegenden Prinzipien, Ideen, Konzepte und der Terminologie des (IT-)Service-Managements.</a:t>
                      </a:r>
                    </a:p>
                    <a:p>
                      <a:pPr marL="285750" indent="-285750">
                        <a:buFont typeface="Wingdings" panose="05000000000000000000" pitchFamily="2" charset="2"/>
                        <a:buChar char="à"/>
                      </a:pPr>
                      <a:r>
                        <a:rPr lang="en-GB" noProof="0" dirty="0">
                          <a:sym typeface="Wingdings" panose="05000000000000000000" pitchFamily="2" charset="2"/>
                        </a:rPr>
                        <a:t>FitSM ist kompakter und hat ein leichteres Prozessmodell.</a:t>
                      </a:r>
                    </a:p>
                    <a:p>
                      <a:pPr marL="285750" indent="-285750">
                        <a:buFont typeface="Wingdings" panose="05000000000000000000" pitchFamily="2" charset="2"/>
                        <a:buChar char="à"/>
                      </a:pPr>
                      <a:r>
                        <a:rPr lang="en-GB" noProof="0" dirty="0">
                          <a:sym typeface="Wingdings" panose="05000000000000000000" pitchFamily="2" charset="2"/>
                        </a:rPr>
                        <a:t>ITIL besteht aus einer Reihe von Büchern (Bibliothek) mit einem recht hohen Umfang (große Sammlung von bewährten Praktiken).</a:t>
                      </a:r>
                    </a:p>
                    <a:p>
                      <a:pPr marL="285750" indent="-285750">
                        <a:buFont typeface="Wingdings" panose="05000000000000000000" pitchFamily="2" charset="2"/>
                        <a:buChar char="à"/>
                      </a:pPr>
                      <a:r>
                        <a:rPr lang="en-GB" noProof="0" dirty="0">
                          <a:sym typeface="Wingdings" panose="05000000000000000000" pitchFamily="2" charset="2"/>
                        </a:rPr>
                        <a:t>ITIL liefert keine auditierbaren Mindestanforderungen (siehe FitSM-1 und ISO/IEC 20000-1).</a:t>
                      </a:r>
                    </a:p>
                    <a:p>
                      <a:pPr marL="285750" indent="-285750">
                        <a:buFont typeface="Wingdings" panose="05000000000000000000" pitchFamily="2" charset="2"/>
                        <a:buChar char="à"/>
                      </a:pPr>
                      <a:r>
                        <a:rPr lang="en-GB" noProof="0" dirty="0">
                          <a:sym typeface="Wingdings" panose="05000000000000000000" pitchFamily="2" charset="2"/>
                        </a:rPr>
                        <a:t>ITIL ist nicht frei verfügbar, Bücher/Lizenzen müssen erworben werden.</a:t>
                      </a:r>
                    </a:p>
                  </a:txBody>
                  <a:tcPr/>
                </a:tc>
                <a:extLst>
                  <a:ext uri="{0D108BD9-81ED-4DB2-BD59-A6C34878D82A}">
                    <a16:rowId xmlns:a16="http://schemas.microsoft.com/office/drawing/2014/main" val="2895259818"/>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30</a:t>
            </a:fld>
            <a:endParaRPr lang="en-US"/>
          </a:p>
        </p:txBody>
      </p:sp>
    </p:spTree>
    <p:extLst>
      <p:ext uri="{BB962C8B-B14F-4D97-AF65-F5344CB8AC3E}">
        <p14:creationId xmlns:p14="http://schemas.microsoft.com/office/powerpoint/2010/main" val="294636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 von Projekten</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Das Management von Projekten umfasst alle Aktivitäten, Mittel und Methoden, um Projekte zu initiieren, zu steuern, zu überwachen und abzuschließen, damit sie ihre festgelegten Ziele erreichen.</a:t>
            </a:r>
          </a:p>
          <a:p>
            <a:r>
              <a:rPr lang="en-US" dirty="0"/>
              <a:t>Beliebte Rahmenwerke und Standards für das Management von Projekten:</a:t>
            </a:r>
          </a:p>
          <a:p>
            <a:pPr lvl="1"/>
            <a:r>
              <a:rPr lang="en-US" dirty="0"/>
              <a:t>PMBOK Leitfaden</a:t>
            </a:r>
          </a:p>
          <a:p>
            <a:pPr lvl="1"/>
            <a:r>
              <a:rPr lang="en-US" dirty="0"/>
              <a:t>PRINCE2</a:t>
            </a:r>
          </a:p>
          <a:p>
            <a:pPr lvl="1"/>
            <a:r>
              <a:rPr lang="en-US" dirty="0"/>
              <a:t>ISO 21500 (Projekt-, Programm- und Portfolio-Management)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31</a:t>
            </a:fld>
            <a:endParaRPr lang="en-US"/>
          </a:p>
        </p:txBody>
      </p:sp>
    </p:spTree>
    <p:extLst>
      <p:ext uri="{BB962C8B-B14F-4D97-AF65-F5344CB8AC3E}">
        <p14:creationId xmlns:p14="http://schemas.microsoft.com/office/powerpoint/2010/main" val="13519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Risiko-Management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Risiko-Management umfasst alle Aktivitäten zur Identifizierung und Kontrolle von Risiken, denen eine </a:t>
            </a:r>
            <a:r>
              <a:rPr lang="en-US" dirty="0" err="1"/>
              <a:t>Organisation </a:t>
            </a:r>
            <a:r>
              <a:rPr lang="en-US" dirty="0"/>
              <a:t>im Hinblick auf die Erreichung ihrer Ziele ausgesetzt ist.</a:t>
            </a:r>
          </a:p>
          <a:p>
            <a:r>
              <a:rPr lang="en-US" dirty="0"/>
              <a:t>Das Risiko-Management besteht aus zwei Prozessen:</a:t>
            </a:r>
          </a:p>
          <a:p>
            <a:pPr lvl="1"/>
            <a:r>
              <a:rPr lang="en-US" dirty="0"/>
              <a:t>Beurteilung des Risikos</a:t>
            </a:r>
          </a:p>
          <a:p>
            <a:pPr lvl="1"/>
            <a:r>
              <a:rPr lang="en-US" dirty="0"/>
              <a:t>Risikobehandlung</a:t>
            </a:r>
          </a:p>
          <a:p>
            <a:r>
              <a:rPr lang="en-US" dirty="0"/>
              <a:t>Risiko-Management Standard: ISO 31000 (Leitlinien für das Risiko-Management)</a:t>
            </a:r>
          </a:p>
          <a:p>
            <a:r>
              <a:rPr lang="en-US" i="1" dirty="0"/>
              <a:t>Mehr zum Risiko-Management </a:t>
            </a:r>
            <a:r>
              <a:rPr lang="en-US" i="1" dirty="0">
                <a:sym typeface="Wingdings" panose="05000000000000000000" pitchFamily="2" charset="2"/>
              </a:rPr>
              <a:t> Später in dieser Schulung</a:t>
            </a:r>
            <a:endParaRPr lang="en-US" i="1"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32</a:t>
            </a:fld>
            <a:endParaRPr lang="en-US"/>
          </a:p>
        </p:txBody>
      </p:sp>
    </p:spTree>
    <p:extLst>
      <p:ext uri="{BB962C8B-B14F-4D97-AF65-F5344CB8AC3E}">
        <p14:creationId xmlns:p14="http://schemas.microsoft.com/office/powerpoint/2010/main" val="2270315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Agile Methodik</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Die agile Methodik ist ein Management-Ansatz, bei dem ein Projekt in Phasen unterteilt wird und der Schwerpunkt auf kontinuierlicher Zusammenarbeit und Verbesserung liegt. Die Teams folgen einem Zyklus aus Planung, Ausführung und Bewertung.</a:t>
            </a:r>
          </a:p>
          <a:p>
            <a:r>
              <a:rPr lang="en-US" dirty="0"/>
              <a:t>Beliebte agile Methodologien:</a:t>
            </a:r>
          </a:p>
          <a:p>
            <a:pPr lvl="1"/>
            <a:r>
              <a:rPr lang="en-US" dirty="0"/>
              <a:t>Scrum</a:t>
            </a:r>
          </a:p>
          <a:p>
            <a:pPr lvl="1"/>
            <a:r>
              <a:rPr lang="en-US" dirty="0"/>
              <a:t>Kanban</a:t>
            </a:r>
          </a:p>
          <a:p>
            <a:pPr lvl="1"/>
            <a:r>
              <a:rPr lang="en-US" dirty="0"/>
              <a:t>Extreme Programmierung (XP)</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33</a:t>
            </a:fld>
            <a:endParaRPr lang="en-US"/>
          </a:p>
        </p:txBody>
      </p:sp>
    </p:spTree>
    <p:extLst>
      <p:ext uri="{BB962C8B-B14F-4D97-AF65-F5344CB8AC3E}">
        <p14:creationId xmlns:p14="http://schemas.microsoft.com/office/powerpoint/2010/main" val="402238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Lieferketten-Management (1/2)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Typen der Bereitstellung von IT-Services aus der Perspektive der Beschaffung:</a:t>
            </a:r>
          </a:p>
          <a:p>
            <a:pPr lvl="1"/>
            <a:r>
              <a:rPr lang="en-US" dirty="0"/>
              <a:t>Bereitstellung von IT-Services durch einen einzigen Service Provider</a:t>
            </a:r>
          </a:p>
          <a:p>
            <a:pPr lvl="1"/>
            <a:r>
              <a:rPr lang="en-US" dirty="0"/>
              <a:t>Bereitstellung von IT-Services durch mehrere Service Provider</a:t>
            </a:r>
            <a:r>
              <a:rPr lang="en-US" dirty="0" err="1"/>
              <a:t>, die </a:t>
            </a:r>
            <a:r>
              <a:rPr lang="en-US" dirty="0"/>
              <a:t>in einer Lieferkette </a:t>
            </a:r>
            <a:r>
              <a:rPr lang="en-US" dirty="0" err="1"/>
              <a:t>organisiert sind</a:t>
            </a:r>
          </a:p>
          <a:p>
            <a:pPr lvl="1"/>
            <a:r>
              <a:rPr lang="en-US" dirty="0"/>
              <a:t>Bereitstellung von IT-Services durch mehrere Service Provider</a:t>
            </a:r>
            <a:r>
              <a:rPr lang="en-US" dirty="0" err="1"/>
              <a:t>, die </a:t>
            </a:r>
            <a:r>
              <a:rPr lang="en-US" dirty="0"/>
              <a:t>in einer Föderation </a:t>
            </a:r>
            <a:r>
              <a:rPr lang="en-US" dirty="0" err="1"/>
              <a:t>organisiert sind</a:t>
            </a:r>
          </a:p>
          <a:p>
            <a:r>
              <a:rPr lang="en-US" dirty="0"/>
              <a:t>Besondere Herausforderungen für ITSM in Föderationen:</a:t>
            </a:r>
          </a:p>
          <a:p>
            <a:pPr lvl="1"/>
            <a:r>
              <a:rPr lang="en-US" dirty="0"/>
              <a:t>Die Durchsetzung der Konformität von Prozessen kann schwieriger sein, da es keine einheitliche hierarchische Kette der Kontrolle gibt.</a:t>
            </a:r>
          </a:p>
          <a:p>
            <a:pPr lvl="1"/>
            <a:r>
              <a:rPr lang="en-US" dirty="0"/>
              <a:t>Die Schnittstellen zwischen Aktivitäten und Prozessen können komplexer und schwieriger zu steuern sein.</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34</a:t>
            </a:fld>
            <a:endParaRPr lang="en-US"/>
          </a:p>
        </p:txBody>
      </p:sp>
    </p:spTree>
    <p:extLst>
      <p:ext uri="{BB962C8B-B14F-4D97-AF65-F5344CB8AC3E}">
        <p14:creationId xmlns:p14="http://schemas.microsoft.com/office/powerpoint/2010/main" val="165817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Lieferketten-Management (2/2)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FitSM-1 verlangt vom IT-Service Provider, die Organisationsstruktur zu identifizieren, die die Erbringung der Services unterstützt.</a:t>
            </a:r>
          </a:p>
          <a:p>
            <a:pPr lvl="1"/>
            <a:r>
              <a:rPr lang="en-US" dirty="0"/>
              <a:t>Bei der Identifizierung der </a:t>
            </a:r>
            <a:r>
              <a:rPr lang="en-US" dirty="0" err="1"/>
              <a:t>Organisationsstruktur für </a:t>
            </a:r>
            <a:r>
              <a:rPr lang="en-US" dirty="0"/>
              <a:t>die Erbringung von Dienstleistungen müssen Kontaktstellen für alle beteiligten Parteien festgelegt werden.</a:t>
            </a:r>
          </a:p>
          <a:p>
            <a:pPr lvl="1"/>
            <a:r>
              <a:rPr lang="en-US" dirty="0"/>
              <a:t>Ein Verständnis der Organisationsstruktur, die die Erbringung von Dienstleistungen für Kunden unterstützt, ist hilfreich, um zu verstehen, wo OLAs und UAs notwendig sein können, um die in SLAs gemachten Verpflichtungen zur Servicequalität zu untermauern.</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35</a:t>
            </a:fld>
            <a:endParaRPr lang="en-US"/>
          </a:p>
        </p:txBody>
      </p:sp>
    </p:spTree>
    <p:extLst>
      <p:ext uri="{BB962C8B-B14F-4D97-AF65-F5344CB8AC3E}">
        <p14:creationId xmlns:p14="http://schemas.microsoft.com/office/powerpoint/2010/main" val="1108410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Häufig verwendete </a:t>
            </a:r>
            <a:r>
              <a:rPr lang="en-US" sz="3200" b="0" strike="noStrike" spc="-1" dirty="0" err="1">
                <a:solidFill>
                  <a:srgbClr val="205595"/>
                </a:solidFill>
                <a:uFill>
                  <a:solidFill>
                    <a:srgbClr val="FFFFFF"/>
                  </a:solidFill>
                </a:uFill>
                <a:latin typeface="Calibri"/>
              </a:rPr>
              <a:t>organisatorische </a:t>
            </a:r>
            <a:r>
              <a:rPr lang="en-US" sz="3200" b="0" strike="noStrike" spc="-1" dirty="0">
                <a:solidFill>
                  <a:srgbClr val="205595"/>
                </a:solidFill>
                <a:uFill>
                  <a:solidFill>
                    <a:srgbClr val="FFFFFF"/>
                  </a:solidFill>
                </a:uFill>
                <a:latin typeface="Calibri"/>
              </a:rPr>
              <a:t>Methoden und Praktiken, die auf ITSM und SMS abgestimmt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4253905301"/>
              </p:ext>
            </p:extLst>
          </p:nvPr>
        </p:nvGraphicFramePr>
        <p:xfrm>
          <a:off x="609600" y="1697038"/>
          <a:ext cx="10972797" cy="3937000"/>
        </p:xfrm>
        <a:graphic>
          <a:graphicData uri="http://schemas.openxmlformats.org/drawingml/2006/table">
            <a:tbl>
              <a:tblPr firstRow="1" bandRow="1">
                <a:tableStyleId>{5C22544A-7EE6-4342-B048-85BDC9FD1C3A}</a:tableStyleId>
              </a:tblPr>
              <a:tblGrid>
                <a:gridCol w="2569029">
                  <a:extLst>
                    <a:ext uri="{9D8B030D-6E8A-4147-A177-3AD203B41FA5}">
                      <a16:colId xmlns:a16="http://schemas.microsoft.com/office/drawing/2014/main" val="2065761550"/>
                    </a:ext>
                  </a:extLst>
                </a:gridCol>
                <a:gridCol w="2934788">
                  <a:extLst>
                    <a:ext uri="{9D8B030D-6E8A-4147-A177-3AD203B41FA5}">
                      <a16:colId xmlns:a16="http://schemas.microsoft.com/office/drawing/2014/main" val="3073928285"/>
                    </a:ext>
                  </a:extLst>
                </a:gridCol>
                <a:gridCol w="5468980">
                  <a:extLst>
                    <a:ext uri="{9D8B030D-6E8A-4147-A177-3AD203B41FA5}">
                      <a16:colId xmlns:a16="http://schemas.microsoft.com/office/drawing/2014/main" val="3242875499"/>
                    </a:ext>
                  </a:extLst>
                </a:gridCol>
              </a:tblGrid>
              <a:tr h="370840">
                <a:tc>
                  <a:txBody>
                    <a:bodyPr/>
                    <a:lstStyle/>
                    <a:p>
                      <a:r>
                        <a:rPr lang="en-GB" noProof="0" dirty="0"/>
                        <a:t>Methode/Praxis</a:t>
                      </a:r>
                    </a:p>
                  </a:txBody>
                  <a:tcPr/>
                </a:tc>
                <a:tc>
                  <a:txBody>
                    <a:bodyPr/>
                    <a:lstStyle/>
                    <a:p>
                      <a:r>
                        <a:rPr lang="en-GB" noProof="0" dirty="0"/>
                        <a:t>ITSM-Prozess / SMS-Aspekt</a:t>
                      </a:r>
                    </a:p>
                  </a:txBody>
                  <a:tcPr/>
                </a:tc>
                <a:tc>
                  <a:txBody>
                    <a:bodyPr/>
                    <a:lstStyle/>
                    <a:p>
                      <a:r>
                        <a:rPr lang="en-GB" noProof="0" dirty="0"/>
                        <a:t>Erläuterung / Wie man es benutzt</a:t>
                      </a:r>
                    </a:p>
                  </a:txBody>
                  <a:tcPr/>
                </a:tc>
                <a:extLst>
                  <a:ext uri="{0D108BD9-81ED-4DB2-BD59-A6C34878D82A}">
                    <a16:rowId xmlns:a16="http://schemas.microsoft.com/office/drawing/2014/main" val="2360572567"/>
                  </a:ext>
                </a:extLst>
              </a:tr>
              <a:tr h="370840">
                <a:tc>
                  <a:txBody>
                    <a:bodyPr/>
                    <a:lstStyle/>
                    <a:p>
                      <a:r>
                        <a:rPr lang="en-GB" b="1" noProof="0" dirty="0"/>
                        <a:t>Prozessorientierung, Management von Prozessen</a:t>
                      </a:r>
                    </a:p>
                  </a:txBody>
                  <a:tcPr/>
                </a:tc>
                <a:tc>
                  <a:txBody>
                    <a:bodyPr/>
                    <a:lstStyle/>
                    <a:p>
                      <a:r>
                        <a:rPr lang="en-GB" noProof="0" dirty="0"/>
                        <a:t>SMS insgesamt, alle Prozesse</a:t>
                      </a:r>
                    </a:p>
                  </a:txBody>
                  <a:tcPr/>
                </a:tc>
                <a:tc>
                  <a:txBody>
                    <a:bodyPr/>
                    <a:lstStyle/>
                    <a:p>
                      <a:r>
                        <a:rPr lang="en-GB" noProof="0" dirty="0"/>
                        <a:t>ITSM ist ein prozessorientierter Ansatz, alle ITSM-Prozesse müssen effektiv gemanagt werden</a:t>
                      </a:r>
                    </a:p>
                  </a:txBody>
                  <a:tcPr/>
                </a:tc>
                <a:extLst>
                  <a:ext uri="{0D108BD9-81ED-4DB2-BD59-A6C34878D82A}">
                    <a16:rowId xmlns:a16="http://schemas.microsoft.com/office/drawing/2014/main" val="2902755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Management von Projekten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SMS insgesamt</a:t>
                      </a:r>
                    </a:p>
                  </a:txBody>
                  <a:tcPr/>
                </a:tc>
                <a:tc>
                  <a:txBody>
                    <a:bodyPr/>
                    <a:lstStyle/>
                    <a:p>
                      <a:r>
                        <a:rPr lang="en-GB" noProof="0" dirty="0"/>
                        <a:t>Das Planen und Umsetzen eines SMS wird in der Regel als Projekt betrachtet, da es ein koordiniertes Vorgehen und die Verfolgung der in verschiedenen Bereichen erzielten Fortschritte erfordert.</a:t>
                      </a:r>
                    </a:p>
                    <a:p>
                      <a:r>
                        <a:rPr lang="en-GB" noProof="0" dirty="0">
                          <a:sym typeface="Wingdings" panose="05000000000000000000" pitchFamily="2" charset="2"/>
                        </a:rPr>
                        <a:t> </a:t>
                      </a:r>
                      <a:r>
                        <a:rPr lang="en-GB" noProof="0" dirty="0"/>
                        <a:t>Das "SMS-Projekt" endet in der Regel mit der Etablierung des SMS bis zu einem bestimmten Konformitäts- und Reifegrad (siehe weiter unten in dieser Schulung).</a:t>
                      </a:r>
                    </a:p>
                  </a:txBody>
                  <a:tcPr/>
                </a:tc>
                <a:extLst>
                  <a:ext uri="{0D108BD9-81ED-4DB2-BD59-A6C34878D82A}">
                    <a16:rowId xmlns:a16="http://schemas.microsoft.com/office/drawing/2014/main" val="798432533"/>
                  </a:ext>
                </a:extLst>
              </a:tr>
              <a:tr h="370840">
                <a:tc>
                  <a:txBody>
                    <a:bodyPr/>
                    <a:lstStyle/>
                    <a:p>
                      <a:r>
                        <a:rPr lang="en-GB" b="1" noProof="0" dirty="0"/>
                        <a:t>Management von Projekten</a:t>
                      </a:r>
                    </a:p>
                  </a:txBody>
                  <a:tcPr/>
                </a:tc>
                <a:tc>
                  <a:txBody>
                    <a:bodyPr/>
                    <a:lstStyle/>
                    <a:p>
                      <a:r>
                        <a:rPr lang="en-GB" noProof="0" dirty="0"/>
                        <a:t>Service Portfolio Management (SPM)</a:t>
                      </a:r>
                    </a:p>
                  </a:txBody>
                  <a:tcPr/>
                </a:tc>
                <a:tc>
                  <a:txBody>
                    <a:bodyPr/>
                    <a:lstStyle/>
                    <a:p>
                      <a:r>
                        <a:rPr lang="en-GB" noProof="0" dirty="0"/>
                        <a:t>Im Rahmen von SPM werden die Services des Service-Portfolios über ihren Lebenszyklus hinweg verwaltet.</a:t>
                      </a:r>
                    </a:p>
                    <a:p>
                      <a:r>
                        <a:rPr lang="en-GB" noProof="0" dirty="0">
                          <a:sym typeface="Wingdings" panose="05000000000000000000" pitchFamily="2" charset="2"/>
                        </a:rPr>
                        <a:t> Es muss verwaltet werden, wie neue Services eingeführt oder größere Changes an bestehenden Services umgesetzt werden.</a:t>
                      </a:r>
                    </a:p>
                  </a:txBody>
                  <a:tcPr/>
                </a:tc>
                <a:extLst>
                  <a:ext uri="{0D108BD9-81ED-4DB2-BD59-A6C34878D82A}">
                    <a16:rowId xmlns:a16="http://schemas.microsoft.com/office/drawing/2014/main" val="1728908182"/>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36</a:t>
            </a:fld>
            <a:endParaRPr lang="en-US"/>
          </a:p>
        </p:txBody>
      </p:sp>
    </p:spTree>
    <p:extLst>
      <p:ext uri="{BB962C8B-B14F-4D97-AF65-F5344CB8AC3E}">
        <p14:creationId xmlns:p14="http://schemas.microsoft.com/office/powerpoint/2010/main" val="122446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Häufig verwendete </a:t>
            </a:r>
            <a:r>
              <a:rPr lang="en-US" sz="3200" b="0" strike="noStrike" spc="-1" dirty="0" err="1">
                <a:solidFill>
                  <a:srgbClr val="205595"/>
                </a:solidFill>
                <a:uFill>
                  <a:solidFill>
                    <a:srgbClr val="FFFFFF"/>
                  </a:solidFill>
                </a:uFill>
                <a:latin typeface="Calibri"/>
              </a:rPr>
              <a:t>organisatorische </a:t>
            </a:r>
            <a:r>
              <a:rPr lang="en-US" sz="3200" b="0" strike="noStrike" spc="-1" dirty="0">
                <a:solidFill>
                  <a:srgbClr val="205595"/>
                </a:solidFill>
                <a:uFill>
                  <a:solidFill>
                    <a:srgbClr val="FFFFFF"/>
                  </a:solidFill>
                </a:uFill>
                <a:latin typeface="Calibri"/>
              </a:rPr>
              <a:t>Methoden und Praktiken, die auf ITSM und SMS abgestimmt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3197578634"/>
              </p:ext>
            </p:extLst>
          </p:nvPr>
        </p:nvGraphicFramePr>
        <p:xfrm>
          <a:off x="609600" y="1697038"/>
          <a:ext cx="10972797" cy="3205480"/>
        </p:xfrm>
        <a:graphic>
          <a:graphicData uri="http://schemas.openxmlformats.org/drawingml/2006/table">
            <a:tbl>
              <a:tblPr firstRow="1" bandRow="1">
                <a:tableStyleId>{5C22544A-7EE6-4342-B048-85BDC9FD1C3A}</a:tableStyleId>
              </a:tblPr>
              <a:tblGrid>
                <a:gridCol w="2569029">
                  <a:extLst>
                    <a:ext uri="{9D8B030D-6E8A-4147-A177-3AD203B41FA5}">
                      <a16:colId xmlns:a16="http://schemas.microsoft.com/office/drawing/2014/main" val="2065761550"/>
                    </a:ext>
                  </a:extLst>
                </a:gridCol>
                <a:gridCol w="2934788">
                  <a:extLst>
                    <a:ext uri="{9D8B030D-6E8A-4147-A177-3AD203B41FA5}">
                      <a16:colId xmlns:a16="http://schemas.microsoft.com/office/drawing/2014/main" val="3073928285"/>
                    </a:ext>
                  </a:extLst>
                </a:gridCol>
                <a:gridCol w="5468980">
                  <a:extLst>
                    <a:ext uri="{9D8B030D-6E8A-4147-A177-3AD203B41FA5}">
                      <a16:colId xmlns:a16="http://schemas.microsoft.com/office/drawing/2014/main" val="3242875499"/>
                    </a:ext>
                  </a:extLst>
                </a:gridCol>
              </a:tblGrid>
              <a:tr h="370840">
                <a:tc>
                  <a:txBody>
                    <a:bodyPr/>
                    <a:lstStyle/>
                    <a:p>
                      <a:r>
                        <a:rPr lang="en-GB" noProof="0" dirty="0"/>
                        <a:t>Methode/Praxis</a:t>
                      </a:r>
                    </a:p>
                  </a:txBody>
                  <a:tcPr/>
                </a:tc>
                <a:tc>
                  <a:txBody>
                    <a:bodyPr/>
                    <a:lstStyle/>
                    <a:p>
                      <a:r>
                        <a:rPr lang="en-GB" noProof="0" dirty="0"/>
                        <a:t>ITSM-Prozess / SMS-Aspekt</a:t>
                      </a:r>
                    </a:p>
                  </a:txBody>
                  <a:tcPr/>
                </a:tc>
                <a:tc>
                  <a:txBody>
                    <a:bodyPr/>
                    <a:lstStyle/>
                    <a:p>
                      <a:r>
                        <a:rPr lang="en-GB" noProof="0" dirty="0"/>
                        <a:t>Erläuterung / Wie man es benutzt</a:t>
                      </a:r>
                    </a:p>
                  </a:txBody>
                  <a:tcPr/>
                </a:tc>
                <a:extLst>
                  <a:ext uri="{0D108BD9-81ED-4DB2-BD59-A6C34878D82A}">
                    <a16:rowId xmlns:a16="http://schemas.microsoft.com/office/drawing/2014/main" val="23605725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Management von Projekten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Change Management (CHM)</a:t>
                      </a:r>
                    </a:p>
                  </a:txBody>
                  <a:tcPr/>
                </a:tc>
                <a:tc>
                  <a:txBody>
                    <a:bodyPr/>
                    <a:lstStyle/>
                    <a:p>
                      <a:r>
                        <a:rPr lang="en-GB" noProof="0" dirty="0"/>
                        <a:t>Ein (komplexer) Change oder eine Reihe zusammenhängender Changes kann ein Projekt erfordern, das ihre Planung, Entwicklung und Umsetzung steuert.</a:t>
                      </a:r>
                    </a:p>
                    <a:p>
                      <a:r>
                        <a:rPr lang="en-GB" noProof="0" dirty="0">
                          <a:sym typeface="Wingdings" panose="05000000000000000000" pitchFamily="2" charset="2"/>
                        </a:rPr>
                        <a:t> Change triggert Projekt</a:t>
                      </a:r>
                      <a:endParaRPr lang="en-GB" noProof="0" dirty="0"/>
                    </a:p>
                    <a:p>
                      <a:endParaRPr lang="en-GB" noProof="0" dirty="0"/>
                    </a:p>
                    <a:p>
                      <a:r>
                        <a:rPr lang="en-GB" noProof="0" dirty="0"/>
                        <a:t>Auch Projekte (z. B. ein Projekt zur Planung eines neuen Services) können Changes auslösen, um bestimmte (technische) Aspekte in Bezug auf den Service und seine unterstützenden Service-Komponenten und Cis</a:t>
                      </a:r>
                    </a:p>
                    <a:p>
                      <a:r>
                        <a:rPr lang="en-GB" noProof="0" dirty="0">
                          <a:sym typeface="Wingdings" panose="05000000000000000000" pitchFamily="2" charset="2"/>
                        </a:rPr>
                        <a:t> Projekt triggert Change</a:t>
                      </a:r>
                      <a:endParaRPr lang="en-GB" noProof="0" dirty="0"/>
                    </a:p>
                  </a:txBody>
                  <a:tcPr/>
                </a:tc>
                <a:extLst>
                  <a:ext uri="{0D108BD9-81ED-4DB2-BD59-A6C34878D82A}">
                    <a16:rowId xmlns:a16="http://schemas.microsoft.com/office/drawing/2014/main" val="2675422068"/>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37</a:t>
            </a:fld>
            <a:endParaRPr lang="en-US"/>
          </a:p>
        </p:txBody>
      </p:sp>
    </p:spTree>
    <p:extLst>
      <p:ext uri="{BB962C8B-B14F-4D97-AF65-F5344CB8AC3E}">
        <p14:creationId xmlns:p14="http://schemas.microsoft.com/office/powerpoint/2010/main" val="154496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Häufig verwendete </a:t>
            </a:r>
            <a:r>
              <a:rPr lang="en-US" sz="3200" b="0" strike="noStrike" spc="-1" dirty="0" err="1">
                <a:solidFill>
                  <a:srgbClr val="205595"/>
                </a:solidFill>
                <a:uFill>
                  <a:solidFill>
                    <a:srgbClr val="FFFFFF"/>
                  </a:solidFill>
                </a:uFill>
                <a:latin typeface="Calibri"/>
              </a:rPr>
              <a:t>organisatorische </a:t>
            </a:r>
            <a:r>
              <a:rPr lang="en-US" sz="3200" b="0" strike="noStrike" spc="-1" dirty="0">
                <a:solidFill>
                  <a:srgbClr val="205595"/>
                </a:solidFill>
                <a:uFill>
                  <a:solidFill>
                    <a:srgbClr val="FFFFFF"/>
                  </a:solidFill>
                </a:uFill>
                <a:latin typeface="Calibri"/>
              </a:rPr>
              <a:t>Methoden und Praktiken, die auf ITSM und SMS abgestimmt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1672553176"/>
              </p:ext>
            </p:extLst>
          </p:nvPr>
        </p:nvGraphicFramePr>
        <p:xfrm>
          <a:off x="609600" y="1697038"/>
          <a:ext cx="10972797" cy="439420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065761550"/>
                    </a:ext>
                  </a:extLst>
                </a:gridCol>
                <a:gridCol w="2969623">
                  <a:extLst>
                    <a:ext uri="{9D8B030D-6E8A-4147-A177-3AD203B41FA5}">
                      <a16:colId xmlns:a16="http://schemas.microsoft.com/office/drawing/2014/main" val="3073928285"/>
                    </a:ext>
                  </a:extLst>
                </a:gridCol>
                <a:gridCol w="5442854">
                  <a:extLst>
                    <a:ext uri="{9D8B030D-6E8A-4147-A177-3AD203B41FA5}">
                      <a16:colId xmlns:a16="http://schemas.microsoft.com/office/drawing/2014/main" val="3242875499"/>
                    </a:ext>
                  </a:extLst>
                </a:gridCol>
              </a:tblGrid>
              <a:tr h="370840">
                <a:tc>
                  <a:txBody>
                    <a:bodyPr/>
                    <a:lstStyle/>
                    <a:p>
                      <a:r>
                        <a:rPr lang="en-GB" noProof="0" dirty="0"/>
                        <a:t>Methode/Praxis</a:t>
                      </a:r>
                    </a:p>
                  </a:txBody>
                  <a:tcPr/>
                </a:tc>
                <a:tc>
                  <a:txBody>
                    <a:bodyPr/>
                    <a:lstStyle/>
                    <a:p>
                      <a:r>
                        <a:rPr lang="en-GB" noProof="0" dirty="0"/>
                        <a:t>ITSM-Prozess / SMS-Aspekt</a:t>
                      </a:r>
                    </a:p>
                  </a:txBody>
                  <a:tcPr/>
                </a:tc>
                <a:tc>
                  <a:txBody>
                    <a:bodyPr/>
                    <a:lstStyle/>
                    <a:p>
                      <a:r>
                        <a:rPr lang="en-GB" noProof="0" dirty="0"/>
                        <a:t>Erläuterung / Wie man es benutzt</a:t>
                      </a:r>
                    </a:p>
                  </a:txBody>
                  <a:tcPr/>
                </a:tc>
                <a:extLst>
                  <a:ext uri="{0D108BD9-81ED-4DB2-BD59-A6C34878D82A}">
                    <a16:rowId xmlns:a16="http://schemas.microsoft.com/office/drawing/2014/main" val="2360572567"/>
                  </a:ext>
                </a:extLst>
              </a:tr>
              <a:tr h="370840">
                <a:tc>
                  <a:txBody>
                    <a:bodyPr/>
                    <a:lstStyle/>
                    <a:p>
                      <a:r>
                        <a:rPr lang="en-GB" b="1" noProof="0" dirty="0"/>
                        <a:t>Risiko-Management</a:t>
                      </a:r>
                    </a:p>
                  </a:txBody>
                  <a:tcPr/>
                </a:tc>
                <a:tc>
                  <a:txBody>
                    <a:bodyPr/>
                    <a:lstStyle/>
                    <a:p>
                      <a:r>
                        <a:rPr lang="en-GB" noProof="0" dirty="0"/>
                        <a:t>Service Availability &amp; Continuity Management (SACM)</a:t>
                      </a:r>
                    </a:p>
                  </a:txBody>
                  <a:tcPr/>
                </a:tc>
                <a:tc>
                  <a:txBody>
                    <a:bodyPr/>
                    <a:lstStyle/>
                    <a:p>
                      <a:r>
                        <a:rPr lang="en-GB" noProof="0" dirty="0"/>
                        <a:t>Das SACM erfordert ein Verständnis der Risikofaktoren und der Risiken, dass das erforderliche Niveau der Verfügbarkeit und Kontinuität der Services nicht erreicht wird.</a:t>
                      </a:r>
                    </a:p>
                    <a:p>
                      <a:pPr marL="285750" indent="-285750">
                        <a:buFont typeface="Wingdings" panose="05000000000000000000" pitchFamily="2" charset="2"/>
                        <a:buChar char="à"/>
                      </a:pPr>
                      <a:r>
                        <a:rPr lang="en-GB" noProof="0" dirty="0">
                          <a:sym typeface="Wingdings" panose="05000000000000000000" pitchFamily="2" charset="2"/>
                        </a:rPr>
                        <a:t>Anwendung von Methoden des Risiko-Managements im SACM zur Beurteilung von Risiken</a:t>
                      </a:r>
                    </a:p>
                    <a:p>
                      <a:pPr marL="285750" indent="-285750">
                        <a:buFont typeface="Wingdings" panose="05000000000000000000" pitchFamily="2" charset="2"/>
                        <a:buChar char="à"/>
                      </a:pPr>
                      <a:r>
                        <a:rPr lang="en-GB" noProof="0" dirty="0">
                          <a:sym typeface="Wingdings" panose="05000000000000000000" pitchFamily="2" charset="2"/>
                        </a:rPr>
                        <a:t>Einbettung von Maßnahmen im Zusammenhang mit dem Risiko-Management in den SACM-Prozess</a:t>
                      </a:r>
                      <a:endParaRPr lang="en-GB" noProof="0" dirty="0"/>
                    </a:p>
                  </a:txBody>
                  <a:tcPr/>
                </a:tc>
                <a:extLst>
                  <a:ext uri="{0D108BD9-81ED-4DB2-BD59-A6C34878D82A}">
                    <a16:rowId xmlns:a16="http://schemas.microsoft.com/office/drawing/2014/main" val="2902755645"/>
                  </a:ext>
                </a:extLst>
              </a:tr>
              <a:tr h="370840">
                <a:tc>
                  <a:txBody>
                    <a:bodyPr/>
                    <a:lstStyle/>
                    <a:p>
                      <a:r>
                        <a:rPr lang="en-GB" b="1" noProof="0" dirty="0"/>
                        <a:t>Risiko-Management</a:t>
                      </a:r>
                    </a:p>
                  </a:txBody>
                  <a:tcPr/>
                </a:tc>
                <a:tc>
                  <a:txBody>
                    <a:bodyPr/>
                    <a:lstStyle/>
                    <a:p>
                      <a:r>
                        <a:rPr lang="en-GB" noProof="0" dirty="0"/>
                        <a:t>Information Security Management (ISM)</a:t>
                      </a:r>
                    </a:p>
                  </a:txBody>
                  <a:tcPr/>
                </a:tc>
                <a:tc>
                  <a:txBody>
                    <a:bodyPr/>
                    <a:lstStyle/>
                    <a:p>
                      <a:r>
                        <a:rPr lang="en-GB" noProof="0" dirty="0"/>
                        <a:t>ISM erfordert ein Verständnis der Risikofaktoren und der Risiken, das erforderliche Niveau der Informationssicherheit nicht zu erreichen</a:t>
                      </a:r>
                    </a:p>
                    <a:p>
                      <a:pPr marL="285750" indent="-285750">
                        <a:buFont typeface="Wingdings" panose="05000000000000000000" pitchFamily="2" charset="2"/>
                        <a:buChar char="à"/>
                      </a:pPr>
                      <a:r>
                        <a:rPr lang="en-GB" noProof="0" dirty="0">
                          <a:sym typeface="Wingdings" panose="05000000000000000000" pitchFamily="2" charset="2"/>
                        </a:rPr>
                        <a:t>Anwendung von Risiko-Management-Methoden im ISM zur Beurteilung von Risiken</a:t>
                      </a:r>
                    </a:p>
                    <a:p>
                      <a:pPr marL="285750" indent="-285750">
                        <a:buFont typeface="Wingdings" panose="05000000000000000000" pitchFamily="2" charset="2"/>
                        <a:buChar char="à"/>
                      </a:pPr>
                      <a:r>
                        <a:rPr lang="en-GB" noProof="0" dirty="0">
                          <a:sym typeface="Wingdings" panose="05000000000000000000" pitchFamily="2" charset="2"/>
                        </a:rPr>
                        <a:t>Einbettung von Risiko-Management-Maßnahmen in den ISM-Prozess</a:t>
                      </a:r>
                      <a:endParaRPr lang="en-GB" noProof="0" dirty="0"/>
                    </a:p>
                  </a:txBody>
                  <a:tcPr/>
                </a:tc>
                <a:extLst>
                  <a:ext uri="{0D108BD9-81ED-4DB2-BD59-A6C34878D82A}">
                    <a16:rowId xmlns:a16="http://schemas.microsoft.com/office/drawing/2014/main" val="147395577"/>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38</a:t>
            </a:fld>
            <a:endParaRPr lang="en-US"/>
          </a:p>
        </p:txBody>
      </p:sp>
    </p:spTree>
    <p:extLst>
      <p:ext uri="{BB962C8B-B14F-4D97-AF65-F5344CB8AC3E}">
        <p14:creationId xmlns:p14="http://schemas.microsoft.com/office/powerpoint/2010/main" val="2007162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Häufig verwendete </a:t>
            </a:r>
            <a:r>
              <a:rPr lang="en-US" sz="3200" b="0" strike="noStrike" spc="-1" dirty="0" err="1">
                <a:solidFill>
                  <a:srgbClr val="205595"/>
                </a:solidFill>
                <a:uFill>
                  <a:solidFill>
                    <a:srgbClr val="FFFFFF"/>
                  </a:solidFill>
                </a:uFill>
                <a:latin typeface="Calibri"/>
              </a:rPr>
              <a:t>organisatorische </a:t>
            </a:r>
            <a:r>
              <a:rPr lang="en-US" sz="3200" b="0" strike="noStrike" spc="-1" dirty="0">
                <a:solidFill>
                  <a:srgbClr val="205595"/>
                </a:solidFill>
                <a:uFill>
                  <a:solidFill>
                    <a:srgbClr val="FFFFFF"/>
                  </a:solidFill>
                </a:uFill>
                <a:latin typeface="Calibri"/>
              </a:rPr>
              <a:t>Methoden und Praktiken, die auf ITSM und SMS abgestimmt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780446956"/>
              </p:ext>
            </p:extLst>
          </p:nvPr>
        </p:nvGraphicFramePr>
        <p:xfrm>
          <a:off x="609600" y="1697038"/>
          <a:ext cx="10972797" cy="4119880"/>
        </p:xfrm>
        <a:graphic>
          <a:graphicData uri="http://schemas.openxmlformats.org/drawingml/2006/table">
            <a:tbl>
              <a:tblPr firstRow="1" bandRow="1">
                <a:tableStyleId>{5C22544A-7EE6-4342-B048-85BDC9FD1C3A}</a:tableStyleId>
              </a:tblPr>
              <a:tblGrid>
                <a:gridCol w="2542903">
                  <a:extLst>
                    <a:ext uri="{9D8B030D-6E8A-4147-A177-3AD203B41FA5}">
                      <a16:colId xmlns:a16="http://schemas.microsoft.com/office/drawing/2014/main" val="2065761550"/>
                    </a:ext>
                  </a:extLst>
                </a:gridCol>
                <a:gridCol w="2969623">
                  <a:extLst>
                    <a:ext uri="{9D8B030D-6E8A-4147-A177-3AD203B41FA5}">
                      <a16:colId xmlns:a16="http://schemas.microsoft.com/office/drawing/2014/main" val="3073928285"/>
                    </a:ext>
                  </a:extLst>
                </a:gridCol>
                <a:gridCol w="5460271">
                  <a:extLst>
                    <a:ext uri="{9D8B030D-6E8A-4147-A177-3AD203B41FA5}">
                      <a16:colId xmlns:a16="http://schemas.microsoft.com/office/drawing/2014/main" val="3242875499"/>
                    </a:ext>
                  </a:extLst>
                </a:gridCol>
              </a:tblGrid>
              <a:tr h="370840">
                <a:tc>
                  <a:txBody>
                    <a:bodyPr/>
                    <a:lstStyle/>
                    <a:p>
                      <a:r>
                        <a:rPr lang="en-GB" noProof="0" dirty="0"/>
                        <a:t>Methode/Praxis</a:t>
                      </a:r>
                    </a:p>
                  </a:txBody>
                  <a:tcPr/>
                </a:tc>
                <a:tc>
                  <a:txBody>
                    <a:bodyPr/>
                    <a:lstStyle/>
                    <a:p>
                      <a:r>
                        <a:rPr lang="en-GB" noProof="0" dirty="0"/>
                        <a:t>ITSM-Prozess / SMS-Aspekt</a:t>
                      </a:r>
                    </a:p>
                  </a:txBody>
                  <a:tcPr/>
                </a:tc>
                <a:tc>
                  <a:txBody>
                    <a:bodyPr/>
                    <a:lstStyle/>
                    <a:p>
                      <a:r>
                        <a:rPr lang="en-GB" noProof="0" dirty="0"/>
                        <a:t>Erläuterung / Wie man es benutzt</a:t>
                      </a:r>
                    </a:p>
                  </a:txBody>
                  <a:tcPr/>
                </a:tc>
                <a:extLst>
                  <a:ext uri="{0D108BD9-81ED-4DB2-BD59-A6C34878D82A}">
                    <a16:rowId xmlns:a16="http://schemas.microsoft.com/office/drawing/2014/main" val="23605725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Risiko-Management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Change Management (CHM)</a:t>
                      </a:r>
                    </a:p>
                  </a:txBody>
                  <a:tcPr/>
                </a:tc>
                <a:tc>
                  <a:txBody>
                    <a:bodyPr/>
                    <a:lstStyle/>
                    <a:p>
                      <a:r>
                        <a:rPr lang="en-GB" noProof="0" dirty="0"/>
                        <a:t>Bei der Bewertung von beantragten Changes vor deren Genehmigung müssen unter anderem Risiken identifiziert und beurteilt werden.</a:t>
                      </a:r>
                    </a:p>
                    <a:p>
                      <a:pPr marL="285750" indent="-285750">
                        <a:buFont typeface="Wingdings" panose="05000000000000000000" pitchFamily="2" charset="2"/>
                        <a:buChar char="à"/>
                      </a:pPr>
                      <a:r>
                        <a:rPr lang="en-GB" noProof="0" dirty="0">
                          <a:sym typeface="Wingdings" panose="05000000000000000000" pitchFamily="2" charset="2"/>
                        </a:rPr>
                        <a:t>Welche Risiken sind mit dem Change verbunden?</a:t>
                      </a:r>
                    </a:p>
                    <a:p>
                      <a:pPr marL="285750" indent="-285750">
                        <a:buFont typeface="Wingdings" panose="05000000000000000000" pitchFamily="2" charset="2"/>
                        <a:buChar char="à"/>
                      </a:pPr>
                      <a:r>
                        <a:rPr lang="en-GB" noProof="0" dirty="0">
                          <a:sym typeface="Wingdings" panose="05000000000000000000" pitchFamily="2" charset="2"/>
                        </a:rPr>
                        <a:t>Anwendung von Methoden des Risiko-Managements in CHM zur Beurteilung von Risiken</a:t>
                      </a:r>
                    </a:p>
                    <a:p>
                      <a:pPr marL="285750" indent="-285750">
                        <a:buFont typeface="Wingdings" panose="05000000000000000000" pitchFamily="2" charset="2"/>
                        <a:buChar char="à"/>
                      </a:pPr>
                      <a:r>
                        <a:rPr lang="en-GB" noProof="0" dirty="0">
                          <a:sym typeface="Wingdings" panose="05000000000000000000" pitchFamily="2" charset="2"/>
                        </a:rPr>
                        <a:t>Einbettung von Risiko-Management-Maßnahmen in den CHM-Prozess</a:t>
                      </a:r>
                      <a:endParaRPr lang="en-GB" noProof="0" dirty="0"/>
                    </a:p>
                  </a:txBody>
                  <a:tcPr/>
                </a:tc>
                <a:extLst>
                  <a:ext uri="{0D108BD9-81ED-4DB2-BD59-A6C34878D82A}">
                    <a16:rowId xmlns:a16="http://schemas.microsoft.com/office/drawing/2014/main" val="26754220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Agile Methodik, kontinuierliche Integration/Entwicklung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Release und Deployment Management (RDM)</a:t>
                      </a:r>
                    </a:p>
                  </a:txBody>
                  <a:tcPr/>
                </a:tc>
                <a:tc>
                  <a:txBody>
                    <a:bodyPr/>
                    <a:lstStyle/>
                    <a:p>
                      <a:r>
                        <a:rPr lang="en-GB" noProof="0" dirty="0"/>
                        <a:t>Die Planung und das Deployment von Releases kann bei einigen Services oder Service-Komponenten (z.B. Software, Anwendungen) Gegenstand der kontinuierlichen Integration / Entwicklung sein.</a:t>
                      </a:r>
                    </a:p>
                    <a:p>
                      <a:r>
                        <a:rPr lang="en-GB" noProof="0" dirty="0">
                          <a:sym typeface="Wingdings" panose="05000000000000000000" pitchFamily="2" charset="2"/>
                        </a:rPr>
                        <a:t> Berücksichtigung agiler Methoden bei der Festlegung von Release- und Deployment-Strategien</a:t>
                      </a:r>
                      <a:endParaRPr lang="en-GB" noProof="0" dirty="0"/>
                    </a:p>
                  </a:txBody>
                  <a:tcPr/>
                </a:tc>
                <a:extLst>
                  <a:ext uri="{0D108BD9-81ED-4DB2-BD59-A6C34878D82A}">
                    <a16:rowId xmlns:a16="http://schemas.microsoft.com/office/drawing/2014/main" val="798432533"/>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39</a:t>
            </a:fld>
            <a:endParaRPr lang="en-US"/>
          </a:p>
        </p:txBody>
      </p:sp>
    </p:spTree>
    <p:extLst>
      <p:ext uri="{BB962C8B-B14F-4D97-AF65-F5344CB8AC3E}">
        <p14:creationId xmlns:p14="http://schemas.microsoft.com/office/powerpoint/2010/main" val="118988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Grafik 2" descr="Ein Bild, das Text, Screenshot, Schrift, Software enthält.&#10;&#10;Automatisch generierte Beschreibung">
            <a:extLst>
              <a:ext uri="{FF2B5EF4-FFF2-40B4-BE49-F238E27FC236}">
                <a16:creationId xmlns:a16="http://schemas.microsoft.com/office/drawing/2014/main" id="{7E6B0336-354B-2141-8A40-8C8901FEC0F6}"/>
              </a:ext>
            </a:extLst>
          </p:cNvPr>
          <p:cNvPicPr>
            <a:picLocks noChangeAspect="1"/>
          </p:cNvPicPr>
          <p:nvPr/>
        </p:nvPicPr>
        <p:blipFill>
          <a:blip r:embed="rId3"/>
          <a:stretch>
            <a:fillRect/>
          </a:stretch>
        </p:blipFill>
        <p:spPr>
          <a:xfrm>
            <a:off x="1731267" y="1738132"/>
            <a:ext cx="8255000" cy="4724400"/>
          </a:xfrm>
          <a:prstGeom prst="rect">
            <a:avLst/>
          </a:prstGeom>
        </p:spPr>
      </p:pic>
      <p:sp>
        <p:nvSpPr>
          <p:cNvPr id="85" name="Google Shape;8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FitSM-Qualifizierungsprogramm</a:t>
            </a:r>
            <a:endParaRPr/>
          </a:p>
        </p:txBody>
      </p:sp>
      <p:sp>
        <p:nvSpPr>
          <p:cNvPr id="21" name="Google Shape;96;p4">
            <a:extLst>
              <a:ext uri="{FF2B5EF4-FFF2-40B4-BE49-F238E27FC236}">
                <a16:creationId xmlns:a16="http://schemas.microsoft.com/office/drawing/2014/main" id="{DF049D5E-91FD-754C-988F-441DC8D0581C}"/>
              </a:ext>
            </a:extLst>
          </p:cNvPr>
          <p:cNvSpPr/>
          <p:nvPr/>
        </p:nvSpPr>
        <p:spPr>
          <a:xfrm>
            <a:off x="10416544" y="2164466"/>
            <a:ext cx="1505380" cy="960699"/>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ym typeface="Calibri"/>
              </a:rPr>
              <a:t>Gleichwertige Qualifikationen auf Experten- / Auditorenebene</a:t>
            </a:r>
            <a:endParaRPr sz="1200" dirty="0">
              <a:sym typeface="Calibri"/>
            </a:endParaRPr>
          </a:p>
        </p:txBody>
      </p:sp>
      <p:sp>
        <p:nvSpPr>
          <p:cNvPr id="22" name="Arrow: Right 2">
            <a:extLst>
              <a:ext uri="{FF2B5EF4-FFF2-40B4-BE49-F238E27FC236}">
                <a16:creationId xmlns:a16="http://schemas.microsoft.com/office/drawing/2014/main" id="{23A7F2F4-F822-9145-A7BE-22BB8F040F98}"/>
              </a:ext>
            </a:extLst>
          </p:cNvPr>
          <p:cNvSpPr/>
          <p:nvPr/>
        </p:nvSpPr>
        <p:spPr>
          <a:xfrm rot="10800000">
            <a:off x="9883884" y="2529405"/>
            <a:ext cx="532660" cy="230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Häufig verwendete </a:t>
            </a:r>
            <a:r>
              <a:rPr lang="en-US" sz="3200" b="0" strike="noStrike" spc="-1" dirty="0" err="1">
                <a:solidFill>
                  <a:srgbClr val="205595"/>
                </a:solidFill>
                <a:uFill>
                  <a:solidFill>
                    <a:srgbClr val="FFFFFF"/>
                  </a:solidFill>
                </a:uFill>
                <a:latin typeface="Calibri"/>
              </a:rPr>
              <a:t>organisatorische </a:t>
            </a:r>
            <a:r>
              <a:rPr lang="en-US" sz="3200" b="0" strike="noStrike" spc="-1" dirty="0">
                <a:solidFill>
                  <a:srgbClr val="205595"/>
                </a:solidFill>
                <a:uFill>
                  <a:solidFill>
                    <a:srgbClr val="FFFFFF"/>
                  </a:solidFill>
                </a:uFill>
                <a:latin typeface="Calibri"/>
              </a:rPr>
              <a:t>Methoden und Praktiken, die auf ITSM und SMS abgestimmt sind</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1014362482"/>
              </p:ext>
            </p:extLst>
          </p:nvPr>
        </p:nvGraphicFramePr>
        <p:xfrm>
          <a:off x="609600" y="1697038"/>
          <a:ext cx="10972797" cy="4211320"/>
        </p:xfrm>
        <a:graphic>
          <a:graphicData uri="http://schemas.openxmlformats.org/drawingml/2006/table">
            <a:tbl>
              <a:tblPr firstRow="1" bandRow="1">
                <a:tableStyleId>{5C22544A-7EE6-4342-B048-85BDC9FD1C3A}</a:tableStyleId>
              </a:tblPr>
              <a:tblGrid>
                <a:gridCol w="2534194">
                  <a:extLst>
                    <a:ext uri="{9D8B030D-6E8A-4147-A177-3AD203B41FA5}">
                      <a16:colId xmlns:a16="http://schemas.microsoft.com/office/drawing/2014/main" val="2065761550"/>
                    </a:ext>
                  </a:extLst>
                </a:gridCol>
                <a:gridCol w="2943497">
                  <a:extLst>
                    <a:ext uri="{9D8B030D-6E8A-4147-A177-3AD203B41FA5}">
                      <a16:colId xmlns:a16="http://schemas.microsoft.com/office/drawing/2014/main" val="3073928285"/>
                    </a:ext>
                  </a:extLst>
                </a:gridCol>
                <a:gridCol w="5495106">
                  <a:extLst>
                    <a:ext uri="{9D8B030D-6E8A-4147-A177-3AD203B41FA5}">
                      <a16:colId xmlns:a16="http://schemas.microsoft.com/office/drawing/2014/main" val="3242875499"/>
                    </a:ext>
                  </a:extLst>
                </a:gridCol>
              </a:tblGrid>
              <a:tr h="370840">
                <a:tc>
                  <a:txBody>
                    <a:bodyPr/>
                    <a:lstStyle/>
                    <a:p>
                      <a:r>
                        <a:rPr lang="en-GB" noProof="0" dirty="0"/>
                        <a:t>Methode/Praxis</a:t>
                      </a:r>
                    </a:p>
                  </a:txBody>
                  <a:tcPr/>
                </a:tc>
                <a:tc>
                  <a:txBody>
                    <a:bodyPr/>
                    <a:lstStyle/>
                    <a:p>
                      <a:r>
                        <a:rPr lang="en-GB" noProof="0" dirty="0"/>
                        <a:t>ITSM-Prozess / SMS-Aspekt</a:t>
                      </a:r>
                    </a:p>
                  </a:txBody>
                  <a:tcPr/>
                </a:tc>
                <a:tc>
                  <a:txBody>
                    <a:bodyPr/>
                    <a:lstStyle/>
                    <a:p>
                      <a:r>
                        <a:rPr lang="en-GB" noProof="0" dirty="0"/>
                        <a:t>Erläuterung / Wie man es benutzt</a:t>
                      </a:r>
                    </a:p>
                  </a:txBody>
                  <a:tcPr/>
                </a:tc>
                <a:extLst>
                  <a:ext uri="{0D108BD9-81ED-4DB2-BD59-A6C34878D82A}">
                    <a16:rowId xmlns:a16="http://schemas.microsoft.com/office/drawing/2014/main" val="23605725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Lieferketten-Management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Service Portfolio Management (SPM)</a:t>
                      </a:r>
                    </a:p>
                  </a:txBody>
                  <a:tcPr/>
                </a:tc>
                <a:tc>
                  <a:txBody>
                    <a:bodyPr/>
                    <a:lstStyle/>
                    <a:p>
                      <a:r>
                        <a:rPr lang="en-US" noProof="0" dirty="0"/>
                        <a:t>Interne und externe Zulieferer für alle Services werden </a:t>
                      </a:r>
                      <a:r>
                        <a:rPr lang="en-GB" noProof="0" dirty="0"/>
                        <a:t>identifiziert und im Service-Portfolio dokumentiert</a:t>
                      </a:r>
                      <a:endParaRPr lang="en-US" noProof="0" dirty="0"/>
                    </a:p>
                    <a:p>
                      <a:pPr marL="285750" indent="-285750">
                        <a:buFont typeface="Wingdings" panose="05000000000000000000" pitchFamily="2" charset="2"/>
                        <a:buChar char="à"/>
                      </a:pPr>
                      <a:r>
                        <a:rPr lang="en-GB" noProof="0" dirty="0"/>
                        <a:t>die Service-Lieferketten einschließlich der Strukturen der Föderationen zu verstehen </a:t>
                      </a:r>
                    </a:p>
                  </a:txBody>
                  <a:tcPr/>
                </a:tc>
                <a:extLst>
                  <a:ext uri="{0D108BD9-81ED-4DB2-BD59-A6C34878D82A}">
                    <a16:rowId xmlns:a16="http://schemas.microsoft.com/office/drawing/2014/main" val="26754220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Lieferketten-Management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Supplier Relationship Management (SUPPM)</a:t>
                      </a:r>
                    </a:p>
                  </a:txBody>
                  <a:tcPr/>
                </a:tc>
                <a:tc>
                  <a:txBody>
                    <a:bodyPr/>
                    <a:lstStyle/>
                    <a:p>
                      <a:r>
                        <a:rPr lang="en-GB" noProof="0" dirty="0"/>
                        <a:t>Lieferanten werden im Rahmen des SUPPM-Prozesses bewertet.</a:t>
                      </a:r>
                    </a:p>
                    <a:p>
                      <a:r>
                        <a:rPr lang="en-GB" noProof="0" dirty="0">
                          <a:sym typeface="Wingdings" panose="05000000000000000000" pitchFamily="2" charset="2"/>
                        </a:rPr>
                        <a:t> Anwendung von Mechanismen zur Lieferantenbewertung im SUPPM-Prozess</a:t>
                      </a:r>
                      <a:endParaRPr lang="en-GB" noProof="0" dirty="0"/>
                    </a:p>
                  </a:txBody>
                  <a:tcPr/>
                </a:tc>
                <a:extLst>
                  <a:ext uri="{0D108BD9-81ED-4DB2-BD59-A6C34878D82A}">
                    <a16:rowId xmlns:a16="http://schemas.microsoft.com/office/drawing/2014/main" val="7984325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Lieferketten-Management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Service Level Management (SLM)</a:t>
                      </a:r>
                    </a:p>
                  </a:txBody>
                  <a:tcPr/>
                </a:tc>
                <a:tc>
                  <a:txBody>
                    <a:bodyPr/>
                    <a:lstStyle/>
                    <a:p>
                      <a:r>
                        <a:rPr lang="en-GB" noProof="0" dirty="0"/>
                        <a:t>Underpinning Agreements (UAs) werden etabliert und die Leistung bewertet.</a:t>
                      </a:r>
                    </a:p>
                    <a:p>
                      <a:pPr marL="285750" indent="-285750">
                        <a:buFont typeface="Wingdings" panose="05000000000000000000" pitchFamily="2" charset="2"/>
                        <a:buChar char="à"/>
                      </a:pPr>
                      <a:r>
                        <a:rPr lang="en-GB" noProof="0" dirty="0">
                          <a:sym typeface="Wingdings" panose="05000000000000000000" pitchFamily="2" charset="2"/>
                        </a:rPr>
                        <a:t>Steuerung von Service-Komponenten, die von Zulieferern geliefert werden, durch Definition der entsprechenden Anforderungen und Ziele in UAs</a:t>
                      </a:r>
                    </a:p>
                    <a:p>
                      <a:pPr marL="285750" indent="-285750">
                        <a:buFont typeface="Wingdings" panose="05000000000000000000" pitchFamily="2" charset="2"/>
                        <a:buChar char="à"/>
                      </a:pPr>
                      <a:r>
                        <a:rPr lang="en-GB" noProof="0" dirty="0">
                          <a:sym typeface="Wingdings" panose="05000000000000000000" pitchFamily="2" charset="2"/>
                        </a:rPr>
                        <a:t>Anwendung von Mechanismen für die Auditierung von Zulieferern, soweit relevant</a:t>
                      </a:r>
                      <a:endParaRPr lang="en-GB" noProof="0" dirty="0"/>
                    </a:p>
                  </a:txBody>
                  <a:tcPr/>
                </a:tc>
                <a:extLst>
                  <a:ext uri="{0D108BD9-81ED-4DB2-BD59-A6C34878D82A}">
                    <a16:rowId xmlns:a16="http://schemas.microsoft.com/office/drawing/2014/main" val="3966903811"/>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40</a:t>
            </a:fld>
            <a:endParaRPr lang="en-US"/>
          </a:p>
        </p:txBody>
      </p:sp>
    </p:spTree>
    <p:extLst>
      <p:ext uri="{BB962C8B-B14F-4D97-AF65-F5344CB8AC3E}">
        <p14:creationId xmlns:p14="http://schemas.microsoft.com/office/powerpoint/2010/main" val="3847845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Schulungsprogramm</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Fortgeschrittene - Nachbereitung</a:t>
            </a:r>
          </a:p>
          <a:p>
            <a:r>
              <a:rPr lang="en-US" dirty="0">
                <a:solidFill>
                  <a:schemeClr val="bg1">
                    <a:lumMod val="65000"/>
                  </a:schemeClr>
                </a:solidFill>
              </a:rPr>
              <a:t>Standards, Rahmenwerke, Konzepte und Praktiken für das Management von IT-Services</a:t>
            </a:r>
          </a:p>
          <a:p>
            <a:r>
              <a:rPr lang="en-US" b="1" dirty="0"/>
              <a:t>Leadership, Governance, Risiko und Compliance im IT-Service-Management</a:t>
            </a:r>
          </a:p>
          <a:p>
            <a:r>
              <a:rPr lang="en-US" dirty="0"/>
              <a:t>Planung und Umsetzung von Services und IT-Service-Management (PLAN, DO)</a:t>
            </a:r>
          </a:p>
          <a:p>
            <a:r>
              <a:rPr lang="en-US" dirty="0"/>
              <a:t>Überwachung, Review, Auditierung und Verbesserung von Services und IT-Service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41</a:t>
            </a:fld>
            <a:endParaRPr lang="en-US"/>
          </a:p>
        </p:txBody>
      </p:sp>
    </p:spTree>
    <p:extLst>
      <p:ext uri="{BB962C8B-B14F-4D97-AF65-F5344CB8AC3E}">
        <p14:creationId xmlns:p14="http://schemas.microsoft.com/office/powerpoint/2010/main" val="369129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Anforderungen in Bezug auf Führung, Risiko und Compliance im ITSM </a:t>
            </a:r>
            <a:r>
              <a:rPr lang="en-US" sz="2000" dirty="0">
                <a:solidFill>
                  <a:schemeClr val="bg1">
                    <a:lumMod val="50000"/>
                  </a:schemeClr>
                </a:solidFill>
              </a:rPr>
              <a:t>gemäß </a:t>
            </a:r>
            <a:r>
              <a:rPr lang="en-US" sz="2000" b="1" dirty="0">
                <a:solidFill>
                  <a:schemeClr val="bg1">
                    <a:lumMod val="50000"/>
                  </a:schemeClr>
                </a:solidFill>
              </a:rPr>
              <a:t>FitSM-1</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42</a:t>
            </a:fld>
            <a:endParaRPr lang="en-US"/>
          </a:p>
        </p:txBody>
      </p:sp>
      <p:graphicFrame>
        <p:nvGraphicFramePr>
          <p:cNvPr id="5" name="Inhaltsplatzhalter 10">
            <a:extLst>
              <a:ext uri="{FF2B5EF4-FFF2-40B4-BE49-F238E27FC236}">
                <a16:creationId xmlns:a16="http://schemas.microsoft.com/office/drawing/2014/main" id="{A8AF7305-FCF9-4BE9-D426-12F7D85FBAB1}"/>
              </a:ext>
            </a:extLst>
          </p:cNvPr>
          <p:cNvGraphicFramePr>
            <a:graphicFrameLocks noGrp="1"/>
          </p:cNvGraphicFramePr>
          <p:nvPr>
            <p:ph idx="1"/>
            <p:extLst>
              <p:ext uri="{D42A27DB-BD31-4B8C-83A1-F6EECF244321}">
                <p14:modId xmlns:p14="http://schemas.microsoft.com/office/powerpoint/2010/main" val="2729151563"/>
              </p:ext>
            </p:extLst>
          </p:nvPr>
        </p:nvGraphicFramePr>
        <p:xfrm>
          <a:off x="609600" y="4120387"/>
          <a:ext cx="10972799" cy="1342962"/>
        </p:xfrm>
        <a:graphic>
          <a:graphicData uri="http://schemas.openxmlformats.org/drawingml/2006/table">
            <a:tbl>
              <a:tblPr firstRow="1" firstCol="1" bandRow="1"/>
              <a:tblGrid>
                <a:gridCol w="10972799">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GR3 </a:t>
                      </a:r>
                      <a:r>
                        <a:rPr lang="en-US" sz="1600" dirty="0">
                          <a:solidFill>
                            <a:srgbClr val="FFFFFF"/>
                          </a:solidFill>
                          <a:effectLst/>
                          <a:latin typeface="+mn-lt"/>
                          <a:ea typeface="MS Gothic"/>
                          <a:cs typeface="Times New Roman"/>
                        </a:rPr>
                        <a:t>Anwendungsbereich und Stakeholder des IT-Service-Managements (SCS)</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Anforderungen</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t>GR3.1 Die </a:t>
                      </a:r>
                      <a:r>
                        <a:rPr lang="en-US" sz="1600" b="1" dirty="0"/>
                        <a:t>Stakeholder der IT-Services und des SMS </a:t>
                      </a:r>
                      <a:r>
                        <a:rPr lang="en-US" sz="1600" dirty="0"/>
                        <a:t>müssen identifiziert und ihre Bedürfnisse und Erwartungen </a:t>
                      </a:r>
                      <a:r>
                        <a:rPr lang="en-US" sz="1600" dirty="0" err="1"/>
                        <a:t>analysiert werden</a:t>
                      </a:r>
                      <a:r>
                        <a:rPr lang="en-US" sz="1600" dirty="0"/>
                        <a:t>. Einschlägige rechtliche, regulatorische und vertragliche Anforderungen müssen berücksichtigt werden.</a:t>
                      </a:r>
                    </a:p>
                    <a:p>
                      <a:pPr marL="342900" lvl="0" indent="-342900">
                        <a:lnSpc>
                          <a:spcPct val="115000"/>
                        </a:lnSpc>
                        <a:spcAft>
                          <a:spcPts val="0"/>
                        </a:spcAft>
                        <a:buFont typeface="Symbol"/>
                        <a:buChar char=""/>
                      </a:pPr>
                      <a:r>
                        <a:rPr lang="en-US" sz="1600" dirty="0"/>
                        <a:t>GR3.2 Der </a:t>
                      </a:r>
                      <a:r>
                        <a:rPr lang="en-US" sz="1600" b="1" dirty="0"/>
                        <a:t>Anwendungsbereich des SMS </a:t>
                      </a:r>
                      <a:r>
                        <a:rPr lang="en-US" sz="1600" dirty="0"/>
                        <a:t>muss unter Berücksichtigung der Ergebnisse der Stakeholder-Analyse festgelegt werden.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Inhaltsplatzhalter 10">
            <a:extLst>
              <a:ext uri="{FF2B5EF4-FFF2-40B4-BE49-F238E27FC236}">
                <a16:creationId xmlns:a16="http://schemas.microsoft.com/office/drawing/2014/main" id="{29509938-E7CC-D4C7-FCBE-B3CE201C3C79}"/>
              </a:ext>
            </a:extLst>
          </p:cNvPr>
          <p:cNvGraphicFramePr>
            <a:graphicFrameLocks/>
          </p:cNvGraphicFramePr>
          <p:nvPr>
            <p:extLst>
              <p:ext uri="{D42A27DB-BD31-4B8C-83A1-F6EECF244321}">
                <p14:modId xmlns:p14="http://schemas.microsoft.com/office/powerpoint/2010/main" val="23763103"/>
              </p:ext>
            </p:extLst>
          </p:nvPr>
        </p:nvGraphicFramePr>
        <p:xfrm>
          <a:off x="609602" y="1810254"/>
          <a:ext cx="10972799" cy="1342962"/>
        </p:xfrm>
        <a:graphic>
          <a:graphicData uri="http://schemas.openxmlformats.org/drawingml/2006/table">
            <a:tbl>
              <a:tblPr firstRow="1" firstCol="1" bandRow="1"/>
              <a:tblGrid>
                <a:gridCol w="10972799">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GR1 </a:t>
                      </a:r>
                      <a:r>
                        <a:rPr lang="en-US" sz="1600" dirty="0">
                          <a:solidFill>
                            <a:srgbClr val="FFFFFF"/>
                          </a:solidFill>
                          <a:effectLst/>
                          <a:latin typeface="+mn-lt"/>
                          <a:ea typeface="MS Gothic"/>
                          <a:cs typeface="Times New Roman"/>
                        </a:rPr>
                        <a:t>Top Management Engagement &amp; Verantwortlichkeit (MCA)</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Anforderungen</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GR1.2 Es muss eine </a:t>
                      </a:r>
                      <a:r>
                        <a:rPr lang="en-US" sz="1600" b="1" dirty="0">
                          <a:effectLst/>
                          <a:latin typeface="+mn-lt"/>
                          <a:ea typeface="MS Mincho"/>
                          <a:cs typeface="Times New Roman"/>
                        </a:rPr>
                        <a:t>allgemeine Richtlinie für das Service-Management </a:t>
                      </a:r>
                      <a:r>
                        <a:rPr lang="en-US" sz="1600" dirty="0">
                          <a:effectLst/>
                          <a:latin typeface="+mn-lt"/>
                          <a:ea typeface="MS Mincho"/>
                          <a:cs typeface="Times New Roman"/>
                        </a:rPr>
                        <a:t>festgelegt werden, die allgemeine Ziele für das Service-Management sowie eine Verpflichtung zur kontinuierlichen Verbesserung und einen service- und prozessorientierten Ansatz enthält. Die Richtlinie für das Service-Management muss vom SMS-Verantwortlichen genehmigt und </a:t>
                      </a:r>
                      <a:r>
                        <a:rPr lang="en-US" sz="1600" b="1" dirty="0">
                          <a:effectLst/>
                          <a:latin typeface="+mn-lt"/>
                          <a:ea typeface="MS Mincho"/>
                          <a:cs typeface="Times New Roman"/>
                        </a:rPr>
                        <a:t>den relevanten Parteien kommuniziert werden</a:t>
                      </a:r>
                      <a:r>
                        <a:rPr lang="en-US" sz="1600" dirty="0">
                          <a:effectLst/>
                          <a:latin typeface="+mn-lt"/>
                          <a:ea typeface="MS Mincho"/>
                          <a:cs typeface="Times New Roman"/>
                        </a:rPr>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955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Führung und (IT-)Governance</a:t>
            </a:r>
          </a:p>
        </p:txBody>
      </p:sp>
      <p:sp>
        <p:nvSpPr>
          <p:cNvPr id="4" name="Foliennummernplatzhalter 3"/>
          <p:cNvSpPr>
            <a:spLocks noGrp="1"/>
          </p:cNvSpPr>
          <p:nvPr>
            <p:ph type="sldNum" sz="quarter" idx="12"/>
          </p:nvPr>
        </p:nvSpPr>
        <p:spPr/>
        <p:txBody>
          <a:bodyPr/>
          <a:lstStyle/>
          <a:p>
            <a:fld id="{43507AEB-23B8-F142-83A3-458C56B10093}" type="slidenum">
              <a:rPr lang="en-US" smtClean="0"/>
              <a:t>43</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923330"/>
          </a:xfrm>
          <a:prstGeom prst="rect">
            <a:avLst/>
          </a:prstGeom>
        </p:spPr>
        <p:txBody>
          <a:bodyPr wrap="square">
            <a:spAutoFit/>
          </a:bodyPr>
          <a:lstStyle/>
          <a:p>
            <a:r>
              <a:rPr lang="en-GB" dirty="0"/>
              <a:t>Analyse und Management der Interessengruppen, Festlegung der strategischen Ausrichtung, Definition des Anwendungsbereichs des SMS, wirksame Richtlinien, effektive Kommunikation</a:t>
            </a:r>
          </a:p>
        </p:txBody>
      </p:sp>
    </p:spTree>
    <p:extLst>
      <p:ext uri="{BB962C8B-B14F-4D97-AF65-F5344CB8AC3E}">
        <p14:creationId xmlns:p14="http://schemas.microsoft.com/office/powerpoint/2010/main" val="1136092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Analyse und Management von Interessengruppen</a:t>
            </a:r>
            <a:endParaRPr lang="de-DE" dirty="0"/>
          </a:p>
        </p:txBody>
      </p:sp>
      <p:graphicFrame>
        <p:nvGraphicFramePr>
          <p:cNvPr id="5" name="Inhaltsplatzhalter 4">
            <a:extLst>
              <a:ext uri="{FF2B5EF4-FFF2-40B4-BE49-F238E27FC236}">
                <a16:creationId xmlns:a16="http://schemas.microsoft.com/office/drawing/2014/main" id="{38081D67-DE78-84AD-5AA0-B63C2A3FB5C1}"/>
              </a:ext>
            </a:extLst>
          </p:cNvPr>
          <p:cNvGraphicFramePr>
            <a:graphicFrameLocks noGrp="1"/>
          </p:cNvGraphicFramePr>
          <p:nvPr>
            <p:ph idx="1"/>
            <p:extLst>
              <p:ext uri="{D42A27DB-BD31-4B8C-83A1-F6EECF244321}">
                <p14:modId xmlns:p14="http://schemas.microsoft.com/office/powerpoint/2010/main" val="1571799674"/>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44</a:t>
            </a:fld>
            <a:endParaRPr lang="en-US"/>
          </a:p>
        </p:txBody>
      </p:sp>
    </p:spTree>
    <p:extLst>
      <p:ext uri="{BB962C8B-B14F-4D97-AF65-F5344CB8AC3E}">
        <p14:creationId xmlns:p14="http://schemas.microsoft.com/office/powerpoint/2010/main" val="2520847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Steuerung der strategischen Ausrichtung: Strategie und strategische Ausrichtung</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lnSpcReduction="10000"/>
          </a:bodyPr>
          <a:lstStyle/>
          <a:p>
            <a:r>
              <a:rPr lang="en-US" dirty="0"/>
              <a:t>Eine Strategie ist ein Plan oder eine Reihe von Plänen, die beabsichtigen, ein oder mehrere Ziele zu erreichen, in der Regel über einen langen Zeitraum.</a:t>
            </a:r>
          </a:p>
          <a:p>
            <a:r>
              <a:rPr lang="en-US" dirty="0"/>
              <a:t>Typen von Strategien:</a:t>
            </a:r>
          </a:p>
          <a:p>
            <a:pPr lvl="1"/>
            <a:r>
              <a:rPr lang="en-US" b="1" dirty="0"/>
              <a:t>Unternehmens-/Geschäftsstrategie (Kundenebene)</a:t>
            </a:r>
          </a:p>
          <a:p>
            <a:pPr lvl="2"/>
            <a:r>
              <a:rPr lang="en-US" dirty="0"/>
              <a:t>Definiert die langfristigen Unternehmens-/Geschäftsziele</a:t>
            </a:r>
          </a:p>
          <a:p>
            <a:pPr lvl="2"/>
            <a:r>
              <a:rPr lang="en-US" dirty="0"/>
              <a:t>legt Pläne zur Erreichung dieser Ziele fest</a:t>
            </a:r>
          </a:p>
          <a:p>
            <a:pPr lvl="1"/>
            <a:r>
              <a:rPr lang="en-US" b="1" dirty="0"/>
              <a:t>IT- oder IT-Service Strategie (IT-Service Provider Ebene)</a:t>
            </a:r>
          </a:p>
          <a:p>
            <a:pPr lvl="2"/>
            <a:r>
              <a:rPr lang="en-US" dirty="0"/>
              <a:t>Definiert die langfristigen Ziele im Zusammenhang mit der Bereitstellung von IT-Services und der Wertschöpfung durch IT-Services für den Kunden/das Unternehmen</a:t>
            </a:r>
          </a:p>
          <a:p>
            <a:pPr lvl="2"/>
            <a:r>
              <a:rPr lang="en-US" dirty="0"/>
              <a:t>legt Pläne zur Entwicklung des Service-Portfolios und des SMS fest, um die Ziele zu erreichen</a:t>
            </a:r>
          </a:p>
          <a:p>
            <a:r>
              <a:rPr lang="en-US" dirty="0"/>
              <a:t>Die IT- / IT-Service-Strategie muss auf die relevanten Unternehmens- / Geschäftsstrategien auf Kundenebene abgestimmt sein.</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45</a:t>
            </a:fld>
            <a:endParaRPr lang="en-US"/>
          </a:p>
        </p:txBody>
      </p:sp>
    </p:spTree>
    <p:extLst>
      <p:ext uri="{BB962C8B-B14F-4D97-AF65-F5344CB8AC3E}">
        <p14:creationId xmlns:p14="http://schemas.microsoft.com/office/powerpoint/2010/main" val="18993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Steuerung der strategischen Ausrichtung: Die Rolle der SPM</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Der </a:t>
            </a:r>
            <a:r>
              <a:rPr lang="en-US" b="1" dirty="0"/>
              <a:t>strategischste Prozess </a:t>
            </a:r>
            <a:r>
              <a:rPr lang="en-US" dirty="0"/>
              <a:t>im FitSM-Prozessmodell ist das </a:t>
            </a:r>
            <a:r>
              <a:rPr lang="en-US" b="1" dirty="0"/>
              <a:t>Service Portfolio Management (SPM)</a:t>
            </a:r>
            <a:r>
              <a:rPr lang="en-US" dirty="0"/>
              <a:t>, da es ...</a:t>
            </a:r>
          </a:p>
          <a:p>
            <a:pPr lvl="1"/>
            <a:r>
              <a:rPr lang="en-US" dirty="0"/>
              <a:t>umfasst die (langfristige, strategische) Entwicklung des Service-Portfolios;</a:t>
            </a:r>
          </a:p>
          <a:p>
            <a:pPr lvl="1"/>
            <a:r>
              <a:rPr lang="en-US" dirty="0"/>
              <a:t>muss die (IT-)Service-Strategie durch die im Service-Portfolio enthaltenen und zukünftig zu erbringenden Services widerspiegeln;</a:t>
            </a:r>
          </a:p>
          <a:p>
            <a:pPr lvl="1"/>
            <a:r>
              <a:rPr lang="en-US" dirty="0"/>
              <a:t>Trigger (strategische) Projekte, die darauf abzielen, neue Changes oder größere Änderungen an bestehenden Services zu entwickeln (als Teil des Managements von IT-Services über deren Lebenszyklus).</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46</a:t>
            </a:fld>
            <a:endParaRPr lang="en-US"/>
          </a:p>
        </p:txBody>
      </p:sp>
    </p:spTree>
    <p:extLst>
      <p:ext uri="{BB962C8B-B14F-4D97-AF65-F5344CB8AC3E}">
        <p14:creationId xmlns:p14="http://schemas.microsoft.com/office/powerpoint/2010/main" val="332647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Festlegung des Anwendungsbereichs des SMS (1/2)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Der Anwendungsbereich des SMS definiert (und schränkt bei Bedarf ein), was unter die ITSM-Richtlinien und -Prozesse fällt.</a:t>
            </a:r>
          </a:p>
          <a:p>
            <a:r>
              <a:rPr lang="en-GB" dirty="0"/>
              <a:t>Der Anwendungsbereich des SMS kann auf ... begrenzt werden.</a:t>
            </a:r>
          </a:p>
          <a:p>
            <a:pPr lvl="1"/>
            <a:r>
              <a:rPr lang="en-GB" dirty="0"/>
              <a:t>bestimmte IT-Services oder Service-Kataloge</a:t>
            </a:r>
          </a:p>
          <a:p>
            <a:pPr lvl="1"/>
            <a:r>
              <a:rPr lang="en-GB" dirty="0"/>
              <a:t>bestimmte Technologien</a:t>
            </a:r>
          </a:p>
          <a:p>
            <a:pPr lvl="1"/>
            <a:r>
              <a:rPr lang="en-GB" dirty="0"/>
              <a:t>bestimmte (geografische) Standorte, an denen IT-Services oder Service-Komponenten geliefert werden</a:t>
            </a:r>
          </a:p>
          <a:p>
            <a:pPr lvl="1"/>
            <a:r>
              <a:rPr lang="en-GB" dirty="0"/>
              <a:t>bestimmte Organisationen oder Teile von Organisationen</a:t>
            </a:r>
          </a:p>
          <a:p>
            <a:pPr lvl="1"/>
            <a:r>
              <a:rPr lang="en-GB" dirty="0"/>
              <a:t>bestimmte Teile einer Föderation (in einer föderierten Umgebung)</a:t>
            </a:r>
          </a:p>
          <a:p>
            <a:pPr lvl="1"/>
            <a:r>
              <a:rPr lang="en-GB" dirty="0"/>
              <a:t>Bereitstellung von Services für bestimmte (Gruppen von) Kunden / Anwendern oder </a:t>
            </a:r>
            <a:r>
              <a:rPr lang="en-US" dirty="0"/>
              <a:t>Kundenstandorte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47</a:t>
            </a:fld>
            <a:endParaRPr lang="en-US"/>
          </a:p>
        </p:txBody>
      </p:sp>
    </p:spTree>
    <p:extLst>
      <p:ext uri="{BB962C8B-B14F-4D97-AF65-F5344CB8AC3E}">
        <p14:creationId xmlns:p14="http://schemas.microsoft.com/office/powerpoint/2010/main" val="1254271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Festlegung des Anwendungsbereichs des SMS (2/2)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Allgemeine Erklärung zum Anwendungsbereich:</a:t>
            </a:r>
          </a:p>
          <a:p>
            <a:pPr lvl="1"/>
            <a:r>
              <a:rPr lang="en-US" i="1" dirty="0"/>
              <a:t>Das SMS von [Name des Service Providers oder der Föderation], das [Technologie] [Service(s)] von [Standort(e) des Service Providers] an [Kunde(n)] an [Standort(e) des Kunden] liefert</a:t>
            </a:r>
          </a:p>
          <a:p>
            <a:endParaRPr lang="en-US" dirty="0"/>
          </a:p>
          <a:p>
            <a:r>
              <a:rPr lang="en-US" dirty="0"/>
              <a:t>Beispiel:</a:t>
            </a:r>
          </a:p>
          <a:p>
            <a:pPr lvl="1"/>
            <a:r>
              <a:rPr lang="en-US" i="1" dirty="0"/>
              <a:t>Das SMS der IT-Service-Einheit von ACME, die von ihrem Rechenzentrum in Amsterdam aus Desktop- und Kommunikationsdienste für alle ACME-Geschäftseinheiten an Standorten in den Niederlanden bereitstellt</a:t>
            </a:r>
          </a:p>
          <a:p>
            <a:endParaRPr lang="en-US"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48</a:t>
            </a:fld>
            <a:endParaRPr lang="en-US"/>
          </a:p>
        </p:txBody>
      </p:sp>
    </p:spTree>
    <p:extLst>
      <p:ext uri="{BB962C8B-B14F-4D97-AF65-F5344CB8AC3E}">
        <p14:creationId xmlns:p14="http://schemas.microsoft.com/office/powerpoint/2010/main" val="2430701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Effektivitätsrichtlinien</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10000"/>
          </a:bodyPr>
          <a:lstStyle/>
          <a:p>
            <a:r>
              <a:rPr lang="en-US" dirty="0"/>
              <a:t>Richtlinien sind einer der wichtigsten Mechanismen zur Ausübung von Governance in einer </a:t>
            </a:r>
            <a:r>
              <a:rPr lang="en-US" dirty="0" err="1"/>
              <a:t>Organisation </a:t>
            </a:r>
            <a:r>
              <a:rPr lang="en-US" dirty="0"/>
              <a:t>/ Föderation und über ein Management-System.</a:t>
            </a:r>
          </a:p>
          <a:p>
            <a:r>
              <a:rPr lang="en-US" dirty="0"/>
              <a:t>Allgemeine Richtlinien, z.B.:</a:t>
            </a:r>
          </a:p>
          <a:p>
            <a:pPr lvl="1"/>
            <a:r>
              <a:rPr lang="en-US" dirty="0"/>
              <a:t>Allgemeine Richtlinie für das Service-Management</a:t>
            </a:r>
          </a:p>
          <a:p>
            <a:pPr lvl="1"/>
            <a:r>
              <a:rPr lang="en-US" dirty="0"/>
              <a:t>Richtlinie zur kontinuierlichen Verbesserung</a:t>
            </a:r>
          </a:p>
          <a:p>
            <a:pPr lvl="1"/>
            <a:r>
              <a:rPr lang="en-US" dirty="0"/>
              <a:t>...</a:t>
            </a:r>
          </a:p>
          <a:p>
            <a:r>
              <a:rPr lang="en-US" dirty="0"/>
              <a:t>Prozessspezifische Richtlinien, z.B.:</a:t>
            </a:r>
          </a:p>
          <a:p>
            <a:pPr lvl="1"/>
            <a:r>
              <a:rPr lang="en-US" dirty="0"/>
              <a:t>Richtlinie für das Configuration Management</a:t>
            </a:r>
          </a:p>
          <a:p>
            <a:pPr lvl="1"/>
            <a:r>
              <a:rPr lang="en-US" dirty="0"/>
              <a:t>Change Management Richtlinie</a:t>
            </a:r>
          </a:p>
          <a:p>
            <a:pPr lvl="1"/>
            <a:r>
              <a:rPr lang="en-US" dirty="0"/>
              <a:t>Richtlinien zur Informationssicherheit</a:t>
            </a:r>
          </a:p>
          <a:p>
            <a:pPr lvl="1"/>
            <a:r>
              <a:rPr lang="en-US" dirty="0"/>
              <a: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49</a:t>
            </a:fld>
            <a:endParaRPr lang="en-US"/>
          </a:p>
        </p:txBody>
      </p:sp>
    </p:spTree>
    <p:extLst>
      <p:ext uri="{BB962C8B-B14F-4D97-AF65-F5344CB8AC3E}">
        <p14:creationId xmlns:p14="http://schemas.microsoft.com/office/powerpoint/2010/main" val="23374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Schulungsprogramm</a:t>
            </a:r>
          </a:p>
        </p:txBody>
      </p:sp>
      <p:sp>
        <p:nvSpPr>
          <p:cNvPr id="3" name="Inhaltsplatzhalter 2"/>
          <p:cNvSpPr>
            <a:spLocks noGrp="1"/>
          </p:cNvSpPr>
          <p:nvPr>
            <p:ph idx="1"/>
          </p:nvPr>
        </p:nvSpPr>
        <p:spPr/>
        <p:txBody>
          <a:bodyPr/>
          <a:lstStyle/>
          <a:p>
            <a:r>
              <a:rPr lang="en-US" dirty="0"/>
              <a:t>Zusammenfassung und Wiederholung der wichtigsten ITSM- und FitSM-Grundlagen </a:t>
            </a:r>
          </a:p>
          <a:p>
            <a:r>
              <a:rPr lang="en-US" b="1" dirty="0"/>
              <a:t>Standards, Rahmenwerke, Konzepte und Praktiken </a:t>
            </a:r>
            <a:r>
              <a:rPr lang="en-US" dirty="0"/>
              <a:t>für das Management von IT-Services</a:t>
            </a:r>
          </a:p>
          <a:p>
            <a:r>
              <a:rPr lang="en-US" b="1" dirty="0"/>
              <a:t>Leadership, Governance, Risiko und Compliance </a:t>
            </a:r>
            <a:r>
              <a:rPr lang="en-US" dirty="0"/>
              <a:t>im IT-Service-Management</a:t>
            </a:r>
          </a:p>
          <a:p>
            <a:r>
              <a:rPr lang="en-US" b="1" dirty="0"/>
              <a:t>Planung und Umsetzung von </a:t>
            </a:r>
            <a:r>
              <a:rPr lang="en-US" dirty="0"/>
              <a:t>Services und IT-Service-Management (PLAN, DO)</a:t>
            </a:r>
          </a:p>
          <a:p>
            <a:r>
              <a:rPr lang="en-US" b="1" dirty="0"/>
              <a:t>Überwachung, Review, Auditierung und Verbesserung von </a:t>
            </a:r>
            <a:r>
              <a:rPr lang="en-US" dirty="0"/>
              <a:t>Services und IT-Service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5</a:t>
            </a:fld>
            <a:endParaRPr lang="en-US"/>
          </a:p>
        </p:txBody>
      </p:sp>
    </p:spTree>
    <p:extLst>
      <p:ext uri="{BB962C8B-B14F-4D97-AF65-F5344CB8AC3E}">
        <p14:creationId xmlns:p14="http://schemas.microsoft.com/office/powerpoint/2010/main" val="91990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Effektive Richtlinien: Die 5 Ks</a:t>
            </a:r>
            <a:endParaRPr lang="de-DE" dirty="0"/>
          </a:p>
        </p:txBody>
      </p:sp>
      <p:graphicFrame>
        <p:nvGraphicFramePr>
          <p:cNvPr id="5" name="Inhaltsplatzhalter 4">
            <a:extLst>
              <a:ext uri="{FF2B5EF4-FFF2-40B4-BE49-F238E27FC236}">
                <a16:creationId xmlns:a16="http://schemas.microsoft.com/office/drawing/2014/main" id="{28A72088-F984-2E08-31A5-7C8A2EC916C7}"/>
              </a:ext>
            </a:extLst>
          </p:cNvPr>
          <p:cNvGraphicFramePr>
            <a:graphicFrameLocks noGrp="1"/>
          </p:cNvGraphicFramePr>
          <p:nvPr>
            <p:ph idx="1"/>
            <p:extLst>
              <p:ext uri="{D42A27DB-BD31-4B8C-83A1-F6EECF244321}">
                <p14:modId xmlns:p14="http://schemas.microsoft.com/office/powerpoint/2010/main" val="211372153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50</a:t>
            </a:fld>
            <a:endParaRPr lang="en-US"/>
          </a:p>
        </p:txBody>
      </p:sp>
    </p:spTree>
    <p:extLst>
      <p:ext uri="{BB962C8B-B14F-4D97-AF65-F5344CB8AC3E}">
        <p14:creationId xmlns:p14="http://schemas.microsoft.com/office/powerpoint/2010/main" val="2935949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Effektivität der Richtlinien</a:t>
            </a:r>
            <a:r>
              <a:rPr lang="en-US" spc="-1" dirty="0">
                <a:uFill>
                  <a:solidFill>
                    <a:srgbClr val="FFFFFF"/>
                  </a:solidFill>
                </a:uFill>
                <a:latin typeface="Calibri"/>
              </a:rPr>
              <a:t>: Durchsetzung</a:t>
            </a:r>
            <a:endParaRPr lang="de-DE" dirty="0"/>
          </a:p>
        </p:txBody>
      </p:sp>
      <p:graphicFrame>
        <p:nvGraphicFramePr>
          <p:cNvPr id="5" name="Inhaltsplatzhalter 4">
            <a:extLst>
              <a:ext uri="{FF2B5EF4-FFF2-40B4-BE49-F238E27FC236}">
                <a16:creationId xmlns:a16="http://schemas.microsoft.com/office/drawing/2014/main" id="{FF3EE533-1CF3-A6F2-0006-E6C00C652E2E}"/>
              </a:ext>
            </a:extLst>
          </p:cNvPr>
          <p:cNvGraphicFramePr>
            <a:graphicFrameLocks noGrp="1"/>
          </p:cNvGraphicFramePr>
          <p:nvPr>
            <p:ph idx="1"/>
            <p:extLst>
              <p:ext uri="{D42A27DB-BD31-4B8C-83A1-F6EECF244321}">
                <p14:modId xmlns:p14="http://schemas.microsoft.com/office/powerpoint/2010/main" val="1538114452"/>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51</a:t>
            </a:fld>
            <a:endParaRPr lang="en-US"/>
          </a:p>
        </p:txBody>
      </p:sp>
    </p:spTree>
    <p:extLst>
      <p:ext uri="{BB962C8B-B14F-4D97-AF65-F5344CB8AC3E}">
        <p14:creationId xmlns:p14="http://schemas.microsoft.com/office/powerpoint/2010/main" val="273212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Effektivität der Richtlinien</a:t>
            </a:r>
            <a:r>
              <a:rPr lang="en-US" spc="-1" dirty="0">
                <a:uFill>
                  <a:solidFill>
                    <a:srgbClr val="FFFFFF"/>
                  </a:solidFill>
                </a:uFill>
                <a:latin typeface="Calibri"/>
              </a:rPr>
              <a:t>: Durchsetzung - Disziplinarmaßnahmen bei Verstößen gegen Richtlinien</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52</a:t>
            </a:fld>
            <a:endParaRPr lang="en-US"/>
          </a:p>
        </p:txBody>
      </p:sp>
      <p:graphicFrame>
        <p:nvGraphicFramePr>
          <p:cNvPr id="7" name="Table 2">
            <a:extLst>
              <a:ext uri="{FF2B5EF4-FFF2-40B4-BE49-F238E27FC236}">
                <a16:creationId xmlns:a16="http://schemas.microsoft.com/office/drawing/2014/main" id="{3759E28E-153A-2755-F5A0-EA2B7DAE5AA4}"/>
              </a:ext>
            </a:extLst>
          </p:cNvPr>
          <p:cNvGraphicFramePr/>
          <p:nvPr>
            <p:extLst>
              <p:ext uri="{D42A27DB-BD31-4B8C-83A1-F6EECF244321}">
                <p14:modId xmlns:p14="http://schemas.microsoft.com/office/powerpoint/2010/main" val="179297188"/>
              </p:ext>
            </p:extLst>
          </p:nvPr>
        </p:nvGraphicFramePr>
        <p:xfrm>
          <a:off x="457200" y="1697040"/>
          <a:ext cx="11125200" cy="4102920"/>
        </p:xfrm>
        <a:graphic>
          <a:graphicData uri="http://schemas.openxmlformats.org/drawingml/2006/table">
            <a:tbl>
              <a:tblPr/>
              <a:tblGrid>
                <a:gridCol w="2225040">
                  <a:extLst>
                    <a:ext uri="{9D8B030D-6E8A-4147-A177-3AD203B41FA5}">
                      <a16:colId xmlns:a16="http://schemas.microsoft.com/office/drawing/2014/main" val="20000"/>
                    </a:ext>
                  </a:extLst>
                </a:gridCol>
                <a:gridCol w="2225040">
                  <a:extLst>
                    <a:ext uri="{9D8B030D-6E8A-4147-A177-3AD203B41FA5}">
                      <a16:colId xmlns:a16="http://schemas.microsoft.com/office/drawing/2014/main" val="20001"/>
                    </a:ext>
                  </a:extLst>
                </a:gridCol>
                <a:gridCol w="2225040">
                  <a:extLst>
                    <a:ext uri="{9D8B030D-6E8A-4147-A177-3AD203B41FA5}">
                      <a16:colId xmlns:a16="http://schemas.microsoft.com/office/drawing/2014/main" val="20002"/>
                    </a:ext>
                  </a:extLst>
                </a:gridCol>
                <a:gridCol w="2225040">
                  <a:extLst>
                    <a:ext uri="{9D8B030D-6E8A-4147-A177-3AD203B41FA5}">
                      <a16:colId xmlns:a16="http://schemas.microsoft.com/office/drawing/2014/main" val="20003"/>
                    </a:ext>
                  </a:extLst>
                </a:gridCol>
                <a:gridCol w="2225040">
                  <a:extLst>
                    <a:ext uri="{9D8B030D-6E8A-4147-A177-3AD203B41FA5}">
                      <a16:colId xmlns:a16="http://schemas.microsoft.com/office/drawing/2014/main" val="20004"/>
                    </a:ext>
                  </a:extLst>
                </a:gridCol>
              </a:tblGrid>
              <a:tr h="445320">
                <a:tc>
                  <a:txBody>
                    <a:bodyPr/>
                    <a:lstStyle/>
                    <a:p>
                      <a:endParaRPr lang="de-DE" sz="2000"/>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Unbeabsichtigt, erstes Mal</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Unbeabsichtigt, wiederholt</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Absichtlich, das erste Mal</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Bewusst, wiederholt</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329120">
                <a:tc>
                  <a:txBody>
                    <a:bodyPr/>
                    <a:lstStyle/>
                    <a:p>
                      <a:pPr>
                        <a:lnSpc>
                          <a:spcPct val="100000"/>
                        </a:lnSpc>
                      </a:pPr>
                      <a:r>
                        <a:rPr lang="en-GB" sz="1600" b="1" strike="noStrike" spc="-1" noProof="0" dirty="0">
                          <a:solidFill>
                            <a:srgbClr val="FFFFFF"/>
                          </a:solidFill>
                          <a:uFill>
                            <a:solidFill>
                              <a:srgbClr val="FFFFFF"/>
                            </a:solidFill>
                          </a:uFill>
                          <a:latin typeface="Calibri"/>
                        </a:rPr>
                        <a:t>Geringfügiger Verstoß (geringe Auswirkungen auf die Effektivität des ITSM)</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 themenbezogene Schulungen erwägen</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Information/Dialog; Motivationsmaßnahmen prüfen</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Schriftliche Verwarnung; berücksichtigen: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motivierende Maßnahmen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Neuzuweisung von Zuständigkeiten</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682640">
                <a:tc>
                  <a:txBody>
                    <a:bodyPr/>
                    <a:lstStyle/>
                    <a:p>
                      <a:pPr>
                        <a:lnSpc>
                          <a:spcPct val="100000"/>
                        </a:lnSpc>
                      </a:pPr>
                      <a:r>
                        <a:rPr lang="en-GB" sz="1600" b="1" strike="noStrike" spc="-1" noProof="0" dirty="0">
                          <a:solidFill>
                            <a:srgbClr val="FFFFFF"/>
                          </a:solidFill>
                          <a:uFill>
                            <a:solidFill>
                              <a:srgbClr val="FFFFFF"/>
                            </a:solidFill>
                          </a:uFill>
                          <a:latin typeface="Calibri"/>
                        </a:rPr>
                        <a:t>Erheblicher Verstoß (erhebliche Auswirkungen auf die Effektivität des ITSM)</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 themenbezogene Schulungen erwägen</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Nachricht/Gespräch; berücksichtigen: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themenbezogene Ausbildung</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Abmahnung</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Neuzuweisung von Zuständigkeiten</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Schriftliche Verwarnung; berücksichtigen: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motivierende Maßnahmen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Neuzuweisung von Zuständigkeiten</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Schriftliche Verwarnung; berücksichtigen: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motivierende Maßnahmen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Neuzuweisung von Zuständigkeiten</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Weitere Maßnahmen</a:t>
                      </a:r>
                      <a:endParaRPr lang="en-GB" sz="2000" b="0" strike="noStrike" spc="-1" noProof="0" dirty="0">
                        <a:solidFill>
                          <a:srgbClr val="000000"/>
                        </a:solidFill>
                        <a:uFill>
                          <a:solidFill>
                            <a:srgbClr val="FFFFFF"/>
                          </a:solidFill>
                        </a:uFill>
                        <a:latin typeface="Arial"/>
                      </a:endParaRPr>
                    </a:p>
                    <a:p>
                      <a:pPr>
                        <a:lnSpc>
                          <a:spcPct val="100000"/>
                        </a:lnSpc>
                      </a:pP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43301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Effektive Richtlinien: Die allgemeine Richtlinie für das Service-Management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a:bodyPr>
          <a:lstStyle/>
          <a:p>
            <a:r>
              <a:rPr lang="en-US" dirty="0"/>
              <a:t>Die Richtlinie zum Service-Management ist meist eine "politische Erklärung".</a:t>
            </a:r>
          </a:p>
          <a:p>
            <a:r>
              <a:rPr lang="en-US" dirty="0"/>
              <a:t>Typische / beispielhafte Inhalte in der Richtlinie für das Service-Management:</a:t>
            </a:r>
          </a:p>
          <a:p>
            <a:pPr lvl="1"/>
            <a:r>
              <a:rPr lang="en-US" i="1" dirty="0"/>
              <a:t>"Wir stellen IT-Services bereit, die sich an den Bedürfnissen der Kunden und Anwender orientieren."</a:t>
            </a:r>
          </a:p>
          <a:p>
            <a:pPr lvl="1"/>
            <a:r>
              <a:rPr lang="en-US" i="1" dirty="0"/>
              <a:t>"Wir setzen auf einen prozessorientierten Ansatz beim Management von IT-Services".</a:t>
            </a:r>
          </a:p>
          <a:p>
            <a:pPr lvl="1"/>
            <a:r>
              <a:rPr lang="en-US" i="1" dirty="0"/>
              <a:t>"IT-Services und IT-Service-Management-Prozesse werden ständig verbessert".</a:t>
            </a:r>
          </a:p>
          <a:p>
            <a:r>
              <a:rPr lang="en-US" dirty="0"/>
              <a:t>Was Sie in der Richtlinie für das Service-Management </a:t>
            </a:r>
            <a:r>
              <a:rPr lang="en-US" b="1" dirty="0"/>
              <a:t>nicht </a:t>
            </a:r>
            <a:r>
              <a:rPr lang="en-US" dirty="0"/>
              <a:t>finden müssen:</a:t>
            </a:r>
          </a:p>
          <a:p>
            <a:pPr lvl="1"/>
            <a:r>
              <a:rPr lang="en-US" i="1" dirty="0"/>
              <a:t>"Die durchschnittliche Zeit für die Lösung von Incidents mit niedriger Priorität wurde um 10% reduziert." </a:t>
            </a:r>
            <a:r>
              <a:rPr lang="en-US" dirty="0">
                <a:sym typeface="Wingdings" panose="05000000000000000000" pitchFamily="2" charset="2"/>
              </a:rPr>
              <a:t> Dies ist eine Beobachtung im Zusammenhang mit einer Messung (KPI) und könnte Gegenstand eines KPI-Berichts sein.</a:t>
            </a:r>
          </a:p>
          <a:p>
            <a:pPr lvl="1"/>
            <a:r>
              <a:rPr lang="en-US" i="1" dirty="0"/>
              <a:t>"Wir streben eine erste Reaktion auf Service-Requests und Incident-Meldungen von Anwendern innerhalb von 15 Minuten während der Bürozeiten an." </a:t>
            </a:r>
            <a:r>
              <a:rPr lang="en-US" dirty="0">
                <a:sym typeface="Wingdings" panose="05000000000000000000" pitchFamily="2" charset="2"/>
              </a:rPr>
              <a:t> Zu spezifisches Ziel; dies muss in eine (Standard-)SLA aufgenommen werden.</a:t>
            </a:r>
            <a:endParaRPr lang="en-US"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53</a:t>
            </a:fld>
            <a:endParaRPr lang="en-US"/>
          </a:p>
        </p:txBody>
      </p:sp>
    </p:spTree>
    <p:extLst>
      <p:ext uri="{BB962C8B-B14F-4D97-AF65-F5344CB8AC3E}">
        <p14:creationId xmlns:p14="http://schemas.microsoft.com/office/powerpoint/2010/main" val="504182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 kommunizieren: Planung (1/2)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Die Planung der Kommunikation kann sicherstellen, dass die Kommunikation strukturiert und professionell abläuft.</a:t>
            </a:r>
          </a:p>
          <a:p>
            <a:r>
              <a:rPr lang="en-US" dirty="0"/>
              <a:t>Typische Aspekte, die bei der Planung der Kommunikation zu berücksichtigen sind:</a:t>
            </a:r>
          </a:p>
          <a:p>
            <a:pPr lvl="1"/>
            <a:r>
              <a:rPr lang="en-US" dirty="0"/>
              <a:t>Wer informiert?</a:t>
            </a:r>
          </a:p>
          <a:p>
            <a:pPr lvl="1"/>
            <a:r>
              <a:rPr lang="en-US" dirty="0"/>
              <a:t>Wer wird informiert? </a:t>
            </a:r>
            <a:r>
              <a:rPr lang="en-US" dirty="0">
                <a:sym typeface="Wingdings" panose="05000000000000000000" pitchFamily="2" charset="2"/>
              </a:rPr>
              <a:t> Zielgruppenspezifische Kommunikation berücksichtigen!</a:t>
            </a:r>
            <a:endParaRPr lang="en-US" dirty="0"/>
          </a:p>
          <a:p>
            <a:pPr lvl="1"/>
            <a:r>
              <a:rPr lang="en-US" dirty="0"/>
              <a:t>Worüber? (Was ist die Botschaft/der Inhalt?)</a:t>
            </a:r>
          </a:p>
          <a:p>
            <a:pPr lvl="1"/>
            <a:r>
              <a:rPr lang="en-US" dirty="0"/>
              <a:t>Wann und wie oft? (Zeitpunkt, Häufigkeit)</a:t>
            </a:r>
          </a:p>
          <a:p>
            <a:pPr lvl="1"/>
            <a:r>
              <a:rPr lang="en-US" dirty="0"/>
              <a:t>Mit welchen Mitteln (Kommunikationsmittel, verwendete Werkzeuge)?</a:t>
            </a:r>
          </a:p>
          <a:p>
            <a:pPr lvl="1"/>
            <a:r>
              <a:rPr lang="en-US" dirty="0"/>
              <a:t>Wie wird der Empfang der Kommunikation bestätigt / genehmigt?</a:t>
            </a:r>
          </a:p>
          <a:p>
            <a:pPr lvl="1"/>
            <a:r>
              <a:rPr lang="en-US" dirty="0"/>
              <a:t>Wie wird der Erfolg der Kommunikation bewertet?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54</a:t>
            </a:fld>
            <a:endParaRPr lang="en-US"/>
          </a:p>
        </p:txBody>
      </p:sp>
    </p:spTree>
    <p:extLst>
      <p:ext uri="{BB962C8B-B14F-4D97-AF65-F5344CB8AC3E}">
        <p14:creationId xmlns:p14="http://schemas.microsoft.com/office/powerpoint/2010/main" val="2297642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 kommunizieren</a:t>
            </a:r>
            <a:r>
              <a:rPr lang="en-US" spc="-1" dirty="0">
                <a:uFill>
                  <a:solidFill>
                    <a:srgbClr val="FFFFFF"/>
                  </a:solidFill>
                </a:uFill>
                <a:latin typeface="Calibri"/>
              </a:rPr>
              <a:t>: Planung (2/2)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20000"/>
          </a:bodyPr>
          <a:lstStyle/>
          <a:p>
            <a:r>
              <a:rPr lang="en-US" dirty="0"/>
              <a:t>Beispiele für Kategorien von Kommunikationsmitteln:</a:t>
            </a:r>
          </a:p>
          <a:p>
            <a:pPr lvl="1"/>
            <a:r>
              <a:rPr lang="en-US" dirty="0"/>
              <a:t>Postversand, Memo</a:t>
            </a:r>
          </a:p>
          <a:p>
            <a:pPr lvl="1"/>
            <a:r>
              <a:rPr lang="en-US" dirty="0"/>
              <a:t>Sofortnachricht, Chat</a:t>
            </a:r>
          </a:p>
          <a:p>
            <a:pPr lvl="1"/>
            <a:r>
              <a:rPr lang="en-US" dirty="0"/>
              <a:t>Meeting (vor Ort oder aus der Ferne)</a:t>
            </a:r>
          </a:p>
          <a:p>
            <a:pPr lvl="1"/>
            <a:r>
              <a:rPr lang="en-US" dirty="0"/>
              <a:t>Gesellschaftliches Ereignis</a:t>
            </a:r>
          </a:p>
          <a:p>
            <a:r>
              <a:rPr lang="en-US" dirty="0"/>
              <a:t>Beispiele für Kommunikationskanäle:</a:t>
            </a:r>
          </a:p>
          <a:p>
            <a:pPr lvl="1"/>
            <a:r>
              <a:rPr lang="en-US" dirty="0"/>
              <a:t>Rundfunkkommunikation (alle)</a:t>
            </a:r>
          </a:p>
          <a:p>
            <a:pPr lvl="1"/>
            <a:r>
              <a:rPr lang="en-US" dirty="0"/>
              <a:t>Gruppenkommunikation (einige)</a:t>
            </a:r>
          </a:p>
          <a:p>
            <a:pPr lvl="1"/>
            <a:r>
              <a:rPr lang="en-US" dirty="0"/>
              <a:t>Individuelle Kommunikation (genau eine)</a:t>
            </a:r>
          </a:p>
          <a:p>
            <a:r>
              <a:rPr lang="en-US" dirty="0"/>
              <a:t>Beispiele für Varianten der Anerkennung:</a:t>
            </a:r>
          </a:p>
          <a:p>
            <a:pPr lvl="1"/>
            <a:r>
              <a:rPr lang="en-US" dirty="0"/>
              <a:t>Keine Rückmeldung erforderlich</a:t>
            </a:r>
          </a:p>
          <a:p>
            <a:pPr lvl="1"/>
            <a:r>
              <a:rPr lang="en-US" dirty="0"/>
              <a:t>Zur Kenntnis genommen / genehmigt, wenn kein Veto</a:t>
            </a:r>
          </a:p>
          <a:p>
            <a:pPr lvl="1"/>
            <a:r>
              <a:rPr lang="en-US" dirty="0"/>
              <a:t>Ausdrückliche Anerkennung/Genehmigung</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55</a:t>
            </a:fld>
            <a:endParaRPr lang="en-US"/>
          </a:p>
        </p:txBody>
      </p:sp>
    </p:spTree>
    <p:extLst>
      <p:ext uri="{BB962C8B-B14F-4D97-AF65-F5344CB8AC3E}">
        <p14:creationId xmlns:p14="http://schemas.microsoft.com/office/powerpoint/2010/main" val="220044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Effektives Kommunizieren</a:t>
            </a:r>
            <a:r>
              <a:rPr lang="en-US" spc="-1" dirty="0">
                <a:uFill>
                  <a:solidFill>
                    <a:srgbClr val="FFFFFF"/>
                  </a:solidFill>
                </a:uFill>
                <a:latin typeface="Calibri"/>
              </a:rPr>
              <a:t>: Meetings</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a:xfrm>
            <a:off x="609600" y="1696598"/>
            <a:ext cx="6809772" cy="4626019"/>
          </a:xfrm>
        </p:spPr>
        <p:txBody>
          <a:bodyPr>
            <a:normAutofit fontScale="92500" lnSpcReduction="20000"/>
          </a:bodyPr>
          <a:lstStyle/>
          <a:p>
            <a:r>
              <a:rPr lang="en-US" dirty="0"/>
              <a:t>Gute Meetings ...</a:t>
            </a:r>
          </a:p>
          <a:p>
            <a:pPr lvl="1"/>
            <a:r>
              <a:rPr lang="en-US" dirty="0"/>
              <a:t>werden im Voraus geplant </a:t>
            </a:r>
          </a:p>
          <a:p>
            <a:pPr lvl="1"/>
            <a:r>
              <a:rPr lang="en-US" dirty="0"/>
              <a:t>einen definierten Zweck und eine Agenda haben</a:t>
            </a:r>
          </a:p>
          <a:p>
            <a:pPr lvl="1"/>
            <a:r>
              <a:rPr lang="en-US" dirty="0"/>
              <a:t>pünktlich starten</a:t>
            </a:r>
          </a:p>
          <a:p>
            <a:pPr lvl="1"/>
            <a:r>
              <a:rPr lang="en-US" dirty="0"/>
              <a:t>dass alle Teilnehmer einen gemeinsamen Verhaltenskodex befolgen, der Folgendes beinhaltet</a:t>
            </a:r>
          </a:p>
          <a:p>
            <a:pPr lvl="2"/>
            <a:r>
              <a:rPr lang="en-US" dirty="0"/>
              <a:t>Vermeiden Sie Ablenkungen</a:t>
            </a:r>
          </a:p>
          <a:p>
            <a:pPr lvl="2"/>
            <a:r>
              <a:rPr lang="en-US" dirty="0"/>
              <a:t>Keine weiteren parallelen Aktivitäten</a:t>
            </a:r>
          </a:p>
          <a:p>
            <a:pPr lvl="2"/>
            <a:r>
              <a:rPr lang="en-US" dirty="0"/>
              <a:t>Lassen Sie andere Menschen zu Wort kommen</a:t>
            </a:r>
          </a:p>
          <a:p>
            <a:pPr lvl="2"/>
            <a:r>
              <a:rPr lang="en-US" dirty="0"/>
              <a:t>Kein Hijacking für andere Zwecke als vereinbart</a:t>
            </a:r>
          </a:p>
          <a:p>
            <a:pPr lvl="2"/>
            <a:r>
              <a:rPr lang="en-US" dirty="0"/>
              <a:t>...</a:t>
            </a:r>
          </a:p>
          <a:p>
            <a:pPr lvl="1"/>
            <a:r>
              <a:rPr lang="en-US" dirty="0"/>
              <a:t>mit der Erörterung von Folgemaßnahmen enden ("Wer wird was bis wann tun?")</a:t>
            </a:r>
          </a:p>
          <a:p>
            <a:pPr lvl="1"/>
            <a:r>
              <a:rPr lang="en-US" dirty="0"/>
              <a:t>pünktlich enden </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56</a:t>
            </a:fld>
            <a:endParaRPr lang="en-US"/>
          </a:p>
        </p:txBody>
      </p:sp>
      <p:sp>
        <p:nvSpPr>
          <p:cNvPr id="5" name="CustomShape 4">
            <a:extLst>
              <a:ext uri="{FF2B5EF4-FFF2-40B4-BE49-F238E27FC236}">
                <a16:creationId xmlns:a16="http://schemas.microsoft.com/office/drawing/2014/main" id="{3EAE28A3-6F6A-7471-B6F9-E47406654713}"/>
              </a:ext>
            </a:extLst>
          </p:cNvPr>
          <p:cNvSpPr/>
          <p:nvPr/>
        </p:nvSpPr>
        <p:spPr>
          <a:xfrm>
            <a:off x="7599033" y="1904360"/>
            <a:ext cx="4403914" cy="4418257"/>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p:style>
        <p:txBody>
          <a:bodyPr wrap="none" lIns="64440" tIns="32040" rIns="64440" bIns="32040"/>
          <a:lstStyle/>
          <a:p>
            <a:pPr algn="ctr">
              <a:lnSpc>
                <a:spcPct val="100000"/>
              </a:lnSpc>
            </a:pPr>
            <a:r>
              <a:rPr lang="en-GB" sz="1400" b="0" strike="noStrike" spc="-1" dirty="0">
                <a:solidFill>
                  <a:srgbClr val="000000"/>
                </a:solidFill>
                <a:uFill>
                  <a:solidFill>
                    <a:srgbClr val="FFFFFF"/>
                  </a:solidFill>
                </a:uFill>
                <a:latin typeface="Calibri"/>
              </a:rPr>
              <a:t>Sind Sie einsam?</a:t>
            </a:r>
          </a:p>
          <a:p>
            <a:pPr algn="ctr">
              <a:lnSpc>
                <a:spcPct val="100000"/>
              </a:lnSpc>
            </a:pPr>
            <a:r>
              <a:rPr lang="en-GB" sz="1400" b="0" strike="noStrike" spc="-1" dirty="0">
                <a:solidFill>
                  <a:srgbClr val="000000"/>
                </a:solidFill>
                <a:uFill>
                  <a:solidFill>
                    <a:srgbClr val="FFFFFF"/>
                  </a:solidFill>
                </a:uFill>
                <a:latin typeface="Calibri"/>
              </a:rPr>
              <a:t>Hassen Sie es, Entscheidungen treffen zu müssen?</a:t>
            </a:r>
          </a:p>
          <a:p>
            <a:pPr algn="ctr">
              <a:lnSpc>
                <a:spcPct val="100000"/>
              </a:lnSpc>
            </a:pPr>
            <a:r>
              <a:rPr lang="en-GB" sz="1400" b="0" strike="noStrike" spc="-1" dirty="0">
                <a:solidFill>
                  <a:srgbClr val="000000"/>
                </a:solidFill>
                <a:uFill>
                  <a:solidFill>
                    <a:srgbClr val="FFFFFF"/>
                  </a:solidFill>
                </a:uFill>
                <a:latin typeface="Calibri"/>
              </a:rPr>
              <a:t>Lieber darüber reden als es tun?</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Warum dann nicht</a:t>
            </a:r>
          </a:p>
          <a:p>
            <a:pPr algn="ctr">
              <a:lnSpc>
                <a:spcPct val="100000"/>
              </a:lnSpc>
            </a:pPr>
            <a:r>
              <a:rPr lang="en-GB" sz="1400" b="1" strike="noStrike" spc="-1" dirty="0">
                <a:solidFill>
                  <a:srgbClr val="000000"/>
                </a:solidFill>
                <a:uFill>
                  <a:solidFill>
                    <a:srgbClr val="FFFFFF"/>
                  </a:solidFill>
                </a:uFill>
                <a:latin typeface="Calibri"/>
              </a:rPr>
              <a:t>Halten Sie ein Meeting ab!</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Sie können andere Menschen sehen</a:t>
            </a:r>
          </a:p>
          <a:p>
            <a:pPr algn="ctr">
              <a:lnSpc>
                <a:spcPct val="100000"/>
              </a:lnSpc>
            </a:pPr>
            <a:r>
              <a:rPr lang="en-GB" sz="1400" spc="-1" dirty="0">
                <a:solidFill>
                  <a:srgbClr val="000000"/>
                </a:solidFill>
                <a:uFill>
                  <a:solidFill>
                    <a:srgbClr val="FFFFFF"/>
                  </a:solidFill>
                </a:uFill>
                <a:latin typeface="Calibri"/>
              </a:rPr>
              <a:t>Sie können </a:t>
            </a:r>
            <a:r>
              <a:rPr lang="en-GB" sz="1400" b="0" strike="noStrike" spc="-1" dirty="0">
                <a:solidFill>
                  <a:srgbClr val="000000"/>
                </a:solidFill>
                <a:uFill>
                  <a:solidFill>
                    <a:srgbClr val="FFFFFF"/>
                  </a:solidFill>
                </a:uFill>
                <a:latin typeface="Calibri"/>
              </a:rPr>
              <a:t>sich ein wenig entspannen</a:t>
            </a:r>
          </a:p>
          <a:p>
            <a:pPr algn="ctr">
              <a:lnSpc>
                <a:spcPct val="100000"/>
              </a:lnSpc>
            </a:pPr>
            <a:r>
              <a:rPr lang="en-GB" sz="1400" spc="-1" dirty="0">
                <a:solidFill>
                  <a:srgbClr val="000000"/>
                </a:solidFill>
                <a:uFill>
                  <a:solidFill>
                    <a:srgbClr val="FFFFFF"/>
                  </a:solidFill>
                </a:uFill>
                <a:latin typeface="Calibri"/>
              </a:rPr>
              <a:t>Sie können </a:t>
            </a:r>
            <a:r>
              <a:rPr lang="en-GB" sz="1400" b="0" strike="noStrike" spc="-1" dirty="0">
                <a:solidFill>
                  <a:srgbClr val="000000"/>
                </a:solidFill>
                <a:uFill>
                  <a:solidFill>
                    <a:srgbClr val="FFFFFF"/>
                  </a:solidFill>
                </a:uFill>
                <a:latin typeface="Calibri"/>
              </a:rPr>
              <a:t>Entscheidungen auslagern</a:t>
            </a:r>
          </a:p>
          <a:p>
            <a:pPr algn="ctr">
              <a:lnSpc>
                <a:spcPct val="100000"/>
              </a:lnSpc>
            </a:pPr>
            <a:r>
              <a:rPr lang="en-GB" sz="1400" b="0" strike="noStrike" spc="-1" dirty="0">
                <a:solidFill>
                  <a:srgbClr val="000000"/>
                </a:solidFill>
                <a:uFill>
                  <a:solidFill>
                    <a:srgbClr val="FFFFFF"/>
                  </a:solidFill>
                </a:uFill>
                <a:latin typeface="Calibri"/>
              </a:rPr>
              <a:t>Sie können sich wichtig fühlen</a:t>
            </a:r>
          </a:p>
          <a:p>
            <a:pPr algn="ctr">
              <a:lnSpc>
                <a:spcPct val="100000"/>
              </a:lnSpc>
            </a:pPr>
            <a:r>
              <a:rPr lang="en-GB" sz="1400" b="0" strike="noStrike" spc="-1" dirty="0">
                <a:solidFill>
                  <a:srgbClr val="000000"/>
                </a:solidFill>
                <a:uFill>
                  <a:solidFill>
                    <a:srgbClr val="FFFFFF"/>
                  </a:solidFill>
                </a:uFill>
                <a:latin typeface="Calibri"/>
              </a:rPr>
              <a:t>Sie können Ihre Kollegen beeindrucken (oder langweilen)</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Und das alles während der Arbeitszeit!</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Meetings:</a:t>
            </a:r>
          </a:p>
          <a:p>
            <a:pPr algn="ctr">
              <a:lnSpc>
                <a:spcPct val="100000"/>
              </a:lnSpc>
            </a:pPr>
            <a:r>
              <a:rPr lang="en-GB" sz="1400" b="0" strike="noStrike" spc="-1" dirty="0">
                <a:solidFill>
                  <a:srgbClr val="000000"/>
                </a:solidFill>
                <a:uFill>
                  <a:solidFill>
                    <a:srgbClr val="FFFFFF"/>
                  </a:solidFill>
                </a:uFill>
                <a:latin typeface="Calibri"/>
              </a:rPr>
              <a:t>Die Alternative zur Arbeit</a:t>
            </a:r>
            <a:endParaRPr lang="en-GB"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49878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Risiko-Management</a:t>
            </a:r>
          </a:p>
        </p:txBody>
      </p:sp>
      <p:sp>
        <p:nvSpPr>
          <p:cNvPr id="4" name="Foliennummernplatzhalter 3"/>
          <p:cNvSpPr>
            <a:spLocks noGrp="1"/>
          </p:cNvSpPr>
          <p:nvPr>
            <p:ph type="sldNum" sz="quarter" idx="12"/>
          </p:nvPr>
        </p:nvSpPr>
        <p:spPr/>
        <p:txBody>
          <a:bodyPr/>
          <a:lstStyle/>
          <a:p>
            <a:fld id="{43507AEB-23B8-F142-83A3-458C56B10093}" type="slidenum">
              <a:rPr lang="en-US" smtClean="0"/>
              <a:t>57</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Risiko- und Risiko-Management, Risiko-Management-Prozess</a:t>
            </a:r>
          </a:p>
        </p:txBody>
      </p:sp>
    </p:spTree>
    <p:extLst>
      <p:ext uri="{BB962C8B-B14F-4D97-AF65-F5344CB8AC3E}">
        <p14:creationId xmlns:p14="http://schemas.microsoft.com/office/powerpoint/2010/main" val="4091372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Risiko und Risiko-Management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Risiko:</a:t>
            </a:r>
          </a:p>
          <a:p>
            <a:pPr lvl="1"/>
            <a:r>
              <a:rPr lang="en-US" dirty="0"/>
              <a:t>Ganz allgemein: Unsicherheit bei der Zielerreichung</a:t>
            </a:r>
          </a:p>
          <a:p>
            <a:pPr lvl="1"/>
            <a:r>
              <a:rPr lang="en-US" dirty="0"/>
              <a:t>Im ITSM: Mögliches negatives Ereignis, das sich negativ auf die Fähigkeit des Service Providers auswirken würde, vereinbarte Services für Kunden zu liefern, oder das den durch einen Service generierten Wert verringern würde</a:t>
            </a:r>
          </a:p>
          <a:p>
            <a:r>
              <a:rPr lang="en-US" dirty="0"/>
              <a:t>Risiko-Management:</a:t>
            </a:r>
          </a:p>
          <a:p>
            <a:pPr lvl="1"/>
            <a:r>
              <a:rPr lang="en-US" dirty="0"/>
              <a:t>Beurteilung des Risikos</a:t>
            </a:r>
          </a:p>
          <a:p>
            <a:pPr lvl="1"/>
            <a:r>
              <a:rPr lang="en-US" dirty="0"/>
              <a:t>Risikobehandlung</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58</a:t>
            </a:fld>
            <a:endParaRPr lang="en-US"/>
          </a:p>
        </p:txBody>
      </p:sp>
    </p:spTree>
    <p:extLst>
      <p:ext uri="{BB962C8B-B14F-4D97-AF65-F5344CB8AC3E}">
        <p14:creationId xmlns:p14="http://schemas.microsoft.com/office/powerpoint/2010/main" val="2788613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Risiko-Management Prozess</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59</a:t>
            </a:fld>
            <a:endParaRPr lang="en-US"/>
          </a:p>
        </p:txBody>
      </p:sp>
      <p:sp>
        <p:nvSpPr>
          <p:cNvPr id="5" name="CustomShape 3">
            <a:extLst>
              <a:ext uri="{FF2B5EF4-FFF2-40B4-BE49-F238E27FC236}">
                <a16:creationId xmlns:a16="http://schemas.microsoft.com/office/drawing/2014/main" id="{9F1B1ABC-C3ED-CDB9-7F51-31DEF6A2BF5C}"/>
              </a:ext>
            </a:extLst>
          </p:cNvPr>
          <p:cNvSpPr/>
          <p:nvPr/>
        </p:nvSpPr>
        <p:spPr>
          <a:xfrm>
            <a:off x="1693114" y="1833480"/>
            <a:ext cx="7974588"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Risiko-Management</a:t>
            </a:r>
            <a:endParaRPr lang="de-DE" sz="1800" b="0" strike="noStrike" spc="-1">
              <a:solidFill>
                <a:srgbClr val="000000"/>
              </a:solidFill>
              <a:uFill>
                <a:solidFill>
                  <a:srgbClr val="FFFFFF"/>
                </a:solidFill>
              </a:uFill>
              <a:latin typeface="Arial"/>
            </a:endParaRPr>
          </a:p>
        </p:txBody>
      </p:sp>
      <p:sp>
        <p:nvSpPr>
          <p:cNvPr id="6" name="CustomShape 4">
            <a:extLst>
              <a:ext uri="{FF2B5EF4-FFF2-40B4-BE49-F238E27FC236}">
                <a16:creationId xmlns:a16="http://schemas.microsoft.com/office/drawing/2014/main" id="{FC81C947-51EC-1263-5349-404EE77EDB9D}"/>
              </a:ext>
            </a:extLst>
          </p:cNvPr>
          <p:cNvSpPr/>
          <p:nvPr/>
        </p:nvSpPr>
        <p:spPr>
          <a:xfrm rot="5400000">
            <a:off x="2300794"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7" name="CustomShape 5">
            <a:extLst>
              <a:ext uri="{FF2B5EF4-FFF2-40B4-BE49-F238E27FC236}">
                <a16:creationId xmlns:a16="http://schemas.microsoft.com/office/drawing/2014/main" id="{D948899E-E0C6-6E3C-557C-454B8226591A}"/>
              </a:ext>
            </a:extLst>
          </p:cNvPr>
          <p:cNvSpPr/>
          <p:nvPr/>
        </p:nvSpPr>
        <p:spPr>
          <a:xfrm>
            <a:off x="1693114" y="2262240"/>
            <a:ext cx="47145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Beurteilung des Risikos</a:t>
            </a:r>
            <a:endParaRPr lang="de-DE" sz="1800" b="0" strike="noStrike" spc="-1">
              <a:solidFill>
                <a:srgbClr val="000000"/>
              </a:solidFill>
              <a:uFill>
                <a:solidFill>
                  <a:srgbClr val="FFFFFF"/>
                </a:solidFill>
              </a:uFill>
              <a:latin typeface="Arial"/>
            </a:endParaRPr>
          </a:p>
        </p:txBody>
      </p:sp>
      <p:sp>
        <p:nvSpPr>
          <p:cNvPr id="8" name="CustomShape 6">
            <a:extLst>
              <a:ext uri="{FF2B5EF4-FFF2-40B4-BE49-F238E27FC236}">
                <a16:creationId xmlns:a16="http://schemas.microsoft.com/office/drawing/2014/main" id="{54D425A3-8722-C8F9-FBB0-01B24C518589}"/>
              </a:ext>
            </a:extLst>
          </p:cNvPr>
          <p:cNvSpPr/>
          <p:nvPr/>
        </p:nvSpPr>
        <p:spPr>
          <a:xfrm>
            <a:off x="4550794" y="2690640"/>
            <a:ext cx="185688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Bewertung</a:t>
            </a:r>
            <a:endParaRPr lang="de-DE"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0483B456-10E3-E57F-73E2-F1CDD7F0A151}"/>
              </a:ext>
            </a:extLst>
          </p:cNvPr>
          <p:cNvSpPr/>
          <p:nvPr/>
        </p:nvSpPr>
        <p:spPr>
          <a:xfrm>
            <a:off x="1693114"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Identifizierung</a:t>
            </a:r>
            <a:endParaRPr lang="de-DE"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9600958F-25BE-1C67-8BED-3EDCDB28CF4D}"/>
              </a:ext>
            </a:extLst>
          </p:cNvPr>
          <p:cNvSpPr/>
          <p:nvPr/>
        </p:nvSpPr>
        <p:spPr>
          <a:xfrm>
            <a:off x="3121954"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Analyse</a:t>
            </a:r>
            <a:endParaRPr lang="de-DE" sz="1800" b="0" strike="noStrike" spc="-1">
              <a:solidFill>
                <a:srgbClr val="000000"/>
              </a:solidFill>
              <a:uFill>
                <a:solidFill>
                  <a:srgbClr val="FFFFFF"/>
                </a:solidFill>
              </a:uFill>
              <a:latin typeface="Arial"/>
            </a:endParaRPr>
          </a:p>
        </p:txBody>
      </p:sp>
      <p:sp>
        <p:nvSpPr>
          <p:cNvPr id="11" name="CustomShape 9">
            <a:extLst>
              <a:ext uri="{FF2B5EF4-FFF2-40B4-BE49-F238E27FC236}">
                <a16:creationId xmlns:a16="http://schemas.microsoft.com/office/drawing/2014/main" id="{C3C6BE53-466E-54E3-9002-74C18BFA6B51}"/>
              </a:ext>
            </a:extLst>
          </p:cNvPr>
          <p:cNvSpPr/>
          <p:nvPr/>
        </p:nvSpPr>
        <p:spPr>
          <a:xfrm>
            <a:off x="4894954" y="3219480"/>
            <a:ext cx="1298160" cy="115704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de-DE" sz="1600" b="0" strike="noStrike" spc="-1" dirty="0" err="1">
                <a:solidFill>
                  <a:srgbClr val="000000"/>
                </a:solidFill>
                <a:uFill>
                  <a:solidFill>
                    <a:srgbClr val="FFFFFF"/>
                  </a:solidFill>
                </a:uFill>
                <a:latin typeface="Calibri"/>
              </a:rPr>
              <a:t>Kriterien für die Risikoakzeptanz</a:t>
            </a:r>
            <a:endParaRPr lang="de-DE" sz="1800" b="0" strike="noStrike" spc="-1" dirty="0">
              <a:solidFill>
                <a:srgbClr val="000000"/>
              </a:solidFill>
              <a:uFill>
                <a:solidFill>
                  <a:srgbClr val="FFFFFF"/>
                </a:solidFill>
              </a:uFill>
              <a:latin typeface="Arial"/>
            </a:endParaRPr>
          </a:p>
        </p:txBody>
      </p:sp>
      <p:sp>
        <p:nvSpPr>
          <p:cNvPr id="12" name="CustomShape 10">
            <a:extLst>
              <a:ext uri="{FF2B5EF4-FFF2-40B4-BE49-F238E27FC236}">
                <a16:creationId xmlns:a16="http://schemas.microsoft.com/office/drawing/2014/main" id="{E817C0F1-DF27-3230-5E57-48DD10AA2369}"/>
              </a:ext>
            </a:extLst>
          </p:cNvPr>
          <p:cNvSpPr/>
          <p:nvPr/>
        </p:nvSpPr>
        <p:spPr>
          <a:xfrm>
            <a:off x="1978954" y="3290760"/>
            <a:ext cx="928440" cy="571320"/>
          </a:xfrm>
          <a:prstGeom prst="cloud">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13" name="CustomShape 11">
            <a:extLst>
              <a:ext uri="{FF2B5EF4-FFF2-40B4-BE49-F238E27FC236}">
                <a16:creationId xmlns:a16="http://schemas.microsoft.com/office/drawing/2014/main" id="{4F6969A8-9EE8-E33E-1B89-6950874C12D4}"/>
              </a:ext>
            </a:extLst>
          </p:cNvPr>
          <p:cNvSpPr/>
          <p:nvPr/>
        </p:nvSpPr>
        <p:spPr>
          <a:xfrm>
            <a:off x="1854754" y="3849120"/>
            <a:ext cx="115020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a:solidFill>
                  <a:srgbClr val="000000"/>
                </a:solidFill>
                <a:uFill>
                  <a:solidFill>
                    <a:srgbClr val="FFFFFF"/>
                  </a:solidFill>
                </a:uFill>
                <a:latin typeface="Calibri"/>
              </a:rPr>
              <a:t>Quellen für</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alibri"/>
              </a:rPr>
              <a:t>Informationen</a:t>
            </a:r>
            <a:endParaRPr lang="de-DE" sz="1800" b="0" strike="noStrike" spc="-1">
              <a:solidFill>
                <a:srgbClr val="000000"/>
              </a:solidFill>
              <a:uFill>
                <a:solidFill>
                  <a:srgbClr val="FFFFFF"/>
                </a:solidFill>
              </a:uFill>
              <a:latin typeface="Arial"/>
            </a:endParaRPr>
          </a:p>
        </p:txBody>
      </p:sp>
      <p:sp>
        <p:nvSpPr>
          <p:cNvPr id="14" name="CustomShape 12">
            <a:extLst>
              <a:ext uri="{FF2B5EF4-FFF2-40B4-BE49-F238E27FC236}">
                <a16:creationId xmlns:a16="http://schemas.microsoft.com/office/drawing/2014/main" id="{EF932A3E-5B9B-31F1-449C-6733C6E5FB45}"/>
              </a:ext>
            </a:extLst>
          </p:cNvPr>
          <p:cNvSpPr/>
          <p:nvPr/>
        </p:nvSpPr>
        <p:spPr>
          <a:xfrm>
            <a:off x="3121954" y="51465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de-DE"/>
          </a:p>
        </p:txBody>
      </p:sp>
      <p:sp>
        <p:nvSpPr>
          <p:cNvPr id="15" name="CustomShape 13">
            <a:extLst>
              <a:ext uri="{FF2B5EF4-FFF2-40B4-BE49-F238E27FC236}">
                <a16:creationId xmlns:a16="http://schemas.microsoft.com/office/drawing/2014/main" id="{38722DAB-B160-E53A-FFD5-334EAD89A8BE}"/>
              </a:ext>
            </a:extLst>
          </p:cNvPr>
          <p:cNvSpPr/>
          <p:nvPr/>
        </p:nvSpPr>
        <p:spPr>
          <a:xfrm rot="5400000">
            <a:off x="5372674"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16" name="CustomShape 14">
            <a:extLst>
              <a:ext uri="{FF2B5EF4-FFF2-40B4-BE49-F238E27FC236}">
                <a16:creationId xmlns:a16="http://schemas.microsoft.com/office/drawing/2014/main" id="{63D9477F-E837-7B7E-723D-AAD38640C5FB}"/>
              </a:ext>
            </a:extLst>
          </p:cNvPr>
          <p:cNvSpPr/>
          <p:nvPr/>
        </p:nvSpPr>
        <p:spPr>
          <a:xfrm rot="16200000">
            <a:off x="2866534" y="4809060"/>
            <a:ext cx="2010960" cy="820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dirty="0" err="1">
                <a:solidFill>
                  <a:srgbClr val="000000"/>
                </a:solidFill>
                <a:uFill>
                  <a:solidFill>
                    <a:srgbClr val="FFFFFF"/>
                  </a:solidFill>
                </a:uFill>
                <a:latin typeface="Calibri"/>
              </a:rPr>
              <a:t>Wahrscheinlichkeit</a:t>
            </a:r>
            <a:r>
              <a:rPr lang="de-DE" sz="16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p>
            <a:pPr algn="ctr">
              <a:lnSpc>
                <a:spcPct val="100000"/>
              </a:lnSpc>
            </a:pPr>
            <a:r>
              <a:rPr lang="de-DE" sz="1600" b="0" strike="noStrike" spc="-1" dirty="0">
                <a:solidFill>
                  <a:srgbClr val="000000"/>
                </a:solidFill>
                <a:uFill>
                  <a:solidFill>
                    <a:srgbClr val="FFFFFF"/>
                  </a:solidFill>
                </a:uFill>
                <a:latin typeface="Calibri"/>
              </a:rPr>
              <a:t>Auswirkungen?</a:t>
            </a:r>
            <a:endParaRPr lang="de-DE" sz="1800" b="0" strike="noStrike" spc="-1" dirty="0">
              <a:solidFill>
                <a:srgbClr val="000000"/>
              </a:solidFill>
              <a:uFill>
                <a:solidFill>
                  <a:srgbClr val="FFFFFF"/>
                </a:solidFill>
              </a:uFill>
              <a:latin typeface="Arial"/>
            </a:endParaRPr>
          </a:p>
          <a:p>
            <a:pPr algn="ctr">
              <a:lnSpc>
                <a:spcPct val="100000"/>
              </a:lnSpc>
            </a:pPr>
            <a:r>
              <a:rPr lang="de-DE" sz="1600" b="0" strike="noStrike" spc="-1" dirty="0" err="1">
                <a:solidFill>
                  <a:srgbClr val="000000"/>
                </a:solidFill>
                <a:uFill>
                  <a:solidFill>
                    <a:srgbClr val="FFFFFF"/>
                  </a:solidFill>
                </a:uFill>
                <a:latin typeface="Calibri"/>
              </a:rPr>
              <a:t>Resultierendes Risikoniveau</a:t>
            </a:r>
            <a:r>
              <a:rPr lang="de-DE" sz="16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p:txBody>
      </p:sp>
      <p:sp>
        <p:nvSpPr>
          <p:cNvPr id="17" name="CustomShape 15">
            <a:extLst>
              <a:ext uri="{FF2B5EF4-FFF2-40B4-BE49-F238E27FC236}">
                <a16:creationId xmlns:a16="http://schemas.microsoft.com/office/drawing/2014/main" id="{600C6B19-BCC4-0F5C-3B14-9D3C47F10EB5}"/>
              </a:ext>
            </a:extLst>
          </p:cNvPr>
          <p:cNvSpPr/>
          <p:nvPr/>
        </p:nvSpPr>
        <p:spPr>
          <a:xfrm>
            <a:off x="4407874" y="51483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de-DE"/>
          </a:p>
        </p:txBody>
      </p:sp>
      <p:sp>
        <p:nvSpPr>
          <p:cNvPr id="18" name="CustomShape 16">
            <a:extLst>
              <a:ext uri="{FF2B5EF4-FFF2-40B4-BE49-F238E27FC236}">
                <a16:creationId xmlns:a16="http://schemas.microsoft.com/office/drawing/2014/main" id="{F28EC45C-20FA-3070-A8A8-9ACBFD487B33}"/>
              </a:ext>
            </a:extLst>
          </p:cNvPr>
          <p:cNvSpPr/>
          <p:nvPr/>
        </p:nvSpPr>
        <p:spPr>
          <a:xfrm>
            <a:off x="4894954" y="4982760"/>
            <a:ext cx="118692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0" strike="noStrike" spc="-1" dirty="0" err="1">
                <a:solidFill>
                  <a:srgbClr val="000000"/>
                </a:solidFill>
                <a:uFill>
                  <a:solidFill>
                    <a:srgbClr val="FFFFFF"/>
                  </a:solidFill>
                </a:uFill>
                <a:latin typeface="Calibri"/>
              </a:rPr>
              <a:t>Risik</a:t>
            </a:r>
            <a:r>
              <a:rPr lang="de-DE" sz="1600" b="0" strike="noStrike" spc="-1" dirty="0">
                <a:solidFill>
                  <a:srgbClr val="000000"/>
                </a:solidFill>
                <a:uFill>
                  <a:solidFill>
                    <a:srgbClr val="FFFFFF"/>
                  </a:solidFill>
                </a:uFill>
                <a:latin typeface="Calibri"/>
              </a:rPr>
              <a:t>o </a:t>
            </a:r>
            <a:br>
              <a:rPr lang="de-DE" sz="1600" b="0" strike="noStrike" spc="-1" dirty="0">
                <a:solidFill>
                  <a:srgbClr val="000000"/>
                </a:solidFill>
                <a:uFill>
                  <a:solidFill>
                    <a:srgbClr val="FFFFFF"/>
                  </a:solidFill>
                </a:uFill>
                <a:latin typeface="Calibri"/>
              </a:rPr>
            </a:br>
            <a:r>
              <a:rPr lang="de-DE" sz="1600" b="0" strike="noStrike" spc="-1" dirty="0" err="1">
                <a:solidFill>
                  <a:srgbClr val="000000"/>
                </a:solidFill>
                <a:uFill>
                  <a:solidFill>
                    <a:srgbClr val="FFFFFF"/>
                  </a:solidFill>
                </a:uFill>
                <a:latin typeface="Calibri"/>
              </a:rPr>
              <a:t>akzeptabel</a:t>
            </a:r>
            <a:r>
              <a:rPr lang="de-DE" sz="16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p:txBody>
      </p:sp>
      <p:sp>
        <p:nvSpPr>
          <p:cNvPr id="19" name="CustomShape 17">
            <a:extLst>
              <a:ext uri="{FF2B5EF4-FFF2-40B4-BE49-F238E27FC236}">
                <a16:creationId xmlns:a16="http://schemas.microsoft.com/office/drawing/2014/main" id="{4E531C30-ACCB-0BD6-237E-FCB4D7A350B4}"/>
              </a:ext>
            </a:extLst>
          </p:cNvPr>
          <p:cNvSpPr/>
          <p:nvPr/>
        </p:nvSpPr>
        <p:spPr>
          <a:xfrm rot="5400000" flipH="1" flipV="1">
            <a:off x="6193114" y="4822200"/>
            <a:ext cx="285480" cy="2854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de-DE"/>
          </a:p>
        </p:txBody>
      </p:sp>
      <p:sp>
        <p:nvSpPr>
          <p:cNvPr id="20" name="CustomShape 18">
            <a:extLst>
              <a:ext uri="{FF2B5EF4-FFF2-40B4-BE49-F238E27FC236}">
                <a16:creationId xmlns:a16="http://schemas.microsoft.com/office/drawing/2014/main" id="{0BE5A41B-CDFF-CEBD-8638-5629112FC8B9}"/>
              </a:ext>
            </a:extLst>
          </p:cNvPr>
          <p:cNvSpPr/>
          <p:nvPr/>
        </p:nvSpPr>
        <p:spPr>
          <a:xfrm>
            <a:off x="6622233" y="5680250"/>
            <a:ext cx="3045469"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dirty="0" err="1">
                <a:solidFill>
                  <a:srgbClr val="000000"/>
                </a:solidFill>
                <a:uFill>
                  <a:solidFill>
                    <a:srgbClr val="FFFFFF"/>
                  </a:solidFill>
                </a:uFill>
                <a:latin typeface="Calibri"/>
              </a:rPr>
              <a:t>Modifikation des Risikos</a:t>
            </a:r>
            <a:endParaRPr lang="de-DE" sz="1800" b="0" strike="noStrike" spc="-1" dirty="0">
              <a:solidFill>
                <a:srgbClr val="000000"/>
              </a:solidFill>
              <a:uFill>
                <a:solidFill>
                  <a:srgbClr val="FFFFFF"/>
                </a:solidFill>
              </a:uFill>
              <a:latin typeface="Arial"/>
            </a:endParaRPr>
          </a:p>
        </p:txBody>
      </p:sp>
      <p:sp>
        <p:nvSpPr>
          <p:cNvPr id="21" name="CustomShape 19">
            <a:extLst>
              <a:ext uri="{FF2B5EF4-FFF2-40B4-BE49-F238E27FC236}">
                <a16:creationId xmlns:a16="http://schemas.microsoft.com/office/drawing/2014/main" id="{16A8EDBD-BFA2-C0AE-DB7B-FCD22F2BFBA3}"/>
              </a:ext>
            </a:extLst>
          </p:cNvPr>
          <p:cNvSpPr/>
          <p:nvPr/>
        </p:nvSpPr>
        <p:spPr>
          <a:xfrm>
            <a:off x="6622234" y="4384440"/>
            <a:ext cx="3045468" cy="62064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dirty="0" err="1">
                <a:solidFill>
                  <a:srgbClr val="000000"/>
                </a:solidFill>
                <a:uFill>
                  <a:solidFill>
                    <a:srgbClr val="FFFFFF"/>
                  </a:solidFill>
                </a:uFill>
                <a:latin typeface="Calibri"/>
              </a:rPr>
              <a:t>Risikoakzeptanz</a:t>
            </a:r>
            <a:endParaRPr lang="de-DE" sz="1800" b="0" strike="noStrike" spc="-1" dirty="0">
              <a:solidFill>
                <a:srgbClr val="000000"/>
              </a:solidFill>
              <a:uFill>
                <a:solidFill>
                  <a:srgbClr val="FFFFFF"/>
                </a:solidFill>
              </a:uFill>
              <a:latin typeface="Arial"/>
            </a:endParaRPr>
          </a:p>
          <a:p>
            <a:pPr algn="ctr">
              <a:lnSpc>
                <a:spcPct val="100000"/>
              </a:lnSpc>
            </a:pPr>
            <a:r>
              <a:rPr lang="de-DE" sz="1600" b="0" strike="noStrike" spc="-1" dirty="0">
                <a:solidFill>
                  <a:srgbClr val="000000"/>
                </a:solidFill>
                <a:uFill>
                  <a:solidFill>
                    <a:srgbClr val="FFFFFF"/>
                  </a:solidFill>
                </a:uFill>
                <a:latin typeface="Calibri"/>
              </a:rPr>
              <a:t>(</a:t>
            </a:r>
            <a:r>
              <a:rPr lang="de-DE" sz="1600" b="0" strike="noStrike" spc="-1" dirty="0" err="1">
                <a:solidFill>
                  <a:srgbClr val="000000"/>
                </a:solidFill>
                <a:uFill>
                  <a:solidFill>
                    <a:srgbClr val="FFFFFF"/>
                  </a:solidFill>
                </a:uFill>
                <a:latin typeface="Calibri"/>
              </a:rPr>
              <a:t>Risikobeibehalt</a:t>
            </a:r>
            <a:r>
              <a:rPr lang="de-DE" sz="1600" b="0" strike="noStrike" spc="-1" dirty="0">
                <a:solidFill>
                  <a:srgbClr val="000000"/>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p:txBody>
      </p:sp>
      <p:sp>
        <p:nvSpPr>
          <p:cNvPr id="22" name="CustomShape 20">
            <a:extLst>
              <a:ext uri="{FF2B5EF4-FFF2-40B4-BE49-F238E27FC236}">
                <a16:creationId xmlns:a16="http://schemas.microsoft.com/office/drawing/2014/main" id="{C285722C-F699-1B12-7FA0-8FA829D78EFB}"/>
              </a:ext>
            </a:extLst>
          </p:cNvPr>
          <p:cNvSpPr/>
          <p:nvPr/>
        </p:nvSpPr>
        <p:spPr>
          <a:xfrm rot="16200000" flipH="1">
            <a:off x="6193834" y="5190120"/>
            <a:ext cx="275760" cy="27576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de-DE"/>
          </a:p>
        </p:txBody>
      </p:sp>
      <p:sp>
        <p:nvSpPr>
          <p:cNvPr id="23" name="Line 21">
            <a:extLst>
              <a:ext uri="{FF2B5EF4-FFF2-40B4-BE49-F238E27FC236}">
                <a16:creationId xmlns:a16="http://schemas.microsoft.com/office/drawing/2014/main" id="{80F60FE1-4FDE-3E4E-D4E3-ED23B8BEDE3E}"/>
              </a:ext>
            </a:extLst>
          </p:cNvPr>
          <p:cNvSpPr/>
          <p:nvPr/>
        </p:nvSpPr>
        <p:spPr>
          <a:xfrm>
            <a:off x="6336394" y="5148000"/>
            <a:ext cx="3500640" cy="1800"/>
          </a:xfrm>
          <a:prstGeom prst="line">
            <a:avLst/>
          </a:prstGeom>
          <a:ln w="9360">
            <a:solidFill>
              <a:schemeClr val="tx1"/>
            </a:solidFill>
            <a:custDash>
              <a:ds d="1000000" sp="400000"/>
            </a:custDash>
            <a:round/>
          </a:ln>
        </p:spPr>
        <p:style>
          <a:lnRef idx="0">
            <a:scrgbClr r="0" g="0" b="0"/>
          </a:lnRef>
          <a:fillRef idx="0">
            <a:scrgbClr r="0" g="0" b="0"/>
          </a:fillRef>
          <a:effectRef idx="0">
            <a:scrgbClr r="0" g="0" b="0"/>
          </a:effectRef>
          <a:fontRef idx="minor"/>
        </p:style>
        <p:txBody>
          <a:bodyPr/>
          <a:lstStyle/>
          <a:p>
            <a:endParaRPr lang="de-DE"/>
          </a:p>
        </p:txBody>
      </p:sp>
      <p:sp>
        <p:nvSpPr>
          <p:cNvPr id="24" name="CustomShape 22">
            <a:extLst>
              <a:ext uri="{FF2B5EF4-FFF2-40B4-BE49-F238E27FC236}">
                <a16:creationId xmlns:a16="http://schemas.microsoft.com/office/drawing/2014/main" id="{6F6EFC7D-DB80-1E15-0778-1528D35DBF03}"/>
              </a:ext>
            </a:extLst>
          </p:cNvPr>
          <p:cNvSpPr/>
          <p:nvPr/>
        </p:nvSpPr>
        <p:spPr>
          <a:xfrm>
            <a:off x="6550954" y="3799440"/>
            <a:ext cx="18568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a:solidFill>
                  <a:srgbClr val="000000"/>
                </a:solidFill>
                <a:uFill>
                  <a:solidFill>
                    <a:srgbClr val="FFFFFF"/>
                  </a:solidFill>
                </a:uFill>
                <a:latin typeface="Calibri"/>
              </a:rPr>
              <a:t>Fall 1: </a:t>
            </a:r>
            <a:r>
              <a:rPr lang="de-DE" sz="1600" b="0" strike="noStrike" spc="-1">
                <a:solidFill>
                  <a:srgbClr val="000000"/>
                </a:solidFill>
                <a:uFill>
                  <a:solidFill>
                    <a:srgbClr val="FFFFFF"/>
                  </a:solidFill>
                </a:uFill>
                <a:latin typeface="Calibri"/>
              </a:rPr>
              <a:t>Das Risiko ist akzeptabel</a:t>
            </a:r>
            <a:endParaRPr lang="de-DE" sz="1800" b="0" strike="noStrike" spc="-1">
              <a:solidFill>
                <a:srgbClr val="000000"/>
              </a:solidFill>
              <a:uFill>
                <a:solidFill>
                  <a:srgbClr val="FFFFFF"/>
                </a:solidFill>
              </a:uFill>
              <a:latin typeface="Arial"/>
            </a:endParaRPr>
          </a:p>
        </p:txBody>
      </p:sp>
      <p:sp>
        <p:nvSpPr>
          <p:cNvPr id="25" name="CustomShape 23">
            <a:extLst>
              <a:ext uri="{FF2B5EF4-FFF2-40B4-BE49-F238E27FC236}">
                <a16:creationId xmlns:a16="http://schemas.microsoft.com/office/drawing/2014/main" id="{69AD2B55-669A-3C36-EC14-2BBF31682537}"/>
              </a:ext>
            </a:extLst>
          </p:cNvPr>
          <p:cNvSpPr/>
          <p:nvPr/>
        </p:nvSpPr>
        <p:spPr>
          <a:xfrm>
            <a:off x="6550954" y="5173200"/>
            <a:ext cx="3116748"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600" b="1" strike="noStrike" spc="-1" dirty="0">
                <a:solidFill>
                  <a:srgbClr val="000000"/>
                </a:solidFill>
                <a:uFill>
                  <a:solidFill>
                    <a:srgbClr val="FFFFFF"/>
                  </a:solidFill>
                </a:uFill>
                <a:latin typeface="Calibri"/>
              </a:rPr>
              <a:t>Fall 2: Das </a:t>
            </a:r>
            <a:r>
              <a:rPr lang="de-DE" sz="1600" b="0" strike="noStrike" spc="-1" dirty="0" err="1">
                <a:solidFill>
                  <a:srgbClr val="000000"/>
                </a:solidFill>
                <a:uFill>
                  <a:solidFill>
                    <a:srgbClr val="FFFFFF"/>
                  </a:solidFill>
                </a:uFill>
                <a:latin typeface="Calibri"/>
              </a:rPr>
              <a:t>Risiko ist </a:t>
            </a:r>
            <a:r>
              <a:rPr lang="de-DE" sz="1600" b="0" strike="noStrike" spc="-1" dirty="0">
                <a:solidFill>
                  <a:srgbClr val="000000"/>
                </a:solidFill>
                <a:uFill>
                  <a:solidFill>
                    <a:srgbClr val="FFFFFF"/>
                  </a:solidFill>
                </a:uFill>
                <a:latin typeface="Calibri"/>
              </a:rPr>
              <a:t>nicht </a:t>
            </a:r>
            <a:r>
              <a:rPr lang="de-DE" sz="1600" b="0" strike="noStrike" spc="-1" dirty="0" err="1">
                <a:solidFill>
                  <a:srgbClr val="000000"/>
                </a:solidFill>
                <a:uFill>
                  <a:solidFill>
                    <a:srgbClr val="FFFFFF"/>
                  </a:solidFill>
                </a:uFill>
                <a:latin typeface="Calibri"/>
              </a:rPr>
              <a:t>akzeptabel</a:t>
            </a:r>
            <a:endParaRPr lang="de-DE" sz="1800" b="0" strike="noStrike" spc="-1" dirty="0">
              <a:solidFill>
                <a:srgbClr val="000000"/>
              </a:solidFill>
              <a:uFill>
                <a:solidFill>
                  <a:srgbClr val="FFFFFF"/>
                </a:solidFill>
              </a:uFill>
              <a:latin typeface="Arial"/>
            </a:endParaRPr>
          </a:p>
        </p:txBody>
      </p:sp>
      <p:sp>
        <p:nvSpPr>
          <p:cNvPr id="26" name="CustomShape 24">
            <a:extLst>
              <a:ext uri="{FF2B5EF4-FFF2-40B4-BE49-F238E27FC236}">
                <a16:creationId xmlns:a16="http://schemas.microsoft.com/office/drawing/2014/main" id="{B1839C56-520A-8CFA-9BA1-6425E8F2D3F3}"/>
              </a:ext>
            </a:extLst>
          </p:cNvPr>
          <p:cNvSpPr/>
          <p:nvPr/>
        </p:nvSpPr>
        <p:spPr>
          <a:xfrm>
            <a:off x="10013714" y="4422068"/>
            <a:ext cx="1568686"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dirty="0" err="1">
                <a:solidFill>
                  <a:srgbClr val="000000"/>
                </a:solidFill>
                <a:uFill>
                  <a:solidFill>
                    <a:srgbClr val="FFFFFF"/>
                  </a:solidFill>
                </a:uFill>
                <a:latin typeface="Calibri"/>
              </a:rPr>
              <a:t>Akzeptiertes Risiko</a:t>
            </a:r>
            <a:endParaRPr lang="de-DE" sz="1800" b="0" strike="noStrike" spc="-1" dirty="0">
              <a:solidFill>
                <a:srgbClr val="000000"/>
              </a:solidFill>
              <a:uFill>
                <a:solidFill>
                  <a:srgbClr val="FFFFFF"/>
                </a:solidFill>
              </a:uFill>
              <a:latin typeface="Arial"/>
            </a:endParaRPr>
          </a:p>
        </p:txBody>
      </p:sp>
      <p:sp>
        <p:nvSpPr>
          <p:cNvPr id="27" name="CustomShape 25">
            <a:extLst>
              <a:ext uri="{FF2B5EF4-FFF2-40B4-BE49-F238E27FC236}">
                <a16:creationId xmlns:a16="http://schemas.microsoft.com/office/drawing/2014/main" id="{C3DB82E6-39CC-90D3-A00A-7155191196A7}"/>
              </a:ext>
            </a:extLst>
          </p:cNvPr>
          <p:cNvSpPr/>
          <p:nvPr/>
        </p:nvSpPr>
        <p:spPr>
          <a:xfrm>
            <a:off x="9980113" y="5787883"/>
            <a:ext cx="1568686" cy="642638"/>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dirty="0">
                <a:solidFill>
                  <a:srgbClr val="000000"/>
                </a:solidFill>
                <a:uFill>
                  <a:solidFill>
                    <a:srgbClr val="FFFFFF"/>
                  </a:solidFill>
                </a:uFill>
                <a:latin typeface="Calibri"/>
              </a:rPr>
              <a:t>Verbleibendes </a:t>
            </a:r>
            <a:r>
              <a:rPr lang="de-DE" sz="1600" b="1" strike="noStrike" spc="-1" dirty="0" err="1">
                <a:solidFill>
                  <a:srgbClr val="000000"/>
                </a:solidFill>
                <a:uFill>
                  <a:solidFill>
                    <a:srgbClr val="FFFFFF"/>
                  </a:solidFill>
                </a:uFill>
                <a:latin typeface="Calibri"/>
              </a:rPr>
              <a:t>Risiko</a:t>
            </a:r>
            <a:endParaRPr lang="de-DE" sz="1800" b="0" strike="noStrike" spc="-1" dirty="0">
              <a:solidFill>
                <a:srgbClr val="000000"/>
              </a:solidFill>
              <a:uFill>
                <a:solidFill>
                  <a:srgbClr val="FFFFFF"/>
                </a:solidFill>
              </a:uFill>
              <a:latin typeface="Arial"/>
            </a:endParaRPr>
          </a:p>
        </p:txBody>
      </p:sp>
      <p:sp>
        <p:nvSpPr>
          <p:cNvPr id="28" name="CustomShape 26">
            <a:extLst>
              <a:ext uri="{FF2B5EF4-FFF2-40B4-BE49-F238E27FC236}">
                <a16:creationId xmlns:a16="http://schemas.microsoft.com/office/drawing/2014/main" id="{2B8A3EEC-8574-A8F2-F057-E15A84A04EC2}"/>
              </a:ext>
            </a:extLst>
          </p:cNvPr>
          <p:cNvSpPr/>
          <p:nvPr/>
        </p:nvSpPr>
        <p:spPr>
          <a:xfrm>
            <a:off x="1866634" y="487620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1" strike="noStrike" spc="-1">
                <a:solidFill>
                  <a:srgbClr val="000000"/>
                </a:solidFill>
                <a:uFill>
                  <a:solidFill>
                    <a:srgbClr val="FFFFFF"/>
                  </a:solidFill>
                </a:uFill>
                <a:latin typeface="Calibri"/>
              </a:rPr>
              <a:t>Risiko</a:t>
            </a:r>
            <a:endParaRPr lang="de-DE" sz="1800" b="0" strike="noStrike" spc="-1">
              <a:solidFill>
                <a:srgbClr val="000000"/>
              </a:solidFill>
              <a:uFill>
                <a:solidFill>
                  <a:srgbClr val="FFFFFF"/>
                </a:solidFill>
              </a:uFill>
              <a:latin typeface="Arial"/>
            </a:endParaRPr>
          </a:p>
        </p:txBody>
      </p:sp>
      <p:sp>
        <p:nvSpPr>
          <p:cNvPr id="29" name="CustomShape 27">
            <a:extLst>
              <a:ext uri="{FF2B5EF4-FFF2-40B4-BE49-F238E27FC236}">
                <a16:creationId xmlns:a16="http://schemas.microsoft.com/office/drawing/2014/main" id="{D15D52EE-0FBB-77D3-6550-154F0119EA76}"/>
              </a:ext>
            </a:extLst>
          </p:cNvPr>
          <p:cNvSpPr/>
          <p:nvPr/>
        </p:nvSpPr>
        <p:spPr>
          <a:xfrm>
            <a:off x="6336754" y="2262240"/>
            <a:ext cx="3330948" cy="78552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600" b="0" strike="noStrike" spc="-1">
                <a:solidFill>
                  <a:srgbClr val="000000"/>
                </a:solidFill>
                <a:uFill>
                  <a:solidFill>
                    <a:srgbClr val="FFFFFF"/>
                  </a:solidFill>
                </a:uFill>
                <a:latin typeface="Calibri"/>
              </a:rPr>
              <a:t>Risikobehandlung</a:t>
            </a:r>
            <a:endParaRPr lang="de-DE" sz="1800" b="0" strike="noStrike" spc="-1">
              <a:solidFill>
                <a:srgbClr val="000000"/>
              </a:solidFill>
              <a:uFill>
                <a:solidFill>
                  <a:srgbClr val="FFFFFF"/>
                </a:solidFill>
              </a:uFill>
              <a:latin typeface="Arial"/>
            </a:endParaRPr>
          </a:p>
        </p:txBody>
      </p:sp>
      <p:sp>
        <p:nvSpPr>
          <p:cNvPr id="30" name="CustomShape 28">
            <a:extLst>
              <a:ext uri="{FF2B5EF4-FFF2-40B4-BE49-F238E27FC236}">
                <a16:creationId xmlns:a16="http://schemas.microsoft.com/office/drawing/2014/main" id="{E2B158D9-B7DA-B6C6-B292-1318CD9EB1DF}"/>
              </a:ext>
            </a:extLst>
          </p:cNvPr>
          <p:cNvSpPr/>
          <p:nvPr/>
        </p:nvSpPr>
        <p:spPr>
          <a:xfrm>
            <a:off x="6622234" y="6136010"/>
            <a:ext cx="3045468"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200" b="0" strike="noStrike" spc="-1" dirty="0">
                <a:solidFill>
                  <a:srgbClr val="000000"/>
                </a:solidFill>
                <a:uFill>
                  <a:solidFill>
                    <a:srgbClr val="FFFFFF"/>
                  </a:solidFill>
                </a:uFill>
                <a:latin typeface="Calibri"/>
              </a:rPr>
              <a:t>Andere </a:t>
            </a:r>
            <a:r>
              <a:rPr lang="de-DE" sz="1200" b="0" strike="noStrike" spc="-1" dirty="0" err="1">
                <a:solidFill>
                  <a:srgbClr val="000000"/>
                </a:solidFill>
                <a:uFill>
                  <a:solidFill>
                    <a:srgbClr val="FFFFFF"/>
                  </a:solidFill>
                </a:uFill>
                <a:latin typeface="Calibri"/>
              </a:rPr>
              <a:t>Behandlungsmöglichkeiten</a:t>
            </a: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66086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noProof="0" dirty="0"/>
              <a:t>Zusammenfassung und Wiederholung von wichtigen </a:t>
            </a:r>
            <a:br>
              <a:rPr lang="en-GB" b="1" noProof="0" dirty="0"/>
            </a:br>
            <a:r>
              <a:rPr lang="en-GB" b="1" noProof="0" dirty="0"/>
              <a:t>ITSM- und FitSM-Grundlagen </a:t>
            </a:r>
            <a:br>
              <a:rPr lang="en-GB" b="1" noProof="0" dirty="0"/>
            </a:br>
            <a:endParaRPr lang="en-GB" b="1"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6</a:t>
            </a:fld>
            <a:endParaRPr lang="en-US"/>
          </a:p>
        </p:txBody>
      </p:sp>
      <p:sp>
        <p:nvSpPr>
          <p:cNvPr id="5" name="Untertitel 4"/>
          <p:cNvSpPr>
            <a:spLocks noGrp="1"/>
          </p:cNvSpPr>
          <p:nvPr>
            <p:ph type="subTitle" idx="1"/>
          </p:nvPr>
        </p:nvSpPr>
        <p:spPr/>
        <p:txBody>
          <a:bodyPr/>
          <a:lstStyle/>
          <a:p>
            <a:endParaRPr lang="en-US" noProof="0" dirty="0"/>
          </a:p>
        </p:txBody>
      </p:sp>
    </p:spTree>
    <p:extLst>
      <p:ext uri="{BB962C8B-B14F-4D97-AF65-F5344CB8AC3E}">
        <p14:creationId xmlns:p14="http://schemas.microsoft.com/office/powerpoint/2010/main" val="2670202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Risiko-Management-Prozess: Inputs und Risikobehandlungsstrategien</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60</a:t>
            </a:fld>
            <a:endParaRPr lang="en-US"/>
          </a:p>
        </p:txBody>
      </p:sp>
      <p:sp>
        <p:nvSpPr>
          <p:cNvPr id="3" name="CustomShape 3">
            <a:extLst>
              <a:ext uri="{FF2B5EF4-FFF2-40B4-BE49-F238E27FC236}">
                <a16:creationId xmlns:a16="http://schemas.microsoft.com/office/drawing/2014/main" id="{C961A877-927F-CE45-4C5E-231F56214B56}"/>
              </a:ext>
            </a:extLst>
          </p:cNvPr>
          <p:cNvSpPr/>
          <p:nvPr/>
        </p:nvSpPr>
        <p:spPr>
          <a:xfrm>
            <a:off x="2212371" y="1900080"/>
            <a:ext cx="7295760" cy="14284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31" name="CustomShape 4">
            <a:extLst>
              <a:ext uri="{FF2B5EF4-FFF2-40B4-BE49-F238E27FC236}">
                <a16:creationId xmlns:a16="http://schemas.microsoft.com/office/drawing/2014/main" id="{C6254768-E96F-6462-5010-BE151BC35381}"/>
              </a:ext>
            </a:extLst>
          </p:cNvPr>
          <p:cNvSpPr/>
          <p:nvPr/>
        </p:nvSpPr>
        <p:spPr>
          <a:xfrm>
            <a:off x="2324691"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Vermögenswerte</a:t>
            </a:r>
            <a:endParaRPr lang="de-DE" sz="1800" b="0" strike="noStrike" spc="-1">
              <a:solidFill>
                <a:srgbClr val="000000"/>
              </a:solidFill>
              <a:uFill>
                <a:solidFill>
                  <a:srgbClr val="FFFFFF"/>
                </a:solidFill>
              </a:uFill>
              <a:latin typeface="Arial"/>
            </a:endParaRPr>
          </a:p>
        </p:txBody>
      </p:sp>
      <p:sp>
        <p:nvSpPr>
          <p:cNvPr id="32" name="CustomShape 5">
            <a:extLst>
              <a:ext uri="{FF2B5EF4-FFF2-40B4-BE49-F238E27FC236}">
                <a16:creationId xmlns:a16="http://schemas.microsoft.com/office/drawing/2014/main" id="{DCB62EBA-3E81-0A46-09FA-724D65A87926}"/>
              </a:ext>
            </a:extLst>
          </p:cNvPr>
          <p:cNvSpPr/>
          <p:nvPr/>
        </p:nvSpPr>
        <p:spPr>
          <a:xfrm>
            <a:off x="4725171"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Schwachstellen</a:t>
            </a:r>
            <a:endParaRPr lang="de-DE" sz="1800" b="0" strike="noStrike" spc="-1">
              <a:solidFill>
                <a:srgbClr val="000000"/>
              </a:solidFill>
              <a:uFill>
                <a:solidFill>
                  <a:srgbClr val="FFFFFF"/>
                </a:solidFill>
              </a:uFill>
              <a:latin typeface="Arial"/>
            </a:endParaRPr>
          </a:p>
        </p:txBody>
      </p:sp>
      <p:sp>
        <p:nvSpPr>
          <p:cNvPr id="33" name="CustomShape 6">
            <a:extLst>
              <a:ext uri="{FF2B5EF4-FFF2-40B4-BE49-F238E27FC236}">
                <a16:creationId xmlns:a16="http://schemas.microsoft.com/office/drawing/2014/main" id="{47491791-CE41-C8F1-3F08-384AAC6698DA}"/>
              </a:ext>
            </a:extLst>
          </p:cNvPr>
          <p:cNvSpPr/>
          <p:nvPr/>
        </p:nvSpPr>
        <p:spPr>
          <a:xfrm>
            <a:off x="7141491" y="2044800"/>
            <a:ext cx="225864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Bedrohungen</a:t>
            </a:r>
            <a:endParaRPr lang="de-DE" sz="1800" b="0" strike="noStrike" spc="-1">
              <a:solidFill>
                <a:srgbClr val="000000"/>
              </a:solidFill>
              <a:uFill>
                <a:solidFill>
                  <a:srgbClr val="FFFFFF"/>
                </a:solidFill>
              </a:uFill>
              <a:latin typeface="Arial"/>
            </a:endParaRPr>
          </a:p>
        </p:txBody>
      </p:sp>
      <p:sp>
        <p:nvSpPr>
          <p:cNvPr id="34" name="CustomShape 7">
            <a:extLst>
              <a:ext uri="{FF2B5EF4-FFF2-40B4-BE49-F238E27FC236}">
                <a16:creationId xmlns:a16="http://schemas.microsoft.com/office/drawing/2014/main" id="{D30E419F-F0C6-0461-C452-1412847EBADF}"/>
              </a:ext>
            </a:extLst>
          </p:cNvPr>
          <p:cNvSpPr/>
          <p:nvPr/>
        </p:nvSpPr>
        <p:spPr>
          <a:xfrm>
            <a:off x="4725171" y="2828880"/>
            <a:ext cx="2257200" cy="337680"/>
          </a:xfrm>
          <a:prstGeom prst="rect">
            <a:avLst/>
          </a:prstGeom>
          <a:solidFill>
            <a:schemeClr val="bg1">
              <a:lumMod val="85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Risiko</a:t>
            </a:r>
            <a:endParaRPr lang="de-DE" sz="1800" b="0" strike="noStrike" spc="-1">
              <a:solidFill>
                <a:srgbClr val="000000"/>
              </a:solidFill>
              <a:uFill>
                <a:solidFill>
                  <a:srgbClr val="FFFFFF"/>
                </a:solidFill>
              </a:uFill>
              <a:latin typeface="Arial"/>
            </a:endParaRPr>
          </a:p>
        </p:txBody>
      </p:sp>
      <p:sp>
        <p:nvSpPr>
          <p:cNvPr id="35" name="CustomShape 8">
            <a:extLst>
              <a:ext uri="{FF2B5EF4-FFF2-40B4-BE49-F238E27FC236}">
                <a16:creationId xmlns:a16="http://schemas.microsoft.com/office/drawing/2014/main" id="{406A4EA4-637C-3D19-F503-602E2ABB5F0B}"/>
              </a:ext>
            </a:extLst>
          </p:cNvPr>
          <p:cNvSpPr/>
          <p:nvPr/>
        </p:nvSpPr>
        <p:spPr>
          <a:xfrm rot="16200000" flipH="1">
            <a:off x="3779811" y="2054160"/>
            <a:ext cx="616320" cy="127116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36" name="CustomShape 9">
            <a:extLst>
              <a:ext uri="{FF2B5EF4-FFF2-40B4-BE49-F238E27FC236}">
                <a16:creationId xmlns:a16="http://schemas.microsoft.com/office/drawing/2014/main" id="{961A5C98-D5F4-A0B7-7910-A9F2E5D4C96F}"/>
              </a:ext>
            </a:extLst>
          </p:cNvPr>
          <p:cNvSpPr/>
          <p:nvPr/>
        </p:nvSpPr>
        <p:spPr>
          <a:xfrm rot="5400000">
            <a:off x="7319331" y="2046240"/>
            <a:ext cx="614880" cy="128808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37" name="CustomShape 10">
            <a:extLst>
              <a:ext uri="{FF2B5EF4-FFF2-40B4-BE49-F238E27FC236}">
                <a16:creationId xmlns:a16="http://schemas.microsoft.com/office/drawing/2014/main" id="{1B4717A5-F515-4579-DD19-551D90374D1F}"/>
              </a:ext>
            </a:extLst>
          </p:cNvPr>
          <p:cNvSpPr/>
          <p:nvPr/>
        </p:nvSpPr>
        <p:spPr>
          <a:xfrm rot="5400000">
            <a:off x="5630211" y="2605320"/>
            <a:ext cx="447480" cy="108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38" name="CustomShape 11">
            <a:extLst>
              <a:ext uri="{FF2B5EF4-FFF2-40B4-BE49-F238E27FC236}">
                <a16:creationId xmlns:a16="http://schemas.microsoft.com/office/drawing/2014/main" id="{8C76C0D4-58F9-BDB3-14FE-2FABC56129AC}"/>
              </a:ext>
            </a:extLst>
          </p:cNvPr>
          <p:cNvSpPr/>
          <p:nvPr/>
        </p:nvSpPr>
        <p:spPr>
          <a:xfrm rot="5400000">
            <a:off x="5592771" y="3424680"/>
            <a:ext cx="518760" cy="324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39" name="CustomShape 12">
            <a:extLst>
              <a:ext uri="{FF2B5EF4-FFF2-40B4-BE49-F238E27FC236}">
                <a16:creationId xmlns:a16="http://schemas.microsoft.com/office/drawing/2014/main" id="{A13278C7-3108-5088-427D-B51D320A0CBD}"/>
              </a:ext>
            </a:extLst>
          </p:cNvPr>
          <p:cNvSpPr/>
          <p:nvPr/>
        </p:nvSpPr>
        <p:spPr>
          <a:xfrm rot="5400000">
            <a:off x="4059171" y="3623400"/>
            <a:ext cx="585360" cy="29962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40" name="CustomShape 13">
            <a:extLst>
              <a:ext uri="{FF2B5EF4-FFF2-40B4-BE49-F238E27FC236}">
                <a16:creationId xmlns:a16="http://schemas.microsoft.com/office/drawing/2014/main" id="{074B6B3E-277B-6017-F229-30380C7CB62A}"/>
              </a:ext>
            </a:extLst>
          </p:cNvPr>
          <p:cNvSpPr/>
          <p:nvPr/>
        </p:nvSpPr>
        <p:spPr>
          <a:xfrm rot="16200000" flipH="1">
            <a:off x="7035651" y="3643200"/>
            <a:ext cx="585360" cy="295812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41" name="CustomShape 14">
            <a:extLst>
              <a:ext uri="{FF2B5EF4-FFF2-40B4-BE49-F238E27FC236}">
                <a16:creationId xmlns:a16="http://schemas.microsoft.com/office/drawing/2014/main" id="{54B37940-6E3E-4FD4-5441-0D44C0C5B8AA}"/>
              </a:ext>
            </a:extLst>
          </p:cNvPr>
          <p:cNvSpPr/>
          <p:nvPr/>
        </p:nvSpPr>
        <p:spPr>
          <a:xfrm>
            <a:off x="2106402" y="5995440"/>
            <a:ext cx="3276957"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Plan zur Risikominderung</a:t>
            </a:r>
            <a:endParaRPr lang="de-DE" sz="1800" b="0" strike="noStrike" spc="-1">
              <a:solidFill>
                <a:srgbClr val="000000"/>
              </a:solidFill>
              <a:uFill>
                <a:solidFill>
                  <a:srgbClr val="FFFFFF"/>
                </a:solidFill>
              </a:uFill>
              <a:latin typeface="Arial"/>
            </a:endParaRPr>
          </a:p>
        </p:txBody>
      </p:sp>
      <p:sp>
        <p:nvSpPr>
          <p:cNvPr id="42" name="CustomShape 15">
            <a:extLst>
              <a:ext uri="{FF2B5EF4-FFF2-40B4-BE49-F238E27FC236}">
                <a16:creationId xmlns:a16="http://schemas.microsoft.com/office/drawing/2014/main" id="{6DEE8280-DA6E-31CD-214F-86CF7B0E00C0}"/>
              </a:ext>
            </a:extLst>
          </p:cNvPr>
          <p:cNvSpPr/>
          <p:nvPr/>
        </p:nvSpPr>
        <p:spPr>
          <a:xfrm>
            <a:off x="5460642" y="5995440"/>
            <a:ext cx="3528812"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dirty="0">
                <a:solidFill>
                  <a:srgbClr val="000000"/>
                </a:solidFill>
                <a:uFill>
                  <a:solidFill>
                    <a:srgbClr val="FFFFFF"/>
                  </a:solidFill>
                </a:uFill>
                <a:latin typeface="Calibri"/>
                <a:ea typeface="Arial"/>
              </a:rPr>
              <a:t>Plan für </a:t>
            </a:r>
            <a:r>
              <a:rPr lang="de-DE" sz="1600" b="0" strike="noStrike" spc="-1" dirty="0" err="1">
                <a:solidFill>
                  <a:srgbClr val="000000"/>
                </a:solidFill>
                <a:uFill>
                  <a:solidFill>
                    <a:srgbClr val="FFFFFF"/>
                  </a:solidFill>
                </a:uFill>
                <a:latin typeface="Calibri"/>
                <a:ea typeface="Arial"/>
              </a:rPr>
              <a:t>unvorhergesehene Ereignisse</a:t>
            </a:r>
            <a:endParaRPr lang="de-DE" sz="1800" b="0" strike="noStrike" spc="-1" dirty="0">
              <a:solidFill>
                <a:srgbClr val="000000"/>
              </a:solidFill>
              <a:uFill>
                <a:solidFill>
                  <a:srgbClr val="FFFFFF"/>
                </a:solidFill>
              </a:uFill>
              <a:latin typeface="Arial"/>
            </a:endParaRPr>
          </a:p>
        </p:txBody>
      </p:sp>
      <p:sp>
        <p:nvSpPr>
          <p:cNvPr id="43" name="CustomShape 16">
            <a:extLst>
              <a:ext uri="{FF2B5EF4-FFF2-40B4-BE49-F238E27FC236}">
                <a16:creationId xmlns:a16="http://schemas.microsoft.com/office/drawing/2014/main" id="{09616228-7B1F-CDF9-EC4F-94AE6F06FC93}"/>
              </a:ext>
            </a:extLst>
          </p:cNvPr>
          <p:cNvSpPr/>
          <p:nvPr/>
        </p:nvSpPr>
        <p:spPr>
          <a:xfrm rot="5400000">
            <a:off x="4231251" y="5388120"/>
            <a:ext cx="210960" cy="100260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44" name="CustomShape 17">
            <a:extLst>
              <a:ext uri="{FF2B5EF4-FFF2-40B4-BE49-F238E27FC236}">
                <a16:creationId xmlns:a16="http://schemas.microsoft.com/office/drawing/2014/main" id="{8844FA2A-D86D-7877-66BD-AEF249EEE8C8}"/>
              </a:ext>
            </a:extLst>
          </p:cNvPr>
          <p:cNvSpPr/>
          <p:nvPr/>
        </p:nvSpPr>
        <p:spPr>
          <a:xfrm rot="16200000" flipH="1">
            <a:off x="5237451" y="5384160"/>
            <a:ext cx="2109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45" name="CustomShape 18">
            <a:extLst>
              <a:ext uri="{FF2B5EF4-FFF2-40B4-BE49-F238E27FC236}">
                <a16:creationId xmlns:a16="http://schemas.microsoft.com/office/drawing/2014/main" id="{D12446B2-2B8E-C3A3-C5D6-5E5138F67BFC}"/>
              </a:ext>
            </a:extLst>
          </p:cNvPr>
          <p:cNvSpPr/>
          <p:nvPr/>
        </p:nvSpPr>
        <p:spPr>
          <a:xfrm>
            <a:off x="4721211" y="449100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Bewertetes Risiko</a:t>
            </a:r>
            <a:endParaRPr lang="de-DE" sz="1800" b="0" strike="noStrike" spc="-1">
              <a:solidFill>
                <a:srgbClr val="000000"/>
              </a:solidFill>
              <a:uFill>
                <a:solidFill>
                  <a:srgbClr val="FFFFFF"/>
                </a:solidFill>
              </a:uFill>
              <a:latin typeface="Arial"/>
            </a:endParaRPr>
          </a:p>
        </p:txBody>
      </p:sp>
      <p:sp>
        <p:nvSpPr>
          <p:cNvPr id="46" name="CustomShape 19">
            <a:extLst>
              <a:ext uri="{FF2B5EF4-FFF2-40B4-BE49-F238E27FC236}">
                <a16:creationId xmlns:a16="http://schemas.microsoft.com/office/drawing/2014/main" id="{3DBBBED8-A1E7-00E4-3919-DE62201DB8E8}"/>
              </a:ext>
            </a:extLst>
          </p:cNvPr>
          <p:cNvSpPr/>
          <p:nvPr/>
        </p:nvSpPr>
        <p:spPr>
          <a:xfrm rot="5400000">
            <a:off x="5051691" y="4615920"/>
            <a:ext cx="5853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47" name="CustomShape 20">
            <a:extLst>
              <a:ext uri="{FF2B5EF4-FFF2-40B4-BE49-F238E27FC236}">
                <a16:creationId xmlns:a16="http://schemas.microsoft.com/office/drawing/2014/main" id="{19F0EC23-3FFD-601F-DC1B-C48AC00ECD65}"/>
              </a:ext>
            </a:extLst>
          </p:cNvPr>
          <p:cNvSpPr/>
          <p:nvPr/>
        </p:nvSpPr>
        <p:spPr>
          <a:xfrm>
            <a:off x="4721211" y="368604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Analysiertes Risiko</a:t>
            </a:r>
            <a:endParaRPr lang="de-DE" sz="1800" b="0" strike="noStrike" spc="-1">
              <a:solidFill>
                <a:srgbClr val="000000"/>
              </a:solidFill>
              <a:uFill>
                <a:solidFill>
                  <a:srgbClr val="FFFFFF"/>
                </a:solidFill>
              </a:uFill>
              <a:latin typeface="Arial"/>
            </a:endParaRPr>
          </a:p>
        </p:txBody>
      </p:sp>
      <p:sp>
        <p:nvSpPr>
          <p:cNvPr id="48" name="CustomShape 21">
            <a:extLst>
              <a:ext uri="{FF2B5EF4-FFF2-40B4-BE49-F238E27FC236}">
                <a16:creationId xmlns:a16="http://schemas.microsoft.com/office/drawing/2014/main" id="{69C62688-4213-0160-AE6F-500BD36DED4D}"/>
              </a:ext>
            </a:extLst>
          </p:cNvPr>
          <p:cNvSpPr/>
          <p:nvPr/>
        </p:nvSpPr>
        <p:spPr>
          <a:xfrm>
            <a:off x="5850171" y="4024440"/>
            <a:ext cx="360" cy="46620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49" name="CustomShape 22">
            <a:extLst>
              <a:ext uri="{FF2B5EF4-FFF2-40B4-BE49-F238E27FC236}">
                <a16:creationId xmlns:a16="http://schemas.microsoft.com/office/drawing/2014/main" id="{2588FCF2-0B95-CD45-97B6-765CD7F7DA54}"/>
              </a:ext>
            </a:extLst>
          </p:cNvPr>
          <p:cNvSpPr/>
          <p:nvPr/>
        </p:nvSpPr>
        <p:spPr>
          <a:xfrm>
            <a:off x="2233611" y="2990520"/>
            <a:ext cx="16380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Identifizierung von Risiken</a:t>
            </a:r>
            <a:endParaRPr lang="de-DE" sz="1800" b="0" strike="noStrike" spc="-1">
              <a:solidFill>
                <a:srgbClr val="000000"/>
              </a:solidFill>
              <a:uFill>
                <a:solidFill>
                  <a:srgbClr val="FFFFFF"/>
                </a:solidFill>
              </a:uFill>
              <a:latin typeface="Arial"/>
            </a:endParaRPr>
          </a:p>
        </p:txBody>
      </p:sp>
      <p:sp>
        <p:nvSpPr>
          <p:cNvPr id="50" name="CustomShape 23">
            <a:extLst>
              <a:ext uri="{FF2B5EF4-FFF2-40B4-BE49-F238E27FC236}">
                <a16:creationId xmlns:a16="http://schemas.microsoft.com/office/drawing/2014/main" id="{E2C0F81A-0653-8AA2-708D-D55A7909185E}"/>
              </a:ext>
            </a:extLst>
          </p:cNvPr>
          <p:cNvSpPr/>
          <p:nvPr/>
        </p:nvSpPr>
        <p:spPr>
          <a:xfrm>
            <a:off x="2212371" y="3426480"/>
            <a:ext cx="7295760" cy="75924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51" name="CustomShape 24">
            <a:extLst>
              <a:ext uri="{FF2B5EF4-FFF2-40B4-BE49-F238E27FC236}">
                <a16:creationId xmlns:a16="http://schemas.microsoft.com/office/drawing/2014/main" id="{DC346C9E-D5F0-B18E-117F-4D9DF76082B4}"/>
              </a:ext>
            </a:extLst>
          </p:cNvPr>
          <p:cNvSpPr/>
          <p:nvPr/>
        </p:nvSpPr>
        <p:spPr>
          <a:xfrm>
            <a:off x="2236851" y="3828960"/>
            <a:ext cx="11991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Risikoanalyse</a:t>
            </a:r>
            <a:endParaRPr lang="de-DE" sz="1800" b="0" strike="noStrike" spc="-1">
              <a:solidFill>
                <a:srgbClr val="000000"/>
              </a:solidFill>
              <a:uFill>
                <a:solidFill>
                  <a:srgbClr val="FFFFFF"/>
                </a:solidFill>
              </a:uFill>
              <a:latin typeface="Arial"/>
            </a:endParaRPr>
          </a:p>
        </p:txBody>
      </p:sp>
      <p:sp>
        <p:nvSpPr>
          <p:cNvPr id="52" name="CustomShape 25">
            <a:extLst>
              <a:ext uri="{FF2B5EF4-FFF2-40B4-BE49-F238E27FC236}">
                <a16:creationId xmlns:a16="http://schemas.microsoft.com/office/drawing/2014/main" id="{52CAE3E3-AC46-61EB-DE4D-9B6CDF798415}"/>
              </a:ext>
            </a:extLst>
          </p:cNvPr>
          <p:cNvSpPr/>
          <p:nvPr/>
        </p:nvSpPr>
        <p:spPr>
          <a:xfrm>
            <a:off x="1861011" y="1737720"/>
            <a:ext cx="7992360" cy="33120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53" name="CustomShape 26">
            <a:extLst>
              <a:ext uri="{FF2B5EF4-FFF2-40B4-BE49-F238E27FC236}">
                <a16:creationId xmlns:a16="http://schemas.microsoft.com/office/drawing/2014/main" id="{193B71C2-5237-1FFC-F1D7-DFF540AFAAF9}"/>
              </a:ext>
            </a:extLst>
          </p:cNvPr>
          <p:cNvSpPr/>
          <p:nvPr/>
        </p:nvSpPr>
        <p:spPr>
          <a:xfrm>
            <a:off x="2231091" y="4576320"/>
            <a:ext cx="14155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Risikobewertung</a:t>
            </a:r>
            <a:endParaRPr lang="de-DE" sz="1800" b="0" strike="noStrike" spc="-1">
              <a:solidFill>
                <a:srgbClr val="000000"/>
              </a:solidFill>
              <a:uFill>
                <a:solidFill>
                  <a:srgbClr val="FFFFFF"/>
                </a:solidFill>
              </a:uFill>
              <a:latin typeface="Arial"/>
            </a:endParaRPr>
          </a:p>
        </p:txBody>
      </p:sp>
      <p:sp>
        <p:nvSpPr>
          <p:cNvPr id="54" name="CustomShape 27">
            <a:extLst>
              <a:ext uri="{FF2B5EF4-FFF2-40B4-BE49-F238E27FC236}">
                <a16:creationId xmlns:a16="http://schemas.microsoft.com/office/drawing/2014/main" id="{7A16F5AF-6A7C-223A-BFDA-FFBA3BC357EA}"/>
              </a:ext>
            </a:extLst>
          </p:cNvPr>
          <p:cNvSpPr/>
          <p:nvPr/>
        </p:nvSpPr>
        <p:spPr>
          <a:xfrm>
            <a:off x="1936971" y="5415120"/>
            <a:ext cx="1832400" cy="368640"/>
          </a:xfrm>
          <a:prstGeom prst="ellipse">
            <a:avLst/>
          </a:prstGeom>
          <a:solidFill>
            <a:schemeClr val="accent3">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dirty="0">
                <a:solidFill>
                  <a:srgbClr val="000000"/>
                </a:solidFill>
                <a:uFill>
                  <a:solidFill>
                    <a:srgbClr val="FFFFFF"/>
                  </a:solidFill>
                </a:uFill>
                <a:latin typeface="Calibri"/>
                <a:ea typeface="Arial"/>
              </a:rPr>
              <a:t>Akzeptanz</a:t>
            </a:r>
            <a:endParaRPr lang="de-DE" sz="1800" b="0" strike="noStrike" spc="-1" dirty="0">
              <a:solidFill>
                <a:srgbClr val="000000"/>
              </a:solidFill>
              <a:uFill>
                <a:solidFill>
                  <a:srgbClr val="FFFFFF"/>
                </a:solidFill>
              </a:uFill>
              <a:latin typeface="Arial"/>
            </a:endParaRPr>
          </a:p>
        </p:txBody>
      </p:sp>
      <p:sp>
        <p:nvSpPr>
          <p:cNvPr id="55" name="CustomShape 28">
            <a:extLst>
              <a:ext uri="{FF2B5EF4-FFF2-40B4-BE49-F238E27FC236}">
                <a16:creationId xmlns:a16="http://schemas.microsoft.com/office/drawing/2014/main" id="{6B5FA6D9-3950-CFF6-F6D0-C5B712639CF9}"/>
              </a:ext>
            </a:extLst>
          </p:cNvPr>
          <p:cNvSpPr/>
          <p:nvPr/>
        </p:nvSpPr>
        <p:spPr>
          <a:xfrm>
            <a:off x="1861011" y="5155560"/>
            <a:ext cx="7992360" cy="15498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56" name="CustomShape 29">
            <a:extLst>
              <a:ext uri="{FF2B5EF4-FFF2-40B4-BE49-F238E27FC236}">
                <a16:creationId xmlns:a16="http://schemas.microsoft.com/office/drawing/2014/main" id="{8C742251-123A-66DF-7A23-662341B5DB40}"/>
              </a:ext>
            </a:extLst>
          </p:cNvPr>
          <p:cNvSpPr/>
          <p:nvPr/>
        </p:nvSpPr>
        <p:spPr>
          <a:xfrm>
            <a:off x="1855971" y="6366960"/>
            <a:ext cx="13910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Risikobehandlung</a:t>
            </a:r>
            <a:endParaRPr lang="de-DE" sz="1800" b="0" strike="noStrike" spc="-1">
              <a:solidFill>
                <a:srgbClr val="000000"/>
              </a:solidFill>
              <a:uFill>
                <a:solidFill>
                  <a:srgbClr val="FFFFFF"/>
                </a:solidFill>
              </a:uFill>
              <a:latin typeface="Arial"/>
            </a:endParaRPr>
          </a:p>
        </p:txBody>
      </p:sp>
      <p:sp>
        <p:nvSpPr>
          <p:cNvPr id="57" name="CustomShape 30">
            <a:extLst>
              <a:ext uri="{FF2B5EF4-FFF2-40B4-BE49-F238E27FC236}">
                <a16:creationId xmlns:a16="http://schemas.microsoft.com/office/drawing/2014/main" id="{4B08EE35-C0E2-A1ED-D783-7B5F46E9EA8A}"/>
              </a:ext>
            </a:extLst>
          </p:cNvPr>
          <p:cNvSpPr/>
          <p:nvPr/>
        </p:nvSpPr>
        <p:spPr>
          <a:xfrm>
            <a:off x="3922011" y="5415120"/>
            <a:ext cx="1832400" cy="368640"/>
          </a:xfrm>
          <a:prstGeom prst="ellipse">
            <a:avLst/>
          </a:prstGeom>
          <a:solidFill>
            <a:schemeClr val="accent5">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Änderung</a:t>
            </a:r>
            <a:endParaRPr lang="de-DE" sz="1800" b="0" strike="noStrike" spc="-1">
              <a:solidFill>
                <a:srgbClr val="000000"/>
              </a:solidFill>
              <a:uFill>
                <a:solidFill>
                  <a:srgbClr val="FFFFFF"/>
                </a:solidFill>
              </a:uFill>
              <a:latin typeface="Arial"/>
            </a:endParaRPr>
          </a:p>
        </p:txBody>
      </p:sp>
      <p:sp>
        <p:nvSpPr>
          <p:cNvPr id="58" name="CustomShape 31">
            <a:extLst>
              <a:ext uri="{FF2B5EF4-FFF2-40B4-BE49-F238E27FC236}">
                <a16:creationId xmlns:a16="http://schemas.microsoft.com/office/drawing/2014/main" id="{3E8692CF-3540-EE17-3F00-20AB509CF930}"/>
              </a:ext>
            </a:extLst>
          </p:cNvPr>
          <p:cNvSpPr/>
          <p:nvPr/>
        </p:nvSpPr>
        <p:spPr>
          <a:xfrm>
            <a:off x="5907051" y="5415120"/>
            <a:ext cx="1832400" cy="368640"/>
          </a:xfrm>
          <a:prstGeom prst="ellipse">
            <a:avLst/>
          </a:prstGeom>
          <a:solidFill>
            <a:schemeClr val="accent4">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Vermeidung</a:t>
            </a:r>
            <a:endParaRPr lang="de-DE" sz="1800" b="0" strike="noStrike" spc="-1">
              <a:solidFill>
                <a:srgbClr val="000000"/>
              </a:solidFill>
              <a:uFill>
                <a:solidFill>
                  <a:srgbClr val="FFFFFF"/>
                </a:solidFill>
              </a:uFill>
              <a:latin typeface="Arial"/>
            </a:endParaRPr>
          </a:p>
        </p:txBody>
      </p:sp>
      <p:sp>
        <p:nvSpPr>
          <p:cNvPr id="59" name="CustomShape 32">
            <a:extLst>
              <a:ext uri="{FF2B5EF4-FFF2-40B4-BE49-F238E27FC236}">
                <a16:creationId xmlns:a16="http://schemas.microsoft.com/office/drawing/2014/main" id="{B5BD62F1-E17A-6D7D-8B1A-795F260B17EA}"/>
              </a:ext>
            </a:extLst>
          </p:cNvPr>
          <p:cNvSpPr/>
          <p:nvPr/>
        </p:nvSpPr>
        <p:spPr>
          <a:xfrm>
            <a:off x="7892091" y="5415120"/>
            <a:ext cx="1832400" cy="368640"/>
          </a:xfrm>
          <a:prstGeom prst="ellipse">
            <a:avLst/>
          </a:prstGeom>
          <a:solidFill>
            <a:schemeClr val="accent6">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600" b="0" strike="noStrike" spc="-1">
                <a:solidFill>
                  <a:srgbClr val="000000"/>
                </a:solidFill>
                <a:uFill>
                  <a:solidFill>
                    <a:srgbClr val="FFFFFF"/>
                  </a:solidFill>
                </a:uFill>
                <a:latin typeface="Calibri"/>
                <a:ea typeface="Arial"/>
              </a:rPr>
              <a:t>Teilen</a:t>
            </a:r>
            <a:endParaRPr lang="de-DE" sz="1800" b="0" strike="noStrike" spc="-1">
              <a:solidFill>
                <a:srgbClr val="000000"/>
              </a:solidFill>
              <a:uFill>
                <a:solidFill>
                  <a:srgbClr val="FFFFFF"/>
                </a:solidFill>
              </a:uFill>
              <a:latin typeface="Arial"/>
            </a:endParaRPr>
          </a:p>
        </p:txBody>
      </p:sp>
      <p:sp>
        <p:nvSpPr>
          <p:cNvPr id="60" name="CustomShape 33">
            <a:extLst>
              <a:ext uri="{FF2B5EF4-FFF2-40B4-BE49-F238E27FC236}">
                <a16:creationId xmlns:a16="http://schemas.microsoft.com/office/drawing/2014/main" id="{8F4E0072-DF50-0A58-CA27-76BFF0F14D02}"/>
              </a:ext>
            </a:extLst>
          </p:cNvPr>
          <p:cNvSpPr/>
          <p:nvPr/>
        </p:nvSpPr>
        <p:spPr>
          <a:xfrm rot="16200000" flipH="1">
            <a:off x="6043131" y="4635720"/>
            <a:ext cx="585360" cy="9730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de-DE"/>
          </a:p>
        </p:txBody>
      </p:sp>
      <p:sp>
        <p:nvSpPr>
          <p:cNvPr id="61" name="CustomShape 34">
            <a:extLst>
              <a:ext uri="{FF2B5EF4-FFF2-40B4-BE49-F238E27FC236}">
                <a16:creationId xmlns:a16="http://schemas.microsoft.com/office/drawing/2014/main" id="{BFB25183-BFCD-3601-CDA8-69D511ACC574}"/>
              </a:ext>
            </a:extLst>
          </p:cNvPr>
          <p:cNvSpPr/>
          <p:nvPr/>
        </p:nvSpPr>
        <p:spPr>
          <a:xfrm>
            <a:off x="2204451" y="4300560"/>
            <a:ext cx="7295760" cy="6141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62" name="CustomShape 35">
            <a:extLst>
              <a:ext uri="{FF2B5EF4-FFF2-40B4-BE49-F238E27FC236}">
                <a16:creationId xmlns:a16="http://schemas.microsoft.com/office/drawing/2014/main" id="{299B23A4-E7D8-FA1C-D002-8C8D12F5DE5E}"/>
              </a:ext>
            </a:extLst>
          </p:cNvPr>
          <p:cNvSpPr/>
          <p:nvPr/>
        </p:nvSpPr>
        <p:spPr>
          <a:xfrm rot="16200000">
            <a:off x="1261251" y="3285360"/>
            <a:ext cx="150516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000000"/>
                </a:solidFill>
                <a:uFill>
                  <a:solidFill>
                    <a:srgbClr val="FFFFFF"/>
                  </a:solidFill>
                </a:uFill>
                <a:latin typeface="Calibri"/>
              </a:rPr>
              <a:t>Beurteilung des Risikos</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00612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Schulungsprogramm</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Fortgeschrittene - Nachbereitung</a:t>
            </a:r>
          </a:p>
          <a:p>
            <a:r>
              <a:rPr lang="en-US" dirty="0">
                <a:solidFill>
                  <a:schemeClr val="bg1">
                    <a:lumMod val="65000"/>
                  </a:schemeClr>
                </a:solidFill>
              </a:rPr>
              <a:t>Standards, Rahmenwerke, Konzepte und Praktiken für das Management von IT-Services</a:t>
            </a:r>
          </a:p>
          <a:p>
            <a:r>
              <a:rPr lang="en-US" dirty="0">
                <a:solidFill>
                  <a:schemeClr val="bg1">
                    <a:lumMod val="65000"/>
                  </a:schemeClr>
                </a:solidFill>
              </a:rPr>
              <a:t>Leadership, Governance, Risiko und Compliance im IT-Service-Management</a:t>
            </a:r>
          </a:p>
          <a:p>
            <a:r>
              <a:rPr lang="en-US" b="1" dirty="0"/>
              <a:t>Planung und Umsetzung von Services und IT-Service-Management (PLAN, DO)</a:t>
            </a:r>
          </a:p>
          <a:p>
            <a:r>
              <a:rPr lang="en-US" dirty="0"/>
              <a:t>Überwachung, Review, Auditierung und Verbesserung von Services und IT-Service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61</a:t>
            </a:fld>
            <a:endParaRPr lang="en-US"/>
          </a:p>
        </p:txBody>
      </p:sp>
    </p:spTree>
    <p:extLst>
      <p:ext uri="{BB962C8B-B14F-4D97-AF65-F5344CB8AC3E}">
        <p14:creationId xmlns:p14="http://schemas.microsoft.com/office/powerpoint/2010/main" val="249545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Anforderungen in Bezug auf PLAN, DO </a:t>
            </a:r>
            <a:r>
              <a:rPr lang="en-US" sz="2000" dirty="0">
                <a:solidFill>
                  <a:schemeClr val="bg1">
                    <a:lumMod val="50000"/>
                  </a:schemeClr>
                </a:solidFill>
              </a:rPr>
              <a:t>gemäß </a:t>
            </a:r>
            <a:r>
              <a:rPr lang="en-US" sz="2000" b="1" dirty="0">
                <a:solidFill>
                  <a:schemeClr val="bg1">
                    <a:lumMod val="50000"/>
                  </a:schemeClr>
                </a:solidFill>
              </a:rPr>
              <a:t>FitSM-1</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62</a:t>
            </a:fld>
            <a:endParaRPr lang="en-US"/>
          </a:p>
        </p:txBody>
      </p:sp>
      <p:graphicFrame>
        <p:nvGraphicFramePr>
          <p:cNvPr id="7" name="Inhaltsplatzhalter 10">
            <a:extLst>
              <a:ext uri="{FF2B5EF4-FFF2-40B4-BE49-F238E27FC236}">
                <a16:creationId xmlns:a16="http://schemas.microsoft.com/office/drawing/2014/main" id="{1A7DF4F6-28D8-08AD-F738-8DAC31E80FA8}"/>
              </a:ext>
            </a:extLst>
          </p:cNvPr>
          <p:cNvGraphicFramePr>
            <a:graphicFrameLocks/>
          </p:cNvGraphicFramePr>
          <p:nvPr>
            <p:extLst>
              <p:ext uri="{D42A27DB-BD31-4B8C-83A1-F6EECF244321}">
                <p14:modId xmlns:p14="http://schemas.microsoft.com/office/powerpoint/2010/main" val="3095075048"/>
              </p:ext>
            </p:extLst>
          </p:nvPr>
        </p:nvGraphicFramePr>
        <p:xfrm>
          <a:off x="609603" y="1810254"/>
          <a:ext cx="10972794" cy="2184146"/>
        </p:xfrm>
        <a:graphic>
          <a:graphicData uri="http://schemas.openxmlformats.org/drawingml/2006/table">
            <a:tbl>
              <a:tblPr firstRow="1" firstCol="1" bandRow="1"/>
              <a:tblGrid>
                <a:gridCol w="10972794">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GR4 </a:t>
                      </a:r>
                      <a:r>
                        <a:rPr lang="de-DE" sz="1600" dirty="0" err="1">
                          <a:solidFill>
                            <a:srgbClr val="FFFFFF"/>
                          </a:solidFill>
                          <a:effectLst/>
                          <a:latin typeface="+mn-lt"/>
                          <a:ea typeface="MS Gothic"/>
                          <a:cs typeface="Times New Roman"/>
                        </a:rPr>
                        <a:t>Planung des </a:t>
                      </a:r>
                      <a:r>
                        <a:rPr lang="de-DE" sz="1600" dirty="0">
                          <a:solidFill>
                            <a:srgbClr val="FFFFFF"/>
                          </a:solidFill>
                          <a:effectLst/>
                          <a:latin typeface="+mn-lt"/>
                          <a:ea typeface="MS Gothic"/>
                          <a:cs typeface="Times New Roman"/>
                        </a:rPr>
                        <a:t>IT-Service-Managements </a:t>
                      </a:r>
                      <a:r>
                        <a:rPr lang="en-US" sz="1600" dirty="0">
                          <a:solidFill>
                            <a:srgbClr val="FFFFFF"/>
                          </a:solidFill>
                          <a:effectLst/>
                          <a:latin typeface="+mn-lt"/>
                          <a:ea typeface="MS Gothic"/>
                          <a:cs typeface="Times New Roman"/>
                        </a:rPr>
                        <a:t>(PLAN)</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Anforderungen</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t>GR4.1 Es muss ein </a:t>
                      </a:r>
                      <a:r>
                        <a:rPr lang="en-US" sz="1600" b="1" dirty="0"/>
                        <a:t>Service-Management-Plan </a:t>
                      </a:r>
                      <a:r>
                        <a:rPr lang="en-US" sz="1600" dirty="0"/>
                        <a:t>erstellt und gepflegt werden. Er muss Folgendes enthalten:</a:t>
                      </a:r>
                    </a:p>
                    <a:p>
                      <a:pPr marL="800100" lvl="1" indent="-342900">
                        <a:lnSpc>
                          <a:spcPct val="115000"/>
                        </a:lnSpc>
                        <a:spcAft>
                          <a:spcPts val="0"/>
                        </a:spcAft>
                        <a:buFont typeface="Symbol"/>
                        <a:buChar char=""/>
                      </a:pPr>
                      <a:r>
                        <a:rPr lang="en-US" sz="1600" dirty="0"/>
                        <a:t>Ziele und Zeitplan für das Umsetzen oder Verbessern des SMS und der damit verbundenen Prozesse</a:t>
                      </a:r>
                    </a:p>
                    <a:p>
                      <a:pPr marL="800100" lvl="1" indent="-342900">
                        <a:lnSpc>
                          <a:spcPct val="115000"/>
                        </a:lnSpc>
                        <a:spcAft>
                          <a:spcPts val="0"/>
                        </a:spcAft>
                        <a:buFont typeface="Symbol"/>
                        <a:buChar char=""/>
                      </a:pPr>
                      <a:r>
                        <a:rPr lang="en-US" sz="1600" b="1" dirty="0"/>
                        <a:t>Rollen und Verantwortlichkeiten</a:t>
                      </a:r>
                    </a:p>
                    <a:p>
                      <a:pPr marL="800100" lvl="1" indent="-342900">
                        <a:lnSpc>
                          <a:spcPct val="115000"/>
                        </a:lnSpc>
                        <a:spcAft>
                          <a:spcPts val="0"/>
                        </a:spcAft>
                        <a:buFont typeface="Symbol"/>
                        <a:buChar char=""/>
                      </a:pPr>
                      <a:r>
                        <a:rPr lang="en-US" sz="1600" dirty="0"/>
                        <a:t>Schulungs- und Sensibilisierungsaktivitäten</a:t>
                      </a:r>
                    </a:p>
                    <a:p>
                      <a:pPr marL="800100" lvl="1" indent="-342900">
                        <a:lnSpc>
                          <a:spcPct val="115000"/>
                        </a:lnSpc>
                        <a:spcAft>
                          <a:spcPts val="0"/>
                        </a:spcAft>
                        <a:buFont typeface="Symbol"/>
                        <a:buChar char=""/>
                      </a:pPr>
                      <a:r>
                        <a:rPr lang="en-US" sz="1600" b="1" dirty="0"/>
                        <a:t>Technologie (Werkzeuge) </a:t>
                      </a:r>
                      <a:r>
                        <a:rPr lang="en-US" sz="1600" dirty="0"/>
                        <a:t>zur Unterstützung des SMS</a:t>
                      </a:r>
                    </a:p>
                    <a:p>
                      <a:pPr marL="342900" lvl="0" indent="-342900">
                        <a:lnSpc>
                          <a:spcPct val="115000"/>
                        </a:lnSpc>
                        <a:spcAft>
                          <a:spcPts val="0"/>
                        </a:spcAft>
                        <a:buFont typeface="Symbol"/>
                        <a:buChar char=""/>
                      </a:pPr>
                      <a:r>
                        <a:rPr lang="en-US" sz="1600" dirty="0"/>
                        <a:t>GR4.2 Jeder prozessspezifische Plan muss auf den gesamten Service-Management-Plan abgestimmt sein.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Inhaltsplatzhalter 10">
            <a:extLst>
              <a:ext uri="{FF2B5EF4-FFF2-40B4-BE49-F238E27FC236}">
                <a16:creationId xmlns:a16="http://schemas.microsoft.com/office/drawing/2014/main" id="{F4B5488D-743D-99B0-1CE9-24E031D7E941}"/>
              </a:ext>
            </a:extLst>
          </p:cNvPr>
          <p:cNvGraphicFramePr>
            <a:graphicFrameLocks noGrp="1"/>
          </p:cNvGraphicFramePr>
          <p:nvPr>
            <p:ph idx="1"/>
            <p:extLst>
              <p:ext uri="{D42A27DB-BD31-4B8C-83A1-F6EECF244321}">
                <p14:modId xmlns:p14="http://schemas.microsoft.com/office/powerpoint/2010/main" val="3264169762"/>
              </p:ext>
            </p:extLst>
          </p:nvPr>
        </p:nvGraphicFramePr>
        <p:xfrm>
          <a:off x="609601" y="4213815"/>
          <a:ext cx="10972794" cy="1342898"/>
        </p:xfrm>
        <a:graphic>
          <a:graphicData uri="http://schemas.openxmlformats.org/drawingml/2006/table">
            <a:tbl>
              <a:tblPr firstRow="1" firstCol="1" bandRow="1"/>
              <a:tblGrid>
                <a:gridCol w="10972794">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GR5 </a:t>
                      </a:r>
                      <a:r>
                        <a:rPr lang="de-DE" sz="1600" dirty="0" err="1">
                          <a:solidFill>
                            <a:srgbClr val="FFFFFF"/>
                          </a:solidFill>
                          <a:effectLst/>
                          <a:latin typeface="+mn-lt"/>
                          <a:ea typeface="MS Gothic"/>
                          <a:cs typeface="Times New Roman"/>
                        </a:rPr>
                        <a:t>Umsetzung des </a:t>
                      </a:r>
                      <a:r>
                        <a:rPr lang="de-DE" sz="1600" dirty="0">
                          <a:solidFill>
                            <a:srgbClr val="FFFFFF"/>
                          </a:solidFill>
                          <a:effectLst/>
                          <a:latin typeface="+mn-lt"/>
                          <a:ea typeface="MS Gothic"/>
                          <a:cs typeface="Times New Roman"/>
                        </a:rPr>
                        <a:t>IT-Service-Managements </a:t>
                      </a:r>
                      <a:r>
                        <a:rPr lang="en-US" sz="1600" dirty="0">
                          <a:solidFill>
                            <a:srgbClr val="FFFFFF"/>
                          </a:solidFill>
                          <a:effectLst/>
                          <a:latin typeface="+mn-lt"/>
                          <a:ea typeface="MS Gothic"/>
                          <a:cs typeface="Times New Roman"/>
                        </a:rPr>
                        <a:t>(DO)</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Anforderungen</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t>GR5.1 Der Service-Management-Plan muss umgesetzt werden.</a:t>
                      </a:r>
                    </a:p>
                    <a:p>
                      <a:pPr marL="342900" lvl="0" indent="-342900">
                        <a:lnSpc>
                          <a:spcPct val="115000"/>
                        </a:lnSpc>
                        <a:spcAft>
                          <a:spcPts val="0"/>
                        </a:spcAft>
                        <a:buFont typeface="Symbol"/>
                        <a:buChar char=""/>
                      </a:pPr>
                      <a:r>
                        <a:rPr lang="en-US" sz="1600" dirty="0"/>
                        <a:t>GR5.2 Im Anwendungsbereich des SMS </a:t>
                      </a:r>
                      <a:r>
                        <a:rPr lang="en-US" sz="1600" b="1" dirty="0"/>
                        <a:t>müssen </a:t>
                      </a:r>
                      <a:r>
                        <a:rPr lang="en-US" sz="1600" dirty="0"/>
                        <a:t>die definierten </a:t>
                      </a:r>
                      <a:r>
                        <a:rPr lang="en-US" sz="1600" b="1" dirty="0"/>
                        <a:t>Prozesse </a:t>
                      </a:r>
                      <a:r>
                        <a:rPr lang="en-US" sz="1600" dirty="0"/>
                        <a:t>des Service-Managements </a:t>
                      </a:r>
                      <a:r>
                        <a:rPr lang="en-US" sz="1600" b="1" dirty="0"/>
                        <a:t>in der Praxis befolgt werden</a:t>
                      </a:r>
                      <a:r>
                        <a:rPr lang="en-US" sz="1600" dirty="0"/>
                        <a:t>, und ihre Anwendung sowie die Einhaltung der zugehörigen Richtlinien und Verfahren müssen </a:t>
                      </a:r>
                      <a:r>
                        <a:rPr lang="en-US" sz="1600" b="1" dirty="0"/>
                        <a:t>durchgesetzt werden</a:t>
                      </a:r>
                      <a:r>
                        <a:rPr lang="en-US" sz="1600" dirty="0"/>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8619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Planung von Service-Management und Service-Management</a:t>
            </a:r>
          </a:p>
        </p:txBody>
      </p:sp>
      <p:sp>
        <p:nvSpPr>
          <p:cNvPr id="4" name="Foliennummernplatzhalter 3"/>
          <p:cNvSpPr>
            <a:spLocks noGrp="1"/>
          </p:cNvSpPr>
          <p:nvPr>
            <p:ph type="sldNum" sz="quarter" idx="12"/>
          </p:nvPr>
        </p:nvSpPr>
        <p:spPr/>
        <p:txBody>
          <a:bodyPr/>
          <a:lstStyle/>
          <a:p>
            <a:fld id="{43507AEB-23B8-F142-83A3-458C56B10093}" type="slidenum">
              <a:rPr lang="en-US" smtClean="0"/>
              <a:t>63</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646331"/>
          </a:xfrm>
          <a:prstGeom prst="rect">
            <a:avLst/>
          </a:prstGeom>
        </p:spPr>
        <p:txBody>
          <a:bodyPr wrap="square">
            <a:spAutoFit/>
          </a:bodyPr>
          <a:lstStyle/>
          <a:p>
            <a:r>
              <a:rPr lang="en-GB" dirty="0"/>
              <a:t>Service-Management-Plan, Planung neuer oder geänderter Services, Business Case, Service-Abnahmekriterien</a:t>
            </a:r>
          </a:p>
        </p:txBody>
      </p:sp>
    </p:spTree>
    <p:extLst>
      <p:ext uri="{BB962C8B-B14F-4D97-AF65-F5344CB8AC3E}">
        <p14:creationId xmlns:p14="http://schemas.microsoft.com/office/powerpoint/2010/main" val="1094468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Zwei Hauptaspekte</a:t>
            </a:r>
            <a:endParaRPr lang="de-DE" dirty="0"/>
          </a:p>
        </p:txBody>
      </p:sp>
      <p:graphicFrame>
        <p:nvGraphicFramePr>
          <p:cNvPr id="5" name="Inhaltsplatzhalter 4">
            <a:extLst>
              <a:ext uri="{FF2B5EF4-FFF2-40B4-BE49-F238E27FC236}">
                <a16:creationId xmlns:a16="http://schemas.microsoft.com/office/drawing/2014/main" id="{E6C3F65B-8F5F-A5F6-784D-D01847C5FBD9}"/>
              </a:ext>
            </a:extLst>
          </p:cNvPr>
          <p:cNvGraphicFramePr>
            <a:graphicFrameLocks noGrp="1"/>
          </p:cNvGraphicFramePr>
          <p:nvPr>
            <p:ph idx="1"/>
            <p:extLst>
              <p:ext uri="{D42A27DB-BD31-4B8C-83A1-F6EECF244321}">
                <p14:modId xmlns:p14="http://schemas.microsoft.com/office/powerpoint/2010/main" val="410001994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64</a:t>
            </a:fld>
            <a:endParaRPr lang="en-US"/>
          </a:p>
        </p:txBody>
      </p:sp>
    </p:spTree>
    <p:extLst>
      <p:ext uri="{BB962C8B-B14F-4D97-AF65-F5344CB8AC3E}">
        <p14:creationId xmlns:p14="http://schemas.microsoft.com/office/powerpoint/2010/main" val="308460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Service-Management-Plan: Mögliche Struktur / Inhalt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a:xfrm>
            <a:off x="609599" y="1696598"/>
            <a:ext cx="11462795" cy="4626019"/>
          </a:xfrm>
        </p:spPr>
        <p:txBody>
          <a:bodyPr>
            <a:normAutofit/>
          </a:bodyPr>
          <a:lstStyle/>
          <a:p>
            <a:r>
              <a:rPr lang="en-US" sz="2400" dirty="0"/>
              <a:t>Status quo des SMS (z. B. basierend auf Selbstbeurteilung, Reviews, Audits)</a:t>
            </a:r>
          </a:p>
          <a:p>
            <a:r>
              <a:rPr lang="en-US" sz="2400" dirty="0"/>
              <a:t>Allgemeine Ziele für den Zeitraum, auf den sich der Plan bezieht, einschließlich:</a:t>
            </a:r>
          </a:p>
          <a:p>
            <a:pPr lvl="1"/>
            <a:r>
              <a:rPr lang="en-US" sz="2000" dirty="0"/>
              <a:t>Identifizierung von Schwerpunktbereichen/prioritären Themen</a:t>
            </a:r>
          </a:p>
          <a:p>
            <a:pPr lvl="1"/>
            <a:r>
              <a:rPr lang="en-US" sz="2000" dirty="0"/>
              <a:t>Definition von Meilensteinen und Zeitplan für die Zielerreichung</a:t>
            </a:r>
          </a:p>
          <a:p>
            <a:r>
              <a:rPr lang="en-US" sz="2400" dirty="0"/>
              <a:t>Aktuelle und künftige ITSM-bezogene Kernaufgaben und Verantwortlichkeiten</a:t>
            </a:r>
          </a:p>
          <a:p>
            <a:r>
              <a:rPr lang="en-US" sz="2400" dirty="0"/>
              <a:t>Geplante ITSM-bezogene Schulungs- und Sensibilisierungsaktivitäten</a:t>
            </a:r>
          </a:p>
          <a:p>
            <a:r>
              <a:rPr lang="en-US" sz="2400" dirty="0"/>
              <a:t>Derzeitige und künftige Unterstützung von Werkzeugen für ITSM</a:t>
            </a:r>
          </a:p>
          <a:p>
            <a:r>
              <a:rPr lang="en-US" sz="2400" dirty="0"/>
              <a:t>Arbeitspakete und Aufgaben/Aktivitäten</a:t>
            </a:r>
          </a:p>
          <a:p>
            <a:pPr lvl="1"/>
            <a:r>
              <a:rPr lang="en-US" sz="2000" dirty="0"/>
              <a:t>z.B. Arbeitspaket "SLM-Prozess einrichten"</a:t>
            </a:r>
          </a:p>
          <a:p>
            <a:pPr lvl="1"/>
            <a:r>
              <a:rPr lang="en-US" sz="2000" dirty="0"/>
              <a:t>z.B. Aufgaben/Aktivitäten gemäß FitSM-2 (Abschnitte zur "Ersteinrichtung des Prozesses")</a:t>
            </a:r>
          </a:p>
          <a:p>
            <a:r>
              <a:rPr lang="en-US" sz="2400" dirty="0"/>
              <a:t>Verweise auf andere relevante Pläne (z. B. prozessspezifische)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65</a:t>
            </a:fld>
            <a:endParaRPr lang="en-US"/>
          </a:p>
        </p:txBody>
      </p:sp>
    </p:spTree>
    <p:extLst>
      <p:ext uri="{BB962C8B-B14F-4D97-AF65-F5344CB8AC3E}">
        <p14:creationId xmlns:p14="http://schemas.microsoft.com/office/powerpoint/2010/main" val="2783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Planung neuer oder geänderter Services: Typische Phasen des Service-Lebenszyklus</a:t>
            </a:r>
          </a:p>
        </p:txBody>
      </p:sp>
      <p:graphicFrame>
        <p:nvGraphicFramePr>
          <p:cNvPr id="5" name="Inhaltsplatzhalter 4">
            <a:extLst>
              <a:ext uri="{FF2B5EF4-FFF2-40B4-BE49-F238E27FC236}">
                <a16:creationId xmlns:a16="http://schemas.microsoft.com/office/drawing/2014/main" id="{A2B2EB7F-245E-2804-1607-3484FC6FFA8E}"/>
              </a:ext>
            </a:extLst>
          </p:cNvPr>
          <p:cNvGraphicFramePr>
            <a:graphicFrameLocks noGrp="1"/>
          </p:cNvGraphicFramePr>
          <p:nvPr>
            <p:ph idx="1"/>
            <p:extLst>
              <p:ext uri="{D42A27DB-BD31-4B8C-83A1-F6EECF244321}">
                <p14:modId xmlns:p14="http://schemas.microsoft.com/office/powerpoint/2010/main" val="3600166504"/>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66</a:t>
            </a:fld>
            <a:endParaRPr lang="en-US"/>
          </a:p>
        </p:txBody>
      </p:sp>
      <p:sp>
        <p:nvSpPr>
          <p:cNvPr id="6" name="Rechteck 5">
            <a:extLst>
              <a:ext uri="{FF2B5EF4-FFF2-40B4-BE49-F238E27FC236}">
                <a16:creationId xmlns:a16="http://schemas.microsoft.com/office/drawing/2014/main" id="{B4C50DCE-0B9F-C137-F597-AE64F3CE82AE}"/>
              </a:ext>
            </a:extLst>
          </p:cNvPr>
          <p:cNvSpPr/>
          <p:nvPr/>
        </p:nvSpPr>
        <p:spPr>
          <a:xfrm>
            <a:off x="609601" y="4981303"/>
            <a:ext cx="2795450" cy="435234"/>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Business Case</a:t>
            </a:r>
          </a:p>
        </p:txBody>
      </p:sp>
      <p:sp>
        <p:nvSpPr>
          <p:cNvPr id="7" name="Rechteck 6">
            <a:extLst>
              <a:ext uri="{FF2B5EF4-FFF2-40B4-BE49-F238E27FC236}">
                <a16:creationId xmlns:a16="http://schemas.microsoft.com/office/drawing/2014/main" id="{28F47231-E918-1CB3-E493-F6C2DAA4ED6D}"/>
              </a:ext>
            </a:extLst>
          </p:cNvPr>
          <p:cNvSpPr/>
          <p:nvPr/>
        </p:nvSpPr>
        <p:spPr>
          <a:xfrm>
            <a:off x="3405050" y="5416537"/>
            <a:ext cx="5752013" cy="435234"/>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Pläne für die Gestaltung und den Übergang von Services (SDTP)</a:t>
            </a:r>
          </a:p>
        </p:txBody>
      </p:sp>
      <p:sp>
        <p:nvSpPr>
          <p:cNvPr id="8" name="Rechteck 7">
            <a:extLst>
              <a:ext uri="{FF2B5EF4-FFF2-40B4-BE49-F238E27FC236}">
                <a16:creationId xmlns:a16="http://schemas.microsoft.com/office/drawing/2014/main" id="{B49B87B6-67C2-00AE-D2F4-080447A24E94}"/>
              </a:ext>
            </a:extLst>
          </p:cNvPr>
          <p:cNvSpPr/>
          <p:nvPr/>
        </p:nvSpPr>
        <p:spPr>
          <a:xfrm>
            <a:off x="9157063" y="5851401"/>
            <a:ext cx="1510938" cy="435234"/>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Ausstiegsstrategie</a:t>
            </a:r>
          </a:p>
        </p:txBody>
      </p:sp>
      <p:sp>
        <p:nvSpPr>
          <p:cNvPr id="9" name="Rechteck 8">
            <a:extLst>
              <a:ext uri="{FF2B5EF4-FFF2-40B4-BE49-F238E27FC236}">
                <a16:creationId xmlns:a16="http://schemas.microsoft.com/office/drawing/2014/main" id="{3AFEF08F-D9DC-AF42-01A1-DA7F0DD45123}"/>
              </a:ext>
            </a:extLst>
          </p:cNvPr>
          <p:cNvSpPr/>
          <p:nvPr/>
        </p:nvSpPr>
        <p:spPr>
          <a:xfrm>
            <a:off x="609599" y="1867984"/>
            <a:ext cx="10058402"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SPM</a:t>
            </a:r>
          </a:p>
        </p:txBody>
      </p:sp>
      <p:sp>
        <p:nvSpPr>
          <p:cNvPr id="10" name="Rechteck 9">
            <a:extLst>
              <a:ext uri="{FF2B5EF4-FFF2-40B4-BE49-F238E27FC236}">
                <a16:creationId xmlns:a16="http://schemas.microsoft.com/office/drawing/2014/main" id="{C781F1F4-E770-B69D-6A25-C9570BD1315A}"/>
              </a:ext>
            </a:extLst>
          </p:cNvPr>
          <p:cNvSpPr/>
          <p:nvPr/>
        </p:nvSpPr>
        <p:spPr>
          <a:xfrm>
            <a:off x="3583577" y="2240569"/>
            <a:ext cx="7084423"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CHM, CONFM</a:t>
            </a:r>
          </a:p>
        </p:txBody>
      </p:sp>
      <p:sp>
        <p:nvSpPr>
          <p:cNvPr id="11" name="Rechteck 10">
            <a:extLst>
              <a:ext uri="{FF2B5EF4-FFF2-40B4-BE49-F238E27FC236}">
                <a16:creationId xmlns:a16="http://schemas.microsoft.com/office/drawing/2014/main" id="{0FBE996E-682A-12B3-BA60-20E8EE9EDD64}"/>
              </a:ext>
            </a:extLst>
          </p:cNvPr>
          <p:cNvSpPr/>
          <p:nvPr/>
        </p:nvSpPr>
        <p:spPr>
          <a:xfrm>
            <a:off x="6374674" y="2604834"/>
            <a:ext cx="1210492"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RDM</a:t>
            </a:r>
          </a:p>
        </p:txBody>
      </p:sp>
      <p:sp>
        <p:nvSpPr>
          <p:cNvPr id="12" name="Rechteck 11">
            <a:extLst>
              <a:ext uri="{FF2B5EF4-FFF2-40B4-BE49-F238E27FC236}">
                <a16:creationId xmlns:a16="http://schemas.microsoft.com/office/drawing/2014/main" id="{8C692551-F103-DFBE-1FD6-92D48C305325}"/>
              </a:ext>
            </a:extLst>
          </p:cNvPr>
          <p:cNvSpPr/>
          <p:nvPr/>
        </p:nvSpPr>
        <p:spPr>
          <a:xfrm>
            <a:off x="7768045" y="2611269"/>
            <a:ext cx="1210492"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ISRM, PM</a:t>
            </a:r>
          </a:p>
        </p:txBody>
      </p:sp>
      <p:sp>
        <p:nvSpPr>
          <p:cNvPr id="13" name="Rechteck 12">
            <a:extLst>
              <a:ext uri="{FF2B5EF4-FFF2-40B4-BE49-F238E27FC236}">
                <a16:creationId xmlns:a16="http://schemas.microsoft.com/office/drawing/2014/main" id="{612CC004-86DD-BA96-C77B-3274B02CF647}"/>
              </a:ext>
            </a:extLst>
          </p:cNvPr>
          <p:cNvSpPr/>
          <p:nvPr/>
        </p:nvSpPr>
        <p:spPr>
          <a:xfrm>
            <a:off x="3583577" y="2617829"/>
            <a:ext cx="2608218"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SACM, CAPM, ISM</a:t>
            </a:r>
          </a:p>
        </p:txBody>
      </p:sp>
    </p:spTree>
    <p:extLst>
      <p:ext uri="{BB962C8B-B14F-4D97-AF65-F5344CB8AC3E}">
        <p14:creationId xmlns:p14="http://schemas.microsoft.com/office/powerpoint/2010/main" val="2421050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für einen Service</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10000"/>
          </a:bodyPr>
          <a:lstStyle/>
          <a:p>
            <a:r>
              <a:rPr lang="en-US" dirty="0"/>
              <a:t>Ein Business Case ist ein konzeptionelles Werkzeug zur Unterstützung der Entscheidungsfindung, das häufig zur Rechtfertigung einer größeren Ausgabe verwendet wird.</a:t>
            </a:r>
          </a:p>
          <a:p>
            <a:r>
              <a:rPr lang="en-US" dirty="0"/>
              <a:t>Allgemeine Empfehlungen:</a:t>
            </a:r>
          </a:p>
          <a:p>
            <a:pPr lvl="1"/>
            <a:r>
              <a:rPr lang="en-US" dirty="0"/>
              <a:t>Erstellen Sie einen Business Case für jeden Service</a:t>
            </a:r>
          </a:p>
          <a:p>
            <a:pPr lvl="2"/>
            <a:r>
              <a:rPr lang="en-US" dirty="0"/>
              <a:t>Bestehende Services (bereits in Ihrem Portfolio)</a:t>
            </a:r>
          </a:p>
          <a:p>
            <a:pPr lvl="2"/>
            <a:r>
              <a:rPr lang="en-US" dirty="0"/>
              <a:t>Neue Services (zur Aufnahme in Ihr Portfolio)</a:t>
            </a:r>
          </a:p>
          <a:p>
            <a:pPr lvl="2"/>
            <a:r>
              <a:rPr lang="en-US" dirty="0"/>
              <a:t>Services, die einem Major Change unterliegen</a:t>
            </a:r>
          </a:p>
          <a:p>
            <a:pPr lvl="1"/>
            <a:r>
              <a:rPr lang="en-US" dirty="0"/>
              <a:t>Einfach halten</a:t>
            </a:r>
          </a:p>
          <a:p>
            <a:pPr lvl="1"/>
            <a:r>
              <a:rPr lang="en-US" dirty="0"/>
              <a:t>Bei der Festlegung von Annahmen, der Identifizierung von Risiken und der Berechnung von Kosten sind verschiedene Szenarien/Situationen zu berücksichtigen (z. B. best case, worst case).</a:t>
            </a:r>
          </a:p>
          <a:p>
            <a:r>
              <a:rPr lang="en-US" dirty="0"/>
              <a:t>Der Business Case für einen Service muss dazu beitragen, das Nutzenversprechen dieses Services zu verstehen</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67</a:t>
            </a:fld>
            <a:endParaRPr lang="en-US"/>
          </a:p>
        </p:txBody>
      </p:sp>
    </p:spTree>
    <p:extLst>
      <p:ext uri="{BB962C8B-B14F-4D97-AF65-F5344CB8AC3E}">
        <p14:creationId xmlns:p14="http://schemas.microsoft.com/office/powerpoint/2010/main" val="2145652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für einen Service: Exemplarische Struktur</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68</a:t>
            </a:fld>
            <a:endParaRPr lang="en-US"/>
          </a:p>
        </p:txBody>
      </p:sp>
      <p:graphicFrame>
        <p:nvGraphicFramePr>
          <p:cNvPr id="5" name="Table 3">
            <a:extLst>
              <a:ext uri="{FF2B5EF4-FFF2-40B4-BE49-F238E27FC236}">
                <a16:creationId xmlns:a16="http://schemas.microsoft.com/office/drawing/2014/main" id="{4BD0547B-9F8B-EF19-BE42-CD9EE20B5EC2}"/>
              </a:ext>
            </a:extLst>
          </p:cNvPr>
          <p:cNvGraphicFramePr/>
          <p:nvPr>
            <p:extLst>
              <p:ext uri="{D42A27DB-BD31-4B8C-83A1-F6EECF244321}">
                <p14:modId xmlns:p14="http://schemas.microsoft.com/office/powerpoint/2010/main" val="2897577503"/>
              </p:ext>
            </p:extLst>
          </p:nvPr>
        </p:nvGraphicFramePr>
        <p:xfrm>
          <a:off x="609600" y="1728768"/>
          <a:ext cx="10972799" cy="4760216"/>
        </p:xfrm>
        <a:graphic>
          <a:graphicData uri="http://schemas.openxmlformats.org/drawingml/2006/table">
            <a:tbl>
              <a:tblPr/>
              <a:tblGrid>
                <a:gridCol w="1515907">
                  <a:extLst>
                    <a:ext uri="{9D8B030D-6E8A-4147-A177-3AD203B41FA5}">
                      <a16:colId xmlns:a16="http://schemas.microsoft.com/office/drawing/2014/main" val="20000"/>
                    </a:ext>
                  </a:extLst>
                </a:gridCol>
                <a:gridCol w="2364103">
                  <a:extLst>
                    <a:ext uri="{9D8B030D-6E8A-4147-A177-3AD203B41FA5}">
                      <a16:colId xmlns:a16="http://schemas.microsoft.com/office/drawing/2014/main" val="20001"/>
                    </a:ext>
                  </a:extLst>
                </a:gridCol>
                <a:gridCol w="2364103">
                  <a:extLst>
                    <a:ext uri="{9D8B030D-6E8A-4147-A177-3AD203B41FA5}">
                      <a16:colId xmlns:a16="http://schemas.microsoft.com/office/drawing/2014/main" val="20002"/>
                    </a:ext>
                  </a:extLst>
                </a:gridCol>
                <a:gridCol w="2364103">
                  <a:extLst>
                    <a:ext uri="{9D8B030D-6E8A-4147-A177-3AD203B41FA5}">
                      <a16:colId xmlns:a16="http://schemas.microsoft.com/office/drawing/2014/main" val="20003"/>
                    </a:ext>
                  </a:extLst>
                </a:gridCol>
                <a:gridCol w="2364583">
                  <a:extLst>
                    <a:ext uri="{9D8B030D-6E8A-4147-A177-3AD203B41FA5}">
                      <a16:colId xmlns:a16="http://schemas.microsoft.com/office/drawing/2014/main" val="20004"/>
                    </a:ext>
                  </a:extLst>
                </a:gridCol>
              </a:tblGrid>
              <a:tr h="200520">
                <a:tc gridSpan="5">
                  <a:txBody>
                    <a:bodyPr/>
                    <a:lstStyle/>
                    <a:p>
                      <a:pPr algn="ctr">
                        <a:lnSpc>
                          <a:spcPct val="107000"/>
                        </a:lnSpc>
                      </a:pPr>
                      <a:r>
                        <a:rPr lang="de-DE" sz="1400" b="1" strike="noStrike" spc="-1">
                          <a:solidFill>
                            <a:srgbClr val="FFFFFF"/>
                          </a:solidFill>
                          <a:uFill>
                            <a:solidFill>
                              <a:srgbClr val="FFFFFF"/>
                            </a:solidFill>
                          </a:uFill>
                          <a:latin typeface="Calibri"/>
                        </a:rPr>
                        <a:t>Teil 1: Die Kundenperspektive</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0"/>
                  </a:ext>
                </a:extLst>
              </a:tr>
              <a:tr h="744120">
                <a:tc gridSpan="2">
                  <a:txBody>
                    <a:bodyPr/>
                    <a:lstStyle/>
                    <a:p>
                      <a:pPr>
                        <a:lnSpc>
                          <a:spcPct val="107000"/>
                        </a:lnSpc>
                      </a:pPr>
                      <a:r>
                        <a:rPr lang="de-DE" sz="1400" b="1" strike="noStrike" spc="-1" dirty="0">
                          <a:solidFill>
                            <a:srgbClr val="FFFFFF"/>
                          </a:solidFill>
                          <a:uFill>
                            <a:solidFill>
                              <a:srgbClr val="FFFFFF"/>
                            </a:solidFill>
                          </a:uFill>
                          <a:latin typeface="Calibri"/>
                        </a:rPr>
                        <a:t>Status quo / </a:t>
                      </a:r>
                      <a:r>
                        <a:rPr lang="de-DE" sz="1400" b="1" strike="noStrike" spc="-1" dirty="0" err="1">
                          <a:solidFill>
                            <a:srgbClr val="FFFFFF"/>
                          </a:solidFill>
                          <a:uFill>
                            <a:solidFill>
                              <a:srgbClr val="FFFFFF"/>
                            </a:solidFill>
                          </a:uFill>
                          <a:latin typeface="Calibri"/>
                        </a:rPr>
                        <a:t>aktuelle Situation </a:t>
                      </a:r>
                      <a:r>
                        <a:rPr lang="de-DE" sz="1400" b="1" strike="noStrike" spc="-1" dirty="0">
                          <a:solidFill>
                            <a:srgbClr val="FFFFFF"/>
                          </a:solidFill>
                          <a:uFill>
                            <a:solidFill>
                              <a:srgbClr val="FFFFFF"/>
                            </a:solidFill>
                          </a:uFill>
                          <a:latin typeface="Calibri"/>
                        </a:rPr>
                        <a:t>(</a:t>
                      </a:r>
                      <a:r>
                        <a:rPr lang="de-DE" sz="1400" b="1" strike="noStrike" spc="-1" dirty="0" err="1">
                          <a:solidFill>
                            <a:srgbClr val="FFFFFF"/>
                          </a:solidFill>
                          <a:uFill>
                            <a:solidFill>
                              <a:srgbClr val="FFFFFF"/>
                            </a:solidFill>
                          </a:uFill>
                          <a:latin typeface="Calibri"/>
                        </a:rPr>
                        <a:t>Ausgangslage</a:t>
                      </a:r>
                      <a:r>
                        <a:rPr lang="de-DE" sz="1400" b="1" strike="noStrike" spc="-1" dirty="0">
                          <a:solidFill>
                            <a:srgbClr val="FFFFFF"/>
                          </a:solidFill>
                          <a:uFill>
                            <a:solidFill>
                              <a:srgbClr val="FFFFFF"/>
                            </a:solidFill>
                          </a:uFill>
                          <a:latin typeface="Calibri"/>
                        </a:rPr>
                        <a:t>)</a:t>
                      </a:r>
                      <a:endParaRPr lang="de-DE" sz="1800" b="0" strike="noStrike" spc="-1"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de-DE" sz="1400" b="0" i="1" strike="noStrike" spc="-1">
                          <a:solidFill>
                            <a:srgbClr val="000000"/>
                          </a:solidFill>
                          <a:uFill>
                            <a:solidFill>
                              <a:srgbClr val="FFFFFF"/>
                            </a:solidFill>
                          </a:uFill>
                          <a:latin typeface="Calibri"/>
                        </a:rPr>
                        <a:t>Beschreiben Sie die Situation ohne den neuen oder geänderten Service, einschließlich potenzieller Probleme, die der Service beheben soll, oder ungenutzter Möglichkeiten für den/die Kunden.</a:t>
                      </a:r>
                      <a:endParaRPr lang="de-DE" sz="1800" b="0" strike="noStrike" spc="-1">
                        <a:solidFill>
                          <a:srgbClr val="000000"/>
                        </a:solidFill>
                        <a:uFill>
                          <a:solidFill>
                            <a:srgbClr val="FFFFFF"/>
                          </a:solidFill>
                        </a:uFill>
                        <a:latin typeface="Arial"/>
                      </a:endParaRPr>
                    </a:p>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1"/>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Erwarteter Kunden- und Anwendernutzen / Nutzenversprechen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de-DE" sz="1400" b="0" i="1" strike="noStrike" spc="-1">
                          <a:solidFill>
                            <a:srgbClr val="000000"/>
                          </a:solidFill>
                          <a:uFill>
                            <a:solidFill>
                              <a:srgbClr val="FFFFFF"/>
                            </a:solidFill>
                          </a:uFill>
                          <a:latin typeface="Calibri"/>
                        </a:rPr>
                        <a:t>Beschreiben Sie, wie der neue oder geänderte Service spezifische Anwender-Schmerzen lindert und/oder den/die beabsichtigten Kunden dabei unterstützt, neue Möglichkeiten zu nutzen.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2"/>
                  </a:ext>
                </a:extLst>
              </a:tr>
              <a:tr h="366120">
                <a:tc gridSpan="5">
                  <a:txBody>
                    <a:bodyPr/>
                    <a:lstStyle/>
                    <a:p>
                      <a:pPr algn="ctr">
                        <a:lnSpc>
                          <a:spcPct val="107000"/>
                        </a:lnSpc>
                      </a:pPr>
                      <a:r>
                        <a:rPr lang="de-DE" sz="1400" b="1" strike="noStrike" spc="-1">
                          <a:solidFill>
                            <a:srgbClr val="FFFFFF"/>
                          </a:solidFill>
                          <a:uFill>
                            <a:solidFill>
                              <a:srgbClr val="FFFFFF"/>
                            </a:solidFill>
                          </a:uFill>
                          <a:latin typeface="Calibri"/>
                        </a:rPr>
                        <a:t>Teil 2: Die Perspektive des Service Providers</a:t>
                      </a:r>
                      <a:endParaRPr lang="de-DE" sz="1800" b="0" strike="noStrike" spc="-1">
                        <a:solidFill>
                          <a:srgbClr val="000000"/>
                        </a:solidFill>
                        <a:uFill>
                          <a:solidFill>
                            <a:srgbClr val="FFFFFF"/>
                          </a:solidFill>
                        </a:uFill>
                        <a:latin typeface="Arial"/>
                      </a:endParaRPr>
                    </a:p>
                    <a:p>
                      <a:pPr>
                        <a:lnSpc>
                          <a:spcPct val="107000"/>
                        </a:lnSpc>
                      </a:pPr>
                      <a:r>
                        <a:rPr lang="de-DE" sz="14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3"/>
                  </a:ext>
                </a:extLst>
              </a:tr>
              <a:tr h="366120">
                <a:tc gridSpan="2">
                  <a:txBody>
                    <a:bodyPr/>
                    <a:lstStyle/>
                    <a:p>
                      <a:pPr>
                        <a:lnSpc>
                          <a:spcPct val="107000"/>
                        </a:lnSpc>
                      </a:pPr>
                      <a:r>
                        <a:rPr lang="de-DE" sz="1400" b="1" strike="noStrike" spc="-1" dirty="0">
                          <a:solidFill>
                            <a:srgbClr val="FFFFFF"/>
                          </a:solidFill>
                          <a:uFill>
                            <a:solidFill>
                              <a:srgbClr val="FFFFFF"/>
                            </a:solidFill>
                          </a:uFill>
                          <a:latin typeface="Calibri"/>
                        </a:rPr>
                        <a:t> </a:t>
                      </a:r>
                      <a:endParaRPr lang="de-DE" sz="1800" b="0" strike="noStrike" spc="-1"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gn="ctr">
                        <a:lnSpc>
                          <a:spcPct val="107000"/>
                        </a:lnSpc>
                      </a:pPr>
                      <a:r>
                        <a:rPr lang="de-DE" sz="1400" b="0" strike="noStrike" spc="-1">
                          <a:solidFill>
                            <a:srgbClr val="000000"/>
                          </a:solidFill>
                          <a:uFill>
                            <a:solidFill>
                              <a:srgbClr val="FFFFFF"/>
                            </a:solidFill>
                          </a:uFill>
                          <a:latin typeface="Calibri"/>
                        </a:rPr>
                        <a:t>Bester Fall</a:t>
                      </a:r>
                      <a:endParaRPr lang="de-DE" sz="1800" b="0" strike="noStrike" spc="-1">
                        <a:solidFill>
                          <a:srgbClr val="000000"/>
                        </a:solidFill>
                        <a:uFill>
                          <a:solidFill>
                            <a:srgbClr val="FFFFFF"/>
                          </a:solidFill>
                        </a:uFill>
                        <a:latin typeface="Arial"/>
                      </a:endParaRPr>
                    </a:p>
                    <a:p>
                      <a:pPr algn="ct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400" b="0" strike="noStrike" spc="-1">
                          <a:solidFill>
                            <a:srgbClr val="000000"/>
                          </a:solidFill>
                          <a:uFill>
                            <a:solidFill>
                              <a:srgbClr val="FFFFFF"/>
                            </a:solidFill>
                          </a:uFill>
                          <a:latin typeface="Calibri"/>
                        </a:rPr>
                        <a:t>Erwarteter Fall</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400" b="0" strike="noStrike" spc="-1">
                          <a:solidFill>
                            <a:srgbClr val="000000"/>
                          </a:solidFill>
                          <a:uFill>
                            <a:solidFill>
                              <a:srgbClr val="FFFFFF"/>
                            </a:solidFill>
                          </a:uFill>
                          <a:latin typeface="Calibri"/>
                        </a:rPr>
                        <a:t>Schlimmster Fall</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00960">
                <a:tc gridSpan="2">
                  <a:txBody>
                    <a:bodyPr/>
                    <a:lstStyle/>
                    <a:p>
                      <a:pPr>
                        <a:lnSpc>
                          <a:spcPct val="107000"/>
                        </a:lnSpc>
                      </a:pPr>
                      <a:r>
                        <a:rPr lang="de-DE" sz="1400" b="1" strike="noStrike" spc="-1">
                          <a:solidFill>
                            <a:srgbClr val="FFFFFF"/>
                          </a:solidFill>
                          <a:uFill>
                            <a:solidFill>
                              <a:srgbClr val="FFFFFF"/>
                            </a:solidFill>
                          </a:uFill>
                          <a:latin typeface="Calibri"/>
                        </a:rPr>
                        <a:t>Beurteilung der Demand</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00960">
                <a:tc gridSpan="2">
                  <a:txBody>
                    <a:bodyPr/>
                    <a:lstStyle/>
                    <a:p>
                      <a:pPr>
                        <a:lnSpc>
                          <a:spcPct val="107000"/>
                        </a:lnSpc>
                      </a:pPr>
                      <a:r>
                        <a:rPr lang="de-DE" sz="1400" b="1" strike="noStrike" spc="-1">
                          <a:solidFill>
                            <a:srgbClr val="FFFFFF"/>
                          </a:solidFill>
                          <a:uFill>
                            <a:solidFill>
                              <a:srgbClr val="FFFFFF"/>
                            </a:solidFill>
                          </a:uFill>
                          <a:latin typeface="Calibri"/>
                        </a:rPr>
                        <a:t>Annahmen und Einschränkungen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r h="366120">
                <a:tc gridSpan="2">
                  <a:txBody>
                    <a:bodyPr/>
                    <a:lstStyle/>
                    <a:p>
                      <a:pPr>
                        <a:lnSpc>
                          <a:spcPct val="107000"/>
                        </a:lnSpc>
                      </a:pPr>
                      <a:r>
                        <a:rPr lang="de-DE" sz="1400" b="1" strike="noStrike" spc="-1">
                          <a:solidFill>
                            <a:srgbClr val="FFFFFF"/>
                          </a:solidFill>
                          <a:uFill>
                            <a:solidFill>
                              <a:srgbClr val="FFFFFF"/>
                            </a:solidFill>
                          </a:uFill>
                          <a:latin typeface="Calibri"/>
                        </a:rPr>
                        <a:t>Erwartete organisatorische Auswirkungen auf den Service Provider</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7"/>
                  </a:ext>
                </a:extLst>
              </a:tr>
              <a:tr h="300960">
                <a:tc rowSpan="2">
                  <a:txBody>
                    <a:bodyPr/>
                    <a:lstStyle/>
                    <a:p>
                      <a:pPr>
                        <a:lnSpc>
                          <a:spcPct val="107000"/>
                        </a:lnSpc>
                      </a:pPr>
                      <a:r>
                        <a:rPr lang="de-DE" sz="1400" b="1" strike="noStrike" spc="-1">
                          <a:solidFill>
                            <a:srgbClr val="FFFFFF"/>
                          </a:solidFill>
                          <a:uFill>
                            <a:solidFill>
                              <a:srgbClr val="FFFFFF"/>
                            </a:solidFill>
                          </a:uFill>
                          <a:latin typeface="Calibri"/>
                        </a:rPr>
                        <a:t>Erwartete finanzielle Auswirkungen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7000"/>
                        </a:lnSpc>
                      </a:pPr>
                      <a:r>
                        <a:rPr lang="de-DE" sz="1400" b="0" strike="noStrike" spc="-1">
                          <a:solidFill>
                            <a:srgbClr val="000000"/>
                          </a:solidFill>
                          <a:uFill>
                            <a:solidFill>
                              <a:srgbClr val="FFFFFF"/>
                            </a:solidFill>
                          </a:uFill>
                          <a:latin typeface="Calibri"/>
                        </a:rPr>
                        <a:t>Ausgaben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8"/>
                  </a:ext>
                </a:extLst>
              </a:tr>
              <a:tr h="300960">
                <a:tc v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Einnahmen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9"/>
                  </a:ext>
                </a:extLst>
              </a:tr>
              <a:tr h="299880">
                <a:tc gridSpan="2">
                  <a:txBody>
                    <a:bodyPr/>
                    <a:lstStyle/>
                    <a:p>
                      <a:pPr>
                        <a:lnSpc>
                          <a:spcPct val="107000"/>
                        </a:lnSpc>
                      </a:pPr>
                      <a:r>
                        <a:rPr lang="de-DE" sz="1400" b="1" strike="noStrike" spc="-1">
                          <a:solidFill>
                            <a:srgbClr val="FFFFFF"/>
                          </a:solidFill>
                          <a:uFill>
                            <a:solidFill>
                              <a:srgbClr val="FFFFFF"/>
                            </a:solidFill>
                          </a:uFill>
                          <a:latin typeface="Calibri"/>
                        </a:rPr>
                        <a:t>Risiken</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de-DE" sz="1400" b="0" strike="noStrike" spc="-1" dirty="0">
                          <a:solidFill>
                            <a:srgbClr val="000000"/>
                          </a:solidFill>
                          <a:uFill>
                            <a:solidFill>
                              <a:srgbClr val="FFFFFF"/>
                            </a:solidFill>
                          </a:uFill>
                          <a:latin typeface="Calibri"/>
                        </a:rPr>
                        <a:t> </a:t>
                      </a:r>
                      <a:endParaRPr lang="de-DE" sz="1800" b="0" strike="noStrike" spc="-1"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31860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für einen Service: Finanzielle Auswirkungen</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Kosten: Berücksichtigen Sie die Gesamtbetriebskosten, d. h.:</a:t>
            </a:r>
          </a:p>
          <a:p>
            <a:pPr lvl="1"/>
            <a:r>
              <a:rPr lang="en-US" dirty="0"/>
              <a:t>Direkte und indirekte Kosten für den Service</a:t>
            </a:r>
          </a:p>
          <a:p>
            <a:pPr lvl="1"/>
            <a:r>
              <a:rPr lang="en-US" dirty="0"/>
              <a:t>Variable und feste Kosten</a:t>
            </a:r>
          </a:p>
          <a:p>
            <a:pPr lvl="1"/>
            <a:r>
              <a:rPr lang="en-US" dirty="0"/>
              <a:t>Umlage der geteilten Kosten auf den Service</a:t>
            </a:r>
          </a:p>
          <a:p>
            <a:pPr lvl="1"/>
            <a:r>
              <a:rPr lang="en-US" dirty="0"/>
              <a:t>Kosten über alle Phasen des Service-Lebenszyklus (einschließlich Entwurf/Entwicklung, Betrieb und Beendigung/Ausmusterung)</a:t>
            </a:r>
          </a:p>
          <a:p>
            <a:r>
              <a:rPr lang="en-US" dirty="0"/>
              <a:t>Einkünfte: Berücksichtigen Sie alle Einnahmen, z. B. aus ...</a:t>
            </a:r>
          </a:p>
          <a:p>
            <a:pPr lvl="1"/>
            <a:r>
              <a:rPr lang="en-US" dirty="0"/>
              <a:t>Aufladen</a:t>
            </a:r>
          </a:p>
          <a:p>
            <a:pPr lvl="1"/>
            <a:r>
              <a:rPr lang="en-US" dirty="0"/>
              <a:t>Finanzierung</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69</a:t>
            </a:fld>
            <a:endParaRPr lang="en-US"/>
          </a:p>
        </p:txBody>
      </p:sp>
    </p:spTree>
    <p:extLst>
      <p:ext uri="{BB962C8B-B14F-4D97-AF65-F5344CB8AC3E}">
        <p14:creationId xmlns:p14="http://schemas.microsoft.com/office/powerpoint/2010/main" val="89064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Der FitSM-Standard: Überblick</a:t>
            </a:r>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pic>
        <p:nvPicPr>
          <p:cNvPr id="5" name="Grafik 4" descr="Ein Bild, das Text, Screenshot, Schrift, Reihe enthält.&#10;&#10;Automatisch generierte Beschreibung">
            <a:extLst>
              <a:ext uri="{FF2B5EF4-FFF2-40B4-BE49-F238E27FC236}">
                <a16:creationId xmlns:a16="http://schemas.microsoft.com/office/drawing/2014/main" id="{C2E4A68B-778F-4D45-AA65-B516BA759451}"/>
              </a:ext>
            </a:extLst>
          </p:cNvPr>
          <p:cNvPicPr>
            <a:picLocks noChangeAspect="1"/>
          </p:cNvPicPr>
          <p:nvPr/>
        </p:nvPicPr>
        <p:blipFill>
          <a:blip r:embed="rId3"/>
          <a:stretch>
            <a:fillRect/>
          </a:stretch>
        </p:blipFill>
        <p:spPr>
          <a:xfrm>
            <a:off x="2339802" y="1799783"/>
            <a:ext cx="7327900" cy="4813300"/>
          </a:xfrm>
          <a:prstGeom prst="rect">
            <a:avLst/>
          </a:prstGeom>
        </p:spPr>
      </p:pic>
    </p:spTree>
    <p:extLst>
      <p:ext uri="{BB962C8B-B14F-4D97-AF65-F5344CB8AC3E}">
        <p14:creationId xmlns:p14="http://schemas.microsoft.com/office/powerpoint/2010/main" val="4162714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für einen Service: Einschränkungen</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Rechtliche Anforderungen/Einschränkungen, einschließlich Regulierung</a:t>
            </a:r>
          </a:p>
          <a:p>
            <a:r>
              <a:rPr lang="en-US" dirty="0"/>
              <a:t>Vertragliche Anforderungen/Einschränkungen</a:t>
            </a:r>
          </a:p>
          <a:p>
            <a:r>
              <a:rPr lang="en-US" dirty="0"/>
              <a:t>Richtlinien</a:t>
            </a:r>
          </a:p>
          <a:p>
            <a:r>
              <a:rPr lang="en-US" dirty="0"/>
              <a:t>Andere Formen der Einhaltung von Vorschriften / Konformitätsfragen</a:t>
            </a:r>
          </a:p>
          <a:p>
            <a:r>
              <a:rPr lang="en-US" dirty="0"/>
              <a:t>Monetäre Anforderungen/Einschränkungen</a:t>
            </a:r>
          </a:p>
          <a:p>
            <a:r>
              <a:rPr lang="en-US" dirty="0"/>
              <a:t>Menschen / Personal / Kompetenzanforderungen / Einschränkungen</a:t>
            </a:r>
          </a:p>
          <a:p>
            <a:r>
              <a:rPr lang="en-US" dirty="0"/>
              <a:t>Sonstige Einschränkungen bei den Ressourcen</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70</a:t>
            </a:fld>
            <a:endParaRPr lang="en-US"/>
          </a:p>
        </p:txBody>
      </p:sp>
    </p:spTree>
    <p:extLst>
      <p:ext uri="{BB962C8B-B14F-4D97-AF65-F5344CB8AC3E}">
        <p14:creationId xmlns:p14="http://schemas.microsoft.com/office/powerpoint/2010/main" val="3941534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Service-Abnahmekriterien</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Service-Abnahmekriterien können hilfreich sein, um einen reibungslosen Übergang eines neuen oder geänderten Services in die Live-Umgebung zu unterstützen, indem ...</a:t>
            </a:r>
          </a:p>
          <a:p>
            <a:pPr lvl="1"/>
            <a:r>
              <a:rPr lang="en-US" dirty="0"/>
              <a:t>Schaffung eines gemeinsamen Verständnisses zwischen dem Service Provider und den Kunden/anderen Beteiligten hinsichtlich der Erwartungen an den neuen/geänderten Service;</a:t>
            </a:r>
          </a:p>
          <a:p>
            <a:pPr lvl="1"/>
            <a:r>
              <a:rPr lang="en-US" dirty="0"/>
              <a:t>Vermeidung von Konflikten zwischen dem Service Provider und den Kunden/anderen Beteiligten durch klare Festlegung der Bedingungen, unter denen der neue oder geänderte Service in der Live-Umgebung eingesetzt wird;</a:t>
            </a:r>
          </a:p>
          <a:p>
            <a:pPr lvl="1"/>
            <a:r>
              <a:rPr lang="en-US" dirty="0"/>
              <a:t>Schaffung einer Grundlage für die Qualitätssicherung während der Entwurfs-/Entwicklungs- und Übergangsphase.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71</a:t>
            </a:fld>
            <a:endParaRPr lang="en-US"/>
          </a:p>
        </p:txBody>
      </p:sp>
    </p:spTree>
    <p:extLst>
      <p:ext uri="{BB962C8B-B14F-4D97-AF65-F5344CB8AC3E}">
        <p14:creationId xmlns:p14="http://schemas.microsoft.com/office/powerpoint/2010/main" val="202753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Service-Abnahmekriterien: Kategorien und Beispiele</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72</a:t>
            </a:fld>
            <a:endParaRPr lang="en-US"/>
          </a:p>
        </p:txBody>
      </p:sp>
      <p:graphicFrame>
        <p:nvGraphicFramePr>
          <p:cNvPr id="6" name="Inhaltsplatzhalter 4">
            <a:extLst>
              <a:ext uri="{FF2B5EF4-FFF2-40B4-BE49-F238E27FC236}">
                <a16:creationId xmlns:a16="http://schemas.microsoft.com/office/drawing/2014/main" id="{85F446B0-FCA8-345B-DCCD-7484BB173116}"/>
              </a:ext>
            </a:extLst>
          </p:cNvPr>
          <p:cNvGraphicFramePr>
            <a:graphicFrameLocks/>
          </p:cNvGraphicFramePr>
          <p:nvPr>
            <p:extLst>
              <p:ext uri="{D42A27DB-BD31-4B8C-83A1-F6EECF244321}">
                <p14:modId xmlns:p14="http://schemas.microsoft.com/office/powerpoint/2010/main" val="432946048"/>
              </p:ext>
            </p:extLst>
          </p:nvPr>
        </p:nvGraphicFramePr>
        <p:xfrm>
          <a:off x="609600" y="1906088"/>
          <a:ext cx="10972799" cy="4303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129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Rollen, Verantwortlichkeiten und Zuständigkeiten im ITSM</a:t>
            </a:r>
          </a:p>
        </p:txBody>
      </p:sp>
      <p:sp>
        <p:nvSpPr>
          <p:cNvPr id="4" name="Foliennummernplatzhalter 3"/>
          <p:cNvSpPr>
            <a:spLocks noGrp="1"/>
          </p:cNvSpPr>
          <p:nvPr>
            <p:ph type="sldNum" sz="quarter" idx="12"/>
          </p:nvPr>
        </p:nvSpPr>
        <p:spPr/>
        <p:txBody>
          <a:bodyPr/>
          <a:lstStyle/>
          <a:p>
            <a:fld id="{43507AEB-23B8-F142-83A3-458C56B10093}" type="slidenum">
              <a:rPr lang="en-US" smtClean="0"/>
              <a:t>73</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FitSM-Rollenmodell, allgemeine und spezifische Rollen, RACI</a:t>
            </a:r>
          </a:p>
        </p:txBody>
      </p:sp>
    </p:spTree>
    <p:extLst>
      <p:ext uri="{BB962C8B-B14F-4D97-AF65-F5344CB8AC3E}">
        <p14:creationId xmlns:p14="http://schemas.microsoft.com/office/powerpoint/2010/main" val="2654064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Das FitSM-Rollenmodell: </a:t>
            </a:r>
            <a:r>
              <a:rPr lang="en-US" sz="3200" b="0" strike="noStrike" spc="-1" dirty="0" err="1">
                <a:solidFill>
                  <a:srgbClr val="205595"/>
                </a:solidFill>
                <a:uFill>
                  <a:solidFill>
                    <a:srgbClr val="FFFFFF"/>
                  </a:solidFill>
                </a:uFill>
                <a:latin typeface="Calibri"/>
              </a:rPr>
              <a:t>Visualisierung</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74</a:t>
            </a:fld>
            <a:endParaRPr lang="en-US"/>
          </a:p>
        </p:txBody>
      </p:sp>
      <p:sp>
        <p:nvSpPr>
          <p:cNvPr id="47" name="Google Shape;720;p59">
            <a:extLst>
              <a:ext uri="{FF2B5EF4-FFF2-40B4-BE49-F238E27FC236}">
                <a16:creationId xmlns:a16="http://schemas.microsoft.com/office/drawing/2014/main" id="{57C70127-991D-704F-B02E-76D1ACE80E13}"/>
              </a:ext>
            </a:extLst>
          </p:cNvPr>
          <p:cNvSpPr/>
          <p:nvPr/>
        </p:nvSpPr>
        <p:spPr>
          <a:xfrm>
            <a:off x="862885" y="1571219"/>
            <a:ext cx="9891149" cy="5224427"/>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800" dirty="0">
              <a:solidFill>
                <a:schemeClr val="dk1"/>
              </a:solidFill>
              <a:latin typeface="Calibri"/>
              <a:ea typeface="Calibri"/>
              <a:cs typeface="Calibri"/>
              <a:sym typeface="Calibri"/>
            </a:endParaRPr>
          </a:p>
        </p:txBody>
      </p:sp>
      <p:sp>
        <p:nvSpPr>
          <p:cNvPr id="48" name="Google Shape;721;p59">
            <a:extLst>
              <a:ext uri="{FF2B5EF4-FFF2-40B4-BE49-F238E27FC236}">
                <a16:creationId xmlns:a16="http://schemas.microsoft.com/office/drawing/2014/main" id="{85B4BACC-626E-9C43-A6B8-EA27FF0D48F5}"/>
              </a:ext>
            </a:extLst>
          </p:cNvPr>
          <p:cNvSpPr/>
          <p:nvPr/>
        </p:nvSpPr>
        <p:spPr>
          <a:xfrm>
            <a:off x="2011247" y="3358964"/>
            <a:ext cx="2609246" cy="2932352"/>
          </a:xfrm>
          <a:prstGeom prst="rect">
            <a:avLst/>
          </a:prstGeom>
          <a:solidFill>
            <a:schemeClr val="bg1">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SPM-Prozess</a:t>
            </a:r>
            <a:endParaRPr sz="1800" dirty="0">
              <a:solidFill>
                <a:schemeClr val="dk1"/>
              </a:solidFill>
              <a:latin typeface="Calibri"/>
              <a:ea typeface="Calibri"/>
              <a:cs typeface="Calibri"/>
              <a:sym typeface="Calibri"/>
            </a:endParaRPr>
          </a:p>
        </p:txBody>
      </p:sp>
      <p:sp>
        <p:nvSpPr>
          <p:cNvPr id="49" name="Google Shape;722;p59">
            <a:extLst>
              <a:ext uri="{FF2B5EF4-FFF2-40B4-BE49-F238E27FC236}">
                <a16:creationId xmlns:a16="http://schemas.microsoft.com/office/drawing/2014/main" id="{5CBC8351-7A93-E741-BC6A-ECAC59B0FAAB}"/>
              </a:ext>
            </a:extLst>
          </p:cNvPr>
          <p:cNvSpPr/>
          <p:nvPr/>
        </p:nvSpPr>
        <p:spPr>
          <a:xfrm>
            <a:off x="4834258" y="3358964"/>
            <a:ext cx="1152527" cy="2932352"/>
          </a:xfrm>
          <a:prstGeom prst="rect">
            <a:avLst/>
          </a:prstGeom>
          <a:solidFill>
            <a:schemeClr val="bg1">
              <a:lumMod val="75000"/>
            </a:schemeClr>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SLM-Prozess</a:t>
            </a:r>
            <a:endParaRPr sz="1800" dirty="0">
              <a:solidFill>
                <a:schemeClr val="dk1"/>
              </a:solidFill>
              <a:latin typeface="Calibri"/>
              <a:ea typeface="Calibri"/>
              <a:cs typeface="Calibri"/>
              <a:sym typeface="Calibri"/>
            </a:endParaRPr>
          </a:p>
        </p:txBody>
      </p:sp>
      <p:sp>
        <p:nvSpPr>
          <p:cNvPr id="50" name="Google Shape;730;p59">
            <a:extLst>
              <a:ext uri="{FF2B5EF4-FFF2-40B4-BE49-F238E27FC236}">
                <a16:creationId xmlns:a16="http://schemas.microsoft.com/office/drawing/2014/main" id="{E6C3221E-FA1B-694E-9BE6-BFE60F1C900E}"/>
              </a:ext>
            </a:extLst>
          </p:cNvPr>
          <p:cNvSpPr/>
          <p:nvPr/>
        </p:nvSpPr>
        <p:spPr>
          <a:xfrm>
            <a:off x="2716107" y="3223170"/>
            <a:ext cx="1152527" cy="376848"/>
          </a:xfrm>
          <a:prstGeom prst="roundRect">
            <a:avLst>
              <a:gd name="adj" fmla="val 16667"/>
            </a:avLst>
          </a:prstGeom>
          <a:solidFill>
            <a:schemeClr val="accent3">
              <a:lumMod val="75000"/>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SPM Prozess-Manager</a:t>
            </a:r>
            <a:endParaRPr sz="1600" dirty="0">
              <a:solidFill>
                <a:schemeClr val="dk1"/>
              </a:solidFill>
              <a:latin typeface="Calibri"/>
              <a:ea typeface="Calibri"/>
              <a:cs typeface="Calibri"/>
              <a:sym typeface="Calibri"/>
            </a:endParaRPr>
          </a:p>
        </p:txBody>
      </p:sp>
      <p:sp>
        <p:nvSpPr>
          <p:cNvPr id="51" name="Google Shape;731;p59">
            <a:extLst>
              <a:ext uri="{FF2B5EF4-FFF2-40B4-BE49-F238E27FC236}">
                <a16:creationId xmlns:a16="http://schemas.microsoft.com/office/drawing/2014/main" id="{7BFED6D7-3AA8-474E-AFDC-B6CC7392032A}"/>
              </a:ext>
            </a:extLst>
          </p:cNvPr>
          <p:cNvSpPr/>
          <p:nvPr/>
        </p:nvSpPr>
        <p:spPr>
          <a:xfrm>
            <a:off x="1965633" y="2478259"/>
            <a:ext cx="4021152" cy="680133"/>
          </a:xfrm>
          <a:prstGeom prst="roundRect">
            <a:avLst>
              <a:gd name="adj" fmla="val 16667"/>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Prozess-Verantwortlicher: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SPM und </a:t>
            </a:r>
            <a:r>
              <a:rPr lang="en-US" sz="1400" dirty="0" err="1">
                <a:solidFill>
                  <a:schemeClr val="lt1"/>
                </a:solidFill>
                <a:latin typeface="Calibri"/>
                <a:ea typeface="Calibri"/>
                <a:cs typeface="Calibri"/>
                <a:sym typeface="Calibri"/>
              </a:rPr>
              <a:t>SLM</a:t>
            </a:r>
            <a:endParaRPr sz="1800" dirty="0">
              <a:solidFill>
                <a:schemeClr val="dk1"/>
              </a:solidFill>
              <a:latin typeface="Calibri"/>
              <a:ea typeface="Calibri"/>
              <a:cs typeface="Calibri"/>
              <a:sym typeface="Calibri"/>
            </a:endParaRPr>
          </a:p>
        </p:txBody>
      </p:sp>
      <p:sp>
        <p:nvSpPr>
          <p:cNvPr id="52" name="Google Shape;736;p59">
            <a:extLst>
              <a:ext uri="{FF2B5EF4-FFF2-40B4-BE49-F238E27FC236}">
                <a16:creationId xmlns:a16="http://schemas.microsoft.com/office/drawing/2014/main" id="{0047DFB5-2C65-BB45-B111-C5375EBC9ED4}"/>
              </a:ext>
            </a:extLst>
          </p:cNvPr>
          <p:cNvSpPr/>
          <p:nvPr/>
        </p:nvSpPr>
        <p:spPr>
          <a:xfrm>
            <a:off x="6320507" y="2455401"/>
            <a:ext cx="1873277" cy="702991"/>
          </a:xfrm>
          <a:prstGeom prst="roundRect">
            <a:avLst>
              <a:gd name="adj" fmla="val 16667"/>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Prozess-Verantwortlicher: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CRM</a:t>
            </a:r>
            <a:endParaRPr sz="1800" dirty="0">
              <a:solidFill>
                <a:schemeClr val="dk1"/>
              </a:solidFill>
              <a:latin typeface="Calibri"/>
              <a:ea typeface="Calibri"/>
              <a:cs typeface="Calibri"/>
              <a:sym typeface="Calibri"/>
            </a:endParaRPr>
          </a:p>
        </p:txBody>
      </p:sp>
      <p:sp>
        <p:nvSpPr>
          <p:cNvPr id="53" name="Google Shape;737;p59">
            <a:extLst>
              <a:ext uri="{FF2B5EF4-FFF2-40B4-BE49-F238E27FC236}">
                <a16:creationId xmlns:a16="http://schemas.microsoft.com/office/drawing/2014/main" id="{2C8D7CB5-CE95-9440-898B-B8BD85E31186}"/>
              </a:ext>
            </a:extLst>
          </p:cNvPr>
          <p:cNvSpPr/>
          <p:nvPr/>
        </p:nvSpPr>
        <p:spPr>
          <a:xfrm>
            <a:off x="6320507" y="3337544"/>
            <a:ext cx="1931103" cy="2932352"/>
          </a:xfrm>
          <a:prstGeom prst="rect">
            <a:avLst/>
          </a:prstGeom>
          <a:solidFill>
            <a:schemeClr val="bg1">
              <a:lumMod val="75000"/>
            </a:schemeClr>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CRM-Prozess</a:t>
            </a:r>
            <a:endParaRPr sz="1800" dirty="0">
              <a:solidFill>
                <a:schemeClr val="dk1"/>
              </a:solidFill>
              <a:latin typeface="Calibri"/>
              <a:ea typeface="Calibri"/>
              <a:cs typeface="Calibri"/>
              <a:sym typeface="Calibri"/>
            </a:endParaRPr>
          </a:p>
        </p:txBody>
      </p:sp>
      <p:sp>
        <p:nvSpPr>
          <p:cNvPr id="54" name="Google Shape;736;p59">
            <a:extLst>
              <a:ext uri="{FF2B5EF4-FFF2-40B4-BE49-F238E27FC236}">
                <a16:creationId xmlns:a16="http://schemas.microsoft.com/office/drawing/2014/main" id="{D0324DB9-CAF6-CB4A-A027-68D01F6BDB1A}"/>
              </a:ext>
            </a:extLst>
          </p:cNvPr>
          <p:cNvSpPr/>
          <p:nvPr/>
        </p:nvSpPr>
        <p:spPr>
          <a:xfrm>
            <a:off x="1965633" y="1715371"/>
            <a:ext cx="8597226" cy="315447"/>
          </a:xfrm>
          <a:prstGeom prst="roundRect">
            <a:avLst>
              <a:gd name="adj" fmla="val 16667"/>
            </a:avLst>
          </a:prstGeom>
          <a:solidFill>
            <a:srgbClr val="165B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dirty="0">
                <a:solidFill>
                  <a:schemeClr val="lt1"/>
                </a:solidFill>
                <a:latin typeface="Calibri"/>
                <a:ea typeface="Calibri"/>
                <a:cs typeface="Calibri"/>
                <a:sym typeface="Calibri"/>
              </a:rPr>
              <a:t>SMS-Verantwortlicher</a:t>
            </a:r>
            <a:endParaRPr sz="1800" dirty="0">
              <a:solidFill>
                <a:schemeClr val="dk1"/>
              </a:solidFill>
              <a:latin typeface="Calibri"/>
              <a:ea typeface="Calibri"/>
              <a:cs typeface="Calibri"/>
              <a:sym typeface="Calibri"/>
            </a:endParaRPr>
          </a:p>
        </p:txBody>
      </p:sp>
      <p:sp>
        <p:nvSpPr>
          <p:cNvPr id="55" name="Google Shape;736;p59">
            <a:extLst>
              <a:ext uri="{FF2B5EF4-FFF2-40B4-BE49-F238E27FC236}">
                <a16:creationId xmlns:a16="http://schemas.microsoft.com/office/drawing/2014/main" id="{FCC54882-E281-C144-96BD-51216E8EB03D}"/>
              </a:ext>
            </a:extLst>
          </p:cNvPr>
          <p:cNvSpPr/>
          <p:nvPr/>
        </p:nvSpPr>
        <p:spPr>
          <a:xfrm>
            <a:off x="1965633" y="2085386"/>
            <a:ext cx="8597226" cy="315447"/>
          </a:xfrm>
          <a:prstGeom prst="roundRect">
            <a:avLst>
              <a:gd name="adj" fmla="val 16667"/>
            </a:avLst>
          </a:prstGeom>
          <a:solidFill>
            <a:srgbClr val="0F70B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dirty="0">
                <a:solidFill>
                  <a:schemeClr val="lt1"/>
                </a:solidFill>
                <a:latin typeface="Calibri"/>
                <a:ea typeface="Calibri"/>
                <a:cs typeface="Calibri"/>
                <a:sym typeface="Calibri"/>
              </a:rPr>
              <a:t>SMS-Manager</a:t>
            </a:r>
            <a:endParaRPr sz="1800" dirty="0">
              <a:solidFill>
                <a:schemeClr val="dk1"/>
              </a:solidFill>
              <a:latin typeface="Calibri"/>
              <a:ea typeface="Calibri"/>
              <a:cs typeface="Calibri"/>
              <a:sym typeface="Calibri"/>
            </a:endParaRPr>
          </a:p>
        </p:txBody>
      </p:sp>
      <p:sp>
        <p:nvSpPr>
          <p:cNvPr id="56" name="Google Shape;730;p59">
            <a:extLst>
              <a:ext uri="{FF2B5EF4-FFF2-40B4-BE49-F238E27FC236}">
                <a16:creationId xmlns:a16="http://schemas.microsoft.com/office/drawing/2014/main" id="{D1ECE6AE-3169-ED43-9EB4-C406203C7256}"/>
              </a:ext>
            </a:extLst>
          </p:cNvPr>
          <p:cNvSpPr/>
          <p:nvPr/>
        </p:nvSpPr>
        <p:spPr>
          <a:xfrm>
            <a:off x="4888357" y="3223170"/>
            <a:ext cx="1052003" cy="376848"/>
          </a:xfrm>
          <a:prstGeom prst="roundRect">
            <a:avLst>
              <a:gd name="adj" fmla="val 16667"/>
            </a:avLst>
          </a:prstGeom>
          <a:solidFill>
            <a:schemeClr val="accent3">
              <a:lumMod val="75000"/>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SLM </a:t>
            </a:r>
            <a:r>
              <a:rPr lang="en-US" sz="1200" dirty="0">
                <a:solidFill>
                  <a:schemeClr val="lt1"/>
                </a:solidFill>
                <a:latin typeface="Calibri"/>
                <a:ea typeface="Calibri"/>
                <a:cs typeface="Calibri"/>
                <a:sym typeface="Calibri"/>
              </a:rPr>
              <a:t>Prozess-Manager</a:t>
            </a:r>
            <a:endParaRPr sz="1600" dirty="0">
              <a:solidFill>
                <a:schemeClr val="dk1"/>
              </a:solidFill>
              <a:latin typeface="Calibri"/>
              <a:ea typeface="Calibri"/>
              <a:cs typeface="Calibri"/>
              <a:sym typeface="Calibri"/>
            </a:endParaRPr>
          </a:p>
        </p:txBody>
      </p:sp>
      <p:sp>
        <p:nvSpPr>
          <p:cNvPr id="57" name="Google Shape;730;p59">
            <a:extLst>
              <a:ext uri="{FF2B5EF4-FFF2-40B4-BE49-F238E27FC236}">
                <a16:creationId xmlns:a16="http://schemas.microsoft.com/office/drawing/2014/main" id="{0AB7786C-1DA2-A04B-90AC-D51F8E9E4502}"/>
              </a:ext>
            </a:extLst>
          </p:cNvPr>
          <p:cNvSpPr/>
          <p:nvPr/>
        </p:nvSpPr>
        <p:spPr>
          <a:xfrm>
            <a:off x="6650162" y="3209843"/>
            <a:ext cx="1295398" cy="376848"/>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CRM Prozess-Manager</a:t>
            </a:r>
            <a:endParaRPr sz="1600" dirty="0">
              <a:solidFill>
                <a:schemeClr val="dk1"/>
              </a:solidFill>
              <a:latin typeface="Calibri"/>
              <a:ea typeface="Calibri"/>
              <a:cs typeface="Calibri"/>
              <a:sym typeface="Calibri"/>
            </a:endParaRPr>
          </a:p>
        </p:txBody>
      </p:sp>
      <p:sp>
        <p:nvSpPr>
          <p:cNvPr id="58" name="Google Shape;736;p59">
            <a:extLst>
              <a:ext uri="{FF2B5EF4-FFF2-40B4-BE49-F238E27FC236}">
                <a16:creationId xmlns:a16="http://schemas.microsoft.com/office/drawing/2014/main" id="{05772BAD-7377-8846-A74B-045B2EEB4D47}"/>
              </a:ext>
            </a:extLst>
          </p:cNvPr>
          <p:cNvSpPr/>
          <p:nvPr/>
        </p:nvSpPr>
        <p:spPr>
          <a:xfrm>
            <a:off x="1950095" y="6412102"/>
            <a:ext cx="8597226" cy="262758"/>
          </a:xfrm>
          <a:prstGeom prst="roundRect">
            <a:avLst>
              <a:gd name="adj" fmla="val 16667"/>
            </a:avLst>
          </a:prstGeom>
          <a:solidFill>
            <a:schemeClr val="bg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dirty="0">
                <a:solidFill>
                  <a:schemeClr val="bg1">
                    <a:lumMod val="50000"/>
                  </a:schemeClr>
                </a:solidFill>
                <a:latin typeface="Calibri"/>
                <a:ea typeface="Calibri"/>
                <a:cs typeface="Calibri"/>
                <a:sym typeface="Calibri"/>
              </a:rPr>
              <a:t>Allgemeine Rolle: Dokumentationsbeauftragter</a:t>
            </a:r>
            <a:endParaRPr sz="1800" dirty="0">
              <a:solidFill>
                <a:schemeClr val="bg1">
                  <a:lumMod val="50000"/>
                </a:schemeClr>
              </a:solidFill>
              <a:latin typeface="Calibri"/>
              <a:ea typeface="Calibri"/>
              <a:cs typeface="Calibri"/>
              <a:sym typeface="Calibri"/>
            </a:endParaRPr>
          </a:p>
        </p:txBody>
      </p:sp>
      <p:grpSp>
        <p:nvGrpSpPr>
          <p:cNvPr id="59" name="Group 13">
            <a:extLst>
              <a:ext uri="{FF2B5EF4-FFF2-40B4-BE49-F238E27FC236}">
                <a16:creationId xmlns:a16="http://schemas.microsoft.com/office/drawing/2014/main" id="{66DDA1CB-1EF5-624D-9ED9-E70C6FC9E046}"/>
              </a:ext>
            </a:extLst>
          </p:cNvPr>
          <p:cNvGrpSpPr/>
          <p:nvPr/>
        </p:nvGrpSpPr>
        <p:grpSpPr>
          <a:xfrm>
            <a:off x="2172694" y="3857181"/>
            <a:ext cx="2227783" cy="1136990"/>
            <a:chOff x="601791" y="3940581"/>
            <a:chExt cx="926946" cy="885737"/>
          </a:xfrm>
        </p:grpSpPr>
        <p:sp>
          <p:nvSpPr>
            <p:cNvPr id="60" name="Google Shape;723;p59">
              <a:extLst>
                <a:ext uri="{FF2B5EF4-FFF2-40B4-BE49-F238E27FC236}">
                  <a16:creationId xmlns:a16="http://schemas.microsoft.com/office/drawing/2014/main" id="{030E050E-4B27-F945-BF2C-DD84D9C8965E}"/>
                </a:ext>
              </a:extLst>
            </p:cNvPr>
            <p:cNvSpPr/>
            <p:nvPr/>
          </p:nvSpPr>
          <p:spPr>
            <a:xfrm rot="5400000">
              <a:off x="381773" y="4318508"/>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1</a:t>
              </a:r>
              <a:endParaRPr sz="1600" dirty="0">
                <a:solidFill>
                  <a:schemeClr val="dk1"/>
                </a:solidFill>
                <a:latin typeface="Calibri"/>
                <a:ea typeface="Calibri"/>
                <a:cs typeface="Calibri"/>
                <a:sym typeface="Calibri"/>
              </a:endParaRPr>
            </a:p>
          </p:txBody>
        </p:sp>
        <p:sp>
          <p:nvSpPr>
            <p:cNvPr id="61" name="Google Shape;724;p59">
              <a:extLst>
                <a:ext uri="{FF2B5EF4-FFF2-40B4-BE49-F238E27FC236}">
                  <a16:creationId xmlns:a16="http://schemas.microsoft.com/office/drawing/2014/main" id="{F77E6D07-DF3E-D646-8598-DE31CBE015A3}"/>
                </a:ext>
              </a:extLst>
            </p:cNvPr>
            <p:cNvSpPr/>
            <p:nvPr/>
          </p:nvSpPr>
          <p:spPr>
            <a:xfrm rot="5400000">
              <a:off x="687529" y="4321712"/>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2</a:t>
              </a:r>
              <a:endParaRPr sz="1600" dirty="0">
                <a:solidFill>
                  <a:schemeClr val="dk1"/>
                </a:solidFill>
                <a:latin typeface="Calibri"/>
                <a:ea typeface="Calibri"/>
                <a:cs typeface="Calibri"/>
                <a:sym typeface="Calibri"/>
              </a:endParaRPr>
            </a:p>
          </p:txBody>
        </p:sp>
        <p:sp>
          <p:nvSpPr>
            <p:cNvPr id="62" name="Google Shape;725;p59">
              <a:extLst>
                <a:ext uri="{FF2B5EF4-FFF2-40B4-BE49-F238E27FC236}">
                  <a16:creationId xmlns:a16="http://schemas.microsoft.com/office/drawing/2014/main" id="{E35EFC84-A45D-4B48-AC93-98A5B73404A1}"/>
                </a:ext>
              </a:extLst>
            </p:cNvPr>
            <p:cNvSpPr/>
            <p:nvPr/>
          </p:nvSpPr>
          <p:spPr>
            <a:xfrm rot="5400000">
              <a:off x="978595" y="4326901"/>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3</a:t>
              </a:r>
              <a:endParaRPr sz="1600" dirty="0">
                <a:solidFill>
                  <a:schemeClr val="dk1"/>
                </a:solidFill>
                <a:latin typeface="Calibri"/>
                <a:ea typeface="Calibri"/>
                <a:cs typeface="Calibri"/>
                <a:sym typeface="Calibri"/>
              </a:endParaRPr>
            </a:p>
          </p:txBody>
        </p:sp>
        <p:sp>
          <p:nvSpPr>
            <p:cNvPr id="63" name="Google Shape;733;p59">
              <a:extLst>
                <a:ext uri="{FF2B5EF4-FFF2-40B4-BE49-F238E27FC236}">
                  <a16:creationId xmlns:a16="http://schemas.microsoft.com/office/drawing/2014/main" id="{F1D95CFF-8298-914E-8545-9D72CC5D67CC}"/>
                </a:ext>
              </a:extLst>
            </p:cNvPr>
            <p:cNvSpPr txBox="1"/>
            <p:nvPr/>
          </p:nvSpPr>
          <p:spPr>
            <a:xfrm>
              <a:off x="601791" y="3940581"/>
              <a:ext cx="926946" cy="19446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tx1">
                      <a:lumMod val="50000"/>
                      <a:lumOff val="50000"/>
                    </a:schemeClr>
                  </a:solidFill>
                  <a:latin typeface="Calibri"/>
                  <a:ea typeface="Calibri"/>
                  <a:cs typeface="Calibri"/>
                  <a:sym typeface="Calibri"/>
                </a:rPr>
                <a:t>Pr. Personal</a:t>
              </a:r>
              <a:endParaRPr sz="1800" dirty="0">
                <a:solidFill>
                  <a:schemeClr val="tx1">
                    <a:lumMod val="50000"/>
                    <a:lumOff val="50000"/>
                  </a:schemeClr>
                </a:solidFill>
                <a:latin typeface="Calibri"/>
                <a:ea typeface="Calibri"/>
                <a:cs typeface="Calibri"/>
                <a:sym typeface="Calibri"/>
              </a:endParaRPr>
            </a:p>
          </p:txBody>
        </p:sp>
      </p:grpSp>
      <p:sp>
        <p:nvSpPr>
          <p:cNvPr id="64" name="Google Shape;725;p59">
            <a:extLst>
              <a:ext uri="{FF2B5EF4-FFF2-40B4-BE49-F238E27FC236}">
                <a16:creationId xmlns:a16="http://schemas.microsoft.com/office/drawing/2014/main" id="{06C9D723-DFD0-A44C-B131-02003BC688BE}"/>
              </a:ext>
            </a:extLst>
          </p:cNvPr>
          <p:cNvSpPr/>
          <p:nvPr/>
        </p:nvSpPr>
        <p:spPr>
          <a:xfrm>
            <a:off x="6478832" y="4848478"/>
            <a:ext cx="1324557"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Kunde J</a:t>
            </a:r>
            <a:endParaRPr sz="1600" dirty="0">
              <a:solidFill>
                <a:schemeClr val="dk1"/>
              </a:solidFill>
              <a:latin typeface="Calibri"/>
              <a:ea typeface="Calibri"/>
              <a:cs typeface="Calibri"/>
              <a:sym typeface="Calibri"/>
            </a:endParaRPr>
          </a:p>
        </p:txBody>
      </p:sp>
      <p:sp>
        <p:nvSpPr>
          <p:cNvPr id="65" name="Google Shape;730;p59">
            <a:extLst>
              <a:ext uri="{FF2B5EF4-FFF2-40B4-BE49-F238E27FC236}">
                <a16:creationId xmlns:a16="http://schemas.microsoft.com/office/drawing/2014/main" id="{30A84323-59A8-894E-96B3-BC17CE363B1C}"/>
              </a:ext>
            </a:extLst>
          </p:cNvPr>
          <p:cNvSpPr/>
          <p:nvPr/>
        </p:nvSpPr>
        <p:spPr>
          <a:xfrm>
            <a:off x="6502446" y="5002341"/>
            <a:ext cx="1700398" cy="1006365"/>
          </a:xfrm>
          <a:prstGeom prst="roundRect">
            <a:avLst>
              <a:gd name="adj" fmla="val 16667"/>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a:solidFill>
                  <a:schemeClr val="tx1">
                    <a:lumMod val="50000"/>
                    <a:lumOff val="50000"/>
                  </a:schemeClr>
                </a:solidFill>
                <a:latin typeface="Calibri"/>
                <a:ea typeface="Calibri"/>
                <a:cs typeface="Calibri"/>
                <a:sym typeface="Calibri"/>
              </a:rPr>
              <a:t>Customer Relationship Management (Account Manager) Customer J</a:t>
            </a:r>
            <a:endParaRPr sz="1600" dirty="0">
              <a:solidFill>
                <a:schemeClr val="tx1">
                  <a:lumMod val="50000"/>
                  <a:lumOff val="50000"/>
                </a:schemeClr>
              </a:solidFill>
              <a:latin typeface="Calibri"/>
              <a:ea typeface="Calibri"/>
              <a:cs typeface="Calibri"/>
              <a:sym typeface="Calibri"/>
            </a:endParaRPr>
          </a:p>
        </p:txBody>
      </p:sp>
      <p:grpSp>
        <p:nvGrpSpPr>
          <p:cNvPr id="66" name="Group 20">
            <a:extLst>
              <a:ext uri="{FF2B5EF4-FFF2-40B4-BE49-F238E27FC236}">
                <a16:creationId xmlns:a16="http://schemas.microsoft.com/office/drawing/2014/main" id="{5988638E-901C-BF45-A9BF-12AAB696B74F}"/>
              </a:ext>
            </a:extLst>
          </p:cNvPr>
          <p:cNvGrpSpPr/>
          <p:nvPr/>
        </p:nvGrpSpPr>
        <p:grpSpPr>
          <a:xfrm>
            <a:off x="4962284" y="3857171"/>
            <a:ext cx="926946" cy="1312321"/>
            <a:chOff x="601791" y="3940581"/>
            <a:chExt cx="926946" cy="1088750"/>
          </a:xfrm>
        </p:grpSpPr>
        <p:sp>
          <p:nvSpPr>
            <p:cNvPr id="67" name="Google Shape;723;p59">
              <a:extLst>
                <a:ext uri="{FF2B5EF4-FFF2-40B4-BE49-F238E27FC236}">
                  <a16:creationId xmlns:a16="http://schemas.microsoft.com/office/drawing/2014/main" id="{BA807F2D-E687-F849-A2B8-92A2A1133067}"/>
                </a:ext>
              </a:extLst>
            </p:cNvPr>
            <p:cNvSpPr/>
            <p:nvPr/>
          </p:nvSpPr>
          <p:spPr>
            <a:xfrm rot="5400000">
              <a:off x="381773" y="4521530"/>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1</a:t>
              </a:r>
              <a:endParaRPr sz="1600" dirty="0">
                <a:solidFill>
                  <a:schemeClr val="dk1"/>
                </a:solidFill>
                <a:latin typeface="Calibri"/>
                <a:ea typeface="Calibri"/>
                <a:cs typeface="Calibri"/>
                <a:sym typeface="Calibri"/>
              </a:endParaRPr>
            </a:p>
          </p:txBody>
        </p:sp>
        <p:sp>
          <p:nvSpPr>
            <p:cNvPr id="68" name="Google Shape;724;p59">
              <a:extLst>
                <a:ext uri="{FF2B5EF4-FFF2-40B4-BE49-F238E27FC236}">
                  <a16:creationId xmlns:a16="http://schemas.microsoft.com/office/drawing/2014/main" id="{46303C5F-5C2B-BE46-9E27-742AE29C89E7}"/>
                </a:ext>
              </a:extLst>
            </p:cNvPr>
            <p:cNvSpPr/>
            <p:nvPr/>
          </p:nvSpPr>
          <p:spPr>
            <a:xfrm rot="5400000">
              <a:off x="687529" y="4524734"/>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2</a:t>
              </a:r>
              <a:endParaRPr sz="1600" dirty="0">
                <a:solidFill>
                  <a:schemeClr val="dk1"/>
                </a:solidFill>
                <a:latin typeface="Calibri"/>
                <a:ea typeface="Calibri"/>
                <a:cs typeface="Calibri"/>
                <a:sym typeface="Calibri"/>
              </a:endParaRPr>
            </a:p>
          </p:txBody>
        </p:sp>
        <p:sp>
          <p:nvSpPr>
            <p:cNvPr id="69" name="Google Shape;725;p59">
              <a:extLst>
                <a:ext uri="{FF2B5EF4-FFF2-40B4-BE49-F238E27FC236}">
                  <a16:creationId xmlns:a16="http://schemas.microsoft.com/office/drawing/2014/main" id="{9EB8717E-F917-A545-AC89-164084F6ADEB}"/>
                </a:ext>
              </a:extLst>
            </p:cNvPr>
            <p:cNvSpPr/>
            <p:nvPr/>
          </p:nvSpPr>
          <p:spPr>
            <a:xfrm rot="5400000">
              <a:off x="978595" y="4529914"/>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3</a:t>
              </a:r>
              <a:endParaRPr sz="1600" dirty="0">
                <a:solidFill>
                  <a:schemeClr val="dk1"/>
                </a:solidFill>
                <a:latin typeface="Calibri"/>
                <a:ea typeface="Calibri"/>
                <a:cs typeface="Calibri"/>
                <a:sym typeface="Calibri"/>
              </a:endParaRPr>
            </a:p>
          </p:txBody>
        </p:sp>
        <p:sp>
          <p:nvSpPr>
            <p:cNvPr id="70" name="Google Shape;733;p59">
              <a:extLst>
                <a:ext uri="{FF2B5EF4-FFF2-40B4-BE49-F238E27FC236}">
                  <a16:creationId xmlns:a16="http://schemas.microsoft.com/office/drawing/2014/main" id="{C7B6E569-867A-424A-A3D8-DB8232B1F644}"/>
                </a:ext>
              </a:extLst>
            </p:cNvPr>
            <p:cNvSpPr txBox="1"/>
            <p:nvPr/>
          </p:nvSpPr>
          <p:spPr>
            <a:xfrm>
              <a:off x="601791" y="3940581"/>
              <a:ext cx="926946" cy="328042"/>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tx1">
                      <a:lumMod val="50000"/>
                      <a:lumOff val="50000"/>
                    </a:schemeClr>
                  </a:solidFill>
                  <a:latin typeface="Calibri"/>
                  <a:ea typeface="Calibri"/>
                  <a:cs typeface="Calibri"/>
                  <a:sym typeface="Calibri"/>
                </a:rPr>
                <a:t>Pr. Personal</a:t>
              </a:r>
              <a:endParaRPr sz="1800" dirty="0">
                <a:solidFill>
                  <a:schemeClr val="tx1">
                    <a:lumMod val="50000"/>
                    <a:lumOff val="50000"/>
                  </a:schemeClr>
                </a:solidFill>
                <a:latin typeface="Calibri"/>
                <a:ea typeface="Calibri"/>
                <a:cs typeface="Calibri"/>
                <a:sym typeface="Calibri"/>
              </a:endParaRPr>
            </a:p>
          </p:txBody>
        </p:sp>
      </p:grpSp>
      <p:grpSp>
        <p:nvGrpSpPr>
          <p:cNvPr id="71" name="Group 25">
            <a:extLst>
              <a:ext uri="{FF2B5EF4-FFF2-40B4-BE49-F238E27FC236}">
                <a16:creationId xmlns:a16="http://schemas.microsoft.com/office/drawing/2014/main" id="{34332685-59CD-6144-B578-3B43E0B5C390}"/>
              </a:ext>
            </a:extLst>
          </p:cNvPr>
          <p:cNvGrpSpPr/>
          <p:nvPr/>
        </p:nvGrpSpPr>
        <p:grpSpPr>
          <a:xfrm>
            <a:off x="6650162" y="3869255"/>
            <a:ext cx="1447915" cy="953933"/>
            <a:chOff x="601791" y="3940581"/>
            <a:chExt cx="926946" cy="885737"/>
          </a:xfrm>
        </p:grpSpPr>
        <p:sp>
          <p:nvSpPr>
            <p:cNvPr id="72" name="Google Shape;723;p59">
              <a:extLst>
                <a:ext uri="{FF2B5EF4-FFF2-40B4-BE49-F238E27FC236}">
                  <a16:creationId xmlns:a16="http://schemas.microsoft.com/office/drawing/2014/main" id="{0CEE9457-99A7-C845-8F0D-0812FE2795C6}"/>
                </a:ext>
              </a:extLst>
            </p:cNvPr>
            <p:cNvSpPr/>
            <p:nvPr/>
          </p:nvSpPr>
          <p:spPr>
            <a:xfrm rot="5400000">
              <a:off x="381773" y="4318508"/>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1</a:t>
              </a:r>
              <a:endParaRPr sz="1600" dirty="0">
                <a:solidFill>
                  <a:schemeClr val="dk1"/>
                </a:solidFill>
                <a:latin typeface="Calibri"/>
                <a:ea typeface="Calibri"/>
                <a:cs typeface="Calibri"/>
                <a:sym typeface="Calibri"/>
              </a:endParaRPr>
            </a:p>
          </p:txBody>
        </p:sp>
        <p:sp>
          <p:nvSpPr>
            <p:cNvPr id="73" name="Google Shape;724;p59">
              <a:extLst>
                <a:ext uri="{FF2B5EF4-FFF2-40B4-BE49-F238E27FC236}">
                  <a16:creationId xmlns:a16="http://schemas.microsoft.com/office/drawing/2014/main" id="{B0F5AC3B-C3B7-D943-BD1C-E2F40AB73E60}"/>
                </a:ext>
              </a:extLst>
            </p:cNvPr>
            <p:cNvSpPr/>
            <p:nvPr/>
          </p:nvSpPr>
          <p:spPr>
            <a:xfrm rot="5400000">
              <a:off x="687529" y="4321712"/>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2</a:t>
              </a:r>
              <a:endParaRPr sz="1600" dirty="0">
                <a:solidFill>
                  <a:schemeClr val="dk1"/>
                </a:solidFill>
                <a:latin typeface="Calibri"/>
                <a:ea typeface="Calibri"/>
                <a:cs typeface="Calibri"/>
                <a:sym typeface="Calibri"/>
              </a:endParaRPr>
            </a:p>
          </p:txBody>
        </p:sp>
        <p:sp>
          <p:nvSpPr>
            <p:cNvPr id="74" name="Google Shape;725;p59">
              <a:extLst>
                <a:ext uri="{FF2B5EF4-FFF2-40B4-BE49-F238E27FC236}">
                  <a16:creationId xmlns:a16="http://schemas.microsoft.com/office/drawing/2014/main" id="{F56D5060-3F14-B249-986B-8A89E0CD198F}"/>
                </a:ext>
              </a:extLst>
            </p:cNvPr>
            <p:cNvSpPr/>
            <p:nvPr/>
          </p:nvSpPr>
          <p:spPr>
            <a:xfrm rot="5400000">
              <a:off x="978595" y="4326901"/>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3</a:t>
              </a:r>
              <a:endParaRPr sz="1600" dirty="0">
                <a:solidFill>
                  <a:schemeClr val="dk1"/>
                </a:solidFill>
                <a:latin typeface="Calibri"/>
                <a:ea typeface="Calibri"/>
                <a:cs typeface="Calibri"/>
                <a:sym typeface="Calibri"/>
              </a:endParaRPr>
            </a:p>
          </p:txBody>
        </p:sp>
        <p:sp>
          <p:nvSpPr>
            <p:cNvPr id="75" name="Google Shape;733;p59">
              <a:extLst>
                <a:ext uri="{FF2B5EF4-FFF2-40B4-BE49-F238E27FC236}">
                  <a16:creationId xmlns:a16="http://schemas.microsoft.com/office/drawing/2014/main" id="{92F81181-5177-594E-8A83-9B9E0BEF1C57}"/>
                </a:ext>
              </a:extLst>
            </p:cNvPr>
            <p:cNvSpPr txBox="1"/>
            <p:nvPr/>
          </p:nvSpPr>
          <p:spPr>
            <a:xfrm>
              <a:off x="601791" y="3940581"/>
              <a:ext cx="926946" cy="19446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tx1">
                      <a:lumMod val="50000"/>
                      <a:lumOff val="50000"/>
                    </a:schemeClr>
                  </a:solidFill>
                  <a:latin typeface="Calibri"/>
                  <a:ea typeface="Calibri"/>
                  <a:cs typeface="Calibri"/>
                  <a:sym typeface="Calibri"/>
                </a:rPr>
                <a:t>Pr. Personal</a:t>
              </a:r>
              <a:endParaRPr sz="1800" dirty="0">
                <a:solidFill>
                  <a:schemeClr val="tx1">
                    <a:lumMod val="50000"/>
                    <a:lumOff val="50000"/>
                  </a:schemeClr>
                </a:solidFill>
                <a:latin typeface="Calibri"/>
                <a:ea typeface="Calibri"/>
                <a:cs typeface="Calibri"/>
                <a:sym typeface="Calibri"/>
              </a:endParaRPr>
            </a:p>
          </p:txBody>
        </p:sp>
      </p:grpSp>
      <p:sp>
        <p:nvSpPr>
          <p:cNvPr id="76" name="Google Shape;736;p59">
            <a:extLst>
              <a:ext uri="{FF2B5EF4-FFF2-40B4-BE49-F238E27FC236}">
                <a16:creationId xmlns:a16="http://schemas.microsoft.com/office/drawing/2014/main" id="{5A375B16-9807-4B4B-91E9-7AA04772DDF3}"/>
              </a:ext>
            </a:extLst>
          </p:cNvPr>
          <p:cNvSpPr/>
          <p:nvPr/>
        </p:nvSpPr>
        <p:spPr>
          <a:xfrm>
            <a:off x="8631756" y="2455401"/>
            <a:ext cx="1931103" cy="711045"/>
          </a:xfrm>
          <a:prstGeom prst="roundRect">
            <a:avLst>
              <a:gd name="adj" fmla="val 16667"/>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Prozess-Verantwortlicher: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err="1">
                <a:solidFill>
                  <a:schemeClr val="lt1"/>
                </a:solidFill>
                <a:latin typeface="Calibri"/>
                <a:ea typeface="Calibri"/>
                <a:cs typeface="Calibri"/>
                <a:sym typeface="Calibri"/>
              </a:rPr>
              <a:t>ISRM</a:t>
            </a:r>
            <a:endParaRPr sz="1800" dirty="0">
              <a:solidFill>
                <a:schemeClr val="dk1"/>
              </a:solidFill>
              <a:latin typeface="Calibri"/>
              <a:ea typeface="Calibri"/>
              <a:cs typeface="Calibri"/>
              <a:sym typeface="Calibri"/>
            </a:endParaRPr>
          </a:p>
        </p:txBody>
      </p:sp>
      <p:sp>
        <p:nvSpPr>
          <p:cNvPr id="77" name="Google Shape;737;p59">
            <a:extLst>
              <a:ext uri="{FF2B5EF4-FFF2-40B4-BE49-F238E27FC236}">
                <a16:creationId xmlns:a16="http://schemas.microsoft.com/office/drawing/2014/main" id="{AF454669-260D-F94B-9A8E-17EF90EEAD8E}"/>
              </a:ext>
            </a:extLst>
          </p:cNvPr>
          <p:cNvSpPr/>
          <p:nvPr/>
        </p:nvSpPr>
        <p:spPr>
          <a:xfrm>
            <a:off x="8631756" y="3345598"/>
            <a:ext cx="1931103" cy="2932352"/>
          </a:xfrm>
          <a:prstGeom prst="rect">
            <a:avLst/>
          </a:prstGeom>
          <a:solidFill>
            <a:schemeClr val="bg1">
              <a:lumMod val="75000"/>
            </a:schemeClr>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ISRM-Prozess</a:t>
            </a:r>
            <a:endParaRPr sz="1800" dirty="0">
              <a:solidFill>
                <a:schemeClr val="dk1"/>
              </a:solidFill>
              <a:latin typeface="Calibri"/>
              <a:ea typeface="Calibri"/>
              <a:cs typeface="Calibri"/>
              <a:sym typeface="Calibri"/>
            </a:endParaRPr>
          </a:p>
        </p:txBody>
      </p:sp>
      <p:sp>
        <p:nvSpPr>
          <p:cNvPr id="78" name="Google Shape;730;p59">
            <a:extLst>
              <a:ext uri="{FF2B5EF4-FFF2-40B4-BE49-F238E27FC236}">
                <a16:creationId xmlns:a16="http://schemas.microsoft.com/office/drawing/2014/main" id="{352E596D-308F-4C44-8920-811120DBC95B}"/>
              </a:ext>
            </a:extLst>
          </p:cNvPr>
          <p:cNvSpPr/>
          <p:nvPr/>
        </p:nvSpPr>
        <p:spPr>
          <a:xfrm>
            <a:off x="8891817" y="3217897"/>
            <a:ext cx="1447915" cy="376848"/>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ISRM </a:t>
            </a:r>
            <a:r>
              <a:rPr lang="en-US" sz="1200" dirty="0">
                <a:solidFill>
                  <a:schemeClr val="lt1"/>
                </a:solidFill>
                <a:latin typeface="Calibri"/>
                <a:ea typeface="Calibri"/>
                <a:cs typeface="Calibri"/>
                <a:sym typeface="Calibri"/>
              </a:rPr>
              <a:t>Prozess-Manager</a:t>
            </a:r>
            <a:endParaRPr sz="1600" dirty="0">
              <a:solidFill>
                <a:schemeClr val="dk1"/>
              </a:solidFill>
              <a:latin typeface="Calibri"/>
              <a:ea typeface="Calibri"/>
              <a:cs typeface="Calibri"/>
              <a:sym typeface="Calibri"/>
            </a:endParaRPr>
          </a:p>
        </p:txBody>
      </p:sp>
      <p:sp>
        <p:nvSpPr>
          <p:cNvPr id="79" name="Google Shape;725;p59">
            <a:extLst>
              <a:ext uri="{FF2B5EF4-FFF2-40B4-BE49-F238E27FC236}">
                <a16:creationId xmlns:a16="http://schemas.microsoft.com/office/drawing/2014/main" id="{4C0EB3EA-71A7-2347-9A23-D80D466E14BE}"/>
              </a:ext>
            </a:extLst>
          </p:cNvPr>
          <p:cNvSpPr/>
          <p:nvPr/>
        </p:nvSpPr>
        <p:spPr>
          <a:xfrm>
            <a:off x="8790082" y="5313732"/>
            <a:ext cx="1161926"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Incident Y</a:t>
            </a:r>
            <a:endParaRPr sz="1600" dirty="0">
              <a:solidFill>
                <a:schemeClr val="dk1"/>
              </a:solidFill>
              <a:latin typeface="Calibri"/>
              <a:ea typeface="Calibri"/>
              <a:cs typeface="Calibri"/>
              <a:sym typeface="Calibri"/>
            </a:endParaRPr>
          </a:p>
        </p:txBody>
      </p:sp>
      <p:sp>
        <p:nvSpPr>
          <p:cNvPr id="80" name="Google Shape;730;p59">
            <a:extLst>
              <a:ext uri="{FF2B5EF4-FFF2-40B4-BE49-F238E27FC236}">
                <a16:creationId xmlns:a16="http://schemas.microsoft.com/office/drawing/2014/main" id="{30BDD9AA-825E-EB40-84DF-FA902315E1AE}"/>
              </a:ext>
            </a:extLst>
          </p:cNvPr>
          <p:cNvSpPr/>
          <p:nvPr/>
        </p:nvSpPr>
        <p:spPr>
          <a:xfrm>
            <a:off x="9001394" y="5582541"/>
            <a:ext cx="1545927" cy="675780"/>
          </a:xfrm>
          <a:prstGeom prst="roundRect">
            <a:avLst>
              <a:gd name="adj" fmla="val 16667"/>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a:solidFill>
                  <a:schemeClr val="tx1">
                    <a:lumMod val="50000"/>
                    <a:lumOff val="50000"/>
                  </a:schemeClr>
                </a:solidFill>
                <a:latin typeface="Calibri"/>
                <a:ea typeface="Calibri"/>
                <a:cs typeface="Calibri"/>
                <a:sym typeface="Calibri"/>
              </a:rPr>
              <a:t>Incident-Eigentümer: Incident Y</a:t>
            </a:r>
            <a:endParaRPr sz="1600" dirty="0">
              <a:solidFill>
                <a:schemeClr val="tx1">
                  <a:lumMod val="50000"/>
                  <a:lumOff val="50000"/>
                </a:schemeClr>
              </a:solidFill>
              <a:latin typeface="Calibri"/>
              <a:ea typeface="Calibri"/>
              <a:cs typeface="Calibri"/>
              <a:sym typeface="Calibri"/>
            </a:endParaRPr>
          </a:p>
        </p:txBody>
      </p:sp>
      <p:grpSp>
        <p:nvGrpSpPr>
          <p:cNvPr id="81" name="Group 35">
            <a:extLst>
              <a:ext uri="{FF2B5EF4-FFF2-40B4-BE49-F238E27FC236}">
                <a16:creationId xmlns:a16="http://schemas.microsoft.com/office/drawing/2014/main" id="{08EAD7CB-1D58-9E41-BD35-3A63F66A4C3B}"/>
              </a:ext>
            </a:extLst>
          </p:cNvPr>
          <p:cNvGrpSpPr/>
          <p:nvPr/>
        </p:nvGrpSpPr>
        <p:grpSpPr>
          <a:xfrm>
            <a:off x="8961411" y="3877309"/>
            <a:ext cx="1447915" cy="953933"/>
            <a:chOff x="601791" y="3940581"/>
            <a:chExt cx="926946" cy="885737"/>
          </a:xfrm>
        </p:grpSpPr>
        <p:sp>
          <p:nvSpPr>
            <p:cNvPr id="82" name="Google Shape;723;p59">
              <a:extLst>
                <a:ext uri="{FF2B5EF4-FFF2-40B4-BE49-F238E27FC236}">
                  <a16:creationId xmlns:a16="http://schemas.microsoft.com/office/drawing/2014/main" id="{B9BA8DA9-0688-7743-A14F-E9667A9FFE63}"/>
                </a:ext>
              </a:extLst>
            </p:cNvPr>
            <p:cNvSpPr/>
            <p:nvPr/>
          </p:nvSpPr>
          <p:spPr>
            <a:xfrm rot="5400000">
              <a:off x="381773" y="4318508"/>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1</a:t>
              </a:r>
              <a:endParaRPr sz="1600" dirty="0">
                <a:solidFill>
                  <a:schemeClr val="dk1"/>
                </a:solidFill>
                <a:latin typeface="Calibri"/>
                <a:ea typeface="Calibri"/>
                <a:cs typeface="Calibri"/>
                <a:sym typeface="Calibri"/>
              </a:endParaRPr>
            </a:p>
          </p:txBody>
        </p:sp>
        <p:sp>
          <p:nvSpPr>
            <p:cNvPr id="83" name="Google Shape;724;p59">
              <a:extLst>
                <a:ext uri="{FF2B5EF4-FFF2-40B4-BE49-F238E27FC236}">
                  <a16:creationId xmlns:a16="http://schemas.microsoft.com/office/drawing/2014/main" id="{2E06133D-EE60-774F-A112-95ACE7A45596}"/>
                </a:ext>
              </a:extLst>
            </p:cNvPr>
            <p:cNvSpPr/>
            <p:nvPr/>
          </p:nvSpPr>
          <p:spPr>
            <a:xfrm rot="5400000">
              <a:off x="687529" y="4321712"/>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2</a:t>
              </a:r>
              <a:endParaRPr sz="1600" dirty="0">
                <a:solidFill>
                  <a:schemeClr val="dk1"/>
                </a:solidFill>
                <a:latin typeface="Calibri"/>
                <a:ea typeface="Calibri"/>
                <a:cs typeface="Calibri"/>
                <a:sym typeface="Calibri"/>
              </a:endParaRPr>
            </a:p>
          </p:txBody>
        </p:sp>
        <p:sp>
          <p:nvSpPr>
            <p:cNvPr id="84" name="Google Shape;725;p59">
              <a:extLst>
                <a:ext uri="{FF2B5EF4-FFF2-40B4-BE49-F238E27FC236}">
                  <a16:creationId xmlns:a16="http://schemas.microsoft.com/office/drawing/2014/main" id="{A8836E83-3F37-DB49-B0D7-4C727B2851B2}"/>
                </a:ext>
              </a:extLst>
            </p:cNvPr>
            <p:cNvSpPr/>
            <p:nvPr/>
          </p:nvSpPr>
          <p:spPr>
            <a:xfrm rot="5400000">
              <a:off x="978595" y="4326901"/>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Aktivität 3</a:t>
              </a:r>
              <a:endParaRPr sz="1600" dirty="0">
                <a:solidFill>
                  <a:schemeClr val="dk1"/>
                </a:solidFill>
                <a:latin typeface="Calibri"/>
                <a:ea typeface="Calibri"/>
                <a:cs typeface="Calibri"/>
                <a:sym typeface="Calibri"/>
              </a:endParaRPr>
            </a:p>
          </p:txBody>
        </p:sp>
        <p:sp>
          <p:nvSpPr>
            <p:cNvPr id="85" name="Google Shape;733;p59">
              <a:extLst>
                <a:ext uri="{FF2B5EF4-FFF2-40B4-BE49-F238E27FC236}">
                  <a16:creationId xmlns:a16="http://schemas.microsoft.com/office/drawing/2014/main" id="{F02E8192-34B5-2346-AD56-192547119CF3}"/>
                </a:ext>
              </a:extLst>
            </p:cNvPr>
            <p:cNvSpPr txBox="1"/>
            <p:nvPr/>
          </p:nvSpPr>
          <p:spPr>
            <a:xfrm>
              <a:off x="601791" y="3940581"/>
              <a:ext cx="926946" cy="19446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tx1">
                      <a:lumMod val="50000"/>
                      <a:lumOff val="50000"/>
                    </a:schemeClr>
                  </a:solidFill>
                  <a:latin typeface="Calibri"/>
                  <a:ea typeface="Calibri"/>
                  <a:cs typeface="Calibri"/>
                  <a:sym typeface="Calibri"/>
                </a:rPr>
                <a:t>ISRM-Mitarbeiter</a:t>
              </a:r>
              <a:endParaRPr sz="1800" dirty="0">
                <a:solidFill>
                  <a:schemeClr val="tx1">
                    <a:lumMod val="50000"/>
                    <a:lumOff val="50000"/>
                  </a:schemeClr>
                </a:solidFill>
                <a:latin typeface="Calibri"/>
                <a:ea typeface="Calibri"/>
                <a:cs typeface="Calibri"/>
                <a:sym typeface="Calibri"/>
              </a:endParaRPr>
            </a:p>
          </p:txBody>
        </p:sp>
      </p:grpSp>
      <p:sp>
        <p:nvSpPr>
          <p:cNvPr id="86" name="Google Shape;725;p59">
            <a:extLst>
              <a:ext uri="{FF2B5EF4-FFF2-40B4-BE49-F238E27FC236}">
                <a16:creationId xmlns:a16="http://schemas.microsoft.com/office/drawing/2014/main" id="{2C7729ED-9466-A649-B7CF-8B78BE05538F}"/>
              </a:ext>
            </a:extLst>
          </p:cNvPr>
          <p:cNvSpPr/>
          <p:nvPr/>
        </p:nvSpPr>
        <p:spPr>
          <a:xfrm>
            <a:off x="8802056" y="4912888"/>
            <a:ext cx="1161926"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Incident X</a:t>
            </a:r>
            <a:endParaRPr sz="1600" dirty="0">
              <a:solidFill>
                <a:schemeClr val="dk1"/>
              </a:solidFill>
              <a:latin typeface="Calibri"/>
              <a:ea typeface="Calibri"/>
              <a:cs typeface="Calibri"/>
              <a:sym typeface="Calibri"/>
            </a:endParaRPr>
          </a:p>
        </p:txBody>
      </p:sp>
      <p:sp>
        <p:nvSpPr>
          <p:cNvPr id="87" name="Google Shape;725;p59">
            <a:extLst>
              <a:ext uri="{FF2B5EF4-FFF2-40B4-BE49-F238E27FC236}">
                <a16:creationId xmlns:a16="http://schemas.microsoft.com/office/drawing/2014/main" id="{898EEA6A-63CD-7B41-A900-32115136F775}"/>
              </a:ext>
            </a:extLst>
          </p:cNvPr>
          <p:cNvSpPr/>
          <p:nvPr/>
        </p:nvSpPr>
        <p:spPr>
          <a:xfrm>
            <a:off x="2210513" y="5008390"/>
            <a:ext cx="1161926"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Service A</a:t>
            </a:r>
            <a:endParaRPr sz="1600" dirty="0">
              <a:solidFill>
                <a:schemeClr val="dk1"/>
              </a:solidFill>
              <a:latin typeface="Calibri"/>
              <a:ea typeface="Calibri"/>
              <a:cs typeface="Calibri"/>
              <a:sym typeface="Calibri"/>
            </a:endParaRPr>
          </a:p>
        </p:txBody>
      </p:sp>
      <p:sp>
        <p:nvSpPr>
          <p:cNvPr id="88" name="Google Shape;730;p59">
            <a:extLst>
              <a:ext uri="{FF2B5EF4-FFF2-40B4-BE49-F238E27FC236}">
                <a16:creationId xmlns:a16="http://schemas.microsoft.com/office/drawing/2014/main" id="{0609EBD0-3B0D-A048-9013-0BA378E84D38}"/>
              </a:ext>
            </a:extLst>
          </p:cNvPr>
          <p:cNvSpPr/>
          <p:nvPr/>
        </p:nvSpPr>
        <p:spPr>
          <a:xfrm>
            <a:off x="2375322" y="5260782"/>
            <a:ext cx="1735662" cy="634974"/>
          </a:xfrm>
          <a:prstGeom prst="roundRect">
            <a:avLst>
              <a:gd name="adj" fmla="val 16667"/>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dirty="0">
                <a:solidFill>
                  <a:schemeClr val="tx1">
                    <a:lumMod val="50000"/>
                    <a:lumOff val="50000"/>
                  </a:schemeClr>
                </a:solidFill>
                <a:latin typeface="Calibri"/>
                <a:ea typeface="Calibri"/>
                <a:cs typeface="Calibri"/>
                <a:sym typeface="Calibri"/>
              </a:rPr>
              <a:t>Service-Verantwortlicher, Service A</a:t>
            </a:r>
            <a:endParaRPr sz="1600" dirty="0">
              <a:solidFill>
                <a:schemeClr val="tx1">
                  <a:lumMod val="50000"/>
                  <a:lumOff val="50000"/>
                </a:schemeClr>
              </a:solidFill>
              <a:latin typeface="Calibri"/>
              <a:ea typeface="Calibri"/>
              <a:cs typeface="Calibri"/>
              <a:sym typeface="Calibri"/>
            </a:endParaRPr>
          </a:p>
        </p:txBody>
      </p:sp>
      <p:sp>
        <p:nvSpPr>
          <p:cNvPr id="89" name="Textfeld 88">
            <a:extLst>
              <a:ext uri="{FF2B5EF4-FFF2-40B4-BE49-F238E27FC236}">
                <a16:creationId xmlns:a16="http://schemas.microsoft.com/office/drawing/2014/main" id="{8721136A-24FD-B14A-966B-22EBF58B5603}"/>
              </a:ext>
            </a:extLst>
          </p:cNvPr>
          <p:cNvSpPr txBox="1"/>
          <p:nvPr/>
        </p:nvSpPr>
        <p:spPr>
          <a:xfrm rot="16200000">
            <a:off x="-1927571" y="3998766"/>
            <a:ext cx="6111024" cy="369332"/>
          </a:xfrm>
          <a:prstGeom prst="rect">
            <a:avLst/>
          </a:prstGeom>
          <a:noFill/>
        </p:spPr>
        <p:txBody>
          <a:bodyPr wrap="square">
            <a:spAutoFit/>
          </a:bodyPr>
          <a:lstStyle/>
          <a:p>
            <a:pPr marL="0" marR="0" lvl="0" indent="0" algn="ctr" rtl="0">
              <a:spcBef>
                <a:spcPts val="0"/>
              </a:spcBef>
              <a:spcAft>
                <a:spcPts val="0"/>
              </a:spcAft>
              <a:buClr>
                <a:schemeClr val="dk1"/>
              </a:buClr>
              <a:buSzPts val="1400"/>
              <a:buFont typeface="Calibri"/>
              <a:buNone/>
            </a:pPr>
            <a:r>
              <a:rPr lang="en-US" sz="1800" b="1" dirty="0">
                <a:solidFill>
                  <a:schemeClr val="dk1"/>
                </a:solidFill>
                <a:latin typeface="Calibri"/>
                <a:ea typeface="Calibri"/>
                <a:cs typeface="Calibri"/>
                <a:sym typeface="Calibri"/>
              </a:rPr>
              <a:t>Service-Management-System (SMS)</a:t>
            </a: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960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Generische Rollen </a:t>
            </a:r>
            <a:r>
              <a:rPr lang="en-US" sz="2000" b="0" strike="noStrike" spc="-1" dirty="0">
                <a:solidFill>
                  <a:schemeClr val="bg1">
                    <a:lumMod val="50000"/>
                  </a:schemeClr>
                </a:solidFill>
                <a:uFill>
                  <a:solidFill>
                    <a:srgbClr val="FFFFFF"/>
                  </a:solidFill>
                </a:uFill>
                <a:latin typeface="Calibri"/>
              </a:rPr>
              <a:t>nach </a:t>
            </a:r>
            <a:r>
              <a:rPr lang="en-US" sz="2000" b="1" strike="noStrike" spc="-1" dirty="0">
                <a:solidFill>
                  <a:schemeClr val="bg1">
                    <a:lumMod val="50000"/>
                  </a:schemeClr>
                </a:solidFill>
                <a:uFill>
                  <a:solidFill>
                    <a:srgbClr val="FFFFFF"/>
                  </a:solidFill>
                </a:uFill>
                <a:latin typeface="Calibri"/>
              </a:rPr>
              <a:t>FitSM-3</a:t>
            </a:r>
            <a:endParaRPr lang="de-DE" b="1" dirty="0">
              <a:solidFill>
                <a:schemeClr val="bg1">
                  <a:lumMod val="50000"/>
                </a:schemeClr>
              </a:solidFill>
            </a:endParaRPr>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SMS-Verantwortlicher</a:t>
            </a:r>
          </a:p>
          <a:p>
            <a:r>
              <a:rPr lang="en-US" dirty="0"/>
              <a:t>SMS-Manager</a:t>
            </a:r>
          </a:p>
          <a:p>
            <a:r>
              <a:rPr lang="en-US" dirty="0"/>
              <a:t>Prozess-Verantwortlicher (</a:t>
            </a:r>
            <a:r>
              <a:rPr lang="en-US" dirty="0">
                <a:sym typeface="Wingdings" panose="05000000000000000000" pitchFamily="2" charset="2"/>
              </a:rPr>
              <a:t>SMS-Verantwortlicher könnte der Prozess-Verantwortliche für alle oder die meisten Prozesse sein</a:t>
            </a:r>
            <a:r>
              <a:rPr lang="en-US" dirty="0"/>
              <a:t>)</a:t>
            </a:r>
          </a:p>
          <a:p>
            <a:r>
              <a:rPr lang="en-US" dirty="0"/>
              <a:t>Prozess-Manager</a:t>
            </a:r>
          </a:p>
          <a:p>
            <a:r>
              <a:rPr lang="en-US" dirty="0"/>
              <a:t>Case-Verantwortlicher</a:t>
            </a:r>
          </a:p>
          <a:p>
            <a:r>
              <a:rPr lang="en-US" dirty="0"/>
              <a:t>Mitglied des Prozess-Mitarbeiters</a:t>
            </a:r>
          </a:p>
          <a:p>
            <a:r>
              <a:rPr lang="en-US" dirty="0"/>
              <a:t>Service-Verantwortlicher</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75</a:t>
            </a:fld>
            <a:endParaRPr lang="en-US"/>
          </a:p>
        </p:txBody>
      </p:sp>
    </p:spTree>
    <p:extLst>
      <p:ext uri="{BB962C8B-B14F-4D97-AF65-F5344CB8AC3E}">
        <p14:creationId xmlns:p14="http://schemas.microsoft.com/office/powerpoint/2010/main" val="3077500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a:xfrm>
            <a:off x="609601" y="274641"/>
            <a:ext cx="9501050" cy="1047859"/>
          </a:xfrm>
        </p:spPr>
        <p:txBody>
          <a:bodyPr/>
          <a:lstStyle/>
          <a:p>
            <a:r>
              <a:rPr lang="en-US" sz="3200" b="0" strike="noStrike" spc="-1" dirty="0">
                <a:solidFill>
                  <a:srgbClr val="205595"/>
                </a:solidFill>
                <a:uFill>
                  <a:solidFill>
                    <a:srgbClr val="FFFFFF"/>
                  </a:solidFill>
                </a:uFill>
                <a:latin typeface="Calibri"/>
              </a:rPr>
              <a:t>Planung und Zuweisung von Verantwortlichkeiten mit RACI (1/3)</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Die RACI-Matrix ist ein Konzept zur vereinfachten und leicht verständlichen Beschreibung von Rollen und Verantwortlichkeiten in einem bestimmten Kontext.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76</a:t>
            </a:fld>
            <a:endParaRPr lang="en-US"/>
          </a:p>
        </p:txBody>
      </p:sp>
      <p:graphicFrame>
        <p:nvGraphicFramePr>
          <p:cNvPr id="7" name="Table 4">
            <a:extLst>
              <a:ext uri="{FF2B5EF4-FFF2-40B4-BE49-F238E27FC236}">
                <a16:creationId xmlns:a16="http://schemas.microsoft.com/office/drawing/2014/main" id="{86398FC2-B456-6FFF-937A-356997644530}"/>
              </a:ext>
            </a:extLst>
          </p:cNvPr>
          <p:cNvGraphicFramePr/>
          <p:nvPr>
            <p:extLst>
              <p:ext uri="{D42A27DB-BD31-4B8C-83A1-F6EECF244321}">
                <p14:modId xmlns:p14="http://schemas.microsoft.com/office/powerpoint/2010/main" val="1200905672"/>
              </p:ext>
            </p:extLst>
          </p:nvPr>
        </p:nvGraphicFramePr>
        <p:xfrm>
          <a:off x="3183376" y="2981177"/>
          <a:ext cx="5825247" cy="3025079"/>
        </p:xfrm>
        <a:graphic>
          <a:graphicData uri="http://schemas.openxmlformats.org/drawingml/2006/table">
            <a:tbl>
              <a:tblPr/>
              <a:tblGrid>
                <a:gridCol w="1164522">
                  <a:extLst>
                    <a:ext uri="{9D8B030D-6E8A-4147-A177-3AD203B41FA5}">
                      <a16:colId xmlns:a16="http://schemas.microsoft.com/office/drawing/2014/main" val="20000"/>
                    </a:ext>
                  </a:extLst>
                </a:gridCol>
                <a:gridCol w="1165401">
                  <a:extLst>
                    <a:ext uri="{9D8B030D-6E8A-4147-A177-3AD203B41FA5}">
                      <a16:colId xmlns:a16="http://schemas.microsoft.com/office/drawing/2014/main" val="20001"/>
                    </a:ext>
                  </a:extLst>
                </a:gridCol>
                <a:gridCol w="1164522">
                  <a:extLst>
                    <a:ext uri="{9D8B030D-6E8A-4147-A177-3AD203B41FA5}">
                      <a16:colId xmlns:a16="http://schemas.microsoft.com/office/drawing/2014/main" val="20002"/>
                    </a:ext>
                  </a:extLst>
                </a:gridCol>
                <a:gridCol w="1165401">
                  <a:extLst>
                    <a:ext uri="{9D8B030D-6E8A-4147-A177-3AD203B41FA5}">
                      <a16:colId xmlns:a16="http://schemas.microsoft.com/office/drawing/2014/main" val="20003"/>
                    </a:ext>
                  </a:extLst>
                </a:gridCol>
                <a:gridCol w="1165401">
                  <a:extLst>
                    <a:ext uri="{9D8B030D-6E8A-4147-A177-3AD203B41FA5}">
                      <a16:colId xmlns:a16="http://schemas.microsoft.com/office/drawing/2014/main" val="20004"/>
                    </a:ext>
                  </a:extLst>
                </a:gridCol>
              </a:tblGrid>
              <a:tr h="151464">
                <a:tc>
                  <a:txBody>
                    <a:bodyPr/>
                    <a:lstStyle/>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Rolle 1</a:t>
                      </a:r>
                      <a:endParaRPr lang="de-DE" sz="1800" b="0" strike="noStrike" spc="-1">
                        <a:solidFill>
                          <a:srgbClr val="000000"/>
                        </a:solidFill>
                        <a:uFill>
                          <a:solidFill>
                            <a:srgbClr val="FFFFFF"/>
                          </a:solidFill>
                        </a:uFill>
                        <a:latin typeface="Arial"/>
                      </a:endParaRPr>
                    </a:p>
                    <a:p>
                      <a:pPr algn="ctr">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Rolle 2</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Rolle 3</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de-DE" sz="1600" b="1" strike="noStrike" spc="-1">
                          <a:solidFill>
                            <a:srgbClr val="FFFFFF"/>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51464">
                <a:tc>
                  <a:txBody>
                    <a:bodyPr/>
                    <a:lstStyle/>
                    <a:p>
                      <a:pPr algn="just">
                        <a:lnSpc>
                          <a:spcPct val="107000"/>
                        </a:lnSpc>
                      </a:pPr>
                      <a:r>
                        <a:rPr lang="de-DE" sz="1600" b="1" strike="noStrike" spc="-1" dirty="0" err="1">
                          <a:solidFill>
                            <a:srgbClr val="FFFFFF"/>
                          </a:solidFill>
                          <a:uFill>
                            <a:solidFill>
                              <a:srgbClr val="FFFFFF"/>
                            </a:solidFill>
                          </a:uFill>
                          <a:latin typeface="Calibri"/>
                        </a:rPr>
                        <a:t>Aktivität </a:t>
                      </a:r>
                      <a:r>
                        <a:rPr lang="de-DE" sz="1600" b="1" strike="noStrike" spc="-1" dirty="0">
                          <a:solidFill>
                            <a:srgbClr val="FFFFFF"/>
                          </a:solidFill>
                          <a:uFill>
                            <a:solidFill>
                              <a:srgbClr val="FFFFFF"/>
                            </a:solidFill>
                          </a:uFill>
                          <a:latin typeface="Calibri"/>
                        </a:rPr>
                        <a:t>1</a:t>
                      </a:r>
                      <a:endParaRPr lang="de-DE" sz="1800" b="0" strike="noStrike" spc="-1" dirty="0">
                        <a:solidFill>
                          <a:srgbClr val="000000"/>
                        </a:solidFill>
                        <a:uFill>
                          <a:solidFill>
                            <a:srgbClr val="FFFFFF"/>
                          </a:solidFill>
                        </a:uFill>
                        <a:latin typeface="Arial"/>
                      </a:endParaRPr>
                    </a:p>
                    <a:p>
                      <a:pPr algn="just">
                        <a:lnSpc>
                          <a:spcPct val="107000"/>
                        </a:lnSpc>
                      </a:pPr>
                      <a:r>
                        <a:rPr lang="de-DE" sz="1600" b="1" strike="noStrike" spc="-1" dirty="0">
                          <a:solidFill>
                            <a:srgbClr val="FFFFFF"/>
                          </a:solidFill>
                          <a:uFill>
                            <a:solidFill>
                              <a:srgbClr val="FFFFFF"/>
                            </a:solidFill>
                          </a:uFill>
                          <a:latin typeface="Calibri"/>
                        </a:rPr>
                        <a:t> </a:t>
                      </a:r>
                      <a:endParaRPr lang="de-DE" sz="1800" b="0" strike="noStrike" spc="-1" dirty="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I</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51464">
                <a:tc>
                  <a:txBody>
                    <a:bodyPr/>
                    <a:lstStyle/>
                    <a:p>
                      <a:pPr algn="just">
                        <a:lnSpc>
                          <a:spcPct val="107000"/>
                        </a:lnSpc>
                      </a:pPr>
                      <a:r>
                        <a:rPr lang="de-DE" sz="1600" b="1" strike="noStrike" spc="-1">
                          <a:solidFill>
                            <a:srgbClr val="FFFFFF"/>
                          </a:solidFill>
                          <a:uFill>
                            <a:solidFill>
                              <a:srgbClr val="FFFFFF"/>
                            </a:solidFill>
                          </a:uFill>
                          <a:latin typeface="Calibri"/>
                        </a:rPr>
                        <a:t>Aktivität 2</a:t>
                      </a:r>
                      <a:endParaRPr lang="de-DE" sz="1800" b="0" strike="noStrike" spc="-1">
                        <a:solidFill>
                          <a:srgbClr val="000000"/>
                        </a:solidFill>
                        <a:uFill>
                          <a:solidFill>
                            <a:srgbClr val="FFFFFF"/>
                          </a:solidFill>
                        </a:uFill>
                        <a:latin typeface="Arial"/>
                      </a:endParaRPr>
                    </a:p>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AI</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dirty="0">
                          <a:solidFill>
                            <a:srgbClr val="000000"/>
                          </a:solidFill>
                          <a:uFill>
                            <a:solidFill>
                              <a:srgbClr val="FFFFFF"/>
                            </a:solidFill>
                          </a:uFill>
                          <a:latin typeface="Calibri"/>
                        </a:rPr>
                        <a:t>R</a:t>
                      </a:r>
                      <a:endParaRPr lang="de-DE" sz="1800" b="0" strike="noStrike" spc="-1" dirty="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151464">
                <a:tc>
                  <a:txBody>
                    <a:bodyPr/>
                    <a:lstStyle/>
                    <a:p>
                      <a:pPr algn="just">
                        <a:lnSpc>
                          <a:spcPct val="107000"/>
                        </a:lnSpc>
                      </a:pPr>
                      <a:r>
                        <a:rPr lang="de-DE" sz="1600" b="1" strike="noStrike" spc="-1">
                          <a:solidFill>
                            <a:srgbClr val="FFFFFF"/>
                          </a:solidFill>
                          <a:uFill>
                            <a:solidFill>
                              <a:srgbClr val="FFFFFF"/>
                            </a:solidFill>
                          </a:uFill>
                          <a:latin typeface="Calibri"/>
                        </a:rPr>
                        <a:t>Aktivität 3</a:t>
                      </a:r>
                      <a:endParaRPr lang="de-DE" sz="1800" b="0" strike="noStrike" spc="-1">
                        <a:solidFill>
                          <a:srgbClr val="000000"/>
                        </a:solidFill>
                        <a:uFill>
                          <a:solidFill>
                            <a:srgbClr val="FFFFFF"/>
                          </a:solidFill>
                        </a:uFill>
                        <a:latin typeface="Arial"/>
                      </a:endParaRPr>
                    </a:p>
                    <a:p>
                      <a:pPr algn="just">
                        <a:lnSpc>
                          <a:spcPct val="107000"/>
                        </a:lnSpc>
                      </a:pPr>
                      <a:r>
                        <a:rPr lang="de-DE" sz="1600" b="1" strike="noStrike" spc="-1">
                          <a:solidFill>
                            <a:srgbClr val="FFFFFF"/>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AC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R</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C</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157651">
                <a:tc>
                  <a:txBody>
                    <a:bodyPr/>
                    <a:lstStyle/>
                    <a:p>
                      <a:pPr algn="just">
                        <a:lnSpc>
                          <a:spcPct val="107000"/>
                        </a:lnSpc>
                      </a:pPr>
                      <a:r>
                        <a:rPr lang="de-DE" sz="1600" b="1" strike="noStrike" spc="-1">
                          <a:solidFill>
                            <a:srgbClr val="FFFFFF"/>
                          </a:solidFill>
                          <a:uFill>
                            <a:solidFill>
                              <a:srgbClr val="FFFFFF"/>
                            </a:solidFill>
                          </a:uFill>
                          <a:latin typeface="Calibri"/>
                        </a:rPr>
                        <a:t>...</a:t>
                      </a:r>
                      <a:endParaRPr lang="de-DE" sz="1800" b="0" strike="noStrike" spc="-1">
                        <a:solidFill>
                          <a:srgbClr val="000000"/>
                        </a:solidFill>
                        <a:uFill>
                          <a:solidFill>
                            <a:srgbClr val="FFFFFF"/>
                          </a:solidFill>
                        </a:uFill>
                        <a:latin typeface="Arial"/>
                      </a:endParaRPr>
                    </a:p>
                    <a:p>
                      <a:pPr algn="just">
                        <a:lnSpc>
                          <a:spcPct val="107000"/>
                        </a:lnSpc>
                      </a:pP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de-DE" sz="1600" b="0" strike="noStrike" spc="-1" dirty="0">
                          <a:solidFill>
                            <a:srgbClr val="000000"/>
                          </a:solidFill>
                          <a:uFill>
                            <a:solidFill>
                              <a:srgbClr val="FFFFFF"/>
                            </a:solidFill>
                          </a:uFill>
                          <a:latin typeface="Calibri"/>
                        </a:rPr>
                        <a:t> </a:t>
                      </a:r>
                      <a:endParaRPr lang="de-DE" sz="1800" b="0" strike="noStrike" spc="-1" dirty="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6459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a:xfrm>
            <a:off x="609601" y="274641"/>
            <a:ext cx="9501050" cy="1047859"/>
          </a:xfrm>
        </p:spPr>
        <p:txBody>
          <a:bodyPr/>
          <a:lstStyle/>
          <a:p>
            <a:r>
              <a:rPr lang="en-US" sz="3200" b="0" strike="noStrike" spc="-1" dirty="0">
                <a:solidFill>
                  <a:srgbClr val="205595"/>
                </a:solidFill>
                <a:uFill>
                  <a:solidFill>
                    <a:srgbClr val="FFFFFF"/>
                  </a:solidFill>
                </a:uFill>
                <a:latin typeface="Calibri"/>
              </a:rPr>
              <a:t>Planung und Zuweisung von Verantwortlichkeiten mit RACI (2/3)</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lnSpcReduction="10000"/>
          </a:bodyPr>
          <a:lstStyle/>
          <a:p>
            <a:r>
              <a:rPr lang="en-US" dirty="0"/>
              <a:t>Die vier Buchstaben R, A, C und I stehen für die verschiedenen allgemeinen Formen der Verantwortung oder Beteiligung:</a:t>
            </a:r>
          </a:p>
          <a:p>
            <a:pPr lvl="1"/>
            <a:r>
              <a:rPr lang="en-US" b="1" dirty="0"/>
              <a:t>Verantwortlich</a:t>
            </a:r>
            <a:r>
              <a:rPr lang="en-US" dirty="0"/>
              <a:t>: Eine Person oder Rolle, die einen Prozess oder eine Aktivität tatsächlich ausführt/ausführt/ausführt</a:t>
            </a:r>
          </a:p>
          <a:p>
            <a:pPr lvl="1"/>
            <a:r>
              <a:rPr lang="en-US" b="1" dirty="0"/>
              <a:t>Verantwortlich: </a:t>
            </a:r>
            <a:r>
              <a:rPr lang="en-US" dirty="0"/>
              <a:t>Die Person oder Rolle, die einen Prozess oder eine Aktivität steuert, indem sie Ziele definiert und genehmigt und die erforderlichen Ressourcen und Fähigkeiten liefert oder erwirbt, damit der Prozess oder die Aktivität effektiv durchgeführt werden kann</a:t>
            </a:r>
          </a:p>
          <a:p>
            <a:pPr lvl="1"/>
            <a:r>
              <a:rPr lang="en-US" b="1" dirty="0"/>
              <a:t>Konsultiert: </a:t>
            </a:r>
            <a:r>
              <a:rPr lang="en-US" dirty="0"/>
              <a:t>Eine Person oder Rolle, deren Fachwissen oder sonstiger Beitrag zur Durchführung eines Prozesses oder einer Aktivität erforderlich ist, ohne dass diese Person selbst für den Prozess oder die Aktivität verantwortlich ist</a:t>
            </a:r>
          </a:p>
          <a:p>
            <a:pPr lvl="1"/>
            <a:r>
              <a:rPr lang="en-US" b="1" dirty="0"/>
              <a:t>Informiert: </a:t>
            </a:r>
            <a:r>
              <a:rPr lang="en-US" dirty="0"/>
              <a:t>Eine Person oder Rolle, die über den Status und/oder die Ergebnisse eines Prozesses oder einer Aktivität informiert werden muss</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77</a:t>
            </a:fld>
            <a:endParaRPr lang="en-US"/>
          </a:p>
        </p:txBody>
      </p:sp>
    </p:spTree>
    <p:extLst>
      <p:ext uri="{BB962C8B-B14F-4D97-AF65-F5344CB8AC3E}">
        <p14:creationId xmlns:p14="http://schemas.microsoft.com/office/powerpoint/2010/main" val="1073036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a:xfrm>
            <a:off x="609601" y="274641"/>
            <a:ext cx="9326879" cy="1047859"/>
          </a:xfrm>
        </p:spPr>
        <p:txBody>
          <a:bodyPr/>
          <a:lstStyle/>
          <a:p>
            <a:r>
              <a:rPr lang="en-US" sz="3200" b="0" strike="noStrike" spc="-1" dirty="0">
                <a:solidFill>
                  <a:srgbClr val="205595"/>
                </a:solidFill>
                <a:uFill>
                  <a:solidFill>
                    <a:srgbClr val="FFFFFF"/>
                  </a:solidFill>
                </a:uFill>
                <a:latin typeface="Calibri"/>
              </a:rPr>
              <a:t>Planung und Zuweisung von Verantwortlichkeiten mit RACI (3/3)</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lnSpcReduction="10000"/>
          </a:bodyPr>
          <a:lstStyle/>
          <a:p>
            <a:r>
              <a:rPr lang="en-US" dirty="0"/>
              <a:t>Jede Zeile muss genau ein "A" enthalten.</a:t>
            </a:r>
          </a:p>
          <a:p>
            <a:pPr lvl="1"/>
            <a:r>
              <a:rPr lang="en-US" dirty="0"/>
              <a:t>Der Grundgedanke hinter dieser Regel ist, dass es eine klare Verantwortlichkeit für jede Aktivität geben muss.</a:t>
            </a:r>
          </a:p>
          <a:p>
            <a:pPr lvl="1"/>
            <a:r>
              <a:rPr lang="en-US" dirty="0"/>
              <a:t>Gleichzeitig könnte es zu Verwirrung und einem Mangel an individueller Verpflichtung oder Durchsetzbarkeit führen, wenn zwei oder mehr Personen oder Rollen zum selben Zeitpunkt rechenschaftspflichtig sind.</a:t>
            </a:r>
          </a:p>
          <a:p>
            <a:r>
              <a:rPr lang="en-US" dirty="0"/>
              <a:t>Jede Zeile muss mindestens ein "R" enthalten.</a:t>
            </a:r>
          </a:p>
          <a:p>
            <a:pPr lvl="1"/>
            <a:r>
              <a:rPr lang="en-US" dirty="0"/>
              <a:t>Es sollte keine Aktivitäten geben, bei denen die Zuständigkeiten für ihre Durchführung nicht festgelegt sind.</a:t>
            </a:r>
          </a:p>
          <a:p>
            <a:r>
              <a:rPr lang="en-US" dirty="0"/>
              <a:t>Es muss so weit wie möglich vermieden werden, dass ein und dieselbe Person oder Rolle gleichzeitig rechenschaftspflichtig und verantwortlich ist, d.h. für dieselbe Aktivität.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78</a:t>
            </a:fld>
            <a:endParaRPr lang="en-US"/>
          </a:p>
        </p:txBody>
      </p:sp>
    </p:spTree>
    <p:extLst>
      <p:ext uri="{BB962C8B-B14F-4D97-AF65-F5344CB8AC3E}">
        <p14:creationId xmlns:p14="http://schemas.microsoft.com/office/powerpoint/2010/main" val="4187817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Schulung und Sensibilisierung</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10000"/>
          </a:bodyPr>
          <a:lstStyle/>
          <a:p>
            <a:r>
              <a:rPr lang="en-US" dirty="0"/>
              <a:t>Die Effektivität des ITSM hängt von den Menschen ab (mindestens so sehr wie von den Prozessen und der Technologie)</a:t>
            </a:r>
          </a:p>
          <a:p>
            <a:r>
              <a:rPr lang="en-US" dirty="0"/>
              <a:t>Menschen durch wirksame Mittel befähigen ...</a:t>
            </a:r>
          </a:p>
          <a:p>
            <a:pPr lvl="1"/>
            <a:r>
              <a:rPr lang="en-US" dirty="0"/>
              <a:t>Sensibilisierung (Warum?)</a:t>
            </a:r>
          </a:p>
          <a:p>
            <a:pPr lvl="1"/>
            <a:r>
              <a:rPr lang="en-US" dirty="0"/>
              <a:t>Rollenbasierte Aus- und Weiterbildung (Wie?)</a:t>
            </a:r>
          </a:p>
          <a:p>
            <a:pPr lvl="2"/>
            <a:r>
              <a:rPr lang="en-US" dirty="0"/>
              <a:t>Technische Fähigkeiten</a:t>
            </a:r>
          </a:p>
          <a:p>
            <a:pPr lvl="2"/>
            <a:r>
              <a:rPr lang="en-US" dirty="0"/>
              <a:t>Persönliche Fähigkeiten / Soft Skills</a:t>
            </a:r>
          </a:p>
          <a:p>
            <a:pPr lvl="2"/>
            <a:r>
              <a:rPr lang="en-US" dirty="0"/>
              <a:t>Erleben Sie</a:t>
            </a:r>
          </a:p>
          <a:p>
            <a:r>
              <a:rPr lang="en-US" dirty="0"/>
              <a:t>Management von Kompetenzen durch ...</a:t>
            </a:r>
          </a:p>
          <a:p>
            <a:pPr lvl="1"/>
            <a:r>
              <a:rPr lang="en-US" dirty="0"/>
              <a:t>Einrichtung eines Schulungs- und Sensibilisierungsprogramms (regelmäßige Aktualisierung, Teil des Service-Management-Plans);</a:t>
            </a:r>
          </a:p>
          <a:p>
            <a:pPr lvl="1"/>
            <a:r>
              <a:rPr lang="en-US" dirty="0"/>
              <a:t>Aufzeichnung von Informationen (Aufzeichnungen) über Kompetenz, Bildung, Ausbildung und Erfahrung.</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79</a:t>
            </a:fld>
            <a:endParaRPr lang="en-US"/>
          </a:p>
        </p:txBody>
      </p:sp>
    </p:spTree>
    <p:extLst>
      <p:ext uri="{BB962C8B-B14F-4D97-AF65-F5344CB8AC3E}">
        <p14:creationId xmlns:p14="http://schemas.microsoft.com/office/powerpoint/2010/main" val="197314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FitSM-Prozessmodell </a:t>
            </a:r>
            <a:r>
              <a:rPr lang="en-US" sz="2000" dirty="0">
                <a:solidFill>
                  <a:schemeClr val="bg1">
                    <a:lumMod val="50000"/>
                  </a:schemeClr>
                </a:solidFill>
              </a:rPr>
              <a:t>nach </a:t>
            </a:r>
            <a:r>
              <a:rPr lang="en-US" sz="2000" b="1" dirty="0">
                <a:solidFill>
                  <a:schemeClr val="bg1">
                    <a:lumMod val="50000"/>
                  </a:schemeClr>
                </a:solidFill>
              </a:rPr>
              <a:t>FitSM-0 /-1</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GB" smtClean="0"/>
              <a:t>8</a:t>
            </a:fld>
            <a:endParaRPr lang="en-GB" dirty="0"/>
          </a:p>
        </p:txBody>
      </p:sp>
      <p:sp>
        <p:nvSpPr>
          <p:cNvPr id="30" name="TextBox 29"/>
          <p:cNvSpPr txBox="1"/>
          <p:nvPr/>
        </p:nvSpPr>
        <p:spPr>
          <a:xfrm>
            <a:off x="5622475" y="7389609"/>
            <a:ext cx="184666" cy="369332"/>
          </a:xfrm>
          <a:prstGeom prst="rect">
            <a:avLst/>
          </a:prstGeom>
          <a:noFill/>
        </p:spPr>
        <p:txBody>
          <a:bodyPr wrap="none" rtlCol="0">
            <a:spAutoFit/>
          </a:bodyPr>
          <a:lstStyle/>
          <a:p>
            <a:endParaRPr lang="en-US"/>
          </a:p>
        </p:txBody>
      </p:sp>
      <p:pic>
        <p:nvPicPr>
          <p:cNvPr id="5" name="Grafik 4" descr="Ein Bild, das Text, Screenshot enthält.&#10;&#10;Automatisch generierte Beschreibung">
            <a:extLst>
              <a:ext uri="{FF2B5EF4-FFF2-40B4-BE49-F238E27FC236}">
                <a16:creationId xmlns:a16="http://schemas.microsoft.com/office/drawing/2014/main" id="{B0ACDFCC-9C09-E046-B729-9B145CFDFF4E}"/>
              </a:ext>
            </a:extLst>
          </p:cNvPr>
          <p:cNvPicPr>
            <a:picLocks noChangeAspect="1"/>
          </p:cNvPicPr>
          <p:nvPr/>
        </p:nvPicPr>
        <p:blipFill>
          <a:blip r:embed="rId3"/>
          <a:stretch>
            <a:fillRect/>
          </a:stretch>
        </p:blipFill>
        <p:spPr>
          <a:xfrm>
            <a:off x="3373378" y="1572179"/>
            <a:ext cx="5156200" cy="5359400"/>
          </a:xfrm>
          <a:prstGeom prst="rect">
            <a:avLst/>
          </a:prstGeom>
        </p:spPr>
      </p:pic>
    </p:spTree>
    <p:extLst>
      <p:ext uri="{BB962C8B-B14F-4D97-AF65-F5344CB8AC3E}">
        <p14:creationId xmlns:p14="http://schemas.microsoft.com/office/powerpoint/2010/main" val="1705125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Organisatorischer Change</a:t>
            </a:r>
          </a:p>
        </p:txBody>
      </p:sp>
      <p:sp>
        <p:nvSpPr>
          <p:cNvPr id="4" name="Foliennummernplatzhalter 3"/>
          <p:cNvSpPr>
            <a:spLocks noGrp="1"/>
          </p:cNvSpPr>
          <p:nvPr>
            <p:ph type="sldNum" sz="quarter" idx="12"/>
          </p:nvPr>
        </p:nvSpPr>
        <p:spPr/>
        <p:txBody>
          <a:bodyPr/>
          <a:lstStyle/>
          <a:p>
            <a:fld id="{43507AEB-23B8-F142-83A3-458C56B10093}" type="slidenum">
              <a:rPr lang="en-US" smtClean="0"/>
              <a:t>80</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Emotionaler Kreislauf des Change, Management des organisatorischen Change</a:t>
            </a:r>
          </a:p>
        </p:txBody>
      </p:sp>
    </p:spTree>
    <p:extLst>
      <p:ext uri="{BB962C8B-B14F-4D97-AF65-F5344CB8AC3E}">
        <p14:creationId xmlns:p14="http://schemas.microsoft.com/office/powerpoint/2010/main" val="1418892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Emotionaler Kreislauf des Change</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81</a:t>
            </a:fld>
            <a:endParaRPr lang="en-US"/>
          </a:p>
        </p:txBody>
      </p:sp>
      <p:sp>
        <p:nvSpPr>
          <p:cNvPr id="5" name="CustomShape 3">
            <a:extLst>
              <a:ext uri="{FF2B5EF4-FFF2-40B4-BE49-F238E27FC236}">
                <a16:creationId xmlns:a16="http://schemas.microsoft.com/office/drawing/2014/main" id="{7AC4D656-BB75-50CE-BE38-8D7C39869E20}"/>
              </a:ext>
            </a:extLst>
          </p:cNvPr>
          <p:cNvSpPr/>
          <p:nvPr/>
        </p:nvSpPr>
        <p:spPr>
          <a:xfrm>
            <a:off x="2146541" y="2019240"/>
            <a:ext cx="161640" cy="40572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
        <p:nvSpPr>
          <p:cNvPr id="6" name="CustomShape 4">
            <a:extLst>
              <a:ext uri="{FF2B5EF4-FFF2-40B4-BE49-F238E27FC236}">
                <a16:creationId xmlns:a16="http://schemas.microsoft.com/office/drawing/2014/main" id="{97162FCC-BCD9-CB8B-EA73-9B0BB63F40CD}"/>
              </a:ext>
            </a:extLst>
          </p:cNvPr>
          <p:cNvSpPr/>
          <p:nvPr/>
        </p:nvSpPr>
        <p:spPr>
          <a:xfrm rot="5400000">
            <a:off x="5671301" y="2504520"/>
            <a:ext cx="161640" cy="70578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
        <p:nvSpPr>
          <p:cNvPr id="7" name="CustomShape 5">
            <a:extLst>
              <a:ext uri="{FF2B5EF4-FFF2-40B4-BE49-F238E27FC236}">
                <a16:creationId xmlns:a16="http://schemas.microsoft.com/office/drawing/2014/main" id="{9F6D2A68-4E0E-206D-4642-4044C4928F68}"/>
              </a:ext>
            </a:extLst>
          </p:cNvPr>
          <p:cNvSpPr/>
          <p:nvPr/>
        </p:nvSpPr>
        <p:spPr>
          <a:xfrm>
            <a:off x="2251301" y="2695680"/>
            <a:ext cx="6562440" cy="2821320"/>
          </a:xfrm>
          <a:custGeom>
            <a:avLst/>
            <a:gdLst/>
            <a:ahLst/>
            <a:cxnLst/>
            <a:rect l="l" t="t" r="r" b="b"/>
            <a:pathLst>
              <a:path w="6562725" h="2821634">
                <a:moveTo>
                  <a:pt x="0" y="1162050"/>
                </a:moveTo>
                <a:cubicBezTo>
                  <a:pt x="188119" y="1123156"/>
                  <a:pt x="376238" y="1084263"/>
                  <a:pt x="600075" y="1228725"/>
                </a:cubicBezTo>
                <a:cubicBezTo>
                  <a:pt x="823912" y="1373187"/>
                  <a:pt x="1106487" y="1911350"/>
                  <a:pt x="1343025" y="2028825"/>
                </a:cubicBezTo>
                <a:cubicBezTo>
                  <a:pt x="1579563" y="2146300"/>
                  <a:pt x="1838325" y="2065338"/>
                  <a:pt x="2019300" y="1933575"/>
                </a:cubicBezTo>
                <a:cubicBezTo>
                  <a:pt x="2200275" y="1801813"/>
                  <a:pt x="2316163" y="1377950"/>
                  <a:pt x="2428875" y="1238250"/>
                </a:cubicBezTo>
                <a:cubicBezTo>
                  <a:pt x="2541588" y="1098550"/>
                  <a:pt x="2586038" y="1106487"/>
                  <a:pt x="2695575" y="1095375"/>
                </a:cubicBezTo>
                <a:cubicBezTo>
                  <a:pt x="2805113" y="1084262"/>
                  <a:pt x="2970213" y="1068387"/>
                  <a:pt x="3086100" y="1171575"/>
                </a:cubicBezTo>
                <a:cubicBezTo>
                  <a:pt x="3201988" y="1274763"/>
                  <a:pt x="3303588" y="1519238"/>
                  <a:pt x="3390900" y="1714500"/>
                </a:cubicBezTo>
                <a:cubicBezTo>
                  <a:pt x="3478212" y="1909762"/>
                  <a:pt x="3530600" y="2178050"/>
                  <a:pt x="3609975" y="2343150"/>
                </a:cubicBezTo>
                <a:cubicBezTo>
                  <a:pt x="3689350" y="2508250"/>
                  <a:pt x="3743325" y="2628900"/>
                  <a:pt x="3867150" y="2705100"/>
                </a:cubicBezTo>
                <a:cubicBezTo>
                  <a:pt x="3990975" y="2781300"/>
                  <a:pt x="4197350" y="2860675"/>
                  <a:pt x="4352925" y="2800350"/>
                </a:cubicBezTo>
                <a:cubicBezTo>
                  <a:pt x="4508500" y="2740025"/>
                  <a:pt x="4664075" y="2595562"/>
                  <a:pt x="4800600" y="2343150"/>
                </a:cubicBezTo>
                <a:cubicBezTo>
                  <a:pt x="4937125" y="2090738"/>
                  <a:pt x="5027613" y="1601787"/>
                  <a:pt x="5172075" y="1285875"/>
                </a:cubicBezTo>
                <a:cubicBezTo>
                  <a:pt x="5316537" y="969963"/>
                  <a:pt x="5435600" y="661987"/>
                  <a:pt x="5667375" y="447675"/>
                </a:cubicBezTo>
                <a:cubicBezTo>
                  <a:pt x="5899150" y="233363"/>
                  <a:pt x="6230937" y="116681"/>
                  <a:pt x="6562725" y="0"/>
                </a:cubicBezTo>
              </a:path>
            </a:pathLst>
          </a:custGeom>
          <a:noFill/>
          <a:ln w="5724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
        <p:nvSpPr>
          <p:cNvPr id="8" name="CustomShape 6">
            <a:extLst>
              <a:ext uri="{FF2B5EF4-FFF2-40B4-BE49-F238E27FC236}">
                <a16:creationId xmlns:a16="http://schemas.microsoft.com/office/drawing/2014/main" id="{73982052-E7E9-C488-6148-44C454F79AC6}"/>
              </a:ext>
            </a:extLst>
          </p:cNvPr>
          <p:cNvSpPr/>
          <p:nvPr/>
        </p:nvSpPr>
        <p:spPr>
          <a:xfrm rot="16200000">
            <a:off x="1256621" y="3774960"/>
            <a:ext cx="1375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Leistung</a:t>
            </a:r>
            <a:endParaRPr lang="de-DE"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CADB4891-2B98-9346-27BE-2A59BBDC25A2}"/>
              </a:ext>
            </a:extLst>
          </p:cNvPr>
          <p:cNvSpPr/>
          <p:nvPr/>
        </p:nvSpPr>
        <p:spPr>
          <a:xfrm>
            <a:off x="5211941" y="6114960"/>
            <a:ext cx="641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Zeit</a:t>
            </a:r>
            <a:endParaRPr lang="de-DE"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9464B4BF-E4AF-7D98-EA7F-AC82F7543722}"/>
              </a:ext>
            </a:extLst>
          </p:cNvPr>
          <p:cNvSpPr/>
          <p:nvPr/>
        </p:nvSpPr>
        <p:spPr>
          <a:xfrm>
            <a:off x="3206381" y="4819680"/>
            <a:ext cx="726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Schock</a:t>
            </a:r>
            <a:endParaRPr lang="de-DE" sz="1800" b="0" strike="noStrike" spc="-1">
              <a:solidFill>
                <a:srgbClr val="000000"/>
              </a:solidFill>
              <a:uFill>
                <a:solidFill>
                  <a:srgbClr val="FFFFFF"/>
                </a:solidFill>
              </a:uFill>
              <a:latin typeface="Arial"/>
            </a:endParaRPr>
          </a:p>
        </p:txBody>
      </p:sp>
      <p:sp>
        <p:nvSpPr>
          <p:cNvPr id="11" name="CustomShape 9">
            <a:extLst>
              <a:ext uri="{FF2B5EF4-FFF2-40B4-BE49-F238E27FC236}">
                <a16:creationId xmlns:a16="http://schemas.microsoft.com/office/drawing/2014/main" id="{B2C54A92-888B-0A46-BD56-D9E39E3E53AB}"/>
              </a:ext>
            </a:extLst>
          </p:cNvPr>
          <p:cNvSpPr/>
          <p:nvPr/>
        </p:nvSpPr>
        <p:spPr>
          <a:xfrm>
            <a:off x="4247501" y="3390840"/>
            <a:ext cx="1142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Vermeidung</a:t>
            </a:r>
            <a:endParaRPr lang="de-DE" sz="1800" b="0" strike="noStrike" spc="-1">
              <a:solidFill>
                <a:srgbClr val="000000"/>
              </a:solidFill>
              <a:uFill>
                <a:solidFill>
                  <a:srgbClr val="FFFFFF"/>
                </a:solidFill>
              </a:uFill>
              <a:latin typeface="Arial"/>
            </a:endParaRPr>
          </a:p>
        </p:txBody>
      </p:sp>
      <p:sp>
        <p:nvSpPr>
          <p:cNvPr id="12" name="CustomShape 10">
            <a:extLst>
              <a:ext uri="{FF2B5EF4-FFF2-40B4-BE49-F238E27FC236}">
                <a16:creationId xmlns:a16="http://schemas.microsoft.com/office/drawing/2014/main" id="{36E5B358-F886-B639-00DA-F3910FE60CE0}"/>
              </a:ext>
            </a:extLst>
          </p:cNvPr>
          <p:cNvSpPr/>
          <p:nvPr/>
        </p:nvSpPr>
        <p:spPr>
          <a:xfrm>
            <a:off x="5671301" y="4065120"/>
            <a:ext cx="94140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Extern</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beschuldigen</a:t>
            </a:r>
            <a:endParaRPr lang="de-DE" sz="1800" b="0" strike="noStrike" spc="-1">
              <a:solidFill>
                <a:srgbClr val="000000"/>
              </a:solidFill>
              <a:uFill>
                <a:solidFill>
                  <a:srgbClr val="FFFFFF"/>
                </a:solidFill>
              </a:uFill>
              <a:latin typeface="Arial"/>
            </a:endParaRPr>
          </a:p>
        </p:txBody>
      </p:sp>
      <p:sp>
        <p:nvSpPr>
          <p:cNvPr id="13" name="CustomShape 11">
            <a:extLst>
              <a:ext uri="{FF2B5EF4-FFF2-40B4-BE49-F238E27FC236}">
                <a16:creationId xmlns:a16="http://schemas.microsoft.com/office/drawing/2014/main" id="{D7D7D8C0-41AB-C0EB-AD9D-D55F0C2042DB}"/>
              </a:ext>
            </a:extLst>
          </p:cNvPr>
          <p:cNvSpPr/>
          <p:nvPr/>
        </p:nvSpPr>
        <p:spPr>
          <a:xfrm>
            <a:off x="6000341" y="5517360"/>
            <a:ext cx="11656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Selbstbeschuldigung</a:t>
            </a:r>
            <a:endParaRPr lang="de-DE" sz="1800" b="0" strike="noStrike" spc="-1">
              <a:solidFill>
                <a:srgbClr val="000000"/>
              </a:solidFill>
              <a:uFill>
                <a:solidFill>
                  <a:srgbClr val="FFFFFF"/>
                </a:solidFill>
              </a:uFill>
              <a:latin typeface="Arial"/>
            </a:endParaRPr>
          </a:p>
        </p:txBody>
      </p:sp>
      <p:sp>
        <p:nvSpPr>
          <p:cNvPr id="14" name="CustomShape 12">
            <a:extLst>
              <a:ext uri="{FF2B5EF4-FFF2-40B4-BE49-F238E27FC236}">
                <a16:creationId xmlns:a16="http://schemas.microsoft.com/office/drawing/2014/main" id="{2244EEEA-D0B3-343B-C04F-5B0C946D25CF}"/>
              </a:ext>
            </a:extLst>
          </p:cNvPr>
          <p:cNvSpPr/>
          <p:nvPr/>
        </p:nvSpPr>
        <p:spPr>
          <a:xfrm>
            <a:off x="7427021" y="3825360"/>
            <a:ext cx="1252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dirty="0">
                <a:solidFill>
                  <a:srgbClr val="000000"/>
                </a:solidFill>
                <a:uFill>
                  <a:solidFill>
                    <a:srgbClr val="FFFFFF"/>
                  </a:solidFill>
                </a:uFill>
                <a:latin typeface="Calibri"/>
              </a:rPr>
              <a:t>Akzeptanz</a:t>
            </a:r>
            <a:endParaRPr lang="de-DE" sz="1800" b="0" strike="noStrike" spc="-1" dirty="0">
              <a:solidFill>
                <a:srgbClr val="000000"/>
              </a:solidFill>
              <a:uFill>
                <a:solidFill>
                  <a:srgbClr val="FFFFFF"/>
                </a:solidFill>
              </a:uFill>
              <a:latin typeface="Arial"/>
            </a:endParaRPr>
          </a:p>
        </p:txBody>
      </p:sp>
      <p:sp>
        <p:nvSpPr>
          <p:cNvPr id="15" name="CustomShape 13">
            <a:extLst>
              <a:ext uri="{FF2B5EF4-FFF2-40B4-BE49-F238E27FC236}">
                <a16:creationId xmlns:a16="http://schemas.microsoft.com/office/drawing/2014/main" id="{FA40FBB6-9154-3AB8-5E32-B2AD23F57D93}"/>
              </a:ext>
            </a:extLst>
          </p:cNvPr>
          <p:cNvSpPr/>
          <p:nvPr/>
        </p:nvSpPr>
        <p:spPr>
          <a:xfrm>
            <a:off x="8079701" y="2019240"/>
            <a:ext cx="13834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Optimal</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Leistung</a:t>
            </a:r>
            <a:endParaRPr lang="de-DE" sz="1800" b="0" strike="noStrike" spc="-1">
              <a:solidFill>
                <a:srgbClr val="000000"/>
              </a:solidFill>
              <a:uFill>
                <a:solidFill>
                  <a:srgbClr val="FFFFFF"/>
                </a:solidFill>
              </a:uFill>
              <a:latin typeface="Arial"/>
            </a:endParaRPr>
          </a:p>
        </p:txBody>
      </p:sp>
      <p:sp>
        <p:nvSpPr>
          <p:cNvPr id="16" name="Line 14">
            <a:extLst>
              <a:ext uri="{FF2B5EF4-FFF2-40B4-BE49-F238E27FC236}">
                <a16:creationId xmlns:a16="http://schemas.microsoft.com/office/drawing/2014/main" id="{3F6EFA94-13B5-C755-DC81-AAA6C23BE7D1}"/>
              </a:ext>
            </a:extLst>
          </p:cNvPr>
          <p:cNvSpPr/>
          <p:nvPr/>
        </p:nvSpPr>
        <p:spPr>
          <a:xfrm>
            <a:off x="2641901"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txBody>
          <a:bodyPr/>
          <a:lstStyle/>
          <a:p>
            <a:endParaRPr lang="de-DE"/>
          </a:p>
        </p:txBody>
      </p:sp>
      <p:sp>
        <p:nvSpPr>
          <p:cNvPr id="17" name="Line 15">
            <a:extLst>
              <a:ext uri="{FF2B5EF4-FFF2-40B4-BE49-F238E27FC236}">
                <a16:creationId xmlns:a16="http://schemas.microsoft.com/office/drawing/2014/main" id="{D6F1708D-1B7E-92A7-85EE-E73205EB274F}"/>
              </a:ext>
            </a:extLst>
          </p:cNvPr>
          <p:cNvSpPr/>
          <p:nvPr/>
        </p:nvSpPr>
        <p:spPr>
          <a:xfrm>
            <a:off x="8053421"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txBody>
          <a:bodyPr/>
          <a:lstStyle/>
          <a:p>
            <a:endParaRPr lang="de-DE"/>
          </a:p>
        </p:txBody>
      </p:sp>
      <p:sp>
        <p:nvSpPr>
          <p:cNvPr id="18" name="CustomShape 16">
            <a:extLst>
              <a:ext uri="{FF2B5EF4-FFF2-40B4-BE49-F238E27FC236}">
                <a16:creationId xmlns:a16="http://schemas.microsoft.com/office/drawing/2014/main" id="{27CEE8A4-3D92-C2B2-90E0-916AF7F72E88}"/>
              </a:ext>
            </a:extLst>
          </p:cNvPr>
          <p:cNvSpPr/>
          <p:nvPr/>
        </p:nvSpPr>
        <p:spPr>
          <a:xfrm>
            <a:off x="2618501" y="1950480"/>
            <a:ext cx="20329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a:solidFill>
                  <a:srgbClr val="C0504D"/>
                </a:solidFill>
                <a:uFill>
                  <a:solidFill>
                    <a:srgbClr val="FFFFFF"/>
                  </a:solidFill>
                </a:uFill>
                <a:latin typeface="Calibri"/>
              </a:rPr>
              <a:t>Organisatorischer Change erforderlich/geplant</a:t>
            </a:r>
            <a:endParaRPr lang="de-DE" sz="1800" b="0" strike="noStrike" spc="-1">
              <a:solidFill>
                <a:srgbClr val="000000"/>
              </a:solidFill>
              <a:uFill>
                <a:solidFill>
                  <a:srgbClr val="FFFFFF"/>
                </a:solidFill>
              </a:uFill>
              <a:latin typeface="Arial"/>
            </a:endParaRPr>
          </a:p>
        </p:txBody>
      </p:sp>
      <p:sp>
        <p:nvSpPr>
          <p:cNvPr id="19" name="CustomShape 17">
            <a:extLst>
              <a:ext uri="{FF2B5EF4-FFF2-40B4-BE49-F238E27FC236}">
                <a16:creationId xmlns:a16="http://schemas.microsoft.com/office/drawing/2014/main" id="{AE5E3823-08CA-AE19-9F45-640B3D3255E0}"/>
              </a:ext>
            </a:extLst>
          </p:cNvPr>
          <p:cNvSpPr/>
          <p:nvPr/>
        </p:nvSpPr>
        <p:spPr>
          <a:xfrm>
            <a:off x="3765821" y="2700000"/>
            <a:ext cx="30762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200" b="1" strike="noStrike" spc="-1">
                <a:solidFill>
                  <a:srgbClr val="C0504D"/>
                </a:solidFill>
                <a:uFill>
                  <a:solidFill>
                    <a:srgbClr val="FFFFFF"/>
                  </a:solidFill>
                </a:uFill>
                <a:latin typeface="Calibri"/>
              </a:rPr>
              <a:t>Organisatorisches Change Management erforderlich</a:t>
            </a:r>
            <a:endParaRPr lang="de-DE" sz="1800" b="0" strike="noStrike" spc="-1">
              <a:solidFill>
                <a:srgbClr val="000000"/>
              </a:solidFill>
              <a:uFill>
                <a:solidFill>
                  <a:srgbClr val="FFFFFF"/>
                </a:solidFill>
              </a:uFill>
              <a:latin typeface="Arial"/>
            </a:endParaRPr>
          </a:p>
        </p:txBody>
      </p:sp>
      <p:sp>
        <p:nvSpPr>
          <p:cNvPr id="20" name="Line 18">
            <a:extLst>
              <a:ext uri="{FF2B5EF4-FFF2-40B4-BE49-F238E27FC236}">
                <a16:creationId xmlns:a16="http://schemas.microsoft.com/office/drawing/2014/main" id="{AEAE5AC3-E1A3-11C6-7B96-2D97D0F6B4E2}"/>
              </a:ext>
            </a:extLst>
          </p:cNvPr>
          <p:cNvSpPr/>
          <p:nvPr/>
        </p:nvSpPr>
        <p:spPr>
          <a:xfrm flipH="1">
            <a:off x="2641901" y="2695320"/>
            <a:ext cx="5411520" cy="360"/>
          </a:xfrm>
          <a:prstGeom prst="line">
            <a:avLst/>
          </a:prstGeom>
          <a:ln>
            <a:solidFill>
              <a:schemeClr val="accent2"/>
            </a:solidFill>
            <a:round/>
            <a:headEnd type="arrow" w="med" len="med"/>
            <a:tailEnd type="arrow" w="med" len="med"/>
          </a:ln>
        </p:spPr>
        <p:style>
          <a:lnRef idx="2">
            <a:schemeClr val="accent1"/>
          </a:lnRef>
          <a:fillRef idx="0">
            <a:schemeClr val="accent1"/>
          </a:fillRef>
          <a:effectRef idx="1">
            <a:schemeClr val="accent1"/>
          </a:effectRef>
          <a:fontRef idx="minor"/>
        </p:style>
        <p:txBody>
          <a:bodyPr/>
          <a:lstStyle/>
          <a:p>
            <a:endParaRPr lang="de-DE"/>
          </a:p>
        </p:txBody>
      </p:sp>
      <p:sp>
        <p:nvSpPr>
          <p:cNvPr id="21" name="CustomShape 19">
            <a:extLst>
              <a:ext uri="{FF2B5EF4-FFF2-40B4-BE49-F238E27FC236}">
                <a16:creationId xmlns:a16="http://schemas.microsoft.com/office/drawing/2014/main" id="{58AB9FF5-7DAB-D3ED-E2CF-A30D79CEBA95}"/>
              </a:ext>
            </a:extLst>
          </p:cNvPr>
          <p:cNvSpPr/>
          <p:nvPr/>
        </p:nvSpPr>
        <p:spPr>
          <a:xfrm>
            <a:off x="5689661" y="1950480"/>
            <a:ext cx="2360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400" b="0" strike="noStrike" spc="-1">
                <a:solidFill>
                  <a:srgbClr val="C0504D"/>
                </a:solidFill>
                <a:uFill>
                  <a:solidFill>
                    <a:srgbClr val="FFFFFF"/>
                  </a:solidFill>
                </a:uFill>
                <a:latin typeface="Calibri"/>
              </a:rPr>
              <a:t>Organisatorischer Change effektiv umgesetzt</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48738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Management von organisatorischem Change</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pPr marL="514350" indent="-514350">
              <a:buFont typeface="+mj-lt"/>
              <a:buAutoNum type="arabicPeriod"/>
            </a:pPr>
            <a:r>
              <a:rPr lang="en-GB" dirty="0"/>
              <a:t>Schaffen Sie ein Gefühl der Dringlichkeit</a:t>
            </a:r>
          </a:p>
          <a:p>
            <a:pPr marL="514350" indent="-514350">
              <a:buFont typeface="+mj-lt"/>
              <a:buAutoNum type="arabicPeriod"/>
            </a:pPr>
            <a:r>
              <a:rPr lang="en-GB" dirty="0"/>
              <a:t>Etablierung einer Leitkoalition</a:t>
            </a:r>
          </a:p>
          <a:p>
            <a:pPr marL="514350" indent="-514350">
              <a:buFont typeface="+mj-lt"/>
              <a:buAutoNum type="arabicPeriod"/>
            </a:pPr>
            <a:r>
              <a:rPr lang="en-GB" dirty="0"/>
              <a:t>Entwicklung einer Vision und Strategie</a:t>
            </a:r>
          </a:p>
          <a:p>
            <a:pPr marL="514350" indent="-514350">
              <a:buFont typeface="+mj-lt"/>
              <a:buAutoNum type="arabicPeriod"/>
            </a:pPr>
            <a:r>
              <a:rPr lang="en-GB" dirty="0"/>
              <a:t>Kommunizieren Sie die Vision</a:t>
            </a:r>
          </a:p>
          <a:p>
            <a:pPr marL="514350" indent="-514350">
              <a:buFont typeface="+mj-lt"/>
              <a:buAutoNum type="arabicPeriod"/>
            </a:pPr>
            <a:r>
              <a:rPr lang="en-GB" dirty="0"/>
              <a:t>Menschen befähigen, nach der Vision zu fungieren</a:t>
            </a:r>
          </a:p>
          <a:p>
            <a:pPr marL="514350" indent="-514350">
              <a:buFont typeface="+mj-lt"/>
              <a:buAutoNum type="arabicPeriod"/>
            </a:pPr>
            <a:r>
              <a:rPr lang="en-GB" dirty="0"/>
              <a:t>Quick wins" schaffen</a:t>
            </a:r>
          </a:p>
          <a:p>
            <a:pPr marL="514350" indent="-514350">
              <a:buFont typeface="+mj-lt"/>
              <a:buAutoNum type="arabicPeriod"/>
            </a:pPr>
            <a:r>
              <a:rPr lang="en-GB" dirty="0"/>
              <a:t>Erreichtes konsolidieren und mehr Change schaffen</a:t>
            </a:r>
          </a:p>
          <a:p>
            <a:pPr marL="514350" indent="-514350">
              <a:buFont typeface="+mj-lt"/>
              <a:buAutoNum type="arabicPeriod"/>
            </a:pPr>
            <a:r>
              <a:rPr lang="en-GB" dirty="0"/>
              <a:t>Institutionalisierung des organisatorischen Changes in der Unternehmenskultur</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82</a:t>
            </a:fld>
            <a:endParaRPr lang="en-US"/>
          </a:p>
        </p:txBody>
      </p:sp>
    </p:spTree>
    <p:extLst>
      <p:ext uri="{BB962C8B-B14F-4D97-AF65-F5344CB8AC3E}">
        <p14:creationId xmlns:p14="http://schemas.microsoft.com/office/powerpoint/2010/main" val="1059031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1. Schaffen Sie ein Gefühl der Dringlichkeit</a:t>
            </a:r>
          </a:p>
        </p:txBody>
      </p:sp>
      <p:graphicFrame>
        <p:nvGraphicFramePr>
          <p:cNvPr id="22" name="Inhaltsplatzhalter 21">
            <a:extLst>
              <a:ext uri="{FF2B5EF4-FFF2-40B4-BE49-F238E27FC236}">
                <a16:creationId xmlns:a16="http://schemas.microsoft.com/office/drawing/2014/main" id="{9C999088-DCE7-82DD-5938-EF44CE880866}"/>
              </a:ext>
            </a:extLst>
          </p:cNvPr>
          <p:cNvGraphicFramePr>
            <a:graphicFrameLocks noGrp="1"/>
          </p:cNvGraphicFramePr>
          <p:nvPr>
            <p:ph idx="1"/>
            <p:extLst>
              <p:ext uri="{D42A27DB-BD31-4B8C-83A1-F6EECF244321}">
                <p14:modId xmlns:p14="http://schemas.microsoft.com/office/powerpoint/2010/main" val="204603595"/>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83</a:t>
            </a:fld>
            <a:endParaRPr lang="en-US"/>
          </a:p>
        </p:txBody>
      </p:sp>
    </p:spTree>
    <p:extLst>
      <p:ext uri="{BB962C8B-B14F-4D97-AF65-F5344CB8AC3E}">
        <p14:creationId xmlns:p14="http://schemas.microsoft.com/office/powerpoint/2010/main" val="93265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2. Etablierung einer Leitkoalition</a:t>
            </a:r>
          </a:p>
        </p:txBody>
      </p:sp>
      <p:graphicFrame>
        <p:nvGraphicFramePr>
          <p:cNvPr id="5" name="Inhaltsplatzhalter 4">
            <a:extLst>
              <a:ext uri="{FF2B5EF4-FFF2-40B4-BE49-F238E27FC236}">
                <a16:creationId xmlns:a16="http://schemas.microsoft.com/office/drawing/2014/main" id="{41DB7A76-98E2-22D7-3D81-59106CE08A26}"/>
              </a:ext>
            </a:extLst>
          </p:cNvPr>
          <p:cNvGraphicFramePr>
            <a:graphicFrameLocks noGrp="1"/>
          </p:cNvGraphicFramePr>
          <p:nvPr>
            <p:ph idx="1"/>
            <p:extLst>
              <p:ext uri="{D42A27DB-BD31-4B8C-83A1-F6EECF244321}">
                <p14:modId xmlns:p14="http://schemas.microsoft.com/office/powerpoint/2010/main" val="239973414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84</a:t>
            </a:fld>
            <a:endParaRPr lang="en-US"/>
          </a:p>
        </p:txBody>
      </p:sp>
    </p:spTree>
    <p:extLst>
      <p:ext uri="{BB962C8B-B14F-4D97-AF65-F5344CB8AC3E}">
        <p14:creationId xmlns:p14="http://schemas.microsoft.com/office/powerpoint/2010/main" val="1870448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3. Entwicklung einer Vision und Strategie</a:t>
            </a:r>
          </a:p>
        </p:txBody>
      </p:sp>
      <p:graphicFrame>
        <p:nvGraphicFramePr>
          <p:cNvPr id="5" name="Inhaltsplatzhalter 4">
            <a:extLst>
              <a:ext uri="{FF2B5EF4-FFF2-40B4-BE49-F238E27FC236}">
                <a16:creationId xmlns:a16="http://schemas.microsoft.com/office/drawing/2014/main" id="{BF7BF114-D9DC-43B2-763F-E5FA5DEDB389}"/>
              </a:ext>
            </a:extLst>
          </p:cNvPr>
          <p:cNvGraphicFramePr>
            <a:graphicFrameLocks noGrp="1"/>
          </p:cNvGraphicFramePr>
          <p:nvPr>
            <p:ph idx="1"/>
            <p:extLst>
              <p:ext uri="{D42A27DB-BD31-4B8C-83A1-F6EECF244321}">
                <p14:modId xmlns:p14="http://schemas.microsoft.com/office/powerpoint/2010/main" val="2241711422"/>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85</a:t>
            </a:fld>
            <a:endParaRPr lang="en-US"/>
          </a:p>
        </p:txBody>
      </p:sp>
    </p:spTree>
    <p:extLst>
      <p:ext uri="{BB962C8B-B14F-4D97-AF65-F5344CB8AC3E}">
        <p14:creationId xmlns:p14="http://schemas.microsoft.com/office/powerpoint/2010/main" val="1481705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4. Kommunizieren Sie die Vision</a:t>
            </a:r>
          </a:p>
        </p:txBody>
      </p:sp>
      <p:graphicFrame>
        <p:nvGraphicFramePr>
          <p:cNvPr id="5" name="Inhaltsplatzhalter 4">
            <a:extLst>
              <a:ext uri="{FF2B5EF4-FFF2-40B4-BE49-F238E27FC236}">
                <a16:creationId xmlns:a16="http://schemas.microsoft.com/office/drawing/2014/main" id="{D7BE69AF-D634-C81F-E4B5-4F5CB7F8C871}"/>
              </a:ext>
            </a:extLst>
          </p:cNvPr>
          <p:cNvGraphicFramePr>
            <a:graphicFrameLocks noGrp="1"/>
          </p:cNvGraphicFramePr>
          <p:nvPr>
            <p:ph idx="1"/>
            <p:extLst>
              <p:ext uri="{D42A27DB-BD31-4B8C-83A1-F6EECF244321}">
                <p14:modId xmlns:p14="http://schemas.microsoft.com/office/powerpoint/2010/main" val="1988026971"/>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86</a:t>
            </a:fld>
            <a:endParaRPr lang="en-US"/>
          </a:p>
        </p:txBody>
      </p:sp>
    </p:spTree>
    <p:extLst>
      <p:ext uri="{BB962C8B-B14F-4D97-AF65-F5344CB8AC3E}">
        <p14:creationId xmlns:p14="http://schemas.microsoft.com/office/powerpoint/2010/main" val="2558464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5. Menschen befähigen, nach der Vision zu fungieren</a:t>
            </a:r>
          </a:p>
        </p:txBody>
      </p:sp>
      <p:graphicFrame>
        <p:nvGraphicFramePr>
          <p:cNvPr id="5" name="Inhaltsplatzhalter 4">
            <a:extLst>
              <a:ext uri="{FF2B5EF4-FFF2-40B4-BE49-F238E27FC236}">
                <a16:creationId xmlns:a16="http://schemas.microsoft.com/office/drawing/2014/main" id="{D490EB1C-EC08-43D7-9334-869F9965B9AE}"/>
              </a:ext>
            </a:extLst>
          </p:cNvPr>
          <p:cNvGraphicFramePr>
            <a:graphicFrameLocks noGrp="1"/>
          </p:cNvGraphicFramePr>
          <p:nvPr>
            <p:ph idx="1"/>
            <p:extLst>
              <p:ext uri="{D42A27DB-BD31-4B8C-83A1-F6EECF244321}">
                <p14:modId xmlns:p14="http://schemas.microsoft.com/office/powerpoint/2010/main" val="402845383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87</a:t>
            </a:fld>
            <a:endParaRPr lang="en-US"/>
          </a:p>
        </p:txBody>
      </p:sp>
    </p:spTree>
    <p:extLst>
      <p:ext uri="{BB962C8B-B14F-4D97-AF65-F5344CB8AC3E}">
        <p14:creationId xmlns:p14="http://schemas.microsoft.com/office/powerpoint/2010/main" val="27472161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6. Quick-wins" schaffen</a:t>
            </a:r>
          </a:p>
        </p:txBody>
      </p:sp>
      <p:graphicFrame>
        <p:nvGraphicFramePr>
          <p:cNvPr id="5" name="Inhaltsplatzhalter 4">
            <a:extLst>
              <a:ext uri="{FF2B5EF4-FFF2-40B4-BE49-F238E27FC236}">
                <a16:creationId xmlns:a16="http://schemas.microsoft.com/office/drawing/2014/main" id="{E73A0AB7-2560-6DE5-0D09-4D11A846B9AE}"/>
              </a:ext>
            </a:extLst>
          </p:cNvPr>
          <p:cNvGraphicFramePr>
            <a:graphicFrameLocks noGrp="1"/>
          </p:cNvGraphicFramePr>
          <p:nvPr>
            <p:ph idx="1"/>
            <p:extLst>
              <p:ext uri="{D42A27DB-BD31-4B8C-83A1-F6EECF244321}">
                <p14:modId xmlns:p14="http://schemas.microsoft.com/office/powerpoint/2010/main" val="1127389854"/>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88</a:t>
            </a:fld>
            <a:endParaRPr lang="en-US"/>
          </a:p>
        </p:txBody>
      </p:sp>
    </p:spTree>
    <p:extLst>
      <p:ext uri="{BB962C8B-B14F-4D97-AF65-F5344CB8AC3E}">
        <p14:creationId xmlns:p14="http://schemas.microsoft.com/office/powerpoint/2010/main" val="1013752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7. Das Erreichte konsolidieren und mehr Change schaffen</a:t>
            </a:r>
          </a:p>
        </p:txBody>
      </p:sp>
      <p:graphicFrame>
        <p:nvGraphicFramePr>
          <p:cNvPr id="5" name="Inhaltsplatzhalter 4">
            <a:extLst>
              <a:ext uri="{FF2B5EF4-FFF2-40B4-BE49-F238E27FC236}">
                <a16:creationId xmlns:a16="http://schemas.microsoft.com/office/drawing/2014/main" id="{C6570580-9CB2-8713-A4C9-24A990F0975E}"/>
              </a:ext>
            </a:extLst>
          </p:cNvPr>
          <p:cNvGraphicFramePr>
            <a:graphicFrameLocks noGrp="1"/>
          </p:cNvGraphicFramePr>
          <p:nvPr>
            <p:ph idx="1"/>
            <p:extLst>
              <p:ext uri="{D42A27DB-BD31-4B8C-83A1-F6EECF244321}">
                <p14:modId xmlns:p14="http://schemas.microsoft.com/office/powerpoint/2010/main" val="68581823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89</a:t>
            </a:fld>
            <a:endParaRPr lang="en-US"/>
          </a:p>
        </p:txBody>
      </p:sp>
    </p:spTree>
    <p:extLst>
      <p:ext uri="{BB962C8B-B14F-4D97-AF65-F5344CB8AC3E}">
        <p14:creationId xmlns:p14="http://schemas.microsoft.com/office/powerpoint/2010/main" val="236980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FitSM-Prozess-Modell: Schlüsselthemen (1/5)</a:t>
            </a:r>
            <a:endParaRPr lang="en-GB" dirty="0"/>
          </a:p>
        </p:txBody>
      </p:sp>
      <p:sp>
        <p:nvSpPr>
          <p:cNvPr id="3" name="Inhaltsplatzhalter 2"/>
          <p:cNvSpPr>
            <a:spLocks noGrp="1"/>
          </p:cNvSpPr>
          <p:nvPr>
            <p:ph idx="1"/>
          </p:nvPr>
        </p:nvSpPr>
        <p:spPr>
          <a:xfrm>
            <a:off x="1692831" y="1696598"/>
            <a:ext cx="9992238" cy="4626019"/>
          </a:xfrm>
        </p:spPr>
        <p:txBody>
          <a:bodyPr>
            <a:normAutofit fontScale="85000" lnSpcReduction="20000"/>
          </a:bodyPr>
          <a:lstStyle/>
          <a:p>
            <a:r>
              <a:rPr lang="en-GB" dirty="0"/>
              <a:t>Service Portfolio Management:</a:t>
            </a:r>
          </a:p>
          <a:p>
            <a:pPr lvl="1"/>
            <a:r>
              <a:rPr lang="en-GB" dirty="0"/>
              <a:t>Pflege und Weiterentwicklung des Service-Portfolios</a:t>
            </a:r>
          </a:p>
          <a:p>
            <a:pPr lvl="1"/>
            <a:r>
              <a:rPr lang="en-GB" dirty="0"/>
              <a:t>Management von Services über ihren gesamten Lebenszyklus</a:t>
            </a:r>
          </a:p>
          <a:p>
            <a:pPr lvl="1"/>
            <a:r>
              <a:rPr lang="en-US" dirty="0"/>
              <a:t>Verständnis der Lieferketten hinter den Services</a:t>
            </a:r>
          </a:p>
          <a:p>
            <a:endParaRPr lang="en-US" dirty="0"/>
          </a:p>
          <a:p>
            <a:r>
              <a:rPr lang="en-US" dirty="0"/>
              <a:t>Service Level Management:</a:t>
            </a:r>
          </a:p>
          <a:p>
            <a:pPr lvl="1"/>
            <a:r>
              <a:rPr lang="en-GB" dirty="0"/>
              <a:t>Pflege des Service-Katalogs/der Service-Kataloge</a:t>
            </a:r>
          </a:p>
          <a:p>
            <a:pPr lvl="1"/>
            <a:r>
              <a:rPr lang="en-GB" dirty="0"/>
              <a:t>Festlegen und Vereinbaren von SLAs und unterstützenden Vereinbarungen (OLAs, UAs)</a:t>
            </a:r>
          </a:p>
          <a:p>
            <a:pPr lvl="1"/>
            <a:r>
              <a:rPr lang="en-GB" dirty="0">
                <a:effectLst/>
                <a:latin typeface="Calibri"/>
                <a:ea typeface="MS Mincho"/>
                <a:cs typeface="Times New Roman"/>
              </a:rPr>
              <a:t>Bewertung der Erfüllung von SLAs, OLAs und UAs</a:t>
            </a:r>
          </a:p>
          <a:p>
            <a:endParaRPr lang="en-GB" dirty="0">
              <a:effectLst/>
              <a:latin typeface="Calibri"/>
              <a:ea typeface="MS Mincho"/>
              <a:cs typeface="Times New Roman"/>
            </a:endParaRPr>
          </a:p>
          <a:p>
            <a:r>
              <a:rPr lang="en-GB" dirty="0">
                <a:latin typeface="Calibri"/>
                <a:ea typeface="MS Mincho"/>
                <a:cs typeface="Times New Roman"/>
              </a:rPr>
              <a:t>Service-Reporting Management:</a:t>
            </a:r>
          </a:p>
          <a:p>
            <a:pPr lvl="1"/>
            <a:r>
              <a:rPr lang="en-GB" dirty="0">
                <a:effectLst/>
                <a:latin typeface="Calibri"/>
                <a:ea typeface="MS Mincho"/>
                <a:cs typeface="Times New Roman"/>
              </a:rPr>
              <a:t>Dokumentation der Berichtsanforderungen</a:t>
            </a:r>
          </a:p>
          <a:p>
            <a:pPr lvl="1"/>
            <a:r>
              <a:rPr lang="en-GB" dirty="0">
                <a:latin typeface="Calibri"/>
                <a:ea typeface="MS Mincho"/>
                <a:cs typeface="Times New Roman"/>
              </a:rPr>
              <a:t>Spezifizierung aller Berichte, um zu verstehen, wie oft, von wem und für wen sie erstellt werden</a:t>
            </a:r>
          </a:p>
          <a:p>
            <a:pPr lvl="1"/>
            <a:r>
              <a:rPr lang="en-GB" dirty="0">
                <a:latin typeface="Calibri"/>
                <a:ea typeface="MS Mincho"/>
                <a:cs typeface="Times New Roman"/>
              </a:rPr>
              <a:t>Überwachung der Produktion und Verteilung von Berichten</a:t>
            </a:r>
            <a:endParaRPr lang="en-GB" dirty="0">
              <a:effectLst/>
              <a:latin typeface="Calibri"/>
              <a:ea typeface="MS Mincho"/>
              <a:cs typeface="Times New Roman"/>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9</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493275129"/>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348375712"/>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SLM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2257102351"/>
              </p:ext>
            </p:extLst>
          </p:nvPr>
        </p:nvGraphicFramePr>
        <p:xfrm>
          <a:off x="609600" y="502035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SRM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13341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8. Institutionalisierung des organisatorischen Changes in der Unternehmenskultur</a:t>
            </a:r>
          </a:p>
        </p:txBody>
      </p:sp>
      <p:graphicFrame>
        <p:nvGraphicFramePr>
          <p:cNvPr id="5" name="Inhaltsplatzhalter 4">
            <a:extLst>
              <a:ext uri="{FF2B5EF4-FFF2-40B4-BE49-F238E27FC236}">
                <a16:creationId xmlns:a16="http://schemas.microsoft.com/office/drawing/2014/main" id="{28CF4FC3-BA3E-6472-5A1D-C96311570F61}"/>
              </a:ext>
            </a:extLst>
          </p:cNvPr>
          <p:cNvGraphicFramePr>
            <a:graphicFrameLocks noGrp="1"/>
          </p:cNvGraphicFramePr>
          <p:nvPr>
            <p:ph idx="1"/>
            <p:extLst>
              <p:ext uri="{D42A27DB-BD31-4B8C-83A1-F6EECF244321}">
                <p14:modId xmlns:p14="http://schemas.microsoft.com/office/powerpoint/2010/main" val="90050972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90</a:t>
            </a:fld>
            <a:endParaRPr lang="en-US"/>
          </a:p>
        </p:txBody>
      </p:sp>
    </p:spTree>
    <p:extLst>
      <p:ext uri="{BB962C8B-B14F-4D97-AF65-F5344CB8AC3E}">
        <p14:creationId xmlns:p14="http://schemas.microsoft.com/office/powerpoint/2010/main" val="1595853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Werkzeuge</a:t>
            </a:r>
          </a:p>
        </p:txBody>
      </p:sp>
      <p:sp>
        <p:nvSpPr>
          <p:cNvPr id="4" name="Foliennummernplatzhalter 3"/>
          <p:cNvSpPr>
            <a:spLocks noGrp="1"/>
          </p:cNvSpPr>
          <p:nvPr>
            <p:ph type="sldNum" sz="quarter" idx="12"/>
          </p:nvPr>
        </p:nvSpPr>
        <p:spPr/>
        <p:txBody>
          <a:bodyPr/>
          <a:lstStyle/>
          <a:p>
            <a:fld id="{43507AEB-23B8-F142-83A3-458C56B10093}" type="slidenum">
              <a:rPr lang="en-US" smtClean="0"/>
              <a:t>91</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Typen von ITSM-Werkzeugen, Zuordnung zu ITSM-Prozessen</a:t>
            </a:r>
          </a:p>
        </p:txBody>
      </p:sp>
    </p:spTree>
    <p:extLst>
      <p:ext uri="{BB962C8B-B14F-4D97-AF65-F5344CB8AC3E}">
        <p14:creationId xmlns:p14="http://schemas.microsoft.com/office/powerpoint/2010/main" val="17960555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Hintergrund</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Ziele einer effektiven Unterstützung durch Werkzeuge im ITSM:</a:t>
            </a:r>
          </a:p>
          <a:p>
            <a:pPr lvl="1"/>
            <a:r>
              <a:rPr lang="en-US" dirty="0"/>
              <a:t>Unterstützung bei der Durchführung von Prozessen und der Erreichung von Zielen </a:t>
            </a:r>
            <a:r>
              <a:rPr lang="en-US" dirty="0">
                <a:sym typeface="Wingdings" panose="05000000000000000000" pitchFamily="2" charset="2"/>
              </a:rPr>
              <a:t> Effektivität</a:t>
            </a:r>
          </a:p>
          <a:p>
            <a:pPr lvl="1"/>
            <a:r>
              <a:rPr lang="en-US" dirty="0">
                <a:sym typeface="Wingdings" panose="05000000000000000000" pitchFamily="2" charset="2"/>
              </a:rPr>
              <a:t>Beschleunigung der Prozessausführung  Effizienz</a:t>
            </a:r>
          </a:p>
          <a:p>
            <a:pPr lvl="1"/>
            <a:r>
              <a:rPr lang="en-US" dirty="0">
                <a:sym typeface="Wingdings" panose="05000000000000000000" pitchFamily="2" charset="2"/>
              </a:rPr>
              <a:t>Sicherstellen, dass Prozesse wie vorgeschrieben / definiert ausgeführt werden  Konformität</a:t>
            </a:r>
          </a:p>
          <a:p>
            <a:pPr lvl="1"/>
            <a:r>
              <a:rPr lang="en-US" dirty="0">
                <a:sym typeface="Wingdings" panose="05000000000000000000" pitchFamily="2" charset="2"/>
              </a:rPr>
              <a:t>Sicherstellung der Rückverfolgbarkeit der Prozessausführung  Transparenz</a:t>
            </a:r>
          </a:p>
          <a:p>
            <a:r>
              <a:rPr lang="en-US" dirty="0">
                <a:sym typeface="Wingdings" panose="05000000000000000000" pitchFamily="2" charset="2"/>
              </a:rPr>
              <a:t>Denken Sie daran: Ein Werkzeug wird niemals einen Prozess ersetzen!</a:t>
            </a:r>
            <a:endParaRPr lang="en-US"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92</a:t>
            </a:fld>
            <a:endParaRPr lang="en-US"/>
          </a:p>
        </p:txBody>
      </p:sp>
    </p:spTree>
    <p:extLst>
      <p:ext uri="{BB962C8B-B14F-4D97-AF65-F5344CB8AC3E}">
        <p14:creationId xmlns:p14="http://schemas.microsoft.com/office/powerpoint/2010/main" val="30434402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Typen von ITSM-Werkzeugen</a:t>
            </a:r>
            <a:endParaRPr lang="de-DE" dirty="0"/>
          </a:p>
        </p:txBody>
      </p:sp>
      <p:graphicFrame>
        <p:nvGraphicFramePr>
          <p:cNvPr id="5" name="Inhaltsplatzhalter 4">
            <a:extLst>
              <a:ext uri="{FF2B5EF4-FFF2-40B4-BE49-F238E27FC236}">
                <a16:creationId xmlns:a16="http://schemas.microsoft.com/office/drawing/2014/main" id="{73FA0953-B243-B0F5-A3AC-405191D8B5F9}"/>
              </a:ext>
            </a:extLst>
          </p:cNvPr>
          <p:cNvGraphicFramePr>
            <a:graphicFrameLocks noGrp="1"/>
          </p:cNvGraphicFramePr>
          <p:nvPr>
            <p:ph idx="1"/>
            <p:extLst>
              <p:ext uri="{D42A27DB-BD31-4B8C-83A1-F6EECF244321}">
                <p14:modId xmlns:p14="http://schemas.microsoft.com/office/powerpoint/2010/main" val="362209688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93</a:t>
            </a:fld>
            <a:endParaRPr lang="en-US"/>
          </a:p>
        </p:txBody>
      </p:sp>
    </p:spTree>
    <p:extLst>
      <p:ext uri="{BB962C8B-B14F-4D97-AF65-F5344CB8AC3E}">
        <p14:creationId xmlns:p14="http://schemas.microsoft.com/office/powerpoint/2010/main" val="486141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Typen von ITSM-Werkzeugen, die dem FitSM-Prozessmodell zugeordnet sind</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Unterstützung des Workflows </a:t>
            </a:r>
            <a:r>
              <a:rPr lang="en-US" dirty="0">
                <a:sym typeface="Wingdings" panose="05000000000000000000" pitchFamily="2" charset="2"/>
              </a:rPr>
              <a:t> ISRM, PM, CHM</a:t>
            </a:r>
            <a:endParaRPr lang="en-US" dirty="0"/>
          </a:p>
          <a:p>
            <a:r>
              <a:rPr lang="en-US" dirty="0"/>
              <a:t>Management der Dokumentation </a:t>
            </a:r>
            <a:r>
              <a:rPr lang="en-US" dirty="0">
                <a:sym typeface="Wingdings" panose="05000000000000000000" pitchFamily="2" charset="2"/>
              </a:rPr>
              <a:t> Alle Prozesse / gesamtes SMS</a:t>
            </a:r>
          </a:p>
          <a:p>
            <a:r>
              <a:rPr lang="en-US" dirty="0"/>
              <a:t>Unterstützung der Zusammenarbeit </a:t>
            </a:r>
            <a:r>
              <a:rPr lang="en-US" dirty="0">
                <a:sym typeface="Wingdings" panose="05000000000000000000" pitchFamily="2" charset="2"/>
              </a:rPr>
              <a:t> SPM, SLM, CRM, SUPPM, RDM</a:t>
            </a:r>
            <a:endParaRPr lang="en-US" dirty="0"/>
          </a:p>
          <a:p>
            <a:r>
              <a:rPr lang="en-US" dirty="0"/>
              <a:t>Configuration Management </a:t>
            </a:r>
            <a:r>
              <a:rPr lang="en-US" dirty="0">
                <a:sym typeface="Wingdings" panose="05000000000000000000" pitchFamily="2" charset="2"/>
              </a:rPr>
              <a:t> CONFM</a:t>
            </a:r>
            <a:endParaRPr lang="en-US" dirty="0"/>
          </a:p>
          <a:p>
            <a:r>
              <a:rPr lang="en-US" dirty="0"/>
              <a:t>Kommunikation und e-learning </a:t>
            </a:r>
            <a:r>
              <a:rPr lang="en-US" dirty="0">
                <a:sym typeface="Wingdings" panose="05000000000000000000" pitchFamily="2" charset="2"/>
              </a:rPr>
              <a:t> Alle Prozesse / gesamte SMS</a:t>
            </a:r>
            <a:endParaRPr lang="en-US" dirty="0"/>
          </a:p>
          <a:p>
            <a:r>
              <a:rPr lang="en-US" dirty="0"/>
              <a:t>Überwachung </a:t>
            </a:r>
            <a:r>
              <a:rPr lang="en-US" dirty="0">
                <a:sym typeface="Wingdings" panose="05000000000000000000" pitchFamily="2" charset="2"/>
              </a:rPr>
              <a:t> SACM, CAPM, ISM, SLM, SRM</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94</a:t>
            </a:fld>
            <a:endParaRPr lang="en-US"/>
          </a:p>
        </p:txBody>
      </p:sp>
    </p:spTree>
    <p:extLst>
      <p:ext uri="{BB962C8B-B14F-4D97-AF65-F5344CB8AC3E}">
        <p14:creationId xmlns:p14="http://schemas.microsoft.com/office/powerpoint/2010/main" val="23366363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Schulungsprogramm</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Fortgeschrittene - Nachbereitung</a:t>
            </a:r>
          </a:p>
          <a:p>
            <a:r>
              <a:rPr lang="en-US" dirty="0">
                <a:solidFill>
                  <a:schemeClr val="bg1">
                    <a:lumMod val="65000"/>
                  </a:schemeClr>
                </a:solidFill>
              </a:rPr>
              <a:t>Standards, Rahmenwerke, Konzepte und Praktiken für das Management von IT-Services</a:t>
            </a:r>
          </a:p>
          <a:p>
            <a:r>
              <a:rPr lang="en-US" dirty="0">
                <a:solidFill>
                  <a:schemeClr val="bg1">
                    <a:lumMod val="65000"/>
                  </a:schemeClr>
                </a:solidFill>
              </a:rPr>
              <a:t>Leadership, Governance, Risiko und Compliance im IT-Service-Management</a:t>
            </a:r>
          </a:p>
          <a:p>
            <a:r>
              <a:rPr lang="en-US" dirty="0">
                <a:solidFill>
                  <a:schemeClr val="bg1">
                    <a:lumMod val="65000"/>
                  </a:schemeClr>
                </a:solidFill>
              </a:rPr>
              <a:t>Planung und Umsetzung von Services und IT-Service-Management (PLAN, DO)</a:t>
            </a:r>
          </a:p>
          <a:p>
            <a:r>
              <a:rPr lang="en-US" b="1" dirty="0"/>
              <a:t>Überwachung, Review, Auditierung und Verbesserung von Services und IT-Service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95</a:t>
            </a:fld>
            <a:endParaRPr lang="en-US"/>
          </a:p>
        </p:txBody>
      </p:sp>
    </p:spTree>
    <p:extLst>
      <p:ext uri="{BB962C8B-B14F-4D97-AF65-F5344CB8AC3E}">
        <p14:creationId xmlns:p14="http://schemas.microsoft.com/office/powerpoint/2010/main" val="16732076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Anforderungen in Bezug auf CHECK, ACT </a:t>
            </a:r>
            <a:r>
              <a:rPr lang="en-US" sz="2000" dirty="0">
                <a:solidFill>
                  <a:schemeClr val="bg1">
                    <a:lumMod val="50000"/>
                  </a:schemeClr>
                </a:solidFill>
              </a:rPr>
              <a:t>gemäß </a:t>
            </a:r>
            <a:r>
              <a:rPr lang="en-US" sz="2000" b="1" dirty="0">
                <a:solidFill>
                  <a:schemeClr val="bg1">
                    <a:lumMod val="50000"/>
                  </a:schemeClr>
                </a:solidFill>
              </a:rPr>
              <a:t>FitSM-1</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96</a:t>
            </a:fld>
            <a:endParaRPr lang="en-US"/>
          </a:p>
        </p:txBody>
      </p:sp>
      <p:graphicFrame>
        <p:nvGraphicFramePr>
          <p:cNvPr id="3" name="Inhaltsplatzhalter 10">
            <a:extLst>
              <a:ext uri="{FF2B5EF4-FFF2-40B4-BE49-F238E27FC236}">
                <a16:creationId xmlns:a16="http://schemas.microsoft.com/office/drawing/2014/main" id="{00C579A0-DFE3-5502-0714-1BF63563D79A}"/>
              </a:ext>
            </a:extLst>
          </p:cNvPr>
          <p:cNvGraphicFramePr>
            <a:graphicFrameLocks/>
          </p:cNvGraphicFramePr>
          <p:nvPr>
            <p:extLst>
              <p:ext uri="{D42A27DB-BD31-4B8C-83A1-F6EECF244321}">
                <p14:modId xmlns:p14="http://schemas.microsoft.com/office/powerpoint/2010/main" val="1793240701"/>
              </p:ext>
            </p:extLst>
          </p:nvPr>
        </p:nvGraphicFramePr>
        <p:xfrm>
          <a:off x="609602" y="1810254"/>
          <a:ext cx="10972801" cy="1623378"/>
        </p:xfrm>
        <a:graphic>
          <a:graphicData uri="http://schemas.openxmlformats.org/drawingml/2006/table">
            <a:tbl>
              <a:tblPr firstRow="1" firstCol="1" bandRow="1"/>
              <a:tblGrid>
                <a:gridCol w="10972801">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GR6 </a:t>
                      </a:r>
                      <a:r>
                        <a:rPr lang="de-DE" sz="1600" dirty="0">
                          <a:solidFill>
                            <a:srgbClr val="FFFFFF"/>
                          </a:solidFill>
                          <a:effectLst/>
                          <a:latin typeface="+mn-lt"/>
                          <a:ea typeface="MS Gothic"/>
                          <a:cs typeface="Times New Roman"/>
                        </a:rPr>
                        <a:t>Überwachung und Überprüfung von IT-Service Management </a:t>
                      </a:r>
                      <a:r>
                        <a:rPr lang="de-DE" sz="1600" dirty="0" err="1">
                          <a:solidFill>
                            <a:srgbClr val="FFFFFF"/>
                          </a:solidFill>
                          <a:effectLst/>
                          <a:latin typeface="+mn-lt"/>
                          <a:ea typeface="MS Gothic"/>
                          <a:cs typeface="Times New Roman"/>
                        </a:rPr>
                        <a:t>(CHECK)</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Anforderungen</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t>GR6.1 Die Effektivität des SMS und seiner Prozesse für das Service-Management muss auf der Grundlage geeigneter </a:t>
                      </a:r>
                      <a:r>
                        <a:rPr lang="en-US" sz="1600" b="1" dirty="0"/>
                        <a:t>Leistungsindikatoren </a:t>
                      </a:r>
                      <a:r>
                        <a:rPr lang="en-US" sz="1600" dirty="0"/>
                        <a:t>zur Unterstützung der festgelegten oder vereinbarten Ziele </a:t>
                      </a:r>
                      <a:r>
                        <a:rPr lang="en-US" sz="1600" b="1" dirty="0"/>
                        <a:t>gemessen </a:t>
                      </a:r>
                      <a:r>
                        <a:rPr lang="en-US" sz="1600" dirty="0"/>
                        <a:t>und bewertet werden.</a:t>
                      </a:r>
                    </a:p>
                    <a:p>
                      <a:pPr marL="342900" lvl="0" indent="-342900">
                        <a:lnSpc>
                          <a:spcPct val="115000"/>
                        </a:lnSpc>
                        <a:spcAft>
                          <a:spcPts val="0"/>
                        </a:spcAft>
                        <a:buFont typeface="Symbol"/>
                        <a:buChar char=""/>
                      </a:pPr>
                      <a:r>
                        <a:rPr lang="en-US" sz="1600" dirty="0"/>
                        <a:t>GR6.2 </a:t>
                      </a:r>
                      <a:r>
                        <a:rPr lang="en-US" sz="1600" b="1" i="0" dirty="0"/>
                        <a:t>Bewertungen </a:t>
                      </a:r>
                      <a:r>
                        <a:rPr lang="en-US" sz="1600" dirty="0"/>
                        <a:t>oder </a:t>
                      </a:r>
                      <a:r>
                        <a:rPr lang="en-US" sz="1600" b="1" dirty="0"/>
                        <a:t>Audits </a:t>
                      </a:r>
                      <a:r>
                        <a:rPr lang="en-US" sz="1600" dirty="0"/>
                        <a:t>des SMS müssen in geplanten Abständen durchgeführt werden, um den </a:t>
                      </a:r>
                      <a:r>
                        <a:rPr lang="en-US" sz="1600" b="1" dirty="0"/>
                        <a:t>Reifegrad </a:t>
                      </a:r>
                      <a:r>
                        <a:rPr lang="en-US" sz="1600" dirty="0"/>
                        <a:t>und die </a:t>
                      </a:r>
                      <a:r>
                        <a:rPr lang="en-US" sz="1600" b="1" dirty="0"/>
                        <a:t>Konformität zu </a:t>
                      </a:r>
                      <a:r>
                        <a:rPr lang="en-US" sz="1600" dirty="0"/>
                        <a:t>beurteilen.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9" name="Inhaltsplatzhalter 10">
            <a:extLst>
              <a:ext uri="{FF2B5EF4-FFF2-40B4-BE49-F238E27FC236}">
                <a16:creationId xmlns:a16="http://schemas.microsoft.com/office/drawing/2014/main" id="{A7861400-7142-FF92-55D8-4B91057A9A13}"/>
              </a:ext>
            </a:extLst>
          </p:cNvPr>
          <p:cNvGraphicFramePr>
            <a:graphicFrameLocks noGrp="1"/>
          </p:cNvGraphicFramePr>
          <p:nvPr>
            <p:ph idx="1"/>
            <p:extLst>
              <p:ext uri="{D42A27DB-BD31-4B8C-83A1-F6EECF244321}">
                <p14:modId xmlns:p14="http://schemas.microsoft.com/office/powerpoint/2010/main" val="323216182"/>
              </p:ext>
            </p:extLst>
          </p:nvPr>
        </p:nvGraphicFramePr>
        <p:xfrm>
          <a:off x="609601" y="3630340"/>
          <a:ext cx="10972801" cy="1062546"/>
        </p:xfrm>
        <a:graphic>
          <a:graphicData uri="http://schemas.openxmlformats.org/drawingml/2006/table">
            <a:tbl>
              <a:tblPr firstRow="1" firstCol="1" bandRow="1"/>
              <a:tblGrid>
                <a:gridCol w="10972801">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GR7 </a:t>
                      </a:r>
                      <a:r>
                        <a:rPr lang="de-DE" sz="1600" dirty="0" err="1">
                          <a:solidFill>
                            <a:srgbClr val="FFFFFF"/>
                          </a:solidFill>
                          <a:effectLst/>
                          <a:latin typeface="+mn-lt"/>
                          <a:ea typeface="MS Gothic"/>
                          <a:cs typeface="Times New Roman"/>
                        </a:rPr>
                        <a:t>Kontinuierliche Verbesserung des </a:t>
                      </a:r>
                      <a:r>
                        <a:rPr lang="de-DE" sz="1600" dirty="0">
                          <a:solidFill>
                            <a:srgbClr val="FFFFFF"/>
                          </a:solidFill>
                          <a:effectLst/>
                          <a:latin typeface="+mn-lt"/>
                          <a:ea typeface="MS Gothic"/>
                          <a:cs typeface="Times New Roman"/>
                        </a:rPr>
                        <a:t>IT-Service Managements (ACT</a:t>
                      </a:r>
                      <a:r>
                        <a:rPr lang="en-US" sz="1600" dirty="0">
                          <a:solidFill>
                            <a:srgbClr val="FFFFFF"/>
                          </a:solidFill>
                          <a:effectLst/>
                          <a:latin typeface="+mn-lt"/>
                          <a:ea typeface="MS Gothic"/>
                          <a:cs typeface="Times New Roman"/>
                        </a:rPr>
                        <a: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Anforderungen</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t>GR7.1 </a:t>
                      </a:r>
                      <a:r>
                        <a:rPr lang="en-US" sz="1600" b="1" dirty="0"/>
                        <a:t>Nichtkonformitäten </a:t>
                      </a:r>
                      <a:r>
                        <a:rPr lang="en-US" sz="1600" dirty="0"/>
                        <a:t>und Zielabweichungen müssen </a:t>
                      </a:r>
                      <a:r>
                        <a:rPr lang="en-US" sz="1600" b="1" dirty="0"/>
                        <a:t>identifiziert werden </a:t>
                      </a:r>
                      <a:r>
                        <a:rPr lang="en-US" sz="1600" dirty="0"/>
                        <a:t>und es müssen </a:t>
                      </a:r>
                      <a:r>
                        <a:rPr lang="en-US" sz="1600" b="1" dirty="0"/>
                        <a:t>Maßnahmen </a:t>
                      </a:r>
                      <a:r>
                        <a:rPr lang="en-US" sz="1600" dirty="0"/>
                        <a:t>ergriffen werden, um zu verhindern, dass sie sich wiederholen.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1767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Einhaltung, Konformität, Effektivität und Effizienz</a:t>
            </a:r>
          </a:p>
        </p:txBody>
      </p:sp>
      <p:sp>
        <p:nvSpPr>
          <p:cNvPr id="4" name="Foliennummernplatzhalter 3"/>
          <p:cNvSpPr>
            <a:spLocks noGrp="1"/>
          </p:cNvSpPr>
          <p:nvPr>
            <p:ph type="sldNum" sz="quarter" idx="12"/>
          </p:nvPr>
        </p:nvSpPr>
        <p:spPr/>
        <p:txBody>
          <a:bodyPr/>
          <a:lstStyle/>
          <a:p>
            <a:fld id="{43507AEB-23B8-F142-83A3-458C56B10093}" type="slidenum">
              <a:rPr lang="en-US" smtClean="0"/>
              <a:t>97</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Themen</a:t>
            </a:r>
          </a:p>
        </p:txBody>
      </p:sp>
      <p:sp>
        <p:nvSpPr>
          <p:cNvPr id="8" name="Rechteck 7"/>
          <p:cNvSpPr/>
          <p:nvPr/>
        </p:nvSpPr>
        <p:spPr>
          <a:xfrm>
            <a:off x="2969743" y="4448462"/>
            <a:ext cx="6233017" cy="369332"/>
          </a:xfrm>
          <a:prstGeom prst="rect">
            <a:avLst/>
          </a:prstGeom>
        </p:spPr>
        <p:txBody>
          <a:bodyPr wrap="square">
            <a:spAutoFit/>
          </a:bodyPr>
          <a:lstStyle/>
          <a:p>
            <a:r>
              <a:rPr lang="en-GB" dirty="0"/>
              <a:t>Konformität, Einhaltung, Effektivität, Effizienz</a:t>
            </a:r>
          </a:p>
        </p:txBody>
      </p:sp>
    </p:spTree>
    <p:extLst>
      <p:ext uri="{BB962C8B-B14F-4D97-AF65-F5344CB8AC3E}">
        <p14:creationId xmlns:p14="http://schemas.microsoft.com/office/powerpoint/2010/main" val="3975903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0BC58-7BFF-5104-9CE1-5C71700A8729}"/>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Konformität, Effektivität und Effizienz (1/2)</a:t>
            </a:r>
            <a:endParaRPr lang="de-DE" dirty="0"/>
          </a:p>
        </p:txBody>
      </p:sp>
      <p:sp>
        <p:nvSpPr>
          <p:cNvPr id="3" name="Inhaltsplatzhalter 2">
            <a:extLst>
              <a:ext uri="{FF2B5EF4-FFF2-40B4-BE49-F238E27FC236}">
                <a16:creationId xmlns:a16="http://schemas.microsoft.com/office/drawing/2014/main" id="{3E5AF94A-B956-029B-431F-E048023ADB46}"/>
              </a:ext>
            </a:extLst>
          </p:cNvPr>
          <p:cNvSpPr>
            <a:spLocks noGrp="1"/>
          </p:cNvSpPr>
          <p:nvPr>
            <p:ph idx="1"/>
          </p:nvPr>
        </p:nvSpPr>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Konformität (Einhaltung):</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Frage: Werden die Anforderungen erfüllt und die Spezifikationen eingehalten?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Beispiele für Quellen für Anforderungen: Rechtsvorschriften, Richtlinien, festgelegte Prozesse und Verfahren,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Effektivität:</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Frage: Werden die beabsichtigten Ziele erreicht?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Beispiele für zu erreichende Ziele: Service-Level-Ziele (aus SLAs), Operative Ziele (aus OLAs), Prozessziele,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Effizienz:</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Frage: Ist der Ressourcenverbrauch angesichts der erreichten Effektivität angemessen?</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Beispiele für Ressourcen: finanzielle Ressourcen (Geld), menschliche Ressourcen (Arbeitskräfte), technische Ressourcen (Kapazitäten), ...</a:t>
            </a:r>
            <a:endParaRPr lang="en-US" b="0" strike="noStrike" spc="-1" dirty="0">
              <a:solidFill>
                <a:srgbClr val="000000"/>
              </a:solidFill>
              <a:uFill>
                <a:solidFill>
                  <a:srgbClr val="FFFFFF"/>
                </a:solidFill>
              </a:uFill>
              <a:latin typeface="Calibri"/>
            </a:endParaRPr>
          </a:p>
        </p:txBody>
      </p:sp>
      <p:sp>
        <p:nvSpPr>
          <p:cNvPr id="4" name="Foliennummernplatzhalter 3">
            <a:extLst>
              <a:ext uri="{FF2B5EF4-FFF2-40B4-BE49-F238E27FC236}">
                <a16:creationId xmlns:a16="http://schemas.microsoft.com/office/drawing/2014/main" id="{552487A9-1B5F-38E2-0E93-35A83B314434}"/>
              </a:ext>
            </a:extLst>
          </p:cNvPr>
          <p:cNvSpPr>
            <a:spLocks noGrp="1"/>
          </p:cNvSpPr>
          <p:nvPr>
            <p:ph type="sldNum" sz="quarter" idx="12"/>
          </p:nvPr>
        </p:nvSpPr>
        <p:spPr/>
        <p:txBody>
          <a:bodyPr/>
          <a:lstStyle/>
          <a:p>
            <a:fld id="{43507AEB-23B8-F142-83A3-458C56B10093}" type="slidenum">
              <a:rPr lang="en-US" smtClean="0"/>
              <a:t>98</a:t>
            </a:fld>
            <a:endParaRPr lang="en-US"/>
          </a:p>
        </p:txBody>
      </p:sp>
    </p:spTree>
    <p:extLst>
      <p:ext uri="{BB962C8B-B14F-4D97-AF65-F5344CB8AC3E}">
        <p14:creationId xmlns:p14="http://schemas.microsoft.com/office/powerpoint/2010/main" val="24143052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0BC58-7BFF-5104-9CE1-5C71700A8729}"/>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Konformität, Effektivität und Effizienz (2/2)</a:t>
            </a:r>
            <a:endParaRPr lang="de-DE" dirty="0"/>
          </a:p>
        </p:txBody>
      </p:sp>
      <p:graphicFrame>
        <p:nvGraphicFramePr>
          <p:cNvPr id="5" name="Inhaltsplatzhalter 4">
            <a:extLst>
              <a:ext uri="{FF2B5EF4-FFF2-40B4-BE49-F238E27FC236}">
                <a16:creationId xmlns:a16="http://schemas.microsoft.com/office/drawing/2014/main" id="{536F14EA-71E2-65A0-1828-A9EEFD33592F}"/>
              </a:ext>
            </a:extLst>
          </p:cNvPr>
          <p:cNvGraphicFramePr>
            <a:graphicFrameLocks noGrp="1"/>
          </p:cNvGraphicFramePr>
          <p:nvPr>
            <p:ph idx="1"/>
            <p:extLst>
              <p:ext uri="{D42A27DB-BD31-4B8C-83A1-F6EECF244321}">
                <p14:modId xmlns:p14="http://schemas.microsoft.com/office/powerpoint/2010/main" val="58756066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552487A9-1B5F-38E2-0E93-35A83B314434}"/>
              </a:ext>
            </a:extLst>
          </p:cNvPr>
          <p:cNvSpPr>
            <a:spLocks noGrp="1"/>
          </p:cNvSpPr>
          <p:nvPr>
            <p:ph type="sldNum" sz="quarter" idx="12"/>
          </p:nvPr>
        </p:nvSpPr>
        <p:spPr/>
        <p:txBody>
          <a:bodyPr/>
          <a:lstStyle/>
          <a:p>
            <a:fld id="{43507AEB-23B8-F142-83A3-458C56B10093}" type="slidenum">
              <a:rPr lang="en-US" smtClean="0"/>
              <a:t>99</a:t>
            </a:fld>
            <a:endParaRPr lang="en-US"/>
          </a:p>
        </p:txBody>
      </p:sp>
    </p:spTree>
    <p:extLst>
      <p:ext uri="{BB962C8B-B14F-4D97-AF65-F5344CB8AC3E}">
        <p14:creationId xmlns:p14="http://schemas.microsoft.com/office/powerpoint/2010/main" val="432681347"/>
      </p:ext>
    </p:extLst>
  </p:cSld>
  <p:clrMapOvr>
    <a:masterClrMapping/>
  </p:clrMapOvr>
</p:sld>
</file>

<file path=ppt/theme/theme1.xml><?xml version="1.0" encoding="utf-8"?>
<a:theme xmlns:a="http://schemas.openxmlformats.org/drawingml/2006/main" name="FedSM_templat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marL="171450" indent="-171450">
          <a:buFont typeface="Arial" panose="020B0604020202020204" pitchFamily="34" charset="0"/>
          <a:buChar cha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FedSM_template0.1</Template>
  <TotalTime>0</TotalTime>
  <Words>10094</Words>
  <Application>Microsoft Macintosh PowerPoint</Application>
  <PresentationFormat>Widescreen</PresentationFormat>
  <Paragraphs>1587</Paragraphs>
  <Slides>133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ＭＳ Ｐゴシック</vt:lpstr>
      <vt:lpstr>Arial</vt:lpstr>
      <vt:lpstr>Calibri</vt:lpstr>
      <vt:lpstr>Symbol</vt:lpstr>
      <vt:lpstr>Wingdings</vt:lpstr>
      <vt:lpstr>FedSM_template0.1</vt:lpstr>
      <vt:lpstr>FitSM Experte &amp; Auditor</vt:lpstr>
      <vt:lpstr>Zweck dieser Schulung</vt:lpstr>
      <vt:lpstr>FitSM Expert &amp; Auditor Prüfung</vt:lpstr>
      <vt:lpstr>FitSM-Qualifizierungsprogramm</vt:lpstr>
      <vt:lpstr>Schulungsprogramm</vt:lpstr>
      <vt:lpstr>Zusammenfassung und Wiederholung von wichtigen  ITSM- und FitSM-Grundlagen  </vt:lpstr>
      <vt:lpstr>Der FitSM-Standard: Überblick</vt:lpstr>
      <vt:lpstr>FitSM-Prozessmodell nach FitSM-0 /-1</vt:lpstr>
      <vt:lpstr>FitSM-Prozess-Modell: Schlüsselthemen (1/5)</vt:lpstr>
      <vt:lpstr>FitSM-Prozess-Modell: Schlüsselthemen (2/5)</vt:lpstr>
      <vt:lpstr>FitSM-Prozess-Modell: Schlüsselthemen (3/5)</vt:lpstr>
      <vt:lpstr>FitSM-Prozess-Modell: Schlüsselthemen (4/5)</vt:lpstr>
      <vt:lpstr>FitSM-Prozess-Modell: Schlüsselthemen (5/5)</vt:lpstr>
      <vt:lpstr>FitSM: Allgemeine Aspekte eines SMS (1/3)</vt:lpstr>
      <vt:lpstr>FitSM: Allgemeine Aspekte eines SMS (2/3)</vt:lpstr>
      <vt:lpstr>FitSM: Allgemeine Aspekte eines SMS (3/3)</vt:lpstr>
      <vt:lpstr>FitSM: Zusammenfassung</vt:lpstr>
      <vt:lpstr>Schulungsprogramm</vt:lpstr>
      <vt:lpstr>Management-Systeme</vt:lpstr>
      <vt:lpstr>Überblick: Management-Systeme</vt:lpstr>
      <vt:lpstr>Typische Merkmale von Management-Systemen</vt:lpstr>
      <vt:lpstr>Wichtigste Management-Systeme im Zusammenhang mit einem Service-Management-System (SMS)</vt:lpstr>
      <vt:lpstr>Management-Systeme, die dem ITSM und dem SMS zugeordnet sind</vt:lpstr>
      <vt:lpstr>Management-Systeme, die dem ITSM und dem SMS zugeordnet sind</vt:lpstr>
      <vt:lpstr>Management-Systeme, die dem ITSM und dem SMS zugeordnet sind</vt:lpstr>
      <vt:lpstr>Häufig verwendete organisatorische Methoden und Praktiken</vt:lpstr>
      <vt:lpstr>Management von Prozessen und Prozessorientierung</vt:lpstr>
      <vt:lpstr>Andere prozessorientierte ITSM-Rahmenwerke und Standards, die auf FitSM abgestimmt sind</vt:lpstr>
      <vt:lpstr>Andere prozessorientierte ITSM-Rahmenwerke und Standards, die auf FitSM abgestimmt sind</vt:lpstr>
      <vt:lpstr>Andere prozessorientierte ITSM-Rahmenwerke und Standards, die auf FitSM abgestimmt sind</vt:lpstr>
      <vt:lpstr>Management von Projekten</vt:lpstr>
      <vt:lpstr>Risiko-Management</vt:lpstr>
      <vt:lpstr>Agile Methodik</vt:lpstr>
      <vt:lpstr>Lieferketten-Management (1/2)</vt:lpstr>
      <vt:lpstr>Lieferketten-Management (2/2)</vt:lpstr>
      <vt:lpstr>Häufig verwendete organisatorische Methoden und Praktiken, die auf ITSM und SMS abgestimmt sind</vt:lpstr>
      <vt:lpstr>Häufig verwendete organisatorische Methoden und Praktiken, die auf ITSM und SMS abgestimmt sind</vt:lpstr>
      <vt:lpstr>Häufig verwendete organisatorische Methoden und Praktiken, die auf ITSM und SMS abgestimmt sind</vt:lpstr>
      <vt:lpstr>Häufig verwendete organisatorische Methoden und Praktiken, die auf ITSM und SMS abgestimmt sind</vt:lpstr>
      <vt:lpstr>Häufig verwendete organisatorische Methoden und Praktiken, die auf ITSM und SMS abgestimmt sind</vt:lpstr>
      <vt:lpstr>Schulungsprogramm</vt:lpstr>
      <vt:lpstr>Anforderungen in Bezug auf Führung, Risiko und Compliance im ITSM gemäß FitSM-1</vt:lpstr>
      <vt:lpstr>Führung und (IT-)Governance</vt:lpstr>
      <vt:lpstr>Analyse und Management von Interessengruppen</vt:lpstr>
      <vt:lpstr>Steuerung der strategischen Ausrichtung: Strategie und strategische Ausrichtung</vt:lpstr>
      <vt:lpstr>Steuerung der strategischen Ausrichtung: Die Rolle der SPM</vt:lpstr>
      <vt:lpstr>Festlegung des Anwendungsbereichs des SMS (1/2)</vt:lpstr>
      <vt:lpstr>Festlegung des Anwendungsbereichs des SMS (2/2)</vt:lpstr>
      <vt:lpstr>Effektivitätsrichtlinien</vt:lpstr>
      <vt:lpstr>Effektive Richtlinien: Die 5 Ks</vt:lpstr>
      <vt:lpstr>Effektivität der Richtlinien: Durchsetzung</vt:lpstr>
      <vt:lpstr>Effektivität der Richtlinien: Durchsetzung - Disziplinarmaßnahmen bei Verstößen gegen Richtlinien</vt:lpstr>
      <vt:lpstr>Effektive Richtlinien: Die allgemeine Richtlinie für das Service-Management</vt:lpstr>
      <vt:lpstr>Effektiv kommunizieren: Planung (1/2)</vt:lpstr>
      <vt:lpstr>Effektiv kommunizieren: Planung (2/2)</vt:lpstr>
      <vt:lpstr>Effektives Kommunizieren: Meetings</vt:lpstr>
      <vt:lpstr>Risiko-Management</vt:lpstr>
      <vt:lpstr>Risiko und Risiko-Management</vt:lpstr>
      <vt:lpstr>Risiko-Management Prozess</vt:lpstr>
      <vt:lpstr>Risiko-Management-Prozess: Inputs und Risikobehandlungsstrategien</vt:lpstr>
      <vt:lpstr>Schulungsprogramm</vt:lpstr>
      <vt:lpstr>Anforderungen in Bezug auf PLAN, DO gemäß FitSM-1</vt:lpstr>
      <vt:lpstr>Planung von Service-Management und Service-Management</vt:lpstr>
      <vt:lpstr>Zwei Hauptaspekte</vt:lpstr>
      <vt:lpstr>Service-Management-Plan: Mögliche Struktur / Inhalt</vt:lpstr>
      <vt:lpstr>Planung neuer oder geänderter Services: Typische Phasen des Service-Lebenszyklus</vt:lpstr>
      <vt:lpstr>Business Case für einen Service</vt:lpstr>
      <vt:lpstr>Business Case für einen Service: Exemplarische Struktur</vt:lpstr>
      <vt:lpstr>Business Case für einen Service: Finanzielle Auswirkungen</vt:lpstr>
      <vt:lpstr>Business Case für einen Service: Einschränkungen</vt:lpstr>
      <vt:lpstr>Service-Abnahmekriterien</vt:lpstr>
      <vt:lpstr>Service-Abnahmekriterien: Kategorien und Beispiele</vt:lpstr>
      <vt:lpstr>Rollen, Verantwortlichkeiten und Zuständigkeiten im ITSM</vt:lpstr>
      <vt:lpstr>Das FitSM-Rollenmodell: Visualisierung</vt:lpstr>
      <vt:lpstr>Generische Rollen nach FitSM-3</vt:lpstr>
      <vt:lpstr>Planung und Zuweisung von Verantwortlichkeiten mit RACI (1/3)</vt:lpstr>
      <vt:lpstr>Planung und Zuweisung von Verantwortlichkeiten mit RACI (2/3)</vt:lpstr>
      <vt:lpstr>Planung und Zuweisung von Verantwortlichkeiten mit RACI (3/3)</vt:lpstr>
      <vt:lpstr>Schulung und Sensibilisierung</vt:lpstr>
      <vt:lpstr>Organisatorischer Change</vt:lpstr>
      <vt:lpstr>Emotionaler Kreislauf des Change</vt:lpstr>
      <vt:lpstr>Management von organisatorischem Change</vt:lpstr>
      <vt:lpstr>1. Schaffen Sie ein Gefühl der Dringlichkeit</vt:lpstr>
      <vt:lpstr>2. Etablierung einer Leitkoalition</vt:lpstr>
      <vt:lpstr>3. Entwicklung einer Vision und Strategie</vt:lpstr>
      <vt:lpstr>4. Kommunizieren Sie die Vision</vt:lpstr>
      <vt:lpstr>5. Menschen befähigen, nach der Vision zu fungieren</vt:lpstr>
      <vt:lpstr>6. Quick-wins" schaffen</vt:lpstr>
      <vt:lpstr>7. Das Erreichte konsolidieren und mehr Change schaffen</vt:lpstr>
      <vt:lpstr>8. Institutionalisierung des organisatorischen Changes in der Unternehmenskultur</vt:lpstr>
      <vt:lpstr>Werkzeuge</vt:lpstr>
      <vt:lpstr>Hintergrund</vt:lpstr>
      <vt:lpstr>Typen von ITSM-Werkzeugen</vt:lpstr>
      <vt:lpstr>Typen von ITSM-Werkzeugen, die dem FitSM-Prozessmodell zugeordnet sind</vt:lpstr>
      <vt:lpstr>Schulungsprogramm</vt:lpstr>
      <vt:lpstr>Anforderungen in Bezug auf CHECK, ACT gemäß FitSM-1</vt:lpstr>
      <vt:lpstr>Einhaltung, Konformität, Effektivität und Effizienz</vt:lpstr>
      <vt:lpstr>Konformität, Effektivität und Effizienz (1/2)</vt:lpstr>
      <vt:lpstr>Konformität, Effektivität und Effizienz (2/2)</vt:lpstr>
      <vt:lpstr>Konformität vs. Einhaltung</vt:lpstr>
      <vt:lpstr>Messungen</vt:lpstr>
      <vt:lpstr>SMART-Messungen</vt:lpstr>
      <vt:lpstr>Kritische Erfolgsfaktoren und wichtige Leistungsindikatoren</vt:lpstr>
      <vt:lpstr>Kritische Erfolgsfaktoren und wichtige Leistungsindikatoren: Beispiel (1/2)</vt:lpstr>
      <vt:lpstr>Kritische Erfolgsfaktoren und wichtige Leistungsindikatoren: Beispiel (2/2)</vt:lpstr>
      <vt:lpstr>Auditierung und Beurteilung und Praktiken</vt:lpstr>
      <vt:lpstr>Was ist eine Auditierung?</vt:lpstr>
      <vt:lpstr>Der Standard ISO 19011</vt:lpstr>
      <vt:lpstr>Prinzipien der Auditierung nach ISO 19011</vt:lpstr>
      <vt:lpstr>Audit-Typen (1/2)</vt:lpstr>
      <vt:lpstr>Typen der Auditierung (2/2)</vt:lpstr>
      <vt:lpstr>Wichtige Begriffe</vt:lpstr>
      <vt:lpstr>Auditnachweise und Auditfeststellungen</vt:lpstr>
      <vt:lpstr>Rollen im Zusammenhang mit einer Auditierung</vt:lpstr>
      <vt:lpstr>Management eines Auditprogramms</vt:lpstr>
      <vt:lpstr>Durchführung eines Audits</vt:lpstr>
      <vt:lpstr>Einleitung des Audits</vt:lpstr>
      <vt:lpstr>Vorbereitung von Audit-Aktivitäten (1/2)</vt:lpstr>
      <vt:lpstr>Vorbereitung von Audit-Aktivitäten (2/2)</vt:lpstr>
      <vt:lpstr>Durchführung von Audit-Aktivitäten (1/3)</vt:lpstr>
      <vt:lpstr>Durchführung von Audit-Aktivitäten (2/3)</vt:lpstr>
      <vt:lpstr>Durchführung von Audit-Aktivitäten (3/3)</vt:lpstr>
      <vt:lpstr>Erstellung und Verteilung des Audit-Berichts</vt:lpstr>
      <vt:lpstr>Abschluss des Audits</vt:lpstr>
      <vt:lpstr>Beurteilung von Fähigkeiten und Reifegrad</vt:lpstr>
      <vt:lpstr>Befähigung vs. Reife</vt:lpstr>
      <vt:lpstr>Fähigkeits- und Reifegradmodell (1/2) nach FitSM-6</vt:lpstr>
      <vt:lpstr>Fähigkeits- und Reifegradmodell (2/2) nach FitSM-6</vt:lpstr>
      <vt:lpstr>FitSM-6: Werkzeug zur Beurteilung des Reifegrads und der Fähigkeiten</vt:lpstr>
      <vt:lpstr>Managementbewertung</vt:lpstr>
      <vt:lpstr>Managementbewertung</vt:lpstr>
      <vt:lpstr>Managementbewertung: Inputs und Outputs</vt:lpstr>
      <vt:lpstr>Zusammenfassung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docId:1076B92BD16AABD779B2076EF4C87E6A</cp:keywords>
  <cp:lastModifiedBy/>
  <cp:revision>1</cp:revision>
  <dcterms:created xsi:type="dcterms:W3CDTF">2023-05-31T08:58:42Z</dcterms:created>
  <dcterms:modified xsi:type="dcterms:W3CDTF">2024-08-01T20:27:25Z</dcterms:modified>
</cp:coreProperties>
</file>