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notesSlides/notesSlide26.xml" ContentType="application/vnd.openxmlformats-officedocument.presentationml.notesSlide+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ppt/notesSlides/notesSlide29.xml" ContentType="application/vnd.openxmlformats-officedocument.presentationml.notesSlide+xml"/>
  <Override PartName="/ppt/diagrams/data18.xml" ContentType="application/vnd.openxmlformats-officedocument.drawingml.diagramData+xml"/>
  <Override PartName="/ppt/diagrams/layout18.xml" ContentType="application/vnd.openxmlformats-officedocument.drawingml.diagramLayout+xml"/>
  <Override PartName="/ppt/diagrams/quickStyle18.xml" ContentType="application/vnd.openxmlformats-officedocument.drawingml.diagramStyle+xml"/>
  <Override PartName="/ppt/diagrams/colors18.xml" ContentType="application/vnd.openxmlformats-officedocument.drawingml.diagramColors+xml"/>
  <Override PartName="/ppt/diagrams/drawing18.xml" ContentType="application/vnd.ms-office.drawingml.diagramDrawing+xml"/>
  <Override PartName="/ppt/notesSlides/notesSlide30.xml" ContentType="application/vnd.openxmlformats-officedocument.presentationml.notesSlide+xml"/>
  <Override PartName="/ppt/diagrams/data19.xml" ContentType="application/vnd.openxmlformats-officedocument.drawingml.diagramData+xml"/>
  <Override PartName="/ppt/diagrams/layout19.xml" ContentType="application/vnd.openxmlformats-officedocument.drawingml.diagramLayout+xml"/>
  <Override PartName="/ppt/diagrams/quickStyle19.xml" ContentType="application/vnd.openxmlformats-officedocument.drawingml.diagramStyle+xml"/>
  <Override PartName="/ppt/diagrams/colors19.xml" ContentType="application/vnd.openxmlformats-officedocument.drawingml.diagramColors+xml"/>
  <Override PartName="/ppt/diagrams/drawing19.xml" ContentType="application/vnd.ms-office.drawingml.diagramDrawing+xml"/>
  <Override PartName="/ppt/diagrams/data20.xml" ContentType="application/vnd.openxmlformats-officedocument.drawingml.diagramData+xml"/>
  <Override PartName="/ppt/diagrams/layout20.xml" ContentType="application/vnd.openxmlformats-officedocument.drawingml.diagramLayout+xml"/>
  <Override PartName="/ppt/diagrams/quickStyle20.xml" ContentType="application/vnd.openxmlformats-officedocument.drawingml.diagramStyle+xml"/>
  <Override PartName="/ppt/diagrams/colors20.xml" ContentType="application/vnd.openxmlformats-officedocument.drawingml.diagramColors+xml"/>
  <Override PartName="/ppt/diagrams/drawing20.xml" ContentType="application/vnd.ms-office.drawingml.diagramDrawing+xml"/>
  <Override PartName="/ppt/diagrams/data21.xml" ContentType="application/vnd.openxmlformats-officedocument.drawingml.diagramData+xml"/>
  <Override PartName="/ppt/diagrams/layout21.xml" ContentType="application/vnd.openxmlformats-officedocument.drawingml.diagramLayout+xml"/>
  <Override PartName="/ppt/diagrams/quickStyle21.xml" ContentType="application/vnd.openxmlformats-officedocument.drawingml.diagramStyle+xml"/>
  <Override PartName="/ppt/diagrams/colors21.xml" ContentType="application/vnd.openxmlformats-officedocument.drawingml.diagramColors+xml"/>
  <Override PartName="/ppt/diagrams/drawing21.xml" ContentType="application/vnd.ms-office.drawingml.diagramDrawing+xml"/>
  <Override PartName="/ppt/notesSlides/notesSlide31.xml" ContentType="application/vnd.openxmlformats-officedocument.presentationml.notesSlide+xml"/>
  <Override PartName="/ppt/diagrams/data22.xml" ContentType="application/vnd.openxmlformats-officedocument.drawingml.diagramData+xml"/>
  <Override PartName="/ppt/diagrams/layout22.xml" ContentType="application/vnd.openxmlformats-officedocument.drawingml.diagramLayout+xml"/>
  <Override PartName="/ppt/diagrams/quickStyle22.xml" ContentType="application/vnd.openxmlformats-officedocument.drawingml.diagramStyle+xml"/>
  <Override PartName="/ppt/diagrams/colors22.xml" ContentType="application/vnd.openxmlformats-officedocument.drawingml.diagramColors+xml"/>
  <Override PartName="/ppt/diagrams/drawing22.xml" ContentType="application/vnd.ms-office.drawingml.diagramDrawing+xml"/>
  <Override PartName="/ppt/diagrams/data23.xml" ContentType="application/vnd.openxmlformats-officedocument.drawingml.diagramData+xml"/>
  <Override PartName="/ppt/diagrams/layout23.xml" ContentType="application/vnd.openxmlformats-officedocument.drawingml.diagramLayout+xml"/>
  <Override PartName="/ppt/diagrams/quickStyle23.xml" ContentType="application/vnd.openxmlformats-officedocument.drawingml.diagramStyle+xml"/>
  <Override PartName="/ppt/diagrams/colors23.xml" ContentType="application/vnd.openxmlformats-officedocument.drawingml.diagramColors+xml"/>
  <Override PartName="/ppt/diagrams/drawing23.xml" ContentType="application/vnd.ms-office.drawingml.diagramDrawing+xml"/>
  <Override PartName="/ppt/diagrams/data24.xml" ContentType="application/vnd.openxmlformats-officedocument.drawingml.diagramData+xml"/>
  <Override PartName="/ppt/diagrams/layout24.xml" ContentType="application/vnd.openxmlformats-officedocument.drawingml.diagramLayout+xml"/>
  <Override PartName="/ppt/diagrams/quickStyle24.xml" ContentType="application/vnd.openxmlformats-officedocument.drawingml.diagramStyle+xml"/>
  <Override PartName="/ppt/diagrams/colors24.xml" ContentType="application/vnd.openxmlformats-officedocument.drawingml.diagramColors+xml"/>
  <Override PartName="/ppt/diagrams/drawing24.xml" ContentType="application/vnd.ms-office.drawingml.diagramDrawing+xml"/>
  <Override PartName="/ppt/diagrams/data25.xml" ContentType="application/vnd.openxmlformats-officedocument.drawingml.diagramData+xml"/>
  <Override PartName="/ppt/diagrams/layout25.xml" ContentType="application/vnd.openxmlformats-officedocument.drawingml.diagramLayout+xml"/>
  <Override PartName="/ppt/diagrams/quickStyle25.xml" ContentType="application/vnd.openxmlformats-officedocument.drawingml.diagramStyle+xml"/>
  <Override PartName="/ppt/diagrams/colors25.xml" ContentType="application/vnd.openxmlformats-officedocument.drawingml.diagramColors+xml"/>
  <Override PartName="/ppt/diagrams/drawing25.xml" ContentType="application/vnd.ms-office.drawingml.diagramDrawing+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diagrams/data26.xml" ContentType="application/vnd.openxmlformats-officedocument.drawingml.diagramData+xml"/>
  <Override PartName="/ppt/diagrams/layout26.xml" ContentType="application/vnd.openxmlformats-officedocument.drawingml.diagramLayout+xml"/>
  <Override PartName="/ppt/diagrams/quickStyle26.xml" ContentType="application/vnd.openxmlformats-officedocument.drawingml.diagramStyle+xml"/>
  <Override PartName="/ppt/diagrams/colors26.xml" ContentType="application/vnd.openxmlformats-officedocument.drawingml.diagramColors+xml"/>
  <Override PartName="/ppt/diagrams/drawing26.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648" r:id="rId1"/>
  </p:sldMasterIdLst>
  <p:notesMasterIdLst>
    <p:notesMasterId r:id="rId135"/>
  </p:notesMasterIdLst>
  <p:handoutMasterIdLst>
    <p:handoutMasterId r:id="rId136"/>
  </p:handoutMasterIdLst>
  <p:sldIdLst>
    <p:sldId id="256" r:id="rId2"/>
    <p:sldId id="487" r:id="rId3"/>
    <p:sldId id="489" r:id="rId4"/>
    <p:sldId id="900" r:id="rId5"/>
    <p:sldId id="832" r:id="rId6"/>
    <p:sldId id="492" r:id="rId7"/>
    <p:sldId id="805" r:id="rId8"/>
    <p:sldId id="894" r:id="rId9"/>
    <p:sldId id="1549" r:id="rId10"/>
    <p:sldId id="1621" r:id="rId11"/>
    <p:sldId id="1625" r:id="rId12"/>
    <p:sldId id="1626" r:id="rId13"/>
    <p:sldId id="1627" r:id="rId14"/>
    <p:sldId id="1379" r:id="rId15"/>
    <p:sldId id="1547" r:id="rId16"/>
    <p:sldId id="1548" r:id="rId17"/>
    <p:sldId id="1634" r:id="rId18"/>
    <p:sldId id="1550" r:id="rId19"/>
    <p:sldId id="1554" r:id="rId20"/>
    <p:sldId id="1569" r:id="rId21"/>
    <p:sldId id="1688" r:id="rId22"/>
    <p:sldId id="1662" r:id="rId23"/>
    <p:sldId id="1628" r:id="rId24"/>
    <p:sldId id="1629" r:id="rId25"/>
    <p:sldId id="1630" r:id="rId26"/>
    <p:sldId id="1555" r:id="rId27"/>
    <p:sldId id="1613" r:id="rId28"/>
    <p:sldId id="1647" r:id="rId29"/>
    <p:sldId id="1650" r:id="rId30"/>
    <p:sldId id="1648" r:id="rId31"/>
    <p:sldId id="1614" r:id="rId32"/>
    <p:sldId id="1615" r:id="rId33"/>
    <p:sldId id="1617" r:id="rId34"/>
    <p:sldId id="1619" r:id="rId35"/>
    <p:sldId id="1651" r:id="rId36"/>
    <p:sldId id="1620" r:id="rId37"/>
    <p:sldId id="1663" r:id="rId38"/>
    <p:sldId id="1631" r:id="rId39"/>
    <p:sldId id="1684" r:id="rId40"/>
    <p:sldId id="1632" r:id="rId41"/>
    <p:sldId id="1551" r:id="rId42"/>
    <p:sldId id="1641" r:id="rId43"/>
    <p:sldId id="1556" r:id="rId44"/>
    <p:sldId id="1612" r:id="rId45"/>
    <p:sldId id="1646" r:id="rId46"/>
    <p:sldId id="1633" r:id="rId47"/>
    <p:sldId id="1635" r:id="rId48"/>
    <p:sldId id="1653" r:id="rId49"/>
    <p:sldId id="1636" r:id="rId50"/>
    <p:sldId id="1637" r:id="rId51"/>
    <p:sldId id="1638" r:id="rId52"/>
    <p:sldId id="1639" r:id="rId53"/>
    <p:sldId id="1652" r:id="rId54"/>
    <p:sldId id="1643" r:id="rId55"/>
    <p:sldId id="1644" r:id="rId56"/>
    <p:sldId id="1645" r:id="rId57"/>
    <p:sldId id="1557" r:id="rId58"/>
    <p:sldId id="1642" r:id="rId59"/>
    <p:sldId id="1685" r:id="rId60"/>
    <p:sldId id="1686" r:id="rId61"/>
    <p:sldId id="1552" r:id="rId62"/>
    <p:sldId id="1687" r:id="rId63"/>
    <p:sldId id="1560" r:id="rId64"/>
    <p:sldId id="1654" r:id="rId65"/>
    <p:sldId id="1611" r:id="rId66"/>
    <p:sldId id="1661" r:id="rId67"/>
    <p:sldId id="1655" r:id="rId68"/>
    <p:sldId id="1656" r:id="rId69"/>
    <p:sldId id="1657" r:id="rId70"/>
    <p:sldId id="1658" r:id="rId71"/>
    <p:sldId id="1659" r:id="rId72"/>
    <p:sldId id="1660" r:id="rId73"/>
    <p:sldId id="1561" r:id="rId74"/>
    <p:sldId id="1602" r:id="rId75"/>
    <p:sldId id="1609" r:id="rId76"/>
    <p:sldId id="1610" r:id="rId77"/>
    <p:sldId id="1603" r:id="rId78"/>
    <p:sldId id="1606" r:id="rId79"/>
    <p:sldId id="1607" r:id="rId80"/>
    <p:sldId id="1608" r:id="rId81"/>
    <p:sldId id="1562" r:id="rId82"/>
    <p:sldId id="1592" r:id="rId83"/>
    <p:sldId id="1593" r:id="rId84"/>
    <p:sldId id="1594" r:id="rId85"/>
    <p:sldId id="1595" r:id="rId86"/>
    <p:sldId id="1596" r:id="rId87"/>
    <p:sldId id="1597" r:id="rId88"/>
    <p:sldId id="1598" r:id="rId89"/>
    <p:sldId id="1599" r:id="rId90"/>
    <p:sldId id="1600" r:id="rId91"/>
    <p:sldId id="1601" r:id="rId92"/>
    <p:sldId id="1563" r:id="rId93"/>
    <p:sldId id="1588" r:id="rId94"/>
    <p:sldId id="1589" r:id="rId95"/>
    <p:sldId id="1590" r:id="rId96"/>
    <p:sldId id="1553" r:id="rId97"/>
    <p:sldId id="1681" r:id="rId98"/>
    <p:sldId id="1564" r:id="rId99"/>
    <p:sldId id="1572" r:id="rId100"/>
    <p:sldId id="1573" r:id="rId101"/>
    <p:sldId id="1575" r:id="rId102"/>
    <p:sldId id="1565" r:id="rId103"/>
    <p:sldId id="1576" r:id="rId104"/>
    <p:sldId id="1577" r:id="rId105"/>
    <p:sldId id="1578" r:id="rId106"/>
    <p:sldId id="1579" r:id="rId107"/>
    <p:sldId id="1566" r:id="rId108"/>
    <p:sldId id="1580" r:id="rId109"/>
    <p:sldId id="1585" r:id="rId110"/>
    <p:sldId id="1581" r:id="rId111"/>
    <p:sldId id="1582" r:id="rId112"/>
    <p:sldId id="1664" r:id="rId113"/>
    <p:sldId id="1584" r:id="rId114"/>
    <p:sldId id="1666" r:id="rId115"/>
    <p:sldId id="1665" r:id="rId116"/>
    <p:sldId id="1586" r:id="rId117"/>
    <p:sldId id="1587" r:id="rId118"/>
    <p:sldId id="1667" r:id="rId119"/>
    <p:sldId id="1668" r:id="rId120"/>
    <p:sldId id="1669" r:id="rId121"/>
    <p:sldId id="1670" r:id="rId122"/>
    <p:sldId id="1671" r:id="rId123"/>
    <p:sldId id="1672" r:id="rId124"/>
    <p:sldId id="1673" r:id="rId125"/>
    <p:sldId id="1674" r:id="rId126"/>
    <p:sldId id="1675" r:id="rId127"/>
    <p:sldId id="1676" r:id="rId128"/>
    <p:sldId id="1678" r:id="rId129"/>
    <p:sldId id="1677" r:id="rId130"/>
    <p:sldId id="1679" r:id="rId131"/>
    <p:sldId id="1680" r:id="rId132"/>
    <p:sldId id="1682" r:id="rId133"/>
    <p:sldId id="1683" r:id="rId13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2"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00"/>
    <a:srgbClr val="8064A2"/>
    <a:srgbClr val="205595"/>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40B1FFB-4BD4-4436-B462-4EB9D762CA94}" v="1747" dt="2023-12-04T15:04:51.838"/>
  </p1510:revLst>
</p1510:revInfo>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Keine Formatvorlage, Tabellenraster">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301B821-A1FF-4177-AEE7-76D212191A09}" styleName="Mittlere Formatvorlage 1 - Akz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7E9639D4-E3E2-4D34-9284-5A2195B3D0D7}" styleName="Helle Formatvorlag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9CF1AB2-1976-4502-BF36-3FF5EA218861}" styleName="Mittlere Formatvorlage 4 - Akz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917" autoAdjust="0"/>
    <p:restoredTop sz="86602" autoAdjust="0"/>
  </p:normalViewPr>
  <p:slideViewPr>
    <p:cSldViewPr snapToGrid="0" snapToObjects="1">
      <p:cViewPr>
        <p:scale>
          <a:sx n="110" d="100"/>
          <a:sy n="110" d="100"/>
        </p:scale>
        <p:origin x="408" y="96"/>
      </p:cViewPr>
      <p:guideLst>
        <p:guide orient="horz" pos="2160"/>
        <p:guide pos="3840"/>
      </p:guideLst>
    </p:cSldViewPr>
  </p:slideViewPr>
  <p:outlineViewPr>
    <p:cViewPr>
      <p:scale>
        <a:sx n="33" d="100"/>
        <a:sy n="33" d="100"/>
      </p:scale>
      <p:origin x="0" y="-61956"/>
    </p:cViewPr>
  </p:outlineViewPr>
  <p:notesTextViewPr>
    <p:cViewPr>
      <p:scale>
        <a:sx n="100" d="100"/>
        <a:sy n="100" d="100"/>
      </p:scale>
      <p:origin x="0" y="0"/>
    </p:cViewPr>
  </p:notesTextViewPr>
  <p:sorterViewPr>
    <p:cViewPr>
      <p:scale>
        <a:sx n="66" d="100"/>
        <a:sy n="66" d="100"/>
      </p:scale>
      <p:origin x="0" y="-7572"/>
    </p:cViewPr>
  </p:sorterViewPr>
  <p:notesViewPr>
    <p:cSldViewPr snapToGrid="0" snapToObjects="1">
      <p:cViewPr varScale="1">
        <p:scale>
          <a:sx n="88" d="100"/>
          <a:sy n="88" d="100"/>
        </p:scale>
        <p:origin x="-3864" y="-12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38" Type="http://schemas.openxmlformats.org/officeDocument/2006/relationships/viewProps" Target="viewProps.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theme" Target="theme/theme1.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slide" Target="slides/slide128.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4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slide" Target="slides/slide118.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130" Type="http://schemas.openxmlformats.org/officeDocument/2006/relationships/slide" Target="slides/slide129.xml"/><Relationship Id="rId135" Type="http://schemas.openxmlformats.org/officeDocument/2006/relationships/notesMaster" Target="notesMasters/notesMaster1.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microsoft.com/office/2015/10/relationships/revisionInfo" Target="revisionInfo.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handoutMaster" Target="handoutMasters/handoutMaster1.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4" Type="http://schemas.openxmlformats.org/officeDocument/2006/relationships/slide" Target="slides/slide3.xml"/><Relationship Id="rId9" Type="http://schemas.openxmlformats.org/officeDocument/2006/relationships/slide" Target="slides/slide8.xml"/><Relationship Id="rId26" Type="http://schemas.openxmlformats.org/officeDocument/2006/relationships/slide" Target="slides/slide25.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6" Type="http://schemas.openxmlformats.org/officeDocument/2006/relationships/slide" Target="slides/slide15.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3A8B32B-F0EC-4700-A408-8B59EBF131FA}" type="doc">
      <dgm:prSet loTypeId="urn:microsoft.com/office/officeart/2005/8/layout/venn1" loCatId="relationship" qsTypeId="urn:microsoft.com/office/officeart/2005/8/quickstyle/simple1" qsCatId="simple" csTypeId="urn:microsoft.com/office/officeart/2005/8/colors/accent1_2" csCatId="accent1"/>
      <dgm:spPr/>
      <dgm:t>
        <a:bodyPr/>
        <a:lstStyle/>
        <a:p>
          <a:endParaRPr lang="de-DE"/>
        </a:p>
      </dgm:t>
    </dgm:pt>
    <dgm:pt modelId="{3BBAC835-E10D-4469-B38C-0BF117759F0A}">
      <dgm:prSet/>
      <dgm:spPr/>
      <dgm:t>
        <a:bodyPr/>
        <a:lstStyle/>
        <a:p>
          <a:r>
            <a:rPr lang="en-GB"/>
            <a:t>Quality management system (QMS)</a:t>
          </a:r>
          <a:endParaRPr lang="de-DE"/>
        </a:p>
      </dgm:t>
    </dgm:pt>
    <dgm:pt modelId="{3C2C9040-4A68-477F-B352-D85CBA50ACA9}" type="parTrans" cxnId="{61CEA21D-56DE-44CA-82BC-FCEE9ABD7DC4}">
      <dgm:prSet/>
      <dgm:spPr/>
      <dgm:t>
        <a:bodyPr/>
        <a:lstStyle/>
        <a:p>
          <a:endParaRPr lang="de-DE"/>
        </a:p>
      </dgm:t>
    </dgm:pt>
    <dgm:pt modelId="{26993242-41B3-400F-B1B3-DE068D4A31BB}" type="sibTrans" cxnId="{61CEA21D-56DE-44CA-82BC-FCEE9ABD7DC4}">
      <dgm:prSet/>
      <dgm:spPr/>
      <dgm:t>
        <a:bodyPr/>
        <a:lstStyle/>
        <a:p>
          <a:endParaRPr lang="de-DE"/>
        </a:p>
      </dgm:t>
    </dgm:pt>
    <dgm:pt modelId="{32F6FDBA-E760-4B65-81C6-ADCF3AE3562F}">
      <dgm:prSet/>
      <dgm:spPr/>
      <dgm:t>
        <a:bodyPr/>
        <a:lstStyle/>
        <a:p>
          <a:r>
            <a:rPr lang="en-GB"/>
            <a:t>Business continuity management system (BCMS)</a:t>
          </a:r>
          <a:endParaRPr lang="de-DE"/>
        </a:p>
      </dgm:t>
    </dgm:pt>
    <dgm:pt modelId="{8BBCE06B-D621-49A8-91F9-76DE0E284985}" type="parTrans" cxnId="{5CFD5E00-4D01-46D5-9371-C935E9D87A1A}">
      <dgm:prSet/>
      <dgm:spPr/>
      <dgm:t>
        <a:bodyPr/>
        <a:lstStyle/>
        <a:p>
          <a:endParaRPr lang="de-DE"/>
        </a:p>
      </dgm:t>
    </dgm:pt>
    <dgm:pt modelId="{D0939551-3238-4AC2-9E3D-2380C3B92807}" type="sibTrans" cxnId="{5CFD5E00-4D01-46D5-9371-C935E9D87A1A}">
      <dgm:prSet/>
      <dgm:spPr/>
      <dgm:t>
        <a:bodyPr/>
        <a:lstStyle/>
        <a:p>
          <a:endParaRPr lang="de-DE"/>
        </a:p>
      </dgm:t>
    </dgm:pt>
    <dgm:pt modelId="{9F5F6765-FB32-4498-9C6A-9FAB8D060B7F}">
      <dgm:prSet/>
      <dgm:spPr/>
      <dgm:t>
        <a:bodyPr/>
        <a:lstStyle/>
        <a:p>
          <a:r>
            <a:rPr lang="en-GB"/>
            <a:t>Information security management system (ISMS)</a:t>
          </a:r>
          <a:endParaRPr lang="de-DE"/>
        </a:p>
      </dgm:t>
    </dgm:pt>
    <dgm:pt modelId="{FF5997AA-8267-4A11-9E52-2321A96F0ECD}" type="parTrans" cxnId="{74B45A72-E011-4199-8B09-D06332D6E7C2}">
      <dgm:prSet/>
      <dgm:spPr/>
      <dgm:t>
        <a:bodyPr/>
        <a:lstStyle/>
        <a:p>
          <a:endParaRPr lang="de-DE"/>
        </a:p>
      </dgm:t>
    </dgm:pt>
    <dgm:pt modelId="{BF1959F5-0342-461D-9D9A-73E048C0DCFF}" type="sibTrans" cxnId="{74B45A72-E011-4199-8B09-D06332D6E7C2}">
      <dgm:prSet/>
      <dgm:spPr/>
      <dgm:t>
        <a:bodyPr/>
        <a:lstStyle/>
        <a:p>
          <a:endParaRPr lang="de-DE"/>
        </a:p>
      </dgm:t>
    </dgm:pt>
    <dgm:pt modelId="{97CBBE16-4A45-4A67-AF8D-DD4C1F09D503}" type="pres">
      <dgm:prSet presAssocID="{F3A8B32B-F0EC-4700-A408-8B59EBF131FA}" presName="compositeShape" presStyleCnt="0">
        <dgm:presLayoutVars>
          <dgm:chMax val="7"/>
          <dgm:dir/>
          <dgm:resizeHandles val="exact"/>
        </dgm:presLayoutVars>
      </dgm:prSet>
      <dgm:spPr/>
    </dgm:pt>
    <dgm:pt modelId="{9ACD5588-30D0-4D9F-974C-BC2D20C5D06B}" type="pres">
      <dgm:prSet presAssocID="{3BBAC835-E10D-4469-B38C-0BF117759F0A}" presName="circ1" presStyleLbl="vennNode1" presStyleIdx="0" presStyleCnt="3"/>
      <dgm:spPr/>
    </dgm:pt>
    <dgm:pt modelId="{29EC97AA-279B-4CF4-8AE3-6AC7953143E6}" type="pres">
      <dgm:prSet presAssocID="{3BBAC835-E10D-4469-B38C-0BF117759F0A}" presName="circ1Tx" presStyleLbl="revTx" presStyleIdx="0" presStyleCnt="0">
        <dgm:presLayoutVars>
          <dgm:chMax val="0"/>
          <dgm:chPref val="0"/>
          <dgm:bulletEnabled val="1"/>
        </dgm:presLayoutVars>
      </dgm:prSet>
      <dgm:spPr/>
    </dgm:pt>
    <dgm:pt modelId="{A29A13F1-4F40-49F2-A14C-011C5F456F85}" type="pres">
      <dgm:prSet presAssocID="{32F6FDBA-E760-4B65-81C6-ADCF3AE3562F}" presName="circ2" presStyleLbl="vennNode1" presStyleIdx="1" presStyleCnt="3"/>
      <dgm:spPr/>
    </dgm:pt>
    <dgm:pt modelId="{A0B1A907-5A30-4950-B2DF-C5EC49ABAD1E}" type="pres">
      <dgm:prSet presAssocID="{32F6FDBA-E760-4B65-81C6-ADCF3AE3562F}" presName="circ2Tx" presStyleLbl="revTx" presStyleIdx="0" presStyleCnt="0">
        <dgm:presLayoutVars>
          <dgm:chMax val="0"/>
          <dgm:chPref val="0"/>
          <dgm:bulletEnabled val="1"/>
        </dgm:presLayoutVars>
      </dgm:prSet>
      <dgm:spPr/>
    </dgm:pt>
    <dgm:pt modelId="{9EEDF986-1E99-4E0D-A171-9095E6A8F129}" type="pres">
      <dgm:prSet presAssocID="{9F5F6765-FB32-4498-9C6A-9FAB8D060B7F}" presName="circ3" presStyleLbl="vennNode1" presStyleIdx="2" presStyleCnt="3"/>
      <dgm:spPr/>
    </dgm:pt>
    <dgm:pt modelId="{1EA4FB03-68BD-41FF-8B20-3533D06438D7}" type="pres">
      <dgm:prSet presAssocID="{9F5F6765-FB32-4498-9C6A-9FAB8D060B7F}" presName="circ3Tx" presStyleLbl="revTx" presStyleIdx="0" presStyleCnt="0">
        <dgm:presLayoutVars>
          <dgm:chMax val="0"/>
          <dgm:chPref val="0"/>
          <dgm:bulletEnabled val="1"/>
        </dgm:presLayoutVars>
      </dgm:prSet>
      <dgm:spPr/>
    </dgm:pt>
  </dgm:ptLst>
  <dgm:cxnLst>
    <dgm:cxn modelId="{5CFD5E00-4D01-46D5-9371-C935E9D87A1A}" srcId="{F3A8B32B-F0EC-4700-A408-8B59EBF131FA}" destId="{32F6FDBA-E760-4B65-81C6-ADCF3AE3562F}" srcOrd="1" destOrd="0" parTransId="{8BBCE06B-D621-49A8-91F9-76DE0E284985}" sibTransId="{D0939551-3238-4AC2-9E3D-2380C3B92807}"/>
    <dgm:cxn modelId="{5A75FF09-0FF9-4EDD-BB88-0E6551A12E12}" type="presOf" srcId="{32F6FDBA-E760-4B65-81C6-ADCF3AE3562F}" destId="{A29A13F1-4F40-49F2-A14C-011C5F456F85}" srcOrd="0" destOrd="0" presId="urn:microsoft.com/office/officeart/2005/8/layout/venn1"/>
    <dgm:cxn modelId="{61CEA21D-56DE-44CA-82BC-FCEE9ABD7DC4}" srcId="{F3A8B32B-F0EC-4700-A408-8B59EBF131FA}" destId="{3BBAC835-E10D-4469-B38C-0BF117759F0A}" srcOrd="0" destOrd="0" parTransId="{3C2C9040-4A68-477F-B352-D85CBA50ACA9}" sibTransId="{26993242-41B3-400F-B1B3-DE068D4A31BB}"/>
    <dgm:cxn modelId="{FBA0C260-198A-4357-BB45-A2DB8B6D3537}" type="presOf" srcId="{9F5F6765-FB32-4498-9C6A-9FAB8D060B7F}" destId="{1EA4FB03-68BD-41FF-8B20-3533D06438D7}" srcOrd="1" destOrd="0" presId="urn:microsoft.com/office/officeart/2005/8/layout/venn1"/>
    <dgm:cxn modelId="{74B45A72-E011-4199-8B09-D06332D6E7C2}" srcId="{F3A8B32B-F0EC-4700-A408-8B59EBF131FA}" destId="{9F5F6765-FB32-4498-9C6A-9FAB8D060B7F}" srcOrd="2" destOrd="0" parTransId="{FF5997AA-8267-4A11-9E52-2321A96F0ECD}" sibTransId="{BF1959F5-0342-461D-9D9A-73E048C0DCFF}"/>
    <dgm:cxn modelId="{BDBF6D8C-4DA6-49B7-A7B8-69E5938070CE}" type="presOf" srcId="{F3A8B32B-F0EC-4700-A408-8B59EBF131FA}" destId="{97CBBE16-4A45-4A67-AF8D-DD4C1F09D503}" srcOrd="0" destOrd="0" presId="urn:microsoft.com/office/officeart/2005/8/layout/venn1"/>
    <dgm:cxn modelId="{7484D3BC-ED26-4B92-8FA8-91F5649B8F94}" type="presOf" srcId="{32F6FDBA-E760-4B65-81C6-ADCF3AE3562F}" destId="{A0B1A907-5A30-4950-B2DF-C5EC49ABAD1E}" srcOrd="1" destOrd="0" presId="urn:microsoft.com/office/officeart/2005/8/layout/venn1"/>
    <dgm:cxn modelId="{08138CC3-8933-4841-96D1-3BFEEA4975F0}" type="presOf" srcId="{9F5F6765-FB32-4498-9C6A-9FAB8D060B7F}" destId="{9EEDF986-1E99-4E0D-A171-9095E6A8F129}" srcOrd="0" destOrd="0" presId="urn:microsoft.com/office/officeart/2005/8/layout/venn1"/>
    <dgm:cxn modelId="{56AB32E2-18E6-4281-BA50-CE3C45BEEEDA}" type="presOf" srcId="{3BBAC835-E10D-4469-B38C-0BF117759F0A}" destId="{29EC97AA-279B-4CF4-8AE3-6AC7953143E6}" srcOrd="1" destOrd="0" presId="urn:microsoft.com/office/officeart/2005/8/layout/venn1"/>
    <dgm:cxn modelId="{B5E163FF-9B99-4415-AB6A-71510DC320DE}" type="presOf" srcId="{3BBAC835-E10D-4469-B38C-0BF117759F0A}" destId="{9ACD5588-30D0-4D9F-974C-BC2D20C5D06B}" srcOrd="0" destOrd="0" presId="urn:microsoft.com/office/officeart/2005/8/layout/venn1"/>
    <dgm:cxn modelId="{498DF45F-8D9F-40A9-ADA9-E5E7D7B5F48E}" type="presParOf" srcId="{97CBBE16-4A45-4A67-AF8D-DD4C1F09D503}" destId="{9ACD5588-30D0-4D9F-974C-BC2D20C5D06B}" srcOrd="0" destOrd="0" presId="urn:microsoft.com/office/officeart/2005/8/layout/venn1"/>
    <dgm:cxn modelId="{3CB18073-FAC8-4DA6-B311-DF3B0445C491}" type="presParOf" srcId="{97CBBE16-4A45-4A67-AF8D-DD4C1F09D503}" destId="{29EC97AA-279B-4CF4-8AE3-6AC7953143E6}" srcOrd="1" destOrd="0" presId="urn:microsoft.com/office/officeart/2005/8/layout/venn1"/>
    <dgm:cxn modelId="{25B5B228-FFEA-436E-AB08-589031A1228A}" type="presParOf" srcId="{97CBBE16-4A45-4A67-AF8D-DD4C1F09D503}" destId="{A29A13F1-4F40-49F2-A14C-011C5F456F85}" srcOrd="2" destOrd="0" presId="urn:microsoft.com/office/officeart/2005/8/layout/venn1"/>
    <dgm:cxn modelId="{128B7C02-94D6-4B36-B104-67CB40322B14}" type="presParOf" srcId="{97CBBE16-4A45-4A67-AF8D-DD4C1F09D503}" destId="{A0B1A907-5A30-4950-B2DF-C5EC49ABAD1E}" srcOrd="3" destOrd="0" presId="urn:microsoft.com/office/officeart/2005/8/layout/venn1"/>
    <dgm:cxn modelId="{DCC150CA-A766-45A8-9A35-21ED9DEB08E6}" type="presParOf" srcId="{97CBBE16-4A45-4A67-AF8D-DD4C1F09D503}" destId="{9EEDF986-1E99-4E0D-A171-9095E6A8F129}" srcOrd="4" destOrd="0" presId="urn:microsoft.com/office/officeart/2005/8/layout/venn1"/>
    <dgm:cxn modelId="{7019F95D-DD0C-44C4-9675-49F608F490C4}" type="presParOf" srcId="{97CBBE16-4A45-4A67-AF8D-DD4C1F09D503}" destId="{1EA4FB03-68BD-41FF-8B20-3533D06438D7}" srcOrd="5" destOrd="0" presId="urn:microsoft.com/office/officeart/2005/8/layout/ven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DD6A09CD-88C5-4F33-B3F7-E584D9F6532B}" type="doc">
      <dgm:prSet loTypeId="urn:microsoft.com/office/officeart/2005/8/layout/hList1" loCatId="list" qsTypeId="urn:microsoft.com/office/officeart/2005/8/quickstyle/simple1" qsCatId="simple" csTypeId="urn:microsoft.com/office/officeart/2005/8/colors/accent1_2" csCatId="accent1"/>
      <dgm:spPr/>
      <dgm:t>
        <a:bodyPr/>
        <a:lstStyle/>
        <a:p>
          <a:endParaRPr lang="de-DE"/>
        </a:p>
      </dgm:t>
    </dgm:pt>
    <dgm:pt modelId="{1862320C-CA2F-45F1-A0A0-FE4CCEBAB9A2}">
      <dgm:prSet/>
      <dgm:spPr/>
      <dgm:t>
        <a:bodyPr/>
        <a:lstStyle/>
        <a:p>
          <a:r>
            <a:rPr lang="en-GB"/>
            <a:t>What to do (core challenge)</a:t>
          </a:r>
          <a:endParaRPr lang="de-DE"/>
        </a:p>
      </dgm:t>
    </dgm:pt>
    <dgm:pt modelId="{642069A6-0836-44EB-8E4D-1384D6EC75AE}" type="parTrans" cxnId="{E2165375-BD89-4C35-8517-0F3AAFC1D71D}">
      <dgm:prSet/>
      <dgm:spPr/>
      <dgm:t>
        <a:bodyPr/>
        <a:lstStyle/>
        <a:p>
          <a:endParaRPr lang="de-DE"/>
        </a:p>
      </dgm:t>
    </dgm:pt>
    <dgm:pt modelId="{360BD605-FB73-4C08-ADBF-8EDDE647CC96}" type="sibTrans" cxnId="{E2165375-BD89-4C35-8517-0F3AAFC1D71D}">
      <dgm:prSet/>
      <dgm:spPr/>
      <dgm:t>
        <a:bodyPr/>
        <a:lstStyle/>
        <a:p>
          <a:endParaRPr lang="de-DE"/>
        </a:p>
      </dgm:t>
    </dgm:pt>
    <dgm:pt modelId="{42AEA5BE-E0CE-4C88-BCFC-08483FE534C2}">
      <dgm:prSet/>
      <dgm:spPr/>
      <dgm:t>
        <a:bodyPr/>
        <a:lstStyle/>
        <a:p>
          <a:r>
            <a:rPr lang="en-US"/>
            <a:t>Get the guiding coalition to develop a clear vision and strategy</a:t>
          </a:r>
          <a:endParaRPr lang="de-DE"/>
        </a:p>
      </dgm:t>
    </dgm:pt>
    <dgm:pt modelId="{DEE34EB5-C69D-4A52-B12D-A25E4F188361}" type="parTrans" cxnId="{B79D33AD-7120-41D3-8D43-2600C27733E8}">
      <dgm:prSet/>
      <dgm:spPr/>
      <dgm:t>
        <a:bodyPr/>
        <a:lstStyle/>
        <a:p>
          <a:endParaRPr lang="de-DE"/>
        </a:p>
      </dgm:t>
    </dgm:pt>
    <dgm:pt modelId="{1E70A7D0-6053-4D1F-863C-1B5598CD19BA}" type="sibTrans" cxnId="{B79D33AD-7120-41D3-8D43-2600C27733E8}">
      <dgm:prSet/>
      <dgm:spPr/>
      <dgm:t>
        <a:bodyPr/>
        <a:lstStyle/>
        <a:p>
          <a:endParaRPr lang="de-DE"/>
        </a:p>
      </dgm:t>
    </dgm:pt>
    <dgm:pt modelId="{E3D07068-45F1-471A-BA4A-042976E03E7E}">
      <dgm:prSet/>
      <dgm:spPr/>
      <dgm:t>
        <a:bodyPr/>
        <a:lstStyle/>
        <a:p>
          <a:r>
            <a:rPr lang="en-US"/>
            <a:t>As part of the strategy, address the people factor</a:t>
          </a:r>
          <a:endParaRPr lang="de-DE"/>
        </a:p>
      </dgm:t>
    </dgm:pt>
    <dgm:pt modelId="{253CC932-1124-4344-A4D5-8371AAF82967}" type="parTrans" cxnId="{03D42445-859E-431C-8077-8D94C4A4ED6E}">
      <dgm:prSet/>
      <dgm:spPr/>
      <dgm:t>
        <a:bodyPr/>
        <a:lstStyle/>
        <a:p>
          <a:endParaRPr lang="de-DE"/>
        </a:p>
      </dgm:t>
    </dgm:pt>
    <dgm:pt modelId="{78E68390-91B2-4043-AF00-B4373147509A}" type="sibTrans" cxnId="{03D42445-859E-431C-8077-8D94C4A4ED6E}">
      <dgm:prSet/>
      <dgm:spPr/>
      <dgm:t>
        <a:bodyPr/>
        <a:lstStyle/>
        <a:p>
          <a:endParaRPr lang="de-DE"/>
        </a:p>
      </dgm:t>
    </dgm:pt>
    <dgm:pt modelId="{A6BDC1F9-0C9B-4029-95EF-4B555CF4CC84}">
      <dgm:prSet/>
      <dgm:spPr/>
      <dgm:t>
        <a:bodyPr/>
        <a:lstStyle/>
        <a:p>
          <a:r>
            <a:rPr lang="en-GB"/>
            <a:t>What to achieve (desired behaviour / situation)</a:t>
          </a:r>
          <a:endParaRPr lang="de-DE"/>
        </a:p>
      </dgm:t>
    </dgm:pt>
    <dgm:pt modelId="{DC6CFF25-4F08-4E81-A6F0-FE8D47A6C30E}" type="parTrans" cxnId="{8156F2D7-2C51-4CC0-B1B0-49F9E258E940}">
      <dgm:prSet/>
      <dgm:spPr/>
      <dgm:t>
        <a:bodyPr/>
        <a:lstStyle/>
        <a:p>
          <a:endParaRPr lang="de-DE"/>
        </a:p>
      </dgm:t>
    </dgm:pt>
    <dgm:pt modelId="{BD023736-2276-4DBF-8CDC-D84260EF3F11}" type="sibTrans" cxnId="{8156F2D7-2C51-4CC0-B1B0-49F9E258E940}">
      <dgm:prSet/>
      <dgm:spPr/>
      <dgm:t>
        <a:bodyPr/>
        <a:lstStyle/>
        <a:p>
          <a:endParaRPr lang="de-DE"/>
        </a:p>
      </dgm:t>
    </dgm:pt>
    <dgm:pt modelId="{832E7788-BFAF-4886-BCBC-1387976D54AE}">
      <dgm:prSet/>
      <dgm:spPr/>
      <dgm:t>
        <a:bodyPr/>
        <a:lstStyle/>
        <a:p>
          <a:r>
            <a:rPr lang="en-US"/>
            <a:t>A clear vision and strategy has been developed by the guiding team</a:t>
          </a:r>
          <a:endParaRPr lang="de-DE"/>
        </a:p>
      </dgm:t>
    </dgm:pt>
    <dgm:pt modelId="{831F0B72-EF8B-42FD-9DE7-557AA17DCF9A}" type="parTrans" cxnId="{1AA0C97A-11AC-404D-BAEB-9DD2DD67D863}">
      <dgm:prSet/>
      <dgm:spPr/>
      <dgm:t>
        <a:bodyPr/>
        <a:lstStyle/>
        <a:p>
          <a:endParaRPr lang="de-DE"/>
        </a:p>
      </dgm:t>
    </dgm:pt>
    <dgm:pt modelId="{F355BCC4-B198-403F-AF11-7FF578E78F68}" type="sibTrans" cxnId="{1AA0C97A-11AC-404D-BAEB-9DD2DD67D863}">
      <dgm:prSet/>
      <dgm:spPr/>
      <dgm:t>
        <a:bodyPr/>
        <a:lstStyle/>
        <a:p>
          <a:endParaRPr lang="de-DE"/>
        </a:p>
      </dgm:t>
    </dgm:pt>
    <dgm:pt modelId="{497267E5-4072-41C5-9360-4BECC1FA1B0D}">
      <dgm:prSet/>
      <dgm:spPr/>
      <dgm:t>
        <a:bodyPr/>
        <a:lstStyle/>
        <a:p>
          <a:r>
            <a:rPr lang="en-GB"/>
            <a:t>What to avoid (risks)</a:t>
          </a:r>
          <a:endParaRPr lang="de-DE"/>
        </a:p>
      </dgm:t>
    </dgm:pt>
    <dgm:pt modelId="{3FA48D69-033F-44B7-B296-1EBE28454425}" type="parTrans" cxnId="{E8C3D441-7C42-4205-A9B3-924567DCBD08}">
      <dgm:prSet/>
      <dgm:spPr/>
      <dgm:t>
        <a:bodyPr/>
        <a:lstStyle/>
        <a:p>
          <a:endParaRPr lang="de-DE"/>
        </a:p>
      </dgm:t>
    </dgm:pt>
    <dgm:pt modelId="{3F7F2681-3C16-4848-8264-EA838052EB82}" type="sibTrans" cxnId="{E8C3D441-7C42-4205-A9B3-924567DCBD08}">
      <dgm:prSet/>
      <dgm:spPr/>
      <dgm:t>
        <a:bodyPr/>
        <a:lstStyle/>
        <a:p>
          <a:endParaRPr lang="de-DE"/>
        </a:p>
      </dgm:t>
    </dgm:pt>
    <dgm:pt modelId="{2180EACC-A600-4E6B-AC1F-61C02BA6D408}">
      <dgm:prSet/>
      <dgm:spPr/>
      <dgm:t>
        <a:bodyPr/>
        <a:lstStyle/>
        <a:p>
          <a:r>
            <a:rPr lang="en-US"/>
            <a:t>Only focus on numbers (finance) and technology</a:t>
          </a:r>
          <a:endParaRPr lang="de-DE"/>
        </a:p>
      </dgm:t>
    </dgm:pt>
    <dgm:pt modelId="{A66DE70A-FD97-4F4B-8FE2-D5230C2BDA26}" type="parTrans" cxnId="{CDEF7B56-E0F9-4957-AE62-9E80C74E7BF2}">
      <dgm:prSet/>
      <dgm:spPr/>
      <dgm:t>
        <a:bodyPr/>
        <a:lstStyle/>
        <a:p>
          <a:endParaRPr lang="de-DE"/>
        </a:p>
      </dgm:t>
    </dgm:pt>
    <dgm:pt modelId="{C16C989E-43BF-4FEC-BA79-02900B83FE01}" type="sibTrans" cxnId="{CDEF7B56-E0F9-4957-AE62-9E80C74E7BF2}">
      <dgm:prSet/>
      <dgm:spPr/>
      <dgm:t>
        <a:bodyPr/>
        <a:lstStyle/>
        <a:p>
          <a:endParaRPr lang="de-DE"/>
        </a:p>
      </dgm:t>
    </dgm:pt>
    <dgm:pt modelId="{2F9280D2-DA41-4CBB-84B2-74DE5C1AE5D4}">
      <dgm:prSet/>
      <dgm:spPr/>
      <dgm:t>
        <a:bodyPr/>
        <a:lstStyle/>
        <a:p>
          <a:r>
            <a:rPr lang="en-US"/>
            <a:t>Too much consultant speak, too little concrete orientation</a:t>
          </a:r>
          <a:endParaRPr lang="de-DE"/>
        </a:p>
      </dgm:t>
    </dgm:pt>
    <dgm:pt modelId="{7B6626F5-83C0-4099-8FF6-6172EC1782C4}" type="parTrans" cxnId="{99DA5551-6DE5-42F3-A6AD-59317CFCFCAF}">
      <dgm:prSet/>
      <dgm:spPr/>
      <dgm:t>
        <a:bodyPr/>
        <a:lstStyle/>
        <a:p>
          <a:endParaRPr lang="de-DE"/>
        </a:p>
      </dgm:t>
    </dgm:pt>
    <dgm:pt modelId="{D6C4F0C5-D0EB-4216-BF58-7196AA84487B}" type="sibTrans" cxnId="{99DA5551-6DE5-42F3-A6AD-59317CFCFCAF}">
      <dgm:prSet/>
      <dgm:spPr/>
      <dgm:t>
        <a:bodyPr/>
        <a:lstStyle/>
        <a:p>
          <a:endParaRPr lang="de-DE"/>
        </a:p>
      </dgm:t>
    </dgm:pt>
    <dgm:pt modelId="{3486ADBD-18B4-40EA-A693-4A2D178D7ED3}">
      <dgm:prSet/>
      <dgm:spPr/>
      <dgm:t>
        <a:bodyPr/>
        <a:lstStyle/>
        <a:p>
          <a:r>
            <a:rPr lang="en-GB"/>
            <a:t>How to move it forward (recommended actions)</a:t>
          </a:r>
          <a:endParaRPr lang="de-DE"/>
        </a:p>
      </dgm:t>
    </dgm:pt>
    <dgm:pt modelId="{FC14AE5E-8AE6-4E65-9429-AFF28E411520}" type="parTrans" cxnId="{47A533F8-A02F-450F-ABEC-66DFEBB56413}">
      <dgm:prSet/>
      <dgm:spPr/>
      <dgm:t>
        <a:bodyPr/>
        <a:lstStyle/>
        <a:p>
          <a:endParaRPr lang="de-DE"/>
        </a:p>
      </dgm:t>
    </dgm:pt>
    <dgm:pt modelId="{27DBA949-CA80-4050-BD69-A584684EE8D1}" type="sibTrans" cxnId="{47A533F8-A02F-450F-ABEC-66DFEBB56413}">
      <dgm:prSet/>
      <dgm:spPr/>
      <dgm:t>
        <a:bodyPr/>
        <a:lstStyle/>
        <a:p>
          <a:endParaRPr lang="de-DE"/>
        </a:p>
      </dgm:t>
    </dgm:pt>
    <dgm:pt modelId="{0BD2FA8F-C3D7-4C85-BF12-3C44CCD06F02}">
      <dgm:prSet/>
      <dgm:spPr/>
      <dgm:t>
        <a:bodyPr/>
        <a:lstStyle/>
        <a:p>
          <a:r>
            <a:rPr lang="en-US"/>
            <a:t>Set up a strategic plan taking into account the people, process and technology factors</a:t>
          </a:r>
          <a:endParaRPr lang="de-DE"/>
        </a:p>
      </dgm:t>
    </dgm:pt>
    <dgm:pt modelId="{0DE976BF-4173-4B9D-A6D0-0E80A346DA8C}" type="parTrans" cxnId="{F7C24CB1-8321-4129-B284-7B66431825F3}">
      <dgm:prSet/>
      <dgm:spPr/>
      <dgm:t>
        <a:bodyPr/>
        <a:lstStyle/>
        <a:p>
          <a:endParaRPr lang="de-DE"/>
        </a:p>
      </dgm:t>
    </dgm:pt>
    <dgm:pt modelId="{2DE2D0C4-D2A3-4C0A-9832-BF708432E920}" type="sibTrans" cxnId="{F7C24CB1-8321-4129-B284-7B66431825F3}">
      <dgm:prSet/>
      <dgm:spPr/>
      <dgm:t>
        <a:bodyPr/>
        <a:lstStyle/>
        <a:p>
          <a:endParaRPr lang="de-DE"/>
        </a:p>
      </dgm:t>
    </dgm:pt>
    <dgm:pt modelId="{AF48F582-1723-47E1-960C-BD147FFB885D}" type="pres">
      <dgm:prSet presAssocID="{DD6A09CD-88C5-4F33-B3F7-E584D9F6532B}" presName="Name0" presStyleCnt="0">
        <dgm:presLayoutVars>
          <dgm:dir/>
          <dgm:animLvl val="lvl"/>
          <dgm:resizeHandles val="exact"/>
        </dgm:presLayoutVars>
      </dgm:prSet>
      <dgm:spPr/>
    </dgm:pt>
    <dgm:pt modelId="{4717D1E4-58B1-4C51-8260-633D2055FCA5}" type="pres">
      <dgm:prSet presAssocID="{1862320C-CA2F-45F1-A0A0-FE4CCEBAB9A2}" presName="composite" presStyleCnt="0"/>
      <dgm:spPr/>
    </dgm:pt>
    <dgm:pt modelId="{83B02B8E-708B-42B0-9614-E20C1E1F6585}" type="pres">
      <dgm:prSet presAssocID="{1862320C-CA2F-45F1-A0A0-FE4CCEBAB9A2}" presName="parTx" presStyleLbl="alignNode1" presStyleIdx="0" presStyleCnt="4">
        <dgm:presLayoutVars>
          <dgm:chMax val="0"/>
          <dgm:chPref val="0"/>
          <dgm:bulletEnabled val="1"/>
        </dgm:presLayoutVars>
      </dgm:prSet>
      <dgm:spPr/>
    </dgm:pt>
    <dgm:pt modelId="{3A60C917-6DA9-45A2-89DF-C71E37FB183A}" type="pres">
      <dgm:prSet presAssocID="{1862320C-CA2F-45F1-A0A0-FE4CCEBAB9A2}" presName="desTx" presStyleLbl="alignAccFollowNode1" presStyleIdx="0" presStyleCnt="4">
        <dgm:presLayoutVars>
          <dgm:bulletEnabled val="1"/>
        </dgm:presLayoutVars>
      </dgm:prSet>
      <dgm:spPr/>
    </dgm:pt>
    <dgm:pt modelId="{54656D15-61F9-41B8-9CA9-3BE27DDD5A27}" type="pres">
      <dgm:prSet presAssocID="{360BD605-FB73-4C08-ADBF-8EDDE647CC96}" presName="space" presStyleCnt="0"/>
      <dgm:spPr/>
    </dgm:pt>
    <dgm:pt modelId="{1860E326-9FB4-47B8-B932-033914308E9D}" type="pres">
      <dgm:prSet presAssocID="{A6BDC1F9-0C9B-4029-95EF-4B555CF4CC84}" presName="composite" presStyleCnt="0"/>
      <dgm:spPr/>
    </dgm:pt>
    <dgm:pt modelId="{2DFBF8DE-31CE-45E4-9821-2B171D3BE9EB}" type="pres">
      <dgm:prSet presAssocID="{A6BDC1F9-0C9B-4029-95EF-4B555CF4CC84}" presName="parTx" presStyleLbl="alignNode1" presStyleIdx="1" presStyleCnt="4">
        <dgm:presLayoutVars>
          <dgm:chMax val="0"/>
          <dgm:chPref val="0"/>
          <dgm:bulletEnabled val="1"/>
        </dgm:presLayoutVars>
      </dgm:prSet>
      <dgm:spPr/>
    </dgm:pt>
    <dgm:pt modelId="{5F9DF71F-2B42-4B3A-9AD5-8C09766A07A6}" type="pres">
      <dgm:prSet presAssocID="{A6BDC1F9-0C9B-4029-95EF-4B555CF4CC84}" presName="desTx" presStyleLbl="alignAccFollowNode1" presStyleIdx="1" presStyleCnt="4">
        <dgm:presLayoutVars>
          <dgm:bulletEnabled val="1"/>
        </dgm:presLayoutVars>
      </dgm:prSet>
      <dgm:spPr/>
    </dgm:pt>
    <dgm:pt modelId="{EDD6D490-5F9E-454B-9FC1-19A981A40EE2}" type="pres">
      <dgm:prSet presAssocID="{BD023736-2276-4DBF-8CDC-D84260EF3F11}" presName="space" presStyleCnt="0"/>
      <dgm:spPr/>
    </dgm:pt>
    <dgm:pt modelId="{1F1EC5AE-258A-47DE-BF26-2DF9136C60B4}" type="pres">
      <dgm:prSet presAssocID="{497267E5-4072-41C5-9360-4BECC1FA1B0D}" presName="composite" presStyleCnt="0"/>
      <dgm:spPr/>
    </dgm:pt>
    <dgm:pt modelId="{C4EE8277-50AD-4C7F-9580-4E90B5BE74F0}" type="pres">
      <dgm:prSet presAssocID="{497267E5-4072-41C5-9360-4BECC1FA1B0D}" presName="parTx" presStyleLbl="alignNode1" presStyleIdx="2" presStyleCnt="4">
        <dgm:presLayoutVars>
          <dgm:chMax val="0"/>
          <dgm:chPref val="0"/>
          <dgm:bulletEnabled val="1"/>
        </dgm:presLayoutVars>
      </dgm:prSet>
      <dgm:spPr/>
    </dgm:pt>
    <dgm:pt modelId="{3C54B893-06CF-44E3-9863-CA058D496CF9}" type="pres">
      <dgm:prSet presAssocID="{497267E5-4072-41C5-9360-4BECC1FA1B0D}" presName="desTx" presStyleLbl="alignAccFollowNode1" presStyleIdx="2" presStyleCnt="4">
        <dgm:presLayoutVars>
          <dgm:bulletEnabled val="1"/>
        </dgm:presLayoutVars>
      </dgm:prSet>
      <dgm:spPr/>
    </dgm:pt>
    <dgm:pt modelId="{77597C08-4754-4691-9ECB-0188D4062451}" type="pres">
      <dgm:prSet presAssocID="{3F7F2681-3C16-4848-8264-EA838052EB82}" presName="space" presStyleCnt="0"/>
      <dgm:spPr/>
    </dgm:pt>
    <dgm:pt modelId="{7FA3FF2A-B375-4E33-A7D4-F5DF5AC783E7}" type="pres">
      <dgm:prSet presAssocID="{3486ADBD-18B4-40EA-A693-4A2D178D7ED3}" presName="composite" presStyleCnt="0"/>
      <dgm:spPr/>
    </dgm:pt>
    <dgm:pt modelId="{CB7E3B25-41CF-47B5-A256-0C1E6EB0F8DE}" type="pres">
      <dgm:prSet presAssocID="{3486ADBD-18B4-40EA-A693-4A2D178D7ED3}" presName="parTx" presStyleLbl="alignNode1" presStyleIdx="3" presStyleCnt="4">
        <dgm:presLayoutVars>
          <dgm:chMax val="0"/>
          <dgm:chPref val="0"/>
          <dgm:bulletEnabled val="1"/>
        </dgm:presLayoutVars>
      </dgm:prSet>
      <dgm:spPr/>
    </dgm:pt>
    <dgm:pt modelId="{6D403740-E1EE-4143-9E25-BE3B107E5B5D}" type="pres">
      <dgm:prSet presAssocID="{3486ADBD-18B4-40EA-A693-4A2D178D7ED3}" presName="desTx" presStyleLbl="alignAccFollowNode1" presStyleIdx="3" presStyleCnt="4">
        <dgm:presLayoutVars>
          <dgm:bulletEnabled val="1"/>
        </dgm:presLayoutVars>
      </dgm:prSet>
      <dgm:spPr/>
    </dgm:pt>
  </dgm:ptLst>
  <dgm:cxnLst>
    <dgm:cxn modelId="{12F79F13-A0CA-4DE8-9206-ADD70F659E0C}" type="presOf" srcId="{E3D07068-45F1-471A-BA4A-042976E03E7E}" destId="{3A60C917-6DA9-45A2-89DF-C71E37FB183A}" srcOrd="0" destOrd="1" presId="urn:microsoft.com/office/officeart/2005/8/layout/hList1"/>
    <dgm:cxn modelId="{DD21D93C-B868-474F-80D4-16CFCB4DF682}" type="presOf" srcId="{497267E5-4072-41C5-9360-4BECC1FA1B0D}" destId="{C4EE8277-50AD-4C7F-9580-4E90B5BE74F0}" srcOrd="0" destOrd="0" presId="urn:microsoft.com/office/officeart/2005/8/layout/hList1"/>
    <dgm:cxn modelId="{E8C3D441-7C42-4205-A9B3-924567DCBD08}" srcId="{DD6A09CD-88C5-4F33-B3F7-E584D9F6532B}" destId="{497267E5-4072-41C5-9360-4BECC1FA1B0D}" srcOrd="2" destOrd="0" parTransId="{3FA48D69-033F-44B7-B296-1EBE28454425}" sibTransId="{3F7F2681-3C16-4848-8264-EA838052EB82}"/>
    <dgm:cxn modelId="{03D42445-859E-431C-8077-8D94C4A4ED6E}" srcId="{1862320C-CA2F-45F1-A0A0-FE4CCEBAB9A2}" destId="{E3D07068-45F1-471A-BA4A-042976E03E7E}" srcOrd="1" destOrd="0" parTransId="{253CC932-1124-4344-A4D5-8371AAF82967}" sibTransId="{78E68390-91B2-4043-AF00-B4373147509A}"/>
    <dgm:cxn modelId="{F57C9669-7798-4342-99C7-4480E2EE7518}" type="presOf" srcId="{42AEA5BE-E0CE-4C88-BCFC-08483FE534C2}" destId="{3A60C917-6DA9-45A2-89DF-C71E37FB183A}" srcOrd="0" destOrd="0" presId="urn:microsoft.com/office/officeart/2005/8/layout/hList1"/>
    <dgm:cxn modelId="{99DA5551-6DE5-42F3-A6AD-59317CFCFCAF}" srcId="{497267E5-4072-41C5-9360-4BECC1FA1B0D}" destId="{2F9280D2-DA41-4CBB-84B2-74DE5C1AE5D4}" srcOrd="1" destOrd="0" parTransId="{7B6626F5-83C0-4099-8FF6-6172EC1782C4}" sibTransId="{D6C4F0C5-D0EB-4216-BF58-7196AA84487B}"/>
    <dgm:cxn modelId="{E2165375-BD89-4C35-8517-0F3AAFC1D71D}" srcId="{DD6A09CD-88C5-4F33-B3F7-E584D9F6532B}" destId="{1862320C-CA2F-45F1-A0A0-FE4CCEBAB9A2}" srcOrd="0" destOrd="0" parTransId="{642069A6-0836-44EB-8E4D-1384D6EC75AE}" sibTransId="{360BD605-FB73-4C08-ADBF-8EDDE647CC96}"/>
    <dgm:cxn modelId="{F8CFB355-03A1-41C9-8E33-EC8185CDB0AC}" type="presOf" srcId="{832E7788-BFAF-4886-BCBC-1387976D54AE}" destId="{5F9DF71F-2B42-4B3A-9AD5-8C09766A07A6}" srcOrd="0" destOrd="0" presId="urn:microsoft.com/office/officeart/2005/8/layout/hList1"/>
    <dgm:cxn modelId="{CDEF7B56-E0F9-4957-AE62-9E80C74E7BF2}" srcId="{497267E5-4072-41C5-9360-4BECC1FA1B0D}" destId="{2180EACC-A600-4E6B-AC1F-61C02BA6D408}" srcOrd="0" destOrd="0" parTransId="{A66DE70A-FD97-4F4B-8FE2-D5230C2BDA26}" sibTransId="{C16C989E-43BF-4FEC-BA79-02900B83FE01}"/>
    <dgm:cxn modelId="{1AA0C97A-11AC-404D-BAEB-9DD2DD67D863}" srcId="{A6BDC1F9-0C9B-4029-95EF-4B555CF4CC84}" destId="{832E7788-BFAF-4886-BCBC-1387976D54AE}" srcOrd="0" destOrd="0" parTransId="{831F0B72-EF8B-42FD-9DE7-557AA17DCF9A}" sibTransId="{F355BCC4-B198-403F-AF11-7FF578E78F68}"/>
    <dgm:cxn modelId="{8A00F47B-DD3B-4F3C-8225-20A73A94FA52}" type="presOf" srcId="{2180EACC-A600-4E6B-AC1F-61C02BA6D408}" destId="{3C54B893-06CF-44E3-9863-CA058D496CF9}" srcOrd="0" destOrd="0" presId="urn:microsoft.com/office/officeart/2005/8/layout/hList1"/>
    <dgm:cxn modelId="{BEE4DB89-D5A5-4C03-B652-3B039F072286}" type="presOf" srcId="{3486ADBD-18B4-40EA-A693-4A2D178D7ED3}" destId="{CB7E3B25-41CF-47B5-A256-0C1E6EB0F8DE}" srcOrd="0" destOrd="0" presId="urn:microsoft.com/office/officeart/2005/8/layout/hList1"/>
    <dgm:cxn modelId="{FBE78D9E-E883-4F22-B3FE-4B659F3689F4}" type="presOf" srcId="{1862320C-CA2F-45F1-A0A0-FE4CCEBAB9A2}" destId="{83B02B8E-708B-42B0-9614-E20C1E1F6585}" srcOrd="0" destOrd="0" presId="urn:microsoft.com/office/officeart/2005/8/layout/hList1"/>
    <dgm:cxn modelId="{65C8D8AA-95F7-47A9-8011-242CA0A53E6F}" type="presOf" srcId="{A6BDC1F9-0C9B-4029-95EF-4B555CF4CC84}" destId="{2DFBF8DE-31CE-45E4-9821-2B171D3BE9EB}" srcOrd="0" destOrd="0" presId="urn:microsoft.com/office/officeart/2005/8/layout/hList1"/>
    <dgm:cxn modelId="{B79D33AD-7120-41D3-8D43-2600C27733E8}" srcId="{1862320C-CA2F-45F1-A0A0-FE4CCEBAB9A2}" destId="{42AEA5BE-E0CE-4C88-BCFC-08483FE534C2}" srcOrd="0" destOrd="0" parTransId="{DEE34EB5-C69D-4A52-B12D-A25E4F188361}" sibTransId="{1E70A7D0-6053-4D1F-863C-1B5598CD19BA}"/>
    <dgm:cxn modelId="{F7C24CB1-8321-4129-B284-7B66431825F3}" srcId="{3486ADBD-18B4-40EA-A693-4A2D178D7ED3}" destId="{0BD2FA8F-C3D7-4C85-BF12-3C44CCD06F02}" srcOrd="0" destOrd="0" parTransId="{0DE976BF-4173-4B9D-A6D0-0E80A346DA8C}" sibTransId="{2DE2D0C4-D2A3-4C0A-9832-BF708432E920}"/>
    <dgm:cxn modelId="{7728ADB4-DD67-4316-A1AB-E82D0E1C2616}" type="presOf" srcId="{DD6A09CD-88C5-4F33-B3F7-E584D9F6532B}" destId="{AF48F582-1723-47E1-960C-BD147FFB885D}" srcOrd="0" destOrd="0" presId="urn:microsoft.com/office/officeart/2005/8/layout/hList1"/>
    <dgm:cxn modelId="{65BEB9C6-5B51-4041-A9F2-8BB88F8FBAC6}" type="presOf" srcId="{2F9280D2-DA41-4CBB-84B2-74DE5C1AE5D4}" destId="{3C54B893-06CF-44E3-9863-CA058D496CF9}" srcOrd="0" destOrd="1" presId="urn:microsoft.com/office/officeart/2005/8/layout/hList1"/>
    <dgm:cxn modelId="{8156F2D7-2C51-4CC0-B1B0-49F9E258E940}" srcId="{DD6A09CD-88C5-4F33-B3F7-E584D9F6532B}" destId="{A6BDC1F9-0C9B-4029-95EF-4B555CF4CC84}" srcOrd="1" destOrd="0" parTransId="{DC6CFF25-4F08-4E81-A6F0-FE8D47A6C30E}" sibTransId="{BD023736-2276-4DBF-8CDC-D84260EF3F11}"/>
    <dgm:cxn modelId="{47A533F8-A02F-450F-ABEC-66DFEBB56413}" srcId="{DD6A09CD-88C5-4F33-B3F7-E584D9F6532B}" destId="{3486ADBD-18B4-40EA-A693-4A2D178D7ED3}" srcOrd="3" destOrd="0" parTransId="{FC14AE5E-8AE6-4E65-9429-AFF28E411520}" sibTransId="{27DBA949-CA80-4050-BD69-A584684EE8D1}"/>
    <dgm:cxn modelId="{2504A7F8-2035-421F-A9C4-85C09C93CF0D}" type="presOf" srcId="{0BD2FA8F-C3D7-4C85-BF12-3C44CCD06F02}" destId="{6D403740-E1EE-4143-9E25-BE3B107E5B5D}" srcOrd="0" destOrd="0" presId="urn:microsoft.com/office/officeart/2005/8/layout/hList1"/>
    <dgm:cxn modelId="{DDCD9489-3E18-47B0-AD39-9DA2742BE14D}" type="presParOf" srcId="{AF48F582-1723-47E1-960C-BD147FFB885D}" destId="{4717D1E4-58B1-4C51-8260-633D2055FCA5}" srcOrd="0" destOrd="0" presId="urn:microsoft.com/office/officeart/2005/8/layout/hList1"/>
    <dgm:cxn modelId="{21E2E44E-64B9-4C19-BBEC-0A6BCA966409}" type="presParOf" srcId="{4717D1E4-58B1-4C51-8260-633D2055FCA5}" destId="{83B02B8E-708B-42B0-9614-E20C1E1F6585}" srcOrd="0" destOrd="0" presId="urn:microsoft.com/office/officeart/2005/8/layout/hList1"/>
    <dgm:cxn modelId="{825B7D16-A4A6-43FE-8420-5A4F67BDD045}" type="presParOf" srcId="{4717D1E4-58B1-4C51-8260-633D2055FCA5}" destId="{3A60C917-6DA9-45A2-89DF-C71E37FB183A}" srcOrd="1" destOrd="0" presId="urn:microsoft.com/office/officeart/2005/8/layout/hList1"/>
    <dgm:cxn modelId="{0A9D08A4-A16B-4336-86BF-A6AD4B6D55E5}" type="presParOf" srcId="{AF48F582-1723-47E1-960C-BD147FFB885D}" destId="{54656D15-61F9-41B8-9CA9-3BE27DDD5A27}" srcOrd="1" destOrd="0" presId="urn:microsoft.com/office/officeart/2005/8/layout/hList1"/>
    <dgm:cxn modelId="{AF734E18-ECFE-446C-BE56-AF142D59EAE5}" type="presParOf" srcId="{AF48F582-1723-47E1-960C-BD147FFB885D}" destId="{1860E326-9FB4-47B8-B932-033914308E9D}" srcOrd="2" destOrd="0" presId="urn:microsoft.com/office/officeart/2005/8/layout/hList1"/>
    <dgm:cxn modelId="{02BAC25E-73C5-43DA-822A-74F7BBE2B23A}" type="presParOf" srcId="{1860E326-9FB4-47B8-B932-033914308E9D}" destId="{2DFBF8DE-31CE-45E4-9821-2B171D3BE9EB}" srcOrd="0" destOrd="0" presId="urn:microsoft.com/office/officeart/2005/8/layout/hList1"/>
    <dgm:cxn modelId="{726A7498-76C9-42A4-AF2D-0E587F21A16D}" type="presParOf" srcId="{1860E326-9FB4-47B8-B932-033914308E9D}" destId="{5F9DF71F-2B42-4B3A-9AD5-8C09766A07A6}" srcOrd="1" destOrd="0" presId="urn:microsoft.com/office/officeart/2005/8/layout/hList1"/>
    <dgm:cxn modelId="{988D5F62-D516-4F9E-98E9-A2484172BC22}" type="presParOf" srcId="{AF48F582-1723-47E1-960C-BD147FFB885D}" destId="{EDD6D490-5F9E-454B-9FC1-19A981A40EE2}" srcOrd="3" destOrd="0" presId="urn:microsoft.com/office/officeart/2005/8/layout/hList1"/>
    <dgm:cxn modelId="{D02FF370-55D5-45C0-BDC8-67E920887714}" type="presParOf" srcId="{AF48F582-1723-47E1-960C-BD147FFB885D}" destId="{1F1EC5AE-258A-47DE-BF26-2DF9136C60B4}" srcOrd="4" destOrd="0" presId="urn:microsoft.com/office/officeart/2005/8/layout/hList1"/>
    <dgm:cxn modelId="{A5944246-87A4-4DAC-8F85-C5CF689894FE}" type="presParOf" srcId="{1F1EC5AE-258A-47DE-BF26-2DF9136C60B4}" destId="{C4EE8277-50AD-4C7F-9580-4E90B5BE74F0}" srcOrd="0" destOrd="0" presId="urn:microsoft.com/office/officeart/2005/8/layout/hList1"/>
    <dgm:cxn modelId="{10122B57-FDA7-4318-9FDB-6CE02E3EBF87}" type="presParOf" srcId="{1F1EC5AE-258A-47DE-BF26-2DF9136C60B4}" destId="{3C54B893-06CF-44E3-9863-CA058D496CF9}" srcOrd="1" destOrd="0" presId="urn:microsoft.com/office/officeart/2005/8/layout/hList1"/>
    <dgm:cxn modelId="{21CCF610-7D25-4A1E-8FF2-E01EC247B9CF}" type="presParOf" srcId="{AF48F582-1723-47E1-960C-BD147FFB885D}" destId="{77597C08-4754-4691-9ECB-0188D4062451}" srcOrd="5" destOrd="0" presId="urn:microsoft.com/office/officeart/2005/8/layout/hList1"/>
    <dgm:cxn modelId="{15DBD339-23EF-41B0-BC3F-B55DABBBFC23}" type="presParOf" srcId="{AF48F582-1723-47E1-960C-BD147FFB885D}" destId="{7FA3FF2A-B375-4E33-A7D4-F5DF5AC783E7}" srcOrd="6" destOrd="0" presId="urn:microsoft.com/office/officeart/2005/8/layout/hList1"/>
    <dgm:cxn modelId="{AFA1FEE4-CABB-4219-A102-687D358104A3}" type="presParOf" srcId="{7FA3FF2A-B375-4E33-A7D4-F5DF5AC783E7}" destId="{CB7E3B25-41CF-47B5-A256-0C1E6EB0F8DE}" srcOrd="0" destOrd="0" presId="urn:microsoft.com/office/officeart/2005/8/layout/hList1"/>
    <dgm:cxn modelId="{105CE8F3-FC34-470D-A3A7-E32D194EA554}" type="presParOf" srcId="{7FA3FF2A-B375-4E33-A7D4-F5DF5AC783E7}" destId="{6D403740-E1EE-4143-9E25-BE3B107E5B5D}"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DADF0234-FEE4-456C-9E09-DE638E8413EC}" type="doc">
      <dgm:prSet loTypeId="urn:microsoft.com/office/officeart/2005/8/layout/hList1" loCatId="list" qsTypeId="urn:microsoft.com/office/officeart/2005/8/quickstyle/simple1" qsCatId="simple" csTypeId="urn:microsoft.com/office/officeart/2005/8/colors/accent1_2" csCatId="accent1"/>
      <dgm:spPr/>
      <dgm:t>
        <a:bodyPr/>
        <a:lstStyle/>
        <a:p>
          <a:endParaRPr lang="de-DE"/>
        </a:p>
      </dgm:t>
    </dgm:pt>
    <dgm:pt modelId="{F0CB1437-B492-4503-86B1-9E46DEE783A9}">
      <dgm:prSet/>
      <dgm:spPr/>
      <dgm:t>
        <a:bodyPr/>
        <a:lstStyle/>
        <a:p>
          <a:r>
            <a:rPr lang="en-GB"/>
            <a:t>What to do (core challenge)</a:t>
          </a:r>
          <a:endParaRPr lang="de-DE"/>
        </a:p>
      </dgm:t>
    </dgm:pt>
    <dgm:pt modelId="{F727CEE5-3875-4D7C-982E-113157B5DA0F}" type="parTrans" cxnId="{8E576305-F088-4C38-B676-9411678939AC}">
      <dgm:prSet/>
      <dgm:spPr/>
      <dgm:t>
        <a:bodyPr/>
        <a:lstStyle/>
        <a:p>
          <a:endParaRPr lang="de-DE"/>
        </a:p>
      </dgm:t>
    </dgm:pt>
    <dgm:pt modelId="{97E456E3-8335-4970-AFBB-DA868F2BDF05}" type="sibTrans" cxnId="{8E576305-F088-4C38-B676-9411678939AC}">
      <dgm:prSet/>
      <dgm:spPr/>
      <dgm:t>
        <a:bodyPr/>
        <a:lstStyle/>
        <a:p>
          <a:endParaRPr lang="de-DE"/>
        </a:p>
      </dgm:t>
    </dgm:pt>
    <dgm:pt modelId="{BD526251-1B21-46DF-8C44-8A010B19319F}">
      <dgm:prSet/>
      <dgm:spPr/>
      <dgm:t>
        <a:bodyPr/>
        <a:lstStyle/>
        <a:p>
          <a:r>
            <a:rPr lang="en-US"/>
            <a:t>Address all relevant stakeholder groups and make them become a part of the organisational change</a:t>
          </a:r>
          <a:endParaRPr lang="de-DE"/>
        </a:p>
      </dgm:t>
    </dgm:pt>
    <dgm:pt modelId="{5D71DCFF-C832-4A23-BF99-F22AFE56E2B6}" type="parTrans" cxnId="{C8C1487E-4409-442B-802A-D01B7A40A56D}">
      <dgm:prSet/>
      <dgm:spPr/>
      <dgm:t>
        <a:bodyPr/>
        <a:lstStyle/>
        <a:p>
          <a:endParaRPr lang="de-DE"/>
        </a:p>
      </dgm:t>
    </dgm:pt>
    <dgm:pt modelId="{9DCCAD12-2B3E-4C99-B5C6-A7A55BF50D1A}" type="sibTrans" cxnId="{C8C1487E-4409-442B-802A-D01B7A40A56D}">
      <dgm:prSet/>
      <dgm:spPr/>
      <dgm:t>
        <a:bodyPr/>
        <a:lstStyle/>
        <a:p>
          <a:endParaRPr lang="de-DE"/>
        </a:p>
      </dgm:t>
    </dgm:pt>
    <dgm:pt modelId="{5DF9313E-4CDC-472B-81E3-ACA2253851C5}">
      <dgm:prSet/>
      <dgm:spPr/>
      <dgm:t>
        <a:bodyPr/>
        <a:lstStyle/>
        <a:p>
          <a:r>
            <a:rPr lang="en-GB"/>
            <a:t>What to achieve (desired behaviour / situation)</a:t>
          </a:r>
          <a:endParaRPr lang="de-DE"/>
        </a:p>
      </dgm:t>
    </dgm:pt>
    <dgm:pt modelId="{192AC4B7-5C8A-426E-8B52-5F4509F7CF4D}" type="parTrans" cxnId="{AA24F580-0024-49C1-8DEF-FBC7445575E1}">
      <dgm:prSet/>
      <dgm:spPr/>
      <dgm:t>
        <a:bodyPr/>
        <a:lstStyle/>
        <a:p>
          <a:endParaRPr lang="de-DE"/>
        </a:p>
      </dgm:t>
    </dgm:pt>
    <dgm:pt modelId="{F0E50F29-ABD9-4784-8695-0D03C24351FD}" type="sibTrans" cxnId="{AA24F580-0024-49C1-8DEF-FBC7445575E1}">
      <dgm:prSet/>
      <dgm:spPr/>
      <dgm:t>
        <a:bodyPr/>
        <a:lstStyle/>
        <a:p>
          <a:endParaRPr lang="de-DE"/>
        </a:p>
      </dgm:t>
    </dgm:pt>
    <dgm:pt modelId="{962CA31F-0487-4AD4-A0C0-F5AD57FCB70F}">
      <dgm:prSet/>
      <dgm:spPr/>
      <dgm:t>
        <a:bodyPr/>
        <a:lstStyle/>
        <a:p>
          <a:r>
            <a:rPr lang="en-US"/>
            <a:t>People start buying in to the change and behave accordingly</a:t>
          </a:r>
          <a:endParaRPr lang="de-DE"/>
        </a:p>
      </dgm:t>
    </dgm:pt>
    <dgm:pt modelId="{0BDBAF34-5B8A-48D4-A637-64BF58CA5C36}" type="parTrans" cxnId="{3011F35C-C7CD-4092-814D-C43FEF0350F2}">
      <dgm:prSet/>
      <dgm:spPr/>
      <dgm:t>
        <a:bodyPr/>
        <a:lstStyle/>
        <a:p>
          <a:endParaRPr lang="de-DE"/>
        </a:p>
      </dgm:t>
    </dgm:pt>
    <dgm:pt modelId="{055E2D29-8E70-4636-A9EC-E03E4E9A1D78}" type="sibTrans" cxnId="{3011F35C-C7CD-4092-814D-C43FEF0350F2}">
      <dgm:prSet/>
      <dgm:spPr/>
      <dgm:t>
        <a:bodyPr/>
        <a:lstStyle/>
        <a:p>
          <a:endParaRPr lang="de-DE"/>
        </a:p>
      </dgm:t>
    </dgm:pt>
    <dgm:pt modelId="{44F702C5-21C2-44E7-AB0D-46EC757FE5E1}">
      <dgm:prSet/>
      <dgm:spPr/>
      <dgm:t>
        <a:bodyPr/>
        <a:lstStyle/>
        <a:p>
          <a:r>
            <a:rPr lang="en-GB"/>
            <a:t>What to avoid (risks)</a:t>
          </a:r>
          <a:endParaRPr lang="de-DE"/>
        </a:p>
      </dgm:t>
    </dgm:pt>
    <dgm:pt modelId="{0A50020E-AA9F-4500-A764-C44C902E9C5D}" type="parTrans" cxnId="{A38BE905-177B-4C98-B53F-F6ACD939DAE8}">
      <dgm:prSet/>
      <dgm:spPr/>
      <dgm:t>
        <a:bodyPr/>
        <a:lstStyle/>
        <a:p>
          <a:endParaRPr lang="de-DE"/>
        </a:p>
      </dgm:t>
    </dgm:pt>
    <dgm:pt modelId="{F56D25EB-0C72-4C23-B49F-2B7DB87B6AA0}" type="sibTrans" cxnId="{A38BE905-177B-4C98-B53F-F6ACD939DAE8}">
      <dgm:prSet/>
      <dgm:spPr/>
      <dgm:t>
        <a:bodyPr/>
        <a:lstStyle/>
        <a:p>
          <a:endParaRPr lang="de-DE"/>
        </a:p>
      </dgm:t>
    </dgm:pt>
    <dgm:pt modelId="{AF255B6A-F190-42E4-B466-6B0CDC84584E}">
      <dgm:prSet/>
      <dgm:spPr/>
      <dgm:t>
        <a:bodyPr/>
        <a:lstStyle/>
        <a:p>
          <a:r>
            <a:rPr lang="en-US"/>
            <a:t>Too little, too late communication</a:t>
          </a:r>
          <a:endParaRPr lang="de-DE"/>
        </a:p>
      </dgm:t>
    </dgm:pt>
    <dgm:pt modelId="{BDE496B6-651F-4DC0-9762-249AE26918D4}" type="parTrans" cxnId="{05BAD15C-5B63-46AF-ADB1-3DB8F263A2D6}">
      <dgm:prSet/>
      <dgm:spPr/>
      <dgm:t>
        <a:bodyPr/>
        <a:lstStyle/>
        <a:p>
          <a:endParaRPr lang="de-DE"/>
        </a:p>
      </dgm:t>
    </dgm:pt>
    <dgm:pt modelId="{B1EA3DEF-3E09-4466-A6ED-504C79E8CBB7}" type="sibTrans" cxnId="{05BAD15C-5B63-46AF-ADB1-3DB8F263A2D6}">
      <dgm:prSet/>
      <dgm:spPr/>
      <dgm:t>
        <a:bodyPr/>
        <a:lstStyle/>
        <a:p>
          <a:endParaRPr lang="de-DE"/>
        </a:p>
      </dgm:t>
    </dgm:pt>
    <dgm:pt modelId="{25BAFA46-5317-47FD-A302-B01FD299A33F}">
      <dgm:prSet/>
      <dgm:spPr/>
      <dgm:t>
        <a:bodyPr/>
        <a:lstStyle/>
        <a:p>
          <a:r>
            <a:rPr lang="en-US"/>
            <a:t>Communication not well aligned to the needs of the audience</a:t>
          </a:r>
          <a:endParaRPr lang="de-DE"/>
        </a:p>
      </dgm:t>
    </dgm:pt>
    <dgm:pt modelId="{D7F1B1DC-CF57-4D36-AA37-FF6104B890D7}" type="parTrans" cxnId="{9EEE34DB-5D85-4084-8223-3AEA371D399D}">
      <dgm:prSet/>
      <dgm:spPr/>
      <dgm:t>
        <a:bodyPr/>
        <a:lstStyle/>
        <a:p>
          <a:endParaRPr lang="de-DE"/>
        </a:p>
      </dgm:t>
    </dgm:pt>
    <dgm:pt modelId="{AA2B00B4-5866-4D41-8EF5-2283D5AFF948}" type="sibTrans" cxnId="{9EEE34DB-5D85-4084-8223-3AEA371D399D}">
      <dgm:prSet/>
      <dgm:spPr/>
      <dgm:t>
        <a:bodyPr/>
        <a:lstStyle/>
        <a:p>
          <a:endParaRPr lang="de-DE"/>
        </a:p>
      </dgm:t>
    </dgm:pt>
    <dgm:pt modelId="{2C0E6DDB-42B8-4EE5-BC82-7D20D0945601}">
      <dgm:prSet/>
      <dgm:spPr/>
      <dgm:t>
        <a:bodyPr/>
        <a:lstStyle/>
        <a:p>
          <a:r>
            <a:rPr lang="en-GB"/>
            <a:t>How to move it forward (recommended actions)</a:t>
          </a:r>
          <a:endParaRPr lang="de-DE"/>
        </a:p>
      </dgm:t>
    </dgm:pt>
    <dgm:pt modelId="{9A4F6C97-8EC3-4A9F-A0CB-4BACED46070E}" type="parTrans" cxnId="{405ABD16-9DCB-487E-8D2C-83B66203A016}">
      <dgm:prSet/>
      <dgm:spPr/>
      <dgm:t>
        <a:bodyPr/>
        <a:lstStyle/>
        <a:p>
          <a:endParaRPr lang="de-DE"/>
        </a:p>
      </dgm:t>
    </dgm:pt>
    <dgm:pt modelId="{1D6A3BB0-99AD-4EDA-A5FD-C7F9C050B31C}" type="sibTrans" cxnId="{405ABD16-9DCB-487E-8D2C-83B66203A016}">
      <dgm:prSet/>
      <dgm:spPr/>
      <dgm:t>
        <a:bodyPr/>
        <a:lstStyle/>
        <a:p>
          <a:endParaRPr lang="de-DE"/>
        </a:p>
      </dgm:t>
    </dgm:pt>
    <dgm:pt modelId="{E80E6CB3-DCA6-4366-A133-8E10BBB96039}">
      <dgm:prSet/>
      <dgm:spPr/>
      <dgm:t>
        <a:bodyPr/>
        <a:lstStyle/>
        <a:p>
          <a:r>
            <a:rPr lang="en-US"/>
            <a:t>Set up a communication plan, based on stakeholder identification</a:t>
          </a:r>
          <a:endParaRPr lang="de-DE"/>
        </a:p>
      </dgm:t>
    </dgm:pt>
    <dgm:pt modelId="{0B3EAE82-CC17-46B2-B8A7-3195B6BDF201}" type="parTrans" cxnId="{C1E1881B-618A-4CA3-8967-4A2DE14B3324}">
      <dgm:prSet/>
      <dgm:spPr/>
      <dgm:t>
        <a:bodyPr/>
        <a:lstStyle/>
        <a:p>
          <a:endParaRPr lang="de-DE"/>
        </a:p>
      </dgm:t>
    </dgm:pt>
    <dgm:pt modelId="{0D2A0750-D143-4595-8448-5A6A7FE57A23}" type="sibTrans" cxnId="{C1E1881B-618A-4CA3-8967-4A2DE14B3324}">
      <dgm:prSet/>
      <dgm:spPr/>
      <dgm:t>
        <a:bodyPr/>
        <a:lstStyle/>
        <a:p>
          <a:endParaRPr lang="de-DE"/>
        </a:p>
      </dgm:t>
    </dgm:pt>
    <dgm:pt modelId="{724B6C5F-1FED-4ED3-925C-F921A348AD2B}">
      <dgm:prSet/>
      <dgm:spPr/>
      <dgm:t>
        <a:bodyPr/>
        <a:lstStyle/>
        <a:p>
          <a:r>
            <a:rPr lang="en-US"/>
            <a:t>Communicate according to the plan</a:t>
          </a:r>
          <a:endParaRPr lang="de-DE"/>
        </a:p>
      </dgm:t>
    </dgm:pt>
    <dgm:pt modelId="{B709B16A-AA42-4B4E-ADEA-216F7E4B48A3}" type="parTrans" cxnId="{53BEBF6B-6511-404A-9D2E-62C8904722DB}">
      <dgm:prSet/>
      <dgm:spPr/>
      <dgm:t>
        <a:bodyPr/>
        <a:lstStyle/>
        <a:p>
          <a:endParaRPr lang="de-DE"/>
        </a:p>
      </dgm:t>
    </dgm:pt>
    <dgm:pt modelId="{4D9368CF-1817-4FBD-94E0-2F7113340ABB}" type="sibTrans" cxnId="{53BEBF6B-6511-404A-9D2E-62C8904722DB}">
      <dgm:prSet/>
      <dgm:spPr/>
      <dgm:t>
        <a:bodyPr/>
        <a:lstStyle/>
        <a:p>
          <a:endParaRPr lang="de-DE"/>
        </a:p>
      </dgm:t>
    </dgm:pt>
    <dgm:pt modelId="{8B003E81-CDD8-458A-8CA6-CF46F5BFA563}" type="pres">
      <dgm:prSet presAssocID="{DADF0234-FEE4-456C-9E09-DE638E8413EC}" presName="Name0" presStyleCnt="0">
        <dgm:presLayoutVars>
          <dgm:dir/>
          <dgm:animLvl val="lvl"/>
          <dgm:resizeHandles val="exact"/>
        </dgm:presLayoutVars>
      </dgm:prSet>
      <dgm:spPr/>
    </dgm:pt>
    <dgm:pt modelId="{D524C82F-7C82-4F7A-9265-33A15AC7D9B7}" type="pres">
      <dgm:prSet presAssocID="{F0CB1437-B492-4503-86B1-9E46DEE783A9}" presName="composite" presStyleCnt="0"/>
      <dgm:spPr/>
    </dgm:pt>
    <dgm:pt modelId="{3265BBF5-781C-4B21-BF8C-66A6522ABE37}" type="pres">
      <dgm:prSet presAssocID="{F0CB1437-B492-4503-86B1-9E46DEE783A9}" presName="parTx" presStyleLbl="alignNode1" presStyleIdx="0" presStyleCnt="4">
        <dgm:presLayoutVars>
          <dgm:chMax val="0"/>
          <dgm:chPref val="0"/>
          <dgm:bulletEnabled val="1"/>
        </dgm:presLayoutVars>
      </dgm:prSet>
      <dgm:spPr/>
    </dgm:pt>
    <dgm:pt modelId="{481ED84B-A0A3-44C0-8312-79EE3EA8FBD8}" type="pres">
      <dgm:prSet presAssocID="{F0CB1437-B492-4503-86B1-9E46DEE783A9}" presName="desTx" presStyleLbl="alignAccFollowNode1" presStyleIdx="0" presStyleCnt="4">
        <dgm:presLayoutVars>
          <dgm:bulletEnabled val="1"/>
        </dgm:presLayoutVars>
      </dgm:prSet>
      <dgm:spPr/>
    </dgm:pt>
    <dgm:pt modelId="{D54DD77C-F8DF-466E-81A6-41AABD7FF160}" type="pres">
      <dgm:prSet presAssocID="{97E456E3-8335-4970-AFBB-DA868F2BDF05}" presName="space" presStyleCnt="0"/>
      <dgm:spPr/>
    </dgm:pt>
    <dgm:pt modelId="{4AFDF952-A958-4824-9545-762350573877}" type="pres">
      <dgm:prSet presAssocID="{5DF9313E-4CDC-472B-81E3-ACA2253851C5}" presName="composite" presStyleCnt="0"/>
      <dgm:spPr/>
    </dgm:pt>
    <dgm:pt modelId="{5BCEE65F-ACC1-46C5-A732-68DC91641876}" type="pres">
      <dgm:prSet presAssocID="{5DF9313E-4CDC-472B-81E3-ACA2253851C5}" presName="parTx" presStyleLbl="alignNode1" presStyleIdx="1" presStyleCnt="4">
        <dgm:presLayoutVars>
          <dgm:chMax val="0"/>
          <dgm:chPref val="0"/>
          <dgm:bulletEnabled val="1"/>
        </dgm:presLayoutVars>
      </dgm:prSet>
      <dgm:spPr/>
    </dgm:pt>
    <dgm:pt modelId="{76CA99BF-9689-4D74-A3C2-1ADB2904A3C4}" type="pres">
      <dgm:prSet presAssocID="{5DF9313E-4CDC-472B-81E3-ACA2253851C5}" presName="desTx" presStyleLbl="alignAccFollowNode1" presStyleIdx="1" presStyleCnt="4">
        <dgm:presLayoutVars>
          <dgm:bulletEnabled val="1"/>
        </dgm:presLayoutVars>
      </dgm:prSet>
      <dgm:spPr/>
    </dgm:pt>
    <dgm:pt modelId="{F0BEB27C-2D05-49F0-B86C-3D0C51FFEBA8}" type="pres">
      <dgm:prSet presAssocID="{F0E50F29-ABD9-4784-8695-0D03C24351FD}" presName="space" presStyleCnt="0"/>
      <dgm:spPr/>
    </dgm:pt>
    <dgm:pt modelId="{E4DB0EF1-4F5B-4E6B-B572-19DA1541DE7A}" type="pres">
      <dgm:prSet presAssocID="{44F702C5-21C2-44E7-AB0D-46EC757FE5E1}" presName="composite" presStyleCnt="0"/>
      <dgm:spPr/>
    </dgm:pt>
    <dgm:pt modelId="{D76FCA70-49A1-4223-B5E7-B8562D2EE59B}" type="pres">
      <dgm:prSet presAssocID="{44F702C5-21C2-44E7-AB0D-46EC757FE5E1}" presName="parTx" presStyleLbl="alignNode1" presStyleIdx="2" presStyleCnt="4">
        <dgm:presLayoutVars>
          <dgm:chMax val="0"/>
          <dgm:chPref val="0"/>
          <dgm:bulletEnabled val="1"/>
        </dgm:presLayoutVars>
      </dgm:prSet>
      <dgm:spPr/>
    </dgm:pt>
    <dgm:pt modelId="{A1EEA4D8-CC38-4F06-B5C7-D05997E0635F}" type="pres">
      <dgm:prSet presAssocID="{44F702C5-21C2-44E7-AB0D-46EC757FE5E1}" presName="desTx" presStyleLbl="alignAccFollowNode1" presStyleIdx="2" presStyleCnt="4">
        <dgm:presLayoutVars>
          <dgm:bulletEnabled val="1"/>
        </dgm:presLayoutVars>
      </dgm:prSet>
      <dgm:spPr/>
    </dgm:pt>
    <dgm:pt modelId="{A1DA67DB-732B-4ED9-BFDD-FD0397D59E64}" type="pres">
      <dgm:prSet presAssocID="{F56D25EB-0C72-4C23-B49F-2B7DB87B6AA0}" presName="space" presStyleCnt="0"/>
      <dgm:spPr/>
    </dgm:pt>
    <dgm:pt modelId="{7EC8A856-9FFB-46EA-95AA-3CB648A26264}" type="pres">
      <dgm:prSet presAssocID="{2C0E6DDB-42B8-4EE5-BC82-7D20D0945601}" presName="composite" presStyleCnt="0"/>
      <dgm:spPr/>
    </dgm:pt>
    <dgm:pt modelId="{B16B47E2-0EBC-4573-9BA0-AAB4A3058237}" type="pres">
      <dgm:prSet presAssocID="{2C0E6DDB-42B8-4EE5-BC82-7D20D0945601}" presName="parTx" presStyleLbl="alignNode1" presStyleIdx="3" presStyleCnt="4">
        <dgm:presLayoutVars>
          <dgm:chMax val="0"/>
          <dgm:chPref val="0"/>
          <dgm:bulletEnabled val="1"/>
        </dgm:presLayoutVars>
      </dgm:prSet>
      <dgm:spPr/>
    </dgm:pt>
    <dgm:pt modelId="{3AEAC216-EBC8-4B1D-B95B-E0DE2639A130}" type="pres">
      <dgm:prSet presAssocID="{2C0E6DDB-42B8-4EE5-BC82-7D20D0945601}" presName="desTx" presStyleLbl="alignAccFollowNode1" presStyleIdx="3" presStyleCnt="4">
        <dgm:presLayoutVars>
          <dgm:bulletEnabled val="1"/>
        </dgm:presLayoutVars>
      </dgm:prSet>
      <dgm:spPr/>
    </dgm:pt>
  </dgm:ptLst>
  <dgm:cxnLst>
    <dgm:cxn modelId="{8E576305-F088-4C38-B676-9411678939AC}" srcId="{DADF0234-FEE4-456C-9E09-DE638E8413EC}" destId="{F0CB1437-B492-4503-86B1-9E46DEE783A9}" srcOrd="0" destOrd="0" parTransId="{F727CEE5-3875-4D7C-982E-113157B5DA0F}" sibTransId="{97E456E3-8335-4970-AFBB-DA868F2BDF05}"/>
    <dgm:cxn modelId="{A38BE905-177B-4C98-B53F-F6ACD939DAE8}" srcId="{DADF0234-FEE4-456C-9E09-DE638E8413EC}" destId="{44F702C5-21C2-44E7-AB0D-46EC757FE5E1}" srcOrd="2" destOrd="0" parTransId="{0A50020E-AA9F-4500-A764-C44C902E9C5D}" sibTransId="{F56D25EB-0C72-4C23-B49F-2B7DB87B6AA0}"/>
    <dgm:cxn modelId="{405ABD16-9DCB-487E-8D2C-83B66203A016}" srcId="{DADF0234-FEE4-456C-9E09-DE638E8413EC}" destId="{2C0E6DDB-42B8-4EE5-BC82-7D20D0945601}" srcOrd="3" destOrd="0" parTransId="{9A4F6C97-8EC3-4A9F-A0CB-4BACED46070E}" sibTransId="{1D6A3BB0-99AD-4EDA-A5FD-C7F9C050B31C}"/>
    <dgm:cxn modelId="{C1E1881B-618A-4CA3-8967-4A2DE14B3324}" srcId="{2C0E6DDB-42B8-4EE5-BC82-7D20D0945601}" destId="{E80E6CB3-DCA6-4366-A133-8E10BBB96039}" srcOrd="0" destOrd="0" parTransId="{0B3EAE82-CC17-46B2-B8A7-3195B6BDF201}" sibTransId="{0D2A0750-D143-4595-8448-5A6A7FE57A23}"/>
    <dgm:cxn modelId="{8F854725-16F9-496D-A0E7-41FBECA1D604}" type="presOf" srcId="{25BAFA46-5317-47FD-A302-B01FD299A33F}" destId="{A1EEA4D8-CC38-4F06-B5C7-D05997E0635F}" srcOrd="0" destOrd="1" presId="urn:microsoft.com/office/officeart/2005/8/layout/hList1"/>
    <dgm:cxn modelId="{05BAD15C-5B63-46AF-ADB1-3DB8F263A2D6}" srcId="{44F702C5-21C2-44E7-AB0D-46EC757FE5E1}" destId="{AF255B6A-F190-42E4-B466-6B0CDC84584E}" srcOrd="0" destOrd="0" parTransId="{BDE496B6-651F-4DC0-9762-249AE26918D4}" sibTransId="{B1EA3DEF-3E09-4466-A6ED-504C79E8CBB7}"/>
    <dgm:cxn modelId="{3011F35C-C7CD-4092-814D-C43FEF0350F2}" srcId="{5DF9313E-4CDC-472B-81E3-ACA2253851C5}" destId="{962CA31F-0487-4AD4-A0C0-F5AD57FCB70F}" srcOrd="0" destOrd="0" parTransId="{0BDBAF34-5B8A-48D4-A637-64BF58CA5C36}" sibTransId="{055E2D29-8E70-4636-A9EC-E03E4E9A1D78}"/>
    <dgm:cxn modelId="{53BEBF6B-6511-404A-9D2E-62C8904722DB}" srcId="{2C0E6DDB-42B8-4EE5-BC82-7D20D0945601}" destId="{724B6C5F-1FED-4ED3-925C-F921A348AD2B}" srcOrd="1" destOrd="0" parTransId="{B709B16A-AA42-4B4E-ADEA-216F7E4B48A3}" sibTransId="{4D9368CF-1817-4FBD-94E0-2F7113340ABB}"/>
    <dgm:cxn modelId="{30DD966C-DD94-4C31-BFA1-B664907CC64D}" type="presOf" srcId="{AF255B6A-F190-42E4-B466-6B0CDC84584E}" destId="{A1EEA4D8-CC38-4F06-B5C7-D05997E0635F}" srcOrd="0" destOrd="0" presId="urn:microsoft.com/office/officeart/2005/8/layout/hList1"/>
    <dgm:cxn modelId="{7602B86C-F020-4602-AAAB-2995851DC90B}" type="presOf" srcId="{5DF9313E-4CDC-472B-81E3-ACA2253851C5}" destId="{5BCEE65F-ACC1-46C5-A732-68DC91641876}" srcOrd="0" destOrd="0" presId="urn:microsoft.com/office/officeart/2005/8/layout/hList1"/>
    <dgm:cxn modelId="{BBE51F74-C96E-464B-8029-23C95B7ED1D0}" type="presOf" srcId="{962CA31F-0487-4AD4-A0C0-F5AD57FCB70F}" destId="{76CA99BF-9689-4D74-A3C2-1ADB2904A3C4}" srcOrd="0" destOrd="0" presId="urn:microsoft.com/office/officeart/2005/8/layout/hList1"/>
    <dgm:cxn modelId="{5122137A-1EB7-41C2-BC03-0C4847331273}" type="presOf" srcId="{BD526251-1B21-46DF-8C44-8A010B19319F}" destId="{481ED84B-A0A3-44C0-8312-79EE3EA8FBD8}" srcOrd="0" destOrd="0" presId="urn:microsoft.com/office/officeart/2005/8/layout/hList1"/>
    <dgm:cxn modelId="{C8C1487E-4409-442B-802A-D01B7A40A56D}" srcId="{F0CB1437-B492-4503-86B1-9E46DEE783A9}" destId="{BD526251-1B21-46DF-8C44-8A010B19319F}" srcOrd="0" destOrd="0" parTransId="{5D71DCFF-C832-4A23-BF99-F22AFE56E2B6}" sibTransId="{9DCCAD12-2B3E-4C99-B5C6-A7A55BF50D1A}"/>
    <dgm:cxn modelId="{AA24F580-0024-49C1-8DEF-FBC7445575E1}" srcId="{DADF0234-FEE4-456C-9E09-DE638E8413EC}" destId="{5DF9313E-4CDC-472B-81E3-ACA2253851C5}" srcOrd="1" destOrd="0" parTransId="{192AC4B7-5C8A-426E-8B52-5F4509F7CF4D}" sibTransId="{F0E50F29-ABD9-4784-8695-0D03C24351FD}"/>
    <dgm:cxn modelId="{C4A0EC9C-33A1-42D4-8EEC-4280B08717BD}" type="presOf" srcId="{724B6C5F-1FED-4ED3-925C-F921A348AD2B}" destId="{3AEAC216-EBC8-4B1D-B95B-E0DE2639A130}" srcOrd="0" destOrd="1" presId="urn:microsoft.com/office/officeart/2005/8/layout/hList1"/>
    <dgm:cxn modelId="{85EEF7A5-3761-4FDA-A5CB-040C8BF2B5E3}" type="presOf" srcId="{E80E6CB3-DCA6-4366-A133-8E10BBB96039}" destId="{3AEAC216-EBC8-4B1D-B95B-E0DE2639A130}" srcOrd="0" destOrd="0" presId="urn:microsoft.com/office/officeart/2005/8/layout/hList1"/>
    <dgm:cxn modelId="{8510DFB2-1D4F-4316-BA41-1F5C21A1CB70}" type="presOf" srcId="{DADF0234-FEE4-456C-9E09-DE638E8413EC}" destId="{8B003E81-CDD8-458A-8CA6-CF46F5BFA563}" srcOrd="0" destOrd="0" presId="urn:microsoft.com/office/officeart/2005/8/layout/hList1"/>
    <dgm:cxn modelId="{9EEE34DB-5D85-4084-8223-3AEA371D399D}" srcId="{44F702C5-21C2-44E7-AB0D-46EC757FE5E1}" destId="{25BAFA46-5317-47FD-A302-B01FD299A33F}" srcOrd="1" destOrd="0" parTransId="{D7F1B1DC-CF57-4D36-AA37-FF6104B890D7}" sibTransId="{AA2B00B4-5866-4D41-8EF5-2283D5AFF948}"/>
    <dgm:cxn modelId="{40DFCBE1-E395-42E9-A337-3A3F90F72590}" type="presOf" srcId="{44F702C5-21C2-44E7-AB0D-46EC757FE5E1}" destId="{D76FCA70-49A1-4223-B5E7-B8562D2EE59B}" srcOrd="0" destOrd="0" presId="urn:microsoft.com/office/officeart/2005/8/layout/hList1"/>
    <dgm:cxn modelId="{571B30E6-8F27-4E9F-8725-15080CF92DB6}" type="presOf" srcId="{2C0E6DDB-42B8-4EE5-BC82-7D20D0945601}" destId="{B16B47E2-0EBC-4573-9BA0-AAB4A3058237}" srcOrd="0" destOrd="0" presId="urn:microsoft.com/office/officeart/2005/8/layout/hList1"/>
    <dgm:cxn modelId="{06BDC7FC-A4C7-4F8F-9A2F-7679A2AB752A}" type="presOf" srcId="{F0CB1437-B492-4503-86B1-9E46DEE783A9}" destId="{3265BBF5-781C-4B21-BF8C-66A6522ABE37}" srcOrd="0" destOrd="0" presId="urn:microsoft.com/office/officeart/2005/8/layout/hList1"/>
    <dgm:cxn modelId="{7F0296FA-4A60-41C5-BAD9-3D7379F33A59}" type="presParOf" srcId="{8B003E81-CDD8-458A-8CA6-CF46F5BFA563}" destId="{D524C82F-7C82-4F7A-9265-33A15AC7D9B7}" srcOrd="0" destOrd="0" presId="urn:microsoft.com/office/officeart/2005/8/layout/hList1"/>
    <dgm:cxn modelId="{56D7F777-A801-4E40-AFE2-E09F61F78969}" type="presParOf" srcId="{D524C82F-7C82-4F7A-9265-33A15AC7D9B7}" destId="{3265BBF5-781C-4B21-BF8C-66A6522ABE37}" srcOrd="0" destOrd="0" presId="urn:microsoft.com/office/officeart/2005/8/layout/hList1"/>
    <dgm:cxn modelId="{E6291102-F933-4172-AA18-A90E81827411}" type="presParOf" srcId="{D524C82F-7C82-4F7A-9265-33A15AC7D9B7}" destId="{481ED84B-A0A3-44C0-8312-79EE3EA8FBD8}" srcOrd="1" destOrd="0" presId="urn:microsoft.com/office/officeart/2005/8/layout/hList1"/>
    <dgm:cxn modelId="{38680F7A-E67C-442E-8672-2696870FF63F}" type="presParOf" srcId="{8B003E81-CDD8-458A-8CA6-CF46F5BFA563}" destId="{D54DD77C-F8DF-466E-81A6-41AABD7FF160}" srcOrd="1" destOrd="0" presId="urn:microsoft.com/office/officeart/2005/8/layout/hList1"/>
    <dgm:cxn modelId="{5227DE54-CE68-43E5-AF38-9B369ED1C56F}" type="presParOf" srcId="{8B003E81-CDD8-458A-8CA6-CF46F5BFA563}" destId="{4AFDF952-A958-4824-9545-762350573877}" srcOrd="2" destOrd="0" presId="urn:microsoft.com/office/officeart/2005/8/layout/hList1"/>
    <dgm:cxn modelId="{C1B8643E-6C84-47C0-917B-829E3E5C0B74}" type="presParOf" srcId="{4AFDF952-A958-4824-9545-762350573877}" destId="{5BCEE65F-ACC1-46C5-A732-68DC91641876}" srcOrd="0" destOrd="0" presId="urn:microsoft.com/office/officeart/2005/8/layout/hList1"/>
    <dgm:cxn modelId="{0F1119DC-29AD-470B-A3E2-01AFEAEFA73A}" type="presParOf" srcId="{4AFDF952-A958-4824-9545-762350573877}" destId="{76CA99BF-9689-4D74-A3C2-1ADB2904A3C4}" srcOrd="1" destOrd="0" presId="urn:microsoft.com/office/officeart/2005/8/layout/hList1"/>
    <dgm:cxn modelId="{514BFA23-4E36-489E-99B6-17D471F94E13}" type="presParOf" srcId="{8B003E81-CDD8-458A-8CA6-CF46F5BFA563}" destId="{F0BEB27C-2D05-49F0-B86C-3D0C51FFEBA8}" srcOrd="3" destOrd="0" presId="urn:microsoft.com/office/officeart/2005/8/layout/hList1"/>
    <dgm:cxn modelId="{EBD2DC6A-320D-48C8-A32D-1A17951886B0}" type="presParOf" srcId="{8B003E81-CDD8-458A-8CA6-CF46F5BFA563}" destId="{E4DB0EF1-4F5B-4E6B-B572-19DA1541DE7A}" srcOrd="4" destOrd="0" presId="urn:microsoft.com/office/officeart/2005/8/layout/hList1"/>
    <dgm:cxn modelId="{FDA5812A-63AF-4A7F-A545-DF2B1A35D8FC}" type="presParOf" srcId="{E4DB0EF1-4F5B-4E6B-B572-19DA1541DE7A}" destId="{D76FCA70-49A1-4223-B5E7-B8562D2EE59B}" srcOrd="0" destOrd="0" presId="urn:microsoft.com/office/officeart/2005/8/layout/hList1"/>
    <dgm:cxn modelId="{6BEDA211-F69B-4CE8-A889-25A5FBCE19E6}" type="presParOf" srcId="{E4DB0EF1-4F5B-4E6B-B572-19DA1541DE7A}" destId="{A1EEA4D8-CC38-4F06-B5C7-D05997E0635F}" srcOrd="1" destOrd="0" presId="urn:microsoft.com/office/officeart/2005/8/layout/hList1"/>
    <dgm:cxn modelId="{34F94C01-BFC9-43C7-81C2-A6CC7BD69B41}" type="presParOf" srcId="{8B003E81-CDD8-458A-8CA6-CF46F5BFA563}" destId="{A1DA67DB-732B-4ED9-BFDD-FD0397D59E64}" srcOrd="5" destOrd="0" presId="urn:microsoft.com/office/officeart/2005/8/layout/hList1"/>
    <dgm:cxn modelId="{9D93A038-C448-4E91-8FFB-AFDDD173327D}" type="presParOf" srcId="{8B003E81-CDD8-458A-8CA6-CF46F5BFA563}" destId="{7EC8A856-9FFB-46EA-95AA-3CB648A26264}" srcOrd="6" destOrd="0" presId="urn:microsoft.com/office/officeart/2005/8/layout/hList1"/>
    <dgm:cxn modelId="{91FBCE30-EC9B-4A0B-B7B0-EA5B242A5ACB}" type="presParOf" srcId="{7EC8A856-9FFB-46EA-95AA-3CB648A26264}" destId="{B16B47E2-0EBC-4573-9BA0-AAB4A3058237}" srcOrd="0" destOrd="0" presId="urn:microsoft.com/office/officeart/2005/8/layout/hList1"/>
    <dgm:cxn modelId="{7F4D4573-7B05-4821-BC72-FE71C195F692}" type="presParOf" srcId="{7EC8A856-9FFB-46EA-95AA-3CB648A26264}" destId="{3AEAC216-EBC8-4B1D-B95B-E0DE2639A130}"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C06992FE-7C47-4F31-BEF7-52F88097CB6F}" type="doc">
      <dgm:prSet loTypeId="urn:microsoft.com/office/officeart/2005/8/layout/hList1" loCatId="list" qsTypeId="urn:microsoft.com/office/officeart/2005/8/quickstyle/simple1" qsCatId="simple" csTypeId="urn:microsoft.com/office/officeart/2005/8/colors/accent1_2" csCatId="accent1"/>
      <dgm:spPr/>
      <dgm:t>
        <a:bodyPr/>
        <a:lstStyle/>
        <a:p>
          <a:endParaRPr lang="de-DE"/>
        </a:p>
      </dgm:t>
    </dgm:pt>
    <dgm:pt modelId="{96A21A85-B0E6-422C-A5DA-5839D255A193}">
      <dgm:prSet/>
      <dgm:spPr/>
      <dgm:t>
        <a:bodyPr/>
        <a:lstStyle/>
        <a:p>
          <a:r>
            <a:rPr lang="en-GB"/>
            <a:t>What to do (core challenge)</a:t>
          </a:r>
          <a:endParaRPr lang="de-DE"/>
        </a:p>
      </dgm:t>
    </dgm:pt>
    <dgm:pt modelId="{5E5888E3-4908-4829-BCEC-4A09533FC500}" type="parTrans" cxnId="{13534225-8FFF-423E-83FD-650D28D01CC3}">
      <dgm:prSet/>
      <dgm:spPr/>
      <dgm:t>
        <a:bodyPr/>
        <a:lstStyle/>
        <a:p>
          <a:endParaRPr lang="de-DE"/>
        </a:p>
      </dgm:t>
    </dgm:pt>
    <dgm:pt modelId="{5B37CF7D-0986-4526-87F2-05ACDCB32F6A}" type="sibTrans" cxnId="{13534225-8FFF-423E-83FD-650D28D01CC3}">
      <dgm:prSet/>
      <dgm:spPr/>
      <dgm:t>
        <a:bodyPr/>
        <a:lstStyle/>
        <a:p>
          <a:endParaRPr lang="de-DE"/>
        </a:p>
      </dgm:t>
    </dgm:pt>
    <dgm:pt modelId="{A4FD0202-3371-4E34-B3A9-B2952C885E9B}">
      <dgm:prSet/>
      <dgm:spPr/>
      <dgm:t>
        <a:bodyPr/>
        <a:lstStyle/>
        <a:p>
          <a:r>
            <a:rPr lang="en-US"/>
            <a:t>Remove the obstacles that would stop people from acting towards the vision</a:t>
          </a:r>
          <a:endParaRPr lang="de-DE"/>
        </a:p>
      </dgm:t>
    </dgm:pt>
    <dgm:pt modelId="{D86F1245-4443-4789-9C58-647260E72D2F}" type="parTrans" cxnId="{AD1E2389-190B-46AA-85C5-2A31AFAB4CE2}">
      <dgm:prSet/>
      <dgm:spPr/>
      <dgm:t>
        <a:bodyPr/>
        <a:lstStyle/>
        <a:p>
          <a:endParaRPr lang="de-DE"/>
        </a:p>
      </dgm:t>
    </dgm:pt>
    <dgm:pt modelId="{685B6B10-BC30-4FAE-8D07-AD1A74B157FC}" type="sibTrans" cxnId="{AD1E2389-190B-46AA-85C5-2A31AFAB4CE2}">
      <dgm:prSet/>
      <dgm:spPr/>
      <dgm:t>
        <a:bodyPr/>
        <a:lstStyle/>
        <a:p>
          <a:endParaRPr lang="de-DE"/>
        </a:p>
      </dgm:t>
    </dgm:pt>
    <dgm:pt modelId="{5E7DE64A-70CF-4431-84A2-9EC72D643AB0}">
      <dgm:prSet/>
      <dgm:spPr/>
      <dgm:t>
        <a:bodyPr/>
        <a:lstStyle/>
        <a:p>
          <a:r>
            <a:rPr lang="en-GB"/>
            <a:t>What to achieve (desired behaviour / situation)</a:t>
          </a:r>
          <a:endParaRPr lang="de-DE"/>
        </a:p>
      </dgm:t>
    </dgm:pt>
    <dgm:pt modelId="{6EBBC62F-7D88-4091-9C08-98A8EE443E93}" type="parTrans" cxnId="{C373C8BF-193E-4A57-A06F-6E489991B53C}">
      <dgm:prSet/>
      <dgm:spPr/>
      <dgm:t>
        <a:bodyPr/>
        <a:lstStyle/>
        <a:p>
          <a:endParaRPr lang="de-DE"/>
        </a:p>
      </dgm:t>
    </dgm:pt>
    <dgm:pt modelId="{F21B30EB-CA52-4A87-BF05-635E0516246E}" type="sibTrans" cxnId="{C373C8BF-193E-4A57-A06F-6E489991B53C}">
      <dgm:prSet/>
      <dgm:spPr/>
      <dgm:t>
        <a:bodyPr/>
        <a:lstStyle/>
        <a:p>
          <a:endParaRPr lang="de-DE"/>
        </a:p>
      </dgm:t>
    </dgm:pt>
    <dgm:pt modelId="{4C33866F-2B7A-479F-B095-9E86CB0E7621}">
      <dgm:prSet/>
      <dgm:spPr/>
      <dgm:t>
        <a:bodyPr/>
        <a:lstStyle/>
        <a:p>
          <a:r>
            <a:rPr lang="en-US"/>
            <a:t>More people feel able to act on the vision.</a:t>
          </a:r>
          <a:endParaRPr lang="de-DE"/>
        </a:p>
      </dgm:t>
    </dgm:pt>
    <dgm:pt modelId="{F91B3F02-D910-409D-A165-0CB3BEEA50CF}" type="parTrans" cxnId="{68F62CCE-1FC3-49B0-83CA-9247FC35DEDC}">
      <dgm:prSet/>
      <dgm:spPr/>
      <dgm:t>
        <a:bodyPr/>
        <a:lstStyle/>
        <a:p>
          <a:endParaRPr lang="de-DE"/>
        </a:p>
      </dgm:t>
    </dgm:pt>
    <dgm:pt modelId="{CAD4C74F-D623-4A43-9E6D-8550E4E8C61A}" type="sibTrans" cxnId="{68F62CCE-1FC3-49B0-83CA-9247FC35DEDC}">
      <dgm:prSet/>
      <dgm:spPr/>
      <dgm:t>
        <a:bodyPr/>
        <a:lstStyle/>
        <a:p>
          <a:endParaRPr lang="de-DE"/>
        </a:p>
      </dgm:t>
    </dgm:pt>
    <dgm:pt modelId="{7D184B1B-B511-4147-ABEA-3CAE246A393F}">
      <dgm:prSet/>
      <dgm:spPr/>
      <dgm:t>
        <a:bodyPr/>
        <a:lstStyle/>
        <a:p>
          <a:r>
            <a:rPr lang="en-GB"/>
            <a:t>What to avoid (risks)</a:t>
          </a:r>
          <a:endParaRPr lang="de-DE"/>
        </a:p>
      </dgm:t>
    </dgm:pt>
    <dgm:pt modelId="{B8138C07-B7C6-476F-A23A-F38117E3C121}" type="parTrans" cxnId="{C7E77E8C-4835-48A2-9A29-F9E3B6732793}">
      <dgm:prSet/>
      <dgm:spPr/>
      <dgm:t>
        <a:bodyPr/>
        <a:lstStyle/>
        <a:p>
          <a:endParaRPr lang="de-DE"/>
        </a:p>
      </dgm:t>
    </dgm:pt>
    <dgm:pt modelId="{73D22D47-AD58-4114-BFA4-BCC023E417BE}" type="sibTrans" cxnId="{C7E77E8C-4835-48A2-9A29-F9E3B6732793}">
      <dgm:prSet/>
      <dgm:spPr/>
      <dgm:t>
        <a:bodyPr/>
        <a:lstStyle/>
        <a:p>
          <a:endParaRPr lang="de-DE"/>
        </a:p>
      </dgm:t>
    </dgm:pt>
    <dgm:pt modelId="{E682872B-22D5-456D-B2A1-EF6957EEB267}">
      <dgm:prSet/>
      <dgm:spPr/>
      <dgm:t>
        <a:bodyPr/>
        <a:lstStyle/>
        <a:p>
          <a:r>
            <a:rPr lang="en-US"/>
            <a:t>Too many (notorious) objection raisers left exerting influence on others.</a:t>
          </a:r>
          <a:endParaRPr lang="de-DE"/>
        </a:p>
      </dgm:t>
    </dgm:pt>
    <dgm:pt modelId="{E32042D0-8472-417A-9C69-2105DB26A567}" type="parTrans" cxnId="{227EFD80-6B43-4007-916A-C422C554C0E4}">
      <dgm:prSet/>
      <dgm:spPr/>
      <dgm:t>
        <a:bodyPr/>
        <a:lstStyle/>
        <a:p>
          <a:endParaRPr lang="de-DE"/>
        </a:p>
      </dgm:t>
    </dgm:pt>
    <dgm:pt modelId="{D604C074-7909-4F4A-A6EF-98F2575B7657}" type="sibTrans" cxnId="{227EFD80-6B43-4007-916A-C422C554C0E4}">
      <dgm:prSet/>
      <dgm:spPr/>
      <dgm:t>
        <a:bodyPr/>
        <a:lstStyle/>
        <a:p>
          <a:endParaRPr lang="de-DE"/>
        </a:p>
      </dgm:t>
    </dgm:pt>
    <dgm:pt modelId="{AE786099-5030-4188-BB1D-B64054431747}">
      <dgm:prSet/>
      <dgm:spPr/>
      <dgm:t>
        <a:bodyPr/>
        <a:lstStyle/>
        <a:p>
          <a:r>
            <a:rPr lang="en-GB"/>
            <a:t>How to move it forward (recommended actions)</a:t>
          </a:r>
          <a:endParaRPr lang="de-DE"/>
        </a:p>
      </dgm:t>
    </dgm:pt>
    <dgm:pt modelId="{CD1B1F86-EA12-48B6-AE86-1E7FEB70E58C}" type="parTrans" cxnId="{5C6CD0D9-3721-447E-9472-7FB4583D0277}">
      <dgm:prSet/>
      <dgm:spPr/>
      <dgm:t>
        <a:bodyPr/>
        <a:lstStyle/>
        <a:p>
          <a:endParaRPr lang="de-DE"/>
        </a:p>
      </dgm:t>
    </dgm:pt>
    <dgm:pt modelId="{CB733F25-6969-4063-AD5D-89E1F83F700D}" type="sibTrans" cxnId="{5C6CD0D9-3721-447E-9472-7FB4583D0277}">
      <dgm:prSet/>
      <dgm:spPr/>
      <dgm:t>
        <a:bodyPr/>
        <a:lstStyle/>
        <a:p>
          <a:endParaRPr lang="de-DE"/>
        </a:p>
      </dgm:t>
    </dgm:pt>
    <dgm:pt modelId="{C2757439-00A8-477B-B212-1D856757E29B}">
      <dgm:prSet/>
      <dgm:spPr/>
      <dgm:t>
        <a:bodyPr/>
        <a:lstStyle/>
        <a:p>
          <a:r>
            <a:rPr lang="en-US"/>
            <a:t>Launch an awareness campaign, motivate people</a:t>
          </a:r>
          <a:endParaRPr lang="de-DE"/>
        </a:p>
      </dgm:t>
    </dgm:pt>
    <dgm:pt modelId="{2892EA68-781D-4A06-ABF4-A02D47EF8680}" type="parTrans" cxnId="{E1ACA920-33E1-4494-A71A-69813AA20E3D}">
      <dgm:prSet/>
      <dgm:spPr/>
      <dgm:t>
        <a:bodyPr/>
        <a:lstStyle/>
        <a:p>
          <a:endParaRPr lang="de-DE"/>
        </a:p>
      </dgm:t>
    </dgm:pt>
    <dgm:pt modelId="{8E1A5892-E71C-43A0-8B86-CEDFEA74551F}" type="sibTrans" cxnId="{E1ACA920-33E1-4494-A71A-69813AA20E3D}">
      <dgm:prSet/>
      <dgm:spPr/>
      <dgm:t>
        <a:bodyPr/>
        <a:lstStyle/>
        <a:p>
          <a:endParaRPr lang="de-DE"/>
        </a:p>
      </dgm:t>
    </dgm:pt>
    <dgm:pt modelId="{1C5B3892-9457-4311-921C-436C3A13A52C}">
      <dgm:prSet/>
      <dgm:spPr/>
      <dgm:t>
        <a:bodyPr/>
        <a:lstStyle/>
        <a:p>
          <a:r>
            <a:rPr lang="en-US"/>
            <a:t>Provide professional training (role-based)</a:t>
          </a:r>
          <a:endParaRPr lang="de-DE"/>
        </a:p>
      </dgm:t>
    </dgm:pt>
    <dgm:pt modelId="{84CAC7FA-A046-4D66-B586-9B89C252A64C}" type="parTrans" cxnId="{F04F7FBC-8A46-40A9-B637-C8994C872DAD}">
      <dgm:prSet/>
      <dgm:spPr/>
      <dgm:t>
        <a:bodyPr/>
        <a:lstStyle/>
        <a:p>
          <a:endParaRPr lang="de-DE"/>
        </a:p>
      </dgm:t>
    </dgm:pt>
    <dgm:pt modelId="{77074776-DBB0-41A6-B530-C0D53D4A2797}" type="sibTrans" cxnId="{F04F7FBC-8A46-40A9-B637-C8994C872DAD}">
      <dgm:prSet/>
      <dgm:spPr/>
      <dgm:t>
        <a:bodyPr/>
        <a:lstStyle/>
        <a:p>
          <a:endParaRPr lang="de-DE"/>
        </a:p>
      </dgm:t>
    </dgm:pt>
    <dgm:pt modelId="{CAD9C80E-8664-4BAD-9BFA-8ED254308A3C}" type="pres">
      <dgm:prSet presAssocID="{C06992FE-7C47-4F31-BEF7-52F88097CB6F}" presName="Name0" presStyleCnt="0">
        <dgm:presLayoutVars>
          <dgm:dir/>
          <dgm:animLvl val="lvl"/>
          <dgm:resizeHandles val="exact"/>
        </dgm:presLayoutVars>
      </dgm:prSet>
      <dgm:spPr/>
    </dgm:pt>
    <dgm:pt modelId="{C33B2EA3-FD4E-4DFA-B926-782550C047F9}" type="pres">
      <dgm:prSet presAssocID="{96A21A85-B0E6-422C-A5DA-5839D255A193}" presName="composite" presStyleCnt="0"/>
      <dgm:spPr/>
    </dgm:pt>
    <dgm:pt modelId="{AAA061BD-1BB6-4B64-BAC7-CCCF045C961A}" type="pres">
      <dgm:prSet presAssocID="{96A21A85-B0E6-422C-A5DA-5839D255A193}" presName="parTx" presStyleLbl="alignNode1" presStyleIdx="0" presStyleCnt="4">
        <dgm:presLayoutVars>
          <dgm:chMax val="0"/>
          <dgm:chPref val="0"/>
          <dgm:bulletEnabled val="1"/>
        </dgm:presLayoutVars>
      </dgm:prSet>
      <dgm:spPr/>
    </dgm:pt>
    <dgm:pt modelId="{9A25EBAB-794F-4AF3-A0CF-1F7EB50F9842}" type="pres">
      <dgm:prSet presAssocID="{96A21A85-B0E6-422C-A5DA-5839D255A193}" presName="desTx" presStyleLbl="alignAccFollowNode1" presStyleIdx="0" presStyleCnt="4">
        <dgm:presLayoutVars>
          <dgm:bulletEnabled val="1"/>
        </dgm:presLayoutVars>
      </dgm:prSet>
      <dgm:spPr/>
    </dgm:pt>
    <dgm:pt modelId="{8A43F919-7698-4ACB-B9DB-86616F7CE3D7}" type="pres">
      <dgm:prSet presAssocID="{5B37CF7D-0986-4526-87F2-05ACDCB32F6A}" presName="space" presStyleCnt="0"/>
      <dgm:spPr/>
    </dgm:pt>
    <dgm:pt modelId="{11F085BE-9DD7-4EC2-BFF6-49B5258D6B5B}" type="pres">
      <dgm:prSet presAssocID="{5E7DE64A-70CF-4431-84A2-9EC72D643AB0}" presName="composite" presStyleCnt="0"/>
      <dgm:spPr/>
    </dgm:pt>
    <dgm:pt modelId="{DDB62407-CF73-4D99-86A6-9DAC2808922F}" type="pres">
      <dgm:prSet presAssocID="{5E7DE64A-70CF-4431-84A2-9EC72D643AB0}" presName="parTx" presStyleLbl="alignNode1" presStyleIdx="1" presStyleCnt="4">
        <dgm:presLayoutVars>
          <dgm:chMax val="0"/>
          <dgm:chPref val="0"/>
          <dgm:bulletEnabled val="1"/>
        </dgm:presLayoutVars>
      </dgm:prSet>
      <dgm:spPr/>
    </dgm:pt>
    <dgm:pt modelId="{20790050-93A7-4AEE-828B-F01A289CBB95}" type="pres">
      <dgm:prSet presAssocID="{5E7DE64A-70CF-4431-84A2-9EC72D643AB0}" presName="desTx" presStyleLbl="alignAccFollowNode1" presStyleIdx="1" presStyleCnt="4">
        <dgm:presLayoutVars>
          <dgm:bulletEnabled val="1"/>
        </dgm:presLayoutVars>
      </dgm:prSet>
      <dgm:spPr/>
    </dgm:pt>
    <dgm:pt modelId="{54F4D047-2272-43DB-B3F3-0C1ACE006D74}" type="pres">
      <dgm:prSet presAssocID="{F21B30EB-CA52-4A87-BF05-635E0516246E}" presName="space" presStyleCnt="0"/>
      <dgm:spPr/>
    </dgm:pt>
    <dgm:pt modelId="{C87DB733-99E6-4F75-818A-11EC312946BD}" type="pres">
      <dgm:prSet presAssocID="{7D184B1B-B511-4147-ABEA-3CAE246A393F}" presName="composite" presStyleCnt="0"/>
      <dgm:spPr/>
    </dgm:pt>
    <dgm:pt modelId="{D8CBBC22-CBCE-4384-84FA-F1B2B7AC0BFC}" type="pres">
      <dgm:prSet presAssocID="{7D184B1B-B511-4147-ABEA-3CAE246A393F}" presName="parTx" presStyleLbl="alignNode1" presStyleIdx="2" presStyleCnt="4">
        <dgm:presLayoutVars>
          <dgm:chMax val="0"/>
          <dgm:chPref val="0"/>
          <dgm:bulletEnabled val="1"/>
        </dgm:presLayoutVars>
      </dgm:prSet>
      <dgm:spPr/>
    </dgm:pt>
    <dgm:pt modelId="{F3B55643-5028-48E6-8AA9-FC7F841C59E0}" type="pres">
      <dgm:prSet presAssocID="{7D184B1B-B511-4147-ABEA-3CAE246A393F}" presName="desTx" presStyleLbl="alignAccFollowNode1" presStyleIdx="2" presStyleCnt="4">
        <dgm:presLayoutVars>
          <dgm:bulletEnabled val="1"/>
        </dgm:presLayoutVars>
      </dgm:prSet>
      <dgm:spPr/>
    </dgm:pt>
    <dgm:pt modelId="{3C6607D5-3AF4-4843-AEDD-22D792F701C2}" type="pres">
      <dgm:prSet presAssocID="{73D22D47-AD58-4114-BFA4-BCC023E417BE}" presName="space" presStyleCnt="0"/>
      <dgm:spPr/>
    </dgm:pt>
    <dgm:pt modelId="{958869DD-FF2A-412A-B575-E325A2AC7B61}" type="pres">
      <dgm:prSet presAssocID="{AE786099-5030-4188-BB1D-B64054431747}" presName="composite" presStyleCnt="0"/>
      <dgm:spPr/>
    </dgm:pt>
    <dgm:pt modelId="{43B2C912-0D63-42F3-95A3-AB7807A84226}" type="pres">
      <dgm:prSet presAssocID="{AE786099-5030-4188-BB1D-B64054431747}" presName="parTx" presStyleLbl="alignNode1" presStyleIdx="3" presStyleCnt="4">
        <dgm:presLayoutVars>
          <dgm:chMax val="0"/>
          <dgm:chPref val="0"/>
          <dgm:bulletEnabled val="1"/>
        </dgm:presLayoutVars>
      </dgm:prSet>
      <dgm:spPr/>
    </dgm:pt>
    <dgm:pt modelId="{56CDA7C8-76E0-4080-B685-69B8F0B71BBE}" type="pres">
      <dgm:prSet presAssocID="{AE786099-5030-4188-BB1D-B64054431747}" presName="desTx" presStyleLbl="alignAccFollowNode1" presStyleIdx="3" presStyleCnt="4">
        <dgm:presLayoutVars>
          <dgm:bulletEnabled val="1"/>
        </dgm:presLayoutVars>
      </dgm:prSet>
      <dgm:spPr/>
    </dgm:pt>
  </dgm:ptLst>
  <dgm:cxnLst>
    <dgm:cxn modelId="{0D49F817-AC89-4161-BB69-22A8DA8EEE78}" type="presOf" srcId="{5E7DE64A-70CF-4431-84A2-9EC72D643AB0}" destId="{DDB62407-CF73-4D99-86A6-9DAC2808922F}" srcOrd="0" destOrd="0" presId="urn:microsoft.com/office/officeart/2005/8/layout/hList1"/>
    <dgm:cxn modelId="{E1ACA920-33E1-4494-A71A-69813AA20E3D}" srcId="{AE786099-5030-4188-BB1D-B64054431747}" destId="{C2757439-00A8-477B-B212-1D856757E29B}" srcOrd="0" destOrd="0" parTransId="{2892EA68-781D-4A06-ABF4-A02D47EF8680}" sibTransId="{8E1A5892-E71C-43A0-8B86-CEDFEA74551F}"/>
    <dgm:cxn modelId="{13534225-8FFF-423E-83FD-650D28D01CC3}" srcId="{C06992FE-7C47-4F31-BEF7-52F88097CB6F}" destId="{96A21A85-B0E6-422C-A5DA-5839D255A193}" srcOrd="0" destOrd="0" parTransId="{5E5888E3-4908-4829-BCEC-4A09533FC500}" sibTransId="{5B37CF7D-0986-4526-87F2-05ACDCB32F6A}"/>
    <dgm:cxn modelId="{970CD525-0520-4E0A-8971-786F0E3C6657}" type="presOf" srcId="{A4FD0202-3371-4E34-B3A9-B2952C885E9B}" destId="{9A25EBAB-794F-4AF3-A0CF-1F7EB50F9842}" srcOrd="0" destOrd="0" presId="urn:microsoft.com/office/officeart/2005/8/layout/hList1"/>
    <dgm:cxn modelId="{F735CF2C-BDAD-4D95-A398-EF279A0092EE}" type="presOf" srcId="{4C33866F-2B7A-479F-B095-9E86CB0E7621}" destId="{20790050-93A7-4AEE-828B-F01A289CBB95}" srcOrd="0" destOrd="0" presId="urn:microsoft.com/office/officeart/2005/8/layout/hList1"/>
    <dgm:cxn modelId="{28335A4C-A700-431E-87AC-589C2D8ADC0E}" type="presOf" srcId="{1C5B3892-9457-4311-921C-436C3A13A52C}" destId="{56CDA7C8-76E0-4080-B685-69B8F0B71BBE}" srcOrd="0" destOrd="1" presId="urn:microsoft.com/office/officeart/2005/8/layout/hList1"/>
    <dgm:cxn modelId="{2950EE4D-C0CF-4E2D-9000-F904521A8586}" type="presOf" srcId="{E682872B-22D5-456D-B2A1-EF6957EEB267}" destId="{F3B55643-5028-48E6-8AA9-FC7F841C59E0}" srcOrd="0" destOrd="0" presId="urn:microsoft.com/office/officeart/2005/8/layout/hList1"/>
    <dgm:cxn modelId="{227EFD80-6B43-4007-916A-C422C554C0E4}" srcId="{7D184B1B-B511-4147-ABEA-3CAE246A393F}" destId="{E682872B-22D5-456D-B2A1-EF6957EEB267}" srcOrd="0" destOrd="0" parTransId="{E32042D0-8472-417A-9C69-2105DB26A567}" sibTransId="{D604C074-7909-4F4A-A6EF-98F2575B7657}"/>
    <dgm:cxn modelId="{AD1E2389-190B-46AA-85C5-2A31AFAB4CE2}" srcId="{96A21A85-B0E6-422C-A5DA-5839D255A193}" destId="{A4FD0202-3371-4E34-B3A9-B2952C885E9B}" srcOrd="0" destOrd="0" parTransId="{D86F1245-4443-4789-9C58-647260E72D2F}" sibTransId="{685B6B10-BC30-4FAE-8D07-AD1A74B157FC}"/>
    <dgm:cxn modelId="{C639E48A-D58B-4C96-883A-EBE623BCF6D1}" type="presOf" srcId="{AE786099-5030-4188-BB1D-B64054431747}" destId="{43B2C912-0D63-42F3-95A3-AB7807A84226}" srcOrd="0" destOrd="0" presId="urn:microsoft.com/office/officeart/2005/8/layout/hList1"/>
    <dgm:cxn modelId="{C7E77E8C-4835-48A2-9A29-F9E3B6732793}" srcId="{C06992FE-7C47-4F31-BEF7-52F88097CB6F}" destId="{7D184B1B-B511-4147-ABEA-3CAE246A393F}" srcOrd="2" destOrd="0" parTransId="{B8138C07-B7C6-476F-A23A-F38117E3C121}" sibTransId="{73D22D47-AD58-4114-BFA4-BCC023E417BE}"/>
    <dgm:cxn modelId="{0113FC8E-34B0-4257-8218-142192150040}" type="presOf" srcId="{C2757439-00A8-477B-B212-1D856757E29B}" destId="{56CDA7C8-76E0-4080-B685-69B8F0B71BBE}" srcOrd="0" destOrd="0" presId="urn:microsoft.com/office/officeart/2005/8/layout/hList1"/>
    <dgm:cxn modelId="{D681BAA9-BF4C-4C07-B86F-9771335810E6}" type="presOf" srcId="{7D184B1B-B511-4147-ABEA-3CAE246A393F}" destId="{D8CBBC22-CBCE-4384-84FA-F1B2B7AC0BFC}" srcOrd="0" destOrd="0" presId="urn:microsoft.com/office/officeart/2005/8/layout/hList1"/>
    <dgm:cxn modelId="{F04F7FBC-8A46-40A9-B637-C8994C872DAD}" srcId="{AE786099-5030-4188-BB1D-B64054431747}" destId="{1C5B3892-9457-4311-921C-436C3A13A52C}" srcOrd="1" destOrd="0" parTransId="{84CAC7FA-A046-4D66-B586-9B89C252A64C}" sibTransId="{77074776-DBB0-41A6-B530-C0D53D4A2797}"/>
    <dgm:cxn modelId="{C373C8BF-193E-4A57-A06F-6E489991B53C}" srcId="{C06992FE-7C47-4F31-BEF7-52F88097CB6F}" destId="{5E7DE64A-70CF-4431-84A2-9EC72D643AB0}" srcOrd="1" destOrd="0" parTransId="{6EBBC62F-7D88-4091-9C08-98A8EE443E93}" sibTransId="{F21B30EB-CA52-4A87-BF05-635E0516246E}"/>
    <dgm:cxn modelId="{06DCAAC6-144D-42B1-B2F2-5108949B1DD7}" type="presOf" srcId="{C06992FE-7C47-4F31-BEF7-52F88097CB6F}" destId="{CAD9C80E-8664-4BAD-9BFA-8ED254308A3C}" srcOrd="0" destOrd="0" presId="urn:microsoft.com/office/officeart/2005/8/layout/hList1"/>
    <dgm:cxn modelId="{68F62CCE-1FC3-49B0-83CA-9247FC35DEDC}" srcId="{5E7DE64A-70CF-4431-84A2-9EC72D643AB0}" destId="{4C33866F-2B7A-479F-B095-9E86CB0E7621}" srcOrd="0" destOrd="0" parTransId="{F91B3F02-D910-409D-A165-0CB3BEEA50CF}" sibTransId="{CAD4C74F-D623-4A43-9E6D-8550E4E8C61A}"/>
    <dgm:cxn modelId="{5C6CD0D9-3721-447E-9472-7FB4583D0277}" srcId="{C06992FE-7C47-4F31-BEF7-52F88097CB6F}" destId="{AE786099-5030-4188-BB1D-B64054431747}" srcOrd="3" destOrd="0" parTransId="{CD1B1F86-EA12-48B6-AE86-1E7FEB70E58C}" sibTransId="{CB733F25-6969-4063-AD5D-89E1F83F700D}"/>
    <dgm:cxn modelId="{11F084F8-ED98-4269-B274-BFD6D7677829}" type="presOf" srcId="{96A21A85-B0E6-422C-A5DA-5839D255A193}" destId="{AAA061BD-1BB6-4B64-BAC7-CCCF045C961A}" srcOrd="0" destOrd="0" presId="urn:microsoft.com/office/officeart/2005/8/layout/hList1"/>
    <dgm:cxn modelId="{7D1225B8-3886-43C3-8344-3182798DFE0F}" type="presParOf" srcId="{CAD9C80E-8664-4BAD-9BFA-8ED254308A3C}" destId="{C33B2EA3-FD4E-4DFA-B926-782550C047F9}" srcOrd="0" destOrd="0" presId="urn:microsoft.com/office/officeart/2005/8/layout/hList1"/>
    <dgm:cxn modelId="{8FE93379-3404-48A0-8ADF-BD9E63397169}" type="presParOf" srcId="{C33B2EA3-FD4E-4DFA-B926-782550C047F9}" destId="{AAA061BD-1BB6-4B64-BAC7-CCCF045C961A}" srcOrd="0" destOrd="0" presId="urn:microsoft.com/office/officeart/2005/8/layout/hList1"/>
    <dgm:cxn modelId="{742A46F1-A3B1-4E3B-8A2C-C9AE947995A3}" type="presParOf" srcId="{C33B2EA3-FD4E-4DFA-B926-782550C047F9}" destId="{9A25EBAB-794F-4AF3-A0CF-1F7EB50F9842}" srcOrd="1" destOrd="0" presId="urn:microsoft.com/office/officeart/2005/8/layout/hList1"/>
    <dgm:cxn modelId="{FCF29D72-DF44-4055-B3E5-46A6F104A964}" type="presParOf" srcId="{CAD9C80E-8664-4BAD-9BFA-8ED254308A3C}" destId="{8A43F919-7698-4ACB-B9DB-86616F7CE3D7}" srcOrd="1" destOrd="0" presId="urn:microsoft.com/office/officeart/2005/8/layout/hList1"/>
    <dgm:cxn modelId="{6292662C-8242-49BB-8103-0C350ADFC677}" type="presParOf" srcId="{CAD9C80E-8664-4BAD-9BFA-8ED254308A3C}" destId="{11F085BE-9DD7-4EC2-BFF6-49B5258D6B5B}" srcOrd="2" destOrd="0" presId="urn:microsoft.com/office/officeart/2005/8/layout/hList1"/>
    <dgm:cxn modelId="{66C4C030-4D15-40FF-A41F-C7238DB81F14}" type="presParOf" srcId="{11F085BE-9DD7-4EC2-BFF6-49B5258D6B5B}" destId="{DDB62407-CF73-4D99-86A6-9DAC2808922F}" srcOrd="0" destOrd="0" presId="urn:microsoft.com/office/officeart/2005/8/layout/hList1"/>
    <dgm:cxn modelId="{49F70507-0F8E-4B90-819F-746430219E16}" type="presParOf" srcId="{11F085BE-9DD7-4EC2-BFF6-49B5258D6B5B}" destId="{20790050-93A7-4AEE-828B-F01A289CBB95}" srcOrd="1" destOrd="0" presId="urn:microsoft.com/office/officeart/2005/8/layout/hList1"/>
    <dgm:cxn modelId="{A98CD184-0BCD-4396-A89F-B359B6228877}" type="presParOf" srcId="{CAD9C80E-8664-4BAD-9BFA-8ED254308A3C}" destId="{54F4D047-2272-43DB-B3F3-0C1ACE006D74}" srcOrd="3" destOrd="0" presId="urn:microsoft.com/office/officeart/2005/8/layout/hList1"/>
    <dgm:cxn modelId="{AE483A56-D841-443D-B2DD-7A83EAA45DCB}" type="presParOf" srcId="{CAD9C80E-8664-4BAD-9BFA-8ED254308A3C}" destId="{C87DB733-99E6-4F75-818A-11EC312946BD}" srcOrd="4" destOrd="0" presId="urn:microsoft.com/office/officeart/2005/8/layout/hList1"/>
    <dgm:cxn modelId="{E2F6E8D1-12D6-495B-AE54-13E5741E4561}" type="presParOf" srcId="{C87DB733-99E6-4F75-818A-11EC312946BD}" destId="{D8CBBC22-CBCE-4384-84FA-F1B2B7AC0BFC}" srcOrd="0" destOrd="0" presId="urn:microsoft.com/office/officeart/2005/8/layout/hList1"/>
    <dgm:cxn modelId="{55B76213-04CB-422E-9F7B-74A142BA76E6}" type="presParOf" srcId="{C87DB733-99E6-4F75-818A-11EC312946BD}" destId="{F3B55643-5028-48E6-8AA9-FC7F841C59E0}" srcOrd="1" destOrd="0" presId="urn:microsoft.com/office/officeart/2005/8/layout/hList1"/>
    <dgm:cxn modelId="{770CDA4F-ACBF-41FD-8245-9846B6E8DEE9}" type="presParOf" srcId="{CAD9C80E-8664-4BAD-9BFA-8ED254308A3C}" destId="{3C6607D5-3AF4-4843-AEDD-22D792F701C2}" srcOrd="5" destOrd="0" presId="urn:microsoft.com/office/officeart/2005/8/layout/hList1"/>
    <dgm:cxn modelId="{7C26D7FD-A687-43D7-8002-8A6634711789}" type="presParOf" srcId="{CAD9C80E-8664-4BAD-9BFA-8ED254308A3C}" destId="{958869DD-FF2A-412A-B575-E325A2AC7B61}" srcOrd="6" destOrd="0" presId="urn:microsoft.com/office/officeart/2005/8/layout/hList1"/>
    <dgm:cxn modelId="{7D64D1DC-9288-4313-BFD5-36EAB6F7F05B}" type="presParOf" srcId="{958869DD-FF2A-412A-B575-E325A2AC7B61}" destId="{43B2C912-0D63-42F3-95A3-AB7807A84226}" srcOrd="0" destOrd="0" presId="urn:microsoft.com/office/officeart/2005/8/layout/hList1"/>
    <dgm:cxn modelId="{DA058F66-892E-4DB1-8F38-6E43FFE8DE29}" type="presParOf" srcId="{958869DD-FF2A-412A-B575-E325A2AC7B61}" destId="{56CDA7C8-76E0-4080-B685-69B8F0B71BBE}"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07E6B1D3-0FF0-43A1-86EF-7A588DEC0B31}" type="doc">
      <dgm:prSet loTypeId="urn:microsoft.com/office/officeart/2005/8/layout/hList1" loCatId="list" qsTypeId="urn:microsoft.com/office/officeart/2005/8/quickstyle/simple1" qsCatId="simple" csTypeId="urn:microsoft.com/office/officeart/2005/8/colors/accent1_2" csCatId="accent1"/>
      <dgm:spPr/>
      <dgm:t>
        <a:bodyPr/>
        <a:lstStyle/>
        <a:p>
          <a:endParaRPr lang="de-DE"/>
        </a:p>
      </dgm:t>
    </dgm:pt>
    <dgm:pt modelId="{E45DBF82-2762-4BB1-A715-77410C2A711F}">
      <dgm:prSet/>
      <dgm:spPr/>
      <dgm:t>
        <a:bodyPr/>
        <a:lstStyle/>
        <a:p>
          <a:r>
            <a:rPr lang="en-GB"/>
            <a:t>What to do (core challenge)</a:t>
          </a:r>
          <a:endParaRPr lang="de-DE"/>
        </a:p>
      </dgm:t>
    </dgm:pt>
    <dgm:pt modelId="{21FF65CA-F5D2-4703-BCD0-4B31C6ACFFA2}" type="parTrans" cxnId="{BFAB2CDC-DD46-4D5B-8BE6-219346E0A393}">
      <dgm:prSet/>
      <dgm:spPr/>
      <dgm:t>
        <a:bodyPr/>
        <a:lstStyle/>
        <a:p>
          <a:endParaRPr lang="de-DE"/>
        </a:p>
      </dgm:t>
    </dgm:pt>
    <dgm:pt modelId="{03375D1E-2E19-40E5-ADA6-80F85E1DC3DB}" type="sibTrans" cxnId="{BFAB2CDC-DD46-4D5B-8BE6-219346E0A393}">
      <dgm:prSet/>
      <dgm:spPr/>
      <dgm:t>
        <a:bodyPr/>
        <a:lstStyle/>
        <a:p>
          <a:endParaRPr lang="de-DE"/>
        </a:p>
      </dgm:t>
    </dgm:pt>
    <dgm:pt modelId="{0E804BF6-F2E0-4D21-B2C8-193D8C804701}">
      <dgm:prSet/>
      <dgm:spPr/>
      <dgm:t>
        <a:bodyPr/>
        <a:lstStyle/>
        <a:p>
          <a:r>
            <a:rPr lang="en-US"/>
            <a:t>Produce enough short-term achievements quickly enough to energize and motivate the change helpers, enlighten pessimists and build momentum</a:t>
          </a:r>
          <a:endParaRPr lang="de-DE"/>
        </a:p>
      </dgm:t>
    </dgm:pt>
    <dgm:pt modelId="{B2329685-64D1-48C1-B08F-338664C0F2CB}" type="parTrans" cxnId="{FB257730-0488-4888-916F-26D53F47D5F7}">
      <dgm:prSet/>
      <dgm:spPr/>
      <dgm:t>
        <a:bodyPr/>
        <a:lstStyle/>
        <a:p>
          <a:endParaRPr lang="de-DE"/>
        </a:p>
      </dgm:t>
    </dgm:pt>
    <dgm:pt modelId="{9A7DD44E-7182-4835-B9BB-0746E024852D}" type="sibTrans" cxnId="{FB257730-0488-4888-916F-26D53F47D5F7}">
      <dgm:prSet/>
      <dgm:spPr/>
      <dgm:t>
        <a:bodyPr/>
        <a:lstStyle/>
        <a:p>
          <a:endParaRPr lang="de-DE"/>
        </a:p>
      </dgm:t>
    </dgm:pt>
    <dgm:pt modelId="{9B82EB73-249E-4CB8-A612-C6915F0E8E8C}">
      <dgm:prSet/>
      <dgm:spPr/>
      <dgm:t>
        <a:bodyPr/>
        <a:lstStyle/>
        <a:p>
          <a:r>
            <a:rPr lang="en-GB"/>
            <a:t>What to achieve (desired behaviour / situation)</a:t>
          </a:r>
          <a:endParaRPr lang="de-DE"/>
        </a:p>
      </dgm:t>
    </dgm:pt>
    <dgm:pt modelId="{5E05300A-FA2C-4ED6-BB85-C25CC81BDE85}" type="parTrans" cxnId="{BB305724-6B12-4F7E-A510-6C5187E9BD71}">
      <dgm:prSet/>
      <dgm:spPr/>
      <dgm:t>
        <a:bodyPr/>
        <a:lstStyle/>
        <a:p>
          <a:endParaRPr lang="de-DE"/>
        </a:p>
      </dgm:t>
    </dgm:pt>
    <dgm:pt modelId="{5C5AB215-D4FF-4B27-9436-86739975769F}" type="sibTrans" cxnId="{BB305724-6B12-4F7E-A510-6C5187E9BD71}">
      <dgm:prSet/>
      <dgm:spPr/>
      <dgm:t>
        <a:bodyPr/>
        <a:lstStyle/>
        <a:p>
          <a:endParaRPr lang="de-DE"/>
        </a:p>
      </dgm:t>
    </dgm:pt>
    <dgm:pt modelId="{4590D4DB-FF48-4446-9D43-D6BB118478E5}">
      <dgm:prSet/>
      <dgm:spPr/>
      <dgm:t>
        <a:bodyPr/>
        <a:lstStyle/>
        <a:p>
          <a:r>
            <a:rPr lang="en-US"/>
            <a:t>Momentum builds, while fewer people resist the organisational change</a:t>
          </a:r>
          <a:endParaRPr lang="de-DE"/>
        </a:p>
      </dgm:t>
    </dgm:pt>
    <dgm:pt modelId="{AC061FD7-B802-4189-BF0C-486AB7583E94}" type="parTrans" cxnId="{D3F7C889-D574-49FD-B7EF-E1BBE8BF8740}">
      <dgm:prSet/>
      <dgm:spPr/>
      <dgm:t>
        <a:bodyPr/>
        <a:lstStyle/>
        <a:p>
          <a:endParaRPr lang="de-DE"/>
        </a:p>
      </dgm:t>
    </dgm:pt>
    <dgm:pt modelId="{FD235055-6902-4643-B16A-9E5B0E7642B0}" type="sibTrans" cxnId="{D3F7C889-D574-49FD-B7EF-E1BBE8BF8740}">
      <dgm:prSet/>
      <dgm:spPr/>
      <dgm:t>
        <a:bodyPr/>
        <a:lstStyle/>
        <a:p>
          <a:endParaRPr lang="de-DE"/>
        </a:p>
      </dgm:t>
    </dgm:pt>
    <dgm:pt modelId="{DEE1C9E8-0D14-4CAF-8153-778C75F52B5B}">
      <dgm:prSet/>
      <dgm:spPr/>
      <dgm:t>
        <a:bodyPr/>
        <a:lstStyle/>
        <a:p>
          <a:r>
            <a:rPr lang="en-US"/>
            <a:t>Cynics and pessimists are defused</a:t>
          </a:r>
          <a:endParaRPr lang="de-DE"/>
        </a:p>
      </dgm:t>
    </dgm:pt>
    <dgm:pt modelId="{FDF8AD6B-AA13-46A8-93F6-3E786DC79921}" type="parTrans" cxnId="{2A84CA7E-8EB8-4C23-B889-0A78D59A0FC0}">
      <dgm:prSet/>
      <dgm:spPr/>
      <dgm:t>
        <a:bodyPr/>
        <a:lstStyle/>
        <a:p>
          <a:endParaRPr lang="de-DE"/>
        </a:p>
      </dgm:t>
    </dgm:pt>
    <dgm:pt modelId="{6AB2AE93-59AD-4098-9FF9-E68C3E95C31C}" type="sibTrans" cxnId="{2A84CA7E-8EB8-4C23-B889-0A78D59A0FC0}">
      <dgm:prSet/>
      <dgm:spPr/>
      <dgm:t>
        <a:bodyPr/>
        <a:lstStyle/>
        <a:p>
          <a:endParaRPr lang="de-DE"/>
        </a:p>
      </dgm:t>
    </dgm:pt>
    <dgm:pt modelId="{1EDDDCC5-5E3D-4FA7-907F-182C49F2F6DC}">
      <dgm:prSet/>
      <dgm:spPr/>
      <dgm:t>
        <a:bodyPr/>
        <a:lstStyle/>
        <a:p>
          <a:r>
            <a:rPr lang="en-GB"/>
            <a:t>What to avoid (risks)</a:t>
          </a:r>
          <a:endParaRPr lang="de-DE"/>
        </a:p>
      </dgm:t>
    </dgm:pt>
    <dgm:pt modelId="{190F5FE0-DD93-4409-8C57-BDAB8E8D3DB8}" type="parTrans" cxnId="{198695F8-7896-44DF-A462-7942A01F2E25}">
      <dgm:prSet/>
      <dgm:spPr/>
      <dgm:t>
        <a:bodyPr/>
        <a:lstStyle/>
        <a:p>
          <a:endParaRPr lang="de-DE"/>
        </a:p>
      </dgm:t>
    </dgm:pt>
    <dgm:pt modelId="{DE0A66D0-8BC8-41BF-9C30-8618CC210B65}" type="sibTrans" cxnId="{198695F8-7896-44DF-A462-7942A01F2E25}">
      <dgm:prSet/>
      <dgm:spPr/>
      <dgm:t>
        <a:bodyPr/>
        <a:lstStyle/>
        <a:p>
          <a:endParaRPr lang="de-DE"/>
        </a:p>
      </dgm:t>
    </dgm:pt>
    <dgm:pt modelId="{1F8D4508-BC2E-4312-B535-44C75949A06A}">
      <dgm:prSet/>
      <dgm:spPr/>
      <dgm:t>
        <a:bodyPr/>
        <a:lstStyle/>
        <a:p>
          <a:r>
            <a:rPr lang="en-US"/>
            <a:t>Quick-wins, although they have been achieved, are not visible enough</a:t>
          </a:r>
          <a:endParaRPr lang="de-DE"/>
        </a:p>
      </dgm:t>
    </dgm:pt>
    <dgm:pt modelId="{EA8F505D-2E8C-4B00-945A-432AAFBD2F17}" type="parTrans" cxnId="{134EFBB5-2F39-4507-8830-676ADDD0D0B9}">
      <dgm:prSet/>
      <dgm:spPr/>
      <dgm:t>
        <a:bodyPr/>
        <a:lstStyle/>
        <a:p>
          <a:endParaRPr lang="de-DE"/>
        </a:p>
      </dgm:t>
    </dgm:pt>
    <dgm:pt modelId="{999E3719-0EDB-46EB-BA0C-15BF96FDBCAE}" type="sibTrans" cxnId="{134EFBB5-2F39-4507-8830-676ADDD0D0B9}">
      <dgm:prSet/>
      <dgm:spPr/>
      <dgm:t>
        <a:bodyPr/>
        <a:lstStyle/>
        <a:p>
          <a:endParaRPr lang="de-DE"/>
        </a:p>
      </dgm:t>
    </dgm:pt>
    <dgm:pt modelId="{103A8788-218F-48DC-A008-91BF4FAE96E7}">
      <dgm:prSet/>
      <dgm:spPr/>
      <dgm:t>
        <a:bodyPr/>
        <a:lstStyle/>
        <a:p>
          <a:r>
            <a:rPr lang="en-GB"/>
            <a:t>How to move it forward (recommended actions)</a:t>
          </a:r>
          <a:endParaRPr lang="de-DE"/>
        </a:p>
      </dgm:t>
    </dgm:pt>
    <dgm:pt modelId="{8A586399-B4F9-4AA9-935F-A2F1B926B164}" type="parTrans" cxnId="{10FDAD79-088D-4E57-A8C6-03CED1B0A1F9}">
      <dgm:prSet/>
      <dgm:spPr/>
      <dgm:t>
        <a:bodyPr/>
        <a:lstStyle/>
        <a:p>
          <a:endParaRPr lang="de-DE"/>
        </a:p>
      </dgm:t>
    </dgm:pt>
    <dgm:pt modelId="{3808ECBE-9602-4FAF-B402-FB59DAB24787}" type="sibTrans" cxnId="{10FDAD79-088D-4E57-A8C6-03CED1B0A1F9}">
      <dgm:prSet/>
      <dgm:spPr/>
      <dgm:t>
        <a:bodyPr/>
        <a:lstStyle/>
        <a:p>
          <a:endParaRPr lang="de-DE"/>
        </a:p>
      </dgm:t>
    </dgm:pt>
    <dgm:pt modelId="{94FBF440-6C5A-411B-AA12-FF31464229C1}">
      <dgm:prSet/>
      <dgm:spPr/>
      <dgm:t>
        <a:bodyPr/>
        <a:lstStyle/>
        <a:p>
          <a:r>
            <a:rPr lang="en-US"/>
            <a:t>Prioritize tasks in support of quick-wins</a:t>
          </a:r>
          <a:endParaRPr lang="de-DE"/>
        </a:p>
      </dgm:t>
    </dgm:pt>
    <dgm:pt modelId="{CC679FF2-7D07-4C82-94C5-A68668763B0A}" type="parTrans" cxnId="{AF782254-9A49-4606-927E-E1D00691FCF4}">
      <dgm:prSet/>
      <dgm:spPr/>
      <dgm:t>
        <a:bodyPr/>
        <a:lstStyle/>
        <a:p>
          <a:endParaRPr lang="de-DE"/>
        </a:p>
      </dgm:t>
    </dgm:pt>
    <dgm:pt modelId="{2812BCD4-4BEF-4B9F-90E3-4C95AE1B66DD}" type="sibTrans" cxnId="{AF782254-9A49-4606-927E-E1D00691FCF4}">
      <dgm:prSet/>
      <dgm:spPr/>
      <dgm:t>
        <a:bodyPr/>
        <a:lstStyle/>
        <a:p>
          <a:endParaRPr lang="de-DE"/>
        </a:p>
      </dgm:t>
    </dgm:pt>
    <dgm:pt modelId="{9AC0A2B1-E3B4-4032-B3D7-869400020493}">
      <dgm:prSet/>
      <dgm:spPr/>
      <dgm:t>
        <a:bodyPr/>
        <a:lstStyle/>
        <a:p>
          <a:r>
            <a:rPr lang="en-US"/>
            <a:t>As soon as achievements have been realised, communicate broadly</a:t>
          </a:r>
          <a:endParaRPr lang="de-DE"/>
        </a:p>
      </dgm:t>
    </dgm:pt>
    <dgm:pt modelId="{15313646-D927-4BCF-A6F3-4E8DB1470967}" type="parTrans" cxnId="{2B30819A-89C9-4A6C-91FF-770990DCDA3C}">
      <dgm:prSet/>
      <dgm:spPr/>
      <dgm:t>
        <a:bodyPr/>
        <a:lstStyle/>
        <a:p>
          <a:endParaRPr lang="de-DE"/>
        </a:p>
      </dgm:t>
    </dgm:pt>
    <dgm:pt modelId="{B01C9F61-D172-4E78-A4EF-CB162898521D}" type="sibTrans" cxnId="{2B30819A-89C9-4A6C-91FF-770990DCDA3C}">
      <dgm:prSet/>
      <dgm:spPr/>
      <dgm:t>
        <a:bodyPr/>
        <a:lstStyle/>
        <a:p>
          <a:endParaRPr lang="de-DE"/>
        </a:p>
      </dgm:t>
    </dgm:pt>
    <dgm:pt modelId="{228D8452-71D9-453A-AF69-76B521614A53}" type="pres">
      <dgm:prSet presAssocID="{07E6B1D3-0FF0-43A1-86EF-7A588DEC0B31}" presName="Name0" presStyleCnt="0">
        <dgm:presLayoutVars>
          <dgm:dir/>
          <dgm:animLvl val="lvl"/>
          <dgm:resizeHandles val="exact"/>
        </dgm:presLayoutVars>
      </dgm:prSet>
      <dgm:spPr/>
    </dgm:pt>
    <dgm:pt modelId="{5651B76A-DDD6-4877-AE35-0F421461A18C}" type="pres">
      <dgm:prSet presAssocID="{E45DBF82-2762-4BB1-A715-77410C2A711F}" presName="composite" presStyleCnt="0"/>
      <dgm:spPr/>
    </dgm:pt>
    <dgm:pt modelId="{3B906C4E-4C9F-4A76-A105-2910CB23A845}" type="pres">
      <dgm:prSet presAssocID="{E45DBF82-2762-4BB1-A715-77410C2A711F}" presName="parTx" presStyleLbl="alignNode1" presStyleIdx="0" presStyleCnt="4">
        <dgm:presLayoutVars>
          <dgm:chMax val="0"/>
          <dgm:chPref val="0"/>
          <dgm:bulletEnabled val="1"/>
        </dgm:presLayoutVars>
      </dgm:prSet>
      <dgm:spPr/>
    </dgm:pt>
    <dgm:pt modelId="{CF90A852-37BF-4BD1-898B-01CA186D1EA2}" type="pres">
      <dgm:prSet presAssocID="{E45DBF82-2762-4BB1-A715-77410C2A711F}" presName="desTx" presStyleLbl="alignAccFollowNode1" presStyleIdx="0" presStyleCnt="4">
        <dgm:presLayoutVars>
          <dgm:bulletEnabled val="1"/>
        </dgm:presLayoutVars>
      </dgm:prSet>
      <dgm:spPr/>
    </dgm:pt>
    <dgm:pt modelId="{7F361F84-3A74-43A6-8357-3901344C9D63}" type="pres">
      <dgm:prSet presAssocID="{03375D1E-2E19-40E5-ADA6-80F85E1DC3DB}" presName="space" presStyleCnt="0"/>
      <dgm:spPr/>
    </dgm:pt>
    <dgm:pt modelId="{5BB4E833-0D40-4118-9C92-7AF9EFD786D3}" type="pres">
      <dgm:prSet presAssocID="{9B82EB73-249E-4CB8-A612-C6915F0E8E8C}" presName="composite" presStyleCnt="0"/>
      <dgm:spPr/>
    </dgm:pt>
    <dgm:pt modelId="{10E753E6-3186-4E41-AE82-0CF0018481AA}" type="pres">
      <dgm:prSet presAssocID="{9B82EB73-249E-4CB8-A612-C6915F0E8E8C}" presName="parTx" presStyleLbl="alignNode1" presStyleIdx="1" presStyleCnt="4">
        <dgm:presLayoutVars>
          <dgm:chMax val="0"/>
          <dgm:chPref val="0"/>
          <dgm:bulletEnabled val="1"/>
        </dgm:presLayoutVars>
      </dgm:prSet>
      <dgm:spPr/>
    </dgm:pt>
    <dgm:pt modelId="{0D946D68-E662-4D99-83D4-70BD5228FDC0}" type="pres">
      <dgm:prSet presAssocID="{9B82EB73-249E-4CB8-A612-C6915F0E8E8C}" presName="desTx" presStyleLbl="alignAccFollowNode1" presStyleIdx="1" presStyleCnt="4">
        <dgm:presLayoutVars>
          <dgm:bulletEnabled val="1"/>
        </dgm:presLayoutVars>
      </dgm:prSet>
      <dgm:spPr/>
    </dgm:pt>
    <dgm:pt modelId="{FAE676E8-C8D4-49CE-894B-C65EB26C029B}" type="pres">
      <dgm:prSet presAssocID="{5C5AB215-D4FF-4B27-9436-86739975769F}" presName="space" presStyleCnt="0"/>
      <dgm:spPr/>
    </dgm:pt>
    <dgm:pt modelId="{D0DEB96A-0F2D-4366-B85B-4B5EEB1AD6BA}" type="pres">
      <dgm:prSet presAssocID="{1EDDDCC5-5E3D-4FA7-907F-182C49F2F6DC}" presName="composite" presStyleCnt="0"/>
      <dgm:spPr/>
    </dgm:pt>
    <dgm:pt modelId="{43D9F1C1-A820-44B9-95AA-BA3563E4260E}" type="pres">
      <dgm:prSet presAssocID="{1EDDDCC5-5E3D-4FA7-907F-182C49F2F6DC}" presName="parTx" presStyleLbl="alignNode1" presStyleIdx="2" presStyleCnt="4">
        <dgm:presLayoutVars>
          <dgm:chMax val="0"/>
          <dgm:chPref val="0"/>
          <dgm:bulletEnabled val="1"/>
        </dgm:presLayoutVars>
      </dgm:prSet>
      <dgm:spPr/>
    </dgm:pt>
    <dgm:pt modelId="{3C78CB5E-FBCE-4B25-A252-36DB0BD96743}" type="pres">
      <dgm:prSet presAssocID="{1EDDDCC5-5E3D-4FA7-907F-182C49F2F6DC}" presName="desTx" presStyleLbl="alignAccFollowNode1" presStyleIdx="2" presStyleCnt="4">
        <dgm:presLayoutVars>
          <dgm:bulletEnabled val="1"/>
        </dgm:presLayoutVars>
      </dgm:prSet>
      <dgm:spPr/>
    </dgm:pt>
    <dgm:pt modelId="{61C62FAB-F730-43CA-8D3B-447D345E0FDA}" type="pres">
      <dgm:prSet presAssocID="{DE0A66D0-8BC8-41BF-9C30-8618CC210B65}" presName="space" presStyleCnt="0"/>
      <dgm:spPr/>
    </dgm:pt>
    <dgm:pt modelId="{793E6D84-CBF4-429B-B1F8-09DCC1CFC5C2}" type="pres">
      <dgm:prSet presAssocID="{103A8788-218F-48DC-A008-91BF4FAE96E7}" presName="composite" presStyleCnt="0"/>
      <dgm:spPr/>
    </dgm:pt>
    <dgm:pt modelId="{77419208-08D3-4401-A88F-91D45649563F}" type="pres">
      <dgm:prSet presAssocID="{103A8788-218F-48DC-A008-91BF4FAE96E7}" presName="parTx" presStyleLbl="alignNode1" presStyleIdx="3" presStyleCnt="4">
        <dgm:presLayoutVars>
          <dgm:chMax val="0"/>
          <dgm:chPref val="0"/>
          <dgm:bulletEnabled val="1"/>
        </dgm:presLayoutVars>
      </dgm:prSet>
      <dgm:spPr/>
    </dgm:pt>
    <dgm:pt modelId="{BAD8C9B8-D7DF-40BF-8FDF-0AFFE0D602DD}" type="pres">
      <dgm:prSet presAssocID="{103A8788-218F-48DC-A008-91BF4FAE96E7}" presName="desTx" presStyleLbl="alignAccFollowNode1" presStyleIdx="3" presStyleCnt="4">
        <dgm:presLayoutVars>
          <dgm:bulletEnabled val="1"/>
        </dgm:presLayoutVars>
      </dgm:prSet>
      <dgm:spPr/>
    </dgm:pt>
  </dgm:ptLst>
  <dgm:cxnLst>
    <dgm:cxn modelId="{BB305724-6B12-4F7E-A510-6C5187E9BD71}" srcId="{07E6B1D3-0FF0-43A1-86EF-7A588DEC0B31}" destId="{9B82EB73-249E-4CB8-A612-C6915F0E8E8C}" srcOrd="1" destOrd="0" parTransId="{5E05300A-FA2C-4ED6-BB85-C25CC81BDE85}" sibTransId="{5C5AB215-D4FF-4B27-9436-86739975769F}"/>
    <dgm:cxn modelId="{E7523C27-98D1-41B5-8894-C12BA5E495B4}" type="presOf" srcId="{103A8788-218F-48DC-A008-91BF4FAE96E7}" destId="{77419208-08D3-4401-A88F-91D45649563F}" srcOrd="0" destOrd="0" presId="urn:microsoft.com/office/officeart/2005/8/layout/hList1"/>
    <dgm:cxn modelId="{FB257730-0488-4888-916F-26D53F47D5F7}" srcId="{E45DBF82-2762-4BB1-A715-77410C2A711F}" destId="{0E804BF6-F2E0-4D21-B2C8-193D8C804701}" srcOrd="0" destOrd="0" parTransId="{B2329685-64D1-48C1-B08F-338664C0F2CB}" sibTransId="{9A7DD44E-7182-4835-B9BB-0746E024852D}"/>
    <dgm:cxn modelId="{F2DA1B35-9AF8-4049-BFB2-303B24F41233}" type="presOf" srcId="{4590D4DB-FF48-4446-9D43-D6BB118478E5}" destId="{0D946D68-E662-4D99-83D4-70BD5228FDC0}" srcOrd="0" destOrd="0" presId="urn:microsoft.com/office/officeart/2005/8/layout/hList1"/>
    <dgm:cxn modelId="{AF782254-9A49-4606-927E-E1D00691FCF4}" srcId="{103A8788-218F-48DC-A008-91BF4FAE96E7}" destId="{94FBF440-6C5A-411B-AA12-FF31464229C1}" srcOrd="0" destOrd="0" parTransId="{CC679FF2-7D07-4C82-94C5-A68668763B0A}" sibTransId="{2812BCD4-4BEF-4B9F-90E3-4C95AE1B66DD}"/>
    <dgm:cxn modelId="{10FDAD79-088D-4E57-A8C6-03CED1B0A1F9}" srcId="{07E6B1D3-0FF0-43A1-86EF-7A588DEC0B31}" destId="{103A8788-218F-48DC-A008-91BF4FAE96E7}" srcOrd="3" destOrd="0" parTransId="{8A586399-B4F9-4AA9-935F-A2F1B926B164}" sibTransId="{3808ECBE-9602-4FAF-B402-FB59DAB24787}"/>
    <dgm:cxn modelId="{2A84CA7E-8EB8-4C23-B889-0A78D59A0FC0}" srcId="{9B82EB73-249E-4CB8-A612-C6915F0E8E8C}" destId="{DEE1C9E8-0D14-4CAF-8153-778C75F52B5B}" srcOrd="1" destOrd="0" parTransId="{FDF8AD6B-AA13-46A8-93F6-3E786DC79921}" sibTransId="{6AB2AE93-59AD-4098-9FF9-E68C3E95C31C}"/>
    <dgm:cxn modelId="{D3F7C889-D574-49FD-B7EF-E1BBE8BF8740}" srcId="{9B82EB73-249E-4CB8-A612-C6915F0E8E8C}" destId="{4590D4DB-FF48-4446-9D43-D6BB118478E5}" srcOrd="0" destOrd="0" parTransId="{AC061FD7-B802-4189-BF0C-486AB7583E94}" sibTransId="{FD235055-6902-4643-B16A-9E5B0E7642B0}"/>
    <dgm:cxn modelId="{2B30819A-89C9-4A6C-91FF-770990DCDA3C}" srcId="{103A8788-218F-48DC-A008-91BF4FAE96E7}" destId="{9AC0A2B1-E3B4-4032-B3D7-869400020493}" srcOrd="1" destOrd="0" parTransId="{15313646-D927-4BCF-A6F3-4E8DB1470967}" sibTransId="{B01C9F61-D172-4E78-A4EF-CB162898521D}"/>
    <dgm:cxn modelId="{12EC95A1-0073-44CB-A2FC-0AC4A00CC5A5}" type="presOf" srcId="{94FBF440-6C5A-411B-AA12-FF31464229C1}" destId="{BAD8C9B8-D7DF-40BF-8FDF-0AFFE0D602DD}" srcOrd="0" destOrd="0" presId="urn:microsoft.com/office/officeart/2005/8/layout/hList1"/>
    <dgm:cxn modelId="{134EFBB5-2F39-4507-8830-676ADDD0D0B9}" srcId="{1EDDDCC5-5E3D-4FA7-907F-182C49F2F6DC}" destId="{1F8D4508-BC2E-4312-B535-44C75949A06A}" srcOrd="0" destOrd="0" parTransId="{EA8F505D-2E8C-4B00-945A-432AAFBD2F17}" sibTransId="{999E3719-0EDB-46EB-BA0C-15BF96FDBCAE}"/>
    <dgm:cxn modelId="{798F3CC2-CB04-4542-A85B-83BF6878B5FB}" type="presOf" srcId="{1EDDDCC5-5E3D-4FA7-907F-182C49F2F6DC}" destId="{43D9F1C1-A820-44B9-95AA-BA3563E4260E}" srcOrd="0" destOrd="0" presId="urn:microsoft.com/office/officeart/2005/8/layout/hList1"/>
    <dgm:cxn modelId="{924649D3-1347-4C71-B29A-6EACD1700C2C}" type="presOf" srcId="{1F8D4508-BC2E-4312-B535-44C75949A06A}" destId="{3C78CB5E-FBCE-4B25-A252-36DB0BD96743}" srcOrd="0" destOrd="0" presId="urn:microsoft.com/office/officeart/2005/8/layout/hList1"/>
    <dgm:cxn modelId="{C4977ED9-15F2-45DF-85D0-5988E0A8C538}" type="presOf" srcId="{E45DBF82-2762-4BB1-A715-77410C2A711F}" destId="{3B906C4E-4C9F-4A76-A105-2910CB23A845}" srcOrd="0" destOrd="0" presId="urn:microsoft.com/office/officeart/2005/8/layout/hList1"/>
    <dgm:cxn modelId="{BFAB2CDC-DD46-4D5B-8BE6-219346E0A393}" srcId="{07E6B1D3-0FF0-43A1-86EF-7A588DEC0B31}" destId="{E45DBF82-2762-4BB1-A715-77410C2A711F}" srcOrd="0" destOrd="0" parTransId="{21FF65CA-F5D2-4703-BCD0-4B31C6ACFFA2}" sibTransId="{03375D1E-2E19-40E5-ADA6-80F85E1DC3DB}"/>
    <dgm:cxn modelId="{5A946AEA-D9FC-4EE7-86D1-BC5102C49D45}" type="presOf" srcId="{9B82EB73-249E-4CB8-A612-C6915F0E8E8C}" destId="{10E753E6-3186-4E41-AE82-0CF0018481AA}" srcOrd="0" destOrd="0" presId="urn:microsoft.com/office/officeart/2005/8/layout/hList1"/>
    <dgm:cxn modelId="{36A630ED-27A7-41EC-9F49-2E7B6D25DE53}" type="presOf" srcId="{DEE1C9E8-0D14-4CAF-8153-778C75F52B5B}" destId="{0D946D68-E662-4D99-83D4-70BD5228FDC0}" srcOrd="0" destOrd="1" presId="urn:microsoft.com/office/officeart/2005/8/layout/hList1"/>
    <dgm:cxn modelId="{4C77A6F5-3083-4D01-93D2-86E175F4D9A3}" type="presOf" srcId="{0E804BF6-F2E0-4D21-B2C8-193D8C804701}" destId="{CF90A852-37BF-4BD1-898B-01CA186D1EA2}" srcOrd="0" destOrd="0" presId="urn:microsoft.com/office/officeart/2005/8/layout/hList1"/>
    <dgm:cxn modelId="{AD2C91F8-B5D8-4AD8-A391-2AD985B7A649}" type="presOf" srcId="{07E6B1D3-0FF0-43A1-86EF-7A588DEC0B31}" destId="{228D8452-71D9-453A-AF69-76B521614A53}" srcOrd="0" destOrd="0" presId="urn:microsoft.com/office/officeart/2005/8/layout/hList1"/>
    <dgm:cxn modelId="{198695F8-7896-44DF-A462-7942A01F2E25}" srcId="{07E6B1D3-0FF0-43A1-86EF-7A588DEC0B31}" destId="{1EDDDCC5-5E3D-4FA7-907F-182C49F2F6DC}" srcOrd="2" destOrd="0" parTransId="{190F5FE0-DD93-4409-8C57-BDAB8E8D3DB8}" sibTransId="{DE0A66D0-8BC8-41BF-9C30-8618CC210B65}"/>
    <dgm:cxn modelId="{979E9AF8-7744-49C7-8099-F0C45A5CFD01}" type="presOf" srcId="{9AC0A2B1-E3B4-4032-B3D7-869400020493}" destId="{BAD8C9B8-D7DF-40BF-8FDF-0AFFE0D602DD}" srcOrd="0" destOrd="1" presId="urn:microsoft.com/office/officeart/2005/8/layout/hList1"/>
    <dgm:cxn modelId="{436DBE52-AC0B-4491-9189-A101F3249308}" type="presParOf" srcId="{228D8452-71D9-453A-AF69-76B521614A53}" destId="{5651B76A-DDD6-4877-AE35-0F421461A18C}" srcOrd="0" destOrd="0" presId="urn:microsoft.com/office/officeart/2005/8/layout/hList1"/>
    <dgm:cxn modelId="{B709A54A-AF91-46A8-BCAC-94059225B716}" type="presParOf" srcId="{5651B76A-DDD6-4877-AE35-0F421461A18C}" destId="{3B906C4E-4C9F-4A76-A105-2910CB23A845}" srcOrd="0" destOrd="0" presId="urn:microsoft.com/office/officeart/2005/8/layout/hList1"/>
    <dgm:cxn modelId="{F421A8D2-455F-4414-B1BA-192D54D3D11C}" type="presParOf" srcId="{5651B76A-DDD6-4877-AE35-0F421461A18C}" destId="{CF90A852-37BF-4BD1-898B-01CA186D1EA2}" srcOrd="1" destOrd="0" presId="urn:microsoft.com/office/officeart/2005/8/layout/hList1"/>
    <dgm:cxn modelId="{F8A65262-8F5E-40EE-8109-E840C3F0475C}" type="presParOf" srcId="{228D8452-71D9-453A-AF69-76B521614A53}" destId="{7F361F84-3A74-43A6-8357-3901344C9D63}" srcOrd="1" destOrd="0" presId="urn:microsoft.com/office/officeart/2005/8/layout/hList1"/>
    <dgm:cxn modelId="{AC36ADE6-C9CC-4F17-BB1F-C259DE1E1756}" type="presParOf" srcId="{228D8452-71D9-453A-AF69-76B521614A53}" destId="{5BB4E833-0D40-4118-9C92-7AF9EFD786D3}" srcOrd="2" destOrd="0" presId="urn:microsoft.com/office/officeart/2005/8/layout/hList1"/>
    <dgm:cxn modelId="{C075EC15-ECF6-4C92-8BA6-74D8513C72DB}" type="presParOf" srcId="{5BB4E833-0D40-4118-9C92-7AF9EFD786D3}" destId="{10E753E6-3186-4E41-AE82-0CF0018481AA}" srcOrd="0" destOrd="0" presId="urn:microsoft.com/office/officeart/2005/8/layout/hList1"/>
    <dgm:cxn modelId="{E4EC7BAE-B482-4FF7-8EDC-4BD4E423E99F}" type="presParOf" srcId="{5BB4E833-0D40-4118-9C92-7AF9EFD786D3}" destId="{0D946D68-E662-4D99-83D4-70BD5228FDC0}" srcOrd="1" destOrd="0" presId="urn:microsoft.com/office/officeart/2005/8/layout/hList1"/>
    <dgm:cxn modelId="{BE032571-4400-4FB6-9237-900809ED8266}" type="presParOf" srcId="{228D8452-71D9-453A-AF69-76B521614A53}" destId="{FAE676E8-C8D4-49CE-894B-C65EB26C029B}" srcOrd="3" destOrd="0" presId="urn:microsoft.com/office/officeart/2005/8/layout/hList1"/>
    <dgm:cxn modelId="{0DFB1D70-B337-48D1-B67F-A17A04D75B71}" type="presParOf" srcId="{228D8452-71D9-453A-AF69-76B521614A53}" destId="{D0DEB96A-0F2D-4366-B85B-4B5EEB1AD6BA}" srcOrd="4" destOrd="0" presId="urn:microsoft.com/office/officeart/2005/8/layout/hList1"/>
    <dgm:cxn modelId="{096AAE75-0184-402A-B5F6-30E54DECED28}" type="presParOf" srcId="{D0DEB96A-0F2D-4366-B85B-4B5EEB1AD6BA}" destId="{43D9F1C1-A820-44B9-95AA-BA3563E4260E}" srcOrd="0" destOrd="0" presId="urn:microsoft.com/office/officeart/2005/8/layout/hList1"/>
    <dgm:cxn modelId="{E61C938C-B8A7-4036-9D44-7CF88E12DBBE}" type="presParOf" srcId="{D0DEB96A-0F2D-4366-B85B-4B5EEB1AD6BA}" destId="{3C78CB5E-FBCE-4B25-A252-36DB0BD96743}" srcOrd="1" destOrd="0" presId="urn:microsoft.com/office/officeart/2005/8/layout/hList1"/>
    <dgm:cxn modelId="{2B16CF29-64DC-45AC-8AA2-974E61C80386}" type="presParOf" srcId="{228D8452-71D9-453A-AF69-76B521614A53}" destId="{61C62FAB-F730-43CA-8D3B-447D345E0FDA}" srcOrd="5" destOrd="0" presId="urn:microsoft.com/office/officeart/2005/8/layout/hList1"/>
    <dgm:cxn modelId="{56B97C08-08F1-4D08-844E-DD3C659E9923}" type="presParOf" srcId="{228D8452-71D9-453A-AF69-76B521614A53}" destId="{793E6D84-CBF4-429B-B1F8-09DCC1CFC5C2}" srcOrd="6" destOrd="0" presId="urn:microsoft.com/office/officeart/2005/8/layout/hList1"/>
    <dgm:cxn modelId="{1CFE366E-BB45-4B3E-832E-DA536A110FB0}" type="presParOf" srcId="{793E6D84-CBF4-429B-B1F8-09DCC1CFC5C2}" destId="{77419208-08D3-4401-A88F-91D45649563F}" srcOrd="0" destOrd="0" presId="urn:microsoft.com/office/officeart/2005/8/layout/hList1"/>
    <dgm:cxn modelId="{110CA4B7-4527-4848-BC8F-1685FD9A48AA}" type="presParOf" srcId="{793E6D84-CBF4-429B-B1F8-09DCC1CFC5C2}" destId="{BAD8C9B8-D7DF-40BF-8FDF-0AFFE0D602DD}"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B4A53DFA-399E-4241-9C5D-174E17B8EC00}" type="doc">
      <dgm:prSet loTypeId="urn:microsoft.com/office/officeart/2005/8/layout/hList1" loCatId="list" qsTypeId="urn:microsoft.com/office/officeart/2005/8/quickstyle/simple1" qsCatId="simple" csTypeId="urn:microsoft.com/office/officeart/2005/8/colors/accent1_2" csCatId="accent1"/>
      <dgm:spPr/>
      <dgm:t>
        <a:bodyPr/>
        <a:lstStyle/>
        <a:p>
          <a:endParaRPr lang="de-DE"/>
        </a:p>
      </dgm:t>
    </dgm:pt>
    <dgm:pt modelId="{A1E06CC1-B75E-4B75-A5BC-A28016762983}">
      <dgm:prSet/>
      <dgm:spPr/>
      <dgm:t>
        <a:bodyPr/>
        <a:lstStyle/>
        <a:p>
          <a:r>
            <a:rPr lang="en-GB"/>
            <a:t>What to do (core challenge)</a:t>
          </a:r>
          <a:endParaRPr lang="de-DE"/>
        </a:p>
      </dgm:t>
    </dgm:pt>
    <dgm:pt modelId="{AF414179-EDE6-44EB-BBEA-B35A71A40A5A}" type="parTrans" cxnId="{FF9FE6B9-D1BE-4317-9738-D9C0B9B63A76}">
      <dgm:prSet/>
      <dgm:spPr/>
      <dgm:t>
        <a:bodyPr/>
        <a:lstStyle/>
        <a:p>
          <a:endParaRPr lang="de-DE"/>
        </a:p>
      </dgm:t>
    </dgm:pt>
    <dgm:pt modelId="{510DBEB5-6EDF-4D84-A263-240E206ACD40}" type="sibTrans" cxnId="{FF9FE6B9-D1BE-4317-9738-D9C0B9B63A76}">
      <dgm:prSet/>
      <dgm:spPr/>
      <dgm:t>
        <a:bodyPr/>
        <a:lstStyle/>
        <a:p>
          <a:endParaRPr lang="de-DE"/>
        </a:p>
      </dgm:t>
    </dgm:pt>
    <dgm:pt modelId="{2ACE3594-521C-42F1-9619-E94E1B3E30A7}">
      <dgm:prSet/>
      <dgm:spPr/>
      <dgm:t>
        <a:bodyPr/>
        <a:lstStyle/>
        <a:p>
          <a:r>
            <a:rPr lang="en-US"/>
            <a:t>Continue with the same energy and effort after first achievements have been made</a:t>
          </a:r>
          <a:endParaRPr lang="de-DE"/>
        </a:p>
      </dgm:t>
    </dgm:pt>
    <dgm:pt modelId="{74494A0C-0BE5-40F0-B56D-A2A9034849E7}" type="parTrans" cxnId="{BD516DD8-6A0E-4961-AA18-C2A73A2B1EF7}">
      <dgm:prSet/>
      <dgm:spPr/>
      <dgm:t>
        <a:bodyPr/>
        <a:lstStyle/>
        <a:p>
          <a:endParaRPr lang="de-DE"/>
        </a:p>
      </dgm:t>
    </dgm:pt>
    <dgm:pt modelId="{FDBD3CFC-B4A5-40E2-AF78-975AFB82E7E8}" type="sibTrans" cxnId="{BD516DD8-6A0E-4961-AA18-C2A73A2B1EF7}">
      <dgm:prSet/>
      <dgm:spPr/>
      <dgm:t>
        <a:bodyPr/>
        <a:lstStyle/>
        <a:p>
          <a:endParaRPr lang="de-DE"/>
        </a:p>
      </dgm:t>
    </dgm:pt>
    <dgm:pt modelId="{F63BEFED-4124-4553-8E95-22FFCDC01632}">
      <dgm:prSet/>
      <dgm:spPr/>
      <dgm:t>
        <a:bodyPr/>
        <a:lstStyle/>
        <a:p>
          <a:r>
            <a:rPr lang="en-GB"/>
            <a:t>What to achieve (desired behaviour / situation)</a:t>
          </a:r>
          <a:endParaRPr lang="de-DE"/>
        </a:p>
      </dgm:t>
    </dgm:pt>
    <dgm:pt modelId="{813DB084-18E0-44CF-A825-0F0723B48FD3}" type="parTrans" cxnId="{97F1E066-7C5B-494B-A6BF-A965C7060799}">
      <dgm:prSet/>
      <dgm:spPr/>
      <dgm:t>
        <a:bodyPr/>
        <a:lstStyle/>
        <a:p>
          <a:endParaRPr lang="de-DE"/>
        </a:p>
      </dgm:t>
    </dgm:pt>
    <dgm:pt modelId="{0E434590-502E-4688-A424-8AF5F7109984}" type="sibTrans" cxnId="{97F1E066-7C5B-494B-A6BF-A965C7060799}">
      <dgm:prSet/>
      <dgm:spPr/>
      <dgm:t>
        <a:bodyPr/>
        <a:lstStyle/>
        <a:p>
          <a:endParaRPr lang="de-DE"/>
        </a:p>
      </dgm:t>
    </dgm:pt>
    <dgm:pt modelId="{AD97872A-A7E2-457E-ADAE-FAFF81BFA7EE}">
      <dgm:prSet/>
      <dgm:spPr/>
      <dgm:t>
        <a:bodyPr/>
        <a:lstStyle/>
        <a:p>
          <a:r>
            <a:rPr lang="en-US"/>
            <a:t>People remain motivated and energized.</a:t>
          </a:r>
          <a:endParaRPr lang="de-DE"/>
        </a:p>
      </dgm:t>
    </dgm:pt>
    <dgm:pt modelId="{D26260FB-FD4E-4B1B-82B3-CDC9EC41FED5}" type="parTrans" cxnId="{5533F668-AA0E-4B87-A798-D1CDBDD4F568}">
      <dgm:prSet/>
      <dgm:spPr/>
      <dgm:t>
        <a:bodyPr/>
        <a:lstStyle/>
        <a:p>
          <a:endParaRPr lang="de-DE"/>
        </a:p>
      </dgm:t>
    </dgm:pt>
    <dgm:pt modelId="{D04B4482-5100-48A3-BA8E-EDCAD8E8F4A3}" type="sibTrans" cxnId="{5533F668-AA0E-4B87-A798-D1CDBDD4F568}">
      <dgm:prSet/>
      <dgm:spPr/>
      <dgm:t>
        <a:bodyPr/>
        <a:lstStyle/>
        <a:p>
          <a:endParaRPr lang="de-DE"/>
        </a:p>
      </dgm:t>
    </dgm:pt>
    <dgm:pt modelId="{9A9E3568-2410-41D7-9AE5-92866718659D}">
      <dgm:prSet/>
      <dgm:spPr/>
      <dgm:t>
        <a:bodyPr/>
        <a:lstStyle/>
        <a:p>
          <a:r>
            <a:rPr lang="en-US"/>
            <a:t>Further change is pushed forward towards the overall vision.</a:t>
          </a:r>
          <a:endParaRPr lang="de-DE"/>
        </a:p>
      </dgm:t>
    </dgm:pt>
    <dgm:pt modelId="{725938B6-48EB-4138-99C9-D5EF8BD18B8E}" type="parTrans" cxnId="{2D7E0CF3-819E-490C-B50C-93B49741C7CF}">
      <dgm:prSet/>
      <dgm:spPr/>
      <dgm:t>
        <a:bodyPr/>
        <a:lstStyle/>
        <a:p>
          <a:endParaRPr lang="de-DE"/>
        </a:p>
      </dgm:t>
    </dgm:pt>
    <dgm:pt modelId="{7EFD48D4-3DF2-4EE5-9ED8-31624D112681}" type="sibTrans" cxnId="{2D7E0CF3-819E-490C-B50C-93B49741C7CF}">
      <dgm:prSet/>
      <dgm:spPr/>
      <dgm:t>
        <a:bodyPr/>
        <a:lstStyle/>
        <a:p>
          <a:endParaRPr lang="de-DE"/>
        </a:p>
      </dgm:t>
    </dgm:pt>
    <dgm:pt modelId="{A7909A4D-2646-4659-8CAB-E3A6EC4C49EA}">
      <dgm:prSet/>
      <dgm:spPr/>
      <dgm:t>
        <a:bodyPr/>
        <a:lstStyle/>
        <a:p>
          <a:r>
            <a:rPr lang="en-GB"/>
            <a:t>What to avoid (risks)</a:t>
          </a:r>
          <a:endParaRPr lang="de-DE"/>
        </a:p>
      </dgm:t>
    </dgm:pt>
    <dgm:pt modelId="{752E0E2C-0B80-4D9F-98AC-605CDEA15904}" type="parTrans" cxnId="{8D9071A1-4315-4A31-B9BC-9D0E53AEF747}">
      <dgm:prSet/>
      <dgm:spPr/>
      <dgm:t>
        <a:bodyPr/>
        <a:lstStyle/>
        <a:p>
          <a:endParaRPr lang="de-DE"/>
        </a:p>
      </dgm:t>
    </dgm:pt>
    <dgm:pt modelId="{93DE0975-B5A5-4B17-A043-83B36ED50098}" type="sibTrans" cxnId="{8D9071A1-4315-4A31-B9BC-9D0E53AEF747}">
      <dgm:prSet/>
      <dgm:spPr/>
      <dgm:t>
        <a:bodyPr/>
        <a:lstStyle/>
        <a:p>
          <a:endParaRPr lang="de-DE"/>
        </a:p>
      </dgm:t>
    </dgm:pt>
    <dgm:pt modelId="{CC3DD664-25EA-481F-850F-F4AA7387B3C1}">
      <dgm:prSet/>
      <dgm:spPr/>
      <dgm:t>
        <a:bodyPr/>
        <a:lstStyle/>
        <a:p>
          <a:r>
            <a:rPr lang="en-US"/>
            <a:t>The momentum gets lost, people rest on their achievements.</a:t>
          </a:r>
          <a:endParaRPr lang="de-DE"/>
        </a:p>
      </dgm:t>
    </dgm:pt>
    <dgm:pt modelId="{B3EF04B9-2071-4118-94A2-65B150EF4EDE}" type="parTrans" cxnId="{E58621B7-566D-406F-B52D-1082959D3EF9}">
      <dgm:prSet/>
      <dgm:spPr/>
      <dgm:t>
        <a:bodyPr/>
        <a:lstStyle/>
        <a:p>
          <a:endParaRPr lang="de-DE"/>
        </a:p>
      </dgm:t>
    </dgm:pt>
    <dgm:pt modelId="{80B69645-D8D9-44C9-B570-B7374B16EA9A}" type="sibTrans" cxnId="{E58621B7-566D-406F-B52D-1082959D3EF9}">
      <dgm:prSet/>
      <dgm:spPr/>
      <dgm:t>
        <a:bodyPr/>
        <a:lstStyle/>
        <a:p>
          <a:endParaRPr lang="de-DE"/>
        </a:p>
      </dgm:t>
    </dgm:pt>
    <dgm:pt modelId="{827CC8AB-08F2-44FF-8293-7149B4038711}">
      <dgm:prSet/>
      <dgm:spPr/>
      <dgm:t>
        <a:bodyPr/>
        <a:lstStyle/>
        <a:p>
          <a:r>
            <a:rPr lang="en-US"/>
            <a:t>Resources are taken away after high-priority quick-wins were achieved.</a:t>
          </a:r>
          <a:endParaRPr lang="de-DE"/>
        </a:p>
      </dgm:t>
    </dgm:pt>
    <dgm:pt modelId="{4CC85F05-542A-453A-934A-40A7D2393E68}" type="parTrans" cxnId="{5061D169-3E6F-4EDC-9EAF-0B50D722B852}">
      <dgm:prSet/>
      <dgm:spPr/>
      <dgm:t>
        <a:bodyPr/>
        <a:lstStyle/>
        <a:p>
          <a:endParaRPr lang="de-DE"/>
        </a:p>
      </dgm:t>
    </dgm:pt>
    <dgm:pt modelId="{10CF734C-6C2C-4746-BB66-C44BAD1BEA4B}" type="sibTrans" cxnId="{5061D169-3E6F-4EDC-9EAF-0B50D722B852}">
      <dgm:prSet/>
      <dgm:spPr/>
      <dgm:t>
        <a:bodyPr/>
        <a:lstStyle/>
        <a:p>
          <a:endParaRPr lang="de-DE"/>
        </a:p>
      </dgm:t>
    </dgm:pt>
    <dgm:pt modelId="{F5266C67-3A8F-4FAD-83A8-15B0BB797C6C}">
      <dgm:prSet/>
      <dgm:spPr/>
      <dgm:t>
        <a:bodyPr/>
        <a:lstStyle/>
        <a:p>
          <a:r>
            <a:rPr lang="en-GB"/>
            <a:t>How to move it forward (recommended actions)</a:t>
          </a:r>
          <a:endParaRPr lang="de-DE"/>
        </a:p>
      </dgm:t>
    </dgm:pt>
    <dgm:pt modelId="{A96364BE-29E3-4CDC-BE69-4F9E144CB06A}" type="parTrans" cxnId="{6E2F3E0F-28EF-4A30-9185-47CCA774E71A}">
      <dgm:prSet/>
      <dgm:spPr/>
      <dgm:t>
        <a:bodyPr/>
        <a:lstStyle/>
        <a:p>
          <a:endParaRPr lang="de-DE"/>
        </a:p>
      </dgm:t>
    </dgm:pt>
    <dgm:pt modelId="{CD0237A5-A96A-46E1-88FB-6D87A23691D4}" type="sibTrans" cxnId="{6E2F3E0F-28EF-4A30-9185-47CCA774E71A}">
      <dgm:prSet/>
      <dgm:spPr/>
      <dgm:t>
        <a:bodyPr/>
        <a:lstStyle/>
        <a:p>
          <a:endParaRPr lang="de-DE"/>
        </a:p>
      </dgm:t>
    </dgm:pt>
    <dgm:pt modelId="{CE540EA8-822D-4EAA-8C9C-0E03BB7D2746}">
      <dgm:prSet/>
      <dgm:spPr/>
      <dgm:t>
        <a:bodyPr/>
        <a:lstStyle/>
        <a:p>
          <a:r>
            <a:rPr lang="en-US"/>
            <a:t>Keep up top management commitment and involvement</a:t>
          </a:r>
          <a:endParaRPr lang="de-DE"/>
        </a:p>
      </dgm:t>
    </dgm:pt>
    <dgm:pt modelId="{BBF9EAB8-2AC8-464A-82E3-1B1066E27494}" type="parTrans" cxnId="{5D17168A-D12A-44D0-AFCE-1D0588B28A1D}">
      <dgm:prSet/>
      <dgm:spPr/>
      <dgm:t>
        <a:bodyPr/>
        <a:lstStyle/>
        <a:p>
          <a:endParaRPr lang="de-DE"/>
        </a:p>
      </dgm:t>
    </dgm:pt>
    <dgm:pt modelId="{5AAFD93D-EF76-4005-8E22-7A8D03727382}" type="sibTrans" cxnId="{5D17168A-D12A-44D0-AFCE-1D0588B28A1D}">
      <dgm:prSet/>
      <dgm:spPr/>
      <dgm:t>
        <a:bodyPr/>
        <a:lstStyle/>
        <a:p>
          <a:endParaRPr lang="de-DE"/>
        </a:p>
      </dgm:t>
    </dgm:pt>
    <dgm:pt modelId="{F6A33EE5-A7C8-4DB2-B925-645F305EF548}">
      <dgm:prSet/>
      <dgm:spPr/>
      <dgm:t>
        <a:bodyPr/>
        <a:lstStyle/>
        <a:p>
          <a:r>
            <a:rPr lang="en-US"/>
            <a:t>Keep up planning and communicating</a:t>
          </a:r>
          <a:endParaRPr lang="de-DE"/>
        </a:p>
      </dgm:t>
    </dgm:pt>
    <dgm:pt modelId="{CAA77C15-8B84-4AE4-A0ED-1CAC13AA8B4D}" type="parTrans" cxnId="{D4970B38-D0D7-469E-867E-FE9A5B6BFE08}">
      <dgm:prSet/>
      <dgm:spPr/>
      <dgm:t>
        <a:bodyPr/>
        <a:lstStyle/>
        <a:p>
          <a:endParaRPr lang="de-DE"/>
        </a:p>
      </dgm:t>
    </dgm:pt>
    <dgm:pt modelId="{ED76CCE0-5B52-4070-8CCF-AED9EAD2E900}" type="sibTrans" cxnId="{D4970B38-D0D7-469E-867E-FE9A5B6BFE08}">
      <dgm:prSet/>
      <dgm:spPr/>
      <dgm:t>
        <a:bodyPr/>
        <a:lstStyle/>
        <a:p>
          <a:endParaRPr lang="de-DE"/>
        </a:p>
      </dgm:t>
    </dgm:pt>
    <dgm:pt modelId="{2B626FF5-2A28-4603-9B04-5532B76C52CF}" type="pres">
      <dgm:prSet presAssocID="{B4A53DFA-399E-4241-9C5D-174E17B8EC00}" presName="Name0" presStyleCnt="0">
        <dgm:presLayoutVars>
          <dgm:dir/>
          <dgm:animLvl val="lvl"/>
          <dgm:resizeHandles val="exact"/>
        </dgm:presLayoutVars>
      </dgm:prSet>
      <dgm:spPr/>
    </dgm:pt>
    <dgm:pt modelId="{40D1EF07-FB1F-41B4-9D81-78E211736F15}" type="pres">
      <dgm:prSet presAssocID="{A1E06CC1-B75E-4B75-A5BC-A28016762983}" presName="composite" presStyleCnt="0"/>
      <dgm:spPr/>
    </dgm:pt>
    <dgm:pt modelId="{BFE732FE-B71C-4EC9-BC42-FA7C25BC32FE}" type="pres">
      <dgm:prSet presAssocID="{A1E06CC1-B75E-4B75-A5BC-A28016762983}" presName="parTx" presStyleLbl="alignNode1" presStyleIdx="0" presStyleCnt="4">
        <dgm:presLayoutVars>
          <dgm:chMax val="0"/>
          <dgm:chPref val="0"/>
          <dgm:bulletEnabled val="1"/>
        </dgm:presLayoutVars>
      </dgm:prSet>
      <dgm:spPr/>
    </dgm:pt>
    <dgm:pt modelId="{8544CE1B-0BDA-41E1-ADF7-39C7B5AD5459}" type="pres">
      <dgm:prSet presAssocID="{A1E06CC1-B75E-4B75-A5BC-A28016762983}" presName="desTx" presStyleLbl="alignAccFollowNode1" presStyleIdx="0" presStyleCnt="4">
        <dgm:presLayoutVars>
          <dgm:bulletEnabled val="1"/>
        </dgm:presLayoutVars>
      </dgm:prSet>
      <dgm:spPr/>
    </dgm:pt>
    <dgm:pt modelId="{345E078A-14BF-4829-BBBA-8301CFB00A0B}" type="pres">
      <dgm:prSet presAssocID="{510DBEB5-6EDF-4D84-A263-240E206ACD40}" presName="space" presStyleCnt="0"/>
      <dgm:spPr/>
    </dgm:pt>
    <dgm:pt modelId="{B70D3CE9-1293-4BB2-80D0-7E15335ACD06}" type="pres">
      <dgm:prSet presAssocID="{F63BEFED-4124-4553-8E95-22FFCDC01632}" presName="composite" presStyleCnt="0"/>
      <dgm:spPr/>
    </dgm:pt>
    <dgm:pt modelId="{741B8097-1573-40D0-A99B-9C56DDF4199B}" type="pres">
      <dgm:prSet presAssocID="{F63BEFED-4124-4553-8E95-22FFCDC01632}" presName="parTx" presStyleLbl="alignNode1" presStyleIdx="1" presStyleCnt="4">
        <dgm:presLayoutVars>
          <dgm:chMax val="0"/>
          <dgm:chPref val="0"/>
          <dgm:bulletEnabled val="1"/>
        </dgm:presLayoutVars>
      </dgm:prSet>
      <dgm:spPr/>
    </dgm:pt>
    <dgm:pt modelId="{D52B1475-C410-4B20-959B-68A6C98B81A6}" type="pres">
      <dgm:prSet presAssocID="{F63BEFED-4124-4553-8E95-22FFCDC01632}" presName="desTx" presStyleLbl="alignAccFollowNode1" presStyleIdx="1" presStyleCnt="4">
        <dgm:presLayoutVars>
          <dgm:bulletEnabled val="1"/>
        </dgm:presLayoutVars>
      </dgm:prSet>
      <dgm:spPr/>
    </dgm:pt>
    <dgm:pt modelId="{ACE81F01-852E-4276-A98B-9B9970666AE3}" type="pres">
      <dgm:prSet presAssocID="{0E434590-502E-4688-A424-8AF5F7109984}" presName="space" presStyleCnt="0"/>
      <dgm:spPr/>
    </dgm:pt>
    <dgm:pt modelId="{D7FC4BAB-B8FF-4E09-BB8B-AE22F1D17BCD}" type="pres">
      <dgm:prSet presAssocID="{A7909A4D-2646-4659-8CAB-E3A6EC4C49EA}" presName="composite" presStyleCnt="0"/>
      <dgm:spPr/>
    </dgm:pt>
    <dgm:pt modelId="{973CF704-3172-45BE-9F7B-F3BF39FBB9C1}" type="pres">
      <dgm:prSet presAssocID="{A7909A4D-2646-4659-8CAB-E3A6EC4C49EA}" presName="parTx" presStyleLbl="alignNode1" presStyleIdx="2" presStyleCnt="4">
        <dgm:presLayoutVars>
          <dgm:chMax val="0"/>
          <dgm:chPref val="0"/>
          <dgm:bulletEnabled val="1"/>
        </dgm:presLayoutVars>
      </dgm:prSet>
      <dgm:spPr/>
    </dgm:pt>
    <dgm:pt modelId="{F0FC28D4-D9C4-450B-B30B-FE39E04C319D}" type="pres">
      <dgm:prSet presAssocID="{A7909A4D-2646-4659-8CAB-E3A6EC4C49EA}" presName="desTx" presStyleLbl="alignAccFollowNode1" presStyleIdx="2" presStyleCnt="4">
        <dgm:presLayoutVars>
          <dgm:bulletEnabled val="1"/>
        </dgm:presLayoutVars>
      </dgm:prSet>
      <dgm:spPr/>
    </dgm:pt>
    <dgm:pt modelId="{1B4CB285-D33C-4867-A105-CC5973CB7CAF}" type="pres">
      <dgm:prSet presAssocID="{93DE0975-B5A5-4B17-A043-83B36ED50098}" presName="space" presStyleCnt="0"/>
      <dgm:spPr/>
    </dgm:pt>
    <dgm:pt modelId="{22915A46-2E35-4088-850B-897072156FE8}" type="pres">
      <dgm:prSet presAssocID="{F5266C67-3A8F-4FAD-83A8-15B0BB797C6C}" presName="composite" presStyleCnt="0"/>
      <dgm:spPr/>
    </dgm:pt>
    <dgm:pt modelId="{3BCCF09C-D7EE-4C4F-91FF-A46837CA6A95}" type="pres">
      <dgm:prSet presAssocID="{F5266C67-3A8F-4FAD-83A8-15B0BB797C6C}" presName="parTx" presStyleLbl="alignNode1" presStyleIdx="3" presStyleCnt="4">
        <dgm:presLayoutVars>
          <dgm:chMax val="0"/>
          <dgm:chPref val="0"/>
          <dgm:bulletEnabled val="1"/>
        </dgm:presLayoutVars>
      </dgm:prSet>
      <dgm:spPr/>
    </dgm:pt>
    <dgm:pt modelId="{F49BDDC3-8A2D-467A-B2E4-4828019969EA}" type="pres">
      <dgm:prSet presAssocID="{F5266C67-3A8F-4FAD-83A8-15B0BB797C6C}" presName="desTx" presStyleLbl="alignAccFollowNode1" presStyleIdx="3" presStyleCnt="4">
        <dgm:presLayoutVars>
          <dgm:bulletEnabled val="1"/>
        </dgm:presLayoutVars>
      </dgm:prSet>
      <dgm:spPr/>
    </dgm:pt>
  </dgm:ptLst>
  <dgm:cxnLst>
    <dgm:cxn modelId="{59DB3E05-E988-448F-BD5A-F3B79B56395B}" type="presOf" srcId="{F63BEFED-4124-4553-8E95-22FFCDC01632}" destId="{741B8097-1573-40D0-A99B-9C56DDF4199B}" srcOrd="0" destOrd="0" presId="urn:microsoft.com/office/officeart/2005/8/layout/hList1"/>
    <dgm:cxn modelId="{A6F4230C-5B0D-4EF6-94ED-9B3FE17A0D91}" type="presOf" srcId="{A1E06CC1-B75E-4B75-A5BC-A28016762983}" destId="{BFE732FE-B71C-4EC9-BC42-FA7C25BC32FE}" srcOrd="0" destOrd="0" presId="urn:microsoft.com/office/officeart/2005/8/layout/hList1"/>
    <dgm:cxn modelId="{08A68C0E-726A-439A-AC46-F66229666035}" type="presOf" srcId="{B4A53DFA-399E-4241-9C5D-174E17B8EC00}" destId="{2B626FF5-2A28-4603-9B04-5532B76C52CF}" srcOrd="0" destOrd="0" presId="urn:microsoft.com/office/officeart/2005/8/layout/hList1"/>
    <dgm:cxn modelId="{6E2F3E0F-28EF-4A30-9185-47CCA774E71A}" srcId="{B4A53DFA-399E-4241-9C5D-174E17B8EC00}" destId="{F5266C67-3A8F-4FAD-83A8-15B0BB797C6C}" srcOrd="3" destOrd="0" parTransId="{A96364BE-29E3-4CDC-BE69-4F9E144CB06A}" sibTransId="{CD0237A5-A96A-46E1-88FB-6D87A23691D4}"/>
    <dgm:cxn modelId="{67A1192A-8FDF-43E0-8F2C-255A4081FC89}" type="presOf" srcId="{AD97872A-A7E2-457E-ADAE-FAFF81BFA7EE}" destId="{D52B1475-C410-4B20-959B-68A6C98B81A6}" srcOrd="0" destOrd="0" presId="urn:microsoft.com/office/officeart/2005/8/layout/hList1"/>
    <dgm:cxn modelId="{B556012D-E534-4371-827D-258C8013E55E}" type="presOf" srcId="{F5266C67-3A8F-4FAD-83A8-15B0BB797C6C}" destId="{3BCCF09C-D7EE-4C4F-91FF-A46837CA6A95}" srcOrd="0" destOrd="0" presId="urn:microsoft.com/office/officeart/2005/8/layout/hList1"/>
    <dgm:cxn modelId="{D4970B38-D0D7-469E-867E-FE9A5B6BFE08}" srcId="{F5266C67-3A8F-4FAD-83A8-15B0BB797C6C}" destId="{F6A33EE5-A7C8-4DB2-B925-645F305EF548}" srcOrd="1" destOrd="0" parTransId="{CAA77C15-8B84-4AE4-A0ED-1CAC13AA8B4D}" sibTransId="{ED76CCE0-5B52-4070-8CCF-AED9EAD2E900}"/>
    <dgm:cxn modelId="{97F1E066-7C5B-494B-A6BF-A965C7060799}" srcId="{B4A53DFA-399E-4241-9C5D-174E17B8EC00}" destId="{F63BEFED-4124-4553-8E95-22FFCDC01632}" srcOrd="1" destOrd="0" parTransId="{813DB084-18E0-44CF-A825-0F0723B48FD3}" sibTransId="{0E434590-502E-4688-A424-8AF5F7109984}"/>
    <dgm:cxn modelId="{5533F668-AA0E-4B87-A798-D1CDBDD4F568}" srcId="{F63BEFED-4124-4553-8E95-22FFCDC01632}" destId="{AD97872A-A7E2-457E-ADAE-FAFF81BFA7EE}" srcOrd="0" destOrd="0" parTransId="{D26260FB-FD4E-4B1B-82B3-CDC9EC41FED5}" sibTransId="{D04B4482-5100-48A3-BA8E-EDCAD8E8F4A3}"/>
    <dgm:cxn modelId="{5061D169-3E6F-4EDC-9EAF-0B50D722B852}" srcId="{A7909A4D-2646-4659-8CAB-E3A6EC4C49EA}" destId="{827CC8AB-08F2-44FF-8293-7149B4038711}" srcOrd="1" destOrd="0" parTransId="{4CC85F05-542A-453A-934A-40A7D2393E68}" sibTransId="{10CF734C-6C2C-4746-BB66-C44BAD1BEA4B}"/>
    <dgm:cxn modelId="{86606F53-BC90-420B-96D0-8258C5CCF525}" type="presOf" srcId="{CC3DD664-25EA-481F-850F-F4AA7387B3C1}" destId="{F0FC28D4-D9C4-450B-B30B-FE39E04C319D}" srcOrd="0" destOrd="0" presId="urn:microsoft.com/office/officeart/2005/8/layout/hList1"/>
    <dgm:cxn modelId="{A422B955-1F12-498A-B7A7-7EAE9860F181}" type="presOf" srcId="{CE540EA8-822D-4EAA-8C9C-0E03BB7D2746}" destId="{F49BDDC3-8A2D-467A-B2E4-4828019969EA}" srcOrd="0" destOrd="0" presId="urn:microsoft.com/office/officeart/2005/8/layout/hList1"/>
    <dgm:cxn modelId="{EB2CE888-2775-4ADE-932F-A3A461C28363}" type="presOf" srcId="{2ACE3594-521C-42F1-9619-E94E1B3E30A7}" destId="{8544CE1B-0BDA-41E1-ADF7-39C7B5AD5459}" srcOrd="0" destOrd="0" presId="urn:microsoft.com/office/officeart/2005/8/layout/hList1"/>
    <dgm:cxn modelId="{5D17168A-D12A-44D0-AFCE-1D0588B28A1D}" srcId="{F5266C67-3A8F-4FAD-83A8-15B0BB797C6C}" destId="{CE540EA8-822D-4EAA-8C9C-0E03BB7D2746}" srcOrd="0" destOrd="0" parTransId="{BBF9EAB8-2AC8-464A-82E3-1B1066E27494}" sibTransId="{5AAFD93D-EF76-4005-8E22-7A8D03727382}"/>
    <dgm:cxn modelId="{89FF4490-FB68-40C8-9F1A-9F8EDEEA5CDE}" type="presOf" srcId="{827CC8AB-08F2-44FF-8293-7149B4038711}" destId="{F0FC28D4-D9C4-450B-B30B-FE39E04C319D}" srcOrd="0" destOrd="1" presId="urn:microsoft.com/office/officeart/2005/8/layout/hList1"/>
    <dgm:cxn modelId="{8D9071A1-4315-4A31-B9BC-9D0E53AEF747}" srcId="{B4A53DFA-399E-4241-9C5D-174E17B8EC00}" destId="{A7909A4D-2646-4659-8CAB-E3A6EC4C49EA}" srcOrd="2" destOrd="0" parTransId="{752E0E2C-0B80-4D9F-98AC-605CDEA15904}" sibTransId="{93DE0975-B5A5-4B17-A043-83B36ED50098}"/>
    <dgm:cxn modelId="{76D890A2-68A6-4278-AA2B-48978F17DEBF}" type="presOf" srcId="{F6A33EE5-A7C8-4DB2-B925-645F305EF548}" destId="{F49BDDC3-8A2D-467A-B2E4-4828019969EA}" srcOrd="0" destOrd="1" presId="urn:microsoft.com/office/officeart/2005/8/layout/hList1"/>
    <dgm:cxn modelId="{E58621B7-566D-406F-B52D-1082959D3EF9}" srcId="{A7909A4D-2646-4659-8CAB-E3A6EC4C49EA}" destId="{CC3DD664-25EA-481F-850F-F4AA7387B3C1}" srcOrd="0" destOrd="0" parTransId="{B3EF04B9-2071-4118-94A2-65B150EF4EDE}" sibTransId="{80B69645-D8D9-44C9-B570-B7374B16EA9A}"/>
    <dgm:cxn modelId="{FF9FE6B9-D1BE-4317-9738-D9C0B9B63A76}" srcId="{B4A53DFA-399E-4241-9C5D-174E17B8EC00}" destId="{A1E06CC1-B75E-4B75-A5BC-A28016762983}" srcOrd="0" destOrd="0" parTransId="{AF414179-EDE6-44EB-BBEA-B35A71A40A5A}" sibTransId="{510DBEB5-6EDF-4D84-A263-240E206ACD40}"/>
    <dgm:cxn modelId="{7016BED2-03E6-4E11-A921-6A1BDE975CE1}" type="presOf" srcId="{A7909A4D-2646-4659-8CAB-E3A6EC4C49EA}" destId="{973CF704-3172-45BE-9F7B-F3BF39FBB9C1}" srcOrd="0" destOrd="0" presId="urn:microsoft.com/office/officeart/2005/8/layout/hList1"/>
    <dgm:cxn modelId="{65B993D5-DFFF-4DEE-86A1-BB2C09542BF3}" type="presOf" srcId="{9A9E3568-2410-41D7-9AE5-92866718659D}" destId="{D52B1475-C410-4B20-959B-68A6C98B81A6}" srcOrd="0" destOrd="1" presId="urn:microsoft.com/office/officeart/2005/8/layout/hList1"/>
    <dgm:cxn modelId="{BD516DD8-6A0E-4961-AA18-C2A73A2B1EF7}" srcId="{A1E06CC1-B75E-4B75-A5BC-A28016762983}" destId="{2ACE3594-521C-42F1-9619-E94E1B3E30A7}" srcOrd="0" destOrd="0" parTransId="{74494A0C-0BE5-40F0-B56D-A2A9034849E7}" sibTransId="{FDBD3CFC-B4A5-40E2-AF78-975AFB82E7E8}"/>
    <dgm:cxn modelId="{2D7E0CF3-819E-490C-B50C-93B49741C7CF}" srcId="{F63BEFED-4124-4553-8E95-22FFCDC01632}" destId="{9A9E3568-2410-41D7-9AE5-92866718659D}" srcOrd="1" destOrd="0" parTransId="{725938B6-48EB-4138-99C9-D5EF8BD18B8E}" sibTransId="{7EFD48D4-3DF2-4EE5-9ED8-31624D112681}"/>
    <dgm:cxn modelId="{2E0B13BA-9B3A-4228-9EB7-DF5023DB1F1E}" type="presParOf" srcId="{2B626FF5-2A28-4603-9B04-5532B76C52CF}" destId="{40D1EF07-FB1F-41B4-9D81-78E211736F15}" srcOrd="0" destOrd="0" presId="urn:microsoft.com/office/officeart/2005/8/layout/hList1"/>
    <dgm:cxn modelId="{823B7BB3-62B1-423C-8BB5-461E3666798B}" type="presParOf" srcId="{40D1EF07-FB1F-41B4-9D81-78E211736F15}" destId="{BFE732FE-B71C-4EC9-BC42-FA7C25BC32FE}" srcOrd="0" destOrd="0" presId="urn:microsoft.com/office/officeart/2005/8/layout/hList1"/>
    <dgm:cxn modelId="{E0770990-756A-4E0A-830E-358900FD3A28}" type="presParOf" srcId="{40D1EF07-FB1F-41B4-9D81-78E211736F15}" destId="{8544CE1B-0BDA-41E1-ADF7-39C7B5AD5459}" srcOrd="1" destOrd="0" presId="urn:microsoft.com/office/officeart/2005/8/layout/hList1"/>
    <dgm:cxn modelId="{DC5AA059-EC52-47A5-AD31-85F89BE16DAE}" type="presParOf" srcId="{2B626FF5-2A28-4603-9B04-5532B76C52CF}" destId="{345E078A-14BF-4829-BBBA-8301CFB00A0B}" srcOrd="1" destOrd="0" presId="urn:microsoft.com/office/officeart/2005/8/layout/hList1"/>
    <dgm:cxn modelId="{F450C2A8-45A7-4343-A62B-FF0D4125EBEA}" type="presParOf" srcId="{2B626FF5-2A28-4603-9B04-5532B76C52CF}" destId="{B70D3CE9-1293-4BB2-80D0-7E15335ACD06}" srcOrd="2" destOrd="0" presId="urn:microsoft.com/office/officeart/2005/8/layout/hList1"/>
    <dgm:cxn modelId="{D3F5A90D-57FE-4F3A-A778-8E2387DAA8F3}" type="presParOf" srcId="{B70D3CE9-1293-4BB2-80D0-7E15335ACD06}" destId="{741B8097-1573-40D0-A99B-9C56DDF4199B}" srcOrd="0" destOrd="0" presId="urn:microsoft.com/office/officeart/2005/8/layout/hList1"/>
    <dgm:cxn modelId="{D75E2276-F005-4B24-82F5-BBBB7E5D0785}" type="presParOf" srcId="{B70D3CE9-1293-4BB2-80D0-7E15335ACD06}" destId="{D52B1475-C410-4B20-959B-68A6C98B81A6}" srcOrd="1" destOrd="0" presId="urn:microsoft.com/office/officeart/2005/8/layout/hList1"/>
    <dgm:cxn modelId="{9B2D024D-1DE2-4761-ADD6-89346EF09BF2}" type="presParOf" srcId="{2B626FF5-2A28-4603-9B04-5532B76C52CF}" destId="{ACE81F01-852E-4276-A98B-9B9970666AE3}" srcOrd="3" destOrd="0" presId="urn:microsoft.com/office/officeart/2005/8/layout/hList1"/>
    <dgm:cxn modelId="{DEB79A40-DC28-4702-A81D-A72CD0F8624B}" type="presParOf" srcId="{2B626FF5-2A28-4603-9B04-5532B76C52CF}" destId="{D7FC4BAB-B8FF-4E09-BB8B-AE22F1D17BCD}" srcOrd="4" destOrd="0" presId="urn:microsoft.com/office/officeart/2005/8/layout/hList1"/>
    <dgm:cxn modelId="{98FC988C-05AA-4545-A8B5-673822CD2FEE}" type="presParOf" srcId="{D7FC4BAB-B8FF-4E09-BB8B-AE22F1D17BCD}" destId="{973CF704-3172-45BE-9F7B-F3BF39FBB9C1}" srcOrd="0" destOrd="0" presId="urn:microsoft.com/office/officeart/2005/8/layout/hList1"/>
    <dgm:cxn modelId="{C58C9F1A-4319-4AE4-B3DB-F80D049E6B36}" type="presParOf" srcId="{D7FC4BAB-B8FF-4E09-BB8B-AE22F1D17BCD}" destId="{F0FC28D4-D9C4-450B-B30B-FE39E04C319D}" srcOrd="1" destOrd="0" presId="urn:microsoft.com/office/officeart/2005/8/layout/hList1"/>
    <dgm:cxn modelId="{21A03EA3-781D-471B-8F65-512BF6080CA4}" type="presParOf" srcId="{2B626FF5-2A28-4603-9B04-5532B76C52CF}" destId="{1B4CB285-D33C-4867-A105-CC5973CB7CAF}" srcOrd="5" destOrd="0" presId="urn:microsoft.com/office/officeart/2005/8/layout/hList1"/>
    <dgm:cxn modelId="{6C12DCF2-8003-4049-AC72-78A50385B7A5}" type="presParOf" srcId="{2B626FF5-2A28-4603-9B04-5532B76C52CF}" destId="{22915A46-2E35-4088-850B-897072156FE8}" srcOrd="6" destOrd="0" presId="urn:microsoft.com/office/officeart/2005/8/layout/hList1"/>
    <dgm:cxn modelId="{A3D26F37-5FF6-4669-8617-ABA0E4977BF2}" type="presParOf" srcId="{22915A46-2E35-4088-850B-897072156FE8}" destId="{3BCCF09C-D7EE-4C4F-91FF-A46837CA6A95}" srcOrd="0" destOrd="0" presId="urn:microsoft.com/office/officeart/2005/8/layout/hList1"/>
    <dgm:cxn modelId="{E3E9D4C2-CF68-43F3-89B1-72C2C332E6C0}" type="presParOf" srcId="{22915A46-2E35-4088-850B-897072156FE8}" destId="{F49BDDC3-8A2D-467A-B2E4-4828019969EA}"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BDE0E4AD-8508-422D-B7E9-F943E3AB0798}" type="doc">
      <dgm:prSet loTypeId="urn:microsoft.com/office/officeart/2005/8/layout/hList1" loCatId="list" qsTypeId="urn:microsoft.com/office/officeart/2005/8/quickstyle/simple1" qsCatId="simple" csTypeId="urn:microsoft.com/office/officeart/2005/8/colors/accent1_2" csCatId="accent1"/>
      <dgm:spPr/>
      <dgm:t>
        <a:bodyPr/>
        <a:lstStyle/>
        <a:p>
          <a:endParaRPr lang="de-DE"/>
        </a:p>
      </dgm:t>
    </dgm:pt>
    <dgm:pt modelId="{46A9FA4D-8D5D-4AD2-B208-EC03D835055A}">
      <dgm:prSet/>
      <dgm:spPr/>
      <dgm:t>
        <a:bodyPr/>
        <a:lstStyle/>
        <a:p>
          <a:r>
            <a:rPr lang="en-GB"/>
            <a:t>What to do (core challenge)</a:t>
          </a:r>
          <a:endParaRPr lang="de-DE"/>
        </a:p>
      </dgm:t>
    </dgm:pt>
    <dgm:pt modelId="{B4C2726A-C0E5-4D22-956F-DA3252913759}" type="parTrans" cxnId="{CD1EAC49-89C8-4757-8528-52C15D6002FA}">
      <dgm:prSet/>
      <dgm:spPr/>
      <dgm:t>
        <a:bodyPr/>
        <a:lstStyle/>
        <a:p>
          <a:endParaRPr lang="de-DE"/>
        </a:p>
      </dgm:t>
    </dgm:pt>
    <dgm:pt modelId="{45EE29FD-5A86-4059-9A1D-C0B99261B756}" type="sibTrans" cxnId="{CD1EAC49-89C8-4757-8528-52C15D6002FA}">
      <dgm:prSet/>
      <dgm:spPr/>
      <dgm:t>
        <a:bodyPr/>
        <a:lstStyle/>
        <a:p>
          <a:endParaRPr lang="de-DE"/>
        </a:p>
      </dgm:t>
    </dgm:pt>
    <dgm:pt modelId="{C86CD7F4-6F70-40D5-9CD7-E067AAEE5BA1}">
      <dgm:prSet/>
      <dgm:spPr/>
      <dgm:t>
        <a:bodyPr/>
        <a:lstStyle/>
        <a:p>
          <a:r>
            <a:rPr lang="en-US"/>
            <a:t>Create effective supporting structures as the roots for new ways of operating</a:t>
          </a:r>
          <a:endParaRPr lang="de-DE"/>
        </a:p>
      </dgm:t>
    </dgm:pt>
    <dgm:pt modelId="{3937EC5F-4A4E-45E2-8676-239439E7BF6F}" type="parTrans" cxnId="{5EC0581C-EA9D-482A-9C6E-C94FA4F32F22}">
      <dgm:prSet/>
      <dgm:spPr/>
      <dgm:t>
        <a:bodyPr/>
        <a:lstStyle/>
        <a:p>
          <a:endParaRPr lang="de-DE"/>
        </a:p>
      </dgm:t>
    </dgm:pt>
    <dgm:pt modelId="{1885785D-8EB4-4254-9286-8FADE0D3DC1E}" type="sibTrans" cxnId="{5EC0581C-EA9D-482A-9C6E-C94FA4F32F22}">
      <dgm:prSet/>
      <dgm:spPr/>
      <dgm:t>
        <a:bodyPr/>
        <a:lstStyle/>
        <a:p>
          <a:endParaRPr lang="de-DE"/>
        </a:p>
      </dgm:t>
    </dgm:pt>
    <dgm:pt modelId="{69EF50B0-AA2E-4393-9F70-EAC2126D973D}">
      <dgm:prSet/>
      <dgm:spPr/>
      <dgm:t>
        <a:bodyPr/>
        <a:lstStyle/>
        <a:p>
          <a:r>
            <a:rPr lang="en-GB"/>
            <a:t>What to achieve (desired behaviour / situation)</a:t>
          </a:r>
          <a:endParaRPr lang="de-DE"/>
        </a:p>
      </dgm:t>
    </dgm:pt>
    <dgm:pt modelId="{A2D4BC43-8335-4292-9B2C-92A23590BD26}" type="parTrans" cxnId="{33AA957C-1AB2-4D7D-8CD9-B1621F6BE97F}">
      <dgm:prSet/>
      <dgm:spPr/>
      <dgm:t>
        <a:bodyPr/>
        <a:lstStyle/>
        <a:p>
          <a:endParaRPr lang="de-DE"/>
        </a:p>
      </dgm:t>
    </dgm:pt>
    <dgm:pt modelId="{CF386372-1281-4F24-A770-2B7B8C6C39C4}" type="sibTrans" cxnId="{33AA957C-1AB2-4D7D-8CD9-B1621F6BE97F}">
      <dgm:prSet/>
      <dgm:spPr/>
      <dgm:t>
        <a:bodyPr/>
        <a:lstStyle/>
        <a:p>
          <a:endParaRPr lang="de-DE"/>
        </a:p>
      </dgm:t>
    </dgm:pt>
    <dgm:pt modelId="{29D2FA0D-1FA0-4AF0-8568-1B76B2A1ABA0}">
      <dgm:prSet/>
      <dgm:spPr/>
      <dgm:t>
        <a:bodyPr/>
        <a:lstStyle/>
        <a:p>
          <a:r>
            <a:rPr lang="en-GB"/>
            <a:t>New behaviour continues</a:t>
          </a:r>
          <a:endParaRPr lang="de-DE"/>
        </a:p>
      </dgm:t>
    </dgm:pt>
    <dgm:pt modelId="{4C44C1A1-8CF5-4447-9D62-5D08F1DDBF8F}" type="parTrans" cxnId="{7739228C-3520-44EB-897F-BE4296032CAB}">
      <dgm:prSet/>
      <dgm:spPr/>
      <dgm:t>
        <a:bodyPr/>
        <a:lstStyle/>
        <a:p>
          <a:endParaRPr lang="de-DE"/>
        </a:p>
      </dgm:t>
    </dgm:pt>
    <dgm:pt modelId="{B8C8B26A-B2E7-48F3-8B33-4DF117F3588E}" type="sibTrans" cxnId="{7739228C-3520-44EB-897F-BE4296032CAB}">
      <dgm:prSet/>
      <dgm:spPr/>
      <dgm:t>
        <a:bodyPr/>
        <a:lstStyle/>
        <a:p>
          <a:endParaRPr lang="de-DE"/>
        </a:p>
      </dgm:t>
    </dgm:pt>
    <dgm:pt modelId="{17FF26B9-4830-4A4A-B98C-C95DA3EF1BB1}">
      <dgm:prSet/>
      <dgm:spPr/>
      <dgm:t>
        <a:bodyPr/>
        <a:lstStyle/>
        <a:p>
          <a:r>
            <a:rPr lang="en-GB"/>
            <a:t>What to avoid (risks)</a:t>
          </a:r>
          <a:endParaRPr lang="de-DE"/>
        </a:p>
      </dgm:t>
    </dgm:pt>
    <dgm:pt modelId="{FF961FA6-F888-4F7E-AFC5-F85F2C6FAEC1}" type="parTrans" cxnId="{802AB0F1-53EE-41BE-AB96-A6EF0A967BB5}">
      <dgm:prSet/>
      <dgm:spPr/>
      <dgm:t>
        <a:bodyPr/>
        <a:lstStyle/>
        <a:p>
          <a:endParaRPr lang="de-DE"/>
        </a:p>
      </dgm:t>
    </dgm:pt>
    <dgm:pt modelId="{7BF123D9-276E-4070-AC1A-E40C9F208ADE}" type="sibTrans" cxnId="{802AB0F1-53EE-41BE-AB96-A6EF0A967BB5}">
      <dgm:prSet/>
      <dgm:spPr/>
      <dgm:t>
        <a:bodyPr/>
        <a:lstStyle/>
        <a:p>
          <a:endParaRPr lang="de-DE"/>
        </a:p>
      </dgm:t>
    </dgm:pt>
    <dgm:pt modelId="{B25543F1-251D-423D-8D70-E74C62C45341}">
      <dgm:prSet/>
      <dgm:spPr/>
      <dgm:t>
        <a:bodyPr/>
        <a:lstStyle/>
        <a:p>
          <a:r>
            <a:rPr lang="en-GB"/>
            <a:t>Fall-back to “old traditions”</a:t>
          </a:r>
          <a:endParaRPr lang="de-DE"/>
        </a:p>
      </dgm:t>
    </dgm:pt>
    <dgm:pt modelId="{77A57BF1-15F1-4B7D-85E2-D9B1FAA48BA5}" type="parTrans" cxnId="{A6EAD476-B91D-4C49-8186-D4C5EF47C3C7}">
      <dgm:prSet/>
      <dgm:spPr/>
      <dgm:t>
        <a:bodyPr/>
        <a:lstStyle/>
        <a:p>
          <a:endParaRPr lang="de-DE"/>
        </a:p>
      </dgm:t>
    </dgm:pt>
    <dgm:pt modelId="{AF74FED9-9F96-4316-A42F-71B104F6C98A}" type="sibTrans" cxnId="{A6EAD476-B91D-4C49-8186-D4C5EF47C3C7}">
      <dgm:prSet/>
      <dgm:spPr/>
      <dgm:t>
        <a:bodyPr/>
        <a:lstStyle/>
        <a:p>
          <a:endParaRPr lang="de-DE"/>
        </a:p>
      </dgm:t>
    </dgm:pt>
    <dgm:pt modelId="{452D99A6-794B-48D4-A83A-487231DA0508}">
      <dgm:prSet/>
      <dgm:spPr/>
      <dgm:t>
        <a:bodyPr/>
        <a:lstStyle/>
        <a:p>
          <a:r>
            <a:rPr lang="en-GB"/>
            <a:t>How to move it forward (recommended actions)</a:t>
          </a:r>
          <a:endParaRPr lang="de-DE"/>
        </a:p>
      </dgm:t>
    </dgm:pt>
    <dgm:pt modelId="{F2C6D87B-1B50-4D5C-8B95-3172E4F9258F}" type="parTrans" cxnId="{BD13CF79-A157-41A1-9C26-48F96B15F23B}">
      <dgm:prSet/>
      <dgm:spPr/>
      <dgm:t>
        <a:bodyPr/>
        <a:lstStyle/>
        <a:p>
          <a:endParaRPr lang="de-DE"/>
        </a:p>
      </dgm:t>
    </dgm:pt>
    <dgm:pt modelId="{67DB33B8-E09E-4800-BA00-1771AED123C3}" type="sibTrans" cxnId="{BD13CF79-A157-41A1-9C26-48F96B15F23B}">
      <dgm:prSet/>
      <dgm:spPr/>
      <dgm:t>
        <a:bodyPr/>
        <a:lstStyle/>
        <a:p>
          <a:endParaRPr lang="de-DE"/>
        </a:p>
      </dgm:t>
    </dgm:pt>
    <dgm:pt modelId="{98158B12-A634-4830-A2BE-207C26B7AD0F}">
      <dgm:prSet/>
      <dgm:spPr/>
      <dgm:t>
        <a:bodyPr/>
        <a:lstStyle/>
        <a:p>
          <a:r>
            <a:rPr lang="en-US"/>
            <a:t>Refresh awareness from time to time</a:t>
          </a:r>
          <a:endParaRPr lang="de-DE"/>
        </a:p>
      </dgm:t>
    </dgm:pt>
    <dgm:pt modelId="{CCD05D57-AFFE-48FF-8CFB-9D5837E01429}" type="parTrans" cxnId="{E02EFAD8-9E1B-4EFA-9671-BCF906570E25}">
      <dgm:prSet/>
      <dgm:spPr/>
      <dgm:t>
        <a:bodyPr/>
        <a:lstStyle/>
        <a:p>
          <a:endParaRPr lang="de-DE"/>
        </a:p>
      </dgm:t>
    </dgm:pt>
    <dgm:pt modelId="{68C48991-E976-4357-B4FC-4B25097C18EC}" type="sibTrans" cxnId="{E02EFAD8-9E1B-4EFA-9671-BCF906570E25}">
      <dgm:prSet/>
      <dgm:spPr/>
      <dgm:t>
        <a:bodyPr/>
        <a:lstStyle/>
        <a:p>
          <a:endParaRPr lang="de-DE"/>
        </a:p>
      </dgm:t>
    </dgm:pt>
    <dgm:pt modelId="{03C3076F-1542-49CE-947A-A9DCD6471A09}">
      <dgm:prSet/>
      <dgm:spPr/>
      <dgm:t>
        <a:bodyPr/>
        <a:lstStyle/>
        <a:p>
          <a:r>
            <a:rPr lang="en-US"/>
            <a:t>Monitor, evaluate and further improve on an ongoing basis</a:t>
          </a:r>
          <a:endParaRPr lang="de-DE"/>
        </a:p>
      </dgm:t>
    </dgm:pt>
    <dgm:pt modelId="{D1158B40-D9C0-4498-B4FC-1B04B3D85D74}" type="parTrans" cxnId="{4ECCB1EF-4298-4469-8D72-8E6236A9E603}">
      <dgm:prSet/>
      <dgm:spPr/>
      <dgm:t>
        <a:bodyPr/>
        <a:lstStyle/>
        <a:p>
          <a:endParaRPr lang="de-DE"/>
        </a:p>
      </dgm:t>
    </dgm:pt>
    <dgm:pt modelId="{3152EAA9-C267-493C-AA96-4C2F60C08ED4}" type="sibTrans" cxnId="{4ECCB1EF-4298-4469-8D72-8E6236A9E603}">
      <dgm:prSet/>
      <dgm:spPr/>
      <dgm:t>
        <a:bodyPr/>
        <a:lstStyle/>
        <a:p>
          <a:endParaRPr lang="de-DE"/>
        </a:p>
      </dgm:t>
    </dgm:pt>
    <dgm:pt modelId="{F69E0B77-6DBC-4834-844B-838CCFF1F6E2}" type="pres">
      <dgm:prSet presAssocID="{BDE0E4AD-8508-422D-B7E9-F943E3AB0798}" presName="Name0" presStyleCnt="0">
        <dgm:presLayoutVars>
          <dgm:dir/>
          <dgm:animLvl val="lvl"/>
          <dgm:resizeHandles val="exact"/>
        </dgm:presLayoutVars>
      </dgm:prSet>
      <dgm:spPr/>
    </dgm:pt>
    <dgm:pt modelId="{74BD3775-5F6A-411B-92CE-6907ABAC9389}" type="pres">
      <dgm:prSet presAssocID="{46A9FA4D-8D5D-4AD2-B208-EC03D835055A}" presName="composite" presStyleCnt="0"/>
      <dgm:spPr/>
    </dgm:pt>
    <dgm:pt modelId="{B0AA06E0-032A-439F-8C89-6AAAF6076AF6}" type="pres">
      <dgm:prSet presAssocID="{46A9FA4D-8D5D-4AD2-B208-EC03D835055A}" presName="parTx" presStyleLbl="alignNode1" presStyleIdx="0" presStyleCnt="4">
        <dgm:presLayoutVars>
          <dgm:chMax val="0"/>
          <dgm:chPref val="0"/>
          <dgm:bulletEnabled val="1"/>
        </dgm:presLayoutVars>
      </dgm:prSet>
      <dgm:spPr/>
    </dgm:pt>
    <dgm:pt modelId="{AC2D4D82-AB92-4EE3-B1C6-101C01469B31}" type="pres">
      <dgm:prSet presAssocID="{46A9FA4D-8D5D-4AD2-B208-EC03D835055A}" presName="desTx" presStyleLbl="alignAccFollowNode1" presStyleIdx="0" presStyleCnt="4">
        <dgm:presLayoutVars>
          <dgm:bulletEnabled val="1"/>
        </dgm:presLayoutVars>
      </dgm:prSet>
      <dgm:spPr/>
    </dgm:pt>
    <dgm:pt modelId="{4858CB99-0536-4F01-9B5D-C9B9B48F5F28}" type="pres">
      <dgm:prSet presAssocID="{45EE29FD-5A86-4059-9A1D-C0B99261B756}" presName="space" presStyleCnt="0"/>
      <dgm:spPr/>
    </dgm:pt>
    <dgm:pt modelId="{658F1EB2-FE1B-4315-A8B7-ED32B411C8FD}" type="pres">
      <dgm:prSet presAssocID="{69EF50B0-AA2E-4393-9F70-EAC2126D973D}" presName="composite" presStyleCnt="0"/>
      <dgm:spPr/>
    </dgm:pt>
    <dgm:pt modelId="{960C1E5E-7D6B-4002-B0E3-D98F3387DE00}" type="pres">
      <dgm:prSet presAssocID="{69EF50B0-AA2E-4393-9F70-EAC2126D973D}" presName="parTx" presStyleLbl="alignNode1" presStyleIdx="1" presStyleCnt="4">
        <dgm:presLayoutVars>
          <dgm:chMax val="0"/>
          <dgm:chPref val="0"/>
          <dgm:bulletEnabled val="1"/>
        </dgm:presLayoutVars>
      </dgm:prSet>
      <dgm:spPr/>
    </dgm:pt>
    <dgm:pt modelId="{793542BD-4787-4047-B6D2-028116E38FE5}" type="pres">
      <dgm:prSet presAssocID="{69EF50B0-AA2E-4393-9F70-EAC2126D973D}" presName="desTx" presStyleLbl="alignAccFollowNode1" presStyleIdx="1" presStyleCnt="4">
        <dgm:presLayoutVars>
          <dgm:bulletEnabled val="1"/>
        </dgm:presLayoutVars>
      </dgm:prSet>
      <dgm:spPr/>
    </dgm:pt>
    <dgm:pt modelId="{96B4F2F1-D951-4C94-9189-84C05C596B5B}" type="pres">
      <dgm:prSet presAssocID="{CF386372-1281-4F24-A770-2B7B8C6C39C4}" presName="space" presStyleCnt="0"/>
      <dgm:spPr/>
    </dgm:pt>
    <dgm:pt modelId="{7EBA376C-4454-49B9-ACD7-0CF288724BA7}" type="pres">
      <dgm:prSet presAssocID="{17FF26B9-4830-4A4A-B98C-C95DA3EF1BB1}" presName="composite" presStyleCnt="0"/>
      <dgm:spPr/>
    </dgm:pt>
    <dgm:pt modelId="{6FDE7063-3207-424A-9E19-AAEB19BBA51C}" type="pres">
      <dgm:prSet presAssocID="{17FF26B9-4830-4A4A-B98C-C95DA3EF1BB1}" presName="parTx" presStyleLbl="alignNode1" presStyleIdx="2" presStyleCnt="4">
        <dgm:presLayoutVars>
          <dgm:chMax val="0"/>
          <dgm:chPref val="0"/>
          <dgm:bulletEnabled val="1"/>
        </dgm:presLayoutVars>
      </dgm:prSet>
      <dgm:spPr/>
    </dgm:pt>
    <dgm:pt modelId="{28E94D32-0817-4AA0-A014-52F14B2B9F12}" type="pres">
      <dgm:prSet presAssocID="{17FF26B9-4830-4A4A-B98C-C95DA3EF1BB1}" presName="desTx" presStyleLbl="alignAccFollowNode1" presStyleIdx="2" presStyleCnt="4">
        <dgm:presLayoutVars>
          <dgm:bulletEnabled val="1"/>
        </dgm:presLayoutVars>
      </dgm:prSet>
      <dgm:spPr/>
    </dgm:pt>
    <dgm:pt modelId="{C19D1A47-39AE-4414-96E6-9FDAA34BDA93}" type="pres">
      <dgm:prSet presAssocID="{7BF123D9-276E-4070-AC1A-E40C9F208ADE}" presName="space" presStyleCnt="0"/>
      <dgm:spPr/>
    </dgm:pt>
    <dgm:pt modelId="{99D36314-F0C5-4769-BB71-2D903B46CF64}" type="pres">
      <dgm:prSet presAssocID="{452D99A6-794B-48D4-A83A-487231DA0508}" presName="composite" presStyleCnt="0"/>
      <dgm:spPr/>
    </dgm:pt>
    <dgm:pt modelId="{20B7D9D2-D902-49D2-95D3-254D26EB135C}" type="pres">
      <dgm:prSet presAssocID="{452D99A6-794B-48D4-A83A-487231DA0508}" presName="parTx" presStyleLbl="alignNode1" presStyleIdx="3" presStyleCnt="4">
        <dgm:presLayoutVars>
          <dgm:chMax val="0"/>
          <dgm:chPref val="0"/>
          <dgm:bulletEnabled val="1"/>
        </dgm:presLayoutVars>
      </dgm:prSet>
      <dgm:spPr/>
    </dgm:pt>
    <dgm:pt modelId="{88E2E640-C6F8-487D-91BC-F42B4FA57F9D}" type="pres">
      <dgm:prSet presAssocID="{452D99A6-794B-48D4-A83A-487231DA0508}" presName="desTx" presStyleLbl="alignAccFollowNode1" presStyleIdx="3" presStyleCnt="4">
        <dgm:presLayoutVars>
          <dgm:bulletEnabled val="1"/>
        </dgm:presLayoutVars>
      </dgm:prSet>
      <dgm:spPr/>
    </dgm:pt>
  </dgm:ptLst>
  <dgm:cxnLst>
    <dgm:cxn modelId="{34063903-A9F1-4D07-B56D-67987D3238FA}" type="presOf" srcId="{C86CD7F4-6F70-40D5-9CD7-E067AAEE5BA1}" destId="{AC2D4D82-AB92-4EE3-B1C6-101C01469B31}" srcOrd="0" destOrd="0" presId="urn:microsoft.com/office/officeart/2005/8/layout/hList1"/>
    <dgm:cxn modelId="{5EC0581C-EA9D-482A-9C6E-C94FA4F32F22}" srcId="{46A9FA4D-8D5D-4AD2-B208-EC03D835055A}" destId="{C86CD7F4-6F70-40D5-9CD7-E067AAEE5BA1}" srcOrd="0" destOrd="0" parTransId="{3937EC5F-4A4E-45E2-8676-239439E7BF6F}" sibTransId="{1885785D-8EB4-4254-9286-8FADE0D3DC1E}"/>
    <dgm:cxn modelId="{EF451840-C3D7-4FED-9C80-F6345256FAB5}" type="presOf" srcId="{B25543F1-251D-423D-8D70-E74C62C45341}" destId="{28E94D32-0817-4AA0-A014-52F14B2B9F12}" srcOrd="0" destOrd="0" presId="urn:microsoft.com/office/officeart/2005/8/layout/hList1"/>
    <dgm:cxn modelId="{CD1EAC49-89C8-4757-8528-52C15D6002FA}" srcId="{BDE0E4AD-8508-422D-B7E9-F943E3AB0798}" destId="{46A9FA4D-8D5D-4AD2-B208-EC03D835055A}" srcOrd="0" destOrd="0" parTransId="{B4C2726A-C0E5-4D22-956F-DA3252913759}" sibTransId="{45EE29FD-5A86-4059-9A1D-C0B99261B756}"/>
    <dgm:cxn modelId="{A6EAD476-B91D-4C49-8186-D4C5EF47C3C7}" srcId="{17FF26B9-4830-4A4A-B98C-C95DA3EF1BB1}" destId="{B25543F1-251D-423D-8D70-E74C62C45341}" srcOrd="0" destOrd="0" parTransId="{77A57BF1-15F1-4B7D-85E2-D9B1FAA48BA5}" sibTransId="{AF74FED9-9F96-4316-A42F-71B104F6C98A}"/>
    <dgm:cxn modelId="{1275CF57-8BB2-49A0-A232-6B4F6BDA58DB}" type="presOf" srcId="{29D2FA0D-1FA0-4AF0-8568-1B76B2A1ABA0}" destId="{793542BD-4787-4047-B6D2-028116E38FE5}" srcOrd="0" destOrd="0" presId="urn:microsoft.com/office/officeart/2005/8/layout/hList1"/>
    <dgm:cxn modelId="{BD13CF79-A157-41A1-9C26-48F96B15F23B}" srcId="{BDE0E4AD-8508-422D-B7E9-F943E3AB0798}" destId="{452D99A6-794B-48D4-A83A-487231DA0508}" srcOrd="3" destOrd="0" parTransId="{F2C6D87B-1B50-4D5C-8B95-3172E4F9258F}" sibTransId="{67DB33B8-E09E-4800-BA00-1771AED123C3}"/>
    <dgm:cxn modelId="{33AA957C-1AB2-4D7D-8CD9-B1621F6BE97F}" srcId="{BDE0E4AD-8508-422D-B7E9-F943E3AB0798}" destId="{69EF50B0-AA2E-4393-9F70-EAC2126D973D}" srcOrd="1" destOrd="0" parTransId="{A2D4BC43-8335-4292-9B2C-92A23590BD26}" sibTransId="{CF386372-1281-4F24-A770-2B7B8C6C39C4}"/>
    <dgm:cxn modelId="{7739228C-3520-44EB-897F-BE4296032CAB}" srcId="{69EF50B0-AA2E-4393-9F70-EAC2126D973D}" destId="{29D2FA0D-1FA0-4AF0-8568-1B76B2A1ABA0}" srcOrd="0" destOrd="0" parTransId="{4C44C1A1-8CF5-4447-9D62-5D08F1DDBF8F}" sibTransId="{B8C8B26A-B2E7-48F3-8B33-4DF117F3588E}"/>
    <dgm:cxn modelId="{9A29998E-6BF5-4C93-AA57-5F7E2598F5A6}" type="presOf" srcId="{BDE0E4AD-8508-422D-B7E9-F943E3AB0798}" destId="{F69E0B77-6DBC-4834-844B-838CCFF1F6E2}" srcOrd="0" destOrd="0" presId="urn:microsoft.com/office/officeart/2005/8/layout/hList1"/>
    <dgm:cxn modelId="{3BCF5EA3-A48E-4CF7-A89C-79D98179D833}" type="presOf" srcId="{46A9FA4D-8D5D-4AD2-B208-EC03D835055A}" destId="{B0AA06E0-032A-439F-8C89-6AAAF6076AF6}" srcOrd="0" destOrd="0" presId="urn:microsoft.com/office/officeart/2005/8/layout/hList1"/>
    <dgm:cxn modelId="{290EF6AB-0901-41CF-8A30-8F58412ABEFA}" type="presOf" srcId="{03C3076F-1542-49CE-947A-A9DCD6471A09}" destId="{88E2E640-C6F8-487D-91BC-F42B4FA57F9D}" srcOrd="0" destOrd="1" presId="urn:microsoft.com/office/officeart/2005/8/layout/hList1"/>
    <dgm:cxn modelId="{E02EFAD8-9E1B-4EFA-9671-BCF906570E25}" srcId="{452D99A6-794B-48D4-A83A-487231DA0508}" destId="{98158B12-A634-4830-A2BE-207C26B7AD0F}" srcOrd="0" destOrd="0" parTransId="{CCD05D57-AFFE-48FF-8CFB-9D5837E01429}" sibTransId="{68C48991-E976-4357-B4FC-4B25097C18EC}"/>
    <dgm:cxn modelId="{C2FA0DED-D803-49BD-BC3A-E09033D9968E}" type="presOf" srcId="{17FF26B9-4830-4A4A-B98C-C95DA3EF1BB1}" destId="{6FDE7063-3207-424A-9E19-AAEB19BBA51C}" srcOrd="0" destOrd="0" presId="urn:microsoft.com/office/officeart/2005/8/layout/hList1"/>
    <dgm:cxn modelId="{809CD9EE-F25D-462F-8801-099D21ECB8FF}" type="presOf" srcId="{98158B12-A634-4830-A2BE-207C26B7AD0F}" destId="{88E2E640-C6F8-487D-91BC-F42B4FA57F9D}" srcOrd="0" destOrd="0" presId="urn:microsoft.com/office/officeart/2005/8/layout/hList1"/>
    <dgm:cxn modelId="{4ECCB1EF-4298-4469-8D72-8E6236A9E603}" srcId="{452D99A6-794B-48D4-A83A-487231DA0508}" destId="{03C3076F-1542-49CE-947A-A9DCD6471A09}" srcOrd="1" destOrd="0" parTransId="{D1158B40-D9C0-4498-B4FC-1B04B3D85D74}" sibTransId="{3152EAA9-C267-493C-AA96-4C2F60C08ED4}"/>
    <dgm:cxn modelId="{802AB0F1-53EE-41BE-AB96-A6EF0A967BB5}" srcId="{BDE0E4AD-8508-422D-B7E9-F943E3AB0798}" destId="{17FF26B9-4830-4A4A-B98C-C95DA3EF1BB1}" srcOrd="2" destOrd="0" parTransId="{FF961FA6-F888-4F7E-AFC5-F85F2C6FAEC1}" sibTransId="{7BF123D9-276E-4070-AC1A-E40C9F208ADE}"/>
    <dgm:cxn modelId="{29EA01F6-5A5E-4305-9895-56E00FDBC1A1}" type="presOf" srcId="{69EF50B0-AA2E-4393-9F70-EAC2126D973D}" destId="{960C1E5E-7D6B-4002-B0E3-D98F3387DE00}" srcOrd="0" destOrd="0" presId="urn:microsoft.com/office/officeart/2005/8/layout/hList1"/>
    <dgm:cxn modelId="{CB9461FB-B237-46F8-94DD-A93782A813DB}" type="presOf" srcId="{452D99A6-794B-48D4-A83A-487231DA0508}" destId="{20B7D9D2-D902-49D2-95D3-254D26EB135C}" srcOrd="0" destOrd="0" presId="urn:microsoft.com/office/officeart/2005/8/layout/hList1"/>
    <dgm:cxn modelId="{D8CF2947-A643-4E2D-8DF4-192A73A4AB29}" type="presParOf" srcId="{F69E0B77-6DBC-4834-844B-838CCFF1F6E2}" destId="{74BD3775-5F6A-411B-92CE-6907ABAC9389}" srcOrd="0" destOrd="0" presId="urn:microsoft.com/office/officeart/2005/8/layout/hList1"/>
    <dgm:cxn modelId="{611F5449-CD06-4A74-BF47-D98B26B9A369}" type="presParOf" srcId="{74BD3775-5F6A-411B-92CE-6907ABAC9389}" destId="{B0AA06E0-032A-439F-8C89-6AAAF6076AF6}" srcOrd="0" destOrd="0" presId="urn:microsoft.com/office/officeart/2005/8/layout/hList1"/>
    <dgm:cxn modelId="{402977DE-19AD-4956-BA59-60FC2B3FE13A}" type="presParOf" srcId="{74BD3775-5F6A-411B-92CE-6907ABAC9389}" destId="{AC2D4D82-AB92-4EE3-B1C6-101C01469B31}" srcOrd="1" destOrd="0" presId="urn:microsoft.com/office/officeart/2005/8/layout/hList1"/>
    <dgm:cxn modelId="{E1191496-70D6-41E7-B930-CAC7821BD519}" type="presParOf" srcId="{F69E0B77-6DBC-4834-844B-838CCFF1F6E2}" destId="{4858CB99-0536-4F01-9B5D-C9B9B48F5F28}" srcOrd="1" destOrd="0" presId="urn:microsoft.com/office/officeart/2005/8/layout/hList1"/>
    <dgm:cxn modelId="{8A64CB2E-4CF5-4C4D-A9CF-3A6A2FDBECBF}" type="presParOf" srcId="{F69E0B77-6DBC-4834-844B-838CCFF1F6E2}" destId="{658F1EB2-FE1B-4315-A8B7-ED32B411C8FD}" srcOrd="2" destOrd="0" presId="urn:microsoft.com/office/officeart/2005/8/layout/hList1"/>
    <dgm:cxn modelId="{C5BBF95A-DF55-4209-9381-8E9137D970AB}" type="presParOf" srcId="{658F1EB2-FE1B-4315-A8B7-ED32B411C8FD}" destId="{960C1E5E-7D6B-4002-B0E3-D98F3387DE00}" srcOrd="0" destOrd="0" presId="urn:microsoft.com/office/officeart/2005/8/layout/hList1"/>
    <dgm:cxn modelId="{E31A7158-931D-4722-9AC4-EB56F94C0885}" type="presParOf" srcId="{658F1EB2-FE1B-4315-A8B7-ED32B411C8FD}" destId="{793542BD-4787-4047-B6D2-028116E38FE5}" srcOrd="1" destOrd="0" presId="urn:microsoft.com/office/officeart/2005/8/layout/hList1"/>
    <dgm:cxn modelId="{F14715A4-A087-4148-8832-BE8334067E80}" type="presParOf" srcId="{F69E0B77-6DBC-4834-844B-838CCFF1F6E2}" destId="{96B4F2F1-D951-4C94-9189-84C05C596B5B}" srcOrd="3" destOrd="0" presId="urn:microsoft.com/office/officeart/2005/8/layout/hList1"/>
    <dgm:cxn modelId="{A71F19F8-0047-4CB5-BD02-481C51F0052F}" type="presParOf" srcId="{F69E0B77-6DBC-4834-844B-838CCFF1F6E2}" destId="{7EBA376C-4454-49B9-ACD7-0CF288724BA7}" srcOrd="4" destOrd="0" presId="urn:microsoft.com/office/officeart/2005/8/layout/hList1"/>
    <dgm:cxn modelId="{29BF72AB-C428-4D99-B414-EDCC29D72B46}" type="presParOf" srcId="{7EBA376C-4454-49B9-ACD7-0CF288724BA7}" destId="{6FDE7063-3207-424A-9E19-AAEB19BBA51C}" srcOrd="0" destOrd="0" presId="urn:microsoft.com/office/officeart/2005/8/layout/hList1"/>
    <dgm:cxn modelId="{B2A15AE8-0842-4CAE-A2B5-6AA6F97698AD}" type="presParOf" srcId="{7EBA376C-4454-49B9-ACD7-0CF288724BA7}" destId="{28E94D32-0817-4AA0-A014-52F14B2B9F12}" srcOrd="1" destOrd="0" presId="urn:microsoft.com/office/officeart/2005/8/layout/hList1"/>
    <dgm:cxn modelId="{BA66E9E1-3D0B-41BC-8FA1-38A010617496}" type="presParOf" srcId="{F69E0B77-6DBC-4834-844B-838CCFF1F6E2}" destId="{C19D1A47-39AE-4414-96E6-9FDAA34BDA93}" srcOrd="5" destOrd="0" presId="urn:microsoft.com/office/officeart/2005/8/layout/hList1"/>
    <dgm:cxn modelId="{F31D2718-029B-40AB-9890-7F6954B34985}" type="presParOf" srcId="{F69E0B77-6DBC-4834-844B-838CCFF1F6E2}" destId="{99D36314-F0C5-4769-BB71-2D903B46CF64}" srcOrd="6" destOrd="0" presId="urn:microsoft.com/office/officeart/2005/8/layout/hList1"/>
    <dgm:cxn modelId="{BB8E304C-1DBA-46E7-ABF0-B1086D621971}" type="presParOf" srcId="{99D36314-F0C5-4769-BB71-2D903B46CF64}" destId="{20B7D9D2-D902-49D2-95D3-254D26EB135C}" srcOrd="0" destOrd="0" presId="urn:microsoft.com/office/officeart/2005/8/layout/hList1"/>
    <dgm:cxn modelId="{42082A7A-3434-4DAB-A76B-420202C5FD01}" type="presParOf" srcId="{99D36314-F0C5-4769-BB71-2D903B46CF64}" destId="{88E2E640-C6F8-487D-91BC-F42B4FA57F9D}"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393E2E4E-A01A-4E7B-838F-65CA639F7B91}" type="doc">
      <dgm:prSet loTypeId="urn:microsoft.com/office/officeart/2005/8/layout/default" loCatId="list" qsTypeId="urn:microsoft.com/office/officeart/2005/8/quickstyle/simple1" qsCatId="simple" csTypeId="urn:microsoft.com/office/officeart/2005/8/colors/accent1_2" csCatId="accent1"/>
      <dgm:spPr/>
      <dgm:t>
        <a:bodyPr/>
        <a:lstStyle/>
        <a:p>
          <a:endParaRPr lang="de-DE"/>
        </a:p>
      </dgm:t>
    </dgm:pt>
    <dgm:pt modelId="{78FDEDCC-508E-4A2E-8B7F-54CD1A7E0C8C}">
      <dgm:prSet/>
      <dgm:spPr/>
      <dgm:t>
        <a:bodyPr/>
        <a:lstStyle/>
        <a:p>
          <a:r>
            <a:rPr lang="en-US"/>
            <a:t>Workflow support</a:t>
          </a:r>
          <a:endParaRPr lang="de-DE"/>
        </a:p>
      </dgm:t>
    </dgm:pt>
    <dgm:pt modelId="{85DFA6AB-EAEF-4025-92A4-BE065E4D0FA3}" type="parTrans" cxnId="{AAB94C1C-946C-4142-9B95-3E84663D6FB5}">
      <dgm:prSet/>
      <dgm:spPr/>
      <dgm:t>
        <a:bodyPr/>
        <a:lstStyle/>
        <a:p>
          <a:endParaRPr lang="de-DE"/>
        </a:p>
      </dgm:t>
    </dgm:pt>
    <dgm:pt modelId="{CCAA783B-533B-4FB2-BA14-D1758DD3A1C5}" type="sibTrans" cxnId="{AAB94C1C-946C-4142-9B95-3E84663D6FB5}">
      <dgm:prSet/>
      <dgm:spPr/>
      <dgm:t>
        <a:bodyPr/>
        <a:lstStyle/>
        <a:p>
          <a:endParaRPr lang="de-DE"/>
        </a:p>
      </dgm:t>
    </dgm:pt>
    <dgm:pt modelId="{50B30A9C-5E5C-40E3-84CF-4AE89FEE1ECF}">
      <dgm:prSet/>
      <dgm:spPr/>
      <dgm:t>
        <a:bodyPr/>
        <a:lstStyle/>
        <a:p>
          <a:r>
            <a:rPr lang="en-US"/>
            <a:t>Documentation management</a:t>
          </a:r>
          <a:endParaRPr lang="de-DE"/>
        </a:p>
      </dgm:t>
    </dgm:pt>
    <dgm:pt modelId="{8F13B86B-618B-4227-A0BF-880AEB924014}" type="parTrans" cxnId="{D97587FF-BCC3-4965-B84E-5DC0856251ED}">
      <dgm:prSet/>
      <dgm:spPr/>
      <dgm:t>
        <a:bodyPr/>
        <a:lstStyle/>
        <a:p>
          <a:endParaRPr lang="de-DE"/>
        </a:p>
      </dgm:t>
    </dgm:pt>
    <dgm:pt modelId="{537236E6-EA55-42ED-91E4-7023B521B34E}" type="sibTrans" cxnId="{D97587FF-BCC3-4965-B84E-5DC0856251ED}">
      <dgm:prSet/>
      <dgm:spPr/>
      <dgm:t>
        <a:bodyPr/>
        <a:lstStyle/>
        <a:p>
          <a:endParaRPr lang="de-DE"/>
        </a:p>
      </dgm:t>
    </dgm:pt>
    <dgm:pt modelId="{513DEE80-743E-41CE-86FB-847CFB2121DA}">
      <dgm:prSet/>
      <dgm:spPr/>
      <dgm:t>
        <a:bodyPr/>
        <a:lstStyle/>
        <a:p>
          <a:r>
            <a:rPr lang="en-US"/>
            <a:t>Collaboration support</a:t>
          </a:r>
          <a:endParaRPr lang="de-DE"/>
        </a:p>
      </dgm:t>
    </dgm:pt>
    <dgm:pt modelId="{07DFB57D-25BA-4D15-8A97-1E1308E70195}" type="parTrans" cxnId="{71EC8D8E-C701-435A-975E-FF28F27AA46A}">
      <dgm:prSet/>
      <dgm:spPr/>
      <dgm:t>
        <a:bodyPr/>
        <a:lstStyle/>
        <a:p>
          <a:endParaRPr lang="de-DE"/>
        </a:p>
      </dgm:t>
    </dgm:pt>
    <dgm:pt modelId="{AD1682E7-C903-406F-8F93-159DE1B165EF}" type="sibTrans" cxnId="{71EC8D8E-C701-435A-975E-FF28F27AA46A}">
      <dgm:prSet/>
      <dgm:spPr/>
      <dgm:t>
        <a:bodyPr/>
        <a:lstStyle/>
        <a:p>
          <a:endParaRPr lang="de-DE"/>
        </a:p>
      </dgm:t>
    </dgm:pt>
    <dgm:pt modelId="{A67F6B46-E3D1-4105-882C-72974A9643E4}">
      <dgm:prSet/>
      <dgm:spPr/>
      <dgm:t>
        <a:bodyPr/>
        <a:lstStyle/>
        <a:p>
          <a:r>
            <a:rPr lang="en-US"/>
            <a:t>Configuration management</a:t>
          </a:r>
          <a:endParaRPr lang="de-DE"/>
        </a:p>
      </dgm:t>
    </dgm:pt>
    <dgm:pt modelId="{242EEA9E-3075-4646-87D2-70E66D4B9EB3}" type="parTrans" cxnId="{0321AE7F-EE2A-47C4-9C4A-E1A1E09EE677}">
      <dgm:prSet/>
      <dgm:spPr/>
      <dgm:t>
        <a:bodyPr/>
        <a:lstStyle/>
        <a:p>
          <a:endParaRPr lang="de-DE"/>
        </a:p>
      </dgm:t>
    </dgm:pt>
    <dgm:pt modelId="{CFF0444D-5BC2-417C-A7FA-20FDC34CD956}" type="sibTrans" cxnId="{0321AE7F-EE2A-47C4-9C4A-E1A1E09EE677}">
      <dgm:prSet/>
      <dgm:spPr/>
      <dgm:t>
        <a:bodyPr/>
        <a:lstStyle/>
        <a:p>
          <a:endParaRPr lang="de-DE"/>
        </a:p>
      </dgm:t>
    </dgm:pt>
    <dgm:pt modelId="{727B439E-E65D-4648-AA3D-937F95A22FD8}">
      <dgm:prSet/>
      <dgm:spPr/>
      <dgm:t>
        <a:bodyPr/>
        <a:lstStyle/>
        <a:p>
          <a:r>
            <a:rPr lang="en-US"/>
            <a:t>Communication and e-learning</a:t>
          </a:r>
          <a:endParaRPr lang="de-DE"/>
        </a:p>
      </dgm:t>
    </dgm:pt>
    <dgm:pt modelId="{B89573B8-BD9A-4B54-A0FF-4808D44E6E8E}" type="parTrans" cxnId="{65CE7608-4B94-4EA1-A443-3ABA52A991F8}">
      <dgm:prSet/>
      <dgm:spPr/>
      <dgm:t>
        <a:bodyPr/>
        <a:lstStyle/>
        <a:p>
          <a:endParaRPr lang="de-DE"/>
        </a:p>
      </dgm:t>
    </dgm:pt>
    <dgm:pt modelId="{119FC9D4-951E-4B8D-9E2A-26EC96DF4CD2}" type="sibTrans" cxnId="{65CE7608-4B94-4EA1-A443-3ABA52A991F8}">
      <dgm:prSet/>
      <dgm:spPr/>
      <dgm:t>
        <a:bodyPr/>
        <a:lstStyle/>
        <a:p>
          <a:endParaRPr lang="de-DE"/>
        </a:p>
      </dgm:t>
    </dgm:pt>
    <dgm:pt modelId="{CF38CFAE-0AD0-46F1-97B2-84BC68FDE70A}">
      <dgm:prSet/>
      <dgm:spPr/>
      <dgm:t>
        <a:bodyPr/>
        <a:lstStyle/>
        <a:p>
          <a:r>
            <a:rPr lang="en-US"/>
            <a:t>Monitoring</a:t>
          </a:r>
          <a:endParaRPr lang="de-DE"/>
        </a:p>
      </dgm:t>
    </dgm:pt>
    <dgm:pt modelId="{7266C48F-4AEF-4BED-8637-07BFDA68AE89}" type="parTrans" cxnId="{B1152A59-1932-4B67-A757-85F023777FD2}">
      <dgm:prSet/>
      <dgm:spPr/>
      <dgm:t>
        <a:bodyPr/>
        <a:lstStyle/>
        <a:p>
          <a:endParaRPr lang="de-DE"/>
        </a:p>
      </dgm:t>
    </dgm:pt>
    <dgm:pt modelId="{CC22112A-5FF5-4DD4-8FA9-B5624F17702B}" type="sibTrans" cxnId="{B1152A59-1932-4B67-A757-85F023777FD2}">
      <dgm:prSet/>
      <dgm:spPr/>
      <dgm:t>
        <a:bodyPr/>
        <a:lstStyle/>
        <a:p>
          <a:endParaRPr lang="de-DE"/>
        </a:p>
      </dgm:t>
    </dgm:pt>
    <dgm:pt modelId="{18B92545-DA20-4AD4-BEFA-9A913563AEE3}" type="pres">
      <dgm:prSet presAssocID="{393E2E4E-A01A-4E7B-838F-65CA639F7B91}" presName="diagram" presStyleCnt="0">
        <dgm:presLayoutVars>
          <dgm:dir/>
          <dgm:resizeHandles val="exact"/>
        </dgm:presLayoutVars>
      </dgm:prSet>
      <dgm:spPr/>
    </dgm:pt>
    <dgm:pt modelId="{5F36B93B-4E62-43AA-959F-3AF2B38EB230}" type="pres">
      <dgm:prSet presAssocID="{78FDEDCC-508E-4A2E-8B7F-54CD1A7E0C8C}" presName="node" presStyleLbl="node1" presStyleIdx="0" presStyleCnt="6">
        <dgm:presLayoutVars>
          <dgm:bulletEnabled val="1"/>
        </dgm:presLayoutVars>
      </dgm:prSet>
      <dgm:spPr/>
    </dgm:pt>
    <dgm:pt modelId="{2538AA3C-B804-4810-BCF9-8E7721A43DC6}" type="pres">
      <dgm:prSet presAssocID="{CCAA783B-533B-4FB2-BA14-D1758DD3A1C5}" presName="sibTrans" presStyleCnt="0"/>
      <dgm:spPr/>
    </dgm:pt>
    <dgm:pt modelId="{149BAFEA-9673-4A26-A4C5-A6A477BDFF0E}" type="pres">
      <dgm:prSet presAssocID="{50B30A9C-5E5C-40E3-84CF-4AE89FEE1ECF}" presName="node" presStyleLbl="node1" presStyleIdx="1" presStyleCnt="6">
        <dgm:presLayoutVars>
          <dgm:bulletEnabled val="1"/>
        </dgm:presLayoutVars>
      </dgm:prSet>
      <dgm:spPr/>
    </dgm:pt>
    <dgm:pt modelId="{F7FC0C5D-FC19-43BA-8CAA-60AB5D11E222}" type="pres">
      <dgm:prSet presAssocID="{537236E6-EA55-42ED-91E4-7023B521B34E}" presName="sibTrans" presStyleCnt="0"/>
      <dgm:spPr/>
    </dgm:pt>
    <dgm:pt modelId="{D3491177-618B-4EB8-8146-AF3D01526F63}" type="pres">
      <dgm:prSet presAssocID="{513DEE80-743E-41CE-86FB-847CFB2121DA}" presName="node" presStyleLbl="node1" presStyleIdx="2" presStyleCnt="6">
        <dgm:presLayoutVars>
          <dgm:bulletEnabled val="1"/>
        </dgm:presLayoutVars>
      </dgm:prSet>
      <dgm:spPr/>
    </dgm:pt>
    <dgm:pt modelId="{79271725-E574-4383-91BA-F47719E3CD6C}" type="pres">
      <dgm:prSet presAssocID="{AD1682E7-C903-406F-8F93-159DE1B165EF}" presName="sibTrans" presStyleCnt="0"/>
      <dgm:spPr/>
    </dgm:pt>
    <dgm:pt modelId="{367BCB22-5CF4-49F9-9CF8-D4F506AA7903}" type="pres">
      <dgm:prSet presAssocID="{A67F6B46-E3D1-4105-882C-72974A9643E4}" presName="node" presStyleLbl="node1" presStyleIdx="3" presStyleCnt="6">
        <dgm:presLayoutVars>
          <dgm:bulletEnabled val="1"/>
        </dgm:presLayoutVars>
      </dgm:prSet>
      <dgm:spPr/>
    </dgm:pt>
    <dgm:pt modelId="{DC083FD7-D270-4616-980F-89D18E7F945D}" type="pres">
      <dgm:prSet presAssocID="{CFF0444D-5BC2-417C-A7FA-20FDC34CD956}" presName="sibTrans" presStyleCnt="0"/>
      <dgm:spPr/>
    </dgm:pt>
    <dgm:pt modelId="{8665BEE3-5F02-41E7-9028-A0BFA7D364B7}" type="pres">
      <dgm:prSet presAssocID="{727B439E-E65D-4648-AA3D-937F95A22FD8}" presName="node" presStyleLbl="node1" presStyleIdx="4" presStyleCnt="6">
        <dgm:presLayoutVars>
          <dgm:bulletEnabled val="1"/>
        </dgm:presLayoutVars>
      </dgm:prSet>
      <dgm:spPr/>
    </dgm:pt>
    <dgm:pt modelId="{251F2025-55E4-4F39-8022-B9CA7CB2A1CB}" type="pres">
      <dgm:prSet presAssocID="{119FC9D4-951E-4B8D-9E2A-26EC96DF4CD2}" presName="sibTrans" presStyleCnt="0"/>
      <dgm:spPr/>
    </dgm:pt>
    <dgm:pt modelId="{579B4E12-22B2-4797-A8CF-CF08A63C974B}" type="pres">
      <dgm:prSet presAssocID="{CF38CFAE-0AD0-46F1-97B2-84BC68FDE70A}" presName="node" presStyleLbl="node1" presStyleIdx="5" presStyleCnt="6">
        <dgm:presLayoutVars>
          <dgm:bulletEnabled val="1"/>
        </dgm:presLayoutVars>
      </dgm:prSet>
      <dgm:spPr/>
    </dgm:pt>
  </dgm:ptLst>
  <dgm:cxnLst>
    <dgm:cxn modelId="{65CE7608-4B94-4EA1-A443-3ABA52A991F8}" srcId="{393E2E4E-A01A-4E7B-838F-65CA639F7B91}" destId="{727B439E-E65D-4648-AA3D-937F95A22FD8}" srcOrd="4" destOrd="0" parTransId="{B89573B8-BD9A-4B54-A0FF-4808D44E6E8E}" sibTransId="{119FC9D4-951E-4B8D-9E2A-26EC96DF4CD2}"/>
    <dgm:cxn modelId="{2A373C1A-DA92-40C9-BBB6-FA59393F2C5E}" type="presOf" srcId="{CF38CFAE-0AD0-46F1-97B2-84BC68FDE70A}" destId="{579B4E12-22B2-4797-A8CF-CF08A63C974B}" srcOrd="0" destOrd="0" presId="urn:microsoft.com/office/officeart/2005/8/layout/default"/>
    <dgm:cxn modelId="{AAB94C1C-946C-4142-9B95-3E84663D6FB5}" srcId="{393E2E4E-A01A-4E7B-838F-65CA639F7B91}" destId="{78FDEDCC-508E-4A2E-8B7F-54CD1A7E0C8C}" srcOrd="0" destOrd="0" parTransId="{85DFA6AB-EAEF-4025-92A4-BE065E4D0FA3}" sibTransId="{CCAA783B-533B-4FB2-BA14-D1758DD3A1C5}"/>
    <dgm:cxn modelId="{CA41592A-7533-4FCC-B99F-02C31E8771D9}" type="presOf" srcId="{393E2E4E-A01A-4E7B-838F-65CA639F7B91}" destId="{18B92545-DA20-4AD4-BEFA-9A913563AEE3}" srcOrd="0" destOrd="0" presId="urn:microsoft.com/office/officeart/2005/8/layout/default"/>
    <dgm:cxn modelId="{F2119534-7301-4190-A556-1980C67DA53D}" type="presOf" srcId="{513DEE80-743E-41CE-86FB-847CFB2121DA}" destId="{D3491177-618B-4EB8-8146-AF3D01526F63}" srcOrd="0" destOrd="0" presId="urn:microsoft.com/office/officeart/2005/8/layout/default"/>
    <dgm:cxn modelId="{5F71A854-9A2C-4785-853D-756D1EDA44CF}" type="presOf" srcId="{78FDEDCC-508E-4A2E-8B7F-54CD1A7E0C8C}" destId="{5F36B93B-4E62-43AA-959F-3AF2B38EB230}" srcOrd="0" destOrd="0" presId="urn:microsoft.com/office/officeart/2005/8/layout/default"/>
    <dgm:cxn modelId="{12AC8456-42C6-4E40-95CD-EAF90E92F7F8}" type="presOf" srcId="{A67F6B46-E3D1-4105-882C-72974A9643E4}" destId="{367BCB22-5CF4-49F9-9CF8-D4F506AA7903}" srcOrd="0" destOrd="0" presId="urn:microsoft.com/office/officeart/2005/8/layout/default"/>
    <dgm:cxn modelId="{B1152A59-1932-4B67-A757-85F023777FD2}" srcId="{393E2E4E-A01A-4E7B-838F-65CA639F7B91}" destId="{CF38CFAE-0AD0-46F1-97B2-84BC68FDE70A}" srcOrd="5" destOrd="0" parTransId="{7266C48F-4AEF-4BED-8637-07BFDA68AE89}" sibTransId="{CC22112A-5FF5-4DD4-8FA9-B5624F17702B}"/>
    <dgm:cxn modelId="{0321AE7F-EE2A-47C4-9C4A-E1A1E09EE677}" srcId="{393E2E4E-A01A-4E7B-838F-65CA639F7B91}" destId="{A67F6B46-E3D1-4105-882C-72974A9643E4}" srcOrd="3" destOrd="0" parTransId="{242EEA9E-3075-4646-87D2-70E66D4B9EB3}" sibTransId="{CFF0444D-5BC2-417C-A7FA-20FDC34CD956}"/>
    <dgm:cxn modelId="{71EC8D8E-C701-435A-975E-FF28F27AA46A}" srcId="{393E2E4E-A01A-4E7B-838F-65CA639F7B91}" destId="{513DEE80-743E-41CE-86FB-847CFB2121DA}" srcOrd="2" destOrd="0" parTransId="{07DFB57D-25BA-4D15-8A97-1E1308E70195}" sibTransId="{AD1682E7-C903-406F-8F93-159DE1B165EF}"/>
    <dgm:cxn modelId="{CA2EB094-9F99-4B21-A68F-312042301EDF}" type="presOf" srcId="{50B30A9C-5E5C-40E3-84CF-4AE89FEE1ECF}" destId="{149BAFEA-9673-4A26-A4C5-A6A477BDFF0E}" srcOrd="0" destOrd="0" presId="urn:microsoft.com/office/officeart/2005/8/layout/default"/>
    <dgm:cxn modelId="{617D62F3-8A97-4DDF-95CA-2AF90E9C8CD1}" type="presOf" srcId="{727B439E-E65D-4648-AA3D-937F95A22FD8}" destId="{8665BEE3-5F02-41E7-9028-A0BFA7D364B7}" srcOrd="0" destOrd="0" presId="urn:microsoft.com/office/officeart/2005/8/layout/default"/>
    <dgm:cxn modelId="{D97587FF-BCC3-4965-B84E-5DC0856251ED}" srcId="{393E2E4E-A01A-4E7B-838F-65CA639F7B91}" destId="{50B30A9C-5E5C-40E3-84CF-4AE89FEE1ECF}" srcOrd="1" destOrd="0" parTransId="{8F13B86B-618B-4227-A0BF-880AEB924014}" sibTransId="{537236E6-EA55-42ED-91E4-7023B521B34E}"/>
    <dgm:cxn modelId="{ABC92A1D-CD34-4231-A3F0-246DC2CF8526}" type="presParOf" srcId="{18B92545-DA20-4AD4-BEFA-9A913563AEE3}" destId="{5F36B93B-4E62-43AA-959F-3AF2B38EB230}" srcOrd="0" destOrd="0" presId="urn:microsoft.com/office/officeart/2005/8/layout/default"/>
    <dgm:cxn modelId="{89030989-F5D3-48C8-B1E0-5B9F53A73A62}" type="presParOf" srcId="{18B92545-DA20-4AD4-BEFA-9A913563AEE3}" destId="{2538AA3C-B804-4810-BCF9-8E7721A43DC6}" srcOrd="1" destOrd="0" presId="urn:microsoft.com/office/officeart/2005/8/layout/default"/>
    <dgm:cxn modelId="{5971D26C-18AB-4439-85B2-5BF306BB2EB9}" type="presParOf" srcId="{18B92545-DA20-4AD4-BEFA-9A913563AEE3}" destId="{149BAFEA-9673-4A26-A4C5-A6A477BDFF0E}" srcOrd="2" destOrd="0" presId="urn:microsoft.com/office/officeart/2005/8/layout/default"/>
    <dgm:cxn modelId="{FE2080CF-8DD6-496B-9460-6C053791529B}" type="presParOf" srcId="{18B92545-DA20-4AD4-BEFA-9A913563AEE3}" destId="{F7FC0C5D-FC19-43BA-8CAA-60AB5D11E222}" srcOrd="3" destOrd="0" presId="urn:microsoft.com/office/officeart/2005/8/layout/default"/>
    <dgm:cxn modelId="{E0E3FDE8-0B2C-4261-AC26-0CF1D880D323}" type="presParOf" srcId="{18B92545-DA20-4AD4-BEFA-9A913563AEE3}" destId="{D3491177-618B-4EB8-8146-AF3D01526F63}" srcOrd="4" destOrd="0" presId="urn:microsoft.com/office/officeart/2005/8/layout/default"/>
    <dgm:cxn modelId="{58034E3E-D92A-422C-9AA9-821E65ADA430}" type="presParOf" srcId="{18B92545-DA20-4AD4-BEFA-9A913563AEE3}" destId="{79271725-E574-4383-91BA-F47719E3CD6C}" srcOrd="5" destOrd="0" presId="urn:microsoft.com/office/officeart/2005/8/layout/default"/>
    <dgm:cxn modelId="{7793DFFF-444F-4A77-B40B-E05EB648F5E8}" type="presParOf" srcId="{18B92545-DA20-4AD4-BEFA-9A913563AEE3}" destId="{367BCB22-5CF4-49F9-9CF8-D4F506AA7903}" srcOrd="6" destOrd="0" presId="urn:microsoft.com/office/officeart/2005/8/layout/default"/>
    <dgm:cxn modelId="{A13E0450-9A22-4582-9017-35EABA04A33E}" type="presParOf" srcId="{18B92545-DA20-4AD4-BEFA-9A913563AEE3}" destId="{DC083FD7-D270-4616-980F-89D18E7F945D}" srcOrd="7" destOrd="0" presId="urn:microsoft.com/office/officeart/2005/8/layout/default"/>
    <dgm:cxn modelId="{1197E2B8-0580-4506-9474-25DA1ED62E37}" type="presParOf" srcId="{18B92545-DA20-4AD4-BEFA-9A913563AEE3}" destId="{8665BEE3-5F02-41E7-9028-A0BFA7D364B7}" srcOrd="8" destOrd="0" presId="urn:microsoft.com/office/officeart/2005/8/layout/default"/>
    <dgm:cxn modelId="{2AF4D622-76CA-43A0-A68A-D73F239B1485}" type="presParOf" srcId="{18B92545-DA20-4AD4-BEFA-9A913563AEE3}" destId="{251F2025-55E4-4F39-8022-B9CA7CB2A1CB}" srcOrd="9" destOrd="0" presId="urn:microsoft.com/office/officeart/2005/8/layout/default"/>
    <dgm:cxn modelId="{9D05D563-D980-466A-98DE-56AF173BAD08}" type="presParOf" srcId="{18B92545-DA20-4AD4-BEFA-9A913563AEE3}" destId="{579B4E12-22B2-4797-A8CF-CF08A63C974B}" srcOrd="10"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B47CD341-4A8E-4358-A437-A12479A2A609}" type="doc">
      <dgm:prSet loTypeId="urn:microsoft.com/office/officeart/2005/8/layout/pyramid1" loCatId="pyramid" qsTypeId="urn:microsoft.com/office/officeart/2005/8/quickstyle/simple1" qsCatId="simple" csTypeId="urn:microsoft.com/office/officeart/2005/8/colors/accent1_1" csCatId="accent1" phldr="1"/>
      <dgm:spPr/>
      <dgm:t>
        <a:bodyPr/>
        <a:lstStyle/>
        <a:p>
          <a:endParaRPr lang="de-DE"/>
        </a:p>
      </dgm:t>
    </dgm:pt>
    <dgm:pt modelId="{F028475B-2A85-4FAC-BC6E-15779382FD2B}">
      <dgm:prSet/>
      <dgm:spPr/>
      <dgm:t>
        <a:bodyPr/>
        <a:lstStyle/>
        <a:p>
          <a:r>
            <a:rPr lang="en-US" b="1" dirty="0"/>
            <a:t>Effectiveness</a:t>
          </a:r>
          <a:endParaRPr lang="de-DE" dirty="0"/>
        </a:p>
      </dgm:t>
    </dgm:pt>
    <dgm:pt modelId="{68A27C49-58D2-48B9-9146-EF5381BFCD3A}" type="parTrans" cxnId="{F5204CB7-F37A-4A08-8B6A-31B1698497CB}">
      <dgm:prSet/>
      <dgm:spPr/>
      <dgm:t>
        <a:bodyPr/>
        <a:lstStyle/>
        <a:p>
          <a:endParaRPr lang="de-DE"/>
        </a:p>
      </dgm:t>
    </dgm:pt>
    <dgm:pt modelId="{53E149F3-CE38-4DE8-9CB3-428705A43F0F}" type="sibTrans" cxnId="{F5204CB7-F37A-4A08-8B6A-31B1698497CB}">
      <dgm:prSet/>
      <dgm:spPr/>
      <dgm:t>
        <a:bodyPr/>
        <a:lstStyle/>
        <a:p>
          <a:endParaRPr lang="de-DE"/>
        </a:p>
      </dgm:t>
    </dgm:pt>
    <dgm:pt modelId="{DFB361EE-E064-43E8-994E-49924A4AD1C5}">
      <dgm:prSet/>
      <dgm:spPr/>
      <dgm:t>
        <a:bodyPr/>
        <a:lstStyle/>
        <a:p>
          <a:r>
            <a:rPr lang="en-US" b="0" dirty="0"/>
            <a:t>Goals connected to policies and processes are actually achieved.</a:t>
          </a:r>
          <a:endParaRPr lang="de-DE" dirty="0"/>
        </a:p>
      </dgm:t>
    </dgm:pt>
    <dgm:pt modelId="{5E341BBF-242C-40C4-B54C-977348337615}" type="parTrans" cxnId="{DB07134A-3B74-4EA9-AAC4-140E6A59D09B}">
      <dgm:prSet/>
      <dgm:spPr/>
      <dgm:t>
        <a:bodyPr/>
        <a:lstStyle/>
        <a:p>
          <a:endParaRPr lang="de-DE"/>
        </a:p>
      </dgm:t>
    </dgm:pt>
    <dgm:pt modelId="{17582A46-82DE-4259-8EA9-6FA2BE69AD1C}" type="sibTrans" cxnId="{DB07134A-3B74-4EA9-AAC4-140E6A59D09B}">
      <dgm:prSet/>
      <dgm:spPr/>
      <dgm:t>
        <a:bodyPr/>
        <a:lstStyle/>
        <a:p>
          <a:endParaRPr lang="de-DE"/>
        </a:p>
      </dgm:t>
    </dgm:pt>
    <dgm:pt modelId="{265E8224-060A-422B-9382-2BD56C86727C}">
      <dgm:prSet/>
      <dgm:spPr/>
      <dgm:t>
        <a:bodyPr/>
        <a:lstStyle/>
        <a:p>
          <a:r>
            <a:rPr lang="en-US" b="0" dirty="0"/>
            <a:t>Services are provided according to agreed SLAs.</a:t>
          </a:r>
          <a:endParaRPr lang="de-DE" dirty="0"/>
        </a:p>
      </dgm:t>
    </dgm:pt>
    <dgm:pt modelId="{5C4E76F5-B6F8-4AD6-A194-FC7C2B70E31A}" type="parTrans" cxnId="{E35A55BC-90F3-4E21-BC34-59BB880B9D2B}">
      <dgm:prSet/>
      <dgm:spPr/>
      <dgm:t>
        <a:bodyPr/>
        <a:lstStyle/>
        <a:p>
          <a:endParaRPr lang="de-DE"/>
        </a:p>
      </dgm:t>
    </dgm:pt>
    <dgm:pt modelId="{723086EB-EC98-4C43-891F-FD3F7DCD5DA8}" type="sibTrans" cxnId="{E35A55BC-90F3-4E21-BC34-59BB880B9D2B}">
      <dgm:prSet/>
      <dgm:spPr/>
      <dgm:t>
        <a:bodyPr/>
        <a:lstStyle/>
        <a:p>
          <a:endParaRPr lang="de-DE"/>
        </a:p>
      </dgm:t>
    </dgm:pt>
    <dgm:pt modelId="{9A0F6DDB-40F3-4431-ACA2-D03C3F76F479}">
      <dgm:prSet/>
      <dgm:spPr/>
      <dgm:t>
        <a:bodyPr/>
        <a:lstStyle/>
        <a:p>
          <a:r>
            <a:rPr lang="en-US" b="1" dirty="0"/>
            <a:t>Efficiency</a:t>
          </a:r>
          <a:endParaRPr lang="de-DE" dirty="0"/>
        </a:p>
      </dgm:t>
    </dgm:pt>
    <dgm:pt modelId="{5B0B51D0-2C9E-45D9-BD9C-5BD40E4F399D}" type="parTrans" cxnId="{ECF1D003-B9A6-4DBC-8B28-D2E915001278}">
      <dgm:prSet/>
      <dgm:spPr/>
      <dgm:t>
        <a:bodyPr/>
        <a:lstStyle/>
        <a:p>
          <a:endParaRPr lang="de-DE"/>
        </a:p>
      </dgm:t>
    </dgm:pt>
    <dgm:pt modelId="{0704241F-53FE-45F2-B378-F2664B3D9588}" type="sibTrans" cxnId="{ECF1D003-B9A6-4DBC-8B28-D2E915001278}">
      <dgm:prSet/>
      <dgm:spPr/>
      <dgm:t>
        <a:bodyPr/>
        <a:lstStyle/>
        <a:p>
          <a:endParaRPr lang="de-DE"/>
        </a:p>
      </dgm:t>
    </dgm:pt>
    <dgm:pt modelId="{F6C119A1-8BA9-4010-A3D2-46A3AC3C5D78}">
      <dgm:prSet/>
      <dgm:spPr/>
      <dgm:t>
        <a:bodyPr/>
        <a:lstStyle/>
        <a:p>
          <a:r>
            <a:rPr lang="en-US" b="0" dirty="0"/>
            <a:t>The consumption of financial, human and technical resources is being monitored, evaluated and optimized.</a:t>
          </a:r>
          <a:endParaRPr lang="de-DE" dirty="0"/>
        </a:p>
      </dgm:t>
    </dgm:pt>
    <dgm:pt modelId="{FED413D9-2E9E-44C3-8C73-1F4BF887C5D0}" type="parTrans" cxnId="{2D5B51ED-DFA6-4BB9-8EE6-354982509F70}">
      <dgm:prSet/>
      <dgm:spPr/>
      <dgm:t>
        <a:bodyPr/>
        <a:lstStyle/>
        <a:p>
          <a:endParaRPr lang="de-DE"/>
        </a:p>
      </dgm:t>
    </dgm:pt>
    <dgm:pt modelId="{0CAB6A1A-70DB-4F21-ABFD-FD30093114F0}" type="sibTrans" cxnId="{2D5B51ED-DFA6-4BB9-8EE6-354982509F70}">
      <dgm:prSet/>
      <dgm:spPr/>
      <dgm:t>
        <a:bodyPr/>
        <a:lstStyle/>
        <a:p>
          <a:endParaRPr lang="de-DE"/>
        </a:p>
      </dgm:t>
    </dgm:pt>
    <dgm:pt modelId="{6491D75B-B82D-4297-91A5-D8BA4805B5F5}">
      <dgm:prSet/>
      <dgm:spPr/>
      <dgm:t>
        <a:bodyPr/>
        <a:lstStyle/>
        <a:p>
          <a:r>
            <a:rPr lang="en-US" b="0" dirty="0"/>
            <a:t>Resource consumption is appropriate for the achieved level of effectiveness.</a:t>
          </a:r>
          <a:endParaRPr lang="de-DE" dirty="0"/>
        </a:p>
      </dgm:t>
    </dgm:pt>
    <dgm:pt modelId="{66C88F54-4838-42F5-8D44-F7A2E31EF894}" type="parTrans" cxnId="{2054A398-716B-416C-9697-9991C823E86F}">
      <dgm:prSet/>
      <dgm:spPr/>
      <dgm:t>
        <a:bodyPr/>
        <a:lstStyle/>
        <a:p>
          <a:endParaRPr lang="de-DE"/>
        </a:p>
      </dgm:t>
    </dgm:pt>
    <dgm:pt modelId="{7B6758A9-5E38-4864-A961-08690347C8F2}" type="sibTrans" cxnId="{2054A398-716B-416C-9697-9991C823E86F}">
      <dgm:prSet/>
      <dgm:spPr/>
      <dgm:t>
        <a:bodyPr/>
        <a:lstStyle/>
        <a:p>
          <a:endParaRPr lang="de-DE"/>
        </a:p>
      </dgm:t>
    </dgm:pt>
    <dgm:pt modelId="{ADABF5E8-2C8B-429D-AF74-CCB7EA47B71A}">
      <dgm:prSet/>
      <dgm:spPr/>
      <dgm:t>
        <a:bodyPr/>
        <a:lstStyle/>
        <a:p>
          <a:r>
            <a:rPr lang="en-US" b="1" dirty="0"/>
            <a:t>Conformity</a:t>
          </a:r>
          <a:endParaRPr lang="de-DE" dirty="0"/>
        </a:p>
      </dgm:t>
    </dgm:pt>
    <dgm:pt modelId="{FDE500B8-070E-420B-9616-2B1E4B24480F}" type="parTrans" cxnId="{D2E9A305-BCEC-4931-8AC4-E65A2C738F93}">
      <dgm:prSet/>
      <dgm:spPr/>
      <dgm:t>
        <a:bodyPr/>
        <a:lstStyle/>
        <a:p>
          <a:endParaRPr lang="de-DE"/>
        </a:p>
      </dgm:t>
    </dgm:pt>
    <dgm:pt modelId="{5CD87DF6-6DAC-480B-95A9-3A8DBCAFE017}" type="sibTrans" cxnId="{D2E9A305-BCEC-4931-8AC4-E65A2C738F93}">
      <dgm:prSet/>
      <dgm:spPr/>
      <dgm:t>
        <a:bodyPr/>
        <a:lstStyle/>
        <a:p>
          <a:endParaRPr lang="de-DE"/>
        </a:p>
      </dgm:t>
    </dgm:pt>
    <dgm:pt modelId="{D0218153-4696-4BCD-965A-6F4C27804346}">
      <dgm:prSet/>
      <dgm:spPr/>
      <dgm:t>
        <a:bodyPr/>
        <a:lstStyle/>
        <a:p>
          <a:r>
            <a:rPr lang="en-US" b="0" dirty="0"/>
            <a:t>Policies providing overall direction and rules are adhered to.</a:t>
          </a:r>
          <a:endParaRPr lang="de-DE" dirty="0"/>
        </a:p>
      </dgm:t>
    </dgm:pt>
    <dgm:pt modelId="{48F3D048-5832-4D20-9A0D-CAFDBC5D8C3D}" type="parTrans" cxnId="{5677E0B8-4207-4456-A020-B04B400F0911}">
      <dgm:prSet/>
      <dgm:spPr/>
      <dgm:t>
        <a:bodyPr/>
        <a:lstStyle/>
        <a:p>
          <a:endParaRPr lang="de-DE"/>
        </a:p>
      </dgm:t>
    </dgm:pt>
    <dgm:pt modelId="{BFAE6C29-DD7A-4EB0-9860-2DE9DBB30E15}" type="sibTrans" cxnId="{5677E0B8-4207-4456-A020-B04B400F0911}">
      <dgm:prSet/>
      <dgm:spPr/>
      <dgm:t>
        <a:bodyPr/>
        <a:lstStyle/>
        <a:p>
          <a:endParaRPr lang="de-DE"/>
        </a:p>
      </dgm:t>
    </dgm:pt>
    <dgm:pt modelId="{C45F661D-3EE7-4969-954E-9E622A052151}">
      <dgm:prSet/>
      <dgm:spPr/>
      <dgm:t>
        <a:bodyPr/>
        <a:lstStyle/>
        <a:p>
          <a:r>
            <a:rPr lang="en-US" b="0" dirty="0"/>
            <a:t>Processes and procedures are carried out according to specifications in practice.</a:t>
          </a:r>
          <a:endParaRPr lang="de-DE" dirty="0"/>
        </a:p>
      </dgm:t>
    </dgm:pt>
    <dgm:pt modelId="{7083730D-A619-43A6-8AD8-E2CACEDE58CB}" type="parTrans" cxnId="{0BFDD7B9-8BE8-483D-8387-85222E05226C}">
      <dgm:prSet/>
      <dgm:spPr/>
      <dgm:t>
        <a:bodyPr/>
        <a:lstStyle/>
        <a:p>
          <a:endParaRPr lang="de-DE"/>
        </a:p>
      </dgm:t>
    </dgm:pt>
    <dgm:pt modelId="{25334000-9E25-46BD-A9DF-BAAE4D45D509}" type="sibTrans" cxnId="{0BFDD7B9-8BE8-483D-8387-85222E05226C}">
      <dgm:prSet/>
      <dgm:spPr/>
      <dgm:t>
        <a:bodyPr/>
        <a:lstStyle/>
        <a:p>
          <a:endParaRPr lang="de-DE"/>
        </a:p>
      </dgm:t>
    </dgm:pt>
    <dgm:pt modelId="{52627227-A5ED-48F5-A070-5679D179AAEB}" type="pres">
      <dgm:prSet presAssocID="{B47CD341-4A8E-4358-A437-A12479A2A609}" presName="Name0" presStyleCnt="0">
        <dgm:presLayoutVars>
          <dgm:dir/>
          <dgm:animLvl val="lvl"/>
          <dgm:resizeHandles val="exact"/>
        </dgm:presLayoutVars>
      </dgm:prSet>
      <dgm:spPr/>
    </dgm:pt>
    <dgm:pt modelId="{6CEABFB0-CF12-4CE7-832A-234B8C09CFA0}" type="pres">
      <dgm:prSet presAssocID="{9A0F6DDB-40F3-4431-ACA2-D03C3F76F479}" presName="Name8" presStyleCnt="0"/>
      <dgm:spPr/>
    </dgm:pt>
    <dgm:pt modelId="{19C62714-FCE9-4497-93F9-9EEA3D08C811}" type="pres">
      <dgm:prSet presAssocID="{9A0F6DDB-40F3-4431-ACA2-D03C3F76F479}" presName="acctBkgd" presStyleLbl="alignAcc1" presStyleIdx="0" presStyleCnt="3"/>
      <dgm:spPr/>
    </dgm:pt>
    <dgm:pt modelId="{E13EFFDE-A342-4A05-A8FE-1C1B753A5BF4}" type="pres">
      <dgm:prSet presAssocID="{9A0F6DDB-40F3-4431-ACA2-D03C3F76F479}" presName="acctTx" presStyleLbl="alignAcc1" presStyleIdx="0" presStyleCnt="3">
        <dgm:presLayoutVars>
          <dgm:bulletEnabled val="1"/>
        </dgm:presLayoutVars>
      </dgm:prSet>
      <dgm:spPr/>
    </dgm:pt>
    <dgm:pt modelId="{5973D32E-0AB3-4E88-9610-97E802234F2D}" type="pres">
      <dgm:prSet presAssocID="{9A0F6DDB-40F3-4431-ACA2-D03C3F76F479}" presName="level" presStyleLbl="node1" presStyleIdx="0" presStyleCnt="3">
        <dgm:presLayoutVars>
          <dgm:chMax val="1"/>
          <dgm:bulletEnabled val="1"/>
        </dgm:presLayoutVars>
      </dgm:prSet>
      <dgm:spPr/>
    </dgm:pt>
    <dgm:pt modelId="{9998DDAD-9A01-4853-918B-4956AD5605DF}" type="pres">
      <dgm:prSet presAssocID="{9A0F6DDB-40F3-4431-ACA2-D03C3F76F479}" presName="levelTx" presStyleLbl="revTx" presStyleIdx="0" presStyleCnt="0">
        <dgm:presLayoutVars>
          <dgm:chMax val="1"/>
          <dgm:bulletEnabled val="1"/>
        </dgm:presLayoutVars>
      </dgm:prSet>
      <dgm:spPr/>
    </dgm:pt>
    <dgm:pt modelId="{8AF91FD0-F9FD-48B8-83F4-33CBC954CDFE}" type="pres">
      <dgm:prSet presAssocID="{F028475B-2A85-4FAC-BC6E-15779382FD2B}" presName="Name8" presStyleCnt="0"/>
      <dgm:spPr/>
    </dgm:pt>
    <dgm:pt modelId="{1308D4BC-F4AB-441C-BF5C-13F791622FB1}" type="pres">
      <dgm:prSet presAssocID="{F028475B-2A85-4FAC-BC6E-15779382FD2B}" presName="acctBkgd" presStyleLbl="alignAcc1" presStyleIdx="1" presStyleCnt="3"/>
      <dgm:spPr/>
    </dgm:pt>
    <dgm:pt modelId="{D6F7185C-749F-4DE9-8F29-7348466FEDD5}" type="pres">
      <dgm:prSet presAssocID="{F028475B-2A85-4FAC-BC6E-15779382FD2B}" presName="acctTx" presStyleLbl="alignAcc1" presStyleIdx="1" presStyleCnt="3">
        <dgm:presLayoutVars>
          <dgm:bulletEnabled val="1"/>
        </dgm:presLayoutVars>
      </dgm:prSet>
      <dgm:spPr/>
    </dgm:pt>
    <dgm:pt modelId="{C522D935-9F08-4C1F-A1A3-EB25320C5602}" type="pres">
      <dgm:prSet presAssocID="{F028475B-2A85-4FAC-BC6E-15779382FD2B}" presName="level" presStyleLbl="node1" presStyleIdx="1" presStyleCnt="3">
        <dgm:presLayoutVars>
          <dgm:chMax val="1"/>
          <dgm:bulletEnabled val="1"/>
        </dgm:presLayoutVars>
      </dgm:prSet>
      <dgm:spPr/>
    </dgm:pt>
    <dgm:pt modelId="{B5FBB6BC-4DA6-48E5-8008-3A6FF3F7AC44}" type="pres">
      <dgm:prSet presAssocID="{F028475B-2A85-4FAC-BC6E-15779382FD2B}" presName="levelTx" presStyleLbl="revTx" presStyleIdx="0" presStyleCnt="0">
        <dgm:presLayoutVars>
          <dgm:chMax val="1"/>
          <dgm:bulletEnabled val="1"/>
        </dgm:presLayoutVars>
      </dgm:prSet>
      <dgm:spPr/>
    </dgm:pt>
    <dgm:pt modelId="{3ED3CD5C-B775-4370-B75A-46D04F9EA44D}" type="pres">
      <dgm:prSet presAssocID="{ADABF5E8-2C8B-429D-AF74-CCB7EA47B71A}" presName="Name8" presStyleCnt="0"/>
      <dgm:spPr/>
    </dgm:pt>
    <dgm:pt modelId="{911D62F0-9A52-4346-AC08-2DEDFD78E700}" type="pres">
      <dgm:prSet presAssocID="{ADABF5E8-2C8B-429D-AF74-CCB7EA47B71A}" presName="acctBkgd" presStyleLbl="alignAcc1" presStyleIdx="2" presStyleCnt="3"/>
      <dgm:spPr/>
    </dgm:pt>
    <dgm:pt modelId="{5724D31A-A1CC-4AD2-A585-7F1FFBBA3412}" type="pres">
      <dgm:prSet presAssocID="{ADABF5E8-2C8B-429D-AF74-CCB7EA47B71A}" presName="acctTx" presStyleLbl="alignAcc1" presStyleIdx="2" presStyleCnt="3">
        <dgm:presLayoutVars>
          <dgm:bulletEnabled val="1"/>
        </dgm:presLayoutVars>
      </dgm:prSet>
      <dgm:spPr/>
    </dgm:pt>
    <dgm:pt modelId="{FFC6B831-911F-4321-8D88-319FF5F45F75}" type="pres">
      <dgm:prSet presAssocID="{ADABF5E8-2C8B-429D-AF74-CCB7EA47B71A}" presName="level" presStyleLbl="node1" presStyleIdx="2" presStyleCnt="3">
        <dgm:presLayoutVars>
          <dgm:chMax val="1"/>
          <dgm:bulletEnabled val="1"/>
        </dgm:presLayoutVars>
      </dgm:prSet>
      <dgm:spPr/>
    </dgm:pt>
    <dgm:pt modelId="{8E5B9054-A48F-468A-A73A-0459AB86469E}" type="pres">
      <dgm:prSet presAssocID="{ADABF5E8-2C8B-429D-AF74-CCB7EA47B71A}" presName="levelTx" presStyleLbl="revTx" presStyleIdx="0" presStyleCnt="0">
        <dgm:presLayoutVars>
          <dgm:chMax val="1"/>
          <dgm:bulletEnabled val="1"/>
        </dgm:presLayoutVars>
      </dgm:prSet>
      <dgm:spPr/>
    </dgm:pt>
  </dgm:ptLst>
  <dgm:cxnLst>
    <dgm:cxn modelId="{ECF1D003-B9A6-4DBC-8B28-D2E915001278}" srcId="{B47CD341-4A8E-4358-A437-A12479A2A609}" destId="{9A0F6DDB-40F3-4431-ACA2-D03C3F76F479}" srcOrd="0" destOrd="0" parTransId="{5B0B51D0-2C9E-45D9-BD9C-5BD40E4F399D}" sibTransId="{0704241F-53FE-45F2-B378-F2664B3D9588}"/>
    <dgm:cxn modelId="{D2E9A305-BCEC-4931-8AC4-E65A2C738F93}" srcId="{B47CD341-4A8E-4358-A437-A12479A2A609}" destId="{ADABF5E8-2C8B-429D-AF74-CCB7EA47B71A}" srcOrd="2" destOrd="0" parTransId="{FDE500B8-070E-420B-9616-2B1E4B24480F}" sibTransId="{5CD87DF6-6DAC-480B-95A9-3A8DBCAFE017}"/>
    <dgm:cxn modelId="{9B799006-9693-4A14-AEDD-31F429D14ADE}" type="presOf" srcId="{265E8224-060A-422B-9382-2BD56C86727C}" destId="{D6F7185C-749F-4DE9-8F29-7348466FEDD5}" srcOrd="1" destOrd="1" presId="urn:microsoft.com/office/officeart/2005/8/layout/pyramid1"/>
    <dgm:cxn modelId="{28A5881E-FFAB-4AEE-A97C-9AAB28BA6D13}" type="presOf" srcId="{F6C119A1-8BA9-4010-A3D2-46A3AC3C5D78}" destId="{E13EFFDE-A342-4A05-A8FE-1C1B753A5BF4}" srcOrd="1" destOrd="0" presId="urn:microsoft.com/office/officeart/2005/8/layout/pyramid1"/>
    <dgm:cxn modelId="{384C9F21-F452-4166-847F-71576F6A138F}" type="presOf" srcId="{C45F661D-3EE7-4969-954E-9E622A052151}" destId="{5724D31A-A1CC-4AD2-A585-7F1FFBBA3412}" srcOrd="1" destOrd="1" presId="urn:microsoft.com/office/officeart/2005/8/layout/pyramid1"/>
    <dgm:cxn modelId="{62EE322C-B30B-4F96-B520-45EA4493D047}" type="presOf" srcId="{265E8224-060A-422B-9382-2BD56C86727C}" destId="{1308D4BC-F4AB-441C-BF5C-13F791622FB1}" srcOrd="0" destOrd="1" presId="urn:microsoft.com/office/officeart/2005/8/layout/pyramid1"/>
    <dgm:cxn modelId="{00ED955C-3826-49CD-9203-F95E93F75853}" type="presOf" srcId="{DFB361EE-E064-43E8-994E-49924A4AD1C5}" destId="{1308D4BC-F4AB-441C-BF5C-13F791622FB1}" srcOrd="0" destOrd="0" presId="urn:microsoft.com/office/officeart/2005/8/layout/pyramid1"/>
    <dgm:cxn modelId="{496F0043-37D9-4AA3-B3CF-20F4831F7C7E}" type="presOf" srcId="{6491D75B-B82D-4297-91A5-D8BA4805B5F5}" destId="{19C62714-FCE9-4497-93F9-9EEA3D08C811}" srcOrd="0" destOrd="1" presId="urn:microsoft.com/office/officeart/2005/8/layout/pyramid1"/>
    <dgm:cxn modelId="{BFBA8D64-BDFA-4590-82C0-6A8E7FDB91B5}" type="presOf" srcId="{F6C119A1-8BA9-4010-A3D2-46A3AC3C5D78}" destId="{19C62714-FCE9-4497-93F9-9EEA3D08C811}" srcOrd="0" destOrd="0" presId="urn:microsoft.com/office/officeart/2005/8/layout/pyramid1"/>
    <dgm:cxn modelId="{37B5B668-5A94-466B-89A0-77272550A278}" type="presOf" srcId="{ADABF5E8-2C8B-429D-AF74-CCB7EA47B71A}" destId="{FFC6B831-911F-4321-8D88-319FF5F45F75}" srcOrd="0" destOrd="0" presId="urn:microsoft.com/office/officeart/2005/8/layout/pyramid1"/>
    <dgm:cxn modelId="{DB07134A-3B74-4EA9-AAC4-140E6A59D09B}" srcId="{F028475B-2A85-4FAC-BC6E-15779382FD2B}" destId="{DFB361EE-E064-43E8-994E-49924A4AD1C5}" srcOrd="0" destOrd="0" parTransId="{5E341BBF-242C-40C4-B54C-977348337615}" sibTransId="{17582A46-82DE-4259-8EA9-6FA2BE69AD1C}"/>
    <dgm:cxn modelId="{74231C53-288D-4C92-B6F9-7538D05E438A}" type="presOf" srcId="{D0218153-4696-4BCD-965A-6F4C27804346}" destId="{5724D31A-A1CC-4AD2-A585-7F1FFBBA3412}" srcOrd="1" destOrd="0" presId="urn:microsoft.com/office/officeart/2005/8/layout/pyramid1"/>
    <dgm:cxn modelId="{F4990F7C-D1D2-4EA2-9393-1ED4F8333E4F}" type="presOf" srcId="{F028475B-2A85-4FAC-BC6E-15779382FD2B}" destId="{B5FBB6BC-4DA6-48E5-8008-3A6FF3F7AC44}" srcOrd="1" destOrd="0" presId="urn:microsoft.com/office/officeart/2005/8/layout/pyramid1"/>
    <dgm:cxn modelId="{11FA4381-8421-4F6B-BFB4-A4FA2C55A6F3}" type="presOf" srcId="{D0218153-4696-4BCD-965A-6F4C27804346}" destId="{911D62F0-9A52-4346-AC08-2DEDFD78E700}" srcOrd="0" destOrd="0" presId="urn:microsoft.com/office/officeart/2005/8/layout/pyramid1"/>
    <dgm:cxn modelId="{D80ECA8C-F576-4211-8E92-64E8BEAC02E3}" type="presOf" srcId="{C45F661D-3EE7-4969-954E-9E622A052151}" destId="{911D62F0-9A52-4346-AC08-2DEDFD78E700}" srcOrd="0" destOrd="1" presId="urn:microsoft.com/office/officeart/2005/8/layout/pyramid1"/>
    <dgm:cxn modelId="{2054A398-716B-416C-9697-9991C823E86F}" srcId="{9A0F6DDB-40F3-4431-ACA2-D03C3F76F479}" destId="{6491D75B-B82D-4297-91A5-D8BA4805B5F5}" srcOrd="1" destOrd="0" parTransId="{66C88F54-4838-42F5-8D44-F7A2E31EF894}" sibTransId="{7B6758A9-5E38-4864-A961-08690347C8F2}"/>
    <dgm:cxn modelId="{800096A5-A98C-4695-9870-2E160E4DDE67}" type="presOf" srcId="{DFB361EE-E064-43E8-994E-49924A4AD1C5}" destId="{D6F7185C-749F-4DE9-8F29-7348466FEDD5}" srcOrd="1" destOrd="0" presId="urn:microsoft.com/office/officeart/2005/8/layout/pyramid1"/>
    <dgm:cxn modelId="{F5204CB7-F37A-4A08-8B6A-31B1698497CB}" srcId="{B47CD341-4A8E-4358-A437-A12479A2A609}" destId="{F028475B-2A85-4FAC-BC6E-15779382FD2B}" srcOrd="1" destOrd="0" parTransId="{68A27C49-58D2-48B9-9146-EF5381BFCD3A}" sibTransId="{53E149F3-CE38-4DE8-9CB3-428705A43F0F}"/>
    <dgm:cxn modelId="{5677E0B8-4207-4456-A020-B04B400F0911}" srcId="{ADABF5E8-2C8B-429D-AF74-CCB7EA47B71A}" destId="{D0218153-4696-4BCD-965A-6F4C27804346}" srcOrd="0" destOrd="0" parTransId="{48F3D048-5832-4D20-9A0D-CAFDBC5D8C3D}" sibTransId="{BFAE6C29-DD7A-4EB0-9860-2DE9DBB30E15}"/>
    <dgm:cxn modelId="{0BFDD7B9-8BE8-483D-8387-85222E05226C}" srcId="{ADABF5E8-2C8B-429D-AF74-CCB7EA47B71A}" destId="{C45F661D-3EE7-4969-954E-9E622A052151}" srcOrd="1" destOrd="0" parTransId="{7083730D-A619-43A6-8AD8-E2CACEDE58CB}" sibTransId="{25334000-9E25-46BD-A9DF-BAAE4D45D509}"/>
    <dgm:cxn modelId="{E35A55BC-90F3-4E21-BC34-59BB880B9D2B}" srcId="{F028475B-2A85-4FAC-BC6E-15779382FD2B}" destId="{265E8224-060A-422B-9382-2BD56C86727C}" srcOrd="1" destOrd="0" parTransId="{5C4E76F5-B6F8-4AD6-A194-FC7C2B70E31A}" sibTransId="{723086EB-EC98-4C43-891F-FD3F7DCD5DA8}"/>
    <dgm:cxn modelId="{AE0CBBC9-1820-40C5-8CFA-E53525F2DAFB}" type="presOf" srcId="{9A0F6DDB-40F3-4431-ACA2-D03C3F76F479}" destId="{5973D32E-0AB3-4E88-9610-97E802234F2D}" srcOrd="0" destOrd="0" presId="urn:microsoft.com/office/officeart/2005/8/layout/pyramid1"/>
    <dgm:cxn modelId="{8230B4CA-8AF3-4441-AB82-12CD2625FC7A}" type="presOf" srcId="{ADABF5E8-2C8B-429D-AF74-CCB7EA47B71A}" destId="{8E5B9054-A48F-468A-A73A-0459AB86469E}" srcOrd="1" destOrd="0" presId="urn:microsoft.com/office/officeart/2005/8/layout/pyramid1"/>
    <dgm:cxn modelId="{744ADADD-4D40-4D8B-982A-D07DE3B33E06}" type="presOf" srcId="{B47CD341-4A8E-4358-A437-A12479A2A609}" destId="{52627227-A5ED-48F5-A070-5679D179AAEB}" srcOrd="0" destOrd="0" presId="urn:microsoft.com/office/officeart/2005/8/layout/pyramid1"/>
    <dgm:cxn modelId="{38A874DE-AF0E-49D9-BDB7-F8B75F4430E4}" type="presOf" srcId="{6491D75B-B82D-4297-91A5-D8BA4805B5F5}" destId="{E13EFFDE-A342-4A05-A8FE-1C1B753A5BF4}" srcOrd="1" destOrd="1" presId="urn:microsoft.com/office/officeart/2005/8/layout/pyramid1"/>
    <dgm:cxn modelId="{2D5B51ED-DFA6-4BB9-8EE6-354982509F70}" srcId="{9A0F6DDB-40F3-4431-ACA2-D03C3F76F479}" destId="{F6C119A1-8BA9-4010-A3D2-46A3AC3C5D78}" srcOrd="0" destOrd="0" parTransId="{FED413D9-2E9E-44C3-8C73-1F4BF887C5D0}" sibTransId="{0CAB6A1A-70DB-4F21-ABFD-FD30093114F0}"/>
    <dgm:cxn modelId="{78AD15F3-3E0B-46A1-9083-A77461A4B1A6}" type="presOf" srcId="{F028475B-2A85-4FAC-BC6E-15779382FD2B}" destId="{C522D935-9F08-4C1F-A1A3-EB25320C5602}" srcOrd="0" destOrd="0" presId="urn:microsoft.com/office/officeart/2005/8/layout/pyramid1"/>
    <dgm:cxn modelId="{55030FF7-FDCF-4EE9-9F1B-02911D31B053}" type="presOf" srcId="{9A0F6DDB-40F3-4431-ACA2-D03C3F76F479}" destId="{9998DDAD-9A01-4853-918B-4956AD5605DF}" srcOrd="1" destOrd="0" presId="urn:microsoft.com/office/officeart/2005/8/layout/pyramid1"/>
    <dgm:cxn modelId="{3B276628-1D39-433F-90EC-D1069C00AF9C}" type="presParOf" srcId="{52627227-A5ED-48F5-A070-5679D179AAEB}" destId="{6CEABFB0-CF12-4CE7-832A-234B8C09CFA0}" srcOrd="0" destOrd="0" presId="urn:microsoft.com/office/officeart/2005/8/layout/pyramid1"/>
    <dgm:cxn modelId="{3E67569D-E13B-44EA-9B3D-17559EA4FFC8}" type="presParOf" srcId="{6CEABFB0-CF12-4CE7-832A-234B8C09CFA0}" destId="{19C62714-FCE9-4497-93F9-9EEA3D08C811}" srcOrd="0" destOrd="0" presId="urn:microsoft.com/office/officeart/2005/8/layout/pyramid1"/>
    <dgm:cxn modelId="{1D85AB61-C690-4366-B01C-125EF4932B9F}" type="presParOf" srcId="{6CEABFB0-CF12-4CE7-832A-234B8C09CFA0}" destId="{E13EFFDE-A342-4A05-A8FE-1C1B753A5BF4}" srcOrd="1" destOrd="0" presId="urn:microsoft.com/office/officeart/2005/8/layout/pyramid1"/>
    <dgm:cxn modelId="{B25E77AC-CFA7-45CA-9215-1E5A96496B43}" type="presParOf" srcId="{6CEABFB0-CF12-4CE7-832A-234B8C09CFA0}" destId="{5973D32E-0AB3-4E88-9610-97E802234F2D}" srcOrd="2" destOrd="0" presId="urn:microsoft.com/office/officeart/2005/8/layout/pyramid1"/>
    <dgm:cxn modelId="{5F1AE71E-AF05-4CC4-A3D7-DE82DAA9B51D}" type="presParOf" srcId="{6CEABFB0-CF12-4CE7-832A-234B8C09CFA0}" destId="{9998DDAD-9A01-4853-918B-4956AD5605DF}" srcOrd="3" destOrd="0" presId="urn:microsoft.com/office/officeart/2005/8/layout/pyramid1"/>
    <dgm:cxn modelId="{9761D8BF-210B-4EC4-8FA8-81FD25F4F4B7}" type="presParOf" srcId="{52627227-A5ED-48F5-A070-5679D179AAEB}" destId="{8AF91FD0-F9FD-48B8-83F4-33CBC954CDFE}" srcOrd="1" destOrd="0" presId="urn:microsoft.com/office/officeart/2005/8/layout/pyramid1"/>
    <dgm:cxn modelId="{C728AF1D-EDBA-4DF1-9501-CD603622FB09}" type="presParOf" srcId="{8AF91FD0-F9FD-48B8-83F4-33CBC954CDFE}" destId="{1308D4BC-F4AB-441C-BF5C-13F791622FB1}" srcOrd="0" destOrd="0" presId="urn:microsoft.com/office/officeart/2005/8/layout/pyramid1"/>
    <dgm:cxn modelId="{660C9D34-0B05-4EC2-AD56-717DB1BCA6FE}" type="presParOf" srcId="{8AF91FD0-F9FD-48B8-83F4-33CBC954CDFE}" destId="{D6F7185C-749F-4DE9-8F29-7348466FEDD5}" srcOrd="1" destOrd="0" presId="urn:microsoft.com/office/officeart/2005/8/layout/pyramid1"/>
    <dgm:cxn modelId="{691CCF0B-60F1-49B6-962A-0DAD73EC8B70}" type="presParOf" srcId="{8AF91FD0-F9FD-48B8-83F4-33CBC954CDFE}" destId="{C522D935-9F08-4C1F-A1A3-EB25320C5602}" srcOrd="2" destOrd="0" presId="urn:microsoft.com/office/officeart/2005/8/layout/pyramid1"/>
    <dgm:cxn modelId="{60781A1E-BB4C-4CAD-BD7B-F2CC3137D403}" type="presParOf" srcId="{8AF91FD0-F9FD-48B8-83F4-33CBC954CDFE}" destId="{B5FBB6BC-4DA6-48E5-8008-3A6FF3F7AC44}" srcOrd="3" destOrd="0" presId="urn:microsoft.com/office/officeart/2005/8/layout/pyramid1"/>
    <dgm:cxn modelId="{2F93A6AD-A7A1-46E3-8B4F-F275C8F61062}" type="presParOf" srcId="{52627227-A5ED-48F5-A070-5679D179AAEB}" destId="{3ED3CD5C-B775-4370-B75A-46D04F9EA44D}" srcOrd="2" destOrd="0" presId="urn:microsoft.com/office/officeart/2005/8/layout/pyramid1"/>
    <dgm:cxn modelId="{70331CDF-B058-424A-8519-1CB38DA04DC8}" type="presParOf" srcId="{3ED3CD5C-B775-4370-B75A-46D04F9EA44D}" destId="{911D62F0-9A52-4346-AC08-2DEDFD78E700}" srcOrd="0" destOrd="0" presId="urn:microsoft.com/office/officeart/2005/8/layout/pyramid1"/>
    <dgm:cxn modelId="{5D2DD94D-A8D0-4093-AFBB-3F8F85042884}" type="presParOf" srcId="{3ED3CD5C-B775-4370-B75A-46D04F9EA44D}" destId="{5724D31A-A1CC-4AD2-A585-7F1FFBBA3412}" srcOrd="1" destOrd="0" presId="urn:microsoft.com/office/officeart/2005/8/layout/pyramid1"/>
    <dgm:cxn modelId="{1AC1F28D-E235-4FC5-95C8-D4C54D956087}" type="presParOf" srcId="{3ED3CD5C-B775-4370-B75A-46D04F9EA44D}" destId="{FFC6B831-911F-4321-8D88-319FF5F45F75}" srcOrd="2" destOrd="0" presId="urn:microsoft.com/office/officeart/2005/8/layout/pyramid1"/>
    <dgm:cxn modelId="{89FD5215-47C2-4AA8-9080-196508A5F826}" type="presParOf" srcId="{3ED3CD5C-B775-4370-B75A-46D04F9EA44D}" destId="{8E5B9054-A48F-468A-A73A-0459AB86469E}" srcOrd="3" destOrd="0" presId="urn:microsoft.com/office/officeart/2005/8/layout/pyramid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4B6898B2-D24C-4A35-B86C-81A67F4010CE}" type="doc">
      <dgm:prSet loTypeId="urn:microsoft.com/office/officeart/2005/8/layout/hList1" loCatId="list" qsTypeId="urn:microsoft.com/office/officeart/2005/8/quickstyle/simple1" qsCatId="simple" csTypeId="urn:microsoft.com/office/officeart/2005/8/colors/accent1_2" csCatId="accent1"/>
      <dgm:spPr/>
      <dgm:t>
        <a:bodyPr/>
        <a:lstStyle/>
        <a:p>
          <a:endParaRPr lang="de-DE"/>
        </a:p>
      </dgm:t>
    </dgm:pt>
    <dgm:pt modelId="{A4EA0D37-01BD-4494-9437-748AEBB28685}">
      <dgm:prSet/>
      <dgm:spPr/>
      <dgm:t>
        <a:bodyPr/>
        <a:lstStyle/>
        <a:p>
          <a:r>
            <a:rPr lang="en-US"/>
            <a:t>Specific</a:t>
          </a:r>
          <a:endParaRPr lang="de-DE"/>
        </a:p>
      </dgm:t>
    </dgm:pt>
    <dgm:pt modelId="{8B56A108-01CF-4993-956C-700E4811B7E0}" type="parTrans" cxnId="{A72AD167-5549-4507-BD7E-1F8CA94AE647}">
      <dgm:prSet/>
      <dgm:spPr/>
      <dgm:t>
        <a:bodyPr/>
        <a:lstStyle/>
        <a:p>
          <a:endParaRPr lang="de-DE"/>
        </a:p>
      </dgm:t>
    </dgm:pt>
    <dgm:pt modelId="{FBB2DFD5-304E-4621-BA8B-B4589D3B2F96}" type="sibTrans" cxnId="{A72AD167-5549-4507-BD7E-1F8CA94AE647}">
      <dgm:prSet/>
      <dgm:spPr/>
      <dgm:t>
        <a:bodyPr/>
        <a:lstStyle/>
        <a:p>
          <a:endParaRPr lang="de-DE"/>
        </a:p>
      </dgm:t>
    </dgm:pt>
    <dgm:pt modelId="{A36B4DD2-ADBB-4A7D-A2F3-FC3871B7D6A4}">
      <dgm:prSet/>
      <dgm:spPr/>
      <dgm:t>
        <a:bodyPr/>
        <a:lstStyle/>
        <a:p>
          <a:r>
            <a:rPr lang="en-US"/>
            <a:t>targeting an area of improvement, indicative of the level achievement of of a critical success factor</a:t>
          </a:r>
          <a:endParaRPr lang="de-DE"/>
        </a:p>
      </dgm:t>
    </dgm:pt>
    <dgm:pt modelId="{BC986847-996D-40B6-A239-3347B36A6406}" type="parTrans" cxnId="{6FFCC5BB-9C07-4D62-B654-039F92BBAB20}">
      <dgm:prSet/>
      <dgm:spPr/>
      <dgm:t>
        <a:bodyPr/>
        <a:lstStyle/>
        <a:p>
          <a:endParaRPr lang="de-DE"/>
        </a:p>
      </dgm:t>
    </dgm:pt>
    <dgm:pt modelId="{8DC26B0F-8679-4B3F-AE7E-DCB44483152E}" type="sibTrans" cxnId="{6FFCC5BB-9C07-4D62-B654-039F92BBAB20}">
      <dgm:prSet/>
      <dgm:spPr/>
      <dgm:t>
        <a:bodyPr/>
        <a:lstStyle/>
        <a:p>
          <a:endParaRPr lang="de-DE"/>
        </a:p>
      </dgm:t>
    </dgm:pt>
    <dgm:pt modelId="{FAC925A1-B7EC-484B-A5D3-ABAD363CA85D}">
      <dgm:prSet/>
      <dgm:spPr/>
      <dgm:t>
        <a:bodyPr/>
        <a:lstStyle/>
        <a:p>
          <a:r>
            <a:rPr lang="en-US"/>
            <a:t>Measurable</a:t>
          </a:r>
          <a:endParaRPr lang="de-DE"/>
        </a:p>
      </dgm:t>
    </dgm:pt>
    <dgm:pt modelId="{E8CAAE78-C7E2-490F-8C09-0DB468CA98BA}" type="parTrans" cxnId="{E8B2D52E-D247-4B16-9094-511E9CEFEE94}">
      <dgm:prSet/>
      <dgm:spPr/>
      <dgm:t>
        <a:bodyPr/>
        <a:lstStyle/>
        <a:p>
          <a:endParaRPr lang="de-DE"/>
        </a:p>
      </dgm:t>
    </dgm:pt>
    <dgm:pt modelId="{1DD00CB3-5F04-4AF0-960A-F7F35AE27129}" type="sibTrans" cxnId="{E8B2D52E-D247-4B16-9094-511E9CEFEE94}">
      <dgm:prSet/>
      <dgm:spPr/>
      <dgm:t>
        <a:bodyPr/>
        <a:lstStyle/>
        <a:p>
          <a:endParaRPr lang="de-DE"/>
        </a:p>
      </dgm:t>
    </dgm:pt>
    <dgm:pt modelId="{6DEFE3D9-6D09-4D58-BD6C-A9C2E1FEAF55}">
      <dgm:prSet/>
      <dgm:spPr/>
      <dgm:t>
        <a:bodyPr/>
        <a:lstStyle/>
        <a:p>
          <a:r>
            <a:rPr lang="en-US"/>
            <a:t>defined way measure and/or calculate the KPI</a:t>
          </a:r>
          <a:endParaRPr lang="de-DE"/>
        </a:p>
      </dgm:t>
    </dgm:pt>
    <dgm:pt modelId="{174BF474-3880-414C-9782-5415F09C15B5}" type="parTrans" cxnId="{00727CA9-9957-49DE-BD52-2E6AE6AABC22}">
      <dgm:prSet/>
      <dgm:spPr/>
      <dgm:t>
        <a:bodyPr/>
        <a:lstStyle/>
        <a:p>
          <a:endParaRPr lang="de-DE"/>
        </a:p>
      </dgm:t>
    </dgm:pt>
    <dgm:pt modelId="{0BB20CC1-6315-4CE4-8349-DF8B06994272}" type="sibTrans" cxnId="{00727CA9-9957-49DE-BD52-2E6AE6AABC22}">
      <dgm:prSet/>
      <dgm:spPr/>
      <dgm:t>
        <a:bodyPr/>
        <a:lstStyle/>
        <a:p>
          <a:endParaRPr lang="de-DE"/>
        </a:p>
      </dgm:t>
    </dgm:pt>
    <dgm:pt modelId="{BDC320FA-A6F6-4B75-8F8B-13FEFA8EE4B6}">
      <dgm:prSet/>
      <dgm:spPr/>
      <dgm:t>
        <a:bodyPr/>
        <a:lstStyle/>
        <a:p>
          <a:r>
            <a:rPr lang="en-US"/>
            <a:t>Achievable</a:t>
          </a:r>
          <a:endParaRPr lang="de-DE"/>
        </a:p>
      </dgm:t>
    </dgm:pt>
    <dgm:pt modelId="{2AAB5600-3B6B-43BB-BB38-D039267D445D}" type="parTrans" cxnId="{59A3B006-4735-4086-962F-108FE1C18780}">
      <dgm:prSet/>
      <dgm:spPr/>
      <dgm:t>
        <a:bodyPr/>
        <a:lstStyle/>
        <a:p>
          <a:endParaRPr lang="de-DE"/>
        </a:p>
      </dgm:t>
    </dgm:pt>
    <dgm:pt modelId="{6050FA64-7A6C-4D1A-BD9F-9901448FB0DC}" type="sibTrans" cxnId="{59A3B006-4735-4086-962F-108FE1C18780}">
      <dgm:prSet/>
      <dgm:spPr/>
      <dgm:t>
        <a:bodyPr/>
        <a:lstStyle/>
        <a:p>
          <a:endParaRPr lang="de-DE"/>
        </a:p>
      </dgm:t>
    </dgm:pt>
    <dgm:pt modelId="{418B47CA-38C8-4866-973D-91FBD1ECF2EB}">
      <dgm:prSet/>
      <dgm:spPr/>
      <dgm:t>
        <a:bodyPr/>
        <a:lstStyle/>
        <a:p>
          <a:r>
            <a:rPr lang="en-US"/>
            <a:t>target areas for KPIs are achievable </a:t>
          </a:r>
          <a:endParaRPr lang="de-DE"/>
        </a:p>
      </dgm:t>
    </dgm:pt>
    <dgm:pt modelId="{F8644C5B-5CE1-4A0C-8ABD-B028A720C776}" type="parTrans" cxnId="{2841A899-1D33-449C-AA9F-B0D7E93F13C6}">
      <dgm:prSet/>
      <dgm:spPr/>
      <dgm:t>
        <a:bodyPr/>
        <a:lstStyle/>
        <a:p>
          <a:endParaRPr lang="de-DE"/>
        </a:p>
      </dgm:t>
    </dgm:pt>
    <dgm:pt modelId="{2A2A0C2A-63D5-4229-9737-3D3690B62D22}" type="sibTrans" cxnId="{2841A899-1D33-449C-AA9F-B0D7E93F13C6}">
      <dgm:prSet/>
      <dgm:spPr/>
      <dgm:t>
        <a:bodyPr/>
        <a:lstStyle/>
        <a:p>
          <a:endParaRPr lang="de-DE"/>
        </a:p>
      </dgm:t>
    </dgm:pt>
    <dgm:pt modelId="{02960A22-41E8-4C72-8011-164DF143911E}">
      <dgm:prSet/>
      <dgm:spPr/>
      <dgm:t>
        <a:bodyPr/>
        <a:lstStyle/>
        <a:p>
          <a:r>
            <a:rPr lang="en-US"/>
            <a:t>Relevant</a:t>
          </a:r>
          <a:endParaRPr lang="de-DE"/>
        </a:p>
      </dgm:t>
    </dgm:pt>
    <dgm:pt modelId="{7E8A00D0-8220-4315-AC00-509D34078378}" type="parTrans" cxnId="{F179E2F1-7CFF-4FFE-BF4C-033ED1EB5F09}">
      <dgm:prSet/>
      <dgm:spPr/>
      <dgm:t>
        <a:bodyPr/>
        <a:lstStyle/>
        <a:p>
          <a:endParaRPr lang="de-DE"/>
        </a:p>
      </dgm:t>
    </dgm:pt>
    <dgm:pt modelId="{CA3BB62B-4B17-44BB-A190-0662C10083CC}" type="sibTrans" cxnId="{F179E2F1-7CFF-4FFE-BF4C-033ED1EB5F09}">
      <dgm:prSet/>
      <dgm:spPr/>
      <dgm:t>
        <a:bodyPr/>
        <a:lstStyle/>
        <a:p>
          <a:endParaRPr lang="de-DE"/>
        </a:p>
      </dgm:t>
    </dgm:pt>
    <dgm:pt modelId="{1A911F5B-C1C3-4021-AC13-8AAD2ECAA0E5}">
      <dgm:prSet/>
      <dgm:spPr/>
      <dgm:t>
        <a:bodyPr/>
        <a:lstStyle/>
        <a:p>
          <a:r>
            <a:rPr lang="en-US"/>
            <a:t>matters, unexpected results warrant further investigation</a:t>
          </a:r>
          <a:endParaRPr lang="de-DE"/>
        </a:p>
      </dgm:t>
    </dgm:pt>
    <dgm:pt modelId="{0F64A3DC-B396-44AD-9B3A-F87E3FDBF692}" type="parTrans" cxnId="{19861415-E3E6-44C9-8B52-C6D785CCE43B}">
      <dgm:prSet/>
      <dgm:spPr/>
      <dgm:t>
        <a:bodyPr/>
        <a:lstStyle/>
        <a:p>
          <a:endParaRPr lang="de-DE"/>
        </a:p>
      </dgm:t>
    </dgm:pt>
    <dgm:pt modelId="{A0C83379-DE0D-4421-A7D4-CAEBC921E2A5}" type="sibTrans" cxnId="{19861415-E3E6-44C9-8B52-C6D785CCE43B}">
      <dgm:prSet/>
      <dgm:spPr/>
      <dgm:t>
        <a:bodyPr/>
        <a:lstStyle/>
        <a:p>
          <a:endParaRPr lang="de-DE"/>
        </a:p>
      </dgm:t>
    </dgm:pt>
    <dgm:pt modelId="{5A0FF283-0C81-4495-9232-F17B692468EB}">
      <dgm:prSet/>
      <dgm:spPr/>
      <dgm:t>
        <a:bodyPr/>
        <a:lstStyle/>
        <a:p>
          <a:r>
            <a:rPr lang="en-US"/>
            <a:t>Time-framed</a:t>
          </a:r>
          <a:endParaRPr lang="de-DE"/>
        </a:p>
      </dgm:t>
    </dgm:pt>
    <dgm:pt modelId="{638EC349-33F7-450D-87BE-9F793D9B55BC}" type="parTrans" cxnId="{B005D105-0D8F-4E2B-8EB5-69A51EEC05BB}">
      <dgm:prSet/>
      <dgm:spPr/>
      <dgm:t>
        <a:bodyPr/>
        <a:lstStyle/>
        <a:p>
          <a:endParaRPr lang="de-DE"/>
        </a:p>
      </dgm:t>
    </dgm:pt>
    <dgm:pt modelId="{8CAFDBA8-306E-452E-B044-FEBBDB2D0DD8}" type="sibTrans" cxnId="{B005D105-0D8F-4E2B-8EB5-69A51EEC05BB}">
      <dgm:prSet/>
      <dgm:spPr/>
      <dgm:t>
        <a:bodyPr/>
        <a:lstStyle/>
        <a:p>
          <a:endParaRPr lang="de-DE"/>
        </a:p>
      </dgm:t>
    </dgm:pt>
    <dgm:pt modelId="{030DDE0E-BC1D-45D9-A892-941DEE4D97C6}">
      <dgm:prSet/>
      <dgm:spPr/>
      <dgm:t>
        <a:bodyPr/>
        <a:lstStyle/>
        <a:p>
          <a:r>
            <a:rPr lang="en-US"/>
            <a:t>has defined measurement interval</a:t>
          </a:r>
          <a:endParaRPr lang="de-DE"/>
        </a:p>
      </dgm:t>
    </dgm:pt>
    <dgm:pt modelId="{4EEDE3BD-3EE7-401A-888C-B3B14B450495}" type="parTrans" cxnId="{F9B2266E-79A0-49FB-8F52-7036F1BDDD6C}">
      <dgm:prSet/>
      <dgm:spPr/>
      <dgm:t>
        <a:bodyPr/>
        <a:lstStyle/>
        <a:p>
          <a:endParaRPr lang="de-DE"/>
        </a:p>
      </dgm:t>
    </dgm:pt>
    <dgm:pt modelId="{67A5F168-A504-4300-B473-57CADA45801D}" type="sibTrans" cxnId="{F9B2266E-79A0-49FB-8F52-7036F1BDDD6C}">
      <dgm:prSet/>
      <dgm:spPr/>
      <dgm:t>
        <a:bodyPr/>
        <a:lstStyle/>
        <a:p>
          <a:endParaRPr lang="de-DE"/>
        </a:p>
      </dgm:t>
    </dgm:pt>
    <dgm:pt modelId="{58D8DE3D-9A16-4FA4-8273-38AACF8ADCC0}" type="pres">
      <dgm:prSet presAssocID="{4B6898B2-D24C-4A35-B86C-81A67F4010CE}" presName="Name0" presStyleCnt="0">
        <dgm:presLayoutVars>
          <dgm:dir/>
          <dgm:animLvl val="lvl"/>
          <dgm:resizeHandles val="exact"/>
        </dgm:presLayoutVars>
      </dgm:prSet>
      <dgm:spPr/>
    </dgm:pt>
    <dgm:pt modelId="{B1859C38-7902-43CC-A07F-1ED68B72B4D9}" type="pres">
      <dgm:prSet presAssocID="{A4EA0D37-01BD-4494-9437-748AEBB28685}" presName="composite" presStyleCnt="0"/>
      <dgm:spPr/>
    </dgm:pt>
    <dgm:pt modelId="{2FF7730E-42A7-45B6-80F4-ACB3CA64BDF8}" type="pres">
      <dgm:prSet presAssocID="{A4EA0D37-01BD-4494-9437-748AEBB28685}" presName="parTx" presStyleLbl="alignNode1" presStyleIdx="0" presStyleCnt="5">
        <dgm:presLayoutVars>
          <dgm:chMax val="0"/>
          <dgm:chPref val="0"/>
          <dgm:bulletEnabled val="1"/>
        </dgm:presLayoutVars>
      </dgm:prSet>
      <dgm:spPr/>
    </dgm:pt>
    <dgm:pt modelId="{58E0949E-36E6-411E-BB66-12F757807F02}" type="pres">
      <dgm:prSet presAssocID="{A4EA0D37-01BD-4494-9437-748AEBB28685}" presName="desTx" presStyleLbl="alignAccFollowNode1" presStyleIdx="0" presStyleCnt="5">
        <dgm:presLayoutVars>
          <dgm:bulletEnabled val="1"/>
        </dgm:presLayoutVars>
      </dgm:prSet>
      <dgm:spPr/>
    </dgm:pt>
    <dgm:pt modelId="{F556E6A9-8F45-418E-8925-69D6D4AE7700}" type="pres">
      <dgm:prSet presAssocID="{FBB2DFD5-304E-4621-BA8B-B4589D3B2F96}" presName="space" presStyleCnt="0"/>
      <dgm:spPr/>
    </dgm:pt>
    <dgm:pt modelId="{0CF1637E-5937-4610-AF27-3F973EF38F29}" type="pres">
      <dgm:prSet presAssocID="{FAC925A1-B7EC-484B-A5D3-ABAD363CA85D}" presName="composite" presStyleCnt="0"/>
      <dgm:spPr/>
    </dgm:pt>
    <dgm:pt modelId="{79F567C0-B22B-4367-BBB6-1E48D017F521}" type="pres">
      <dgm:prSet presAssocID="{FAC925A1-B7EC-484B-A5D3-ABAD363CA85D}" presName="parTx" presStyleLbl="alignNode1" presStyleIdx="1" presStyleCnt="5">
        <dgm:presLayoutVars>
          <dgm:chMax val="0"/>
          <dgm:chPref val="0"/>
          <dgm:bulletEnabled val="1"/>
        </dgm:presLayoutVars>
      </dgm:prSet>
      <dgm:spPr/>
    </dgm:pt>
    <dgm:pt modelId="{05289C20-FEA2-4DDF-8336-47762D6452EE}" type="pres">
      <dgm:prSet presAssocID="{FAC925A1-B7EC-484B-A5D3-ABAD363CA85D}" presName="desTx" presStyleLbl="alignAccFollowNode1" presStyleIdx="1" presStyleCnt="5">
        <dgm:presLayoutVars>
          <dgm:bulletEnabled val="1"/>
        </dgm:presLayoutVars>
      </dgm:prSet>
      <dgm:spPr/>
    </dgm:pt>
    <dgm:pt modelId="{4E08E413-EED2-42F0-910A-43A190E6D61C}" type="pres">
      <dgm:prSet presAssocID="{1DD00CB3-5F04-4AF0-960A-F7F35AE27129}" presName="space" presStyleCnt="0"/>
      <dgm:spPr/>
    </dgm:pt>
    <dgm:pt modelId="{63E8655A-26C6-4792-9F38-6E23AC7DD472}" type="pres">
      <dgm:prSet presAssocID="{BDC320FA-A6F6-4B75-8F8B-13FEFA8EE4B6}" presName="composite" presStyleCnt="0"/>
      <dgm:spPr/>
    </dgm:pt>
    <dgm:pt modelId="{DA9A8CDF-26AE-42C5-A499-49ABFAE99B7F}" type="pres">
      <dgm:prSet presAssocID="{BDC320FA-A6F6-4B75-8F8B-13FEFA8EE4B6}" presName="parTx" presStyleLbl="alignNode1" presStyleIdx="2" presStyleCnt="5">
        <dgm:presLayoutVars>
          <dgm:chMax val="0"/>
          <dgm:chPref val="0"/>
          <dgm:bulletEnabled val="1"/>
        </dgm:presLayoutVars>
      </dgm:prSet>
      <dgm:spPr/>
    </dgm:pt>
    <dgm:pt modelId="{76D01A36-F378-4249-A386-EFFD138206D7}" type="pres">
      <dgm:prSet presAssocID="{BDC320FA-A6F6-4B75-8F8B-13FEFA8EE4B6}" presName="desTx" presStyleLbl="alignAccFollowNode1" presStyleIdx="2" presStyleCnt="5">
        <dgm:presLayoutVars>
          <dgm:bulletEnabled val="1"/>
        </dgm:presLayoutVars>
      </dgm:prSet>
      <dgm:spPr/>
    </dgm:pt>
    <dgm:pt modelId="{C6C6F3C3-AAEC-4E0B-B2CA-F7FEA46FDC89}" type="pres">
      <dgm:prSet presAssocID="{6050FA64-7A6C-4D1A-BD9F-9901448FB0DC}" presName="space" presStyleCnt="0"/>
      <dgm:spPr/>
    </dgm:pt>
    <dgm:pt modelId="{57EF1F06-D9B9-4B7A-BD94-8006020E7672}" type="pres">
      <dgm:prSet presAssocID="{02960A22-41E8-4C72-8011-164DF143911E}" presName="composite" presStyleCnt="0"/>
      <dgm:spPr/>
    </dgm:pt>
    <dgm:pt modelId="{728AB601-6737-4BCA-AF56-BF583738CCE2}" type="pres">
      <dgm:prSet presAssocID="{02960A22-41E8-4C72-8011-164DF143911E}" presName="parTx" presStyleLbl="alignNode1" presStyleIdx="3" presStyleCnt="5">
        <dgm:presLayoutVars>
          <dgm:chMax val="0"/>
          <dgm:chPref val="0"/>
          <dgm:bulletEnabled val="1"/>
        </dgm:presLayoutVars>
      </dgm:prSet>
      <dgm:spPr/>
    </dgm:pt>
    <dgm:pt modelId="{BF68184B-BC40-40ED-9F0A-3B49E1EEE003}" type="pres">
      <dgm:prSet presAssocID="{02960A22-41E8-4C72-8011-164DF143911E}" presName="desTx" presStyleLbl="alignAccFollowNode1" presStyleIdx="3" presStyleCnt="5">
        <dgm:presLayoutVars>
          <dgm:bulletEnabled val="1"/>
        </dgm:presLayoutVars>
      </dgm:prSet>
      <dgm:spPr/>
    </dgm:pt>
    <dgm:pt modelId="{39EE9BF6-7B98-426E-848E-76DFDDC9E03C}" type="pres">
      <dgm:prSet presAssocID="{CA3BB62B-4B17-44BB-A190-0662C10083CC}" presName="space" presStyleCnt="0"/>
      <dgm:spPr/>
    </dgm:pt>
    <dgm:pt modelId="{353BE270-6F9A-4811-A488-4B9A4B3F7A9E}" type="pres">
      <dgm:prSet presAssocID="{5A0FF283-0C81-4495-9232-F17B692468EB}" presName="composite" presStyleCnt="0"/>
      <dgm:spPr/>
    </dgm:pt>
    <dgm:pt modelId="{6A8A1536-4408-477F-892C-F58E63DCCC4A}" type="pres">
      <dgm:prSet presAssocID="{5A0FF283-0C81-4495-9232-F17B692468EB}" presName="parTx" presStyleLbl="alignNode1" presStyleIdx="4" presStyleCnt="5">
        <dgm:presLayoutVars>
          <dgm:chMax val="0"/>
          <dgm:chPref val="0"/>
          <dgm:bulletEnabled val="1"/>
        </dgm:presLayoutVars>
      </dgm:prSet>
      <dgm:spPr/>
    </dgm:pt>
    <dgm:pt modelId="{FCA8F89C-76B0-429F-B0F4-37F0DA92787C}" type="pres">
      <dgm:prSet presAssocID="{5A0FF283-0C81-4495-9232-F17B692468EB}" presName="desTx" presStyleLbl="alignAccFollowNode1" presStyleIdx="4" presStyleCnt="5">
        <dgm:presLayoutVars>
          <dgm:bulletEnabled val="1"/>
        </dgm:presLayoutVars>
      </dgm:prSet>
      <dgm:spPr/>
    </dgm:pt>
  </dgm:ptLst>
  <dgm:cxnLst>
    <dgm:cxn modelId="{10BF3F01-101B-4080-887E-99A06AEF2461}" type="presOf" srcId="{FAC925A1-B7EC-484B-A5D3-ABAD363CA85D}" destId="{79F567C0-B22B-4367-BBB6-1E48D017F521}" srcOrd="0" destOrd="0" presId="urn:microsoft.com/office/officeart/2005/8/layout/hList1"/>
    <dgm:cxn modelId="{015A5102-A786-4D63-A987-B970471F12AE}" type="presOf" srcId="{1A911F5B-C1C3-4021-AC13-8AAD2ECAA0E5}" destId="{BF68184B-BC40-40ED-9F0A-3B49E1EEE003}" srcOrd="0" destOrd="0" presId="urn:microsoft.com/office/officeart/2005/8/layout/hList1"/>
    <dgm:cxn modelId="{9EE2CF02-D13F-46CA-99F1-24472D2E97BE}" type="presOf" srcId="{6DEFE3D9-6D09-4D58-BD6C-A9C2E1FEAF55}" destId="{05289C20-FEA2-4DDF-8336-47762D6452EE}" srcOrd="0" destOrd="0" presId="urn:microsoft.com/office/officeart/2005/8/layout/hList1"/>
    <dgm:cxn modelId="{C5BE9703-EF4A-45C1-8EDB-F519DBDF4FFB}" type="presOf" srcId="{418B47CA-38C8-4866-973D-91FBD1ECF2EB}" destId="{76D01A36-F378-4249-A386-EFFD138206D7}" srcOrd="0" destOrd="0" presId="urn:microsoft.com/office/officeart/2005/8/layout/hList1"/>
    <dgm:cxn modelId="{B005D105-0D8F-4E2B-8EB5-69A51EEC05BB}" srcId="{4B6898B2-D24C-4A35-B86C-81A67F4010CE}" destId="{5A0FF283-0C81-4495-9232-F17B692468EB}" srcOrd="4" destOrd="0" parTransId="{638EC349-33F7-450D-87BE-9F793D9B55BC}" sibTransId="{8CAFDBA8-306E-452E-B044-FEBBDB2D0DD8}"/>
    <dgm:cxn modelId="{59A3B006-4735-4086-962F-108FE1C18780}" srcId="{4B6898B2-D24C-4A35-B86C-81A67F4010CE}" destId="{BDC320FA-A6F6-4B75-8F8B-13FEFA8EE4B6}" srcOrd="2" destOrd="0" parTransId="{2AAB5600-3B6B-43BB-BB38-D039267D445D}" sibTransId="{6050FA64-7A6C-4D1A-BD9F-9901448FB0DC}"/>
    <dgm:cxn modelId="{19861415-E3E6-44C9-8B52-C6D785CCE43B}" srcId="{02960A22-41E8-4C72-8011-164DF143911E}" destId="{1A911F5B-C1C3-4021-AC13-8AAD2ECAA0E5}" srcOrd="0" destOrd="0" parTransId="{0F64A3DC-B396-44AD-9B3A-F87E3FDBF692}" sibTransId="{A0C83379-DE0D-4421-A7D4-CAEBC921E2A5}"/>
    <dgm:cxn modelId="{7B3B222A-336C-497C-8F90-1090FF4F6BCE}" type="presOf" srcId="{030DDE0E-BC1D-45D9-A892-941DEE4D97C6}" destId="{FCA8F89C-76B0-429F-B0F4-37F0DA92787C}" srcOrd="0" destOrd="0" presId="urn:microsoft.com/office/officeart/2005/8/layout/hList1"/>
    <dgm:cxn modelId="{E8B2D52E-D247-4B16-9094-511E9CEFEE94}" srcId="{4B6898B2-D24C-4A35-B86C-81A67F4010CE}" destId="{FAC925A1-B7EC-484B-A5D3-ABAD363CA85D}" srcOrd="1" destOrd="0" parTransId="{E8CAAE78-C7E2-490F-8C09-0DB468CA98BA}" sibTransId="{1DD00CB3-5F04-4AF0-960A-F7F35AE27129}"/>
    <dgm:cxn modelId="{04B4DE5D-BBEE-4D19-BB16-01D280DF9AB8}" type="presOf" srcId="{5A0FF283-0C81-4495-9232-F17B692468EB}" destId="{6A8A1536-4408-477F-892C-F58E63DCCC4A}" srcOrd="0" destOrd="0" presId="urn:microsoft.com/office/officeart/2005/8/layout/hList1"/>
    <dgm:cxn modelId="{A72AD167-5549-4507-BD7E-1F8CA94AE647}" srcId="{4B6898B2-D24C-4A35-B86C-81A67F4010CE}" destId="{A4EA0D37-01BD-4494-9437-748AEBB28685}" srcOrd="0" destOrd="0" parTransId="{8B56A108-01CF-4993-956C-700E4811B7E0}" sibTransId="{FBB2DFD5-304E-4621-BA8B-B4589D3B2F96}"/>
    <dgm:cxn modelId="{F9B2266E-79A0-49FB-8F52-7036F1BDDD6C}" srcId="{5A0FF283-0C81-4495-9232-F17B692468EB}" destId="{030DDE0E-BC1D-45D9-A892-941DEE4D97C6}" srcOrd="0" destOrd="0" parTransId="{4EEDE3BD-3EE7-401A-888C-B3B14B450495}" sibTransId="{67A5F168-A504-4300-B473-57CADA45801D}"/>
    <dgm:cxn modelId="{73F42F76-701A-48D8-BC54-2BE549660D84}" type="presOf" srcId="{02960A22-41E8-4C72-8011-164DF143911E}" destId="{728AB601-6737-4BCA-AF56-BF583738CCE2}" srcOrd="0" destOrd="0" presId="urn:microsoft.com/office/officeart/2005/8/layout/hList1"/>
    <dgm:cxn modelId="{C4F57986-F771-4160-B252-3CDC32946662}" type="presOf" srcId="{4B6898B2-D24C-4A35-B86C-81A67F4010CE}" destId="{58D8DE3D-9A16-4FA4-8273-38AACF8ADCC0}" srcOrd="0" destOrd="0" presId="urn:microsoft.com/office/officeart/2005/8/layout/hList1"/>
    <dgm:cxn modelId="{2841A899-1D33-449C-AA9F-B0D7E93F13C6}" srcId="{BDC320FA-A6F6-4B75-8F8B-13FEFA8EE4B6}" destId="{418B47CA-38C8-4866-973D-91FBD1ECF2EB}" srcOrd="0" destOrd="0" parTransId="{F8644C5B-5CE1-4A0C-8ABD-B028A720C776}" sibTransId="{2A2A0C2A-63D5-4229-9737-3D3690B62D22}"/>
    <dgm:cxn modelId="{CE61AC9D-C8D2-458E-94DC-9BB515BF87E1}" type="presOf" srcId="{A4EA0D37-01BD-4494-9437-748AEBB28685}" destId="{2FF7730E-42A7-45B6-80F4-ACB3CA64BDF8}" srcOrd="0" destOrd="0" presId="urn:microsoft.com/office/officeart/2005/8/layout/hList1"/>
    <dgm:cxn modelId="{00727CA9-9957-49DE-BD52-2E6AE6AABC22}" srcId="{FAC925A1-B7EC-484B-A5D3-ABAD363CA85D}" destId="{6DEFE3D9-6D09-4D58-BD6C-A9C2E1FEAF55}" srcOrd="0" destOrd="0" parTransId="{174BF474-3880-414C-9782-5415F09C15B5}" sibTransId="{0BB20CC1-6315-4CE4-8349-DF8B06994272}"/>
    <dgm:cxn modelId="{6FFCC5BB-9C07-4D62-B654-039F92BBAB20}" srcId="{A4EA0D37-01BD-4494-9437-748AEBB28685}" destId="{A36B4DD2-ADBB-4A7D-A2F3-FC3871B7D6A4}" srcOrd="0" destOrd="0" parTransId="{BC986847-996D-40B6-A239-3347B36A6406}" sibTransId="{8DC26B0F-8679-4B3F-AE7E-DCB44483152E}"/>
    <dgm:cxn modelId="{EB4AE8C3-52D5-4258-8FCD-E964BBA7BAA8}" type="presOf" srcId="{BDC320FA-A6F6-4B75-8F8B-13FEFA8EE4B6}" destId="{DA9A8CDF-26AE-42C5-A499-49ABFAE99B7F}" srcOrd="0" destOrd="0" presId="urn:microsoft.com/office/officeart/2005/8/layout/hList1"/>
    <dgm:cxn modelId="{F179E2F1-7CFF-4FFE-BF4C-033ED1EB5F09}" srcId="{4B6898B2-D24C-4A35-B86C-81A67F4010CE}" destId="{02960A22-41E8-4C72-8011-164DF143911E}" srcOrd="3" destOrd="0" parTransId="{7E8A00D0-8220-4315-AC00-509D34078378}" sibTransId="{CA3BB62B-4B17-44BB-A190-0662C10083CC}"/>
    <dgm:cxn modelId="{B2FECAF3-C719-43EE-A2C6-86C2E32EA394}" type="presOf" srcId="{A36B4DD2-ADBB-4A7D-A2F3-FC3871B7D6A4}" destId="{58E0949E-36E6-411E-BB66-12F757807F02}" srcOrd="0" destOrd="0" presId="urn:microsoft.com/office/officeart/2005/8/layout/hList1"/>
    <dgm:cxn modelId="{4FA28019-E4C4-4830-B63F-E5B9CEBDB864}" type="presParOf" srcId="{58D8DE3D-9A16-4FA4-8273-38AACF8ADCC0}" destId="{B1859C38-7902-43CC-A07F-1ED68B72B4D9}" srcOrd="0" destOrd="0" presId="urn:microsoft.com/office/officeart/2005/8/layout/hList1"/>
    <dgm:cxn modelId="{C8E69F42-5584-47BA-96CE-ABC74D44FFFE}" type="presParOf" srcId="{B1859C38-7902-43CC-A07F-1ED68B72B4D9}" destId="{2FF7730E-42A7-45B6-80F4-ACB3CA64BDF8}" srcOrd="0" destOrd="0" presId="urn:microsoft.com/office/officeart/2005/8/layout/hList1"/>
    <dgm:cxn modelId="{8A2446C3-916D-4FBD-A0EE-D8373542AFF0}" type="presParOf" srcId="{B1859C38-7902-43CC-A07F-1ED68B72B4D9}" destId="{58E0949E-36E6-411E-BB66-12F757807F02}" srcOrd="1" destOrd="0" presId="urn:microsoft.com/office/officeart/2005/8/layout/hList1"/>
    <dgm:cxn modelId="{D5CE59C6-1AF5-49C4-837D-D9D1B24B504B}" type="presParOf" srcId="{58D8DE3D-9A16-4FA4-8273-38AACF8ADCC0}" destId="{F556E6A9-8F45-418E-8925-69D6D4AE7700}" srcOrd="1" destOrd="0" presId="urn:microsoft.com/office/officeart/2005/8/layout/hList1"/>
    <dgm:cxn modelId="{14537D7F-B8A6-4E3E-9DA7-B30F163E84AA}" type="presParOf" srcId="{58D8DE3D-9A16-4FA4-8273-38AACF8ADCC0}" destId="{0CF1637E-5937-4610-AF27-3F973EF38F29}" srcOrd="2" destOrd="0" presId="urn:microsoft.com/office/officeart/2005/8/layout/hList1"/>
    <dgm:cxn modelId="{7BC74325-D2FC-43CD-A1A3-DB9573DDA48F}" type="presParOf" srcId="{0CF1637E-5937-4610-AF27-3F973EF38F29}" destId="{79F567C0-B22B-4367-BBB6-1E48D017F521}" srcOrd="0" destOrd="0" presId="urn:microsoft.com/office/officeart/2005/8/layout/hList1"/>
    <dgm:cxn modelId="{D09E2320-63B1-408F-9E72-BBDB817E4F71}" type="presParOf" srcId="{0CF1637E-5937-4610-AF27-3F973EF38F29}" destId="{05289C20-FEA2-4DDF-8336-47762D6452EE}" srcOrd="1" destOrd="0" presId="urn:microsoft.com/office/officeart/2005/8/layout/hList1"/>
    <dgm:cxn modelId="{3329B0E0-E27E-4658-879D-C919ABE0F2FD}" type="presParOf" srcId="{58D8DE3D-9A16-4FA4-8273-38AACF8ADCC0}" destId="{4E08E413-EED2-42F0-910A-43A190E6D61C}" srcOrd="3" destOrd="0" presId="urn:microsoft.com/office/officeart/2005/8/layout/hList1"/>
    <dgm:cxn modelId="{BA64265D-CF2C-4725-B165-066628D94B2E}" type="presParOf" srcId="{58D8DE3D-9A16-4FA4-8273-38AACF8ADCC0}" destId="{63E8655A-26C6-4792-9F38-6E23AC7DD472}" srcOrd="4" destOrd="0" presId="urn:microsoft.com/office/officeart/2005/8/layout/hList1"/>
    <dgm:cxn modelId="{83EAEBB1-C9DB-4980-B3CF-D93E9BFA9D7F}" type="presParOf" srcId="{63E8655A-26C6-4792-9F38-6E23AC7DD472}" destId="{DA9A8CDF-26AE-42C5-A499-49ABFAE99B7F}" srcOrd="0" destOrd="0" presId="urn:microsoft.com/office/officeart/2005/8/layout/hList1"/>
    <dgm:cxn modelId="{E7334DBD-9926-451D-B949-925082220400}" type="presParOf" srcId="{63E8655A-26C6-4792-9F38-6E23AC7DD472}" destId="{76D01A36-F378-4249-A386-EFFD138206D7}" srcOrd="1" destOrd="0" presId="urn:microsoft.com/office/officeart/2005/8/layout/hList1"/>
    <dgm:cxn modelId="{BF5B2D58-51E6-407D-893D-2E6F615E60E1}" type="presParOf" srcId="{58D8DE3D-9A16-4FA4-8273-38AACF8ADCC0}" destId="{C6C6F3C3-AAEC-4E0B-B2CA-F7FEA46FDC89}" srcOrd="5" destOrd="0" presId="urn:microsoft.com/office/officeart/2005/8/layout/hList1"/>
    <dgm:cxn modelId="{F0CBD842-B255-46A1-80A1-4D1C34CBE0DE}" type="presParOf" srcId="{58D8DE3D-9A16-4FA4-8273-38AACF8ADCC0}" destId="{57EF1F06-D9B9-4B7A-BD94-8006020E7672}" srcOrd="6" destOrd="0" presId="urn:microsoft.com/office/officeart/2005/8/layout/hList1"/>
    <dgm:cxn modelId="{02EB5012-DC63-4EE0-962E-9B62EE31CDE0}" type="presParOf" srcId="{57EF1F06-D9B9-4B7A-BD94-8006020E7672}" destId="{728AB601-6737-4BCA-AF56-BF583738CCE2}" srcOrd="0" destOrd="0" presId="urn:microsoft.com/office/officeart/2005/8/layout/hList1"/>
    <dgm:cxn modelId="{C6BD3F0B-8D05-4209-B2F8-D152614D4F70}" type="presParOf" srcId="{57EF1F06-D9B9-4B7A-BD94-8006020E7672}" destId="{BF68184B-BC40-40ED-9F0A-3B49E1EEE003}" srcOrd="1" destOrd="0" presId="urn:microsoft.com/office/officeart/2005/8/layout/hList1"/>
    <dgm:cxn modelId="{26CE469C-C9FE-4E13-B8F0-1D4982131B65}" type="presParOf" srcId="{58D8DE3D-9A16-4FA4-8273-38AACF8ADCC0}" destId="{39EE9BF6-7B98-426E-848E-76DFDDC9E03C}" srcOrd="7" destOrd="0" presId="urn:microsoft.com/office/officeart/2005/8/layout/hList1"/>
    <dgm:cxn modelId="{2E4CBD9E-D479-4893-87F9-82AEF10E2766}" type="presParOf" srcId="{58D8DE3D-9A16-4FA4-8273-38AACF8ADCC0}" destId="{353BE270-6F9A-4811-A488-4B9A4B3F7A9E}" srcOrd="8" destOrd="0" presId="urn:microsoft.com/office/officeart/2005/8/layout/hList1"/>
    <dgm:cxn modelId="{1ECC9DDE-D36E-4D88-85D7-E2D79E9A7105}" type="presParOf" srcId="{353BE270-6F9A-4811-A488-4B9A4B3F7A9E}" destId="{6A8A1536-4408-477F-892C-F58E63DCCC4A}" srcOrd="0" destOrd="0" presId="urn:microsoft.com/office/officeart/2005/8/layout/hList1"/>
    <dgm:cxn modelId="{B821BD76-C3CF-410C-9B33-E04DA3CE057E}" type="presParOf" srcId="{353BE270-6F9A-4811-A488-4B9A4B3F7A9E}" destId="{FCA8F89C-76B0-429F-B0F4-37F0DA92787C}"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6D3BBD77-3402-44E6-9D24-E66C5D947285}" type="doc">
      <dgm:prSet loTypeId="urn:microsoft.com/office/officeart/2005/8/layout/lProcess2" loCatId="relationship" qsTypeId="urn:microsoft.com/office/officeart/2005/8/quickstyle/simple1" qsCatId="simple" csTypeId="urn:microsoft.com/office/officeart/2005/8/colors/accent1_2" csCatId="accent1" phldr="1"/>
      <dgm:spPr/>
      <dgm:t>
        <a:bodyPr/>
        <a:lstStyle/>
        <a:p>
          <a:endParaRPr lang="de-DE"/>
        </a:p>
      </dgm:t>
    </dgm:pt>
    <dgm:pt modelId="{4F000A9D-0945-4626-B9DA-6C5C7D2E97A7}">
      <dgm:prSet/>
      <dgm:spPr/>
      <dgm:t>
        <a:bodyPr/>
        <a:lstStyle/>
        <a:p>
          <a:r>
            <a:rPr lang="en-US" dirty="0"/>
            <a:t>Integrity</a:t>
          </a:r>
          <a:endParaRPr lang="de-DE" dirty="0"/>
        </a:p>
      </dgm:t>
    </dgm:pt>
    <dgm:pt modelId="{ED711A85-7BFD-40AD-A7D9-221A76FBA836}" type="parTrans" cxnId="{BB18D080-0714-47B3-AF9E-2B7304BF40FC}">
      <dgm:prSet/>
      <dgm:spPr/>
      <dgm:t>
        <a:bodyPr/>
        <a:lstStyle/>
        <a:p>
          <a:endParaRPr lang="de-DE"/>
        </a:p>
      </dgm:t>
    </dgm:pt>
    <dgm:pt modelId="{26018FC2-FEDC-48DA-AE53-48E39017C6E6}" type="sibTrans" cxnId="{BB18D080-0714-47B3-AF9E-2B7304BF40FC}">
      <dgm:prSet/>
      <dgm:spPr/>
      <dgm:t>
        <a:bodyPr/>
        <a:lstStyle/>
        <a:p>
          <a:endParaRPr lang="de-DE"/>
        </a:p>
      </dgm:t>
    </dgm:pt>
    <dgm:pt modelId="{C807BBAF-3422-415A-80D6-71ACA5B843F1}">
      <dgm:prSet/>
      <dgm:spPr/>
      <dgm:t>
        <a:bodyPr/>
        <a:lstStyle/>
        <a:p>
          <a:r>
            <a:rPr lang="en-US" dirty="0"/>
            <a:t>Fair presentation</a:t>
          </a:r>
          <a:endParaRPr lang="de-DE" dirty="0"/>
        </a:p>
      </dgm:t>
    </dgm:pt>
    <dgm:pt modelId="{7CC96A91-EE13-4C37-906C-380C35AEF250}" type="parTrans" cxnId="{B155DD16-3452-4D2E-8EBA-1B86B4C6CBA7}">
      <dgm:prSet/>
      <dgm:spPr/>
      <dgm:t>
        <a:bodyPr/>
        <a:lstStyle/>
        <a:p>
          <a:endParaRPr lang="de-DE"/>
        </a:p>
      </dgm:t>
    </dgm:pt>
    <dgm:pt modelId="{F96FA994-C919-4CDE-BB74-C0801B737F3A}" type="sibTrans" cxnId="{B155DD16-3452-4D2E-8EBA-1B86B4C6CBA7}">
      <dgm:prSet/>
      <dgm:spPr/>
      <dgm:t>
        <a:bodyPr/>
        <a:lstStyle/>
        <a:p>
          <a:endParaRPr lang="de-DE"/>
        </a:p>
      </dgm:t>
    </dgm:pt>
    <dgm:pt modelId="{2E76006C-5D51-4C9D-A236-A940A1904A9E}">
      <dgm:prSet/>
      <dgm:spPr/>
      <dgm:t>
        <a:bodyPr/>
        <a:lstStyle/>
        <a:p>
          <a:r>
            <a:rPr lang="en-US" dirty="0"/>
            <a:t>Due professional care</a:t>
          </a:r>
          <a:endParaRPr lang="de-DE" dirty="0"/>
        </a:p>
      </dgm:t>
    </dgm:pt>
    <dgm:pt modelId="{ECD05C5F-650F-496E-A2FE-685FA5E33AB1}" type="parTrans" cxnId="{FE01CD02-64FE-4790-9F16-028A7888464D}">
      <dgm:prSet/>
      <dgm:spPr/>
      <dgm:t>
        <a:bodyPr/>
        <a:lstStyle/>
        <a:p>
          <a:endParaRPr lang="de-DE"/>
        </a:p>
      </dgm:t>
    </dgm:pt>
    <dgm:pt modelId="{9B2B7299-88E8-454A-80D2-59C84485D5C2}" type="sibTrans" cxnId="{FE01CD02-64FE-4790-9F16-028A7888464D}">
      <dgm:prSet/>
      <dgm:spPr/>
      <dgm:t>
        <a:bodyPr/>
        <a:lstStyle/>
        <a:p>
          <a:endParaRPr lang="de-DE"/>
        </a:p>
      </dgm:t>
    </dgm:pt>
    <dgm:pt modelId="{49E59A62-0F9D-4C68-B63F-EBED9800B74F}">
      <dgm:prSet/>
      <dgm:spPr/>
      <dgm:t>
        <a:bodyPr/>
        <a:lstStyle/>
        <a:p>
          <a:r>
            <a:rPr lang="en-US" dirty="0"/>
            <a:t>Confidentiality</a:t>
          </a:r>
          <a:endParaRPr lang="de-DE" dirty="0"/>
        </a:p>
      </dgm:t>
    </dgm:pt>
    <dgm:pt modelId="{C0274C05-223E-4343-B618-2486838A667B}" type="parTrans" cxnId="{66FC2CF8-796E-4CC8-88C7-4B8624F7F804}">
      <dgm:prSet/>
      <dgm:spPr/>
      <dgm:t>
        <a:bodyPr/>
        <a:lstStyle/>
        <a:p>
          <a:endParaRPr lang="de-DE"/>
        </a:p>
      </dgm:t>
    </dgm:pt>
    <dgm:pt modelId="{4AB1445A-045D-4FC4-B314-B070CBC8D37F}" type="sibTrans" cxnId="{66FC2CF8-796E-4CC8-88C7-4B8624F7F804}">
      <dgm:prSet/>
      <dgm:spPr/>
      <dgm:t>
        <a:bodyPr/>
        <a:lstStyle/>
        <a:p>
          <a:endParaRPr lang="de-DE"/>
        </a:p>
      </dgm:t>
    </dgm:pt>
    <dgm:pt modelId="{5F9EE25B-3E6E-4E6F-AF8D-3BCFE6AA6603}">
      <dgm:prSet/>
      <dgm:spPr/>
      <dgm:t>
        <a:bodyPr/>
        <a:lstStyle/>
        <a:p>
          <a:r>
            <a:rPr lang="en-US" dirty="0"/>
            <a:t>Independence</a:t>
          </a:r>
          <a:endParaRPr lang="de-DE" dirty="0"/>
        </a:p>
      </dgm:t>
    </dgm:pt>
    <dgm:pt modelId="{5B5FF1F4-391B-46B5-A2B7-8B614AB5B6F0}" type="parTrans" cxnId="{83010491-F0FA-488E-9DF7-6DFD5587C335}">
      <dgm:prSet/>
      <dgm:spPr/>
      <dgm:t>
        <a:bodyPr/>
        <a:lstStyle/>
        <a:p>
          <a:endParaRPr lang="de-DE"/>
        </a:p>
      </dgm:t>
    </dgm:pt>
    <dgm:pt modelId="{20AEDDA3-EC3A-4B6E-BEFD-1CB3BD76FAB2}" type="sibTrans" cxnId="{83010491-F0FA-488E-9DF7-6DFD5587C335}">
      <dgm:prSet/>
      <dgm:spPr/>
      <dgm:t>
        <a:bodyPr/>
        <a:lstStyle/>
        <a:p>
          <a:endParaRPr lang="de-DE"/>
        </a:p>
      </dgm:t>
    </dgm:pt>
    <dgm:pt modelId="{A86F3486-8492-4589-B770-A5FE2C630953}">
      <dgm:prSet/>
      <dgm:spPr/>
      <dgm:t>
        <a:bodyPr/>
        <a:lstStyle/>
        <a:p>
          <a:r>
            <a:rPr lang="en-US" dirty="0"/>
            <a:t>Evidence-based approach</a:t>
          </a:r>
          <a:endParaRPr lang="de-DE" dirty="0"/>
        </a:p>
      </dgm:t>
    </dgm:pt>
    <dgm:pt modelId="{40AA5AB0-B6C6-43BB-81F3-C2D78BA39A58}" type="parTrans" cxnId="{F961F659-B22A-4CF9-B61A-51B376C79D25}">
      <dgm:prSet/>
      <dgm:spPr/>
      <dgm:t>
        <a:bodyPr/>
        <a:lstStyle/>
        <a:p>
          <a:endParaRPr lang="de-DE"/>
        </a:p>
      </dgm:t>
    </dgm:pt>
    <dgm:pt modelId="{92176BC9-FACC-4DD3-8AA1-0026B2D6723A}" type="sibTrans" cxnId="{F961F659-B22A-4CF9-B61A-51B376C79D25}">
      <dgm:prSet/>
      <dgm:spPr/>
      <dgm:t>
        <a:bodyPr/>
        <a:lstStyle/>
        <a:p>
          <a:endParaRPr lang="de-DE"/>
        </a:p>
      </dgm:t>
    </dgm:pt>
    <dgm:pt modelId="{767C7F44-A6DA-4902-9BC3-847FE110BDF3}">
      <dgm:prSet/>
      <dgm:spPr/>
      <dgm:t>
        <a:bodyPr/>
        <a:lstStyle/>
        <a:p>
          <a:r>
            <a:rPr lang="en-US" dirty="0"/>
            <a:t>Risk-based approach</a:t>
          </a:r>
          <a:endParaRPr lang="de-DE" dirty="0"/>
        </a:p>
      </dgm:t>
    </dgm:pt>
    <dgm:pt modelId="{B239DEBA-372C-42E3-84F0-9C5C31755E77}" type="parTrans" cxnId="{3ACCADC3-CC17-436D-8309-26778176100F}">
      <dgm:prSet/>
      <dgm:spPr/>
      <dgm:t>
        <a:bodyPr/>
        <a:lstStyle/>
        <a:p>
          <a:endParaRPr lang="de-DE"/>
        </a:p>
      </dgm:t>
    </dgm:pt>
    <dgm:pt modelId="{CC986E99-99A8-46B2-8BC6-3755132CEB86}" type="sibTrans" cxnId="{3ACCADC3-CC17-436D-8309-26778176100F}">
      <dgm:prSet/>
      <dgm:spPr/>
      <dgm:t>
        <a:bodyPr/>
        <a:lstStyle/>
        <a:p>
          <a:endParaRPr lang="de-DE"/>
        </a:p>
      </dgm:t>
    </dgm:pt>
    <dgm:pt modelId="{68C4C001-3C88-4B11-A14E-534C95C22356}">
      <dgm:prSet/>
      <dgm:spPr/>
      <dgm:t>
        <a:bodyPr/>
        <a:lstStyle/>
        <a:p>
          <a:r>
            <a:rPr lang="en-GB" noProof="0" dirty="0"/>
            <a:t>Auditors are competent, act ethically and with honesty</a:t>
          </a:r>
        </a:p>
      </dgm:t>
    </dgm:pt>
    <dgm:pt modelId="{E6264194-84E5-4A3C-9F4A-9E4916AD62B5}" type="parTrans" cxnId="{80D4DE38-177B-487B-A92E-71313F7BEA17}">
      <dgm:prSet/>
      <dgm:spPr/>
    </dgm:pt>
    <dgm:pt modelId="{0150E70A-0B7B-405C-AF88-B8FE02F01935}" type="sibTrans" cxnId="{80D4DE38-177B-487B-A92E-71313F7BEA17}">
      <dgm:prSet/>
      <dgm:spPr/>
    </dgm:pt>
    <dgm:pt modelId="{FB2BB065-9A22-4664-B120-A2AB9977BCFF}">
      <dgm:prSet/>
      <dgm:spPr/>
      <dgm:t>
        <a:bodyPr/>
        <a:lstStyle/>
        <a:p>
          <a:r>
            <a:rPr lang="en-GB" noProof="0" dirty="0"/>
            <a:t>Auditors are sensitive with respect to situations impacting their judgement.</a:t>
          </a:r>
        </a:p>
      </dgm:t>
    </dgm:pt>
    <dgm:pt modelId="{F504B7EF-7D36-430D-BD93-ECC86034301F}" type="parTrans" cxnId="{D10F8A08-0EF6-4FB7-BB81-271648F167BD}">
      <dgm:prSet/>
      <dgm:spPr/>
    </dgm:pt>
    <dgm:pt modelId="{26F993BE-A09B-4EF9-BE27-E71C2FEBD302}" type="sibTrans" cxnId="{D10F8A08-0EF6-4FB7-BB81-271648F167BD}">
      <dgm:prSet/>
      <dgm:spPr/>
    </dgm:pt>
    <dgm:pt modelId="{0F6C753A-B38E-4B9D-99E2-2F270C3BCB9C}">
      <dgm:prSet/>
      <dgm:spPr/>
      <dgm:t>
        <a:bodyPr/>
        <a:lstStyle/>
        <a:p>
          <a:r>
            <a:rPr lang="en-GB" noProof="0" dirty="0"/>
            <a:t>Audit results are truthful and accurately reflect audit activities</a:t>
          </a:r>
        </a:p>
      </dgm:t>
    </dgm:pt>
    <dgm:pt modelId="{06FD7208-6696-44D1-A3AB-B249BF348B53}" type="parTrans" cxnId="{F1A597CF-D30C-462C-A46E-F5FC88616FCC}">
      <dgm:prSet/>
      <dgm:spPr/>
    </dgm:pt>
    <dgm:pt modelId="{99CAD93D-3AC9-430C-8AFA-8F2E122AD3AF}" type="sibTrans" cxnId="{F1A597CF-D30C-462C-A46E-F5FC88616FCC}">
      <dgm:prSet/>
      <dgm:spPr/>
    </dgm:pt>
    <dgm:pt modelId="{566B15FF-F5CF-408C-9291-2A7C8548CDFA}">
      <dgm:prSet/>
      <dgm:spPr/>
      <dgm:t>
        <a:bodyPr/>
        <a:lstStyle/>
        <a:p>
          <a:r>
            <a:rPr lang="en-US" noProof="0" dirty="0"/>
            <a:t>Ambiguities and conflicts are reported</a:t>
          </a:r>
          <a:endParaRPr lang="en-GB" noProof="0" dirty="0"/>
        </a:p>
      </dgm:t>
    </dgm:pt>
    <dgm:pt modelId="{0CBDE790-D51A-4057-86F6-02074A437FD9}" type="parTrans" cxnId="{A036BBB9-BBA0-486A-B68D-5CE3CF74CE83}">
      <dgm:prSet/>
      <dgm:spPr/>
    </dgm:pt>
    <dgm:pt modelId="{7A7B70A6-C663-4CC7-94BA-3B47EDAE7608}" type="sibTrans" cxnId="{A036BBB9-BBA0-486A-B68D-5CE3CF74CE83}">
      <dgm:prSet/>
      <dgm:spPr/>
    </dgm:pt>
    <dgm:pt modelId="{9B487033-04B5-4AA5-BDB7-A97518DB667F}">
      <dgm:prSet/>
      <dgm:spPr/>
      <dgm:t>
        <a:bodyPr/>
        <a:lstStyle/>
        <a:p>
          <a:r>
            <a:rPr lang="en-GB" noProof="0" dirty="0"/>
            <a:t>Audits are conducted in a professional way, following the audit process</a:t>
          </a:r>
        </a:p>
      </dgm:t>
    </dgm:pt>
    <dgm:pt modelId="{2E86DE23-9568-4C19-9313-2CD7EF12C5B8}" type="parTrans" cxnId="{18FF809D-3534-4680-BDAA-DA93DBC9BAEF}">
      <dgm:prSet/>
      <dgm:spPr/>
    </dgm:pt>
    <dgm:pt modelId="{9672AD12-FBEB-4142-8EDB-E87F1B0B0188}" type="sibTrans" cxnId="{18FF809D-3534-4680-BDAA-DA93DBC9BAEF}">
      <dgm:prSet/>
      <dgm:spPr/>
    </dgm:pt>
    <dgm:pt modelId="{26DD1BC6-C59D-49B2-B148-450A07685BA3}">
      <dgm:prSet/>
      <dgm:spPr/>
      <dgm:t>
        <a:bodyPr/>
        <a:lstStyle/>
        <a:p>
          <a:r>
            <a:rPr lang="en-GB" noProof="0" dirty="0"/>
            <a:t>Auditors understand the importance of their work</a:t>
          </a:r>
        </a:p>
      </dgm:t>
    </dgm:pt>
    <dgm:pt modelId="{A2F33549-A63E-4939-BD4D-FF678A2EF948}" type="parTrans" cxnId="{8646444C-B03F-4CEF-A4D4-D2761A271B7B}">
      <dgm:prSet/>
      <dgm:spPr/>
    </dgm:pt>
    <dgm:pt modelId="{5051B66A-8726-478F-ABE2-4A04CE3F2534}" type="sibTrans" cxnId="{8646444C-B03F-4CEF-A4D4-D2761A271B7B}">
      <dgm:prSet/>
      <dgm:spPr/>
    </dgm:pt>
    <dgm:pt modelId="{24B7E208-614B-4665-9285-3D600FAFEAF5}">
      <dgm:prSet/>
      <dgm:spPr/>
      <dgm:t>
        <a:bodyPr/>
        <a:lstStyle/>
        <a:p>
          <a:r>
            <a:rPr lang="en-GB" noProof="0" dirty="0"/>
            <a:t>Protect information processed during an audit from unauthorised disclosure</a:t>
          </a:r>
        </a:p>
      </dgm:t>
    </dgm:pt>
    <dgm:pt modelId="{C0466C26-0A1A-4B0A-9B99-6C9B3C2D31D6}" type="parTrans" cxnId="{FDE9420F-BD0A-4459-BF2D-927DE4992970}">
      <dgm:prSet/>
      <dgm:spPr/>
    </dgm:pt>
    <dgm:pt modelId="{7A677EED-B3C4-43A4-B96C-58C2EC27A890}" type="sibTrans" cxnId="{FDE9420F-BD0A-4459-BF2D-927DE4992970}">
      <dgm:prSet/>
      <dgm:spPr/>
    </dgm:pt>
    <dgm:pt modelId="{2DF7645E-8309-45F8-826C-E5463E21C199}">
      <dgm:prSet/>
      <dgm:spPr/>
      <dgm:t>
        <a:bodyPr/>
        <a:lstStyle/>
        <a:p>
          <a:r>
            <a:rPr lang="en-GB" noProof="0" dirty="0"/>
            <a:t>Auditors do not use information from audits to their personal advantage</a:t>
          </a:r>
        </a:p>
      </dgm:t>
    </dgm:pt>
    <dgm:pt modelId="{DFA36AE1-D3C3-428D-82B0-83421D53D995}" type="parTrans" cxnId="{0043F9BA-9DC6-4B98-AF79-1C9070FF80CD}">
      <dgm:prSet/>
      <dgm:spPr/>
    </dgm:pt>
    <dgm:pt modelId="{B192CAFF-E186-4423-86BE-3691B77EE866}" type="sibTrans" cxnId="{0043F9BA-9DC6-4B98-AF79-1C9070FF80CD}">
      <dgm:prSet/>
      <dgm:spPr/>
    </dgm:pt>
    <dgm:pt modelId="{84AFF7FB-0EC2-4ED5-BF78-3D3FCCCE723C}">
      <dgm:prSet/>
      <dgm:spPr/>
      <dgm:t>
        <a:bodyPr/>
        <a:lstStyle/>
        <a:p>
          <a:r>
            <a:rPr lang="en-GB" noProof="0" dirty="0"/>
            <a:t>Auditors do not audit their own work or area of responsibility</a:t>
          </a:r>
        </a:p>
      </dgm:t>
    </dgm:pt>
    <dgm:pt modelId="{BA37D0BB-965F-45FA-B31E-58BF926656A5}" type="parTrans" cxnId="{F39F81AD-D50A-41C8-9120-77B20B27E417}">
      <dgm:prSet/>
      <dgm:spPr/>
    </dgm:pt>
    <dgm:pt modelId="{1DE96F39-A91F-4D93-8B83-F252E609EE3D}" type="sibTrans" cxnId="{F39F81AD-D50A-41C8-9120-77B20B27E417}">
      <dgm:prSet/>
      <dgm:spPr/>
    </dgm:pt>
    <dgm:pt modelId="{0E1029E4-6A5A-4806-87D9-D8562EA6755F}">
      <dgm:prSet/>
      <dgm:spPr/>
      <dgm:t>
        <a:bodyPr/>
        <a:lstStyle/>
        <a:p>
          <a:r>
            <a:rPr lang="en-GB" noProof="0" dirty="0"/>
            <a:t>Avoid any bias or conflict of interest</a:t>
          </a:r>
        </a:p>
      </dgm:t>
    </dgm:pt>
    <dgm:pt modelId="{D0A6AAAC-E406-4FA4-B851-84949C0E17DC}" type="parTrans" cxnId="{AEFDF1C6-1044-484D-9DC0-6013C8D97D37}">
      <dgm:prSet/>
      <dgm:spPr/>
    </dgm:pt>
    <dgm:pt modelId="{FB06D538-C6CD-4FB3-AC36-15AAC1D5A4D1}" type="sibTrans" cxnId="{AEFDF1C6-1044-484D-9DC0-6013C8D97D37}">
      <dgm:prSet/>
      <dgm:spPr/>
    </dgm:pt>
    <dgm:pt modelId="{B6E426B0-1722-4B44-ADF2-FCD2709B040B}">
      <dgm:prSet/>
      <dgm:spPr/>
      <dgm:t>
        <a:bodyPr/>
        <a:lstStyle/>
        <a:p>
          <a:r>
            <a:rPr lang="en-GB" noProof="0" dirty="0"/>
            <a:t>Process verifiable audit evidence to support reproducible audit results</a:t>
          </a:r>
        </a:p>
      </dgm:t>
    </dgm:pt>
    <dgm:pt modelId="{2FD14343-DAD5-473F-9E29-046A59780B7C}" type="parTrans" cxnId="{006F3AEB-3F79-4BC5-AC8E-C466CCDCA26C}">
      <dgm:prSet/>
      <dgm:spPr/>
    </dgm:pt>
    <dgm:pt modelId="{74A758BC-B64A-4542-8081-0ADA28D5340A}" type="sibTrans" cxnId="{006F3AEB-3F79-4BC5-AC8E-C466CCDCA26C}">
      <dgm:prSet/>
      <dgm:spPr/>
    </dgm:pt>
    <dgm:pt modelId="{9DFA4E5A-1D45-4620-80AB-7FF9E6967A63}">
      <dgm:prSet/>
      <dgm:spPr/>
      <dgm:t>
        <a:bodyPr/>
        <a:lstStyle/>
        <a:p>
          <a:r>
            <a:rPr lang="en-GB" noProof="0" dirty="0"/>
            <a:t>Ensure sufficient sampling and avoid assumptions</a:t>
          </a:r>
        </a:p>
      </dgm:t>
    </dgm:pt>
    <dgm:pt modelId="{9F80DFF5-A12D-4231-B3AC-547EFDF3CC54}" type="parTrans" cxnId="{9FAE3B19-64E1-4CB6-B366-51C22A542D23}">
      <dgm:prSet/>
      <dgm:spPr/>
    </dgm:pt>
    <dgm:pt modelId="{54C26046-DF4D-4CE6-B8C1-E811C36BE725}" type="sibTrans" cxnId="{9FAE3B19-64E1-4CB6-B366-51C22A542D23}">
      <dgm:prSet/>
      <dgm:spPr/>
    </dgm:pt>
    <dgm:pt modelId="{75C5034B-C5D7-4617-BE47-3C8A5BF0D3EE}">
      <dgm:prSet/>
      <dgm:spPr/>
      <dgm:t>
        <a:bodyPr/>
        <a:lstStyle/>
        <a:p>
          <a:r>
            <a:rPr lang="en-GB" noProof="0" dirty="0"/>
            <a:t>Focus on matters relevant to achieve defined objectives</a:t>
          </a:r>
        </a:p>
      </dgm:t>
    </dgm:pt>
    <dgm:pt modelId="{96562823-DF1E-4B45-9E4C-CAAAD8511564}" type="parTrans" cxnId="{11720829-4960-437C-A727-1215D9C36F2C}">
      <dgm:prSet/>
      <dgm:spPr/>
    </dgm:pt>
    <dgm:pt modelId="{7333583A-FBBE-4A31-8501-AAC40D63621E}" type="sibTrans" cxnId="{11720829-4960-437C-A727-1215D9C36F2C}">
      <dgm:prSet/>
      <dgm:spPr/>
    </dgm:pt>
    <dgm:pt modelId="{EA58036F-D44A-4207-B530-65C2BD283DA7}">
      <dgm:prSet/>
      <dgm:spPr/>
      <dgm:t>
        <a:bodyPr/>
        <a:lstStyle/>
        <a:p>
          <a:r>
            <a:rPr lang="en-GB" noProof="0" dirty="0"/>
            <a:t>Reduce risk of not achieving the goals of the audit</a:t>
          </a:r>
        </a:p>
      </dgm:t>
    </dgm:pt>
    <dgm:pt modelId="{4A5CC9DF-B755-4C10-8DC1-3B3AAE9AE286}" type="parTrans" cxnId="{575F6C5D-8C7A-4B86-99E6-BCCE20263883}">
      <dgm:prSet/>
      <dgm:spPr/>
    </dgm:pt>
    <dgm:pt modelId="{5DE15086-F1BD-48C4-BCBA-A42CEB283274}" type="sibTrans" cxnId="{575F6C5D-8C7A-4B86-99E6-BCCE20263883}">
      <dgm:prSet/>
      <dgm:spPr/>
    </dgm:pt>
    <dgm:pt modelId="{68FFC759-0567-47BE-A039-EF26876A14FB}" type="pres">
      <dgm:prSet presAssocID="{6D3BBD77-3402-44E6-9D24-E66C5D947285}" presName="theList" presStyleCnt="0">
        <dgm:presLayoutVars>
          <dgm:dir/>
          <dgm:animLvl val="lvl"/>
          <dgm:resizeHandles val="exact"/>
        </dgm:presLayoutVars>
      </dgm:prSet>
      <dgm:spPr/>
    </dgm:pt>
    <dgm:pt modelId="{F2D0E730-F3A1-47B8-9169-2484A3E769CE}" type="pres">
      <dgm:prSet presAssocID="{4F000A9D-0945-4626-B9DA-6C5C7D2E97A7}" presName="compNode" presStyleCnt="0"/>
      <dgm:spPr/>
    </dgm:pt>
    <dgm:pt modelId="{E96C2E4C-0840-409A-9A0A-D55AF5E6C243}" type="pres">
      <dgm:prSet presAssocID="{4F000A9D-0945-4626-B9DA-6C5C7D2E97A7}" presName="aNode" presStyleLbl="bgShp" presStyleIdx="0" presStyleCnt="7"/>
      <dgm:spPr/>
    </dgm:pt>
    <dgm:pt modelId="{0A893A91-0567-4DDA-A2C7-C8C99BAECC50}" type="pres">
      <dgm:prSet presAssocID="{4F000A9D-0945-4626-B9DA-6C5C7D2E97A7}" presName="textNode" presStyleLbl="bgShp" presStyleIdx="0" presStyleCnt="7"/>
      <dgm:spPr/>
    </dgm:pt>
    <dgm:pt modelId="{CA0C7D14-17DB-4F41-A24E-E1E3D11316AD}" type="pres">
      <dgm:prSet presAssocID="{4F000A9D-0945-4626-B9DA-6C5C7D2E97A7}" presName="compChildNode" presStyleCnt="0"/>
      <dgm:spPr/>
    </dgm:pt>
    <dgm:pt modelId="{7EEF35AC-8C0E-47CE-9050-795FE9D7E317}" type="pres">
      <dgm:prSet presAssocID="{4F000A9D-0945-4626-B9DA-6C5C7D2E97A7}" presName="theInnerList" presStyleCnt="0"/>
      <dgm:spPr/>
    </dgm:pt>
    <dgm:pt modelId="{4358D284-840D-4E12-A146-8FA489A819CD}" type="pres">
      <dgm:prSet presAssocID="{68C4C001-3C88-4B11-A14E-534C95C22356}" presName="childNode" presStyleLbl="node1" presStyleIdx="0" presStyleCnt="14">
        <dgm:presLayoutVars>
          <dgm:bulletEnabled val="1"/>
        </dgm:presLayoutVars>
      </dgm:prSet>
      <dgm:spPr/>
    </dgm:pt>
    <dgm:pt modelId="{25DD9311-99FE-4369-B110-07D22E445DB5}" type="pres">
      <dgm:prSet presAssocID="{68C4C001-3C88-4B11-A14E-534C95C22356}" presName="aSpace2" presStyleCnt="0"/>
      <dgm:spPr/>
    </dgm:pt>
    <dgm:pt modelId="{8C4ED396-6BDD-4DE4-A9D5-E76E90B1B1F5}" type="pres">
      <dgm:prSet presAssocID="{FB2BB065-9A22-4664-B120-A2AB9977BCFF}" presName="childNode" presStyleLbl="node1" presStyleIdx="1" presStyleCnt="14">
        <dgm:presLayoutVars>
          <dgm:bulletEnabled val="1"/>
        </dgm:presLayoutVars>
      </dgm:prSet>
      <dgm:spPr/>
    </dgm:pt>
    <dgm:pt modelId="{C08421A1-351B-4AC8-8A46-303242E1783B}" type="pres">
      <dgm:prSet presAssocID="{4F000A9D-0945-4626-B9DA-6C5C7D2E97A7}" presName="aSpace" presStyleCnt="0"/>
      <dgm:spPr/>
    </dgm:pt>
    <dgm:pt modelId="{C88894D7-408F-4BD0-8F50-6D67E84246F1}" type="pres">
      <dgm:prSet presAssocID="{C807BBAF-3422-415A-80D6-71ACA5B843F1}" presName="compNode" presStyleCnt="0"/>
      <dgm:spPr/>
    </dgm:pt>
    <dgm:pt modelId="{447C3D9F-7FB5-426B-86F9-2B27D5CD24B2}" type="pres">
      <dgm:prSet presAssocID="{C807BBAF-3422-415A-80D6-71ACA5B843F1}" presName="aNode" presStyleLbl="bgShp" presStyleIdx="1" presStyleCnt="7"/>
      <dgm:spPr/>
    </dgm:pt>
    <dgm:pt modelId="{25235034-E0BE-418F-BF4F-1B1D529F9036}" type="pres">
      <dgm:prSet presAssocID="{C807BBAF-3422-415A-80D6-71ACA5B843F1}" presName="textNode" presStyleLbl="bgShp" presStyleIdx="1" presStyleCnt="7"/>
      <dgm:spPr/>
    </dgm:pt>
    <dgm:pt modelId="{8199E44A-1342-415B-AA9F-07AE9E3C5173}" type="pres">
      <dgm:prSet presAssocID="{C807BBAF-3422-415A-80D6-71ACA5B843F1}" presName="compChildNode" presStyleCnt="0"/>
      <dgm:spPr/>
    </dgm:pt>
    <dgm:pt modelId="{991991AB-8B39-4A11-A9AC-C778880C2C07}" type="pres">
      <dgm:prSet presAssocID="{C807BBAF-3422-415A-80D6-71ACA5B843F1}" presName="theInnerList" presStyleCnt="0"/>
      <dgm:spPr/>
    </dgm:pt>
    <dgm:pt modelId="{6882D5A6-B9E7-4989-99EC-E4109A5F3C67}" type="pres">
      <dgm:prSet presAssocID="{0F6C753A-B38E-4B9D-99E2-2F270C3BCB9C}" presName="childNode" presStyleLbl="node1" presStyleIdx="2" presStyleCnt="14">
        <dgm:presLayoutVars>
          <dgm:bulletEnabled val="1"/>
        </dgm:presLayoutVars>
      </dgm:prSet>
      <dgm:spPr/>
    </dgm:pt>
    <dgm:pt modelId="{ED05481B-601B-4315-901F-A122B731F839}" type="pres">
      <dgm:prSet presAssocID="{0F6C753A-B38E-4B9D-99E2-2F270C3BCB9C}" presName="aSpace2" presStyleCnt="0"/>
      <dgm:spPr/>
    </dgm:pt>
    <dgm:pt modelId="{E6479D19-F9C7-44DF-BFF2-4449BB3D69FD}" type="pres">
      <dgm:prSet presAssocID="{566B15FF-F5CF-408C-9291-2A7C8548CDFA}" presName="childNode" presStyleLbl="node1" presStyleIdx="3" presStyleCnt="14">
        <dgm:presLayoutVars>
          <dgm:bulletEnabled val="1"/>
        </dgm:presLayoutVars>
      </dgm:prSet>
      <dgm:spPr/>
    </dgm:pt>
    <dgm:pt modelId="{39C80502-F534-4593-91A3-3EE58B7F01F8}" type="pres">
      <dgm:prSet presAssocID="{C807BBAF-3422-415A-80D6-71ACA5B843F1}" presName="aSpace" presStyleCnt="0"/>
      <dgm:spPr/>
    </dgm:pt>
    <dgm:pt modelId="{8B91928B-93DB-4775-8AAA-88148CE930C1}" type="pres">
      <dgm:prSet presAssocID="{2E76006C-5D51-4C9D-A236-A940A1904A9E}" presName="compNode" presStyleCnt="0"/>
      <dgm:spPr/>
    </dgm:pt>
    <dgm:pt modelId="{8C5B4B66-9025-4EAF-A787-F9AD0D646F63}" type="pres">
      <dgm:prSet presAssocID="{2E76006C-5D51-4C9D-A236-A940A1904A9E}" presName="aNode" presStyleLbl="bgShp" presStyleIdx="2" presStyleCnt="7"/>
      <dgm:spPr/>
    </dgm:pt>
    <dgm:pt modelId="{FB47A921-42D6-4470-9C90-16DE65F0B861}" type="pres">
      <dgm:prSet presAssocID="{2E76006C-5D51-4C9D-A236-A940A1904A9E}" presName="textNode" presStyleLbl="bgShp" presStyleIdx="2" presStyleCnt="7"/>
      <dgm:spPr/>
    </dgm:pt>
    <dgm:pt modelId="{E299583C-C7E6-463F-B782-B255A15487DA}" type="pres">
      <dgm:prSet presAssocID="{2E76006C-5D51-4C9D-A236-A940A1904A9E}" presName="compChildNode" presStyleCnt="0"/>
      <dgm:spPr/>
    </dgm:pt>
    <dgm:pt modelId="{4C555A1A-35D9-46E2-8C86-8D251EF0372F}" type="pres">
      <dgm:prSet presAssocID="{2E76006C-5D51-4C9D-A236-A940A1904A9E}" presName="theInnerList" presStyleCnt="0"/>
      <dgm:spPr/>
    </dgm:pt>
    <dgm:pt modelId="{DA13656A-C899-4546-9BAB-42F2E873AD1C}" type="pres">
      <dgm:prSet presAssocID="{9B487033-04B5-4AA5-BDB7-A97518DB667F}" presName="childNode" presStyleLbl="node1" presStyleIdx="4" presStyleCnt="14">
        <dgm:presLayoutVars>
          <dgm:bulletEnabled val="1"/>
        </dgm:presLayoutVars>
      </dgm:prSet>
      <dgm:spPr/>
    </dgm:pt>
    <dgm:pt modelId="{7E6683EB-3FDC-422A-AFF2-136B47ED3BE5}" type="pres">
      <dgm:prSet presAssocID="{9B487033-04B5-4AA5-BDB7-A97518DB667F}" presName="aSpace2" presStyleCnt="0"/>
      <dgm:spPr/>
    </dgm:pt>
    <dgm:pt modelId="{87B2CCDF-875D-403F-AA4D-32B6A1CBD969}" type="pres">
      <dgm:prSet presAssocID="{26DD1BC6-C59D-49B2-B148-450A07685BA3}" presName="childNode" presStyleLbl="node1" presStyleIdx="5" presStyleCnt="14">
        <dgm:presLayoutVars>
          <dgm:bulletEnabled val="1"/>
        </dgm:presLayoutVars>
      </dgm:prSet>
      <dgm:spPr/>
    </dgm:pt>
    <dgm:pt modelId="{05BB93BC-958D-478B-9BE4-EF57CDA86C80}" type="pres">
      <dgm:prSet presAssocID="{2E76006C-5D51-4C9D-A236-A940A1904A9E}" presName="aSpace" presStyleCnt="0"/>
      <dgm:spPr/>
    </dgm:pt>
    <dgm:pt modelId="{01164BF1-1ACB-469D-9998-2661DBFC2E45}" type="pres">
      <dgm:prSet presAssocID="{49E59A62-0F9D-4C68-B63F-EBED9800B74F}" presName="compNode" presStyleCnt="0"/>
      <dgm:spPr/>
    </dgm:pt>
    <dgm:pt modelId="{82A0F2B4-A6DB-49FC-967D-BF8E32671956}" type="pres">
      <dgm:prSet presAssocID="{49E59A62-0F9D-4C68-B63F-EBED9800B74F}" presName="aNode" presStyleLbl="bgShp" presStyleIdx="3" presStyleCnt="7"/>
      <dgm:spPr/>
    </dgm:pt>
    <dgm:pt modelId="{5AD0B40A-5491-446C-9DAA-71AD9066E51C}" type="pres">
      <dgm:prSet presAssocID="{49E59A62-0F9D-4C68-B63F-EBED9800B74F}" presName="textNode" presStyleLbl="bgShp" presStyleIdx="3" presStyleCnt="7"/>
      <dgm:spPr/>
    </dgm:pt>
    <dgm:pt modelId="{E782C997-376A-4B95-A1F5-3C98429A668A}" type="pres">
      <dgm:prSet presAssocID="{49E59A62-0F9D-4C68-B63F-EBED9800B74F}" presName="compChildNode" presStyleCnt="0"/>
      <dgm:spPr/>
    </dgm:pt>
    <dgm:pt modelId="{46EF8079-7160-4DD8-995D-225E5E0170DC}" type="pres">
      <dgm:prSet presAssocID="{49E59A62-0F9D-4C68-B63F-EBED9800B74F}" presName="theInnerList" presStyleCnt="0"/>
      <dgm:spPr/>
    </dgm:pt>
    <dgm:pt modelId="{40613E25-331D-41BB-A79F-7DED9A445258}" type="pres">
      <dgm:prSet presAssocID="{24B7E208-614B-4665-9285-3D600FAFEAF5}" presName="childNode" presStyleLbl="node1" presStyleIdx="6" presStyleCnt="14">
        <dgm:presLayoutVars>
          <dgm:bulletEnabled val="1"/>
        </dgm:presLayoutVars>
      </dgm:prSet>
      <dgm:spPr/>
    </dgm:pt>
    <dgm:pt modelId="{45DBBB02-D031-41CC-9D06-E21E853AC1F1}" type="pres">
      <dgm:prSet presAssocID="{24B7E208-614B-4665-9285-3D600FAFEAF5}" presName="aSpace2" presStyleCnt="0"/>
      <dgm:spPr/>
    </dgm:pt>
    <dgm:pt modelId="{C6B760F9-AE20-4EAC-AEE6-E79291E13CB5}" type="pres">
      <dgm:prSet presAssocID="{2DF7645E-8309-45F8-826C-E5463E21C199}" presName="childNode" presStyleLbl="node1" presStyleIdx="7" presStyleCnt="14">
        <dgm:presLayoutVars>
          <dgm:bulletEnabled val="1"/>
        </dgm:presLayoutVars>
      </dgm:prSet>
      <dgm:spPr/>
    </dgm:pt>
    <dgm:pt modelId="{F28B355E-92CB-4FAC-8804-4811795E8207}" type="pres">
      <dgm:prSet presAssocID="{49E59A62-0F9D-4C68-B63F-EBED9800B74F}" presName="aSpace" presStyleCnt="0"/>
      <dgm:spPr/>
    </dgm:pt>
    <dgm:pt modelId="{70BB6067-BA1B-4389-8DE1-318D02AE64C6}" type="pres">
      <dgm:prSet presAssocID="{5F9EE25B-3E6E-4E6F-AF8D-3BCFE6AA6603}" presName="compNode" presStyleCnt="0"/>
      <dgm:spPr/>
    </dgm:pt>
    <dgm:pt modelId="{87213E59-4069-4974-BD47-A5553C261F3C}" type="pres">
      <dgm:prSet presAssocID="{5F9EE25B-3E6E-4E6F-AF8D-3BCFE6AA6603}" presName="aNode" presStyleLbl="bgShp" presStyleIdx="4" presStyleCnt="7"/>
      <dgm:spPr/>
    </dgm:pt>
    <dgm:pt modelId="{186734EC-C223-4AB9-A642-99B62E6C37C5}" type="pres">
      <dgm:prSet presAssocID="{5F9EE25B-3E6E-4E6F-AF8D-3BCFE6AA6603}" presName="textNode" presStyleLbl="bgShp" presStyleIdx="4" presStyleCnt="7"/>
      <dgm:spPr/>
    </dgm:pt>
    <dgm:pt modelId="{6D6E3250-CE38-45DC-8D43-1435B8ED618A}" type="pres">
      <dgm:prSet presAssocID="{5F9EE25B-3E6E-4E6F-AF8D-3BCFE6AA6603}" presName="compChildNode" presStyleCnt="0"/>
      <dgm:spPr/>
    </dgm:pt>
    <dgm:pt modelId="{D3EC65DA-3CF9-420B-8E62-E8152B51DA53}" type="pres">
      <dgm:prSet presAssocID="{5F9EE25B-3E6E-4E6F-AF8D-3BCFE6AA6603}" presName="theInnerList" presStyleCnt="0"/>
      <dgm:spPr/>
    </dgm:pt>
    <dgm:pt modelId="{8CDA2190-122E-425D-853A-F75F949DF873}" type="pres">
      <dgm:prSet presAssocID="{0E1029E4-6A5A-4806-87D9-D8562EA6755F}" presName="childNode" presStyleLbl="node1" presStyleIdx="8" presStyleCnt="14">
        <dgm:presLayoutVars>
          <dgm:bulletEnabled val="1"/>
        </dgm:presLayoutVars>
      </dgm:prSet>
      <dgm:spPr/>
    </dgm:pt>
    <dgm:pt modelId="{C14E519C-A71A-4481-A51E-9081176A78BE}" type="pres">
      <dgm:prSet presAssocID="{0E1029E4-6A5A-4806-87D9-D8562EA6755F}" presName="aSpace2" presStyleCnt="0"/>
      <dgm:spPr/>
    </dgm:pt>
    <dgm:pt modelId="{BFBF3FA1-1F48-4254-A23F-67AD4A10C3C2}" type="pres">
      <dgm:prSet presAssocID="{84AFF7FB-0EC2-4ED5-BF78-3D3FCCCE723C}" presName="childNode" presStyleLbl="node1" presStyleIdx="9" presStyleCnt="14">
        <dgm:presLayoutVars>
          <dgm:bulletEnabled val="1"/>
        </dgm:presLayoutVars>
      </dgm:prSet>
      <dgm:spPr/>
    </dgm:pt>
    <dgm:pt modelId="{DE7B3A1F-4AE5-4D02-A6F7-8D89851CC696}" type="pres">
      <dgm:prSet presAssocID="{5F9EE25B-3E6E-4E6F-AF8D-3BCFE6AA6603}" presName="aSpace" presStyleCnt="0"/>
      <dgm:spPr/>
    </dgm:pt>
    <dgm:pt modelId="{D53182AA-899A-47D0-A39A-4277D576B8A5}" type="pres">
      <dgm:prSet presAssocID="{A86F3486-8492-4589-B770-A5FE2C630953}" presName="compNode" presStyleCnt="0"/>
      <dgm:spPr/>
    </dgm:pt>
    <dgm:pt modelId="{7B120FDD-56FB-46C7-B89E-78F45FBB25BD}" type="pres">
      <dgm:prSet presAssocID="{A86F3486-8492-4589-B770-A5FE2C630953}" presName="aNode" presStyleLbl="bgShp" presStyleIdx="5" presStyleCnt="7"/>
      <dgm:spPr/>
    </dgm:pt>
    <dgm:pt modelId="{7F741578-2A0E-443F-8C5C-B37364614AC7}" type="pres">
      <dgm:prSet presAssocID="{A86F3486-8492-4589-B770-A5FE2C630953}" presName="textNode" presStyleLbl="bgShp" presStyleIdx="5" presStyleCnt="7"/>
      <dgm:spPr/>
    </dgm:pt>
    <dgm:pt modelId="{0D13AAC5-5C0B-4A15-9998-20A64F3F6F1B}" type="pres">
      <dgm:prSet presAssocID="{A86F3486-8492-4589-B770-A5FE2C630953}" presName="compChildNode" presStyleCnt="0"/>
      <dgm:spPr/>
    </dgm:pt>
    <dgm:pt modelId="{7C08CC09-CC8B-475A-A689-7190EF25329B}" type="pres">
      <dgm:prSet presAssocID="{A86F3486-8492-4589-B770-A5FE2C630953}" presName="theInnerList" presStyleCnt="0"/>
      <dgm:spPr/>
    </dgm:pt>
    <dgm:pt modelId="{87B622AE-09E1-4353-B715-642277156472}" type="pres">
      <dgm:prSet presAssocID="{B6E426B0-1722-4B44-ADF2-FCD2709B040B}" presName="childNode" presStyleLbl="node1" presStyleIdx="10" presStyleCnt="14">
        <dgm:presLayoutVars>
          <dgm:bulletEnabled val="1"/>
        </dgm:presLayoutVars>
      </dgm:prSet>
      <dgm:spPr/>
    </dgm:pt>
    <dgm:pt modelId="{2F4C1744-6986-49BF-91D1-8E2B9F5E89BC}" type="pres">
      <dgm:prSet presAssocID="{B6E426B0-1722-4B44-ADF2-FCD2709B040B}" presName="aSpace2" presStyleCnt="0"/>
      <dgm:spPr/>
    </dgm:pt>
    <dgm:pt modelId="{6394CF92-E6D3-4225-9E9F-F6FB6A56B542}" type="pres">
      <dgm:prSet presAssocID="{9DFA4E5A-1D45-4620-80AB-7FF9E6967A63}" presName="childNode" presStyleLbl="node1" presStyleIdx="11" presStyleCnt="14">
        <dgm:presLayoutVars>
          <dgm:bulletEnabled val="1"/>
        </dgm:presLayoutVars>
      </dgm:prSet>
      <dgm:spPr/>
    </dgm:pt>
    <dgm:pt modelId="{D3114ABF-703F-4A20-9DF9-494311BB4129}" type="pres">
      <dgm:prSet presAssocID="{A86F3486-8492-4589-B770-A5FE2C630953}" presName="aSpace" presStyleCnt="0"/>
      <dgm:spPr/>
    </dgm:pt>
    <dgm:pt modelId="{D076ACE6-BBF1-4CF6-9221-6153566E0B2B}" type="pres">
      <dgm:prSet presAssocID="{767C7F44-A6DA-4902-9BC3-847FE110BDF3}" presName="compNode" presStyleCnt="0"/>
      <dgm:spPr/>
    </dgm:pt>
    <dgm:pt modelId="{255D41B0-30E0-451D-A12B-B042DC60CC66}" type="pres">
      <dgm:prSet presAssocID="{767C7F44-A6DA-4902-9BC3-847FE110BDF3}" presName="aNode" presStyleLbl="bgShp" presStyleIdx="6" presStyleCnt="7"/>
      <dgm:spPr/>
    </dgm:pt>
    <dgm:pt modelId="{F4283E14-359A-4339-AA3B-0420116047BC}" type="pres">
      <dgm:prSet presAssocID="{767C7F44-A6DA-4902-9BC3-847FE110BDF3}" presName="textNode" presStyleLbl="bgShp" presStyleIdx="6" presStyleCnt="7"/>
      <dgm:spPr/>
    </dgm:pt>
    <dgm:pt modelId="{616051ED-7F19-4AE5-AC0B-4F23C85B37EC}" type="pres">
      <dgm:prSet presAssocID="{767C7F44-A6DA-4902-9BC3-847FE110BDF3}" presName="compChildNode" presStyleCnt="0"/>
      <dgm:spPr/>
    </dgm:pt>
    <dgm:pt modelId="{FFBFD8D1-4D34-435C-A938-BA64329F026E}" type="pres">
      <dgm:prSet presAssocID="{767C7F44-A6DA-4902-9BC3-847FE110BDF3}" presName="theInnerList" presStyleCnt="0"/>
      <dgm:spPr/>
    </dgm:pt>
    <dgm:pt modelId="{3947453A-B6BB-42B4-9D9B-38090A3C58FB}" type="pres">
      <dgm:prSet presAssocID="{75C5034B-C5D7-4617-BE47-3C8A5BF0D3EE}" presName="childNode" presStyleLbl="node1" presStyleIdx="12" presStyleCnt="14">
        <dgm:presLayoutVars>
          <dgm:bulletEnabled val="1"/>
        </dgm:presLayoutVars>
      </dgm:prSet>
      <dgm:spPr/>
    </dgm:pt>
    <dgm:pt modelId="{9C6E4CC1-A957-4D11-A156-925DAD0DEE28}" type="pres">
      <dgm:prSet presAssocID="{75C5034B-C5D7-4617-BE47-3C8A5BF0D3EE}" presName="aSpace2" presStyleCnt="0"/>
      <dgm:spPr/>
    </dgm:pt>
    <dgm:pt modelId="{93AB1166-CDBB-471F-AE19-2679E5714FDA}" type="pres">
      <dgm:prSet presAssocID="{EA58036F-D44A-4207-B530-65C2BD283DA7}" presName="childNode" presStyleLbl="node1" presStyleIdx="13" presStyleCnt="14">
        <dgm:presLayoutVars>
          <dgm:bulletEnabled val="1"/>
        </dgm:presLayoutVars>
      </dgm:prSet>
      <dgm:spPr/>
    </dgm:pt>
  </dgm:ptLst>
  <dgm:cxnLst>
    <dgm:cxn modelId="{FE01CD02-64FE-4790-9F16-028A7888464D}" srcId="{6D3BBD77-3402-44E6-9D24-E66C5D947285}" destId="{2E76006C-5D51-4C9D-A236-A940A1904A9E}" srcOrd="2" destOrd="0" parTransId="{ECD05C5F-650F-496E-A2FE-685FA5E33AB1}" sibTransId="{9B2B7299-88E8-454A-80D2-59C84485D5C2}"/>
    <dgm:cxn modelId="{09E44E04-C93E-4985-8EB1-B1A0F3262FD5}" type="presOf" srcId="{C807BBAF-3422-415A-80D6-71ACA5B843F1}" destId="{447C3D9F-7FB5-426B-86F9-2B27D5CD24B2}" srcOrd="0" destOrd="0" presId="urn:microsoft.com/office/officeart/2005/8/layout/lProcess2"/>
    <dgm:cxn modelId="{D10F8A08-0EF6-4FB7-BB81-271648F167BD}" srcId="{4F000A9D-0945-4626-B9DA-6C5C7D2E97A7}" destId="{FB2BB065-9A22-4664-B120-A2AB9977BCFF}" srcOrd="1" destOrd="0" parTransId="{F504B7EF-7D36-430D-BD93-ECC86034301F}" sibTransId="{26F993BE-A09B-4EF9-BE27-E71C2FEBD302}"/>
    <dgm:cxn modelId="{D034B60E-8999-49C8-B730-98108D6DC9B2}" type="presOf" srcId="{0E1029E4-6A5A-4806-87D9-D8562EA6755F}" destId="{8CDA2190-122E-425D-853A-F75F949DF873}" srcOrd="0" destOrd="0" presId="urn:microsoft.com/office/officeart/2005/8/layout/lProcess2"/>
    <dgm:cxn modelId="{FDE9420F-BD0A-4459-BF2D-927DE4992970}" srcId="{49E59A62-0F9D-4C68-B63F-EBED9800B74F}" destId="{24B7E208-614B-4665-9285-3D600FAFEAF5}" srcOrd="0" destOrd="0" parTransId="{C0466C26-0A1A-4B0A-9B99-6C9B3C2D31D6}" sibTransId="{7A677EED-B3C4-43A4-B96C-58C2EC27A890}"/>
    <dgm:cxn modelId="{95637210-2123-45F4-AC82-EDCF5E14CDC6}" type="presOf" srcId="{A86F3486-8492-4589-B770-A5FE2C630953}" destId="{7F741578-2A0E-443F-8C5C-B37364614AC7}" srcOrd="1" destOrd="0" presId="urn:microsoft.com/office/officeart/2005/8/layout/lProcess2"/>
    <dgm:cxn modelId="{B155DD16-3452-4D2E-8EBA-1B86B4C6CBA7}" srcId="{6D3BBD77-3402-44E6-9D24-E66C5D947285}" destId="{C807BBAF-3422-415A-80D6-71ACA5B843F1}" srcOrd="1" destOrd="0" parTransId="{7CC96A91-EE13-4C37-906C-380C35AEF250}" sibTransId="{F96FA994-C919-4CDE-BB74-C0801B737F3A}"/>
    <dgm:cxn modelId="{9FAE3B19-64E1-4CB6-B366-51C22A542D23}" srcId="{A86F3486-8492-4589-B770-A5FE2C630953}" destId="{9DFA4E5A-1D45-4620-80AB-7FF9E6967A63}" srcOrd="1" destOrd="0" parTransId="{9F80DFF5-A12D-4231-B3AC-547EFDF3CC54}" sibTransId="{54C26046-DF4D-4CE6-B8C1-E811C36BE725}"/>
    <dgm:cxn modelId="{91A2841C-DA6F-4C4B-853F-1A8B50BEC68A}" type="presOf" srcId="{6D3BBD77-3402-44E6-9D24-E66C5D947285}" destId="{68FFC759-0567-47BE-A039-EF26876A14FB}" srcOrd="0" destOrd="0" presId="urn:microsoft.com/office/officeart/2005/8/layout/lProcess2"/>
    <dgm:cxn modelId="{B8ECD522-B099-4032-84A6-097822748444}" type="presOf" srcId="{566B15FF-F5CF-408C-9291-2A7C8548CDFA}" destId="{E6479D19-F9C7-44DF-BFF2-4449BB3D69FD}" srcOrd="0" destOrd="0" presId="urn:microsoft.com/office/officeart/2005/8/layout/lProcess2"/>
    <dgm:cxn modelId="{11720829-4960-437C-A727-1215D9C36F2C}" srcId="{767C7F44-A6DA-4902-9BC3-847FE110BDF3}" destId="{75C5034B-C5D7-4617-BE47-3C8A5BF0D3EE}" srcOrd="0" destOrd="0" parTransId="{96562823-DF1E-4B45-9E4C-CAAAD8511564}" sibTransId="{7333583A-FBBE-4A31-8501-AAC40D63621E}"/>
    <dgm:cxn modelId="{7D0F9329-0BB7-4E97-9A44-93983B3E628A}" type="presOf" srcId="{24B7E208-614B-4665-9285-3D600FAFEAF5}" destId="{40613E25-331D-41BB-A79F-7DED9A445258}" srcOrd="0" destOrd="0" presId="urn:microsoft.com/office/officeart/2005/8/layout/lProcess2"/>
    <dgm:cxn modelId="{ADC4A82A-EC64-4828-809F-1E62B616142D}" type="presOf" srcId="{EA58036F-D44A-4207-B530-65C2BD283DA7}" destId="{93AB1166-CDBB-471F-AE19-2679E5714FDA}" srcOrd="0" destOrd="0" presId="urn:microsoft.com/office/officeart/2005/8/layout/lProcess2"/>
    <dgm:cxn modelId="{BF20C736-BEE7-4DA6-BB5C-3B4EE3F50691}" type="presOf" srcId="{FB2BB065-9A22-4664-B120-A2AB9977BCFF}" destId="{8C4ED396-6BDD-4DE4-A9D5-E76E90B1B1F5}" srcOrd="0" destOrd="0" presId="urn:microsoft.com/office/officeart/2005/8/layout/lProcess2"/>
    <dgm:cxn modelId="{80D4DE38-177B-487B-A92E-71313F7BEA17}" srcId="{4F000A9D-0945-4626-B9DA-6C5C7D2E97A7}" destId="{68C4C001-3C88-4B11-A14E-534C95C22356}" srcOrd="0" destOrd="0" parTransId="{E6264194-84E5-4A3C-9F4A-9E4916AD62B5}" sibTransId="{0150E70A-0B7B-405C-AF88-B8FE02F01935}"/>
    <dgm:cxn modelId="{575F6C5D-8C7A-4B86-99E6-BCCE20263883}" srcId="{767C7F44-A6DA-4902-9BC3-847FE110BDF3}" destId="{EA58036F-D44A-4207-B530-65C2BD283DA7}" srcOrd="1" destOrd="0" parTransId="{4A5CC9DF-B755-4C10-8DC1-3B3AAE9AE286}" sibTransId="{5DE15086-F1BD-48C4-BCBA-A42CEB283274}"/>
    <dgm:cxn modelId="{6C80935D-BBC7-4B65-891B-CD7CBEE67868}" type="presOf" srcId="{49E59A62-0F9D-4C68-B63F-EBED9800B74F}" destId="{82A0F2B4-A6DB-49FC-967D-BF8E32671956}" srcOrd="0" destOrd="0" presId="urn:microsoft.com/office/officeart/2005/8/layout/lProcess2"/>
    <dgm:cxn modelId="{BD16815E-B570-43F8-B03D-E31A0E4C6382}" type="presOf" srcId="{26DD1BC6-C59D-49B2-B148-450A07685BA3}" destId="{87B2CCDF-875D-403F-AA4D-32B6A1CBD969}" srcOrd="0" destOrd="0" presId="urn:microsoft.com/office/officeart/2005/8/layout/lProcess2"/>
    <dgm:cxn modelId="{A9661A63-EEC4-47E1-9A70-8D02AC1D2EAE}" type="presOf" srcId="{9B487033-04B5-4AA5-BDB7-A97518DB667F}" destId="{DA13656A-C899-4546-9BAB-42F2E873AD1C}" srcOrd="0" destOrd="0" presId="urn:microsoft.com/office/officeart/2005/8/layout/lProcess2"/>
    <dgm:cxn modelId="{5A6F3044-6067-4DE4-94D9-D324179DE9A8}" type="presOf" srcId="{767C7F44-A6DA-4902-9BC3-847FE110BDF3}" destId="{255D41B0-30E0-451D-A12B-B042DC60CC66}" srcOrd="0" destOrd="0" presId="urn:microsoft.com/office/officeart/2005/8/layout/lProcess2"/>
    <dgm:cxn modelId="{716EF546-CB25-44AE-A32D-4096CF7F636B}" type="presOf" srcId="{A86F3486-8492-4589-B770-A5FE2C630953}" destId="{7B120FDD-56FB-46C7-B89E-78F45FBB25BD}" srcOrd="0" destOrd="0" presId="urn:microsoft.com/office/officeart/2005/8/layout/lProcess2"/>
    <dgm:cxn modelId="{74008048-4B9C-48E2-A8C4-266307782EA3}" type="presOf" srcId="{75C5034B-C5D7-4617-BE47-3C8A5BF0D3EE}" destId="{3947453A-B6BB-42B4-9D9B-38090A3C58FB}" srcOrd="0" destOrd="0" presId="urn:microsoft.com/office/officeart/2005/8/layout/lProcess2"/>
    <dgm:cxn modelId="{9FC5786A-E6A6-4288-8D9A-3B7CC4E8A4D6}" type="presOf" srcId="{9DFA4E5A-1D45-4620-80AB-7FF9E6967A63}" destId="{6394CF92-E6D3-4225-9E9F-F6FB6A56B542}" srcOrd="0" destOrd="0" presId="urn:microsoft.com/office/officeart/2005/8/layout/lProcess2"/>
    <dgm:cxn modelId="{4625E84B-C803-4CB9-A752-6BF38D549D7F}" type="presOf" srcId="{C807BBAF-3422-415A-80D6-71ACA5B843F1}" destId="{25235034-E0BE-418F-BF4F-1B1D529F9036}" srcOrd="1" destOrd="0" presId="urn:microsoft.com/office/officeart/2005/8/layout/lProcess2"/>
    <dgm:cxn modelId="{8646444C-B03F-4CEF-A4D4-D2761A271B7B}" srcId="{2E76006C-5D51-4C9D-A236-A940A1904A9E}" destId="{26DD1BC6-C59D-49B2-B148-450A07685BA3}" srcOrd="1" destOrd="0" parTransId="{A2F33549-A63E-4939-BD4D-FF678A2EF948}" sibTransId="{5051B66A-8726-478F-ABE2-4A04CE3F2534}"/>
    <dgm:cxn modelId="{62BD1C78-D48A-4DFC-ABFC-A39CA703120B}" type="presOf" srcId="{49E59A62-0F9D-4C68-B63F-EBED9800B74F}" destId="{5AD0B40A-5491-446C-9DAA-71AD9066E51C}" srcOrd="1" destOrd="0" presId="urn:microsoft.com/office/officeart/2005/8/layout/lProcess2"/>
    <dgm:cxn modelId="{F961F659-B22A-4CF9-B61A-51B376C79D25}" srcId="{6D3BBD77-3402-44E6-9D24-E66C5D947285}" destId="{A86F3486-8492-4589-B770-A5FE2C630953}" srcOrd="5" destOrd="0" parTransId="{40AA5AB0-B6C6-43BB-81F3-C2D78BA39A58}" sibTransId="{92176BC9-FACC-4DD3-8AA1-0026B2D6723A}"/>
    <dgm:cxn modelId="{D38AF07C-6A5B-40E7-B979-E55D9DE26751}" type="presOf" srcId="{5F9EE25B-3E6E-4E6F-AF8D-3BCFE6AA6603}" destId="{186734EC-C223-4AB9-A642-99B62E6C37C5}" srcOrd="1" destOrd="0" presId="urn:microsoft.com/office/officeart/2005/8/layout/lProcess2"/>
    <dgm:cxn modelId="{CB3DBA7F-3A57-47E1-A124-B3DD68A83E12}" type="presOf" srcId="{4F000A9D-0945-4626-B9DA-6C5C7D2E97A7}" destId="{0A893A91-0567-4DDA-A2C7-C8C99BAECC50}" srcOrd="1" destOrd="0" presId="urn:microsoft.com/office/officeart/2005/8/layout/lProcess2"/>
    <dgm:cxn modelId="{BB18D080-0714-47B3-AF9E-2B7304BF40FC}" srcId="{6D3BBD77-3402-44E6-9D24-E66C5D947285}" destId="{4F000A9D-0945-4626-B9DA-6C5C7D2E97A7}" srcOrd="0" destOrd="0" parTransId="{ED711A85-7BFD-40AD-A7D9-221A76FBA836}" sibTransId="{26018FC2-FEDC-48DA-AE53-48E39017C6E6}"/>
    <dgm:cxn modelId="{B419E880-18C7-49CA-B749-D208EEAF3FB6}" type="presOf" srcId="{5F9EE25B-3E6E-4E6F-AF8D-3BCFE6AA6603}" destId="{87213E59-4069-4974-BD47-A5553C261F3C}" srcOrd="0" destOrd="0" presId="urn:microsoft.com/office/officeart/2005/8/layout/lProcess2"/>
    <dgm:cxn modelId="{090E8B8A-47C1-4B38-AF82-81215780BD3E}" type="presOf" srcId="{2E76006C-5D51-4C9D-A236-A940A1904A9E}" destId="{FB47A921-42D6-4470-9C90-16DE65F0B861}" srcOrd="1" destOrd="0" presId="urn:microsoft.com/office/officeart/2005/8/layout/lProcess2"/>
    <dgm:cxn modelId="{1C16DE8D-99BF-48F9-915B-0C8642F96609}" type="presOf" srcId="{0F6C753A-B38E-4B9D-99E2-2F270C3BCB9C}" destId="{6882D5A6-B9E7-4989-99EC-E4109A5F3C67}" srcOrd="0" destOrd="0" presId="urn:microsoft.com/office/officeart/2005/8/layout/lProcess2"/>
    <dgm:cxn modelId="{1D20708E-9135-4DDB-8093-53842741E8A1}" type="presOf" srcId="{2DF7645E-8309-45F8-826C-E5463E21C199}" destId="{C6B760F9-AE20-4EAC-AEE6-E79291E13CB5}" srcOrd="0" destOrd="0" presId="urn:microsoft.com/office/officeart/2005/8/layout/lProcess2"/>
    <dgm:cxn modelId="{83010491-F0FA-488E-9DF7-6DFD5587C335}" srcId="{6D3BBD77-3402-44E6-9D24-E66C5D947285}" destId="{5F9EE25B-3E6E-4E6F-AF8D-3BCFE6AA6603}" srcOrd="4" destOrd="0" parTransId="{5B5FF1F4-391B-46B5-A2B7-8B614AB5B6F0}" sibTransId="{20AEDDA3-EC3A-4B6E-BEFD-1CB3BD76FAB2}"/>
    <dgm:cxn modelId="{5AAB7391-F01F-46DB-8B0D-7F6D319FF7EE}" type="presOf" srcId="{4F000A9D-0945-4626-B9DA-6C5C7D2E97A7}" destId="{E96C2E4C-0840-409A-9A0A-D55AF5E6C243}" srcOrd="0" destOrd="0" presId="urn:microsoft.com/office/officeart/2005/8/layout/lProcess2"/>
    <dgm:cxn modelId="{C7C2319A-CDFB-4202-8610-43C1D826E466}" type="presOf" srcId="{68C4C001-3C88-4B11-A14E-534C95C22356}" destId="{4358D284-840D-4E12-A146-8FA489A819CD}" srcOrd="0" destOrd="0" presId="urn:microsoft.com/office/officeart/2005/8/layout/lProcess2"/>
    <dgm:cxn modelId="{18FF809D-3534-4680-BDAA-DA93DBC9BAEF}" srcId="{2E76006C-5D51-4C9D-A236-A940A1904A9E}" destId="{9B487033-04B5-4AA5-BDB7-A97518DB667F}" srcOrd="0" destOrd="0" parTransId="{2E86DE23-9568-4C19-9313-2CD7EF12C5B8}" sibTransId="{9672AD12-FBEB-4142-8EDB-E87F1B0B0188}"/>
    <dgm:cxn modelId="{E09296A0-79DD-4046-9CFF-FBD3CA15B7B3}" type="presOf" srcId="{B6E426B0-1722-4B44-ADF2-FCD2709B040B}" destId="{87B622AE-09E1-4353-B715-642277156472}" srcOrd="0" destOrd="0" presId="urn:microsoft.com/office/officeart/2005/8/layout/lProcess2"/>
    <dgm:cxn modelId="{EB21A2A5-17B2-4E69-B2E2-2F1A174008C8}" type="presOf" srcId="{84AFF7FB-0EC2-4ED5-BF78-3D3FCCCE723C}" destId="{BFBF3FA1-1F48-4254-A23F-67AD4A10C3C2}" srcOrd="0" destOrd="0" presId="urn:microsoft.com/office/officeart/2005/8/layout/lProcess2"/>
    <dgm:cxn modelId="{F39F81AD-D50A-41C8-9120-77B20B27E417}" srcId="{5F9EE25B-3E6E-4E6F-AF8D-3BCFE6AA6603}" destId="{84AFF7FB-0EC2-4ED5-BF78-3D3FCCCE723C}" srcOrd="1" destOrd="0" parTransId="{BA37D0BB-965F-45FA-B31E-58BF926656A5}" sibTransId="{1DE96F39-A91F-4D93-8B83-F252E609EE3D}"/>
    <dgm:cxn modelId="{A036BBB9-BBA0-486A-B68D-5CE3CF74CE83}" srcId="{C807BBAF-3422-415A-80D6-71ACA5B843F1}" destId="{566B15FF-F5CF-408C-9291-2A7C8548CDFA}" srcOrd="1" destOrd="0" parTransId="{0CBDE790-D51A-4057-86F6-02074A437FD9}" sibTransId="{7A7B70A6-C663-4CC7-94BA-3B47EDAE7608}"/>
    <dgm:cxn modelId="{0043F9BA-9DC6-4B98-AF79-1C9070FF80CD}" srcId="{49E59A62-0F9D-4C68-B63F-EBED9800B74F}" destId="{2DF7645E-8309-45F8-826C-E5463E21C199}" srcOrd="1" destOrd="0" parTransId="{DFA36AE1-D3C3-428D-82B0-83421D53D995}" sibTransId="{B192CAFF-E186-4423-86BE-3691B77EE866}"/>
    <dgm:cxn modelId="{3ACCADC3-CC17-436D-8309-26778176100F}" srcId="{6D3BBD77-3402-44E6-9D24-E66C5D947285}" destId="{767C7F44-A6DA-4902-9BC3-847FE110BDF3}" srcOrd="6" destOrd="0" parTransId="{B239DEBA-372C-42E3-84F0-9C5C31755E77}" sibTransId="{CC986E99-99A8-46B2-8BC6-3755132CEB86}"/>
    <dgm:cxn modelId="{AEFDF1C6-1044-484D-9DC0-6013C8D97D37}" srcId="{5F9EE25B-3E6E-4E6F-AF8D-3BCFE6AA6603}" destId="{0E1029E4-6A5A-4806-87D9-D8562EA6755F}" srcOrd="0" destOrd="0" parTransId="{D0A6AAAC-E406-4FA4-B851-84949C0E17DC}" sibTransId="{FB06D538-C6CD-4FB3-AC36-15AAC1D5A4D1}"/>
    <dgm:cxn modelId="{112824CE-93F3-46BD-9B22-D09A7689FB42}" type="presOf" srcId="{2E76006C-5D51-4C9D-A236-A940A1904A9E}" destId="{8C5B4B66-9025-4EAF-A787-F9AD0D646F63}" srcOrd="0" destOrd="0" presId="urn:microsoft.com/office/officeart/2005/8/layout/lProcess2"/>
    <dgm:cxn modelId="{F1A597CF-D30C-462C-A46E-F5FC88616FCC}" srcId="{C807BBAF-3422-415A-80D6-71ACA5B843F1}" destId="{0F6C753A-B38E-4B9D-99E2-2F270C3BCB9C}" srcOrd="0" destOrd="0" parTransId="{06FD7208-6696-44D1-A3AB-B249BF348B53}" sibTransId="{99CAD93D-3AC9-430C-8AFA-8F2E122AD3AF}"/>
    <dgm:cxn modelId="{3961F6D2-32A2-4C86-83B1-503EAB8C7A5E}" type="presOf" srcId="{767C7F44-A6DA-4902-9BC3-847FE110BDF3}" destId="{F4283E14-359A-4339-AA3B-0420116047BC}" srcOrd="1" destOrd="0" presId="urn:microsoft.com/office/officeart/2005/8/layout/lProcess2"/>
    <dgm:cxn modelId="{006F3AEB-3F79-4BC5-AC8E-C466CCDCA26C}" srcId="{A86F3486-8492-4589-B770-A5FE2C630953}" destId="{B6E426B0-1722-4B44-ADF2-FCD2709B040B}" srcOrd="0" destOrd="0" parTransId="{2FD14343-DAD5-473F-9E29-046A59780B7C}" sibTransId="{74A758BC-B64A-4542-8081-0ADA28D5340A}"/>
    <dgm:cxn modelId="{66FC2CF8-796E-4CC8-88C7-4B8624F7F804}" srcId="{6D3BBD77-3402-44E6-9D24-E66C5D947285}" destId="{49E59A62-0F9D-4C68-B63F-EBED9800B74F}" srcOrd="3" destOrd="0" parTransId="{C0274C05-223E-4343-B618-2486838A667B}" sibTransId="{4AB1445A-045D-4FC4-B314-B070CBC8D37F}"/>
    <dgm:cxn modelId="{4182BDE2-87BC-4DAD-99FD-51988D6F36F6}" type="presParOf" srcId="{68FFC759-0567-47BE-A039-EF26876A14FB}" destId="{F2D0E730-F3A1-47B8-9169-2484A3E769CE}" srcOrd="0" destOrd="0" presId="urn:microsoft.com/office/officeart/2005/8/layout/lProcess2"/>
    <dgm:cxn modelId="{2691EEAC-666A-44D9-9EC8-F2D2FDB230C1}" type="presParOf" srcId="{F2D0E730-F3A1-47B8-9169-2484A3E769CE}" destId="{E96C2E4C-0840-409A-9A0A-D55AF5E6C243}" srcOrd="0" destOrd="0" presId="urn:microsoft.com/office/officeart/2005/8/layout/lProcess2"/>
    <dgm:cxn modelId="{0D0C1B6A-C4B6-4208-9A8F-327DA7027FDE}" type="presParOf" srcId="{F2D0E730-F3A1-47B8-9169-2484A3E769CE}" destId="{0A893A91-0567-4DDA-A2C7-C8C99BAECC50}" srcOrd="1" destOrd="0" presId="urn:microsoft.com/office/officeart/2005/8/layout/lProcess2"/>
    <dgm:cxn modelId="{12A1874E-EB51-4CF3-9D71-83627B9C936B}" type="presParOf" srcId="{F2D0E730-F3A1-47B8-9169-2484A3E769CE}" destId="{CA0C7D14-17DB-4F41-A24E-E1E3D11316AD}" srcOrd="2" destOrd="0" presId="urn:microsoft.com/office/officeart/2005/8/layout/lProcess2"/>
    <dgm:cxn modelId="{8E2F5C7B-A1E3-4C0C-9832-CF3351533B96}" type="presParOf" srcId="{CA0C7D14-17DB-4F41-A24E-E1E3D11316AD}" destId="{7EEF35AC-8C0E-47CE-9050-795FE9D7E317}" srcOrd="0" destOrd="0" presId="urn:microsoft.com/office/officeart/2005/8/layout/lProcess2"/>
    <dgm:cxn modelId="{8CD9B478-9FA7-4A2B-91FB-B49F96A0055F}" type="presParOf" srcId="{7EEF35AC-8C0E-47CE-9050-795FE9D7E317}" destId="{4358D284-840D-4E12-A146-8FA489A819CD}" srcOrd="0" destOrd="0" presId="urn:microsoft.com/office/officeart/2005/8/layout/lProcess2"/>
    <dgm:cxn modelId="{2284B44D-0CDE-4060-8D04-76B6D62E23F7}" type="presParOf" srcId="{7EEF35AC-8C0E-47CE-9050-795FE9D7E317}" destId="{25DD9311-99FE-4369-B110-07D22E445DB5}" srcOrd="1" destOrd="0" presId="urn:microsoft.com/office/officeart/2005/8/layout/lProcess2"/>
    <dgm:cxn modelId="{1B5F061D-046C-4FDA-A9F8-0B1F16D09AE7}" type="presParOf" srcId="{7EEF35AC-8C0E-47CE-9050-795FE9D7E317}" destId="{8C4ED396-6BDD-4DE4-A9D5-E76E90B1B1F5}" srcOrd="2" destOrd="0" presId="urn:microsoft.com/office/officeart/2005/8/layout/lProcess2"/>
    <dgm:cxn modelId="{4B613879-7724-4548-925D-0AB97870F466}" type="presParOf" srcId="{68FFC759-0567-47BE-A039-EF26876A14FB}" destId="{C08421A1-351B-4AC8-8A46-303242E1783B}" srcOrd="1" destOrd="0" presId="urn:microsoft.com/office/officeart/2005/8/layout/lProcess2"/>
    <dgm:cxn modelId="{21062CF3-240C-457D-AD37-349C2FA5C0F4}" type="presParOf" srcId="{68FFC759-0567-47BE-A039-EF26876A14FB}" destId="{C88894D7-408F-4BD0-8F50-6D67E84246F1}" srcOrd="2" destOrd="0" presId="urn:microsoft.com/office/officeart/2005/8/layout/lProcess2"/>
    <dgm:cxn modelId="{84C9F293-AA52-4469-88D8-EBBC88C29F53}" type="presParOf" srcId="{C88894D7-408F-4BD0-8F50-6D67E84246F1}" destId="{447C3D9F-7FB5-426B-86F9-2B27D5CD24B2}" srcOrd="0" destOrd="0" presId="urn:microsoft.com/office/officeart/2005/8/layout/lProcess2"/>
    <dgm:cxn modelId="{06A67D7C-61E0-49DC-B64B-3F97DC45404F}" type="presParOf" srcId="{C88894D7-408F-4BD0-8F50-6D67E84246F1}" destId="{25235034-E0BE-418F-BF4F-1B1D529F9036}" srcOrd="1" destOrd="0" presId="urn:microsoft.com/office/officeart/2005/8/layout/lProcess2"/>
    <dgm:cxn modelId="{86730733-3569-4036-8E00-D7427E6BC956}" type="presParOf" srcId="{C88894D7-408F-4BD0-8F50-6D67E84246F1}" destId="{8199E44A-1342-415B-AA9F-07AE9E3C5173}" srcOrd="2" destOrd="0" presId="urn:microsoft.com/office/officeart/2005/8/layout/lProcess2"/>
    <dgm:cxn modelId="{3E6232D6-B594-463C-96D1-097688FE3327}" type="presParOf" srcId="{8199E44A-1342-415B-AA9F-07AE9E3C5173}" destId="{991991AB-8B39-4A11-A9AC-C778880C2C07}" srcOrd="0" destOrd="0" presId="urn:microsoft.com/office/officeart/2005/8/layout/lProcess2"/>
    <dgm:cxn modelId="{A938BE12-6244-4D30-9DE7-1E8A91885F5C}" type="presParOf" srcId="{991991AB-8B39-4A11-A9AC-C778880C2C07}" destId="{6882D5A6-B9E7-4989-99EC-E4109A5F3C67}" srcOrd="0" destOrd="0" presId="urn:microsoft.com/office/officeart/2005/8/layout/lProcess2"/>
    <dgm:cxn modelId="{8142B20C-D76E-4FF9-AF97-223511F66839}" type="presParOf" srcId="{991991AB-8B39-4A11-A9AC-C778880C2C07}" destId="{ED05481B-601B-4315-901F-A122B731F839}" srcOrd="1" destOrd="0" presId="urn:microsoft.com/office/officeart/2005/8/layout/lProcess2"/>
    <dgm:cxn modelId="{66FC5467-9355-4B5D-82CB-E134C58488D9}" type="presParOf" srcId="{991991AB-8B39-4A11-A9AC-C778880C2C07}" destId="{E6479D19-F9C7-44DF-BFF2-4449BB3D69FD}" srcOrd="2" destOrd="0" presId="urn:microsoft.com/office/officeart/2005/8/layout/lProcess2"/>
    <dgm:cxn modelId="{64EAC883-9DB6-4354-A356-A0B11E2DC947}" type="presParOf" srcId="{68FFC759-0567-47BE-A039-EF26876A14FB}" destId="{39C80502-F534-4593-91A3-3EE58B7F01F8}" srcOrd="3" destOrd="0" presId="urn:microsoft.com/office/officeart/2005/8/layout/lProcess2"/>
    <dgm:cxn modelId="{9CC7623B-BD62-4968-ADEE-FF3309EEE734}" type="presParOf" srcId="{68FFC759-0567-47BE-A039-EF26876A14FB}" destId="{8B91928B-93DB-4775-8AAA-88148CE930C1}" srcOrd="4" destOrd="0" presId="urn:microsoft.com/office/officeart/2005/8/layout/lProcess2"/>
    <dgm:cxn modelId="{67ABE019-F59C-473C-A8A2-258111F33C07}" type="presParOf" srcId="{8B91928B-93DB-4775-8AAA-88148CE930C1}" destId="{8C5B4B66-9025-4EAF-A787-F9AD0D646F63}" srcOrd="0" destOrd="0" presId="urn:microsoft.com/office/officeart/2005/8/layout/lProcess2"/>
    <dgm:cxn modelId="{709999DA-BB75-4673-8CDA-F5D439095717}" type="presParOf" srcId="{8B91928B-93DB-4775-8AAA-88148CE930C1}" destId="{FB47A921-42D6-4470-9C90-16DE65F0B861}" srcOrd="1" destOrd="0" presId="urn:microsoft.com/office/officeart/2005/8/layout/lProcess2"/>
    <dgm:cxn modelId="{B1E1BE1F-6522-4A32-9BCB-4EB7A84B2443}" type="presParOf" srcId="{8B91928B-93DB-4775-8AAA-88148CE930C1}" destId="{E299583C-C7E6-463F-B782-B255A15487DA}" srcOrd="2" destOrd="0" presId="urn:microsoft.com/office/officeart/2005/8/layout/lProcess2"/>
    <dgm:cxn modelId="{3E42C7D8-E54A-4938-A94A-ADB1CC269C03}" type="presParOf" srcId="{E299583C-C7E6-463F-B782-B255A15487DA}" destId="{4C555A1A-35D9-46E2-8C86-8D251EF0372F}" srcOrd="0" destOrd="0" presId="urn:microsoft.com/office/officeart/2005/8/layout/lProcess2"/>
    <dgm:cxn modelId="{2F803976-B742-4005-AB16-6A3AAD2FD9DA}" type="presParOf" srcId="{4C555A1A-35D9-46E2-8C86-8D251EF0372F}" destId="{DA13656A-C899-4546-9BAB-42F2E873AD1C}" srcOrd="0" destOrd="0" presId="urn:microsoft.com/office/officeart/2005/8/layout/lProcess2"/>
    <dgm:cxn modelId="{8BE7C23A-1999-4FD9-ACF8-FFBE829C6907}" type="presParOf" srcId="{4C555A1A-35D9-46E2-8C86-8D251EF0372F}" destId="{7E6683EB-3FDC-422A-AFF2-136B47ED3BE5}" srcOrd="1" destOrd="0" presId="urn:microsoft.com/office/officeart/2005/8/layout/lProcess2"/>
    <dgm:cxn modelId="{37356C8C-C19C-4F02-8F69-11BC0C918E4A}" type="presParOf" srcId="{4C555A1A-35D9-46E2-8C86-8D251EF0372F}" destId="{87B2CCDF-875D-403F-AA4D-32B6A1CBD969}" srcOrd="2" destOrd="0" presId="urn:microsoft.com/office/officeart/2005/8/layout/lProcess2"/>
    <dgm:cxn modelId="{D9155DEA-ACFB-4940-810B-FE0838962CEA}" type="presParOf" srcId="{68FFC759-0567-47BE-A039-EF26876A14FB}" destId="{05BB93BC-958D-478B-9BE4-EF57CDA86C80}" srcOrd="5" destOrd="0" presId="urn:microsoft.com/office/officeart/2005/8/layout/lProcess2"/>
    <dgm:cxn modelId="{F161F698-D754-4A88-A5B1-F38977356894}" type="presParOf" srcId="{68FFC759-0567-47BE-A039-EF26876A14FB}" destId="{01164BF1-1ACB-469D-9998-2661DBFC2E45}" srcOrd="6" destOrd="0" presId="urn:microsoft.com/office/officeart/2005/8/layout/lProcess2"/>
    <dgm:cxn modelId="{D8AFCF77-E799-4944-8C37-5F8C806E699B}" type="presParOf" srcId="{01164BF1-1ACB-469D-9998-2661DBFC2E45}" destId="{82A0F2B4-A6DB-49FC-967D-BF8E32671956}" srcOrd="0" destOrd="0" presId="urn:microsoft.com/office/officeart/2005/8/layout/lProcess2"/>
    <dgm:cxn modelId="{5BB2AE60-CD51-4E06-8F68-3A0442D6CC5C}" type="presParOf" srcId="{01164BF1-1ACB-469D-9998-2661DBFC2E45}" destId="{5AD0B40A-5491-446C-9DAA-71AD9066E51C}" srcOrd="1" destOrd="0" presId="urn:microsoft.com/office/officeart/2005/8/layout/lProcess2"/>
    <dgm:cxn modelId="{6F06CFB8-2856-4303-9996-B69AD44E6740}" type="presParOf" srcId="{01164BF1-1ACB-469D-9998-2661DBFC2E45}" destId="{E782C997-376A-4B95-A1F5-3C98429A668A}" srcOrd="2" destOrd="0" presId="urn:microsoft.com/office/officeart/2005/8/layout/lProcess2"/>
    <dgm:cxn modelId="{EEAFFEA3-B50D-48D4-B391-551300F12F25}" type="presParOf" srcId="{E782C997-376A-4B95-A1F5-3C98429A668A}" destId="{46EF8079-7160-4DD8-995D-225E5E0170DC}" srcOrd="0" destOrd="0" presId="urn:microsoft.com/office/officeart/2005/8/layout/lProcess2"/>
    <dgm:cxn modelId="{87D4FA88-ECCD-4078-9E0D-1687CD319DF6}" type="presParOf" srcId="{46EF8079-7160-4DD8-995D-225E5E0170DC}" destId="{40613E25-331D-41BB-A79F-7DED9A445258}" srcOrd="0" destOrd="0" presId="urn:microsoft.com/office/officeart/2005/8/layout/lProcess2"/>
    <dgm:cxn modelId="{26ECD75D-EFB6-4375-AB38-8F2C54FF4F2F}" type="presParOf" srcId="{46EF8079-7160-4DD8-995D-225E5E0170DC}" destId="{45DBBB02-D031-41CC-9D06-E21E853AC1F1}" srcOrd="1" destOrd="0" presId="urn:microsoft.com/office/officeart/2005/8/layout/lProcess2"/>
    <dgm:cxn modelId="{323AAE85-7B52-4764-A0E2-81F6C9AEB9FB}" type="presParOf" srcId="{46EF8079-7160-4DD8-995D-225E5E0170DC}" destId="{C6B760F9-AE20-4EAC-AEE6-E79291E13CB5}" srcOrd="2" destOrd="0" presId="urn:microsoft.com/office/officeart/2005/8/layout/lProcess2"/>
    <dgm:cxn modelId="{6A14F794-A7E9-409F-B69A-5CBF3559FA30}" type="presParOf" srcId="{68FFC759-0567-47BE-A039-EF26876A14FB}" destId="{F28B355E-92CB-4FAC-8804-4811795E8207}" srcOrd="7" destOrd="0" presId="urn:microsoft.com/office/officeart/2005/8/layout/lProcess2"/>
    <dgm:cxn modelId="{94F73FFD-FEC1-46D5-BDDD-6719677ADC0C}" type="presParOf" srcId="{68FFC759-0567-47BE-A039-EF26876A14FB}" destId="{70BB6067-BA1B-4389-8DE1-318D02AE64C6}" srcOrd="8" destOrd="0" presId="urn:microsoft.com/office/officeart/2005/8/layout/lProcess2"/>
    <dgm:cxn modelId="{A70BCBCC-0814-4A7A-A0FA-AC1E5A8C0E93}" type="presParOf" srcId="{70BB6067-BA1B-4389-8DE1-318D02AE64C6}" destId="{87213E59-4069-4974-BD47-A5553C261F3C}" srcOrd="0" destOrd="0" presId="urn:microsoft.com/office/officeart/2005/8/layout/lProcess2"/>
    <dgm:cxn modelId="{A2E98078-716F-4CBD-B5F8-DD00E5255C2D}" type="presParOf" srcId="{70BB6067-BA1B-4389-8DE1-318D02AE64C6}" destId="{186734EC-C223-4AB9-A642-99B62E6C37C5}" srcOrd="1" destOrd="0" presId="urn:microsoft.com/office/officeart/2005/8/layout/lProcess2"/>
    <dgm:cxn modelId="{352671A3-A1F1-4F6F-A9CA-1891892A3D8F}" type="presParOf" srcId="{70BB6067-BA1B-4389-8DE1-318D02AE64C6}" destId="{6D6E3250-CE38-45DC-8D43-1435B8ED618A}" srcOrd="2" destOrd="0" presId="urn:microsoft.com/office/officeart/2005/8/layout/lProcess2"/>
    <dgm:cxn modelId="{60F304B1-6648-4437-8D1A-04D505C28A02}" type="presParOf" srcId="{6D6E3250-CE38-45DC-8D43-1435B8ED618A}" destId="{D3EC65DA-3CF9-420B-8E62-E8152B51DA53}" srcOrd="0" destOrd="0" presId="urn:microsoft.com/office/officeart/2005/8/layout/lProcess2"/>
    <dgm:cxn modelId="{228139A5-474E-4776-A243-8E0A1BDCC81E}" type="presParOf" srcId="{D3EC65DA-3CF9-420B-8E62-E8152B51DA53}" destId="{8CDA2190-122E-425D-853A-F75F949DF873}" srcOrd="0" destOrd="0" presId="urn:microsoft.com/office/officeart/2005/8/layout/lProcess2"/>
    <dgm:cxn modelId="{C63EA962-D3D7-43C1-BB2A-CECF14B9279A}" type="presParOf" srcId="{D3EC65DA-3CF9-420B-8E62-E8152B51DA53}" destId="{C14E519C-A71A-4481-A51E-9081176A78BE}" srcOrd="1" destOrd="0" presId="urn:microsoft.com/office/officeart/2005/8/layout/lProcess2"/>
    <dgm:cxn modelId="{B0AEBAA4-5EE0-4634-A2A2-3156BDB8DB1B}" type="presParOf" srcId="{D3EC65DA-3CF9-420B-8E62-E8152B51DA53}" destId="{BFBF3FA1-1F48-4254-A23F-67AD4A10C3C2}" srcOrd="2" destOrd="0" presId="urn:microsoft.com/office/officeart/2005/8/layout/lProcess2"/>
    <dgm:cxn modelId="{1F85DCEF-6007-4B1A-ABD2-0EDFF9B95230}" type="presParOf" srcId="{68FFC759-0567-47BE-A039-EF26876A14FB}" destId="{DE7B3A1F-4AE5-4D02-A6F7-8D89851CC696}" srcOrd="9" destOrd="0" presId="urn:microsoft.com/office/officeart/2005/8/layout/lProcess2"/>
    <dgm:cxn modelId="{8DD1BDEB-8F47-41B2-95E6-7B0321537E3B}" type="presParOf" srcId="{68FFC759-0567-47BE-A039-EF26876A14FB}" destId="{D53182AA-899A-47D0-A39A-4277D576B8A5}" srcOrd="10" destOrd="0" presId="urn:microsoft.com/office/officeart/2005/8/layout/lProcess2"/>
    <dgm:cxn modelId="{C9B306E7-0C18-4363-84D4-EE553848B354}" type="presParOf" srcId="{D53182AA-899A-47D0-A39A-4277D576B8A5}" destId="{7B120FDD-56FB-46C7-B89E-78F45FBB25BD}" srcOrd="0" destOrd="0" presId="urn:microsoft.com/office/officeart/2005/8/layout/lProcess2"/>
    <dgm:cxn modelId="{71A205F6-B910-4BB1-BCDB-C359485311C5}" type="presParOf" srcId="{D53182AA-899A-47D0-A39A-4277D576B8A5}" destId="{7F741578-2A0E-443F-8C5C-B37364614AC7}" srcOrd="1" destOrd="0" presId="urn:microsoft.com/office/officeart/2005/8/layout/lProcess2"/>
    <dgm:cxn modelId="{2779D75F-E639-4F6A-AA1A-977D1D9E80C8}" type="presParOf" srcId="{D53182AA-899A-47D0-A39A-4277D576B8A5}" destId="{0D13AAC5-5C0B-4A15-9998-20A64F3F6F1B}" srcOrd="2" destOrd="0" presId="urn:microsoft.com/office/officeart/2005/8/layout/lProcess2"/>
    <dgm:cxn modelId="{EB6AD208-32F0-477B-A04A-74DD1C37CC1C}" type="presParOf" srcId="{0D13AAC5-5C0B-4A15-9998-20A64F3F6F1B}" destId="{7C08CC09-CC8B-475A-A689-7190EF25329B}" srcOrd="0" destOrd="0" presId="urn:microsoft.com/office/officeart/2005/8/layout/lProcess2"/>
    <dgm:cxn modelId="{09BC7B17-7DD0-40CA-B63F-B4174F69C5F3}" type="presParOf" srcId="{7C08CC09-CC8B-475A-A689-7190EF25329B}" destId="{87B622AE-09E1-4353-B715-642277156472}" srcOrd="0" destOrd="0" presId="urn:microsoft.com/office/officeart/2005/8/layout/lProcess2"/>
    <dgm:cxn modelId="{5BC755F4-7846-4F76-BF78-32B392BA50D1}" type="presParOf" srcId="{7C08CC09-CC8B-475A-A689-7190EF25329B}" destId="{2F4C1744-6986-49BF-91D1-8E2B9F5E89BC}" srcOrd="1" destOrd="0" presId="urn:microsoft.com/office/officeart/2005/8/layout/lProcess2"/>
    <dgm:cxn modelId="{A11B1151-55B5-4E53-A7E1-9F71FC07E3C7}" type="presParOf" srcId="{7C08CC09-CC8B-475A-A689-7190EF25329B}" destId="{6394CF92-E6D3-4225-9E9F-F6FB6A56B542}" srcOrd="2" destOrd="0" presId="urn:microsoft.com/office/officeart/2005/8/layout/lProcess2"/>
    <dgm:cxn modelId="{554F10D7-0CD6-4943-B7CE-33FDD78B0EA6}" type="presParOf" srcId="{68FFC759-0567-47BE-A039-EF26876A14FB}" destId="{D3114ABF-703F-4A20-9DF9-494311BB4129}" srcOrd="11" destOrd="0" presId="urn:microsoft.com/office/officeart/2005/8/layout/lProcess2"/>
    <dgm:cxn modelId="{030C4B82-A22B-4B44-A2BC-186E50AA3A5B}" type="presParOf" srcId="{68FFC759-0567-47BE-A039-EF26876A14FB}" destId="{D076ACE6-BBF1-4CF6-9221-6153566E0B2B}" srcOrd="12" destOrd="0" presId="urn:microsoft.com/office/officeart/2005/8/layout/lProcess2"/>
    <dgm:cxn modelId="{04B05CE8-DC40-48AD-8F96-4F5FD1DEAFAB}" type="presParOf" srcId="{D076ACE6-BBF1-4CF6-9221-6153566E0B2B}" destId="{255D41B0-30E0-451D-A12B-B042DC60CC66}" srcOrd="0" destOrd="0" presId="urn:microsoft.com/office/officeart/2005/8/layout/lProcess2"/>
    <dgm:cxn modelId="{4C3C2A81-B0D5-4FE3-AEA6-3462EB0F6BFA}" type="presParOf" srcId="{D076ACE6-BBF1-4CF6-9221-6153566E0B2B}" destId="{F4283E14-359A-4339-AA3B-0420116047BC}" srcOrd="1" destOrd="0" presId="urn:microsoft.com/office/officeart/2005/8/layout/lProcess2"/>
    <dgm:cxn modelId="{C3D075FC-CABC-434C-A482-B5B5C6A4B115}" type="presParOf" srcId="{D076ACE6-BBF1-4CF6-9221-6153566E0B2B}" destId="{616051ED-7F19-4AE5-AC0B-4F23C85B37EC}" srcOrd="2" destOrd="0" presId="urn:microsoft.com/office/officeart/2005/8/layout/lProcess2"/>
    <dgm:cxn modelId="{6FF7DE0C-D1E7-43A8-B341-790292BDB8F8}" type="presParOf" srcId="{616051ED-7F19-4AE5-AC0B-4F23C85B37EC}" destId="{FFBFD8D1-4D34-435C-A938-BA64329F026E}" srcOrd="0" destOrd="0" presId="urn:microsoft.com/office/officeart/2005/8/layout/lProcess2"/>
    <dgm:cxn modelId="{20D7BDB3-513F-43B9-A8CB-1FBD2B4D4335}" type="presParOf" srcId="{FFBFD8D1-4D34-435C-A938-BA64329F026E}" destId="{3947453A-B6BB-42B4-9D9B-38090A3C58FB}" srcOrd="0" destOrd="0" presId="urn:microsoft.com/office/officeart/2005/8/layout/lProcess2"/>
    <dgm:cxn modelId="{F4DCFEB9-0822-4FC7-8AE2-5B5E8DA8F278}" type="presParOf" srcId="{FFBFD8D1-4D34-435C-A938-BA64329F026E}" destId="{9C6E4CC1-A957-4D11-A156-925DAD0DEE28}" srcOrd="1" destOrd="0" presId="urn:microsoft.com/office/officeart/2005/8/layout/lProcess2"/>
    <dgm:cxn modelId="{B2E0835A-DE72-40E6-B1AA-2B2DDCF89D9B}" type="presParOf" srcId="{FFBFD8D1-4D34-435C-A938-BA64329F026E}" destId="{93AB1166-CDBB-471F-AE19-2679E5714FDA}" srcOrd="2" destOrd="0" presId="urn:microsoft.com/office/officeart/2005/8/layout/lProcess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736BD4E-5328-4F86-8D4A-23BE27E70F3E}" type="doc">
      <dgm:prSet loTypeId="urn:microsoft.com/office/officeart/2005/8/layout/process3" loCatId="process" qsTypeId="urn:microsoft.com/office/officeart/2005/8/quickstyle/simple1" qsCatId="simple" csTypeId="urn:microsoft.com/office/officeart/2005/8/colors/accent1_2" csCatId="accent1"/>
      <dgm:spPr/>
      <dgm:t>
        <a:bodyPr/>
        <a:lstStyle/>
        <a:p>
          <a:endParaRPr lang="de-DE"/>
        </a:p>
      </dgm:t>
    </dgm:pt>
    <dgm:pt modelId="{858360B2-0EEB-491C-A659-6C47ADDE1D50}">
      <dgm:prSet/>
      <dgm:spPr/>
      <dgm:t>
        <a:bodyPr/>
        <a:lstStyle/>
        <a:p>
          <a:r>
            <a:rPr lang="en-US"/>
            <a:t>Typical stakeholders (interested parties) in ITSM / for an SMS:</a:t>
          </a:r>
          <a:endParaRPr lang="de-DE"/>
        </a:p>
      </dgm:t>
    </dgm:pt>
    <dgm:pt modelId="{7BD2B9FE-2EDE-4602-8BC5-5A8E7301E329}" type="parTrans" cxnId="{07A896C2-4AD8-4C4D-B4CD-9A709485614F}">
      <dgm:prSet/>
      <dgm:spPr/>
      <dgm:t>
        <a:bodyPr/>
        <a:lstStyle/>
        <a:p>
          <a:endParaRPr lang="de-DE"/>
        </a:p>
      </dgm:t>
    </dgm:pt>
    <dgm:pt modelId="{220CC95E-DD75-4545-A74E-F937241BD802}" type="sibTrans" cxnId="{07A896C2-4AD8-4C4D-B4CD-9A709485614F}">
      <dgm:prSet/>
      <dgm:spPr/>
      <dgm:t>
        <a:bodyPr/>
        <a:lstStyle/>
        <a:p>
          <a:endParaRPr lang="de-DE"/>
        </a:p>
      </dgm:t>
    </dgm:pt>
    <dgm:pt modelId="{7B610F64-9035-470A-817C-38698D0F913C}">
      <dgm:prSet/>
      <dgm:spPr/>
      <dgm:t>
        <a:bodyPr/>
        <a:lstStyle/>
        <a:p>
          <a:r>
            <a:rPr lang="en-US"/>
            <a:t>Customers</a:t>
          </a:r>
          <a:endParaRPr lang="de-DE"/>
        </a:p>
      </dgm:t>
    </dgm:pt>
    <dgm:pt modelId="{E171BBE5-4455-4D59-A6F8-202DF0222A36}" type="parTrans" cxnId="{FF127F22-24F6-4A1C-8E29-E79F90ACDDDD}">
      <dgm:prSet/>
      <dgm:spPr/>
      <dgm:t>
        <a:bodyPr/>
        <a:lstStyle/>
        <a:p>
          <a:endParaRPr lang="de-DE"/>
        </a:p>
      </dgm:t>
    </dgm:pt>
    <dgm:pt modelId="{BA286AD8-6FCF-414F-A3F7-40BB29D0B3E8}" type="sibTrans" cxnId="{FF127F22-24F6-4A1C-8E29-E79F90ACDDDD}">
      <dgm:prSet/>
      <dgm:spPr/>
      <dgm:t>
        <a:bodyPr/>
        <a:lstStyle/>
        <a:p>
          <a:endParaRPr lang="de-DE"/>
        </a:p>
      </dgm:t>
    </dgm:pt>
    <dgm:pt modelId="{8568BE86-6C70-4959-87C9-2892BADDB21A}">
      <dgm:prSet/>
      <dgm:spPr/>
      <dgm:t>
        <a:bodyPr/>
        <a:lstStyle/>
        <a:p>
          <a:r>
            <a:rPr lang="en-US"/>
            <a:t>Top management of the IT service provider</a:t>
          </a:r>
          <a:endParaRPr lang="de-DE"/>
        </a:p>
      </dgm:t>
    </dgm:pt>
    <dgm:pt modelId="{8DB536D7-DE26-487E-9C95-13415B1CDF79}" type="parTrans" cxnId="{8B9C2CF2-DDC6-4CE7-BFDC-EAF1B71F5EF1}">
      <dgm:prSet/>
      <dgm:spPr/>
      <dgm:t>
        <a:bodyPr/>
        <a:lstStyle/>
        <a:p>
          <a:endParaRPr lang="de-DE"/>
        </a:p>
      </dgm:t>
    </dgm:pt>
    <dgm:pt modelId="{F9B78B0A-DE63-4B6C-8F69-85ABE469708E}" type="sibTrans" cxnId="{8B9C2CF2-DDC6-4CE7-BFDC-EAF1B71F5EF1}">
      <dgm:prSet/>
      <dgm:spPr/>
      <dgm:t>
        <a:bodyPr/>
        <a:lstStyle/>
        <a:p>
          <a:endParaRPr lang="de-DE"/>
        </a:p>
      </dgm:t>
    </dgm:pt>
    <dgm:pt modelId="{C4B9FB8F-D5DB-4BC2-808B-3A20DAEE674A}">
      <dgm:prSet/>
      <dgm:spPr/>
      <dgm:t>
        <a:bodyPr/>
        <a:lstStyle/>
        <a:p>
          <a:r>
            <a:rPr lang="en-US"/>
            <a:t>Employees / staff of the IT service provider</a:t>
          </a:r>
          <a:endParaRPr lang="de-DE"/>
        </a:p>
      </dgm:t>
    </dgm:pt>
    <dgm:pt modelId="{3CAEEAE6-E7C5-4F95-8CC7-A199753D69C0}" type="parTrans" cxnId="{5FA4AE46-56A8-4AEA-96E8-55EC6C61CE6A}">
      <dgm:prSet/>
      <dgm:spPr/>
      <dgm:t>
        <a:bodyPr/>
        <a:lstStyle/>
        <a:p>
          <a:endParaRPr lang="de-DE"/>
        </a:p>
      </dgm:t>
    </dgm:pt>
    <dgm:pt modelId="{78065ED4-233F-4B60-BA7F-E0864C489369}" type="sibTrans" cxnId="{5FA4AE46-56A8-4AEA-96E8-55EC6C61CE6A}">
      <dgm:prSet/>
      <dgm:spPr/>
      <dgm:t>
        <a:bodyPr/>
        <a:lstStyle/>
        <a:p>
          <a:endParaRPr lang="de-DE"/>
        </a:p>
      </dgm:t>
    </dgm:pt>
    <dgm:pt modelId="{F76BB1FC-0027-4613-8985-5F98CBB2FFC2}">
      <dgm:prSet/>
      <dgm:spPr/>
      <dgm:t>
        <a:bodyPr/>
        <a:lstStyle/>
        <a:p>
          <a:r>
            <a:rPr lang="en-US"/>
            <a:t>Internal suppliers and/or federation members</a:t>
          </a:r>
          <a:endParaRPr lang="de-DE"/>
        </a:p>
      </dgm:t>
    </dgm:pt>
    <dgm:pt modelId="{A54C32F2-5BB7-4359-88CC-0FD150D14FC8}" type="parTrans" cxnId="{7BAEC853-8A3D-4C5B-8BBE-9A68F1D5E84D}">
      <dgm:prSet/>
      <dgm:spPr/>
      <dgm:t>
        <a:bodyPr/>
        <a:lstStyle/>
        <a:p>
          <a:endParaRPr lang="de-DE"/>
        </a:p>
      </dgm:t>
    </dgm:pt>
    <dgm:pt modelId="{E9D51C6D-FF79-456F-89D4-5B9FF3AAB0D1}" type="sibTrans" cxnId="{7BAEC853-8A3D-4C5B-8BBE-9A68F1D5E84D}">
      <dgm:prSet/>
      <dgm:spPr/>
      <dgm:t>
        <a:bodyPr/>
        <a:lstStyle/>
        <a:p>
          <a:endParaRPr lang="de-DE"/>
        </a:p>
      </dgm:t>
    </dgm:pt>
    <dgm:pt modelId="{DF55BA09-CEFE-41AB-BD20-5E0900171587}">
      <dgm:prSet/>
      <dgm:spPr/>
      <dgm:t>
        <a:bodyPr/>
        <a:lstStyle/>
        <a:p>
          <a:r>
            <a:rPr lang="en-US"/>
            <a:t>External suppliers</a:t>
          </a:r>
          <a:endParaRPr lang="de-DE"/>
        </a:p>
      </dgm:t>
    </dgm:pt>
    <dgm:pt modelId="{6AB87243-BFC9-478E-94B7-26E3C5C7E236}" type="parTrans" cxnId="{7A77FD76-CE4E-4DFE-A840-DDD6AF7D8E3A}">
      <dgm:prSet/>
      <dgm:spPr/>
      <dgm:t>
        <a:bodyPr/>
        <a:lstStyle/>
        <a:p>
          <a:endParaRPr lang="de-DE"/>
        </a:p>
      </dgm:t>
    </dgm:pt>
    <dgm:pt modelId="{1A76DF52-29A0-490B-A48F-346AB4B523F1}" type="sibTrans" cxnId="{7A77FD76-CE4E-4DFE-A840-DDD6AF7D8E3A}">
      <dgm:prSet/>
      <dgm:spPr/>
      <dgm:t>
        <a:bodyPr/>
        <a:lstStyle/>
        <a:p>
          <a:endParaRPr lang="de-DE"/>
        </a:p>
      </dgm:t>
    </dgm:pt>
    <dgm:pt modelId="{1D39DF30-F5C2-4C74-91EF-A3D3E3A9148B}">
      <dgm:prSet/>
      <dgm:spPr/>
      <dgm:t>
        <a:bodyPr/>
        <a:lstStyle/>
        <a:p>
          <a:r>
            <a:rPr lang="en-US"/>
            <a:t>Authorities</a:t>
          </a:r>
          <a:endParaRPr lang="de-DE"/>
        </a:p>
      </dgm:t>
    </dgm:pt>
    <dgm:pt modelId="{24036B09-BA12-48BB-BAA2-7265206B6807}" type="parTrans" cxnId="{D71A7369-EC69-4060-8F8B-F3D54FA26455}">
      <dgm:prSet/>
      <dgm:spPr/>
      <dgm:t>
        <a:bodyPr/>
        <a:lstStyle/>
        <a:p>
          <a:endParaRPr lang="de-DE"/>
        </a:p>
      </dgm:t>
    </dgm:pt>
    <dgm:pt modelId="{D241366C-1761-4CF7-809B-5BBAA3235C61}" type="sibTrans" cxnId="{D71A7369-EC69-4060-8F8B-F3D54FA26455}">
      <dgm:prSet/>
      <dgm:spPr/>
      <dgm:t>
        <a:bodyPr/>
        <a:lstStyle/>
        <a:p>
          <a:endParaRPr lang="de-DE"/>
        </a:p>
      </dgm:t>
    </dgm:pt>
    <dgm:pt modelId="{CD6B06B1-2C5C-465C-8F76-32DF0C18AFE9}">
      <dgm:prSet/>
      <dgm:spPr/>
      <dgm:t>
        <a:bodyPr/>
        <a:lstStyle/>
        <a:p>
          <a:r>
            <a:rPr lang="en-US"/>
            <a:t>Stakeholder analysis and stakeholder management</a:t>
          </a:r>
          <a:endParaRPr lang="de-DE"/>
        </a:p>
      </dgm:t>
    </dgm:pt>
    <dgm:pt modelId="{3BED777B-2248-4F86-B10E-390186B1486D}" type="parTrans" cxnId="{2037F4F7-C172-403E-82A1-1A4E69752288}">
      <dgm:prSet/>
      <dgm:spPr/>
      <dgm:t>
        <a:bodyPr/>
        <a:lstStyle/>
        <a:p>
          <a:endParaRPr lang="de-DE"/>
        </a:p>
      </dgm:t>
    </dgm:pt>
    <dgm:pt modelId="{87C746C6-2741-472D-87AA-9CDD1C66DE9D}" type="sibTrans" cxnId="{2037F4F7-C172-403E-82A1-1A4E69752288}">
      <dgm:prSet/>
      <dgm:spPr/>
      <dgm:t>
        <a:bodyPr/>
        <a:lstStyle/>
        <a:p>
          <a:endParaRPr lang="de-DE"/>
        </a:p>
      </dgm:t>
    </dgm:pt>
    <dgm:pt modelId="{D959F69C-A1BB-40AF-85FA-E11D1C0A4D37}">
      <dgm:prSet/>
      <dgm:spPr/>
      <dgm:t>
        <a:bodyPr/>
        <a:lstStyle/>
        <a:p>
          <a:r>
            <a:rPr lang="en-US"/>
            <a:t>Identify the stakeholders or stakeholder groups in sufficient granularity / level of detail (e.g. different types / groups of customers)</a:t>
          </a:r>
          <a:endParaRPr lang="de-DE"/>
        </a:p>
      </dgm:t>
    </dgm:pt>
    <dgm:pt modelId="{CED2D31C-C453-4FCC-8C3C-A1C1B90BF13E}" type="parTrans" cxnId="{CD2BCE8C-99A3-44F8-AA4F-10121B23B1CC}">
      <dgm:prSet/>
      <dgm:spPr/>
      <dgm:t>
        <a:bodyPr/>
        <a:lstStyle/>
        <a:p>
          <a:endParaRPr lang="de-DE"/>
        </a:p>
      </dgm:t>
    </dgm:pt>
    <dgm:pt modelId="{9B367C47-7F34-438E-9208-68D903F2C9B9}" type="sibTrans" cxnId="{CD2BCE8C-99A3-44F8-AA4F-10121B23B1CC}">
      <dgm:prSet/>
      <dgm:spPr/>
      <dgm:t>
        <a:bodyPr/>
        <a:lstStyle/>
        <a:p>
          <a:endParaRPr lang="de-DE"/>
        </a:p>
      </dgm:t>
    </dgm:pt>
    <dgm:pt modelId="{88D23003-32B9-4591-AE77-FA27CD3AA1C8}">
      <dgm:prSet/>
      <dgm:spPr/>
      <dgm:t>
        <a:bodyPr/>
        <a:lstStyle/>
        <a:p>
          <a:r>
            <a:rPr lang="en-US"/>
            <a:t>Understand stakeholder requirements and expectations on ITSM and the SMS</a:t>
          </a:r>
          <a:endParaRPr lang="de-DE"/>
        </a:p>
      </dgm:t>
    </dgm:pt>
    <dgm:pt modelId="{2D13EF7D-75F9-4234-B9C0-90AE21D8177D}" type="parTrans" cxnId="{48C25482-52F2-4AA0-9F67-E306AF7450AF}">
      <dgm:prSet/>
      <dgm:spPr/>
      <dgm:t>
        <a:bodyPr/>
        <a:lstStyle/>
        <a:p>
          <a:endParaRPr lang="de-DE"/>
        </a:p>
      </dgm:t>
    </dgm:pt>
    <dgm:pt modelId="{3A80BE1C-559C-4237-B6A2-3204E64A3608}" type="sibTrans" cxnId="{48C25482-52F2-4AA0-9F67-E306AF7450AF}">
      <dgm:prSet/>
      <dgm:spPr/>
      <dgm:t>
        <a:bodyPr/>
        <a:lstStyle/>
        <a:p>
          <a:endParaRPr lang="de-DE"/>
        </a:p>
      </dgm:t>
    </dgm:pt>
    <dgm:pt modelId="{561934F5-0400-4792-ADF5-458B6BF3A2CE}">
      <dgm:prSet/>
      <dgm:spPr/>
      <dgm:t>
        <a:bodyPr/>
        <a:lstStyle/>
        <a:p>
          <a:r>
            <a:rPr lang="en-US"/>
            <a:t>Understand how ITSM and the SMS will or may impact the stakeholders</a:t>
          </a:r>
          <a:endParaRPr lang="de-DE"/>
        </a:p>
      </dgm:t>
    </dgm:pt>
    <dgm:pt modelId="{633C39E2-709A-4947-BA6E-E451E3CA588A}" type="parTrans" cxnId="{5D422808-8992-4E11-842D-BAA331191A2E}">
      <dgm:prSet/>
      <dgm:spPr/>
      <dgm:t>
        <a:bodyPr/>
        <a:lstStyle/>
        <a:p>
          <a:endParaRPr lang="de-DE"/>
        </a:p>
      </dgm:t>
    </dgm:pt>
    <dgm:pt modelId="{A836960A-7E68-4382-9518-2F1C5479D786}" type="sibTrans" cxnId="{5D422808-8992-4E11-842D-BAA331191A2E}">
      <dgm:prSet/>
      <dgm:spPr/>
      <dgm:t>
        <a:bodyPr/>
        <a:lstStyle/>
        <a:p>
          <a:endParaRPr lang="de-DE"/>
        </a:p>
      </dgm:t>
    </dgm:pt>
    <dgm:pt modelId="{E0B6FBAE-B150-4310-947A-D6C3981E2F74}">
      <dgm:prSet/>
      <dgm:spPr/>
      <dgm:t>
        <a:bodyPr/>
        <a:lstStyle/>
        <a:p>
          <a:r>
            <a:rPr lang="en-US"/>
            <a:t>Derive actions</a:t>
          </a:r>
          <a:endParaRPr lang="de-DE"/>
        </a:p>
      </dgm:t>
    </dgm:pt>
    <dgm:pt modelId="{8BBD0CC4-12F2-4E71-A620-A2401B0C18A7}" type="parTrans" cxnId="{2A8CF132-979A-4D13-BC9C-0706ED84B204}">
      <dgm:prSet/>
      <dgm:spPr/>
      <dgm:t>
        <a:bodyPr/>
        <a:lstStyle/>
        <a:p>
          <a:endParaRPr lang="de-DE"/>
        </a:p>
      </dgm:t>
    </dgm:pt>
    <dgm:pt modelId="{DFD02C9D-F717-46F6-B37C-26768C055008}" type="sibTrans" cxnId="{2A8CF132-979A-4D13-BC9C-0706ED84B204}">
      <dgm:prSet/>
      <dgm:spPr/>
      <dgm:t>
        <a:bodyPr/>
        <a:lstStyle/>
        <a:p>
          <a:endParaRPr lang="de-DE"/>
        </a:p>
      </dgm:t>
    </dgm:pt>
    <dgm:pt modelId="{71DE7FAF-D318-4AEC-8579-E3682085178E}" type="pres">
      <dgm:prSet presAssocID="{D736BD4E-5328-4F86-8D4A-23BE27E70F3E}" presName="linearFlow" presStyleCnt="0">
        <dgm:presLayoutVars>
          <dgm:dir/>
          <dgm:animLvl val="lvl"/>
          <dgm:resizeHandles val="exact"/>
        </dgm:presLayoutVars>
      </dgm:prSet>
      <dgm:spPr/>
    </dgm:pt>
    <dgm:pt modelId="{61FC49E7-DA44-476D-99BD-4B7DE4B7DA7D}" type="pres">
      <dgm:prSet presAssocID="{858360B2-0EEB-491C-A659-6C47ADDE1D50}" presName="composite" presStyleCnt="0"/>
      <dgm:spPr/>
    </dgm:pt>
    <dgm:pt modelId="{7700FA41-7871-4EBC-AE5D-61339BF23EF4}" type="pres">
      <dgm:prSet presAssocID="{858360B2-0EEB-491C-A659-6C47ADDE1D50}" presName="parTx" presStyleLbl="node1" presStyleIdx="0" presStyleCnt="2">
        <dgm:presLayoutVars>
          <dgm:chMax val="0"/>
          <dgm:chPref val="0"/>
          <dgm:bulletEnabled val="1"/>
        </dgm:presLayoutVars>
      </dgm:prSet>
      <dgm:spPr/>
    </dgm:pt>
    <dgm:pt modelId="{C124D006-5C63-431B-8E38-6669800F6FDF}" type="pres">
      <dgm:prSet presAssocID="{858360B2-0EEB-491C-A659-6C47ADDE1D50}" presName="parSh" presStyleLbl="node1" presStyleIdx="0" presStyleCnt="2"/>
      <dgm:spPr/>
    </dgm:pt>
    <dgm:pt modelId="{382FA638-FCDF-49C3-B480-EC0672FC05AD}" type="pres">
      <dgm:prSet presAssocID="{858360B2-0EEB-491C-A659-6C47ADDE1D50}" presName="desTx" presStyleLbl="fgAcc1" presStyleIdx="0" presStyleCnt="2">
        <dgm:presLayoutVars>
          <dgm:bulletEnabled val="1"/>
        </dgm:presLayoutVars>
      </dgm:prSet>
      <dgm:spPr/>
    </dgm:pt>
    <dgm:pt modelId="{AEF45CB0-FBDD-4656-B964-485C49A9CA78}" type="pres">
      <dgm:prSet presAssocID="{220CC95E-DD75-4545-A74E-F937241BD802}" presName="sibTrans" presStyleLbl="sibTrans2D1" presStyleIdx="0" presStyleCnt="1"/>
      <dgm:spPr/>
    </dgm:pt>
    <dgm:pt modelId="{9AC1B9BB-D43E-4395-8BD4-79368F26A280}" type="pres">
      <dgm:prSet presAssocID="{220CC95E-DD75-4545-A74E-F937241BD802}" presName="connTx" presStyleLbl="sibTrans2D1" presStyleIdx="0" presStyleCnt="1"/>
      <dgm:spPr/>
    </dgm:pt>
    <dgm:pt modelId="{89B8EFFE-6B37-4EB7-9D7C-91A0AF1AB2FA}" type="pres">
      <dgm:prSet presAssocID="{CD6B06B1-2C5C-465C-8F76-32DF0C18AFE9}" presName="composite" presStyleCnt="0"/>
      <dgm:spPr/>
    </dgm:pt>
    <dgm:pt modelId="{31CEB6D4-440E-481C-A3DD-79825B4CE29B}" type="pres">
      <dgm:prSet presAssocID="{CD6B06B1-2C5C-465C-8F76-32DF0C18AFE9}" presName="parTx" presStyleLbl="node1" presStyleIdx="0" presStyleCnt="2">
        <dgm:presLayoutVars>
          <dgm:chMax val="0"/>
          <dgm:chPref val="0"/>
          <dgm:bulletEnabled val="1"/>
        </dgm:presLayoutVars>
      </dgm:prSet>
      <dgm:spPr/>
    </dgm:pt>
    <dgm:pt modelId="{3650799F-D8AE-43C9-9AEE-DC43E7A3A5E1}" type="pres">
      <dgm:prSet presAssocID="{CD6B06B1-2C5C-465C-8F76-32DF0C18AFE9}" presName="parSh" presStyleLbl="node1" presStyleIdx="1" presStyleCnt="2"/>
      <dgm:spPr/>
    </dgm:pt>
    <dgm:pt modelId="{1845460E-A3B9-4F29-B051-779FE618C760}" type="pres">
      <dgm:prSet presAssocID="{CD6B06B1-2C5C-465C-8F76-32DF0C18AFE9}" presName="desTx" presStyleLbl="fgAcc1" presStyleIdx="1" presStyleCnt="2">
        <dgm:presLayoutVars>
          <dgm:bulletEnabled val="1"/>
        </dgm:presLayoutVars>
      </dgm:prSet>
      <dgm:spPr/>
    </dgm:pt>
  </dgm:ptLst>
  <dgm:cxnLst>
    <dgm:cxn modelId="{5D422808-8992-4E11-842D-BAA331191A2E}" srcId="{CD6B06B1-2C5C-465C-8F76-32DF0C18AFE9}" destId="{561934F5-0400-4792-ADF5-458B6BF3A2CE}" srcOrd="2" destOrd="0" parTransId="{633C39E2-709A-4947-BA6E-E451E3CA588A}" sibTransId="{A836960A-7E68-4382-9518-2F1C5479D786}"/>
    <dgm:cxn modelId="{3E9C9F0C-968A-4753-B2FD-D1F837448201}" type="presOf" srcId="{561934F5-0400-4792-ADF5-458B6BF3A2CE}" destId="{1845460E-A3B9-4F29-B051-779FE618C760}" srcOrd="0" destOrd="2" presId="urn:microsoft.com/office/officeart/2005/8/layout/process3"/>
    <dgm:cxn modelId="{60D53717-D491-4F8A-945C-75D617DA35DF}" type="presOf" srcId="{E0B6FBAE-B150-4310-947A-D6C3981E2F74}" destId="{1845460E-A3B9-4F29-B051-779FE618C760}" srcOrd="0" destOrd="3" presId="urn:microsoft.com/office/officeart/2005/8/layout/process3"/>
    <dgm:cxn modelId="{E4CFEF21-11B2-4553-AB43-379118668EC1}" type="presOf" srcId="{220CC95E-DD75-4545-A74E-F937241BD802}" destId="{AEF45CB0-FBDD-4656-B964-485C49A9CA78}" srcOrd="0" destOrd="0" presId="urn:microsoft.com/office/officeart/2005/8/layout/process3"/>
    <dgm:cxn modelId="{FF127F22-24F6-4A1C-8E29-E79F90ACDDDD}" srcId="{858360B2-0EEB-491C-A659-6C47ADDE1D50}" destId="{7B610F64-9035-470A-817C-38698D0F913C}" srcOrd="0" destOrd="0" parTransId="{E171BBE5-4455-4D59-A6F8-202DF0222A36}" sibTransId="{BA286AD8-6FCF-414F-A3F7-40BB29D0B3E8}"/>
    <dgm:cxn modelId="{4027DE26-0FD6-4A0B-AE6F-6FCF73C778E9}" type="presOf" srcId="{88D23003-32B9-4591-AE77-FA27CD3AA1C8}" destId="{1845460E-A3B9-4F29-B051-779FE618C760}" srcOrd="0" destOrd="1" presId="urn:microsoft.com/office/officeart/2005/8/layout/process3"/>
    <dgm:cxn modelId="{F500672A-BD15-4624-9C68-EB2DAECD5B95}" type="presOf" srcId="{220CC95E-DD75-4545-A74E-F937241BD802}" destId="{9AC1B9BB-D43E-4395-8BD4-79368F26A280}" srcOrd="1" destOrd="0" presId="urn:microsoft.com/office/officeart/2005/8/layout/process3"/>
    <dgm:cxn modelId="{B56C242E-F6F0-4942-BC76-C93AF43C1008}" type="presOf" srcId="{D959F69C-A1BB-40AF-85FA-E11D1C0A4D37}" destId="{1845460E-A3B9-4F29-B051-779FE618C760}" srcOrd="0" destOrd="0" presId="urn:microsoft.com/office/officeart/2005/8/layout/process3"/>
    <dgm:cxn modelId="{6DFA802E-E910-4EAA-97FA-340F20F79275}" type="presOf" srcId="{8568BE86-6C70-4959-87C9-2892BADDB21A}" destId="{382FA638-FCDF-49C3-B480-EC0672FC05AD}" srcOrd="0" destOrd="1" presId="urn:microsoft.com/office/officeart/2005/8/layout/process3"/>
    <dgm:cxn modelId="{2A8CF132-979A-4D13-BC9C-0706ED84B204}" srcId="{CD6B06B1-2C5C-465C-8F76-32DF0C18AFE9}" destId="{E0B6FBAE-B150-4310-947A-D6C3981E2F74}" srcOrd="3" destOrd="0" parTransId="{8BBD0CC4-12F2-4E71-A620-A2401B0C18A7}" sibTransId="{DFD02C9D-F717-46F6-B37C-26768C055008}"/>
    <dgm:cxn modelId="{42BBB137-AB12-45E1-BAD9-D322FE5AF2E7}" type="presOf" srcId="{858360B2-0EEB-491C-A659-6C47ADDE1D50}" destId="{7700FA41-7871-4EBC-AE5D-61339BF23EF4}" srcOrd="0" destOrd="0" presId="urn:microsoft.com/office/officeart/2005/8/layout/process3"/>
    <dgm:cxn modelId="{EB3BBF41-E731-4AB3-A195-7CC90FB8AB2D}" type="presOf" srcId="{1D39DF30-F5C2-4C74-91EF-A3D3E3A9148B}" destId="{382FA638-FCDF-49C3-B480-EC0672FC05AD}" srcOrd="0" destOrd="5" presId="urn:microsoft.com/office/officeart/2005/8/layout/process3"/>
    <dgm:cxn modelId="{F480E645-C661-486F-955F-EF4234EA932D}" type="presOf" srcId="{7B610F64-9035-470A-817C-38698D0F913C}" destId="{382FA638-FCDF-49C3-B480-EC0672FC05AD}" srcOrd="0" destOrd="0" presId="urn:microsoft.com/office/officeart/2005/8/layout/process3"/>
    <dgm:cxn modelId="{5FA4AE46-56A8-4AEA-96E8-55EC6C61CE6A}" srcId="{858360B2-0EEB-491C-A659-6C47ADDE1D50}" destId="{C4B9FB8F-D5DB-4BC2-808B-3A20DAEE674A}" srcOrd="2" destOrd="0" parTransId="{3CAEEAE6-E7C5-4F95-8CC7-A199753D69C0}" sibTransId="{78065ED4-233F-4B60-BA7F-E0864C489369}"/>
    <dgm:cxn modelId="{D71A7369-EC69-4060-8F8B-F3D54FA26455}" srcId="{858360B2-0EEB-491C-A659-6C47ADDE1D50}" destId="{1D39DF30-F5C2-4C74-91EF-A3D3E3A9148B}" srcOrd="5" destOrd="0" parTransId="{24036B09-BA12-48BB-BAA2-7265206B6807}" sibTransId="{D241366C-1761-4CF7-809B-5BBAA3235C61}"/>
    <dgm:cxn modelId="{37014A4C-8E72-4456-9D5B-DD2B600F5424}" type="presOf" srcId="{DF55BA09-CEFE-41AB-BD20-5E0900171587}" destId="{382FA638-FCDF-49C3-B480-EC0672FC05AD}" srcOrd="0" destOrd="4" presId="urn:microsoft.com/office/officeart/2005/8/layout/process3"/>
    <dgm:cxn modelId="{86354D70-AD01-4BC2-8E6E-22B0F1294C22}" type="presOf" srcId="{C4B9FB8F-D5DB-4BC2-808B-3A20DAEE674A}" destId="{382FA638-FCDF-49C3-B480-EC0672FC05AD}" srcOrd="0" destOrd="2" presId="urn:microsoft.com/office/officeart/2005/8/layout/process3"/>
    <dgm:cxn modelId="{7BAEC853-8A3D-4C5B-8BBE-9A68F1D5E84D}" srcId="{858360B2-0EEB-491C-A659-6C47ADDE1D50}" destId="{F76BB1FC-0027-4613-8985-5F98CBB2FFC2}" srcOrd="3" destOrd="0" parTransId="{A54C32F2-5BB7-4359-88CC-0FD150D14FC8}" sibTransId="{E9D51C6D-FF79-456F-89D4-5B9FF3AAB0D1}"/>
    <dgm:cxn modelId="{7A77FD76-CE4E-4DFE-A840-DDD6AF7D8E3A}" srcId="{858360B2-0EEB-491C-A659-6C47ADDE1D50}" destId="{DF55BA09-CEFE-41AB-BD20-5E0900171587}" srcOrd="4" destOrd="0" parTransId="{6AB87243-BFC9-478E-94B7-26E3C5C7E236}" sibTransId="{1A76DF52-29A0-490B-A48F-346AB4B523F1}"/>
    <dgm:cxn modelId="{48C25482-52F2-4AA0-9F67-E306AF7450AF}" srcId="{CD6B06B1-2C5C-465C-8F76-32DF0C18AFE9}" destId="{88D23003-32B9-4591-AE77-FA27CD3AA1C8}" srcOrd="1" destOrd="0" parTransId="{2D13EF7D-75F9-4234-B9C0-90AE21D8177D}" sibTransId="{3A80BE1C-559C-4237-B6A2-3204E64A3608}"/>
    <dgm:cxn modelId="{CD2BCE8C-99A3-44F8-AA4F-10121B23B1CC}" srcId="{CD6B06B1-2C5C-465C-8F76-32DF0C18AFE9}" destId="{D959F69C-A1BB-40AF-85FA-E11D1C0A4D37}" srcOrd="0" destOrd="0" parTransId="{CED2D31C-C453-4FCC-8C3C-A1C1B90BF13E}" sibTransId="{9B367C47-7F34-438E-9208-68D903F2C9B9}"/>
    <dgm:cxn modelId="{C1CCD397-BCB2-43C3-BB41-1C5B187B9B1A}" type="presOf" srcId="{F76BB1FC-0027-4613-8985-5F98CBB2FFC2}" destId="{382FA638-FCDF-49C3-B480-EC0672FC05AD}" srcOrd="0" destOrd="3" presId="urn:microsoft.com/office/officeart/2005/8/layout/process3"/>
    <dgm:cxn modelId="{6DB80FA5-0B85-486B-A3DB-36687335663E}" type="presOf" srcId="{D736BD4E-5328-4F86-8D4A-23BE27E70F3E}" destId="{71DE7FAF-D318-4AEC-8579-E3682085178E}" srcOrd="0" destOrd="0" presId="urn:microsoft.com/office/officeart/2005/8/layout/process3"/>
    <dgm:cxn modelId="{47C576A8-5FAD-43B5-BAAA-8F0081734CCA}" type="presOf" srcId="{CD6B06B1-2C5C-465C-8F76-32DF0C18AFE9}" destId="{31CEB6D4-440E-481C-A3DD-79825B4CE29B}" srcOrd="0" destOrd="0" presId="urn:microsoft.com/office/officeart/2005/8/layout/process3"/>
    <dgm:cxn modelId="{07A896C2-4AD8-4C4D-B4CD-9A709485614F}" srcId="{D736BD4E-5328-4F86-8D4A-23BE27E70F3E}" destId="{858360B2-0EEB-491C-A659-6C47ADDE1D50}" srcOrd="0" destOrd="0" parTransId="{7BD2B9FE-2EDE-4602-8BC5-5A8E7301E329}" sibTransId="{220CC95E-DD75-4545-A74E-F937241BD802}"/>
    <dgm:cxn modelId="{A60731D4-1133-4083-A441-9B4D20B7ABB5}" type="presOf" srcId="{858360B2-0EEB-491C-A659-6C47ADDE1D50}" destId="{C124D006-5C63-431B-8E38-6669800F6FDF}" srcOrd="1" destOrd="0" presId="urn:microsoft.com/office/officeart/2005/8/layout/process3"/>
    <dgm:cxn modelId="{8B9C2CF2-DDC6-4CE7-BFDC-EAF1B71F5EF1}" srcId="{858360B2-0EEB-491C-A659-6C47ADDE1D50}" destId="{8568BE86-6C70-4959-87C9-2892BADDB21A}" srcOrd="1" destOrd="0" parTransId="{8DB536D7-DE26-487E-9C95-13415B1CDF79}" sibTransId="{F9B78B0A-DE63-4B6C-8F69-85ABE469708E}"/>
    <dgm:cxn modelId="{2037F4F7-C172-403E-82A1-1A4E69752288}" srcId="{D736BD4E-5328-4F86-8D4A-23BE27E70F3E}" destId="{CD6B06B1-2C5C-465C-8F76-32DF0C18AFE9}" srcOrd="1" destOrd="0" parTransId="{3BED777B-2248-4F86-B10E-390186B1486D}" sibTransId="{87C746C6-2741-472D-87AA-9CDD1C66DE9D}"/>
    <dgm:cxn modelId="{A79E3FFE-C8D7-452D-B738-F8717B12528F}" type="presOf" srcId="{CD6B06B1-2C5C-465C-8F76-32DF0C18AFE9}" destId="{3650799F-D8AE-43C9-9AEE-DC43E7A3A5E1}" srcOrd="1" destOrd="0" presId="urn:microsoft.com/office/officeart/2005/8/layout/process3"/>
    <dgm:cxn modelId="{80F6088D-E5BF-4C96-BCAD-57D34A48ABA6}" type="presParOf" srcId="{71DE7FAF-D318-4AEC-8579-E3682085178E}" destId="{61FC49E7-DA44-476D-99BD-4B7DE4B7DA7D}" srcOrd="0" destOrd="0" presId="urn:microsoft.com/office/officeart/2005/8/layout/process3"/>
    <dgm:cxn modelId="{F7FCE968-0B91-4B5B-A0C8-7BAE040DE032}" type="presParOf" srcId="{61FC49E7-DA44-476D-99BD-4B7DE4B7DA7D}" destId="{7700FA41-7871-4EBC-AE5D-61339BF23EF4}" srcOrd="0" destOrd="0" presId="urn:microsoft.com/office/officeart/2005/8/layout/process3"/>
    <dgm:cxn modelId="{96D15B75-4B42-48DD-BFB1-899A5F188ED3}" type="presParOf" srcId="{61FC49E7-DA44-476D-99BD-4B7DE4B7DA7D}" destId="{C124D006-5C63-431B-8E38-6669800F6FDF}" srcOrd="1" destOrd="0" presId="urn:microsoft.com/office/officeart/2005/8/layout/process3"/>
    <dgm:cxn modelId="{4E7E23E6-AD08-4379-9785-C0B68D791CEA}" type="presParOf" srcId="{61FC49E7-DA44-476D-99BD-4B7DE4B7DA7D}" destId="{382FA638-FCDF-49C3-B480-EC0672FC05AD}" srcOrd="2" destOrd="0" presId="urn:microsoft.com/office/officeart/2005/8/layout/process3"/>
    <dgm:cxn modelId="{3CDD0311-D5DE-4B4C-B563-D6B48B7E694B}" type="presParOf" srcId="{71DE7FAF-D318-4AEC-8579-E3682085178E}" destId="{AEF45CB0-FBDD-4656-B964-485C49A9CA78}" srcOrd="1" destOrd="0" presId="urn:microsoft.com/office/officeart/2005/8/layout/process3"/>
    <dgm:cxn modelId="{914C0282-9B3F-444B-A56D-A0B03C68FF59}" type="presParOf" srcId="{AEF45CB0-FBDD-4656-B964-485C49A9CA78}" destId="{9AC1B9BB-D43E-4395-8BD4-79368F26A280}" srcOrd="0" destOrd="0" presId="urn:microsoft.com/office/officeart/2005/8/layout/process3"/>
    <dgm:cxn modelId="{F049BC99-F28B-4008-AC5A-0A36658946E7}" type="presParOf" srcId="{71DE7FAF-D318-4AEC-8579-E3682085178E}" destId="{89B8EFFE-6B37-4EB7-9D7C-91A0AF1AB2FA}" srcOrd="2" destOrd="0" presId="urn:microsoft.com/office/officeart/2005/8/layout/process3"/>
    <dgm:cxn modelId="{5744C315-A25E-4DF0-8168-06B201A7AE6A}" type="presParOf" srcId="{89B8EFFE-6B37-4EB7-9D7C-91A0AF1AB2FA}" destId="{31CEB6D4-440E-481C-A3DD-79825B4CE29B}" srcOrd="0" destOrd="0" presId="urn:microsoft.com/office/officeart/2005/8/layout/process3"/>
    <dgm:cxn modelId="{3A985C82-205B-4477-9357-F5B0E2D2CFAE}" type="presParOf" srcId="{89B8EFFE-6B37-4EB7-9D7C-91A0AF1AB2FA}" destId="{3650799F-D8AE-43C9-9AEE-DC43E7A3A5E1}" srcOrd="1" destOrd="0" presId="urn:microsoft.com/office/officeart/2005/8/layout/process3"/>
    <dgm:cxn modelId="{69089F35-B6FB-4321-91B4-3ABB5FF208E7}" type="presParOf" srcId="{89B8EFFE-6B37-4EB7-9D7C-91A0AF1AB2FA}" destId="{1845460E-A3B9-4F29-B051-779FE618C760}" srcOrd="2" destOrd="0" presId="urn:microsoft.com/office/officeart/2005/8/layout/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0.xml><?xml version="1.0" encoding="utf-8"?>
<dgm:dataModel xmlns:dgm="http://schemas.openxmlformats.org/drawingml/2006/diagram" xmlns:a="http://schemas.openxmlformats.org/drawingml/2006/main">
  <dgm:ptLst>
    <dgm:pt modelId="{4AEFB935-DF26-4175-B0AD-15B62C77F73B}" type="doc">
      <dgm:prSet loTypeId="urn:microsoft.com/office/officeart/2008/layout/VerticalCurvedList" loCatId="list" qsTypeId="urn:microsoft.com/office/officeart/2005/8/quickstyle/simple1" qsCatId="simple" csTypeId="urn:microsoft.com/office/officeart/2005/8/colors/accent1_2" csCatId="accent1"/>
      <dgm:spPr/>
      <dgm:t>
        <a:bodyPr/>
        <a:lstStyle/>
        <a:p>
          <a:endParaRPr lang="de-DE"/>
        </a:p>
      </dgm:t>
    </dgm:pt>
    <dgm:pt modelId="{4D0FD617-BF9D-4828-AFDE-C1EF49C632C1}">
      <dgm:prSet/>
      <dgm:spPr/>
      <dgm:t>
        <a:bodyPr/>
        <a:lstStyle/>
        <a:p>
          <a:r>
            <a:rPr lang="en-GB"/>
            <a:t>Auditee: Person being audited / interviewed</a:t>
          </a:r>
          <a:endParaRPr lang="de-DE"/>
        </a:p>
      </dgm:t>
    </dgm:pt>
    <dgm:pt modelId="{E379C6D1-B86C-4FDE-88CF-6AF3DDFC7FCB}" type="parTrans" cxnId="{5569DED4-D21A-4D28-B561-4A7B642F0883}">
      <dgm:prSet/>
      <dgm:spPr/>
      <dgm:t>
        <a:bodyPr/>
        <a:lstStyle/>
        <a:p>
          <a:endParaRPr lang="de-DE"/>
        </a:p>
      </dgm:t>
    </dgm:pt>
    <dgm:pt modelId="{F5527775-06B4-4615-8B9C-8C2F973ABE9A}" type="sibTrans" cxnId="{5569DED4-D21A-4D28-B561-4A7B642F0883}">
      <dgm:prSet/>
      <dgm:spPr/>
      <dgm:t>
        <a:bodyPr/>
        <a:lstStyle/>
        <a:p>
          <a:endParaRPr lang="de-DE"/>
        </a:p>
      </dgm:t>
    </dgm:pt>
    <dgm:pt modelId="{A19E4FD0-C56D-404F-9DA5-36CE6D2F8111}">
      <dgm:prSet/>
      <dgm:spPr/>
      <dgm:t>
        <a:bodyPr/>
        <a:lstStyle/>
        <a:p>
          <a:r>
            <a:rPr lang="en-GB"/>
            <a:t>Auditor: Person conducting an audit</a:t>
          </a:r>
          <a:endParaRPr lang="de-DE"/>
        </a:p>
      </dgm:t>
    </dgm:pt>
    <dgm:pt modelId="{FE7ECF1D-E621-4FCB-9326-3ED3B4A70F12}" type="parTrans" cxnId="{49D7EB65-5DE3-4705-868E-C234BF39E2E1}">
      <dgm:prSet/>
      <dgm:spPr/>
      <dgm:t>
        <a:bodyPr/>
        <a:lstStyle/>
        <a:p>
          <a:endParaRPr lang="de-DE"/>
        </a:p>
      </dgm:t>
    </dgm:pt>
    <dgm:pt modelId="{9531002A-12BB-4417-946B-952C35E9DC9F}" type="sibTrans" cxnId="{49D7EB65-5DE3-4705-868E-C234BF39E2E1}">
      <dgm:prSet/>
      <dgm:spPr/>
      <dgm:t>
        <a:bodyPr/>
        <a:lstStyle/>
        <a:p>
          <a:endParaRPr lang="de-DE"/>
        </a:p>
      </dgm:t>
    </dgm:pt>
    <dgm:pt modelId="{2BF9992C-AA4C-4174-A21C-5BF2A78032A1}">
      <dgm:prSet/>
      <dgm:spPr/>
      <dgm:t>
        <a:bodyPr/>
        <a:lstStyle/>
        <a:p>
          <a:r>
            <a:rPr lang="en-GB"/>
            <a:t>Technical expert: Person supporting the auditor(s) during an audit by contributing technical know-how on a relevant subject matter</a:t>
          </a:r>
          <a:endParaRPr lang="de-DE"/>
        </a:p>
      </dgm:t>
    </dgm:pt>
    <dgm:pt modelId="{2E98EF63-CEAF-459B-93E1-1405AADB763A}" type="parTrans" cxnId="{2CF31E10-ADB9-4A87-817B-0E86301B3D1F}">
      <dgm:prSet/>
      <dgm:spPr/>
      <dgm:t>
        <a:bodyPr/>
        <a:lstStyle/>
        <a:p>
          <a:endParaRPr lang="de-DE"/>
        </a:p>
      </dgm:t>
    </dgm:pt>
    <dgm:pt modelId="{8350C160-72BF-48F2-9901-1B402C9EDE16}" type="sibTrans" cxnId="{2CF31E10-ADB9-4A87-817B-0E86301B3D1F}">
      <dgm:prSet/>
      <dgm:spPr/>
      <dgm:t>
        <a:bodyPr/>
        <a:lstStyle/>
        <a:p>
          <a:endParaRPr lang="de-DE"/>
        </a:p>
      </dgm:t>
    </dgm:pt>
    <dgm:pt modelId="{40709408-BC7D-47A2-9908-98A326058286}">
      <dgm:prSet/>
      <dgm:spPr/>
      <dgm:t>
        <a:bodyPr/>
        <a:lstStyle/>
        <a:p>
          <a:r>
            <a:rPr lang="en-GB"/>
            <a:t>Audit team: All auditors, together with supporting technical experts, conducting an audit</a:t>
          </a:r>
          <a:endParaRPr lang="de-DE"/>
        </a:p>
      </dgm:t>
    </dgm:pt>
    <dgm:pt modelId="{E78F24D3-334F-4116-8E78-A0E31BB0C58B}" type="parTrans" cxnId="{0F1FBF4C-D441-4FDA-8C48-272BF05CD90C}">
      <dgm:prSet/>
      <dgm:spPr/>
      <dgm:t>
        <a:bodyPr/>
        <a:lstStyle/>
        <a:p>
          <a:endParaRPr lang="de-DE"/>
        </a:p>
      </dgm:t>
    </dgm:pt>
    <dgm:pt modelId="{8113E5EE-DDE8-48D4-BD81-84227421E628}" type="sibTrans" cxnId="{0F1FBF4C-D441-4FDA-8C48-272BF05CD90C}">
      <dgm:prSet/>
      <dgm:spPr/>
      <dgm:t>
        <a:bodyPr/>
        <a:lstStyle/>
        <a:p>
          <a:endParaRPr lang="de-DE"/>
        </a:p>
      </dgm:t>
    </dgm:pt>
    <dgm:pt modelId="{607AF93F-0BA0-4C8F-8208-6EF356F2D28F}">
      <dgm:prSet/>
      <dgm:spPr/>
      <dgm:t>
        <a:bodyPr/>
        <a:lstStyle/>
        <a:p>
          <a:r>
            <a:rPr lang="en-GB"/>
            <a:t>Guide: Person taking care of the organisation and logistics of an audit (e.g. on-site) in support of the audit team</a:t>
          </a:r>
          <a:endParaRPr lang="de-DE"/>
        </a:p>
      </dgm:t>
    </dgm:pt>
    <dgm:pt modelId="{BD9C277B-B461-4C16-8D4A-A3D4CD4DCC91}" type="parTrans" cxnId="{6174BE94-7536-472E-83C2-B2C245FF5A71}">
      <dgm:prSet/>
      <dgm:spPr/>
      <dgm:t>
        <a:bodyPr/>
        <a:lstStyle/>
        <a:p>
          <a:endParaRPr lang="de-DE"/>
        </a:p>
      </dgm:t>
    </dgm:pt>
    <dgm:pt modelId="{7458F4FD-B24C-46BA-9C13-1A84569B9133}" type="sibTrans" cxnId="{6174BE94-7536-472E-83C2-B2C245FF5A71}">
      <dgm:prSet/>
      <dgm:spPr/>
      <dgm:t>
        <a:bodyPr/>
        <a:lstStyle/>
        <a:p>
          <a:endParaRPr lang="de-DE"/>
        </a:p>
      </dgm:t>
    </dgm:pt>
    <dgm:pt modelId="{B7ED8C86-53CC-4248-A015-0DD940759FF0}">
      <dgm:prSet/>
      <dgm:spPr/>
      <dgm:t>
        <a:bodyPr/>
        <a:lstStyle/>
        <a:p>
          <a:r>
            <a:rPr lang="en-GB"/>
            <a:t>Observer: Person who is taking part in an audit without taking over an active role</a:t>
          </a:r>
          <a:endParaRPr lang="de-DE"/>
        </a:p>
      </dgm:t>
    </dgm:pt>
    <dgm:pt modelId="{F8E8155C-333C-486A-A410-492EA7668C62}" type="parTrans" cxnId="{75D475E8-FAA8-462F-8638-058FF46E6869}">
      <dgm:prSet/>
      <dgm:spPr/>
      <dgm:t>
        <a:bodyPr/>
        <a:lstStyle/>
        <a:p>
          <a:endParaRPr lang="de-DE"/>
        </a:p>
      </dgm:t>
    </dgm:pt>
    <dgm:pt modelId="{496C0117-B7F9-4843-B48E-486E9CF4117D}" type="sibTrans" cxnId="{75D475E8-FAA8-462F-8638-058FF46E6869}">
      <dgm:prSet/>
      <dgm:spPr/>
      <dgm:t>
        <a:bodyPr/>
        <a:lstStyle/>
        <a:p>
          <a:endParaRPr lang="de-DE"/>
        </a:p>
      </dgm:t>
    </dgm:pt>
    <dgm:pt modelId="{FDF943EC-8D48-4F8D-BD64-9D0EF59F86E9}" type="pres">
      <dgm:prSet presAssocID="{4AEFB935-DF26-4175-B0AD-15B62C77F73B}" presName="Name0" presStyleCnt="0">
        <dgm:presLayoutVars>
          <dgm:chMax val="7"/>
          <dgm:chPref val="7"/>
          <dgm:dir/>
        </dgm:presLayoutVars>
      </dgm:prSet>
      <dgm:spPr/>
    </dgm:pt>
    <dgm:pt modelId="{02F910D2-2DC2-4DF1-A146-F65B417F00A9}" type="pres">
      <dgm:prSet presAssocID="{4AEFB935-DF26-4175-B0AD-15B62C77F73B}" presName="Name1" presStyleCnt="0"/>
      <dgm:spPr/>
    </dgm:pt>
    <dgm:pt modelId="{4C958863-6029-43F1-94FB-0C80C504F76A}" type="pres">
      <dgm:prSet presAssocID="{4AEFB935-DF26-4175-B0AD-15B62C77F73B}" presName="cycle" presStyleCnt="0"/>
      <dgm:spPr/>
    </dgm:pt>
    <dgm:pt modelId="{2E12E554-FAE7-4D0E-8432-FD5B77B3709E}" type="pres">
      <dgm:prSet presAssocID="{4AEFB935-DF26-4175-B0AD-15B62C77F73B}" presName="srcNode" presStyleLbl="node1" presStyleIdx="0" presStyleCnt="6"/>
      <dgm:spPr/>
    </dgm:pt>
    <dgm:pt modelId="{46894B5E-9BAB-4801-B43F-081A44F8B789}" type="pres">
      <dgm:prSet presAssocID="{4AEFB935-DF26-4175-B0AD-15B62C77F73B}" presName="conn" presStyleLbl="parChTrans1D2" presStyleIdx="0" presStyleCnt="1"/>
      <dgm:spPr/>
    </dgm:pt>
    <dgm:pt modelId="{6187AFE1-AA1B-45AD-A2FA-55D30208743A}" type="pres">
      <dgm:prSet presAssocID="{4AEFB935-DF26-4175-B0AD-15B62C77F73B}" presName="extraNode" presStyleLbl="node1" presStyleIdx="0" presStyleCnt="6"/>
      <dgm:spPr/>
    </dgm:pt>
    <dgm:pt modelId="{E4D24C37-2B9A-4858-83AA-F4F368E1160F}" type="pres">
      <dgm:prSet presAssocID="{4AEFB935-DF26-4175-B0AD-15B62C77F73B}" presName="dstNode" presStyleLbl="node1" presStyleIdx="0" presStyleCnt="6"/>
      <dgm:spPr/>
    </dgm:pt>
    <dgm:pt modelId="{F571B413-DB08-41B1-BA24-5A8FD9DA26C6}" type="pres">
      <dgm:prSet presAssocID="{4D0FD617-BF9D-4828-AFDE-C1EF49C632C1}" presName="text_1" presStyleLbl="node1" presStyleIdx="0" presStyleCnt="6">
        <dgm:presLayoutVars>
          <dgm:bulletEnabled val="1"/>
        </dgm:presLayoutVars>
      </dgm:prSet>
      <dgm:spPr/>
    </dgm:pt>
    <dgm:pt modelId="{BBD78E8D-6AF3-4633-9E88-632969E61D1A}" type="pres">
      <dgm:prSet presAssocID="{4D0FD617-BF9D-4828-AFDE-C1EF49C632C1}" presName="accent_1" presStyleCnt="0"/>
      <dgm:spPr/>
    </dgm:pt>
    <dgm:pt modelId="{2B235155-4FD3-4B0B-9A09-BE2D1A24C2B2}" type="pres">
      <dgm:prSet presAssocID="{4D0FD617-BF9D-4828-AFDE-C1EF49C632C1}" presName="accentRepeatNode" presStyleLbl="solidFgAcc1" presStyleIdx="0" presStyleCnt="6"/>
      <dgm:spPr/>
    </dgm:pt>
    <dgm:pt modelId="{83C8DA19-F163-45BF-9025-E3E6C3721F0B}" type="pres">
      <dgm:prSet presAssocID="{A19E4FD0-C56D-404F-9DA5-36CE6D2F8111}" presName="text_2" presStyleLbl="node1" presStyleIdx="1" presStyleCnt="6">
        <dgm:presLayoutVars>
          <dgm:bulletEnabled val="1"/>
        </dgm:presLayoutVars>
      </dgm:prSet>
      <dgm:spPr/>
    </dgm:pt>
    <dgm:pt modelId="{0231B665-4D81-422E-ADDA-14BD0C5546A5}" type="pres">
      <dgm:prSet presAssocID="{A19E4FD0-C56D-404F-9DA5-36CE6D2F8111}" presName="accent_2" presStyleCnt="0"/>
      <dgm:spPr/>
    </dgm:pt>
    <dgm:pt modelId="{E7C95549-5193-4734-A35B-AE328438CB96}" type="pres">
      <dgm:prSet presAssocID="{A19E4FD0-C56D-404F-9DA5-36CE6D2F8111}" presName="accentRepeatNode" presStyleLbl="solidFgAcc1" presStyleIdx="1" presStyleCnt="6"/>
      <dgm:spPr/>
    </dgm:pt>
    <dgm:pt modelId="{67AFB703-CEC3-44EA-99C9-D2DEB2E8246B}" type="pres">
      <dgm:prSet presAssocID="{2BF9992C-AA4C-4174-A21C-5BF2A78032A1}" presName="text_3" presStyleLbl="node1" presStyleIdx="2" presStyleCnt="6">
        <dgm:presLayoutVars>
          <dgm:bulletEnabled val="1"/>
        </dgm:presLayoutVars>
      </dgm:prSet>
      <dgm:spPr/>
    </dgm:pt>
    <dgm:pt modelId="{8FA175CF-3078-4B5C-A9FE-2DE22E05F36D}" type="pres">
      <dgm:prSet presAssocID="{2BF9992C-AA4C-4174-A21C-5BF2A78032A1}" presName="accent_3" presStyleCnt="0"/>
      <dgm:spPr/>
    </dgm:pt>
    <dgm:pt modelId="{D0D04D5A-434A-492C-8846-A556090D0046}" type="pres">
      <dgm:prSet presAssocID="{2BF9992C-AA4C-4174-A21C-5BF2A78032A1}" presName="accentRepeatNode" presStyleLbl="solidFgAcc1" presStyleIdx="2" presStyleCnt="6"/>
      <dgm:spPr/>
    </dgm:pt>
    <dgm:pt modelId="{5D48BE61-4F82-411C-95C4-0118BC220891}" type="pres">
      <dgm:prSet presAssocID="{40709408-BC7D-47A2-9908-98A326058286}" presName="text_4" presStyleLbl="node1" presStyleIdx="3" presStyleCnt="6">
        <dgm:presLayoutVars>
          <dgm:bulletEnabled val="1"/>
        </dgm:presLayoutVars>
      </dgm:prSet>
      <dgm:spPr/>
    </dgm:pt>
    <dgm:pt modelId="{64382F9A-71E0-4710-A81D-40FC6FB4D362}" type="pres">
      <dgm:prSet presAssocID="{40709408-BC7D-47A2-9908-98A326058286}" presName="accent_4" presStyleCnt="0"/>
      <dgm:spPr/>
    </dgm:pt>
    <dgm:pt modelId="{E5CEDB69-9E1D-42CE-A1FB-CF8C4A1CE024}" type="pres">
      <dgm:prSet presAssocID="{40709408-BC7D-47A2-9908-98A326058286}" presName="accentRepeatNode" presStyleLbl="solidFgAcc1" presStyleIdx="3" presStyleCnt="6"/>
      <dgm:spPr/>
    </dgm:pt>
    <dgm:pt modelId="{B70E7EF2-6757-4A17-BD52-9040F72816E9}" type="pres">
      <dgm:prSet presAssocID="{607AF93F-0BA0-4C8F-8208-6EF356F2D28F}" presName="text_5" presStyleLbl="node1" presStyleIdx="4" presStyleCnt="6">
        <dgm:presLayoutVars>
          <dgm:bulletEnabled val="1"/>
        </dgm:presLayoutVars>
      </dgm:prSet>
      <dgm:spPr/>
    </dgm:pt>
    <dgm:pt modelId="{709BCEC4-1886-4A1E-85B7-4AFCB14FE279}" type="pres">
      <dgm:prSet presAssocID="{607AF93F-0BA0-4C8F-8208-6EF356F2D28F}" presName="accent_5" presStyleCnt="0"/>
      <dgm:spPr/>
    </dgm:pt>
    <dgm:pt modelId="{77517D0E-AF94-46AC-AF90-B63FC502435C}" type="pres">
      <dgm:prSet presAssocID="{607AF93F-0BA0-4C8F-8208-6EF356F2D28F}" presName="accentRepeatNode" presStyleLbl="solidFgAcc1" presStyleIdx="4" presStyleCnt="6"/>
      <dgm:spPr/>
    </dgm:pt>
    <dgm:pt modelId="{A9D6F48F-F730-4DCA-97FD-73822F9FC00D}" type="pres">
      <dgm:prSet presAssocID="{B7ED8C86-53CC-4248-A015-0DD940759FF0}" presName="text_6" presStyleLbl="node1" presStyleIdx="5" presStyleCnt="6">
        <dgm:presLayoutVars>
          <dgm:bulletEnabled val="1"/>
        </dgm:presLayoutVars>
      </dgm:prSet>
      <dgm:spPr/>
    </dgm:pt>
    <dgm:pt modelId="{00527685-ECC3-4C87-97C0-09CDB33A2097}" type="pres">
      <dgm:prSet presAssocID="{B7ED8C86-53CC-4248-A015-0DD940759FF0}" presName="accent_6" presStyleCnt="0"/>
      <dgm:spPr/>
    </dgm:pt>
    <dgm:pt modelId="{30A8277A-A365-4914-8FCD-210FF44B0648}" type="pres">
      <dgm:prSet presAssocID="{B7ED8C86-53CC-4248-A015-0DD940759FF0}" presName="accentRepeatNode" presStyleLbl="solidFgAcc1" presStyleIdx="5" presStyleCnt="6"/>
      <dgm:spPr/>
    </dgm:pt>
  </dgm:ptLst>
  <dgm:cxnLst>
    <dgm:cxn modelId="{2CF31E10-ADB9-4A87-817B-0E86301B3D1F}" srcId="{4AEFB935-DF26-4175-B0AD-15B62C77F73B}" destId="{2BF9992C-AA4C-4174-A21C-5BF2A78032A1}" srcOrd="2" destOrd="0" parTransId="{2E98EF63-CEAF-459B-93E1-1405AADB763A}" sibTransId="{8350C160-72BF-48F2-9901-1B402C9EDE16}"/>
    <dgm:cxn modelId="{2A6D8E25-BC58-4016-8DAC-7F39ACD58C40}" type="presOf" srcId="{607AF93F-0BA0-4C8F-8208-6EF356F2D28F}" destId="{B70E7EF2-6757-4A17-BD52-9040F72816E9}" srcOrd="0" destOrd="0" presId="urn:microsoft.com/office/officeart/2008/layout/VerticalCurvedList"/>
    <dgm:cxn modelId="{C7AFAB26-DFE9-4BA3-8043-5DF78F599DD8}" type="presOf" srcId="{A19E4FD0-C56D-404F-9DA5-36CE6D2F8111}" destId="{83C8DA19-F163-45BF-9025-E3E6C3721F0B}" srcOrd="0" destOrd="0" presId="urn:microsoft.com/office/officeart/2008/layout/VerticalCurvedList"/>
    <dgm:cxn modelId="{3ABC7A2F-9397-4981-AC6F-B4DF03BF8983}" type="presOf" srcId="{F5527775-06B4-4615-8B9C-8C2F973ABE9A}" destId="{46894B5E-9BAB-4801-B43F-081A44F8B789}" srcOrd="0" destOrd="0" presId="urn:microsoft.com/office/officeart/2008/layout/VerticalCurvedList"/>
    <dgm:cxn modelId="{49D7EB65-5DE3-4705-868E-C234BF39E2E1}" srcId="{4AEFB935-DF26-4175-B0AD-15B62C77F73B}" destId="{A19E4FD0-C56D-404F-9DA5-36CE6D2F8111}" srcOrd="1" destOrd="0" parTransId="{FE7ECF1D-E621-4FCB-9326-3ED3B4A70F12}" sibTransId="{9531002A-12BB-4417-946B-952C35E9DC9F}"/>
    <dgm:cxn modelId="{7C1F5A6A-7D39-4B53-A030-C27F30495450}" type="presOf" srcId="{B7ED8C86-53CC-4248-A015-0DD940759FF0}" destId="{A9D6F48F-F730-4DCA-97FD-73822F9FC00D}" srcOrd="0" destOrd="0" presId="urn:microsoft.com/office/officeart/2008/layout/VerticalCurvedList"/>
    <dgm:cxn modelId="{0F1FBF4C-D441-4FDA-8C48-272BF05CD90C}" srcId="{4AEFB935-DF26-4175-B0AD-15B62C77F73B}" destId="{40709408-BC7D-47A2-9908-98A326058286}" srcOrd="3" destOrd="0" parTransId="{E78F24D3-334F-4116-8E78-A0E31BB0C58B}" sibTransId="{8113E5EE-DDE8-48D4-BD81-84227421E628}"/>
    <dgm:cxn modelId="{07BE564F-E6EC-4029-BC6D-3917AA529EEF}" type="presOf" srcId="{4AEFB935-DF26-4175-B0AD-15B62C77F73B}" destId="{FDF943EC-8D48-4F8D-BD64-9D0EF59F86E9}" srcOrd="0" destOrd="0" presId="urn:microsoft.com/office/officeart/2008/layout/VerticalCurvedList"/>
    <dgm:cxn modelId="{6174BE94-7536-472E-83C2-B2C245FF5A71}" srcId="{4AEFB935-DF26-4175-B0AD-15B62C77F73B}" destId="{607AF93F-0BA0-4C8F-8208-6EF356F2D28F}" srcOrd="4" destOrd="0" parTransId="{BD9C277B-B461-4C16-8D4A-A3D4CD4DCC91}" sibTransId="{7458F4FD-B24C-46BA-9C13-1A84569B9133}"/>
    <dgm:cxn modelId="{A049BCC2-E5E2-43D5-8705-EE1223E346E9}" type="presOf" srcId="{4D0FD617-BF9D-4828-AFDE-C1EF49C632C1}" destId="{F571B413-DB08-41B1-BA24-5A8FD9DA26C6}" srcOrd="0" destOrd="0" presId="urn:microsoft.com/office/officeart/2008/layout/VerticalCurvedList"/>
    <dgm:cxn modelId="{5569DED4-D21A-4D28-B561-4A7B642F0883}" srcId="{4AEFB935-DF26-4175-B0AD-15B62C77F73B}" destId="{4D0FD617-BF9D-4828-AFDE-C1EF49C632C1}" srcOrd="0" destOrd="0" parTransId="{E379C6D1-B86C-4FDE-88CF-6AF3DDFC7FCB}" sibTransId="{F5527775-06B4-4615-8B9C-8C2F973ABE9A}"/>
    <dgm:cxn modelId="{75D475E8-FAA8-462F-8638-058FF46E6869}" srcId="{4AEFB935-DF26-4175-B0AD-15B62C77F73B}" destId="{B7ED8C86-53CC-4248-A015-0DD940759FF0}" srcOrd="5" destOrd="0" parTransId="{F8E8155C-333C-486A-A410-492EA7668C62}" sibTransId="{496C0117-B7F9-4843-B48E-486E9CF4117D}"/>
    <dgm:cxn modelId="{4A8F01F0-43B6-4E8B-B407-A124A264CF66}" type="presOf" srcId="{2BF9992C-AA4C-4174-A21C-5BF2A78032A1}" destId="{67AFB703-CEC3-44EA-99C9-D2DEB2E8246B}" srcOrd="0" destOrd="0" presId="urn:microsoft.com/office/officeart/2008/layout/VerticalCurvedList"/>
    <dgm:cxn modelId="{E5A05DF0-47C9-4827-AF03-A4623207FF87}" type="presOf" srcId="{40709408-BC7D-47A2-9908-98A326058286}" destId="{5D48BE61-4F82-411C-95C4-0118BC220891}" srcOrd="0" destOrd="0" presId="urn:microsoft.com/office/officeart/2008/layout/VerticalCurvedList"/>
    <dgm:cxn modelId="{0EB819B9-2DF6-4216-83B8-080EBB4AB2EF}" type="presParOf" srcId="{FDF943EC-8D48-4F8D-BD64-9D0EF59F86E9}" destId="{02F910D2-2DC2-4DF1-A146-F65B417F00A9}" srcOrd="0" destOrd="0" presId="urn:microsoft.com/office/officeart/2008/layout/VerticalCurvedList"/>
    <dgm:cxn modelId="{24DAC0C0-2895-436A-8D6C-2A923D31158E}" type="presParOf" srcId="{02F910D2-2DC2-4DF1-A146-F65B417F00A9}" destId="{4C958863-6029-43F1-94FB-0C80C504F76A}" srcOrd="0" destOrd="0" presId="urn:microsoft.com/office/officeart/2008/layout/VerticalCurvedList"/>
    <dgm:cxn modelId="{50E68422-158F-479A-BBA3-53FF83CCC1CD}" type="presParOf" srcId="{4C958863-6029-43F1-94FB-0C80C504F76A}" destId="{2E12E554-FAE7-4D0E-8432-FD5B77B3709E}" srcOrd="0" destOrd="0" presId="urn:microsoft.com/office/officeart/2008/layout/VerticalCurvedList"/>
    <dgm:cxn modelId="{9E38950C-2E1C-4A53-BC29-074B24038F10}" type="presParOf" srcId="{4C958863-6029-43F1-94FB-0C80C504F76A}" destId="{46894B5E-9BAB-4801-B43F-081A44F8B789}" srcOrd="1" destOrd="0" presId="urn:microsoft.com/office/officeart/2008/layout/VerticalCurvedList"/>
    <dgm:cxn modelId="{9EAFC5FB-881C-49A7-81F1-7771C44B231A}" type="presParOf" srcId="{4C958863-6029-43F1-94FB-0C80C504F76A}" destId="{6187AFE1-AA1B-45AD-A2FA-55D30208743A}" srcOrd="2" destOrd="0" presId="urn:microsoft.com/office/officeart/2008/layout/VerticalCurvedList"/>
    <dgm:cxn modelId="{25021B63-D12E-47DD-926D-B68FD44C92F0}" type="presParOf" srcId="{4C958863-6029-43F1-94FB-0C80C504F76A}" destId="{E4D24C37-2B9A-4858-83AA-F4F368E1160F}" srcOrd="3" destOrd="0" presId="urn:microsoft.com/office/officeart/2008/layout/VerticalCurvedList"/>
    <dgm:cxn modelId="{D65307FF-7B10-455C-A14A-9930829E4BF5}" type="presParOf" srcId="{02F910D2-2DC2-4DF1-A146-F65B417F00A9}" destId="{F571B413-DB08-41B1-BA24-5A8FD9DA26C6}" srcOrd="1" destOrd="0" presId="urn:microsoft.com/office/officeart/2008/layout/VerticalCurvedList"/>
    <dgm:cxn modelId="{11806DBB-D1B5-4A5D-899C-09406BC34415}" type="presParOf" srcId="{02F910D2-2DC2-4DF1-A146-F65B417F00A9}" destId="{BBD78E8D-6AF3-4633-9E88-632969E61D1A}" srcOrd="2" destOrd="0" presId="urn:microsoft.com/office/officeart/2008/layout/VerticalCurvedList"/>
    <dgm:cxn modelId="{52F4EAE1-B599-4F5D-A32A-889D70D760FC}" type="presParOf" srcId="{BBD78E8D-6AF3-4633-9E88-632969E61D1A}" destId="{2B235155-4FD3-4B0B-9A09-BE2D1A24C2B2}" srcOrd="0" destOrd="0" presId="urn:microsoft.com/office/officeart/2008/layout/VerticalCurvedList"/>
    <dgm:cxn modelId="{87A1F193-BB89-4927-AC42-D2E98B539A89}" type="presParOf" srcId="{02F910D2-2DC2-4DF1-A146-F65B417F00A9}" destId="{83C8DA19-F163-45BF-9025-E3E6C3721F0B}" srcOrd="3" destOrd="0" presId="urn:microsoft.com/office/officeart/2008/layout/VerticalCurvedList"/>
    <dgm:cxn modelId="{1FDFD592-4685-4581-8C4A-3DB87A55C737}" type="presParOf" srcId="{02F910D2-2DC2-4DF1-A146-F65B417F00A9}" destId="{0231B665-4D81-422E-ADDA-14BD0C5546A5}" srcOrd="4" destOrd="0" presId="urn:microsoft.com/office/officeart/2008/layout/VerticalCurvedList"/>
    <dgm:cxn modelId="{993C251B-5937-472B-A0FA-3AE8DBF199DA}" type="presParOf" srcId="{0231B665-4D81-422E-ADDA-14BD0C5546A5}" destId="{E7C95549-5193-4734-A35B-AE328438CB96}" srcOrd="0" destOrd="0" presId="urn:microsoft.com/office/officeart/2008/layout/VerticalCurvedList"/>
    <dgm:cxn modelId="{7826DEE0-CCCE-4318-92FB-1900A561A025}" type="presParOf" srcId="{02F910D2-2DC2-4DF1-A146-F65B417F00A9}" destId="{67AFB703-CEC3-44EA-99C9-D2DEB2E8246B}" srcOrd="5" destOrd="0" presId="urn:microsoft.com/office/officeart/2008/layout/VerticalCurvedList"/>
    <dgm:cxn modelId="{81DF97AA-1349-4BC1-B950-167DEDD9D3CD}" type="presParOf" srcId="{02F910D2-2DC2-4DF1-A146-F65B417F00A9}" destId="{8FA175CF-3078-4B5C-A9FE-2DE22E05F36D}" srcOrd="6" destOrd="0" presId="urn:microsoft.com/office/officeart/2008/layout/VerticalCurvedList"/>
    <dgm:cxn modelId="{6BDE328E-C5D3-446E-9240-487CA61FD915}" type="presParOf" srcId="{8FA175CF-3078-4B5C-A9FE-2DE22E05F36D}" destId="{D0D04D5A-434A-492C-8846-A556090D0046}" srcOrd="0" destOrd="0" presId="urn:microsoft.com/office/officeart/2008/layout/VerticalCurvedList"/>
    <dgm:cxn modelId="{327F586A-B193-4545-A96D-5FEB14C5B48D}" type="presParOf" srcId="{02F910D2-2DC2-4DF1-A146-F65B417F00A9}" destId="{5D48BE61-4F82-411C-95C4-0118BC220891}" srcOrd="7" destOrd="0" presId="urn:microsoft.com/office/officeart/2008/layout/VerticalCurvedList"/>
    <dgm:cxn modelId="{D289C23B-DBCA-4B41-BB8E-941E7657B368}" type="presParOf" srcId="{02F910D2-2DC2-4DF1-A146-F65B417F00A9}" destId="{64382F9A-71E0-4710-A81D-40FC6FB4D362}" srcOrd="8" destOrd="0" presId="urn:microsoft.com/office/officeart/2008/layout/VerticalCurvedList"/>
    <dgm:cxn modelId="{BE0721C8-4C37-47B1-99E0-DDDDCC08EA73}" type="presParOf" srcId="{64382F9A-71E0-4710-A81D-40FC6FB4D362}" destId="{E5CEDB69-9E1D-42CE-A1FB-CF8C4A1CE024}" srcOrd="0" destOrd="0" presId="urn:microsoft.com/office/officeart/2008/layout/VerticalCurvedList"/>
    <dgm:cxn modelId="{5CCA88DC-BD7F-46AA-89FA-F1041DECD0F3}" type="presParOf" srcId="{02F910D2-2DC2-4DF1-A146-F65B417F00A9}" destId="{B70E7EF2-6757-4A17-BD52-9040F72816E9}" srcOrd="9" destOrd="0" presId="urn:microsoft.com/office/officeart/2008/layout/VerticalCurvedList"/>
    <dgm:cxn modelId="{3C9F1602-E7D1-4DB1-AABB-8FD3085549C8}" type="presParOf" srcId="{02F910D2-2DC2-4DF1-A146-F65B417F00A9}" destId="{709BCEC4-1886-4A1E-85B7-4AFCB14FE279}" srcOrd="10" destOrd="0" presId="urn:microsoft.com/office/officeart/2008/layout/VerticalCurvedList"/>
    <dgm:cxn modelId="{878B56E6-0B45-45B4-9337-CD1AB3CB7939}" type="presParOf" srcId="{709BCEC4-1886-4A1E-85B7-4AFCB14FE279}" destId="{77517D0E-AF94-46AC-AF90-B63FC502435C}" srcOrd="0" destOrd="0" presId="urn:microsoft.com/office/officeart/2008/layout/VerticalCurvedList"/>
    <dgm:cxn modelId="{14EC15B7-E535-41A0-9944-4F67A92950EC}" type="presParOf" srcId="{02F910D2-2DC2-4DF1-A146-F65B417F00A9}" destId="{A9D6F48F-F730-4DCA-97FD-73822F9FC00D}" srcOrd="11" destOrd="0" presId="urn:microsoft.com/office/officeart/2008/layout/VerticalCurvedList"/>
    <dgm:cxn modelId="{0103DC23-1915-4056-B8A5-660796E9EFBA}" type="presParOf" srcId="{02F910D2-2DC2-4DF1-A146-F65B417F00A9}" destId="{00527685-ECC3-4C87-97C0-09CDB33A2097}" srcOrd="12" destOrd="0" presId="urn:microsoft.com/office/officeart/2008/layout/VerticalCurvedList"/>
    <dgm:cxn modelId="{85A70DEF-EBC1-4B6B-AC75-86A784736C8C}" type="presParOf" srcId="{00527685-ECC3-4C87-97C0-09CDB33A2097}" destId="{30A8277A-A365-4914-8FCD-210FF44B0648}"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1.xml><?xml version="1.0" encoding="utf-8"?>
<dgm:dataModel xmlns:dgm="http://schemas.openxmlformats.org/drawingml/2006/diagram" xmlns:a="http://schemas.openxmlformats.org/drawingml/2006/main">
  <dgm:ptLst>
    <dgm:pt modelId="{940B7228-413C-4A99-AC00-1F23B69A1DD4}" type="doc">
      <dgm:prSet loTypeId="urn:microsoft.com/office/officeart/2005/8/layout/process4" loCatId="process" qsTypeId="urn:microsoft.com/office/officeart/2005/8/quickstyle/simple1" qsCatId="simple" csTypeId="urn:microsoft.com/office/officeart/2005/8/colors/accent1_2" csCatId="accent1" phldr="1"/>
      <dgm:spPr/>
      <dgm:t>
        <a:bodyPr/>
        <a:lstStyle/>
        <a:p>
          <a:endParaRPr lang="de-DE"/>
        </a:p>
      </dgm:t>
    </dgm:pt>
    <dgm:pt modelId="{023E6D3C-3B7D-4087-8933-4C37C30BC1DC}">
      <dgm:prSet/>
      <dgm:spPr/>
      <dgm:t>
        <a:bodyPr/>
        <a:lstStyle/>
        <a:p>
          <a:pPr rtl="0"/>
          <a:r>
            <a:rPr lang="en-US" dirty="0"/>
            <a:t>Collecting information</a:t>
          </a:r>
          <a:endParaRPr lang="de-DE" dirty="0"/>
        </a:p>
      </dgm:t>
    </dgm:pt>
    <dgm:pt modelId="{279115B0-1BF2-48C1-9638-36B7506A954C}" type="parTrans" cxnId="{DFC0677D-B8A8-4786-BD8B-8081881C67B6}">
      <dgm:prSet/>
      <dgm:spPr/>
      <dgm:t>
        <a:bodyPr/>
        <a:lstStyle/>
        <a:p>
          <a:endParaRPr lang="de-DE"/>
        </a:p>
      </dgm:t>
    </dgm:pt>
    <dgm:pt modelId="{60296EBA-3B5E-478A-A195-5CF25DA9F19C}" type="sibTrans" cxnId="{DFC0677D-B8A8-4786-BD8B-8081881C67B6}">
      <dgm:prSet/>
      <dgm:spPr/>
      <dgm:t>
        <a:bodyPr/>
        <a:lstStyle/>
        <a:p>
          <a:endParaRPr lang="de-DE"/>
        </a:p>
      </dgm:t>
    </dgm:pt>
    <dgm:pt modelId="{0231D160-668E-4048-9567-DB752E8A9559}">
      <dgm:prSet/>
      <dgm:spPr/>
      <dgm:t>
        <a:bodyPr/>
        <a:lstStyle/>
        <a:p>
          <a:pPr rtl="0"/>
          <a:r>
            <a:rPr lang="en-US" dirty="0"/>
            <a:t>Evaluation against audit criteria</a:t>
          </a:r>
          <a:endParaRPr lang="de-DE" dirty="0"/>
        </a:p>
      </dgm:t>
    </dgm:pt>
    <dgm:pt modelId="{7BCC5FA2-D1AC-422C-BF28-B2C28FD162F7}" type="parTrans" cxnId="{A3604DD2-DEBD-47FA-8C42-E161AAB5C617}">
      <dgm:prSet/>
      <dgm:spPr/>
      <dgm:t>
        <a:bodyPr/>
        <a:lstStyle/>
        <a:p>
          <a:endParaRPr lang="de-DE"/>
        </a:p>
      </dgm:t>
    </dgm:pt>
    <dgm:pt modelId="{BCC248CF-B4B1-4692-B2C3-164D5E0D8593}" type="sibTrans" cxnId="{A3604DD2-DEBD-47FA-8C42-E161AAB5C617}">
      <dgm:prSet/>
      <dgm:spPr/>
      <dgm:t>
        <a:bodyPr/>
        <a:lstStyle/>
        <a:p>
          <a:endParaRPr lang="de-DE"/>
        </a:p>
      </dgm:t>
    </dgm:pt>
    <dgm:pt modelId="{A0421274-CA0E-4352-A065-EB04C7D8796D}">
      <dgm:prSet/>
      <dgm:spPr>
        <a:solidFill>
          <a:schemeClr val="accent4">
            <a:lumMod val="60000"/>
            <a:lumOff val="40000"/>
          </a:schemeClr>
        </a:solidFill>
      </dgm:spPr>
      <dgm:t>
        <a:bodyPr/>
        <a:lstStyle/>
        <a:p>
          <a:pPr rtl="0"/>
          <a:r>
            <a:rPr lang="en-US" dirty="0"/>
            <a:t>Audit findings</a:t>
          </a:r>
          <a:endParaRPr lang="de-DE" dirty="0"/>
        </a:p>
      </dgm:t>
    </dgm:pt>
    <dgm:pt modelId="{7BA27CD0-283E-412B-AF54-E279AF03BB46}" type="parTrans" cxnId="{261BAC9D-D2B3-494B-95D2-72588A650B8C}">
      <dgm:prSet/>
      <dgm:spPr/>
      <dgm:t>
        <a:bodyPr/>
        <a:lstStyle/>
        <a:p>
          <a:endParaRPr lang="de-DE"/>
        </a:p>
      </dgm:t>
    </dgm:pt>
    <dgm:pt modelId="{35D67F29-E02A-4281-8DBB-F4A70E5659DF}" type="sibTrans" cxnId="{261BAC9D-D2B3-494B-95D2-72588A650B8C}">
      <dgm:prSet/>
      <dgm:spPr/>
      <dgm:t>
        <a:bodyPr/>
        <a:lstStyle/>
        <a:p>
          <a:endParaRPr lang="de-DE"/>
        </a:p>
      </dgm:t>
    </dgm:pt>
    <dgm:pt modelId="{8029C814-2171-4F37-B3BB-AA8A60AB6813}">
      <dgm:prSet/>
      <dgm:spPr/>
      <dgm:t>
        <a:bodyPr/>
        <a:lstStyle/>
        <a:p>
          <a:pPr rtl="0"/>
          <a:r>
            <a:rPr lang="en-US" dirty="0"/>
            <a:t>Review based on audit objectives</a:t>
          </a:r>
          <a:endParaRPr lang="de-DE" dirty="0"/>
        </a:p>
      </dgm:t>
    </dgm:pt>
    <dgm:pt modelId="{B71A0981-110F-4810-9C75-0E8C55F48BCD}" type="parTrans" cxnId="{DB754A88-A75C-4778-B9CB-9840EA41C81C}">
      <dgm:prSet/>
      <dgm:spPr/>
      <dgm:t>
        <a:bodyPr/>
        <a:lstStyle/>
        <a:p>
          <a:endParaRPr lang="de-DE"/>
        </a:p>
      </dgm:t>
    </dgm:pt>
    <dgm:pt modelId="{EF8383E7-1642-49AD-90FD-BBE019A037B7}" type="sibTrans" cxnId="{DB754A88-A75C-4778-B9CB-9840EA41C81C}">
      <dgm:prSet/>
      <dgm:spPr/>
      <dgm:t>
        <a:bodyPr/>
        <a:lstStyle/>
        <a:p>
          <a:endParaRPr lang="de-DE"/>
        </a:p>
      </dgm:t>
    </dgm:pt>
    <dgm:pt modelId="{CD7DB201-15F9-4896-B42C-3130AE66D4EA}">
      <dgm:prSet/>
      <dgm:spPr>
        <a:solidFill>
          <a:schemeClr val="accent4">
            <a:lumMod val="60000"/>
            <a:lumOff val="40000"/>
          </a:schemeClr>
        </a:solidFill>
      </dgm:spPr>
      <dgm:t>
        <a:bodyPr/>
        <a:lstStyle/>
        <a:p>
          <a:pPr rtl="0"/>
          <a:r>
            <a:rPr lang="en-US"/>
            <a:t>Audit conclusions</a:t>
          </a:r>
          <a:endParaRPr lang="de-DE"/>
        </a:p>
      </dgm:t>
    </dgm:pt>
    <dgm:pt modelId="{215AFA31-BBC4-412B-9125-66C2B5058A8F}" type="parTrans" cxnId="{2AB95CAA-4F20-42F7-A395-10DE1AED756B}">
      <dgm:prSet/>
      <dgm:spPr/>
      <dgm:t>
        <a:bodyPr/>
        <a:lstStyle/>
        <a:p>
          <a:endParaRPr lang="de-DE"/>
        </a:p>
      </dgm:t>
    </dgm:pt>
    <dgm:pt modelId="{6C3FCCA7-3886-45E4-91B4-5DF8398D417A}" type="sibTrans" cxnId="{2AB95CAA-4F20-42F7-A395-10DE1AED756B}">
      <dgm:prSet/>
      <dgm:spPr/>
      <dgm:t>
        <a:bodyPr/>
        <a:lstStyle/>
        <a:p>
          <a:endParaRPr lang="de-DE"/>
        </a:p>
      </dgm:t>
    </dgm:pt>
    <dgm:pt modelId="{8BD86ABA-AAD3-4D60-98DA-FF78098D2431}">
      <dgm:prSet/>
      <dgm:spPr>
        <a:solidFill>
          <a:schemeClr val="accent4">
            <a:lumMod val="60000"/>
            <a:lumOff val="40000"/>
          </a:schemeClr>
        </a:solidFill>
      </dgm:spPr>
      <dgm:t>
        <a:bodyPr/>
        <a:lstStyle/>
        <a:p>
          <a:pPr rtl="0"/>
          <a:r>
            <a:rPr lang="en-US"/>
            <a:t>Audit evidence</a:t>
          </a:r>
          <a:endParaRPr lang="de-DE" dirty="0"/>
        </a:p>
      </dgm:t>
    </dgm:pt>
    <dgm:pt modelId="{034200D1-DA73-493B-8588-398F164FC5BC}" type="parTrans" cxnId="{11B51FE8-0400-4618-8522-EF9C91EB1F83}">
      <dgm:prSet/>
      <dgm:spPr/>
      <dgm:t>
        <a:bodyPr/>
        <a:lstStyle/>
        <a:p>
          <a:endParaRPr lang="de-DE"/>
        </a:p>
      </dgm:t>
    </dgm:pt>
    <dgm:pt modelId="{4DB000C9-FAED-4238-BB5E-EE048906FFF9}" type="sibTrans" cxnId="{11B51FE8-0400-4618-8522-EF9C91EB1F83}">
      <dgm:prSet/>
      <dgm:spPr/>
      <dgm:t>
        <a:bodyPr/>
        <a:lstStyle/>
        <a:p>
          <a:endParaRPr lang="de-DE"/>
        </a:p>
      </dgm:t>
    </dgm:pt>
    <dgm:pt modelId="{788C4FA7-3869-4BF1-9B81-1926B750A353}" type="pres">
      <dgm:prSet presAssocID="{940B7228-413C-4A99-AC00-1F23B69A1DD4}" presName="Name0" presStyleCnt="0">
        <dgm:presLayoutVars>
          <dgm:dir/>
          <dgm:animLvl val="lvl"/>
          <dgm:resizeHandles val="exact"/>
        </dgm:presLayoutVars>
      </dgm:prSet>
      <dgm:spPr/>
    </dgm:pt>
    <dgm:pt modelId="{D5591B71-DBB4-4AF2-B380-4D7D7F3DE88B}" type="pres">
      <dgm:prSet presAssocID="{CD7DB201-15F9-4896-B42C-3130AE66D4EA}" presName="boxAndChildren" presStyleCnt="0"/>
      <dgm:spPr/>
    </dgm:pt>
    <dgm:pt modelId="{8720F1AF-7A74-4DA6-B189-08482C2218C0}" type="pres">
      <dgm:prSet presAssocID="{CD7DB201-15F9-4896-B42C-3130AE66D4EA}" presName="parentTextBox" presStyleLbl="node1" presStyleIdx="0" presStyleCnt="6"/>
      <dgm:spPr/>
    </dgm:pt>
    <dgm:pt modelId="{0B7E1F48-762F-4BD6-B051-B3346EE99C04}" type="pres">
      <dgm:prSet presAssocID="{EF8383E7-1642-49AD-90FD-BBE019A037B7}" presName="sp" presStyleCnt="0"/>
      <dgm:spPr/>
    </dgm:pt>
    <dgm:pt modelId="{0C1D819A-412D-40C7-98B8-3F214DBB1251}" type="pres">
      <dgm:prSet presAssocID="{8029C814-2171-4F37-B3BB-AA8A60AB6813}" presName="arrowAndChildren" presStyleCnt="0"/>
      <dgm:spPr/>
    </dgm:pt>
    <dgm:pt modelId="{338D0401-4885-4442-B30E-7EA10EF80154}" type="pres">
      <dgm:prSet presAssocID="{8029C814-2171-4F37-B3BB-AA8A60AB6813}" presName="parentTextArrow" presStyleLbl="node1" presStyleIdx="1" presStyleCnt="6"/>
      <dgm:spPr/>
    </dgm:pt>
    <dgm:pt modelId="{0A218340-10AC-455F-8DE8-4264336C310B}" type="pres">
      <dgm:prSet presAssocID="{35D67F29-E02A-4281-8DBB-F4A70E5659DF}" presName="sp" presStyleCnt="0"/>
      <dgm:spPr/>
    </dgm:pt>
    <dgm:pt modelId="{917F0450-7C8F-403C-B402-6AFBB26F87F0}" type="pres">
      <dgm:prSet presAssocID="{A0421274-CA0E-4352-A065-EB04C7D8796D}" presName="arrowAndChildren" presStyleCnt="0"/>
      <dgm:spPr/>
    </dgm:pt>
    <dgm:pt modelId="{D9D577BF-20B8-4327-A3AA-DDD6CD9DAA30}" type="pres">
      <dgm:prSet presAssocID="{A0421274-CA0E-4352-A065-EB04C7D8796D}" presName="parentTextArrow" presStyleLbl="node1" presStyleIdx="2" presStyleCnt="6"/>
      <dgm:spPr/>
    </dgm:pt>
    <dgm:pt modelId="{0AA676B2-156E-4A12-81D4-321D5A1BF1C5}" type="pres">
      <dgm:prSet presAssocID="{BCC248CF-B4B1-4692-B2C3-164D5E0D8593}" presName="sp" presStyleCnt="0"/>
      <dgm:spPr/>
    </dgm:pt>
    <dgm:pt modelId="{A1E6738D-9A04-45F4-9BB5-364FE772BB0D}" type="pres">
      <dgm:prSet presAssocID="{0231D160-668E-4048-9567-DB752E8A9559}" presName="arrowAndChildren" presStyleCnt="0"/>
      <dgm:spPr/>
    </dgm:pt>
    <dgm:pt modelId="{BEBDAA0F-F19A-4042-A92D-FC67B6256295}" type="pres">
      <dgm:prSet presAssocID="{0231D160-668E-4048-9567-DB752E8A9559}" presName="parentTextArrow" presStyleLbl="node1" presStyleIdx="3" presStyleCnt="6"/>
      <dgm:spPr/>
    </dgm:pt>
    <dgm:pt modelId="{82361A8D-E300-4912-AB59-CE61576F97E7}" type="pres">
      <dgm:prSet presAssocID="{4DB000C9-FAED-4238-BB5E-EE048906FFF9}" presName="sp" presStyleCnt="0"/>
      <dgm:spPr/>
    </dgm:pt>
    <dgm:pt modelId="{9A90871A-8AA8-4265-977E-BF8ACD32D586}" type="pres">
      <dgm:prSet presAssocID="{8BD86ABA-AAD3-4D60-98DA-FF78098D2431}" presName="arrowAndChildren" presStyleCnt="0"/>
      <dgm:spPr/>
    </dgm:pt>
    <dgm:pt modelId="{EACD5042-682E-4C1C-8F67-4E72C90FFDFE}" type="pres">
      <dgm:prSet presAssocID="{8BD86ABA-AAD3-4D60-98DA-FF78098D2431}" presName="parentTextArrow" presStyleLbl="node1" presStyleIdx="4" presStyleCnt="6"/>
      <dgm:spPr/>
    </dgm:pt>
    <dgm:pt modelId="{3A9ACC72-78B8-41AE-B034-6F740AB8D40A}" type="pres">
      <dgm:prSet presAssocID="{60296EBA-3B5E-478A-A195-5CF25DA9F19C}" presName="sp" presStyleCnt="0"/>
      <dgm:spPr/>
    </dgm:pt>
    <dgm:pt modelId="{F9AA9F70-71F7-4B1A-AAAB-B6B551F365CA}" type="pres">
      <dgm:prSet presAssocID="{023E6D3C-3B7D-4087-8933-4C37C30BC1DC}" presName="arrowAndChildren" presStyleCnt="0"/>
      <dgm:spPr/>
    </dgm:pt>
    <dgm:pt modelId="{85C504F4-A49F-4803-B861-C78D0B6CC4BA}" type="pres">
      <dgm:prSet presAssocID="{023E6D3C-3B7D-4087-8933-4C37C30BC1DC}" presName="parentTextArrow" presStyleLbl="node1" presStyleIdx="5" presStyleCnt="6"/>
      <dgm:spPr/>
    </dgm:pt>
  </dgm:ptLst>
  <dgm:cxnLst>
    <dgm:cxn modelId="{5DFB7906-8048-4D55-B7D9-87D5F309832C}" type="presOf" srcId="{940B7228-413C-4A99-AC00-1F23B69A1DD4}" destId="{788C4FA7-3869-4BF1-9B81-1926B750A353}" srcOrd="0" destOrd="0" presId="urn:microsoft.com/office/officeart/2005/8/layout/process4"/>
    <dgm:cxn modelId="{55D4B111-AD7C-4E43-A031-9B6FEC245B30}" type="presOf" srcId="{8029C814-2171-4F37-B3BB-AA8A60AB6813}" destId="{338D0401-4885-4442-B30E-7EA10EF80154}" srcOrd="0" destOrd="0" presId="urn:microsoft.com/office/officeart/2005/8/layout/process4"/>
    <dgm:cxn modelId="{23CBAD33-BA40-48A0-AA14-4D6C7DB45F28}" type="presOf" srcId="{A0421274-CA0E-4352-A065-EB04C7D8796D}" destId="{D9D577BF-20B8-4327-A3AA-DDD6CD9DAA30}" srcOrd="0" destOrd="0" presId="urn:microsoft.com/office/officeart/2005/8/layout/process4"/>
    <dgm:cxn modelId="{7CF4714C-2847-44C5-A71D-EF67B333660D}" type="presOf" srcId="{023E6D3C-3B7D-4087-8933-4C37C30BC1DC}" destId="{85C504F4-A49F-4803-B861-C78D0B6CC4BA}" srcOrd="0" destOrd="0" presId="urn:microsoft.com/office/officeart/2005/8/layout/process4"/>
    <dgm:cxn modelId="{41ACD24C-6458-4707-B845-790EE9DA661C}" type="presOf" srcId="{8BD86ABA-AAD3-4D60-98DA-FF78098D2431}" destId="{EACD5042-682E-4C1C-8F67-4E72C90FFDFE}" srcOrd="0" destOrd="0" presId="urn:microsoft.com/office/officeart/2005/8/layout/process4"/>
    <dgm:cxn modelId="{DFC0677D-B8A8-4786-BD8B-8081881C67B6}" srcId="{940B7228-413C-4A99-AC00-1F23B69A1DD4}" destId="{023E6D3C-3B7D-4087-8933-4C37C30BC1DC}" srcOrd="0" destOrd="0" parTransId="{279115B0-1BF2-48C1-9638-36B7506A954C}" sibTransId="{60296EBA-3B5E-478A-A195-5CF25DA9F19C}"/>
    <dgm:cxn modelId="{DB754A88-A75C-4778-B9CB-9840EA41C81C}" srcId="{940B7228-413C-4A99-AC00-1F23B69A1DD4}" destId="{8029C814-2171-4F37-B3BB-AA8A60AB6813}" srcOrd="4" destOrd="0" parTransId="{B71A0981-110F-4810-9C75-0E8C55F48BCD}" sibTransId="{EF8383E7-1642-49AD-90FD-BBE019A037B7}"/>
    <dgm:cxn modelId="{E0EB0593-4CFF-4C08-AA5F-ABC4518FAA87}" type="presOf" srcId="{CD7DB201-15F9-4896-B42C-3130AE66D4EA}" destId="{8720F1AF-7A74-4DA6-B189-08482C2218C0}" srcOrd="0" destOrd="0" presId="urn:microsoft.com/office/officeart/2005/8/layout/process4"/>
    <dgm:cxn modelId="{261BAC9D-D2B3-494B-95D2-72588A650B8C}" srcId="{940B7228-413C-4A99-AC00-1F23B69A1DD4}" destId="{A0421274-CA0E-4352-A065-EB04C7D8796D}" srcOrd="3" destOrd="0" parTransId="{7BA27CD0-283E-412B-AF54-E279AF03BB46}" sibTransId="{35D67F29-E02A-4281-8DBB-F4A70E5659DF}"/>
    <dgm:cxn modelId="{8183FB9F-A596-49E3-A369-DEAAF5F89A69}" type="presOf" srcId="{0231D160-668E-4048-9567-DB752E8A9559}" destId="{BEBDAA0F-F19A-4042-A92D-FC67B6256295}" srcOrd="0" destOrd="0" presId="urn:microsoft.com/office/officeart/2005/8/layout/process4"/>
    <dgm:cxn modelId="{2AB95CAA-4F20-42F7-A395-10DE1AED756B}" srcId="{940B7228-413C-4A99-AC00-1F23B69A1DD4}" destId="{CD7DB201-15F9-4896-B42C-3130AE66D4EA}" srcOrd="5" destOrd="0" parTransId="{215AFA31-BBC4-412B-9125-66C2B5058A8F}" sibTransId="{6C3FCCA7-3886-45E4-91B4-5DF8398D417A}"/>
    <dgm:cxn modelId="{A3604DD2-DEBD-47FA-8C42-E161AAB5C617}" srcId="{940B7228-413C-4A99-AC00-1F23B69A1DD4}" destId="{0231D160-668E-4048-9567-DB752E8A9559}" srcOrd="2" destOrd="0" parTransId="{7BCC5FA2-D1AC-422C-BF28-B2C28FD162F7}" sibTransId="{BCC248CF-B4B1-4692-B2C3-164D5E0D8593}"/>
    <dgm:cxn modelId="{11B51FE8-0400-4618-8522-EF9C91EB1F83}" srcId="{940B7228-413C-4A99-AC00-1F23B69A1DD4}" destId="{8BD86ABA-AAD3-4D60-98DA-FF78098D2431}" srcOrd="1" destOrd="0" parTransId="{034200D1-DA73-493B-8588-398F164FC5BC}" sibTransId="{4DB000C9-FAED-4238-BB5E-EE048906FFF9}"/>
    <dgm:cxn modelId="{1A135C4B-57EF-4ADC-B18A-E3AE4F9E017C}" type="presParOf" srcId="{788C4FA7-3869-4BF1-9B81-1926B750A353}" destId="{D5591B71-DBB4-4AF2-B380-4D7D7F3DE88B}" srcOrd="0" destOrd="0" presId="urn:microsoft.com/office/officeart/2005/8/layout/process4"/>
    <dgm:cxn modelId="{9EAF06ED-8CF6-43A8-8B2B-7927245D7206}" type="presParOf" srcId="{D5591B71-DBB4-4AF2-B380-4D7D7F3DE88B}" destId="{8720F1AF-7A74-4DA6-B189-08482C2218C0}" srcOrd="0" destOrd="0" presId="urn:microsoft.com/office/officeart/2005/8/layout/process4"/>
    <dgm:cxn modelId="{1155D901-366E-4EE4-9FDA-04F64EBC86B2}" type="presParOf" srcId="{788C4FA7-3869-4BF1-9B81-1926B750A353}" destId="{0B7E1F48-762F-4BD6-B051-B3346EE99C04}" srcOrd="1" destOrd="0" presId="urn:microsoft.com/office/officeart/2005/8/layout/process4"/>
    <dgm:cxn modelId="{73BCDBA4-E696-4D56-99CA-A61F951F8971}" type="presParOf" srcId="{788C4FA7-3869-4BF1-9B81-1926B750A353}" destId="{0C1D819A-412D-40C7-98B8-3F214DBB1251}" srcOrd="2" destOrd="0" presId="urn:microsoft.com/office/officeart/2005/8/layout/process4"/>
    <dgm:cxn modelId="{7517DD29-6EDE-4C85-87F2-1D945034B47F}" type="presParOf" srcId="{0C1D819A-412D-40C7-98B8-3F214DBB1251}" destId="{338D0401-4885-4442-B30E-7EA10EF80154}" srcOrd="0" destOrd="0" presId="urn:microsoft.com/office/officeart/2005/8/layout/process4"/>
    <dgm:cxn modelId="{B47ACB70-2EB9-444B-9D35-853CE65DA9D3}" type="presParOf" srcId="{788C4FA7-3869-4BF1-9B81-1926B750A353}" destId="{0A218340-10AC-455F-8DE8-4264336C310B}" srcOrd="3" destOrd="0" presId="urn:microsoft.com/office/officeart/2005/8/layout/process4"/>
    <dgm:cxn modelId="{D19BA501-59DD-4853-A2F5-5448CBE6ACC0}" type="presParOf" srcId="{788C4FA7-3869-4BF1-9B81-1926B750A353}" destId="{917F0450-7C8F-403C-B402-6AFBB26F87F0}" srcOrd="4" destOrd="0" presId="urn:microsoft.com/office/officeart/2005/8/layout/process4"/>
    <dgm:cxn modelId="{D3DFC8D7-DD03-4328-B7E5-0832989828FA}" type="presParOf" srcId="{917F0450-7C8F-403C-B402-6AFBB26F87F0}" destId="{D9D577BF-20B8-4327-A3AA-DDD6CD9DAA30}" srcOrd="0" destOrd="0" presId="urn:microsoft.com/office/officeart/2005/8/layout/process4"/>
    <dgm:cxn modelId="{DC7D4A04-A0DC-4942-B9E2-675599AFC9BD}" type="presParOf" srcId="{788C4FA7-3869-4BF1-9B81-1926B750A353}" destId="{0AA676B2-156E-4A12-81D4-321D5A1BF1C5}" srcOrd="5" destOrd="0" presId="urn:microsoft.com/office/officeart/2005/8/layout/process4"/>
    <dgm:cxn modelId="{D770EC9D-7A42-4355-9BA6-E536FF4013F7}" type="presParOf" srcId="{788C4FA7-3869-4BF1-9B81-1926B750A353}" destId="{A1E6738D-9A04-45F4-9BB5-364FE772BB0D}" srcOrd="6" destOrd="0" presId="urn:microsoft.com/office/officeart/2005/8/layout/process4"/>
    <dgm:cxn modelId="{AFBF7954-A10B-42E5-9AB6-D7864D45CB52}" type="presParOf" srcId="{A1E6738D-9A04-45F4-9BB5-364FE772BB0D}" destId="{BEBDAA0F-F19A-4042-A92D-FC67B6256295}" srcOrd="0" destOrd="0" presId="urn:microsoft.com/office/officeart/2005/8/layout/process4"/>
    <dgm:cxn modelId="{625F6A28-32CD-44D5-B552-2535353E2294}" type="presParOf" srcId="{788C4FA7-3869-4BF1-9B81-1926B750A353}" destId="{82361A8D-E300-4912-AB59-CE61576F97E7}" srcOrd="7" destOrd="0" presId="urn:microsoft.com/office/officeart/2005/8/layout/process4"/>
    <dgm:cxn modelId="{BE053D46-5ADE-428B-AABE-FA7975AB7516}" type="presParOf" srcId="{788C4FA7-3869-4BF1-9B81-1926B750A353}" destId="{9A90871A-8AA8-4265-977E-BF8ACD32D586}" srcOrd="8" destOrd="0" presId="urn:microsoft.com/office/officeart/2005/8/layout/process4"/>
    <dgm:cxn modelId="{7AC20936-B450-447F-887D-A5C545AF7128}" type="presParOf" srcId="{9A90871A-8AA8-4265-977E-BF8ACD32D586}" destId="{EACD5042-682E-4C1C-8F67-4E72C90FFDFE}" srcOrd="0" destOrd="0" presId="urn:microsoft.com/office/officeart/2005/8/layout/process4"/>
    <dgm:cxn modelId="{A81B201E-AD02-466C-9DDD-B864F962A885}" type="presParOf" srcId="{788C4FA7-3869-4BF1-9B81-1926B750A353}" destId="{3A9ACC72-78B8-41AE-B034-6F740AB8D40A}" srcOrd="9" destOrd="0" presId="urn:microsoft.com/office/officeart/2005/8/layout/process4"/>
    <dgm:cxn modelId="{A17D1689-836C-4307-A146-D2C6FB75CA43}" type="presParOf" srcId="{788C4FA7-3869-4BF1-9B81-1926B750A353}" destId="{F9AA9F70-71F7-4B1A-AAAB-B6B551F365CA}" srcOrd="10" destOrd="0" presId="urn:microsoft.com/office/officeart/2005/8/layout/process4"/>
    <dgm:cxn modelId="{B2CC0D53-50C3-49A9-9104-92C67E376937}" type="presParOf" srcId="{F9AA9F70-71F7-4B1A-AAAB-B6B551F365CA}" destId="{85C504F4-A49F-4803-B861-C78D0B6CC4BA}" srcOrd="0"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2.xml><?xml version="1.0" encoding="utf-8"?>
<dgm:dataModel xmlns:dgm="http://schemas.openxmlformats.org/drawingml/2006/diagram" xmlns:a="http://schemas.openxmlformats.org/drawingml/2006/main">
  <dgm:ptLst>
    <dgm:pt modelId="{F3D0BFDD-6997-4936-8B06-57AC08F7BA67}" type="doc">
      <dgm:prSet loTypeId="urn:microsoft.com/office/officeart/2005/8/layout/hProcess9" loCatId="process" qsTypeId="urn:microsoft.com/office/officeart/2005/8/quickstyle/simple1" qsCatId="simple" csTypeId="urn:microsoft.com/office/officeart/2005/8/colors/accent1_2" csCatId="accent1"/>
      <dgm:spPr/>
      <dgm:t>
        <a:bodyPr/>
        <a:lstStyle/>
        <a:p>
          <a:endParaRPr lang="de-DE"/>
        </a:p>
      </dgm:t>
    </dgm:pt>
    <dgm:pt modelId="{59F4E706-B104-4F42-99F8-07C2F0E8F674}">
      <dgm:prSet/>
      <dgm:spPr/>
      <dgm:t>
        <a:bodyPr/>
        <a:lstStyle/>
        <a:p>
          <a:r>
            <a:rPr lang="en-US"/>
            <a:t>Capability:</a:t>
          </a:r>
          <a:endParaRPr lang="de-DE"/>
        </a:p>
      </dgm:t>
    </dgm:pt>
    <dgm:pt modelId="{CCB1D0F0-762C-4D6F-A2EF-50D2D68D7363}" type="parTrans" cxnId="{5CE600E0-3587-40EB-882C-092EC569C646}">
      <dgm:prSet/>
      <dgm:spPr/>
      <dgm:t>
        <a:bodyPr/>
        <a:lstStyle/>
        <a:p>
          <a:endParaRPr lang="de-DE"/>
        </a:p>
      </dgm:t>
    </dgm:pt>
    <dgm:pt modelId="{B1E375F3-BD8A-4737-8776-D2492DE7A807}" type="sibTrans" cxnId="{5CE600E0-3587-40EB-882C-092EC569C646}">
      <dgm:prSet/>
      <dgm:spPr/>
      <dgm:t>
        <a:bodyPr/>
        <a:lstStyle/>
        <a:p>
          <a:endParaRPr lang="de-DE"/>
        </a:p>
      </dgm:t>
    </dgm:pt>
    <dgm:pt modelId="{2C508260-23D0-4AE5-9999-453E822902F6}">
      <dgm:prSet/>
      <dgm:spPr/>
      <dgm:t>
        <a:bodyPr/>
        <a:lstStyle/>
        <a:p>
          <a:r>
            <a:rPr lang="en-US"/>
            <a:t>How good / effective are you at a single process or activity?</a:t>
          </a:r>
          <a:endParaRPr lang="de-DE"/>
        </a:p>
      </dgm:t>
    </dgm:pt>
    <dgm:pt modelId="{B8492F36-6CB9-4C72-B9A5-3BA57F861E17}" type="parTrans" cxnId="{0FE6D5D1-9447-46D0-B9B9-3C2A52BF54CB}">
      <dgm:prSet/>
      <dgm:spPr/>
      <dgm:t>
        <a:bodyPr/>
        <a:lstStyle/>
        <a:p>
          <a:endParaRPr lang="de-DE"/>
        </a:p>
      </dgm:t>
    </dgm:pt>
    <dgm:pt modelId="{13F49AF2-CCBF-419C-A71F-78BCF55A117A}" type="sibTrans" cxnId="{0FE6D5D1-9447-46D0-B9B9-3C2A52BF54CB}">
      <dgm:prSet/>
      <dgm:spPr/>
      <dgm:t>
        <a:bodyPr/>
        <a:lstStyle/>
        <a:p>
          <a:endParaRPr lang="de-DE"/>
        </a:p>
      </dgm:t>
    </dgm:pt>
    <dgm:pt modelId="{DD4CF1ED-47B3-4DBD-9A61-ABDB41E58ABD}">
      <dgm:prSet/>
      <dgm:spPr/>
      <dgm:t>
        <a:bodyPr/>
        <a:lstStyle/>
        <a:p>
          <a:r>
            <a:rPr lang="en-US"/>
            <a:t>How complete / consistent / well-maintained is a specific output?</a:t>
          </a:r>
          <a:endParaRPr lang="de-DE"/>
        </a:p>
      </dgm:t>
    </dgm:pt>
    <dgm:pt modelId="{FA527BC5-9A8C-4484-AC5C-2CAC38E83648}" type="parTrans" cxnId="{5EF8304A-0825-4134-BAFB-6B1AE07D4439}">
      <dgm:prSet/>
      <dgm:spPr/>
      <dgm:t>
        <a:bodyPr/>
        <a:lstStyle/>
        <a:p>
          <a:endParaRPr lang="de-DE"/>
        </a:p>
      </dgm:t>
    </dgm:pt>
    <dgm:pt modelId="{36CF600C-DD6A-4745-9601-5B989AEE5E66}" type="sibTrans" cxnId="{5EF8304A-0825-4134-BAFB-6B1AE07D4439}">
      <dgm:prSet/>
      <dgm:spPr/>
      <dgm:t>
        <a:bodyPr/>
        <a:lstStyle/>
        <a:p>
          <a:endParaRPr lang="de-DE"/>
        </a:p>
      </dgm:t>
    </dgm:pt>
    <dgm:pt modelId="{8B81D0A4-1AE9-490F-A5C0-A2C5B0B8489C}">
      <dgm:prSet/>
      <dgm:spPr/>
      <dgm:t>
        <a:bodyPr/>
        <a:lstStyle/>
        <a:p>
          <a:r>
            <a:rPr lang="en-US"/>
            <a:t>Maturity:</a:t>
          </a:r>
          <a:endParaRPr lang="de-DE"/>
        </a:p>
      </dgm:t>
    </dgm:pt>
    <dgm:pt modelId="{5A20C9A6-CC2E-4163-924D-5682ACABDF66}" type="parTrans" cxnId="{2A6161B0-264D-4166-84C4-0313F0BFFF04}">
      <dgm:prSet/>
      <dgm:spPr/>
      <dgm:t>
        <a:bodyPr/>
        <a:lstStyle/>
        <a:p>
          <a:endParaRPr lang="de-DE"/>
        </a:p>
      </dgm:t>
    </dgm:pt>
    <dgm:pt modelId="{59FF456B-B2BC-421C-93BB-2D929E171062}" type="sibTrans" cxnId="{2A6161B0-264D-4166-84C4-0313F0BFFF04}">
      <dgm:prSet/>
      <dgm:spPr/>
      <dgm:t>
        <a:bodyPr/>
        <a:lstStyle/>
        <a:p>
          <a:endParaRPr lang="de-DE"/>
        </a:p>
      </dgm:t>
    </dgm:pt>
    <dgm:pt modelId="{1BB60E13-AD7F-4E0D-8A47-8300B938E8B0}">
      <dgm:prSet/>
      <dgm:spPr/>
      <dgm:t>
        <a:bodyPr/>
        <a:lstStyle/>
        <a:p>
          <a:r>
            <a:rPr lang="en-US"/>
            <a:t>How good / effective is your overall management system, based on the specific capabilities in each process?</a:t>
          </a:r>
          <a:endParaRPr lang="de-DE"/>
        </a:p>
      </dgm:t>
    </dgm:pt>
    <dgm:pt modelId="{EFB762E1-B434-456B-A66F-C2FBDF5F835E}" type="parTrans" cxnId="{CF73A48F-BEA7-4262-A000-BB34AD06FEB6}">
      <dgm:prSet/>
      <dgm:spPr/>
      <dgm:t>
        <a:bodyPr/>
        <a:lstStyle/>
        <a:p>
          <a:endParaRPr lang="de-DE"/>
        </a:p>
      </dgm:t>
    </dgm:pt>
    <dgm:pt modelId="{0B238BC2-0D5A-47FC-ABA3-03D741EF517D}" type="sibTrans" cxnId="{CF73A48F-BEA7-4262-A000-BB34AD06FEB6}">
      <dgm:prSet/>
      <dgm:spPr/>
      <dgm:t>
        <a:bodyPr/>
        <a:lstStyle/>
        <a:p>
          <a:endParaRPr lang="de-DE"/>
        </a:p>
      </dgm:t>
    </dgm:pt>
    <dgm:pt modelId="{C439C411-A237-4B8F-8AFB-00B1A5D7E8BF}" type="pres">
      <dgm:prSet presAssocID="{F3D0BFDD-6997-4936-8B06-57AC08F7BA67}" presName="CompostProcess" presStyleCnt="0">
        <dgm:presLayoutVars>
          <dgm:dir/>
          <dgm:resizeHandles val="exact"/>
        </dgm:presLayoutVars>
      </dgm:prSet>
      <dgm:spPr/>
    </dgm:pt>
    <dgm:pt modelId="{1CE12149-0E9A-458F-8E34-DAC68501DB05}" type="pres">
      <dgm:prSet presAssocID="{F3D0BFDD-6997-4936-8B06-57AC08F7BA67}" presName="arrow" presStyleLbl="bgShp" presStyleIdx="0" presStyleCnt="1"/>
      <dgm:spPr/>
    </dgm:pt>
    <dgm:pt modelId="{C94F07D6-33F7-4CB9-89D7-A38905A7B5AA}" type="pres">
      <dgm:prSet presAssocID="{F3D0BFDD-6997-4936-8B06-57AC08F7BA67}" presName="linearProcess" presStyleCnt="0"/>
      <dgm:spPr/>
    </dgm:pt>
    <dgm:pt modelId="{2F0CF6E4-0D2B-41C1-9802-F0BF9073198D}" type="pres">
      <dgm:prSet presAssocID="{59F4E706-B104-4F42-99F8-07C2F0E8F674}" presName="textNode" presStyleLbl="node1" presStyleIdx="0" presStyleCnt="2">
        <dgm:presLayoutVars>
          <dgm:bulletEnabled val="1"/>
        </dgm:presLayoutVars>
      </dgm:prSet>
      <dgm:spPr/>
    </dgm:pt>
    <dgm:pt modelId="{A3898ABB-D614-423F-9AF2-89344DC16778}" type="pres">
      <dgm:prSet presAssocID="{B1E375F3-BD8A-4737-8776-D2492DE7A807}" presName="sibTrans" presStyleCnt="0"/>
      <dgm:spPr/>
    </dgm:pt>
    <dgm:pt modelId="{7C244D52-CBEF-473D-8032-A6FFE4AADB00}" type="pres">
      <dgm:prSet presAssocID="{8B81D0A4-1AE9-490F-A5C0-A2C5B0B8489C}" presName="textNode" presStyleLbl="node1" presStyleIdx="1" presStyleCnt="2">
        <dgm:presLayoutVars>
          <dgm:bulletEnabled val="1"/>
        </dgm:presLayoutVars>
      </dgm:prSet>
      <dgm:spPr/>
    </dgm:pt>
  </dgm:ptLst>
  <dgm:cxnLst>
    <dgm:cxn modelId="{C4EB4337-FC7D-443C-B0E8-6771A6172B2C}" type="presOf" srcId="{1BB60E13-AD7F-4E0D-8A47-8300B938E8B0}" destId="{7C244D52-CBEF-473D-8032-A6FFE4AADB00}" srcOrd="0" destOrd="1" presId="urn:microsoft.com/office/officeart/2005/8/layout/hProcess9"/>
    <dgm:cxn modelId="{5EF8304A-0825-4134-BAFB-6B1AE07D4439}" srcId="{59F4E706-B104-4F42-99F8-07C2F0E8F674}" destId="{DD4CF1ED-47B3-4DBD-9A61-ABDB41E58ABD}" srcOrd="1" destOrd="0" parTransId="{FA527BC5-9A8C-4484-AC5C-2CAC38E83648}" sibTransId="{36CF600C-DD6A-4745-9601-5B989AEE5E66}"/>
    <dgm:cxn modelId="{CF73A48F-BEA7-4262-A000-BB34AD06FEB6}" srcId="{8B81D0A4-1AE9-490F-A5C0-A2C5B0B8489C}" destId="{1BB60E13-AD7F-4E0D-8A47-8300B938E8B0}" srcOrd="0" destOrd="0" parTransId="{EFB762E1-B434-456B-A66F-C2FBDF5F835E}" sibTransId="{0B238BC2-0D5A-47FC-ABA3-03D741EF517D}"/>
    <dgm:cxn modelId="{C9269399-AB5D-4BDE-897D-2F313B1190E7}" type="presOf" srcId="{DD4CF1ED-47B3-4DBD-9A61-ABDB41E58ABD}" destId="{2F0CF6E4-0D2B-41C1-9802-F0BF9073198D}" srcOrd="0" destOrd="2" presId="urn:microsoft.com/office/officeart/2005/8/layout/hProcess9"/>
    <dgm:cxn modelId="{D70E33A4-B5B0-42C1-BA37-61CCDFD6DD6A}" type="presOf" srcId="{8B81D0A4-1AE9-490F-A5C0-A2C5B0B8489C}" destId="{7C244D52-CBEF-473D-8032-A6FFE4AADB00}" srcOrd="0" destOrd="0" presId="urn:microsoft.com/office/officeart/2005/8/layout/hProcess9"/>
    <dgm:cxn modelId="{2A6161B0-264D-4166-84C4-0313F0BFFF04}" srcId="{F3D0BFDD-6997-4936-8B06-57AC08F7BA67}" destId="{8B81D0A4-1AE9-490F-A5C0-A2C5B0B8489C}" srcOrd="1" destOrd="0" parTransId="{5A20C9A6-CC2E-4163-924D-5682ACABDF66}" sibTransId="{59FF456B-B2BC-421C-93BB-2D929E171062}"/>
    <dgm:cxn modelId="{CB4D63BA-1A3B-4824-8510-893682D30FA5}" type="presOf" srcId="{2C508260-23D0-4AE5-9999-453E822902F6}" destId="{2F0CF6E4-0D2B-41C1-9802-F0BF9073198D}" srcOrd="0" destOrd="1" presId="urn:microsoft.com/office/officeart/2005/8/layout/hProcess9"/>
    <dgm:cxn modelId="{0FE6D5D1-9447-46D0-B9B9-3C2A52BF54CB}" srcId="{59F4E706-B104-4F42-99F8-07C2F0E8F674}" destId="{2C508260-23D0-4AE5-9999-453E822902F6}" srcOrd="0" destOrd="0" parTransId="{B8492F36-6CB9-4C72-B9A5-3BA57F861E17}" sibTransId="{13F49AF2-CCBF-419C-A71F-78BCF55A117A}"/>
    <dgm:cxn modelId="{5CE600E0-3587-40EB-882C-092EC569C646}" srcId="{F3D0BFDD-6997-4936-8B06-57AC08F7BA67}" destId="{59F4E706-B104-4F42-99F8-07C2F0E8F674}" srcOrd="0" destOrd="0" parTransId="{CCB1D0F0-762C-4D6F-A2EF-50D2D68D7363}" sibTransId="{B1E375F3-BD8A-4737-8776-D2492DE7A807}"/>
    <dgm:cxn modelId="{FAFA05F1-D9CC-49A3-B0A9-74E52615C8C4}" type="presOf" srcId="{F3D0BFDD-6997-4936-8B06-57AC08F7BA67}" destId="{C439C411-A237-4B8F-8AFB-00B1A5D7E8BF}" srcOrd="0" destOrd="0" presId="urn:microsoft.com/office/officeart/2005/8/layout/hProcess9"/>
    <dgm:cxn modelId="{78853EFB-AD53-470A-B3A0-3D4F2D04E3D3}" type="presOf" srcId="{59F4E706-B104-4F42-99F8-07C2F0E8F674}" destId="{2F0CF6E4-0D2B-41C1-9802-F0BF9073198D}" srcOrd="0" destOrd="0" presId="urn:microsoft.com/office/officeart/2005/8/layout/hProcess9"/>
    <dgm:cxn modelId="{0F910FA2-F6C0-4861-A7B0-3B699A7AE7FE}" type="presParOf" srcId="{C439C411-A237-4B8F-8AFB-00B1A5D7E8BF}" destId="{1CE12149-0E9A-458F-8E34-DAC68501DB05}" srcOrd="0" destOrd="0" presId="urn:microsoft.com/office/officeart/2005/8/layout/hProcess9"/>
    <dgm:cxn modelId="{B42A03E0-E9BC-4903-92CB-7EC14B488080}" type="presParOf" srcId="{C439C411-A237-4B8F-8AFB-00B1A5D7E8BF}" destId="{C94F07D6-33F7-4CB9-89D7-A38905A7B5AA}" srcOrd="1" destOrd="0" presId="urn:microsoft.com/office/officeart/2005/8/layout/hProcess9"/>
    <dgm:cxn modelId="{66D42B28-865F-4A56-9255-3D2125FE22F3}" type="presParOf" srcId="{C94F07D6-33F7-4CB9-89D7-A38905A7B5AA}" destId="{2F0CF6E4-0D2B-41C1-9802-F0BF9073198D}" srcOrd="0" destOrd="0" presId="urn:microsoft.com/office/officeart/2005/8/layout/hProcess9"/>
    <dgm:cxn modelId="{1D7A5929-FB29-4BFA-BA49-80AA138D62D2}" type="presParOf" srcId="{C94F07D6-33F7-4CB9-89D7-A38905A7B5AA}" destId="{A3898ABB-D614-423F-9AF2-89344DC16778}" srcOrd="1" destOrd="0" presId="urn:microsoft.com/office/officeart/2005/8/layout/hProcess9"/>
    <dgm:cxn modelId="{0E32E60D-C5D6-4F89-9F3A-735A2A535501}" type="presParOf" srcId="{C94F07D6-33F7-4CB9-89D7-A38905A7B5AA}" destId="{7C244D52-CBEF-473D-8032-A6FFE4AADB00}" srcOrd="2"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3.xml><?xml version="1.0" encoding="utf-8"?>
<dgm:dataModel xmlns:dgm="http://schemas.openxmlformats.org/drawingml/2006/diagram" xmlns:a="http://schemas.openxmlformats.org/drawingml/2006/main">
  <dgm:ptLst>
    <dgm:pt modelId="{B84353B4-2A70-40A5-97F9-3EC8C28B0507}" type="doc">
      <dgm:prSet loTypeId="urn:microsoft.com/office/officeart/2005/8/layout/arrow2" loCatId="process" qsTypeId="urn:microsoft.com/office/officeart/2005/8/quickstyle/simple1" qsCatId="simple" csTypeId="urn:microsoft.com/office/officeart/2005/8/colors/accent1_2" csCatId="accent1"/>
      <dgm:spPr/>
      <dgm:t>
        <a:bodyPr/>
        <a:lstStyle/>
        <a:p>
          <a:endParaRPr lang="de-DE"/>
        </a:p>
      </dgm:t>
    </dgm:pt>
    <dgm:pt modelId="{E880B16C-2554-4561-8030-17BACAA8D36C}">
      <dgm:prSet/>
      <dgm:spPr/>
      <dgm:t>
        <a:bodyPr/>
        <a:lstStyle/>
        <a:p>
          <a:r>
            <a:rPr lang="en-US"/>
            <a:t>Level 0: Unaware / Non-existent</a:t>
          </a:r>
          <a:endParaRPr lang="de-DE"/>
        </a:p>
      </dgm:t>
    </dgm:pt>
    <dgm:pt modelId="{48460006-84B0-4C73-B54A-26F4B2C25A66}" type="parTrans" cxnId="{08C58342-1C02-4CC5-8350-BDF4718AC684}">
      <dgm:prSet/>
      <dgm:spPr/>
      <dgm:t>
        <a:bodyPr/>
        <a:lstStyle/>
        <a:p>
          <a:endParaRPr lang="de-DE"/>
        </a:p>
      </dgm:t>
    </dgm:pt>
    <dgm:pt modelId="{874E5E96-7CBA-4CC1-B674-2ED840A29213}" type="sibTrans" cxnId="{08C58342-1C02-4CC5-8350-BDF4718AC684}">
      <dgm:prSet/>
      <dgm:spPr/>
      <dgm:t>
        <a:bodyPr/>
        <a:lstStyle/>
        <a:p>
          <a:endParaRPr lang="de-DE"/>
        </a:p>
      </dgm:t>
    </dgm:pt>
    <dgm:pt modelId="{1C4F8641-0486-4B35-8CF8-50B88356031E}">
      <dgm:prSet/>
      <dgm:spPr/>
      <dgm:t>
        <a:bodyPr/>
        <a:lstStyle/>
        <a:p>
          <a:r>
            <a:rPr lang="en-US"/>
            <a:t>Level 1: Ad-hoc / Initial</a:t>
          </a:r>
          <a:endParaRPr lang="de-DE"/>
        </a:p>
      </dgm:t>
    </dgm:pt>
    <dgm:pt modelId="{6071805F-F02C-4C16-84BD-B86E08EA0BF1}" type="parTrans" cxnId="{599F2C6F-1E3D-4E8C-B97F-CB5D7BC1EB16}">
      <dgm:prSet/>
      <dgm:spPr/>
      <dgm:t>
        <a:bodyPr/>
        <a:lstStyle/>
        <a:p>
          <a:endParaRPr lang="de-DE"/>
        </a:p>
      </dgm:t>
    </dgm:pt>
    <dgm:pt modelId="{11AF4422-A5EE-4516-9427-7F15310F2E6B}" type="sibTrans" cxnId="{599F2C6F-1E3D-4E8C-B97F-CB5D7BC1EB16}">
      <dgm:prSet/>
      <dgm:spPr/>
      <dgm:t>
        <a:bodyPr/>
        <a:lstStyle/>
        <a:p>
          <a:endParaRPr lang="de-DE"/>
        </a:p>
      </dgm:t>
    </dgm:pt>
    <dgm:pt modelId="{DE4C583B-0042-43B0-BDE1-8C0CC4929900}">
      <dgm:prSet/>
      <dgm:spPr/>
      <dgm:t>
        <a:bodyPr/>
        <a:lstStyle/>
        <a:p>
          <a:r>
            <a:rPr lang="en-US"/>
            <a:t>Level 2: Repeatable / Partial</a:t>
          </a:r>
          <a:endParaRPr lang="de-DE"/>
        </a:p>
      </dgm:t>
    </dgm:pt>
    <dgm:pt modelId="{A32099CA-7C47-4BAF-A94F-E54F9B57D7B5}" type="parTrans" cxnId="{08435BB6-294D-4047-9508-407C5B9E7549}">
      <dgm:prSet/>
      <dgm:spPr/>
      <dgm:t>
        <a:bodyPr/>
        <a:lstStyle/>
        <a:p>
          <a:endParaRPr lang="de-DE"/>
        </a:p>
      </dgm:t>
    </dgm:pt>
    <dgm:pt modelId="{66836F86-B9B2-4CF5-B828-3120547FE2EF}" type="sibTrans" cxnId="{08435BB6-294D-4047-9508-407C5B9E7549}">
      <dgm:prSet/>
      <dgm:spPr/>
      <dgm:t>
        <a:bodyPr/>
        <a:lstStyle/>
        <a:p>
          <a:endParaRPr lang="de-DE"/>
        </a:p>
      </dgm:t>
    </dgm:pt>
    <dgm:pt modelId="{FE27281B-303B-47F3-AF82-D5B713673A0A}">
      <dgm:prSet/>
      <dgm:spPr/>
      <dgm:t>
        <a:bodyPr/>
        <a:lstStyle/>
        <a:p>
          <a:r>
            <a:rPr lang="en-US"/>
            <a:t>Level 3: Defined / Complete</a:t>
          </a:r>
          <a:endParaRPr lang="de-DE"/>
        </a:p>
      </dgm:t>
    </dgm:pt>
    <dgm:pt modelId="{77891212-C8B3-47C0-A2C7-A88AD9FDBBBE}" type="parTrans" cxnId="{C38BD04C-69B9-4988-9EB3-5CB52376C400}">
      <dgm:prSet/>
      <dgm:spPr/>
      <dgm:t>
        <a:bodyPr/>
        <a:lstStyle/>
        <a:p>
          <a:endParaRPr lang="de-DE"/>
        </a:p>
      </dgm:t>
    </dgm:pt>
    <dgm:pt modelId="{7357DC87-166A-4A1E-A5D6-B54747D19BA3}" type="sibTrans" cxnId="{C38BD04C-69B9-4988-9EB3-5CB52376C400}">
      <dgm:prSet/>
      <dgm:spPr/>
      <dgm:t>
        <a:bodyPr/>
        <a:lstStyle/>
        <a:p>
          <a:endParaRPr lang="de-DE"/>
        </a:p>
      </dgm:t>
    </dgm:pt>
    <dgm:pt modelId="{9F128CD7-FEA3-4600-BEFC-5D793CAD6D09}">
      <dgm:prSet/>
      <dgm:spPr/>
      <dgm:t>
        <a:bodyPr/>
        <a:lstStyle/>
        <a:p>
          <a:r>
            <a:rPr lang="en-US"/>
            <a:t>Level 4: Managed / Aligned</a:t>
          </a:r>
          <a:endParaRPr lang="de-DE"/>
        </a:p>
      </dgm:t>
    </dgm:pt>
    <dgm:pt modelId="{4FB5A318-4EA4-4498-8C33-210219CD08E8}" type="parTrans" cxnId="{F970D61B-2E7B-49C8-A6C0-040BFF3E3CB7}">
      <dgm:prSet/>
      <dgm:spPr/>
      <dgm:t>
        <a:bodyPr/>
        <a:lstStyle/>
        <a:p>
          <a:endParaRPr lang="de-DE"/>
        </a:p>
      </dgm:t>
    </dgm:pt>
    <dgm:pt modelId="{7B80AE1B-9237-455F-BCBE-E908465F4288}" type="sibTrans" cxnId="{F970D61B-2E7B-49C8-A6C0-040BFF3E3CB7}">
      <dgm:prSet/>
      <dgm:spPr/>
      <dgm:t>
        <a:bodyPr/>
        <a:lstStyle/>
        <a:p>
          <a:endParaRPr lang="de-DE"/>
        </a:p>
      </dgm:t>
    </dgm:pt>
    <dgm:pt modelId="{F02A18FF-4A71-4F44-BC6A-74BCB612201A}" type="pres">
      <dgm:prSet presAssocID="{B84353B4-2A70-40A5-97F9-3EC8C28B0507}" presName="arrowDiagram" presStyleCnt="0">
        <dgm:presLayoutVars>
          <dgm:chMax val="5"/>
          <dgm:dir/>
          <dgm:resizeHandles val="exact"/>
        </dgm:presLayoutVars>
      </dgm:prSet>
      <dgm:spPr/>
    </dgm:pt>
    <dgm:pt modelId="{B83E1B78-250B-4F57-A8E7-EC7C6C0F6258}" type="pres">
      <dgm:prSet presAssocID="{B84353B4-2A70-40A5-97F9-3EC8C28B0507}" presName="arrow" presStyleLbl="bgShp" presStyleIdx="0" presStyleCnt="1"/>
      <dgm:spPr/>
    </dgm:pt>
    <dgm:pt modelId="{218B0828-D887-4DB2-B168-E0F16E837CD5}" type="pres">
      <dgm:prSet presAssocID="{B84353B4-2A70-40A5-97F9-3EC8C28B0507}" presName="arrowDiagram5" presStyleCnt="0"/>
      <dgm:spPr/>
    </dgm:pt>
    <dgm:pt modelId="{CDB1AAF7-9758-44D7-B1CF-AB5E00412429}" type="pres">
      <dgm:prSet presAssocID="{E880B16C-2554-4561-8030-17BACAA8D36C}" presName="bullet5a" presStyleLbl="node1" presStyleIdx="0" presStyleCnt="5"/>
      <dgm:spPr/>
    </dgm:pt>
    <dgm:pt modelId="{1ECD2870-CA6F-4264-8BDE-2F7003552FC1}" type="pres">
      <dgm:prSet presAssocID="{E880B16C-2554-4561-8030-17BACAA8D36C}" presName="textBox5a" presStyleLbl="revTx" presStyleIdx="0" presStyleCnt="5">
        <dgm:presLayoutVars>
          <dgm:bulletEnabled val="1"/>
        </dgm:presLayoutVars>
      </dgm:prSet>
      <dgm:spPr/>
    </dgm:pt>
    <dgm:pt modelId="{AAAAB420-D1DD-42BB-A539-EDAB7267C5FD}" type="pres">
      <dgm:prSet presAssocID="{1C4F8641-0486-4B35-8CF8-50B88356031E}" presName="bullet5b" presStyleLbl="node1" presStyleIdx="1" presStyleCnt="5"/>
      <dgm:spPr/>
    </dgm:pt>
    <dgm:pt modelId="{7B6AEA49-9578-44E3-B4C3-BA72C6EDD689}" type="pres">
      <dgm:prSet presAssocID="{1C4F8641-0486-4B35-8CF8-50B88356031E}" presName="textBox5b" presStyleLbl="revTx" presStyleIdx="1" presStyleCnt="5">
        <dgm:presLayoutVars>
          <dgm:bulletEnabled val="1"/>
        </dgm:presLayoutVars>
      </dgm:prSet>
      <dgm:spPr/>
    </dgm:pt>
    <dgm:pt modelId="{2E7F5440-8B3A-468E-A279-2F1BF2194F78}" type="pres">
      <dgm:prSet presAssocID="{DE4C583B-0042-43B0-BDE1-8C0CC4929900}" presName="bullet5c" presStyleLbl="node1" presStyleIdx="2" presStyleCnt="5"/>
      <dgm:spPr/>
    </dgm:pt>
    <dgm:pt modelId="{EFF31A1A-7923-4060-A1A1-E375C58C77B2}" type="pres">
      <dgm:prSet presAssocID="{DE4C583B-0042-43B0-BDE1-8C0CC4929900}" presName="textBox5c" presStyleLbl="revTx" presStyleIdx="2" presStyleCnt="5">
        <dgm:presLayoutVars>
          <dgm:bulletEnabled val="1"/>
        </dgm:presLayoutVars>
      </dgm:prSet>
      <dgm:spPr/>
    </dgm:pt>
    <dgm:pt modelId="{67B9BE79-4C8F-475B-A914-45D2B0E44CAC}" type="pres">
      <dgm:prSet presAssocID="{FE27281B-303B-47F3-AF82-D5B713673A0A}" presName="bullet5d" presStyleLbl="node1" presStyleIdx="3" presStyleCnt="5"/>
      <dgm:spPr/>
    </dgm:pt>
    <dgm:pt modelId="{8BAFC235-DE98-4D0B-B8CD-83BFF8D71EA7}" type="pres">
      <dgm:prSet presAssocID="{FE27281B-303B-47F3-AF82-D5B713673A0A}" presName="textBox5d" presStyleLbl="revTx" presStyleIdx="3" presStyleCnt="5">
        <dgm:presLayoutVars>
          <dgm:bulletEnabled val="1"/>
        </dgm:presLayoutVars>
      </dgm:prSet>
      <dgm:spPr/>
    </dgm:pt>
    <dgm:pt modelId="{02243175-F8AE-438B-BF51-E810E3DDB1A5}" type="pres">
      <dgm:prSet presAssocID="{9F128CD7-FEA3-4600-BEFC-5D793CAD6D09}" presName="bullet5e" presStyleLbl="node1" presStyleIdx="4" presStyleCnt="5"/>
      <dgm:spPr/>
    </dgm:pt>
    <dgm:pt modelId="{2DA4BAF6-DA98-4FD8-9B06-DCB0A50C4675}" type="pres">
      <dgm:prSet presAssocID="{9F128CD7-FEA3-4600-BEFC-5D793CAD6D09}" presName="textBox5e" presStyleLbl="revTx" presStyleIdx="4" presStyleCnt="5">
        <dgm:presLayoutVars>
          <dgm:bulletEnabled val="1"/>
        </dgm:presLayoutVars>
      </dgm:prSet>
      <dgm:spPr/>
    </dgm:pt>
  </dgm:ptLst>
  <dgm:cxnLst>
    <dgm:cxn modelId="{B4DC2506-03CD-4366-A670-E7A871DB2A0A}" type="presOf" srcId="{FE27281B-303B-47F3-AF82-D5B713673A0A}" destId="{8BAFC235-DE98-4D0B-B8CD-83BFF8D71EA7}" srcOrd="0" destOrd="0" presId="urn:microsoft.com/office/officeart/2005/8/layout/arrow2"/>
    <dgm:cxn modelId="{B1F31B1B-20D9-4E8B-A57F-D7FF94DDD3F0}" type="presOf" srcId="{B84353B4-2A70-40A5-97F9-3EC8C28B0507}" destId="{F02A18FF-4A71-4F44-BC6A-74BCB612201A}" srcOrd="0" destOrd="0" presId="urn:microsoft.com/office/officeart/2005/8/layout/arrow2"/>
    <dgm:cxn modelId="{F970D61B-2E7B-49C8-A6C0-040BFF3E3CB7}" srcId="{B84353B4-2A70-40A5-97F9-3EC8C28B0507}" destId="{9F128CD7-FEA3-4600-BEFC-5D793CAD6D09}" srcOrd="4" destOrd="0" parTransId="{4FB5A318-4EA4-4498-8C33-210219CD08E8}" sibTransId="{7B80AE1B-9237-455F-BCBE-E908465F4288}"/>
    <dgm:cxn modelId="{2534975C-DFC2-428F-863C-7A9753F612A2}" type="presOf" srcId="{DE4C583B-0042-43B0-BDE1-8C0CC4929900}" destId="{EFF31A1A-7923-4060-A1A1-E375C58C77B2}" srcOrd="0" destOrd="0" presId="urn:microsoft.com/office/officeart/2005/8/layout/arrow2"/>
    <dgm:cxn modelId="{08C58342-1C02-4CC5-8350-BDF4718AC684}" srcId="{B84353B4-2A70-40A5-97F9-3EC8C28B0507}" destId="{E880B16C-2554-4561-8030-17BACAA8D36C}" srcOrd="0" destOrd="0" parTransId="{48460006-84B0-4C73-B54A-26F4B2C25A66}" sibTransId="{874E5E96-7CBA-4CC1-B674-2ED840A29213}"/>
    <dgm:cxn modelId="{E3226649-6B1F-45E1-B9C3-FA12B88D65B4}" type="presOf" srcId="{E880B16C-2554-4561-8030-17BACAA8D36C}" destId="{1ECD2870-CA6F-4264-8BDE-2F7003552FC1}" srcOrd="0" destOrd="0" presId="urn:microsoft.com/office/officeart/2005/8/layout/arrow2"/>
    <dgm:cxn modelId="{C38BD04C-69B9-4988-9EB3-5CB52376C400}" srcId="{B84353B4-2A70-40A5-97F9-3EC8C28B0507}" destId="{FE27281B-303B-47F3-AF82-D5B713673A0A}" srcOrd="3" destOrd="0" parTransId="{77891212-C8B3-47C0-A2C7-A88AD9FDBBBE}" sibTransId="{7357DC87-166A-4A1E-A5D6-B54747D19BA3}"/>
    <dgm:cxn modelId="{599F2C6F-1E3D-4E8C-B97F-CB5D7BC1EB16}" srcId="{B84353B4-2A70-40A5-97F9-3EC8C28B0507}" destId="{1C4F8641-0486-4B35-8CF8-50B88356031E}" srcOrd="1" destOrd="0" parTransId="{6071805F-F02C-4C16-84BD-B86E08EA0BF1}" sibTransId="{11AF4422-A5EE-4516-9427-7F15310F2E6B}"/>
    <dgm:cxn modelId="{EBBB1854-08D3-479E-B19B-C868026700D8}" type="presOf" srcId="{9F128CD7-FEA3-4600-BEFC-5D793CAD6D09}" destId="{2DA4BAF6-DA98-4FD8-9B06-DCB0A50C4675}" srcOrd="0" destOrd="0" presId="urn:microsoft.com/office/officeart/2005/8/layout/arrow2"/>
    <dgm:cxn modelId="{45498D57-B98D-40D2-BB58-68C8238847FA}" type="presOf" srcId="{1C4F8641-0486-4B35-8CF8-50B88356031E}" destId="{7B6AEA49-9578-44E3-B4C3-BA72C6EDD689}" srcOrd="0" destOrd="0" presId="urn:microsoft.com/office/officeart/2005/8/layout/arrow2"/>
    <dgm:cxn modelId="{08435BB6-294D-4047-9508-407C5B9E7549}" srcId="{B84353B4-2A70-40A5-97F9-3EC8C28B0507}" destId="{DE4C583B-0042-43B0-BDE1-8C0CC4929900}" srcOrd="2" destOrd="0" parTransId="{A32099CA-7C47-4BAF-A94F-E54F9B57D7B5}" sibTransId="{66836F86-B9B2-4CF5-B828-3120547FE2EF}"/>
    <dgm:cxn modelId="{1D5A927E-9A1F-4FD3-A79A-E88602C4F178}" type="presParOf" srcId="{F02A18FF-4A71-4F44-BC6A-74BCB612201A}" destId="{B83E1B78-250B-4F57-A8E7-EC7C6C0F6258}" srcOrd="0" destOrd="0" presId="urn:microsoft.com/office/officeart/2005/8/layout/arrow2"/>
    <dgm:cxn modelId="{12E92A74-BACE-4B06-8372-1B5E749F1AB9}" type="presParOf" srcId="{F02A18FF-4A71-4F44-BC6A-74BCB612201A}" destId="{218B0828-D887-4DB2-B168-E0F16E837CD5}" srcOrd="1" destOrd="0" presId="urn:microsoft.com/office/officeart/2005/8/layout/arrow2"/>
    <dgm:cxn modelId="{8D320F88-E34D-455E-AFA0-C6F7ABA3D6DA}" type="presParOf" srcId="{218B0828-D887-4DB2-B168-E0F16E837CD5}" destId="{CDB1AAF7-9758-44D7-B1CF-AB5E00412429}" srcOrd="0" destOrd="0" presId="urn:microsoft.com/office/officeart/2005/8/layout/arrow2"/>
    <dgm:cxn modelId="{8C4BAE99-930A-4629-86F4-F067BAB1710F}" type="presParOf" srcId="{218B0828-D887-4DB2-B168-E0F16E837CD5}" destId="{1ECD2870-CA6F-4264-8BDE-2F7003552FC1}" srcOrd="1" destOrd="0" presId="urn:microsoft.com/office/officeart/2005/8/layout/arrow2"/>
    <dgm:cxn modelId="{F318B69A-20B1-43BC-926B-580873613971}" type="presParOf" srcId="{218B0828-D887-4DB2-B168-E0F16E837CD5}" destId="{AAAAB420-D1DD-42BB-A539-EDAB7267C5FD}" srcOrd="2" destOrd="0" presId="urn:microsoft.com/office/officeart/2005/8/layout/arrow2"/>
    <dgm:cxn modelId="{E3AE66D5-DE19-465B-B2B3-B6A7A52E9726}" type="presParOf" srcId="{218B0828-D887-4DB2-B168-E0F16E837CD5}" destId="{7B6AEA49-9578-44E3-B4C3-BA72C6EDD689}" srcOrd="3" destOrd="0" presId="urn:microsoft.com/office/officeart/2005/8/layout/arrow2"/>
    <dgm:cxn modelId="{428D4C55-538F-4919-8442-611F76B88CE1}" type="presParOf" srcId="{218B0828-D887-4DB2-B168-E0F16E837CD5}" destId="{2E7F5440-8B3A-468E-A279-2F1BF2194F78}" srcOrd="4" destOrd="0" presId="urn:microsoft.com/office/officeart/2005/8/layout/arrow2"/>
    <dgm:cxn modelId="{82D4E4DF-B336-4F71-8CC0-EBA8687BAB56}" type="presParOf" srcId="{218B0828-D887-4DB2-B168-E0F16E837CD5}" destId="{EFF31A1A-7923-4060-A1A1-E375C58C77B2}" srcOrd="5" destOrd="0" presId="urn:microsoft.com/office/officeart/2005/8/layout/arrow2"/>
    <dgm:cxn modelId="{C934A9E7-E503-449A-A168-839D6971B57E}" type="presParOf" srcId="{218B0828-D887-4DB2-B168-E0F16E837CD5}" destId="{67B9BE79-4C8F-475B-A914-45D2B0E44CAC}" srcOrd="6" destOrd="0" presId="urn:microsoft.com/office/officeart/2005/8/layout/arrow2"/>
    <dgm:cxn modelId="{BB2D2BEF-EC27-4FE4-828C-4552D81CD035}" type="presParOf" srcId="{218B0828-D887-4DB2-B168-E0F16E837CD5}" destId="{8BAFC235-DE98-4D0B-B8CD-83BFF8D71EA7}" srcOrd="7" destOrd="0" presId="urn:microsoft.com/office/officeart/2005/8/layout/arrow2"/>
    <dgm:cxn modelId="{F10DE3D5-5EA0-40B2-8C7A-B7E6A1F9A663}" type="presParOf" srcId="{218B0828-D887-4DB2-B168-E0F16E837CD5}" destId="{02243175-F8AE-438B-BF51-E810E3DDB1A5}" srcOrd="8" destOrd="0" presId="urn:microsoft.com/office/officeart/2005/8/layout/arrow2"/>
    <dgm:cxn modelId="{D3EF3072-6089-482F-8727-B129A0679754}" type="presParOf" srcId="{218B0828-D887-4DB2-B168-E0F16E837CD5}" destId="{2DA4BAF6-DA98-4FD8-9B06-DCB0A50C4675}" srcOrd="9" destOrd="0" presId="urn:microsoft.com/office/officeart/2005/8/layout/arrow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4.xml><?xml version="1.0" encoding="utf-8"?>
<dgm:dataModel xmlns:dgm="http://schemas.openxmlformats.org/drawingml/2006/diagram" xmlns:a="http://schemas.openxmlformats.org/drawingml/2006/main">
  <dgm:ptLst>
    <dgm:pt modelId="{B3F96CE0-0213-40C7-9BB2-F40F40B1CBD2}" type="doc">
      <dgm:prSet loTypeId="urn:microsoft.com/office/officeart/2005/8/layout/list1" loCatId="list" qsTypeId="urn:microsoft.com/office/officeart/2005/8/quickstyle/simple1" qsCatId="simple" csTypeId="urn:microsoft.com/office/officeart/2005/8/colors/accent1_2" csCatId="accent1"/>
      <dgm:spPr/>
      <dgm:t>
        <a:bodyPr/>
        <a:lstStyle/>
        <a:p>
          <a:endParaRPr lang="de-DE"/>
        </a:p>
      </dgm:t>
    </dgm:pt>
    <dgm:pt modelId="{86B6CC89-2747-4F82-9059-E367C19B3F5F}">
      <dgm:prSet/>
      <dgm:spPr/>
      <dgm:t>
        <a:bodyPr/>
        <a:lstStyle/>
        <a:p>
          <a:r>
            <a:rPr lang="en-US"/>
            <a:t>Level 0: Unaware / Non-existent</a:t>
          </a:r>
          <a:endParaRPr lang="de-DE"/>
        </a:p>
      </dgm:t>
    </dgm:pt>
    <dgm:pt modelId="{CFE5B186-3DA3-43BF-AA2B-C22AC1D818ED}" type="parTrans" cxnId="{99AEA184-3C91-41C9-B1B1-AB13F9F04214}">
      <dgm:prSet/>
      <dgm:spPr/>
      <dgm:t>
        <a:bodyPr/>
        <a:lstStyle/>
        <a:p>
          <a:endParaRPr lang="de-DE"/>
        </a:p>
      </dgm:t>
    </dgm:pt>
    <dgm:pt modelId="{4B14FF27-2334-44FE-91CA-A62392E23A21}" type="sibTrans" cxnId="{99AEA184-3C91-41C9-B1B1-AB13F9F04214}">
      <dgm:prSet/>
      <dgm:spPr/>
      <dgm:t>
        <a:bodyPr/>
        <a:lstStyle/>
        <a:p>
          <a:endParaRPr lang="de-DE"/>
        </a:p>
      </dgm:t>
    </dgm:pt>
    <dgm:pt modelId="{C2CC1398-AD20-49B3-8ABD-F0D370C5D5EF}">
      <dgm:prSet/>
      <dgm:spPr/>
      <dgm:t>
        <a:bodyPr/>
        <a:lstStyle/>
        <a:p>
          <a:r>
            <a:rPr lang="en-US"/>
            <a:t>There is no awareness or a significant lack of understanding of the required activities. Key outputs do not exist.</a:t>
          </a:r>
          <a:endParaRPr lang="de-DE"/>
        </a:p>
      </dgm:t>
    </dgm:pt>
    <dgm:pt modelId="{7027CFE3-A118-4D2E-B438-EBE69600F65F}" type="parTrans" cxnId="{057EF65D-8F28-41E6-A947-13BAE584AB17}">
      <dgm:prSet/>
      <dgm:spPr/>
      <dgm:t>
        <a:bodyPr/>
        <a:lstStyle/>
        <a:p>
          <a:endParaRPr lang="de-DE"/>
        </a:p>
      </dgm:t>
    </dgm:pt>
    <dgm:pt modelId="{B7759980-55AC-4BF2-87D1-5E64D832BFA9}" type="sibTrans" cxnId="{057EF65D-8F28-41E6-A947-13BAE584AB17}">
      <dgm:prSet/>
      <dgm:spPr/>
      <dgm:t>
        <a:bodyPr/>
        <a:lstStyle/>
        <a:p>
          <a:endParaRPr lang="de-DE"/>
        </a:p>
      </dgm:t>
    </dgm:pt>
    <dgm:pt modelId="{E47BDB77-C7F8-4154-98CE-9A2BD8B22E43}">
      <dgm:prSet/>
      <dgm:spPr/>
      <dgm:t>
        <a:bodyPr/>
        <a:lstStyle/>
        <a:p>
          <a:r>
            <a:rPr lang="en-US"/>
            <a:t>Level 1: Ad-hoc / Initial</a:t>
          </a:r>
          <a:endParaRPr lang="de-DE"/>
        </a:p>
      </dgm:t>
    </dgm:pt>
    <dgm:pt modelId="{A2222517-E803-4F1B-A195-6F235A264F9D}" type="parTrans" cxnId="{B0C3F461-829C-46AE-932F-AB754E356426}">
      <dgm:prSet/>
      <dgm:spPr/>
      <dgm:t>
        <a:bodyPr/>
        <a:lstStyle/>
        <a:p>
          <a:endParaRPr lang="de-DE"/>
        </a:p>
      </dgm:t>
    </dgm:pt>
    <dgm:pt modelId="{A86C4521-5FFB-48F9-9344-3DF2DC7FD5A8}" type="sibTrans" cxnId="{B0C3F461-829C-46AE-932F-AB754E356426}">
      <dgm:prSet/>
      <dgm:spPr/>
      <dgm:t>
        <a:bodyPr/>
        <a:lstStyle/>
        <a:p>
          <a:endParaRPr lang="de-DE"/>
        </a:p>
      </dgm:t>
    </dgm:pt>
    <dgm:pt modelId="{088E947E-1A32-4639-8F08-EAB8BB77FEF3}">
      <dgm:prSet/>
      <dgm:spPr/>
      <dgm:t>
        <a:bodyPr/>
        <a:lstStyle/>
        <a:p>
          <a:r>
            <a:rPr lang="en-US"/>
            <a:t>There is awareness of the required activities, but execution is uncontrolled and reactive, responsibilities are not always clear. There may be documentation, but it does not noticably match practical implementation. Some outputs are produced, but with core elements missing.	</a:t>
          </a:r>
          <a:endParaRPr lang="de-DE"/>
        </a:p>
      </dgm:t>
    </dgm:pt>
    <dgm:pt modelId="{0C6B93C2-319C-4AA2-9F68-2CDD47B53E51}" type="parTrans" cxnId="{A61567B3-1DA8-4E88-9C27-6474654272FE}">
      <dgm:prSet/>
      <dgm:spPr/>
      <dgm:t>
        <a:bodyPr/>
        <a:lstStyle/>
        <a:p>
          <a:endParaRPr lang="de-DE"/>
        </a:p>
      </dgm:t>
    </dgm:pt>
    <dgm:pt modelId="{923998C5-7362-424D-A1C1-B00A00292C88}" type="sibTrans" cxnId="{A61567B3-1DA8-4E88-9C27-6474654272FE}">
      <dgm:prSet/>
      <dgm:spPr/>
      <dgm:t>
        <a:bodyPr/>
        <a:lstStyle/>
        <a:p>
          <a:endParaRPr lang="de-DE"/>
        </a:p>
      </dgm:t>
    </dgm:pt>
    <dgm:pt modelId="{5CB9B19E-F993-41D3-9905-062B5B409D9A}">
      <dgm:prSet/>
      <dgm:spPr/>
      <dgm:t>
        <a:bodyPr/>
        <a:lstStyle/>
        <a:p>
          <a:r>
            <a:rPr lang="en-US"/>
            <a:t>Level 2: Repeatable / Partial</a:t>
          </a:r>
          <a:endParaRPr lang="de-DE"/>
        </a:p>
      </dgm:t>
    </dgm:pt>
    <dgm:pt modelId="{B2B834A5-F800-4A99-9BEC-BE9CDAC68EBE}" type="parTrans" cxnId="{AFFF37B1-E790-4947-B1AA-96A15DEE4FAD}">
      <dgm:prSet/>
      <dgm:spPr/>
      <dgm:t>
        <a:bodyPr/>
        <a:lstStyle/>
        <a:p>
          <a:endParaRPr lang="de-DE"/>
        </a:p>
      </dgm:t>
    </dgm:pt>
    <dgm:pt modelId="{E5114A0C-56CF-471B-A3CA-20E695A9E9BC}" type="sibTrans" cxnId="{AFFF37B1-E790-4947-B1AA-96A15DEE4FAD}">
      <dgm:prSet/>
      <dgm:spPr/>
      <dgm:t>
        <a:bodyPr/>
        <a:lstStyle/>
        <a:p>
          <a:endParaRPr lang="de-DE"/>
        </a:p>
      </dgm:t>
    </dgm:pt>
    <dgm:pt modelId="{56F934C2-2882-4311-80D6-7A00EDB4261E}">
      <dgm:prSet/>
      <dgm:spPr/>
      <dgm:t>
        <a:bodyPr/>
        <a:lstStyle/>
        <a:p>
          <a:r>
            <a:rPr lang="en-US"/>
            <a:t>Required activities are carried out in a repeatable way and are reasonably effective. Key outputs are produced. There is a significant gap between documentation and implementation, either through intuitively performed activities which are under-documented, or over-documented activities which are only partially implemented.</a:t>
          </a:r>
          <a:endParaRPr lang="de-DE"/>
        </a:p>
      </dgm:t>
    </dgm:pt>
    <dgm:pt modelId="{365EBA16-9ED3-400D-BA30-3908CE566D02}" type="parTrans" cxnId="{58B29169-2D62-42FC-AD72-414DB89206CA}">
      <dgm:prSet/>
      <dgm:spPr/>
      <dgm:t>
        <a:bodyPr/>
        <a:lstStyle/>
        <a:p>
          <a:endParaRPr lang="de-DE"/>
        </a:p>
      </dgm:t>
    </dgm:pt>
    <dgm:pt modelId="{960352CB-E264-4F98-9E0A-DF0C0959FBC1}" type="sibTrans" cxnId="{58B29169-2D62-42FC-AD72-414DB89206CA}">
      <dgm:prSet/>
      <dgm:spPr/>
      <dgm:t>
        <a:bodyPr/>
        <a:lstStyle/>
        <a:p>
          <a:endParaRPr lang="de-DE"/>
        </a:p>
      </dgm:t>
    </dgm:pt>
    <dgm:pt modelId="{35F9AB82-8D13-465F-B60C-3A5CF1496B2E}">
      <dgm:prSet/>
      <dgm:spPr/>
      <dgm:t>
        <a:bodyPr/>
        <a:lstStyle/>
        <a:p>
          <a:r>
            <a:rPr lang="en-US"/>
            <a:t>Level 3: Defined / Complete</a:t>
          </a:r>
          <a:endParaRPr lang="de-DE"/>
        </a:p>
      </dgm:t>
    </dgm:pt>
    <dgm:pt modelId="{8B398951-D1ED-482F-8191-A26D1DA6E768}" type="parTrans" cxnId="{0227D280-DDC6-4F48-A432-B80C81B2AB6D}">
      <dgm:prSet/>
      <dgm:spPr/>
      <dgm:t>
        <a:bodyPr/>
        <a:lstStyle/>
        <a:p>
          <a:endParaRPr lang="de-DE"/>
        </a:p>
      </dgm:t>
    </dgm:pt>
    <dgm:pt modelId="{D69D556B-35A5-4360-BA2D-F1ED41D2950C}" type="sibTrans" cxnId="{0227D280-DDC6-4F48-A432-B80C81B2AB6D}">
      <dgm:prSet/>
      <dgm:spPr/>
      <dgm:t>
        <a:bodyPr/>
        <a:lstStyle/>
        <a:p>
          <a:endParaRPr lang="de-DE"/>
        </a:p>
      </dgm:t>
    </dgm:pt>
    <dgm:pt modelId="{94115010-A309-4845-BFA7-4FAAC7AD0244}">
      <dgm:prSet/>
      <dgm:spPr/>
      <dgm:t>
        <a:bodyPr/>
        <a:lstStyle/>
        <a:p>
          <a:r>
            <a:rPr lang="en-US"/>
            <a:t>Required activities and related responsibilities are defined and carried out effectively. Documentation is sufficient to support consistent achievement and matches practical implementation. Expected outputs are produced.</a:t>
          </a:r>
          <a:endParaRPr lang="de-DE"/>
        </a:p>
      </dgm:t>
    </dgm:pt>
    <dgm:pt modelId="{BC08DF0A-7236-4CED-806D-FE4D0CFF38BD}" type="parTrans" cxnId="{B988E49A-6B8B-42BE-AA19-AB2E537D4FE4}">
      <dgm:prSet/>
      <dgm:spPr/>
      <dgm:t>
        <a:bodyPr/>
        <a:lstStyle/>
        <a:p>
          <a:endParaRPr lang="de-DE"/>
        </a:p>
      </dgm:t>
    </dgm:pt>
    <dgm:pt modelId="{1D0570FC-AF99-433C-98DD-70EE9D8F244F}" type="sibTrans" cxnId="{B988E49A-6B8B-42BE-AA19-AB2E537D4FE4}">
      <dgm:prSet/>
      <dgm:spPr/>
      <dgm:t>
        <a:bodyPr/>
        <a:lstStyle/>
        <a:p>
          <a:endParaRPr lang="de-DE"/>
        </a:p>
      </dgm:t>
    </dgm:pt>
    <dgm:pt modelId="{BBB80139-02C8-435B-A990-FFA56768EDBB}">
      <dgm:prSet/>
      <dgm:spPr/>
      <dgm:t>
        <a:bodyPr/>
        <a:lstStyle/>
        <a:p>
          <a:r>
            <a:rPr lang="en-US"/>
            <a:t>Level 4: Managed / Aligned</a:t>
          </a:r>
          <a:endParaRPr lang="de-DE"/>
        </a:p>
      </dgm:t>
    </dgm:pt>
    <dgm:pt modelId="{282206C9-2FD3-411E-8889-7EA4052F3983}" type="parTrans" cxnId="{9FB7ADCA-E316-494E-BD53-227ABEF832DD}">
      <dgm:prSet/>
      <dgm:spPr/>
      <dgm:t>
        <a:bodyPr/>
        <a:lstStyle/>
        <a:p>
          <a:endParaRPr lang="de-DE"/>
        </a:p>
      </dgm:t>
    </dgm:pt>
    <dgm:pt modelId="{B11F609A-434C-49EE-B776-65A235B91EBB}" type="sibTrans" cxnId="{9FB7ADCA-E316-494E-BD53-227ABEF832DD}">
      <dgm:prSet/>
      <dgm:spPr/>
      <dgm:t>
        <a:bodyPr/>
        <a:lstStyle/>
        <a:p>
          <a:endParaRPr lang="de-DE"/>
        </a:p>
      </dgm:t>
    </dgm:pt>
    <dgm:pt modelId="{F34A90D8-69B2-48F6-8DF9-40D5498A5C98}">
      <dgm:prSet/>
      <dgm:spPr/>
      <dgm:t>
        <a:bodyPr/>
        <a:lstStyle/>
        <a:p>
          <a:r>
            <a:rPr lang="en-US"/>
            <a:t>Required activities are managed, monitored and their effectiveness evaluated on a regular basis. Regular reviews and audits lead to continual improvement. Outputs are clearly aligned to other outputs.</a:t>
          </a:r>
          <a:endParaRPr lang="de-DE"/>
        </a:p>
      </dgm:t>
    </dgm:pt>
    <dgm:pt modelId="{27BD2938-6635-42D8-A917-9AF741029D0E}" type="parTrans" cxnId="{43C55477-5A1B-43D6-ACC4-AC6A99C7B5F7}">
      <dgm:prSet/>
      <dgm:spPr/>
      <dgm:t>
        <a:bodyPr/>
        <a:lstStyle/>
        <a:p>
          <a:endParaRPr lang="de-DE"/>
        </a:p>
      </dgm:t>
    </dgm:pt>
    <dgm:pt modelId="{E75A72EE-DE1D-4E17-858C-58F85E6ACBCC}" type="sibTrans" cxnId="{43C55477-5A1B-43D6-ACC4-AC6A99C7B5F7}">
      <dgm:prSet/>
      <dgm:spPr/>
      <dgm:t>
        <a:bodyPr/>
        <a:lstStyle/>
        <a:p>
          <a:endParaRPr lang="de-DE"/>
        </a:p>
      </dgm:t>
    </dgm:pt>
    <dgm:pt modelId="{E3B62C69-E9DB-4255-A01A-4F2429A70F05}" type="pres">
      <dgm:prSet presAssocID="{B3F96CE0-0213-40C7-9BB2-F40F40B1CBD2}" presName="linear" presStyleCnt="0">
        <dgm:presLayoutVars>
          <dgm:dir/>
          <dgm:animLvl val="lvl"/>
          <dgm:resizeHandles val="exact"/>
        </dgm:presLayoutVars>
      </dgm:prSet>
      <dgm:spPr/>
    </dgm:pt>
    <dgm:pt modelId="{D1D2E2CB-BCB8-42CE-855B-A79FD6D648B0}" type="pres">
      <dgm:prSet presAssocID="{86B6CC89-2747-4F82-9059-E367C19B3F5F}" presName="parentLin" presStyleCnt="0"/>
      <dgm:spPr/>
    </dgm:pt>
    <dgm:pt modelId="{934979D2-EA42-4C6B-B35B-B54A6EDF814C}" type="pres">
      <dgm:prSet presAssocID="{86B6CC89-2747-4F82-9059-E367C19B3F5F}" presName="parentLeftMargin" presStyleLbl="node1" presStyleIdx="0" presStyleCnt="5"/>
      <dgm:spPr/>
    </dgm:pt>
    <dgm:pt modelId="{E44EBD87-CDB9-47AD-91A8-801C8261325C}" type="pres">
      <dgm:prSet presAssocID="{86B6CC89-2747-4F82-9059-E367C19B3F5F}" presName="parentText" presStyleLbl="node1" presStyleIdx="0" presStyleCnt="5">
        <dgm:presLayoutVars>
          <dgm:chMax val="0"/>
          <dgm:bulletEnabled val="1"/>
        </dgm:presLayoutVars>
      </dgm:prSet>
      <dgm:spPr/>
    </dgm:pt>
    <dgm:pt modelId="{94E6FDB4-7D10-42A3-9609-1A6D87FF355B}" type="pres">
      <dgm:prSet presAssocID="{86B6CC89-2747-4F82-9059-E367C19B3F5F}" presName="negativeSpace" presStyleCnt="0"/>
      <dgm:spPr/>
    </dgm:pt>
    <dgm:pt modelId="{1C9C1B20-34F2-4047-9E2A-F661960045A0}" type="pres">
      <dgm:prSet presAssocID="{86B6CC89-2747-4F82-9059-E367C19B3F5F}" presName="childText" presStyleLbl="conFgAcc1" presStyleIdx="0" presStyleCnt="5">
        <dgm:presLayoutVars>
          <dgm:bulletEnabled val="1"/>
        </dgm:presLayoutVars>
      </dgm:prSet>
      <dgm:spPr/>
    </dgm:pt>
    <dgm:pt modelId="{7AB9BCEE-48BC-4831-8D12-A1716A47BADD}" type="pres">
      <dgm:prSet presAssocID="{4B14FF27-2334-44FE-91CA-A62392E23A21}" presName="spaceBetweenRectangles" presStyleCnt="0"/>
      <dgm:spPr/>
    </dgm:pt>
    <dgm:pt modelId="{698FD1C5-4C01-43A4-9EDB-9B6BF7D9BB79}" type="pres">
      <dgm:prSet presAssocID="{E47BDB77-C7F8-4154-98CE-9A2BD8B22E43}" presName="parentLin" presStyleCnt="0"/>
      <dgm:spPr/>
    </dgm:pt>
    <dgm:pt modelId="{C219E252-54A6-40CE-AB56-0A3D0A24BD9E}" type="pres">
      <dgm:prSet presAssocID="{E47BDB77-C7F8-4154-98CE-9A2BD8B22E43}" presName="parentLeftMargin" presStyleLbl="node1" presStyleIdx="0" presStyleCnt="5"/>
      <dgm:spPr/>
    </dgm:pt>
    <dgm:pt modelId="{945464CD-8761-40B3-9742-F5F309027D4A}" type="pres">
      <dgm:prSet presAssocID="{E47BDB77-C7F8-4154-98CE-9A2BD8B22E43}" presName="parentText" presStyleLbl="node1" presStyleIdx="1" presStyleCnt="5">
        <dgm:presLayoutVars>
          <dgm:chMax val="0"/>
          <dgm:bulletEnabled val="1"/>
        </dgm:presLayoutVars>
      </dgm:prSet>
      <dgm:spPr/>
    </dgm:pt>
    <dgm:pt modelId="{F54A2D75-9731-4BA7-B74C-D2F535BC5C1F}" type="pres">
      <dgm:prSet presAssocID="{E47BDB77-C7F8-4154-98CE-9A2BD8B22E43}" presName="negativeSpace" presStyleCnt="0"/>
      <dgm:spPr/>
    </dgm:pt>
    <dgm:pt modelId="{C6DA5168-F522-432A-A1D3-6C0575B4ECDF}" type="pres">
      <dgm:prSet presAssocID="{E47BDB77-C7F8-4154-98CE-9A2BD8B22E43}" presName="childText" presStyleLbl="conFgAcc1" presStyleIdx="1" presStyleCnt="5">
        <dgm:presLayoutVars>
          <dgm:bulletEnabled val="1"/>
        </dgm:presLayoutVars>
      </dgm:prSet>
      <dgm:spPr/>
    </dgm:pt>
    <dgm:pt modelId="{6334054B-7D34-4B67-8A6B-885F62933042}" type="pres">
      <dgm:prSet presAssocID="{A86C4521-5FFB-48F9-9344-3DF2DC7FD5A8}" presName="spaceBetweenRectangles" presStyleCnt="0"/>
      <dgm:spPr/>
    </dgm:pt>
    <dgm:pt modelId="{140419B0-6770-4E0C-AAA3-31B4D60A882A}" type="pres">
      <dgm:prSet presAssocID="{5CB9B19E-F993-41D3-9905-062B5B409D9A}" presName="parentLin" presStyleCnt="0"/>
      <dgm:spPr/>
    </dgm:pt>
    <dgm:pt modelId="{B405AD27-88E8-4EC9-AACF-996E32B7506C}" type="pres">
      <dgm:prSet presAssocID="{5CB9B19E-F993-41D3-9905-062B5B409D9A}" presName="parentLeftMargin" presStyleLbl="node1" presStyleIdx="1" presStyleCnt="5"/>
      <dgm:spPr/>
    </dgm:pt>
    <dgm:pt modelId="{EEE4480D-57AA-4B77-89DD-1195D887EA5F}" type="pres">
      <dgm:prSet presAssocID="{5CB9B19E-F993-41D3-9905-062B5B409D9A}" presName="parentText" presStyleLbl="node1" presStyleIdx="2" presStyleCnt="5">
        <dgm:presLayoutVars>
          <dgm:chMax val="0"/>
          <dgm:bulletEnabled val="1"/>
        </dgm:presLayoutVars>
      </dgm:prSet>
      <dgm:spPr/>
    </dgm:pt>
    <dgm:pt modelId="{63F2A8F9-16E4-470C-810E-820249A20CCC}" type="pres">
      <dgm:prSet presAssocID="{5CB9B19E-F993-41D3-9905-062B5B409D9A}" presName="negativeSpace" presStyleCnt="0"/>
      <dgm:spPr/>
    </dgm:pt>
    <dgm:pt modelId="{634BBA62-2186-4FE0-8B0A-7C35D4BE401D}" type="pres">
      <dgm:prSet presAssocID="{5CB9B19E-F993-41D3-9905-062B5B409D9A}" presName="childText" presStyleLbl="conFgAcc1" presStyleIdx="2" presStyleCnt="5">
        <dgm:presLayoutVars>
          <dgm:bulletEnabled val="1"/>
        </dgm:presLayoutVars>
      </dgm:prSet>
      <dgm:spPr/>
    </dgm:pt>
    <dgm:pt modelId="{D5984EE4-5E89-4CA0-B090-FB2C1CE5EA31}" type="pres">
      <dgm:prSet presAssocID="{E5114A0C-56CF-471B-A3CA-20E695A9E9BC}" presName="spaceBetweenRectangles" presStyleCnt="0"/>
      <dgm:spPr/>
    </dgm:pt>
    <dgm:pt modelId="{A3AFBB63-2C2F-4954-9F3A-4C4D03F1EA7D}" type="pres">
      <dgm:prSet presAssocID="{35F9AB82-8D13-465F-B60C-3A5CF1496B2E}" presName="parentLin" presStyleCnt="0"/>
      <dgm:spPr/>
    </dgm:pt>
    <dgm:pt modelId="{121B3C63-C9FA-45A3-83FB-EAC009A30798}" type="pres">
      <dgm:prSet presAssocID="{35F9AB82-8D13-465F-B60C-3A5CF1496B2E}" presName="parentLeftMargin" presStyleLbl="node1" presStyleIdx="2" presStyleCnt="5"/>
      <dgm:spPr/>
    </dgm:pt>
    <dgm:pt modelId="{36846434-CAF3-472D-918E-DBEDB5306178}" type="pres">
      <dgm:prSet presAssocID="{35F9AB82-8D13-465F-B60C-3A5CF1496B2E}" presName="parentText" presStyleLbl="node1" presStyleIdx="3" presStyleCnt="5">
        <dgm:presLayoutVars>
          <dgm:chMax val="0"/>
          <dgm:bulletEnabled val="1"/>
        </dgm:presLayoutVars>
      </dgm:prSet>
      <dgm:spPr/>
    </dgm:pt>
    <dgm:pt modelId="{D1C983C1-A321-4C58-84DC-EEB82D90FB88}" type="pres">
      <dgm:prSet presAssocID="{35F9AB82-8D13-465F-B60C-3A5CF1496B2E}" presName="negativeSpace" presStyleCnt="0"/>
      <dgm:spPr/>
    </dgm:pt>
    <dgm:pt modelId="{5FE4F145-94AB-46E4-86A4-06CDEC655798}" type="pres">
      <dgm:prSet presAssocID="{35F9AB82-8D13-465F-B60C-3A5CF1496B2E}" presName="childText" presStyleLbl="conFgAcc1" presStyleIdx="3" presStyleCnt="5">
        <dgm:presLayoutVars>
          <dgm:bulletEnabled val="1"/>
        </dgm:presLayoutVars>
      </dgm:prSet>
      <dgm:spPr/>
    </dgm:pt>
    <dgm:pt modelId="{C1DD97A3-5FE2-403A-AA0A-1EE3A06C9697}" type="pres">
      <dgm:prSet presAssocID="{D69D556B-35A5-4360-BA2D-F1ED41D2950C}" presName="spaceBetweenRectangles" presStyleCnt="0"/>
      <dgm:spPr/>
    </dgm:pt>
    <dgm:pt modelId="{33955B9C-2EB0-4173-AE79-8EEC7A8E177F}" type="pres">
      <dgm:prSet presAssocID="{BBB80139-02C8-435B-A990-FFA56768EDBB}" presName="parentLin" presStyleCnt="0"/>
      <dgm:spPr/>
    </dgm:pt>
    <dgm:pt modelId="{B4B8C871-0380-4FCA-AE27-3AD7801AA11E}" type="pres">
      <dgm:prSet presAssocID="{BBB80139-02C8-435B-A990-FFA56768EDBB}" presName="parentLeftMargin" presStyleLbl="node1" presStyleIdx="3" presStyleCnt="5"/>
      <dgm:spPr/>
    </dgm:pt>
    <dgm:pt modelId="{78C79A69-3C7A-401B-9872-1F0642267F4C}" type="pres">
      <dgm:prSet presAssocID="{BBB80139-02C8-435B-A990-FFA56768EDBB}" presName="parentText" presStyleLbl="node1" presStyleIdx="4" presStyleCnt="5">
        <dgm:presLayoutVars>
          <dgm:chMax val="0"/>
          <dgm:bulletEnabled val="1"/>
        </dgm:presLayoutVars>
      </dgm:prSet>
      <dgm:spPr/>
    </dgm:pt>
    <dgm:pt modelId="{A94ABA7A-A5BA-4C1E-B072-ABD155CDF4AC}" type="pres">
      <dgm:prSet presAssocID="{BBB80139-02C8-435B-A990-FFA56768EDBB}" presName="negativeSpace" presStyleCnt="0"/>
      <dgm:spPr/>
    </dgm:pt>
    <dgm:pt modelId="{8E89FC8C-7DD6-48CF-9F6B-50F7F3A49515}" type="pres">
      <dgm:prSet presAssocID="{BBB80139-02C8-435B-A990-FFA56768EDBB}" presName="childText" presStyleLbl="conFgAcc1" presStyleIdx="4" presStyleCnt="5">
        <dgm:presLayoutVars>
          <dgm:bulletEnabled val="1"/>
        </dgm:presLayoutVars>
      </dgm:prSet>
      <dgm:spPr/>
    </dgm:pt>
  </dgm:ptLst>
  <dgm:cxnLst>
    <dgm:cxn modelId="{7478800D-6DA4-4C44-949D-465182FE1C7E}" type="presOf" srcId="{86B6CC89-2747-4F82-9059-E367C19B3F5F}" destId="{934979D2-EA42-4C6B-B35B-B54A6EDF814C}" srcOrd="0" destOrd="0" presId="urn:microsoft.com/office/officeart/2005/8/layout/list1"/>
    <dgm:cxn modelId="{D5FEDB18-9AE9-4190-B8C5-F6C585B20942}" type="presOf" srcId="{088E947E-1A32-4639-8F08-EAB8BB77FEF3}" destId="{C6DA5168-F522-432A-A1D3-6C0575B4ECDF}" srcOrd="0" destOrd="0" presId="urn:microsoft.com/office/officeart/2005/8/layout/list1"/>
    <dgm:cxn modelId="{37975221-F265-4E94-9F4A-69160BFF4889}" type="presOf" srcId="{94115010-A309-4845-BFA7-4FAAC7AD0244}" destId="{5FE4F145-94AB-46E4-86A4-06CDEC655798}" srcOrd="0" destOrd="0" presId="urn:microsoft.com/office/officeart/2005/8/layout/list1"/>
    <dgm:cxn modelId="{1F91E63C-5980-44FE-B48D-CAB874DA5608}" type="presOf" srcId="{E47BDB77-C7F8-4154-98CE-9A2BD8B22E43}" destId="{945464CD-8761-40B3-9742-F5F309027D4A}" srcOrd="1" destOrd="0" presId="urn:microsoft.com/office/officeart/2005/8/layout/list1"/>
    <dgm:cxn modelId="{057EF65D-8F28-41E6-A947-13BAE584AB17}" srcId="{86B6CC89-2747-4F82-9059-E367C19B3F5F}" destId="{C2CC1398-AD20-49B3-8ABD-F0D370C5D5EF}" srcOrd="0" destOrd="0" parTransId="{7027CFE3-A118-4D2E-B438-EBE69600F65F}" sibTransId="{B7759980-55AC-4BF2-87D1-5E64D832BFA9}"/>
    <dgm:cxn modelId="{B0C3F461-829C-46AE-932F-AB754E356426}" srcId="{B3F96CE0-0213-40C7-9BB2-F40F40B1CBD2}" destId="{E47BDB77-C7F8-4154-98CE-9A2BD8B22E43}" srcOrd="1" destOrd="0" parTransId="{A2222517-E803-4F1B-A195-6F235A264F9D}" sibTransId="{A86C4521-5FFB-48F9-9344-3DF2DC7FD5A8}"/>
    <dgm:cxn modelId="{58B29169-2D62-42FC-AD72-414DB89206CA}" srcId="{5CB9B19E-F993-41D3-9905-062B5B409D9A}" destId="{56F934C2-2882-4311-80D6-7A00EDB4261E}" srcOrd="0" destOrd="0" parTransId="{365EBA16-9ED3-400D-BA30-3908CE566D02}" sibTransId="{960352CB-E264-4F98-9E0A-DF0C0959FBC1}"/>
    <dgm:cxn modelId="{AF20746E-8E8E-4760-8AFD-ED9C1ECDC22E}" type="presOf" srcId="{35F9AB82-8D13-465F-B60C-3A5CF1496B2E}" destId="{121B3C63-C9FA-45A3-83FB-EAC009A30798}" srcOrd="0" destOrd="0" presId="urn:microsoft.com/office/officeart/2005/8/layout/list1"/>
    <dgm:cxn modelId="{0CC24155-685A-4006-9DE3-26C3FB258361}" type="presOf" srcId="{C2CC1398-AD20-49B3-8ABD-F0D370C5D5EF}" destId="{1C9C1B20-34F2-4047-9E2A-F661960045A0}" srcOrd="0" destOrd="0" presId="urn:microsoft.com/office/officeart/2005/8/layout/list1"/>
    <dgm:cxn modelId="{43C55477-5A1B-43D6-ACC4-AC6A99C7B5F7}" srcId="{BBB80139-02C8-435B-A990-FFA56768EDBB}" destId="{F34A90D8-69B2-48F6-8DF9-40D5498A5C98}" srcOrd="0" destOrd="0" parTransId="{27BD2938-6635-42D8-A917-9AF741029D0E}" sibTransId="{E75A72EE-DE1D-4E17-858C-58F85E6ACBCC}"/>
    <dgm:cxn modelId="{0227D280-DDC6-4F48-A432-B80C81B2AB6D}" srcId="{B3F96CE0-0213-40C7-9BB2-F40F40B1CBD2}" destId="{35F9AB82-8D13-465F-B60C-3A5CF1496B2E}" srcOrd="3" destOrd="0" parTransId="{8B398951-D1ED-482F-8191-A26D1DA6E768}" sibTransId="{D69D556B-35A5-4360-BA2D-F1ED41D2950C}"/>
    <dgm:cxn modelId="{99AEA184-3C91-41C9-B1B1-AB13F9F04214}" srcId="{B3F96CE0-0213-40C7-9BB2-F40F40B1CBD2}" destId="{86B6CC89-2747-4F82-9059-E367C19B3F5F}" srcOrd="0" destOrd="0" parTransId="{CFE5B186-3DA3-43BF-AA2B-C22AC1D818ED}" sibTransId="{4B14FF27-2334-44FE-91CA-A62392E23A21}"/>
    <dgm:cxn modelId="{90A0348C-889B-4786-99C3-44C6F8C39ABD}" type="presOf" srcId="{BBB80139-02C8-435B-A990-FFA56768EDBB}" destId="{B4B8C871-0380-4FCA-AE27-3AD7801AA11E}" srcOrd="0" destOrd="0" presId="urn:microsoft.com/office/officeart/2005/8/layout/list1"/>
    <dgm:cxn modelId="{EF20428C-E2AD-4404-B31B-6C287756A522}" type="presOf" srcId="{5CB9B19E-F993-41D3-9905-062B5B409D9A}" destId="{B405AD27-88E8-4EC9-AACF-996E32B7506C}" srcOrd="0" destOrd="0" presId="urn:microsoft.com/office/officeart/2005/8/layout/list1"/>
    <dgm:cxn modelId="{A4DEA98D-403E-4884-A413-F714A5D69476}" type="presOf" srcId="{86B6CC89-2747-4F82-9059-E367C19B3F5F}" destId="{E44EBD87-CDB9-47AD-91A8-801C8261325C}" srcOrd="1" destOrd="0" presId="urn:microsoft.com/office/officeart/2005/8/layout/list1"/>
    <dgm:cxn modelId="{CD01BF98-C263-46E8-95F8-E0F0A0807B8C}" type="presOf" srcId="{F34A90D8-69B2-48F6-8DF9-40D5498A5C98}" destId="{8E89FC8C-7DD6-48CF-9F6B-50F7F3A49515}" srcOrd="0" destOrd="0" presId="urn:microsoft.com/office/officeart/2005/8/layout/list1"/>
    <dgm:cxn modelId="{B988E49A-6B8B-42BE-AA19-AB2E537D4FE4}" srcId="{35F9AB82-8D13-465F-B60C-3A5CF1496B2E}" destId="{94115010-A309-4845-BFA7-4FAAC7AD0244}" srcOrd="0" destOrd="0" parTransId="{BC08DF0A-7236-4CED-806D-FE4D0CFF38BD}" sibTransId="{1D0570FC-AF99-433C-98DD-70EE9D8F244F}"/>
    <dgm:cxn modelId="{6DD544A8-49AF-4733-91BC-CC479FF72F49}" type="presOf" srcId="{35F9AB82-8D13-465F-B60C-3A5CF1496B2E}" destId="{36846434-CAF3-472D-918E-DBEDB5306178}" srcOrd="1" destOrd="0" presId="urn:microsoft.com/office/officeart/2005/8/layout/list1"/>
    <dgm:cxn modelId="{2B42FDAF-2C73-4E01-B3BF-C4B954190329}" type="presOf" srcId="{BBB80139-02C8-435B-A990-FFA56768EDBB}" destId="{78C79A69-3C7A-401B-9872-1F0642267F4C}" srcOrd="1" destOrd="0" presId="urn:microsoft.com/office/officeart/2005/8/layout/list1"/>
    <dgm:cxn modelId="{AFFF37B1-E790-4947-B1AA-96A15DEE4FAD}" srcId="{B3F96CE0-0213-40C7-9BB2-F40F40B1CBD2}" destId="{5CB9B19E-F993-41D3-9905-062B5B409D9A}" srcOrd="2" destOrd="0" parTransId="{B2B834A5-F800-4A99-9BEC-BE9CDAC68EBE}" sibTransId="{E5114A0C-56CF-471B-A3CA-20E695A9E9BC}"/>
    <dgm:cxn modelId="{A61567B3-1DA8-4E88-9C27-6474654272FE}" srcId="{E47BDB77-C7F8-4154-98CE-9A2BD8B22E43}" destId="{088E947E-1A32-4639-8F08-EAB8BB77FEF3}" srcOrd="0" destOrd="0" parTransId="{0C6B93C2-319C-4AA2-9F68-2CDD47B53E51}" sibTransId="{923998C5-7362-424D-A1C1-B00A00292C88}"/>
    <dgm:cxn modelId="{A028BABA-E9A6-4B63-BE46-CC7AD2A1108D}" type="presOf" srcId="{5CB9B19E-F993-41D3-9905-062B5B409D9A}" destId="{EEE4480D-57AA-4B77-89DD-1195D887EA5F}" srcOrd="1" destOrd="0" presId="urn:microsoft.com/office/officeart/2005/8/layout/list1"/>
    <dgm:cxn modelId="{9FB7ADCA-E316-494E-BD53-227ABEF832DD}" srcId="{B3F96CE0-0213-40C7-9BB2-F40F40B1CBD2}" destId="{BBB80139-02C8-435B-A990-FFA56768EDBB}" srcOrd="4" destOrd="0" parTransId="{282206C9-2FD3-411E-8889-7EA4052F3983}" sibTransId="{B11F609A-434C-49EE-B776-65A235B91EBB}"/>
    <dgm:cxn modelId="{FF073CDA-2D90-4350-9AF9-AAE87F26D14A}" type="presOf" srcId="{56F934C2-2882-4311-80D6-7A00EDB4261E}" destId="{634BBA62-2186-4FE0-8B0A-7C35D4BE401D}" srcOrd="0" destOrd="0" presId="urn:microsoft.com/office/officeart/2005/8/layout/list1"/>
    <dgm:cxn modelId="{EE550BDF-4298-43DD-AAAD-9B6518D8B815}" type="presOf" srcId="{B3F96CE0-0213-40C7-9BB2-F40F40B1CBD2}" destId="{E3B62C69-E9DB-4255-A01A-4F2429A70F05}" srcOrd="0" destOrd="0" presId="urn:microsoft.com/office/officeart/2005/8/layout/list1"/>
    <dgm:cxn modelId="{8004D3F4-DA3C-45BD-A97E-A0E0E5CEAF3A}" type="presOf" srcId="{E47BDB77-C7F8-4154-98CE-9A2BD8B22E43}" destId="{C219E252-54A6-40CE-AB56-0A3D0A24BD9E}" srcOrd="0" destOrd="0" presId="urn:microsoft.com/office/officeart/2005/8/layout/list1"/>
    <dgm:cxn modelId="{F503B749-E3BC-4D0C-AE48-19E477080C5D}" type="presParOf" srcId="{E3B62C69-E9DB-4255-A01A-4F2429A70F05}" destId="{D1D2E2CB-BCB8-42CE-855B-A79FD6D648B0}" srcOrd="0" destOrd="0" presId="urn:microsoft.com/office/officeart/2005/8/layout/list1"/>
    <dgm:cxn modelId="{BAAC00DE-F86F-4FF6-981E-FD3F95EB6CAB}" type="presParOf" srcId="{D1D2E2CB-BCB8-42CE-855B-A79FD6D648B0}" destId="{934979D2-EA42-4C6B-B35B-B54A6EDF814C}" srcOrd="0" destOrd="0" presId="urn:microsoft.com/office/officeart/2005/8/layout/list1"/>
    <dgm:cxn modelId="{ED8E8288-6B2B-4D95-AB36-12FA8FE07C78}" type="presParOf" srcId="{D1D2E2CB-BCB8-42CE-855B-A79FD6D648B0}" destId="{E44EBD87-CDB9-47AD-91A8-801C8261325C}" srcOrd="1" destOrd="0" presId="urn:microsoft.com/office/officeart/2005/8/layout/list1"/>
    <dgm:cxn modelId="{6515B2DF-1C28-437F-9900-54F501F5B3A8}" type="presParOf" srcId="{E3B62C69-E9DB-4255-A01A-4F2429A70F05}" destId="{94E6FDB4-7D10-42A3-9609-1A6D87FF355B}" srcOrd="1" destOrd="0" presId="urn:microsoft.com/office/officeart/2005/8/layout/list1"/>
    <dgm:cxn modelId="{59622A6F-86DB-4E74-8A49-CD0C1DE46EAB}" type="presParOf" srcId="{E3B62C69-E9DB-4255-A01A-4F2429A70F05}" destId="{1C9C1B20-34F2-4047-9E2A-F661960045A0}" srcOrd="2" destOrd="0" presId="urn:microsoft.com/office/officeart/2005/8/layout/list1"/>
    <dgm:cxn modelId="{757EF59D-9C53-4555-8AE2-145F55E46E5A}" type="presParOf" srcId="{E3B62C69-E9DB-4255-A01A-4F2429A70F05}" destId="{7AB9BCEE-48BC-4831-8D12-A1716A47BADD}" srcOrd="3" destOrd="0" presId="urn:microsoft.com/office/officeart/2005/8/layout/list1"/>
    <dgm:cxn modelId="{3415F255-B64B-4274-842C-A32AD8668FCD}" type="presParOf" srcId="{E3B62C69-E9DB-4255-A01A-4F2429A70F05}" destId="{698FD1C5-4C01-43A4-9EDB-9B6BF7D9BB79}" srcOrd="4" destOrd="0" presId="urn:microsoft.com/office/officeart/2005/8/layout/list1"/>
    <dgm:cxn modelId="{68B2A766-BBEF-45A6-B8B5-C27223CD1BD3}" type="presParOf" srcId="{698FD1C5-4C01-43A4-9EDB-9B6BF7D9BB79}" destId="{C219E252-54A6-40CE-AB56-0A3D0A24BD9E}" srcOrd="0" destOrd="0" presId="urn:microsoft.com/office/officeart/2005/8/layout/list1"/>
    <dgm:cxn modelId="{BC2EA0E6-011E-4A3E-B117-BD7C546AEDB0}" type="presParOf" srcId="{698FD1C5-4C01-43A4-9EDB-9B6BF7D9BB79}" destId="{945464CD-8761-40B3-9742-F5F309027D4A}" srcOrd="1" destOrd="0" presId="urn:microsoft.com/office/officeart/2005/8/layout/list1"/>
    <dgm:cxn modelId="{441F00ED-8E09-42D2-A528-46565388DB25}" type="presParOf" srcId="{E3B62C69-E9DB-4255-A01A-4F2429A70F05}" destId="{F54A2D75-9731-4BA7-B74C-D2F535BC5C1F}" srcOrd="5" destOrd="0" presId="urn:microsoft.com/office/officeart/2005/8/layout/list1"/>
    <dgm:cxn modelId="{EF956E2F-5EC0-4331-9761-AE0237849A52}" type="presParOf" srcId="{E3B62C69-E9DB-4255-A01A-4F2429A70F05}" destId="{C6DA5168-F522-432A-A1D3-6C0575B4ECDF}" srcOrd="6" destOrd="0" presId="urn:microsoft.com/office/officeart/2005/8/layout/list1"/>
    <dgm:cxn modelId="{A25187D7-0207-4EF2-8077-6FC452B5CA5F}" type="presParOf" srcId="{E3B62C69-E9DB-4255-A01A-4F2429A70F05}" destId="{6334054B-7D34-4B67-8A6B-885F62933042}" srcOrd="7" destOrd="0" presId="urn:microsoft.com/office/officeart/2005/8/layout/list1"/>
    <dgm:cxn modelId="{C0A984F9-3B58-46A8-8DCF-859E941630F1}" type="presParOf" srcId="{E3B62C69-E9DB-4255-A01A-4F2429A70F05}" destId="{140419B0-6770-4E0C-AAA3-31B4D60A882A}" srcOrd="8" destOrd="0" presId="urn:microsoft.com/office/officeart/2005/8/layout/list1"/>
    <dgm:cxn modelId="{E3035A80-255E-4337-8984-2B3D04E75357}" type="presParOf" srcId="{140419B0-6770-4E0C-AAA3-31B4D60A882A}" destId="{B405AD27-88E8-4EC9-AACF-996E32B7506C}" srcOrd="0" destOrd="0" presId="urn:microsoft.com/office/officeart/2005/8/layout/list1"/>
    <dgm:cxn modelId="{FB65338A-1E14-42D2-93A6-E99DB3CC3265}" type="presParOf" srcId="{140419B0-6770-4E0C-AAA3-31B4D60A882A}" destId="{EEE4480D-57AA-4B77-89DD-1195D887EA5F}" srcOrd="1" destOrd="0" presId="urn:microsoft.com/office/officeart/2005/8/layout/list1"/>
    <dgm:cxn modelId="{32C07050-DDD3-4CA0-BFF5-905ECADC287D}" type="presParOf" srcId="{E3B62C69-E9DB-4255-A01A-4F2429A70F05}" destId="{63F2A8F9-16E4-470C-810E-820249A20CCC}" srcOrd="9" destOrd="0" presId="urn:microsoft.com/office/officeart/2005/8/layout/list1"/>
    <dgm:cxn modelId="{5C55A1F0-E863-4416-A95E-E1A69FF3D14F}" type="presParOf" srcId="{E3B62C69-E9DB-4255-A01A-4F2429A70F05}" destId="{634BBA62-2186-4FE0-8B0A-7C35D4BE401D}" srcOrd="10" destOrd="0" presId="urn:microsoft.com/office/officeart/2005/8/layout/list1"/>
    <dgm:cxn modelId="{063F1648-EB68-4A62-96E8-DC853BB15548}" type="presParOf" srcId="{E3B62C69-E9DB-4255-A01A-4F2429A70F05}" destId="{D5984EE4-5E89-4CA0-B090-FB2C1CE5EA31}" srcOrd="11" destOrd="0" presId="urn:microsoft.com/office/officeart/2005/8/layout/list1"/>
    <dgm:cxn modelId="{3A48030D-BC83-4A5D-819B-0A3650D122ED}" type="presParOf" srcId="{E3B62C69-E9DB-4255-A01A-4F2429A70F05}" destId="{A3AFBB63-2C2F-4954-9F3A-4C4D03F1EA7D}" srcOrd="12" destOrd="0" presId="urn:microsoft.com/office/officeart/2005/8/layout/list1"/>
    <dgm:cxn modelId="{B2172CE0-7F32-4920-832E-BCD50C60E99D}" type="presParOf" srcId="{A3AFBB63-2C2F-4954-9F3A-4C4D03F1EA7D}" destId="{121B3C63-C9FA-45A3-83FB-EAC009A30798}" srcOrd="0" destOrd="0" presId="urn:microsoft.com/office/officeart/2005/8/layout/list1"/>
    <dgm:cxn modelId="{5A367138-B181-464F-8D8B-A768CCB945E8}" type="presParOf" srcId="{A3AFBB63-2C2F-4954-9F3A-4C4D03F1EA7D}" destId="{36846434-CAF3-472D-918E-DBEDB5306178}" srcOrd="1" destOrd="0" presId="urn:microsoft.com/office/officeart/2005/8/layout/list1"/>
    <dgm:cxn modelId="{B6C15705-A699-41C2-A92D-438F3FABC4EB}" type="presParOf" srcId="{E3B62C69-E9DB-4255-A01A-4F2429A70F05}" destId="{D1C983C1-A321-4C58-84DC-EEB82D90FB88}" srcOrd="13" destOrd="0" presId="urn:microsoft.com/office/officeart/2005/8/layout/list1"/>
    <dgm:cxn modelId="{778556D8-719D-4C8D-9E1B-0D46587EF980}" type="presParOf" srcId="{E3B62C69-E9DB-4255-A01A-4F2429A70F05}" destId="{5FE4F145-94AB-46E4-86A4-06CDEC655798}" srcOrd="14" destOrd="0" presId="urn:microsoft.com/office/officeart/2005/8/layout/list1"/>
    <dgm:cxn modelId="{ED1C69DA-A82B-483B-B9B9-8DEC61F9DCF4}" type="presParOf" srcId="{E3B62C69-E9DB-4255-A01A-4F2429A70F05}" destId="{C1DD97A3-5FE2-403A-AA0A-1EE3A06C9697}" srcOrd="15" destOrd="0" presId="urn:microsoft.com/office/officeart/2005/8/layout/list1"/>
    <dgm:cxn modelId="{64D56AEE-CA0E-4C23-835B-BF451D3CC6DB}" type="presParOf" srcId="{E3B62C69-E9DB-4255-A01A-4F2429A70F05}" destId="{33955B9C-2EB0-4173-AE79-8EEC7A8E177F}" srcOrd="16" destOrd="0" presId="urn:microsoft.com/office/officeart/2005/8/layout/list1"/>
    <dgm:cxn modelId="{35C784BC-A0E8-4116-AA76-06B94B9AAB1D}" type="presParOf" srcId="{33955B9C-2EB0-4173-AE79-8EEC7A8E177F}" destId="{B4B8C871-0380-4FCA-AE27-3AD7801AA11E}" srcOrd="0" destOrd="0" presId="urn:microsoft.com/office/officeart/2005/8/layout/list1"/>
    <dgm:cxn modelId="{C6D0026F-A809-4969-BCB2-221DD8071CC7}" type="presParOf" srcId="{33955B9C-2EB0-4173-AE79-8EEC7A8E177F}" destId="{78C79A69-3C7A-401B-9872-1F0642267F4C}" srcOrd="1" destOrd="0" presId="urn:microsoft.com/office/officeart/2005/8/layout/list1"/>
    <dgm:cxn modelId="{B7A2505C-B456-4656-A48A-20B3753BFE9F}" type="presParOf" srcId="{E3B62C69-E9DB-4255-A01A-4F2429A70F05}" destId="{A94ABA7A-A5BA-4C1E-B072-ABD155CDF4AC}" srcOrd="17" destOrd="0" presId="urn:microsoft.com/office/officeart/2005/8/layout/list1"/>
    <dgm:cxn modelId="{80A51C0F-9148-4257-9906-0A1B5BCBF9D7}" type="presParOf" srcId="{E3B62C69-E9DB-4255-A01A-4F2429A70F05}" destId="{8E89FC8C-7DD6-48CF-9F6B-50F7F3A49515}" srcOrd="18"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5.xml><?xml version="1.0" encoding="utf-8"?>
<dgm:dataModel xmlns:dgm="http://schemas.openxmlformats.org/drawingml/2006/diagram" xmlns:a="http://schemas.openxmlformats.org/drawingml/2006/main">
  <dgm:ptLst>
    <dgm:pt modelId="{54D6B9BA-1228-4D95-9BFE-BC02441E5284}" type="doc">
      <dgm:prSet loTypeId="urn:microsoft.com/office/officeart/2009/layout/CircleArrowProcess" loCatId="process" qsTypeId="urn:microsoft.com/office/officeart/2005/8/quickstyle/simple1" qsCatId="simple" csTypeId="urn:microsoft.com/office/officeart/2005/8/colors/accent1_2" csCatId="accent1"/>
      <dgm:spPr/>
      <dgm:t>
        <a:bodyPr/>
        <a:lstStyle/>
        <a:p>
          <a:endParaRPr lang="de-DE"/>
        </a:p>
      </dgm:t>
    </dgm:pt>
    <dgm:pt modelId="{B3C1CF8B-6623-4700-BC56-7E3D52178656}">
      <dgm:prSet/>
      <dgm:spPr/>
      <dgm:t>
        <a:bodyPr/>
        <a:lstStyle/>
        <a:p>
          <a:r>
            <a:rPr lang="en-US"/>
            <a:t>7 general aspects + 14 ITSM processes</a:t>
          </a:r>
          <a:endParaRPr lang="de-DE"/>
        </a:p>
      </dgm:t>
    </dgm:pt>
    <dgm:pt modelId="{C7501751-E280-4DB8-886B-84F875C0E792}" type="parTrans" cxnId="{E4242CB6-A72F-4CDB-BE66-7C9F245FF9EA}">
      <dgm:prSet/>
      <dgm:spPr/>
      <dgm:t>
        <a:bodyPr/>
        <a:lstStyle/>
        <a:p>
          <a:endParaRPr lang="de-DE"/>
        </a:p>
      </dgm:t>
    </dgm:pt>
    <dgm:pt modelId="{11BA0B70-4AFE-42E9-98FA-8E0B20BE5F6D}" type="sibTrans" cxnId="{E4242CB6-A72F-4CDB-BE66-7C9F245FF9EA}">
      <dgm:prSet/>
      <dgm:spPr/>
      <dgm:t>
        <a:bodyPr/>
        <a:lstStyle/>
        <a:p>
          <a:endParaRPr lang="de-DE"/>
        </a:p>
      </dgm:t>
    </dgm:pt>
    <dgm:pt modelId="{15AC0343-0988-4F38-84A7-93F7991D118F}">
      <dgm:prSet/>
      <dgm:spPr/>
      <dgm:t>
        <a:bodyPr/>
        <a:lstStyle/>
        <a:p>
          <a:r>
            <a:rPr lang="en-US"/>
            <a:t>82 requirements</a:t>
          </a:r>
          <a:endParaRPr lang="de-DE"/>
        </a:p>
      </dgm:t>
    </dgm:pt>
    <dgm:pt modelId="{61A5CE77-ECCE-4F99-A6DE-288FBCCBF660}" type="parTrans" cxnId="{04475B9F-D0FF-4EE0-9213-22944283971B}">
      <dgm:prSet/>
      <dgm:spPr/>
      <dgm:t>
        <a:bodyPr/>
        <a:lstStyle/>
        <a:p>
          <a:endParaRPr lang="de-DE"/>
        </a:p>
      </dgm:t>
    </dgm:pt>
    <dgm:pt modelId="{15CDC337-7981-48CB-8E17-C4CDAD80B16B}" type="sibTrans" cxnId="{04475B9F-D0FF-4EE0-9213-22944283971B}">
      <dgm:prSet/>
      <dgm:spPr/>
      <dgm:t>
        <a:bodyPr/>
        <a:lstStyle/>
        <a:p>
          <a:endParaRPr lang="de-DE"/>
        </a:p>
      </dgm:t>
    </dgm:pt>
    <dgm:pt modelId="{985AAEB3-9355-4ADF-AFAF-8769B1BAC180}">
      <dgm:prSet/>
      <dgm:spPr/>
      <dgm:t>
        <a:bodyPr/>
        <a:lstStyle/>
        <a:p>
          <a:r>
            <a:rPr lang="en-US" dirty="0"/>
            <a:t>246 capability level state descriptions (3 per requirement)</a:t>
          </a:r>
          <a:endParaRPr lang="de-DE" dirty="0"/>
        </a:p>
      </dgm:t>
    </dgm:pt>
    <dgm:pt modelId="{E4FDB039-051E-4D39-9D6D-4E72C84428C7}" type="parTrans" cxnId="{0266C14D-E163-408C-8ED2-11131321CE43}">
      <dgm:prSet/>
      <dgm:spPr/>
      <dgm:t>
        <a:bodyPr/>
        <a:lstStyle/>
        <a:p>
          <a:endParaRPr lang="de-DE"/>
        </a:p>
      </dgm:t>
    </dgm:pt>
    <dgm:pt modelId="{21A9D91C-B593-4EFC-ABA6-13634A2D7502}" type="sibTrans" cxnId="{0266C14D-E163-408C-8ED2-11131321CE43}">
      <dgm:prSet/>
      <dgm:spPr/>
      <dgm:t>
        <a:bodyPr/>
        <a:lstStyle/>
        <a:p>
          <a:endParaRPr lang="de-DE"/>
        </a:p>
      </dgm:t>
    </dgm:pt>
    <dgm:pt modelId="{656B2CC2-A326-44DE-9DA7-14E033D254C9}" type="pres">
      <dgm:prSet presAssocID="{54D6B9BA-1228-4D95-9BFE-BC02441E5284}" presName="Name0" presStyleCnt="0">
        <dgm:presLayoutVars>
          <dgm:chMax val="7"/>
          <dgm:chPref val="7"/>
          <dgm:dir/>
          <dgm:animLvl val="lvl"/>
        </dgm:presLayoutVars>
      </dgm:prSet>
      <dgm:spPr/>
    </dgm:pt>
    <dgm:pt modelId="{D247F1F2-B3C5-46ED-B8A1-BA9492CF5F9E}" type="pres">
      <dgm:prSet presAssocID="{B3C1CF8B-6623-4700-BC56-7E3D52178656}" presName="Accent1" presStyleCnt="0"/>
      <dgm:spPr/>
    </dgm:pt>
    <dgm:pt modelId="{4BED83B2-58DE-4B66-A064-6BB28872CE12}" type="pres">
      <dgm:prSet presAssocID="{B3C1CF8B-6623-4700-BC56-7E3D52178656}" presName="Accent" presStyleLbl="node1" presStyleIdx="0" presStyleCnt="3"/>
      <dgm:spPr/>
    </dgm:pt>
    <dgm:pt modelId="{53663A6B-2DDE-453D-AC19-6FCE0137F0AE}" type="pres">
      <dgm:prSet presAssocID="{B3C1CF8B-6623-4700-BC56-7E3D52178656}" presName="Parent1" presStyleLbl="revTx" presStyleIdx="0" presStyleCnt="3">
        <dgm:presLayoutVars>
          <dgm:chMax val="1"/>
          <dgm:chPref val="1"/>
          <dgm:bulletEnabled val="1"/>
        </dgm:presLayoutVars>
      </dgm:prSet>
      <dgm:spPr/>
    </dgm:pt>
    <dgm:pt modelId="{B34ECEAB-D5B0-4C0D-BD20-E127B93A20AC}" type="pres">
      <dgm:prSet presAssocID="{15AC0343-0988-4F38-84A7-93F7991D118F}" presName="Accent2" presStyleCnt="0"/>
      <dgm:spPr/>
    </dgm:pt>
    <dgm:pt modelId="{BA29A11E-0CE7-4A25-B713-7E47AF355B9D}" type="pres">
      <dgm:prSet presAssocID="{15AC0343-0988-4F38-84A7-93F7991D118F}" presName="Accent" presStyleLbl="node1" presStyleIdx="1" presStyleCnt="3"/>
      <dgm:spPr/>
    </dgm:pt>
    <dgm:pt modelId="{65DA1D0B-715F-44FA-A59A-FB0A41D9097A}" type="pres">
      <dgm:prSet presAssocID="{15AC0343-0988-4F38-84A7-93F7991D118F}" presName="Parent2" presStyleLbl="revTx" presStyleIdx="1" presStyleCnt="3">
        <dgm:presLayoutVars>
          <dgm:chMax val="1"/>
          <dgm:chPref val="1"/>
          <dgm:bulletEnabled val="1"/>
        </dgm:presLayoutVars>
      </dgm:prSet>
      <dgm:spPr/>
    </dgm:pt>
    <dgm:pt modelId="{65A2FC00-F67E-4914-8768-0ED12EBC5B0A}" type="pres">
      <dgm:prSet presAssocID="{985AAEB3-9355-4ADF-AFAF-8769B1BAC180}" presName="Accent3" presStyleCnt="0"/>
      <dgm:spPr/>
    </dgm:pt>
    <dgm:pt modelId="{3082C311-B7C1-4E22-9C1D-A750D5DFA05C}" type="pres">
      <dgm:prSet presAssocID="{985AAEB3-9355-4ADF-AFAF-8769B1BAC180}" presName="Accent" presStyleLbl="node1" presStyleIdx="2" presStyleCnt="3"/>
      <dgm:spPr/>
    </dgm:pt>
    <dgm:pt modelId="{5A2D23C8-3586-4564-BCF0-BF71E8E561AE}" type="pres">
      <dgm:prSet presAssocID="{985AAEB3-9355-4ADF-AFAF-8769B1BAC180}" presName="Parent3" presStyleLbl="revTx" presStyleIdx="2" presStyleCnt="3">
        <dgm:presLayoutVars>
          <dgm:chMax val="1"/>
          <dgm:chPref val="1"/>
          <dgm:bulletEnabled val="1"/>
        </dgm:presLayoutVars>
      </dgm:prSet>
      <dgm:spPr/>
    </dgm:pt>
  </dgm:ptLst>
  <dgm:cxnLst>
    <dgm:cxn modelId="{9A00AD02-4555-4DC8-971B-5C43EA44E85E}" type="presOf" srcId="{985AAEB3-9355-4ADF-AFAF-8769B1BAC180}" destId="{5A2D23C8-3586-4564-BCF0-BF71E8E561AE}" srcOrd="0" destOrd="0" presId="urn:microsoft.com/office/officeart/2009/layout/CircleArrowProcess"/>
    <dgm:cxn modelId="{8CA94534-959B-44DD-8FF0-0A68D85763DB}" type="presOf" srcId="{B3C1CF8B-6623-4700-BC56-7E3D52178656}" destId="{53663A6B-2DDE-453D-AC19-6FCE0137F0AE}" srcOrd="0" destOrd="0" presId="urn:microsoft.com/office/officeart/2009/layout/CircleArrowProcess"/>
    <dgm:cxn modelId="{E41EEA37-9B3F-4991-98D0-3A18FA667548}" type="presOf" srcId="{54D6B9BA-1228-4D95-9BFE-BC02441E5284}" destId="{656B2CC2-A326-44DE-9DA7-14E033D254C9}" srcOrd="0" destOrd="0" presId="urn:microsoft.com/office/officeart/2009/layout/CircleArrowProcess"/>
    <dgm:cxn modelId="{0266C14D-E163-408C-8ED2-11131321CE43}" srcId="{54D6B9BA-1228-4D95-9BFE-BC02441E5284}" destId="{985AAEB3-9355-4ADF-AFAF-8769B1BAC180}" srcOrd="2" destOrd="0" parTransId="{E4FDB039-051E-4D39-9D6D-4E72C84428C7}" sibTransId="{21A9D91C-B593-4EFC-ABA6-13634A2D7502}"/>
    <dgm:cxn modelId="{04475B9F-D0FF-4EE0-9213-22944283971B}" srcId="{54D6B9BA-1228-4D95-9BFE-BC02441E5284}" destId="{15AC0343-0988-4F38-84A7-93F7991D118F}" srcOrd="1" destOrd="0" parTransId="{61A5CE77-ECCE-4F99-A6DE-288FBCCBF660}" sibTransId="{15CDC337-7981-48CB-8E17-C4CDAD80B16B}"/>
    <dgm:cxn modelId="{E4242CB6-A72F-4CDB-BE66-7C9F245FF9EA}" srcId="{54D6B9BA-1228-4D95-9BFE-BC02441E5284}" destId="{B3C1CF8B-6623-4700-BC56-7E3D52178656}" srcOrd="0" destOrd="0" parTransId="{C7501751-E280-4DB8-886B-84F875C0E792}" sibTransId="{11BA0B70-4AFE-42E9-98FA-8E0B20BE5F6D}"/>
    <dgm:cxn modelId="{0215B3D2-3B30-4F71-BC46-68D4A703D15D}" type="presOf" srcId="{15AC0343-0988-4F38-84A7-93F7991D118F}" destId="{65DA1D0B-715F-44FA-A59A-FB0A41D9097A}" srcOrd="0" destOrd="0" presId="urn:microsoft.com/office/officeart/2009/layout/CircleArrowProcess"/>
    <dgm:cxn modelId="{EF851F97-D515-4D1C-8351-A880D9E6C355}" type="presParOf" srcId="{656B2CC2-A326-44DE-9DA7-14E033D254C9}" destId="{D247F1F2-B3C5-46ED-B8A1-BA9492CF5F9E}" srcOrd="0" destOrd="0" presId="urn:microsoft.com/office/officeart/2009/layout/CircleArrowProcess"/>
    <dgm:cxn modelId="{BE5F4AEC-9A04-453B-9805-0B0BE740B9DF}" type="presParOf" srcId="{D247F1F2-B3C5-46ED-B8A1-BA9492CF5F9E}" destId="{4BED83B2-58DE-4B66-A064-6BB28872CE12}" srcOrd="0" destOrd="0" presId="urn:microsoft.com/office/officeart/2009/layout/CircleArrowProcess"/>
    <dgm:cxn modelId="{F85B62B0-4B50-468D-9DC4-975119A099FF}" type="presParOf" srcId="{656B2CC2-A326-44DE-9DA7-14E033D254C9}" destId="{53663A6B-2DDE-453D-AC19-6FCE0137F0AE}" srcOrd="1" destOrd="0" presId="urn:microsoft.com/office/officeart/2009/layout/CircleArrowProcess"/>
    <dgm:cxn modelId="{87EB625F-25EB-417E-A8B5-B0538A15A1FB}" type="presParOf" srcId="{656B2CC2-A326-44DE-9DA7-14E033D254C9}" destId="{B34ECEAB-D5B0-4C0D-BD20-E127B93A20AC}" srcOrd="2" destOrd="0" presId="urn:microsoft.com/office/officeart/2009/layout/CircleArrowProcess"/>
    <dgm:cxn modelId="{B40F1E5E-403A-4BAB-B24B-B7653CAF528D}" type="presParOf" srcId="{B34ECEAB-D5B0-4C0D-BD20-E127B93A20AC}" destId="{BA29A11E-0CE7-4A25-B713-7E47AF355B9D}" srcOrd="0" destOrd="0" presId="urn:microsoft.com/office/officeart/2009/layout/CircleArrowProcess"/>
    <dgm:cxn modelId="{1A1A1778-055C-47C3-A3F9-1CF9B4D6FCE7}" type="presParOf" srcId="{656B2CC2-A326-44DE-9DA7-14E033D254C9}" destId="{65DA1D0B-715F-44FA-A59A-FB0A41D9097A}" srcOrd="3" destOrd="0" presId="urn:microsoft.com/office/officeart/2009/layout/CircleArrowProcess"/>
    <dgm:cxn modelId="{3CBDF8F6-1333-4132-B682-A7F553B04E83}" type="presParOf" srcId="{656B2CC2-A326-44DE-9DA7-14E033D254C9}" destId="{65A2FC00-F67E-4914-8768-0ED12EBC5B0A}" srcOrd="4" destOrd="0" presId="urn:microsoft.com/office/officeart/2009/layout/CircleArrowProcess"/>
    <dgm:cxn modelId="{3C8CB2E8-93C6-4352-BDDA-4F9C8853281D}" type="presParOf" srcId="{65A2FC00-F67E-4914-8768-0ED12EBC5B0A}" destId="{3082C311-B7C1-4E22-9C1D-A750D5DFA05C}" srcOrd="0" destOrd="0" presId="urn:microsoft.com/office/officeart/2009/layout/CircleArrowProcess"/>
    <dgm:cxn modelId="{7AF297ED-74A9-4159-81DF-05A38BE57B71}" type="presParOf" srcId="{656B2CC2-A326-44DE-9DA7-14E033D254C9}" destId="{5A2D23C8-3586-4564-BCF0-BF71E8E561AE}" srcOrd="5" destOrd="0" presId="urn:microsoft.com/office/officeart/2009/layout/CircleArrow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6.xml><?xml version="1.0" encoding="utf-8"?>
<dgm:dataModel xmlns:dgm="http://schemas.openxmlformats.org/drawingml/2006/diagram" xmlns:a="http://schemas.openxmlformats.org/drawingml/2006/main">
  <dgm:ptLst>
    <dgm:pt modelId="{A55F84ED-86F6-4898-9F17-86528819A690}" type="doc">
      <dgm:prSet loTypeId="urn:microsoft.com/office/officeart/2005/8/layout/hChevron3" loCatId="process" qsTypeId="urn:microsoft.com/office/officeart/2005/8/quickstyle/simple1" qsCatId="simple" csTypeId="urn:microsoft.com/office/officeart/2005/8/colors/accent1_2" csCatId="accent1" phldr="1"/>
      <dgm:spPr/>
      <dgm:t>
        <a:bodyPr/>
        <a:lstStyle/>
        <a:p>
          <a:endParaRPr lang="de-DE"/>
        </a:p>
      </dgm:t>
    </dgm:pt>
    <dgm:pt modelId="{21DD1D3F-CCA4-4573-B529-5A614C96F0B7}">
      <dgm:prSet/>
      <dgm:spPr/>
      <dgm:t>
        <a:bodyPr/>
        <a:lstStyle/>
        <a:p>
          <a:r>
            <a:rPr lang="en-US"/>
            <a:t>Inputs</a:t>
          </a:r>
          <a:endParaRPr lang="de-DE"/>
        </a:p>
      </dgm:t>
    </dgm:pt>
    <dgm:pt modelId="{F0AA9288-7466-49ED-9C59-7FF236878C16}" type="parTrans" cxnId="{E3329724-ADEE-492A-81C7-22D389482D7E}">
      <dgm:prSet/>
      <dgm:spPr/>
      <dgm:t>
        <a:bodyPr/>
        <a:lstStyle/>
        <a:p>
          <a:endParaRPr lang="de-DE"/>
        </a:p>
      </dgm:t>
    </dgm:pt>
    <dgm:pt modelId="{09C07ABB-12C8-4384-B781-2549E8381901}" type="sibTrans" cxnId="{E3329724-ADEE-492A-81C7-22D389482D7E}">
      <dgm:prSet/>
      <dgm:spPr/>
      <dgm:t>
        <a:bodyPr/>
        <a:lstStyle/>
        <a:p>
          <a:endParaRPr lang="de-DE"/>
        </a:p>
      </dgm:t>
    </dgm:pt>
    <dgm:pt modelId="{1DA7416F-FEE6-48CC-BA1F-142CC8E58287}">
      <dgm:prSet/>
      <dgm:spPr/>
      <dgm:t>
        <a:bodyPr/>
        <a:lstStyle/>
        <a:p>
          <a:r>
            <a:rPr lang="en-US"/>
            <a:t>Information on past and future changes in the organization or federation that could potentially affect the SMS and the services</a:t>
          </a:r>
          <a:endParaRPr lang="de-DE"/>
        </a:p>
      </dgm:t>
    </dgm:pt>
    <dgm:pt modelId="{4CE44203-93BF-40FA-AFB1-9C849D412018}" type="parTrans" cxnId="{4E734F6B-7E54-48C4-A6E6-8C88735462FE}">
      <dgm:prSet/>
      <dgm:spPr/>
      <dgm:t>
        <a:bodyPr/>
        <a:lstStyle/>
        <a:p>
          <a:endParaRPr lang="de-DE"/>
        </a:p>
      </dgm:t>
    </dgm:pt>
    <dgm:pt modelId="{73139D0E-21BB-41E2-8391-0B8DA2C5AE69}" type="sibTrans" cxnId="{4E734F6B-7E54-48C4-A6E6-8C88735462FE}">
      <dgm:prSet/>
      <dgm:spPr/>
      <dgm:t>
        <a:bodyPr/>
        <a:lstStyle/>
        <a:p>
          <a:endParaRPr lang="de-DE"/>
        </a:p>
      </dgm:t>
    </dgm:pt>
    <dgm:pt modelId="{41B589D5-60C5-4791-9212-FAD9C45A79CE}">
      <dgm:prSet/>
      <dgm:spPr/>
      <dgm:t>
        <a:bodyPr/>
        <a:lstStyle/>
        <a:p>
          <a:r>
            <a:rPr lang="en-US"/>
            <a:t>Results and follow-up actions from audits and assessments</a:t>
          </a:r>
          <a:endParaRPr lang="de-DE"/>
        </a:p>
      </dgm:t>
    </dgm:pt>
    <dgm:pt modelId="{8B4B8CB2-762C-421A-82DD-76F40105D1B7}" type="parTrans" cxnId="{9BE3DBE2-922C-4E3A-9B6B-E4C24F56B59B}">
      <dgm:prSet/>
      <dgm:spPr/>
      <dgm:t>
        <a:bodyPr/>
        <a:lstStyle/>
        <a:p>
          <a:endParaRPr lang="de-DE"/>
        </a:p>
      </dgm:t>
    </dgm:pt>
    <dgm:pt modelId="{F30B4377-20B4-483B-A2D9-46CCCAF950A9}" type="sibTrans" cxnId="{9BE3DBE2-922C-4E3A-9B6B-E4C24F56B59B}">
      <dgm:prSet/>
      <dgm:spPr/>
      <dgm:t>
        <a:bodyPr/>
        <a:lstStyle/>
        <a:p>
          <a:endParaRPr lang="de-DE"/>
        </a:p>
      </dgm:t>
    </dgm:pt>
    <dgm:pt modelId="{C95A8943-1DF2-4EDE-BDE1-59230C738B27}">
      <dgm:prSet/>
      <dgm:spPr/>
      <dgm:t>
        <a:bodyPr/>
        <a:lstStyle/>
        <a:p>
          <a:r>
            <a:rPr lang="en-US" dirty="0"/>
            <a:t>Results from recent risk assessments related to the SMS</a:t>
          </a:r>
          <a:endParaRPr lang="de-DE" dirty="0"/>
        </a:p>
      </dgm:t>
    </dgm:pt>
    <dgm:pt modelId="{5C4A96A6-1905-49C3-BEB2-482EB7DB93F1}" type="parTrans" cxnId="{6D8EAF2C-D676-40C1-8ECA-97B0AD0E5952}">
      <dgm:prSet/>
      <dgm:spPr/>
      <dgm:t>
        <a:bodyPr/>
        <a:lstStyle/>
        <a:p>
          <a:endParaRPr lang="de-DE"/>
        </a:p>
      </dgm:t>
    </dgm:pt>
    <dgm:pt modelId="{05CAAA72-94F5-4CF7-8728-A58859B21874}" type="sibTrans" cxnId="{6D8EAF2C-D676-40C1-8ECA-97B0AD0E5952}">
      <dgm:prSet/>
      <dgm:spPr/>
      <dgm:t>
        <a:bodyPr/>
        <a:lstStyle/>
        <a:p>
          <a:endParaRPr lang="de-DE"/>
        </a:p>
      </dgm:t>
    </dgm:pt>
    <dgm:pt modelId="{329215CD-644C-4D78-86CA-B68C0E11FD9C}">
      <dgm:prSet/>
      <dgm:spPr/>
      <dgm:t>
        <a:bodyPr/>
        <a:lstStyle/>
        <a:p>
          <a:r>
            <a:rPr lang="en-US"/>
            <a:t>Results and follow-up actions from previous management reviews</a:t>
          </a:r>
          <a:endParaRPr lang="de-DE"/>
        </a:p>
      </dgm:t>
    </dgm:pt>
    <dgm:pt modelId="{6F1E7F80-1CF8-4BBC-A6EE-BFCB00BFF424}" type="parTrans" cxnId="{37745036-86C3-4A54-A031-EB97F02FD0AC}">
      <dgm:prSet/>
      <dgm:spPr/>
      <dgm:t>
        <a:bodyPr/>
        <a:lstStyle/>
        <a:p>
          <a:endParaRPr lang="de-DE"/>
        </a:p>
      </dgm:t>
    </dgm:pt>
    <dgm:pt modelId="{0FD332C7-3CD1-4ED9-BD0C-21EFBF50B8AE}" type="sibTrans" cxnId="{37745036-86C3-4A54-A031-EB97F02FD0AC}">
      <dgm:prSet/>
      <dgm:spPr/>
      <dgm:t>
        <a:bodyPr/>
        <a:lstStyle/>
        <a:p>
          <a:endParaRPr lang="de-DE"/>
        </a:p>
      </dgm:t>
    </dgm:pt>
    <dgm:pt modelId="{D1C1C480-48BA-4349-927A-51B3C76D4ABF}">
      <dgm:prSet/>
      <dgm:spPr/>
      <dgm:t>
        <a:bodyPr/>
        <a:lstStyle/>
        <a:p>
          <a:r>
            <a:rPr lang="en-US"/>
            <a:t>Customer feedback, information on customer satisfaction and information on the service performance</a:t>
          </a:r>
          <a:endParaRPr lang="de-DE"/>
        </a:p>
      </dgm:t>
    </dgm:pt>
    <dgm:pt modelId="{7E9866DF-9375-4E96-AEE1-FA02F4EEB0BD}" type="parTrans" cxnId="{ED54CE1F-DDB7-4AB3-A599-BE6BCC037CAF}">
      <dgm:prSet/>
      <dgm:spPr/>
      <dgm:t>
        <a:bodyPr/>
        <a:lstStyle/>
        <a:p>
          <a:endParaRPr lang="de-DE"/>
        </a:p>
      </dgm:t>
    </dgm:pt>
    <dgm:pt modelId="{B110CDDA-673F-4CB9-9821-FD9D8AE7F3CA}" type="sibTrans" cxnId="{ED54CE1F-DDB7-4AB3-A599-BE6BCC037CAF}">
      <dgm:prSet/>
      <dgm:spPr/>
      <dgm:t>
        <a:bodyPr/>
        <a:lstStyle/>
        <a:p>
          <a:endParaRPr lang="de-DE"/>
        </a:p>
      </dgm:t>
    </dgm:pt>
    <dgm:pt modelId="{4F0EB0B8-AFDC-4C5C-A31E-D1D57FEEB9EA}">
      <dgm:prSet/>
      <dgm:spPr/>
      <dgm:t>
        <a:bodyPr/>
        <a:lstStyle/>
        <a:p>
          <a:r>
            <a:rPr lang="en-US"/>
            <a:t>Current and forecast demand of resources and capabilities</a:t>
          </a:r>
          <a:endParaRPr lang="de-DE"/>
        </a:p>
      </dgm:t>
    </dgm:pt>
    <dgm:pt modelId="{7EFFFF56-03F4-4A90-9951-BB9268918D8E}" type="parTrans" cxnId="{E22D6A3A-740D-4B4E-8D31-E3F27C2338F1}">
      <dgm:prSet/>
      <dgm:spPr/>
      <dgm:t>
        <a:bodyPr/>
        <a:lstStyle/>
        <a:p>
          <a:endParaRPr lang="de-DE"/>
        </a:p>
      </dgm:t>
    </dgm:pt>
    <dgm:pt modelId="{BBB7B235-7BB0-4819-AC12-CAFA5EB2F618}" type="sibTrans" cxnId="{E22D6A3A-740D-4B4E-8D31-E3F27C2338F1}">
      <dgm:prSet/>
      <dgm:spPr/>
      <dgm:t>
        <a:bodyPr/>
        <a:lstStyle/>
        <a:p>
          <a:endParaRPr lang="de-DE"/>
        </a:p>
      </dgm:t>
    </dgm:pt>
    <dgm:pt modelId="{BFACE0C2-B2E5-4073-A068-6E331A07A55A}">
      <dgm:prSet/>
      <dgm:spPr/>
      <dgm:t>
        <a:bodyPr/>
        <a:lstStyle/>
        <a:p>
          <a:r>
            <a:rPr lang="en-US"/>
            <a:t>Already identified opportunities for improvement</a:t>
          </a:r>
          <a:endParaRPr lang="de-DE"/>
        </a:p>
      </dgm:t>
    </dgm:pt>
    <dgm:pt modelId="{31253E1B-7FF4-4451-BB3D-DF8A6CC20D9D}" type="parTrans" cxnId="{6FB71952-CB59-477B-9249-0FD5ADD1BDDA}">
      <dgm:prSet/>
      <dgm:spPr/>
      <dgm:t>
        <a:bodyPr/>
        <a:lstStyle/>
        <a:p>
          <a:endParaRPr lang="de-DE"/>
        </a:p>
      </dgm:t>
    </dgm:pt>
    <dgm:pt modelId="{A31B5C9F-DDCD-4BFA-8659-0AE31D410C79}" type="sibTrans" cxnId="{6FB71952-CB59-477B-9249-0FD5ADD1BDDA}">
      <dgm:prSet/>
      <dgm:spPr/>
      <dgm:t>
        <a:bodyPr/>
        <a:lstStyle/>
        <a:p>
          <a:endParaRPr lang="de-DE"/>
        </a:p>
      </dgm:t>
    </dgm:pt>
    <dgm:pt modelId="{B6B9B8B6-A961-4371-A25A-63F0AE561503}">
      <dgm:prSet/>
      <dgm:spPr/>
      <dgm:t>
        <a:bodyPr/>
        <a:lstStyle/>
        <a:p>
          <a:r>
            <a:rPr lang="en-US"/>
            <a:t>Current service management plan</a:t>
          </a:r>
          <a:endParaRPr lang="de-DE"/>
        </a:p>
      </dgm:t>
    </dgm:pt>
    <dgm:pt modelId="{E0C2DE08-0BCB-435E-ACB3-6D0E88FEB5B1}" type="parTrans" cxnId="{3B71375E-E02C-45FD-98CB-3CE6F71E6F58}">
      <dgm:prSet/>
      <dgm:spPr/>
      <dgm:t>
        <a:bodyPr/>
        <a:lstStyle/>
        <a:p>
          <a:endParaRPr lang="de-DE"/>
        </a:p>
      </dgm:t>
    </dgm:pt>
    <dgm:pt modelId="{5A72CE66-A005-4C57-92A6-A45D021A3B33}" type="sibTrans" cxnId="{3B71375E-E02C-45FD-98CB-3CE6F71E6F58}">
      <dgm:prSet/>
      <dgm:spPr/>
      <dgm:t>
        <a:bodyPr/>
        <a:lstStyle/>
        <a:p>
          <a:endParaRPr lang="de-DE"/>
        </a:p>
      </dgm:t>
    </dgm:pt>
    <dgm:pt modelId="{F5BC303C-BD74-4C8E-8893-8F132CC0DB52}">
      <dgm:prSet/>
      <dgm:spPr/>
      <dgm:t>
        <a:bodyPr/>
        <a:lstStyle/>
        <a:p>
          <a:r>
            <a:rPr lang="en-US"/>
            <a:t>Outputs</a:t>
          </a:r>
          <a:endParaRPr lang="de-DE"/>
        </a:p>
      </dgm:t>
    </dgm:pt>
    <dgm:pt modelId="{A9D30A16-49CC-410C-93EF-100220974C3A}" type="parTrans" cxnId="{CCE369DD-A4A7-4C7C-8A9E-93D7AD597D27}">
      <dgm:prSet/>
      <dgm:spPr/>
      <dgm:t>
        <a:bodyPr/>
        <a:lstStyle/>
        <a:p>
          <a:endParaRPr lang="de-DE"/>
        </a:p>
      </dgm:t>
    </dgm:pt>
    <dgm:pt modelId="{4C613C5A-5A6E-4783-9095-ED2FDFEE6177}" type="sibTrans" cxnId="{CCE369DD-A4A7-4C7C-8A9E-93D7AD597D27}">
      <dgm:prSet/>
      <dgm:spPr/>
      <dgm:t>
        <a:bodyPr/>
        <a:lstStyle/>
        <a:p>
          <a:endParaRPr lang="de-DE"/>
        </a:p>
      </dgm:t>
    </dgm:pt>
    <dgm:pt modelId="{D44A5CBE-0BB3-43F9-9333-832C5F3620AF}">
      <dgm:prSet/>
      <dgm:spPr/>
      <dgm:t>
        <a:bodyPr/>
        <a:lstStyle/>
        <a:p>
          <a:r>
            <a:rPr lang="en-US"/>
            <a:t>Overall assessment of the SMS</a:t>
          </a:r>
          <a:endParaRPr lang="de-DE"/>
        </a:p>
      </dgm:t>
    </dgm:pt>
    <dgm:pt modelId="{DC2E0EA2-E46B-4FFD-AA55-AEE631CF9046}" type="parTrans" cxnId="{63B3ACC9-9773-45F2-97F3-40E848FEDB80}">
      <dgm:prSet/>
      <dgm:spPr/>
      <dgm:t>
        <a:bodyPr/>
        <a:lstStyle/>
        <a:p>
          <a:endParaRPr lang="de-DE"/>
        </a:p>
      </dgm:t>
    </dgm:pt>
    <dgm:pt modelId="{DC6AE2D8-0024-49BF-BF67-45429BC1B60C}" type="sibTrans" cxnId="{63B3ACC9-9773-45F2-97F3-40E848FEDB80}">
      <dgm:prSet/>
      <dgm:spPr/>
      <dgm:t>
        <a:bodyPr/>
        <a:lstStyle/>
        <a:p>
          <a:endParaRPr lang="de-DE"/>
        </a:p>
      </dgm:t>
    </dgm:pt>
    <dgm:pt modelId="{A59417D5-A212-47DC-8AA5-22B37A5205CC}">
      <dgm:prSet/>
      <dgm:spPr/>
      <dgm:t>
        <a:bodyPr/>
        <a:lstStyle/>
        <a:p>
          <a:r>
            <a:rPr lang="en-US"/>
            <a:t>Identified focal areas for improvement</a:t>
          </a:r>
          <a:endParaRPr lang="de-DE"/>
        </a:p>
      </dgm:t>
    </dgm:pt>
    <dgm:pt modelId="{9DA42CB3-F07C-4AB6-95C9-8546E3C279B3}" type="parTrans" cxnId="{8111606A-DEE6-4259-8AB2-B1C7026B7172}">
      <dgm:prSet/>
      <dgm:spPr/>
      <dgm:t>
        <a:bodyPr/>
        <a:lstStyle/>
        <a:p>
          <a:endParaRPr lang="de-DE"/>
        </a:p>
      </dgm:t>
    </dgm:pt>
    <dgm:pt modelId="{097B8CD8-FA2F-40AF-9121-CD55292B09A9}" type="sibTrans" cxnId="{8111606A-DEE6-4259-8AB2-B1C7026B7172}">
      <dgm:prSet/>
      <dgm:spPr/>
      <dgm:t>
        <a:bodyPr/>
        <a:lstStyle/>
        <a:p>
          <a:endParaRPr lang="de-DE"/>
        </a:p>
      </dgm:t>
    </dgm:pt>
    <dgm:pt modelId="{5B6192BD-F65E-4135-A57F-67F91959720C}">
      <dgm:prSet/>
      <dgm:spPr/>
      <dgm:t>
        <a:bodyPr/>
        <a:lstStyle/>
        <a:p>
          <a:r>
            <a:rPr lang="en-US"/>
            <a:t>Plan(s) of follow-up actions</a:t>
          </a:r>
          <a:endParaRPr lang="de-DE"/>
        </a:p>
      </dgm:t>
    </dgm:pt>
    <dgm:pt modelId="{F776A9B1-899D-4B4B-9FF3-0E16EE2F6E7D}" type="parTrans" cxnId="{C88701A3-BA2B-44EB-B143-0B8C8144DA2B}">
      <dgm:prSet/>
      <dgm:spPr/>
      <dgm:t>
        <a:bodyPr/>
        <a:lstStyle/>
        <a:p>
          <a:endParaRPr lang="de-DE"/>
        </a:p>
      </dgm:t>
    </dgm:pt>
    <dgm:pt modelId="{07FC094F-35D5-43D1-A2C1-1523880B422C}" type="sibTrans" cxnId="{C88701A3-BA2B-44EB-B143-0B8C8144DA2B}">
      <dgm:prSet/>
      <dgm:spPr/>
      <dgm:t>
        <a:bodyPr/>
        <a:lstStyle/>
        <a:p>
          <a:endParaRPr lang="de-DE"/>
        </a:p>
      </dgm:t>
    </dgm:pt>
    <dgm:pt modelId="{BD0B9ABE-3E32-4BE6-8B03-2B44919F4FCD}">
      <dgm:prSet/>
      <dgm:spPr/>
      <dgm:t>
        <a:bodyPr/>
        <a:lstStyle/>
        <a:p>
          <a:r>
            <a:rPr lang="en-US" dirty="0"/>
            <a:t>Required changes on the governance level, including:</a:t>
          </a:r>
          <a:endParaRPr lang="de-DE" dirty="0"/>
        </a:p>
      </dgm:t>
    </dgm:pt>
    <dgm:pt modelId="{80C39040-A20D-4F08-9762-6814DC430B2F}" type="parTrans" cxnId="{E1ED83FB-906C-420B-A5C7-23CEE3E8E9C7}">
      <dgm:prSet/>
      <dgm:spPr/>
      <dgm:t>
        <a:bodyPr/>
        <a:lstStyle/>
        <a:p>
          <a:endParaRPr lang="de-DE"/>
        </a:p>
      </dgm:t>
    </dgm:pt>
    <dgm:pt modelId="{0E37636F-D8D5-4D51-89CD-F2F2CB4396AF}" type="sibTrans" cxnId="{E1ED83FB-906C-420B-A5C7-23CEE3E8E9C7}">
      <dgm:prSet/>
      <dgm:spPr/>
      <dgm:t>
        <a:bodyPr/>
        <a:lstStyle/>
        <a:p>
          <a:endParaRPr lang="de-DE"/>
        </a:p>
      </dgm:t>
    </dgm:pt>
    <dgm:pt modelId="{FED91926-FFDB-4CAF-ABD8-4BB356BEEEB9}">
      <dgm:prSet/>
      <dgm:spPr/>
      <dgm:t>
        <a:bodyPr/>
        <a:lstStyle/>
        <a:p>
          <a:r>
            <a:rPr lang="en-US"/>
            <a:t>Need for new or changed policies</a:t>
          </a:r>
          <a:endParaRPr lang="de-DE"/>
        </a:p>
      </dgm:t>
    </dgm:pt>
    <dgm:pt modelId="{AE52D8D2-D1EC-4553-908A-F9A7F1F52A51}" type="parTrans" cxnId="{205E8B36-AD43-4190-A521-77D13CC8A886}">
      <dgm:prSet/>
      <dgm:spPr/>
      <dgm:t>
        <a:bodyPr/>
        <a:lstStyle/>
        <a:p>
          <a:endParaRPr lang="de-DE"/>
        </a:p>
      </dgm:t>
    </dgm:pt>
    <dgm:pt modelId="{5CACFB82-F952-4A49-9974-BC9C1616BDBD}" type="sibTrans" cxnId="{205E8B36-AD43-4190-A521-77D13CC8A886}">
      <dgm:prSet/>
      <dgm:spPr/>
      <dgm:t>
        <a:bodyPr/>
        <a:lstStyle/>
        <a:p>
          <a:endParaRPr lang="de-DE"/>
        </a:p>
      </dgm:t>
    </dgm:pt>
    <dgm:pt modelId="{32A01691-D817-4FD5-A205-05238B1B41D2}">
      <dgm:prSet/>
      <dgm:spPr/>
      <dgm:t>
        <a:bodyPr/>
        <a:lstStyle/>
        <a:p>
          <a:r>
            <a:rPr lang="en-US"/>
            <a:t>Need for changes in the provision / allocation of resources</a:t>
          </a:r>
          <a:endParaRPr lang="de-DE"/>
        </a:p>
      </dgm:t>
    </dgm:pt>
    <dgm:pt modelId="{9384B272-C41A-428C-9D72-0CF0B1844211}" type="parTrans" cxnId="{218AE2BA-AF91-4F46-B9BD-DD8312E7D2A0}">
      <dgm:prSet/>
      <dgm:spPr/>
      <dgm:t>
        <a:bodyPr/>
        <a:lstStyle/>
        <a:p>
          <a:endParaRPr lang="de-DE"/>
        </a:p>
      </dgm:t>
    </dgm:pt>
    <dgm:pt modelId="{949CF661-200C-4503-887E-C74D22E7DEC8}" type="sibTrans" cxnId="{218AE2BA-AF91-4F46-B9BD-DD8312E7D2A0}">
      <dgm:prSet/>
      <dgm:spPr/>
      <dgm:t>
        <a:bodyPr/>
        <a:lstStyle/>
        <a:p>
          <a:endParaRPr lang="de-DE"/>
        </a:p>
      </dgm:t>
    </dgm:pt>
    <dgm:pt modelId="{474AA5F9-464D-481B-90B5-85A437F43643}">
      <dgm:prSet/>
      <dgm:spPr/>
      <dgm:t>
        <a:bodyPr/>
        <a:lstStyle/>
        <a:p>
          <a:r>
            <a:rPr lang="en-US" dirty="0"/>
            <a:t>Need for changes to the audit program</a:t>
          </a:r>
          <a:endParaRPr lang="de-DE" dirty="0"/>
        </a:p>
      </dgm:t>
    </dgm:pt>
    <dgm:pt modelId="{7318EEE9-3FFA-4657-BBCF-42A126DC66F4}" type="parTrans" cxnId="{7089E96C-92D7-4D7D-888F-61256733A90F}">
      <dgm:prSet/>
      <dgm:spPr/>
      <dgm:t>
        <a:bodyPr/>
        <a:lstStyle/>
        <a:p>
          <a:endParaRPr lang="de-DE"/>
        </a:p>
      </dgm:t>
    </dgm:pt>
    <dgm:pt modelId="{DACB536B-566E-47CF-8330-6E4F318FDF19}" type="sibTrans" cxnId="{7089E96C-92D7-4D7D-888F-61256733A90F}">
      <dgm:prSet/>
      <dgm:spPr/>
      <dgm:t>
        <a:bodyPr/>
        <a:lstStyle/>
        <a:p>
          <a:endParaRPr lang="de-DE"/>
        </a:p>
      </dgm:t>
    </dgm:pt>
    <dgm:pt modelId="{C5B2AE2E-0A82-465D-BB87-B367BD1DE4EF}">
      <dgm:prSet/>
      <dgm:spPr/>
      <dgm:t>
        <a:bodyPr/>
        <a:lstStyle/>
        <a:p>
          <a:r>
            <a:rPr lang="en-US" dirty="0"/>
            <a:t>Need for changes to communication plan(s)</a:t>
          </a:r>
          <a:endParaRPr lang="de-DE" dirty="0"/>
        </a:p>
      </dgm:t>
    </dgm:pt>
    <dgm:pt modelId="{7F9F7B1B-AFFC-44AD-AA5A-0166E3AD4C8C}" type="parTrans" cxnId="{BFF759EF-DF0C-43EC-8165-484EAE5256F5}">
      <dgm:prSet/>
      <dgm:spPr/>
      <dgm:t>
        <a:bodyPr/>
        <a:lstStyle/>
        <a:p>
          <a:endParaRPr lang="de-DE"/>
        </a:p>
      </dgm:t>
    </dgm:pt>
    <dgm:pt modelId="{15EF0086-7662-4264-951C-1F1087F52D49}" type="sibTrans" cxnId="{BFF759EF-DF0C-43EC-8165-484EAE5256F5}">
      <dgm:prSet/>
      <dgm:spPr/>
      <dgm:t>
        <a:bodyPr/>
        <a:lstStyle/>
        <a:p>
          <a:endParaRPr lang="de-DE"/>
        </a:p>
      </dgm:t>
    </dgm:pt>
    <dgm:pt modelId="{24B84A21-BBC1-4A2A-9692-B818E49FEBB5}">
      <dgm:prSet/>
      <dgm:spPr/>
      <dgm:t>
        <a:bodyPr/>
        <a:lstStyle/>
        <a:p>
          <a:r>
            <a:rPr lang="en-GB" noProof="0" dirty="0"/>
            <a:t>Required changes to plans:</a:t>
          </a:r>
        </a:p>
      </dgm:t>
    </dgm:pt>
    <dgm:pt modelId="{DA393534-DEE7-485E-B103-CB9F7CE46825}" type="parTrans" cxnId="{BDAA12AA-5159-4917-B14D-A827CC938D5C}">
      <dgm:prSet/>
      <dgm:spPr/>
    </dgm:pt>
    <dgm:pt modelId="{AC4B2703-C7B1-4EE4-8137-6D5DB1558295}" type="sibTrans" cxnId="{BDAA12AA-5159-4917-B14D-A827CC938D5C}">
      <dgm:prSet/>
      <dgm:spPr/>
    </dgm:pt>
    <dgm:pt modelId="{0C80F641-7619-4B66-A35B-7C594F48E24A}">
      <dgm:prSet/>
      <dgm:spPr/>
      <dgm:t>
        <a:bodyPr/>
        <a:lstStyle/>
        <a:p>
          <a:r>
            <a:rPr lang="en-GB" noProof="0" dirty="0"/>
            <a:t>Need for changes to the service management plan</a:t>
          </a:r>
        </a:p>
      </dgm:t>
    </dgm:pt>
    <dgm:pt modelId="{4BA8E276-686D-48CD-A3E1-66BA062A969A}" type="parTrans" cxnId="{B9039106-82DE-4674-8735-615A88503ADD}">
      <dgm:prSet/>
      <dgm:spPr/>
    </dgm:pt>
    <dgm:pt modelId="{60CAE280-A541-4C08-B3B1-7EDD9AEA5656}" type="sibTrans" cxnId="{B9039106-82DE-4674-8735-615A88503ADD}">
      <dgm:prSet/>
      <dgm:spPr/>
    </dgm:pt>
    <dgm:pt modelId="{9D14A7EB-54DD-409E-A340-FBEF6A16E2F7}" type="pres">
      <dgm:prSet presAssocID="{A55F84ED-86F6-4898-9F17-86528819A690}" presName="Name0" presStyleCnt="0">
        <dgm:presLayoutVars>
          <dgm:dir/>
          <dgm:resizeHandles val="exact"/>
        </dgm:presLayoutVars>
      </dgm:prSet>
      <dgm:spPr/>
    </dgm:pt>
    <dgm:pt modelId="{F7F2A9C0-1B95-4CA4-AA58-1F3793CF3532}" type="pres">
      <dgm:prSet presAssocID="{21DD1D3F-CCA4-4573-B529-5A614C96F0B7}" presName="parAndChTx" presStyleLbl="node1" presStyleIdx="0" presStyleCnt="2">
        <dgm:presLayoutVars>
          <dgm:bulletEnabled val="1"/>
        </dgm:presLayoutVars>
      </dgm:prSet>
      <dgm:spPr/>
    </dgm:pt>
    <dgm:pt modelId="{552C1352-13CD-48D9-9510-9445BB7CCC36}" type="pres">
      <dgm:prSet presAssocID="{09C07ABB-12C8-4384-B781-2549E8381901}" presName="parAndChSpace" presStyleCnt="0"/>
      <dgm:spPr/>
    </dgm:pt>
    <dgm:pt modelId="{1798C7F3-4713-4F91-94F7-73250259529B}" type="pres">
      <dgm:prSet presAssocID="{F5BC303C-BD74-4C8E-8893-8F132CC0DB52}" presName="parAndChTx" presStyleLbl="node1" presStyleIdx="1" presStyleCnt="2">
        <dgm:presLayoutVars>
          <dgm:bulletEnabled val="1"/>
        </dgm:presLayoutVars>
      </dgm:prSet>
      <dgm:spPr/>
    </dgm:pt>
  </dgm:ptLst>
  <dgm:cxnLst>
    <dgm:cxn modelId="{FDEA0B02-B747-422F-A222-3B9A0E757260}" type="presOf" srcId="{21DD1D3F-CCA4-4573-B529-5A614C96F0B7}" destId="{F7F2A9C0-1B95-4CA4-AA58-1F3793CF3532}" srcOrd="0" destOrd="0" presId="urn:microsoft.com/office/officeart/2005/8/layout/hChevron3"/>
    <dgm:cxn modelId="{68EE8204-E2AF-446C-AB02-5DD366D51196}" type="presOf" srcId="{474AA5F9-464D-481B-90B5-85A437F43643}" destId="{1798C7F3-4713-4F91-94F7-73250259529B}" srcOrd="0" destOrd="7" presId="urn:microsoft.com/office/officeart/2005/8/layout/hChevron3"/>
    <dgm:cxn modelId="{B9039106-82DE-4674-8735-615A88503ADD}" srcId="{24B84A21-BBC1-4A2A-9692-B818E49FEBB5}" destId="{0C80F641-7619-4B66-A35B-7C594F48E24A}" srcOrd="0" destOrd="0" parTransId="{4BA8E276-686D-48CD-A3E1-66BA062A969A}" sibTransId="{60CAE280-A541-4C08-B3B1-7EDD9AEA5656}"/>
    <dgm:cxn modelId="{ED54CE1F-DDB7-4AB3-A599-BE6BCC037CAF}" srcId="{21DD1D3F-CCA4-4573-B529-5A614C96F0B7}" destId="{D1C1C480-48BA-4349-927A-51B3C76D4ABF}" srcOrd="4" destOrd="0" parTransId="{7E9866DF-9375-4E96-AEE1-FA02F4EEB0BD}" sibTransId="{B110CDDA-673F-4CB9-9821-FD9D8AE7F3CA}"/>
    <dgm:cxn modelId="{E3329724-ADEE-492A-81C7-22D389482D7E}" srcId="{A55F84ED-86F6-4898-9F17-86528819A690}" destId="{21DD1D3F-CCA4-4573-B529-5A614C96F0B7}" srcOrd="0" destOrd="0" parTransId="{F0AA9288-7466-49ED-9C59-7FF236878C16}" sibTransId="{09C07ABB-12C8-4384-B781-2549E8381901}"/>
    <dgm:cxn modelId="{A65B8326-D5B7-4DE7-88EC-93E36525E5D3}" type="presOf" srcId="{5B6192BD-F65E-4135-A57F-67F91959720C}" destId="{1798C7F3-4713-4F91-94F7-73250259529B}" srcOrd="0" destOrd="3" presId="urn:microsoft.com/office/officeart/2005/8/layout/hChevron3"/>
    <dgm:cxn modelId="{6D8EAF2C-D676-40C1-8ECA-97B0AD0E5952}" srcId="{21DD1D3F-CCA4-4573-B529-5A614C96F0B7}" destId="{C95A8943-1DF2-4EDE-BDE1-59230C738B27}" srcOrd="2" destOrd="0" parTransId="{5C4A96A6-1905-49C3-BEB2-482EB7DB93F1}" sibTransId="{05CAAA72-94F5-4CF7-8728-A58859B21874}"/>
    <dgm:cxn modelId="{3E53F32E-F789-4535-B1E4-72E3BAD4E833}" type="presOf" srcId="{24B84A21-BBC1-4A2A-9692-B818E49FEBB5}" destId="{1798C7F3-4713-4F91-94F7-73250259529B}" srcOrd="0" destOrd="8" presId="urn:microsoft.com/office/officeart/2005/8/layout/hChevron3"/>
    <dgm:cxn modelId="{C8B93130-BD70-48E0-91FE-83A21129C0F5}" type="presOf" srcId="{B6B9B8B6-A961-4371-A25A-63F0AE561503}" destId="{F7F2A9C0-1B95-4CA4-AA58-1F3793CF3532}" srcOrd="0" destOrd="8" presId="urn:microsoft.com/office/officeart/2005/8/layout/hChevron3"/>
    <dgm:cxn modelId="{37745036-86C3-4A54-A031-EB97F02FD0AC}" srcId="{21DD1D3F-CCA4-4573-B529-5A614C96F0B7}" destId="{329215CD-644C-4D78-86CA-B68C0E11FD9C}" srcOrd="3" destOrd="0" parTransId="{6F1E7F80-1CF8-4BBC-A6EE-BFCB00BFF424}" sibTransId="{0FD332C7-3CD1-4ED9-BD0C-21EFBF50B8AE}"/>
    <dgm:cxn modelId="{205E8B36-AD43-4190-A521-77D13CC8A886}" srcId="{BD0B9ABE-3E32-4BE6-8B03-2B44919F4FCD}" destId="{FED91926-FFDB-4CAF-ABD8-4BB356BEEEB9}" srcOrd="0" destOrd="0" parTransId="{AE52D8D2-D1EC-4553-908A-F9A7F1F52A51}" sibTransId="{5CACFB82-F952-4A49-9974-BC9C1616BDBD}"/>
    <dgm:cxn modelId="{9F93DA37-70D1-401E-9CBE-A33031F096AF}" type="presOf" srcId="{1DA7416F-FEE6-48CC-BA1F-142CC8E58287}" destId="{F7F2A9C0-1B95-4CA4-AA58-1F3793CF3532}" srcOrd="0" destOrd="1" presId="urn:microsoft.com/office/officeart/2005/8/layout/hChevron3"/>
    <dgm:cxn modelId="{E22D6A3A-740D-4B4E-8D31-E3F27C2338F1}" srcId="{21DD1D3F-CCA4-4573-B529-5A614C96F0B7}" destId="{4F0EB0B8-AFDC-4C5C-A31E-D1D57FEEB9EA}" srcOrd="5" destOrd="0" parTransId="{7EFFFF56-03F4-4A90-9951-BB9268918D8E}" sibTransId="{BBB7B235-7BB0-4819-AC12-CAFA5EB2F618}"/>
    <dgm:cxn modelId="{EA973C3F-7C14-4505-8665-7A355599CA3A}" type="presOf" srcId="{329215CD-644C-4D78-86CA-B68C0E11FD9C}" destId="{F7F2A9C0-1B95-4CA4-AA58-1F3793CF3532}" srcOrd="0" destOrd="4" presId="urn:microsoft.com/office/officeart/2005/8/layout/hChevron3"/>
    <dgm:cxn modelId="{3B71375E-E02C-45FD-98CB-3CE6F71E6F58}" srcId="{21DD1D3F-CCA4-4573-B529-5A614C96F0B7}" destId="{B6B9B8B6-A961-4371-A25A-63F0AE561503}" srcOrd="7" destOrd="0" parTransId="{E0C2DE08-0BCB-435E-ACB3-6D0E88FEB5B1}" sibTransId="{5A72CE66-A005-4C57-92A6-A45D021A3B33}"/>
    <dgm:cxn modelId="{4AF2D45E-169B-49CF-8820-58E6C88514A9}" type="presOf" srcId="{A55F84ED-86F6-4898-9F17-86528819A690}" destId="{9D14A7EB-54DD-409E-A340-FBEF6A16E2F7}" srcOrd="0" destOrd="0" presId="urn:microsoft.com/office/officeart/2005/8/layout/hChevron3"/>
    <dgm:cxn modelId="{D74F5765-A133-4F03-BBFA-D6224CAA8E47}" type="presOf" srcId="{FED91926-FFDB-4CAF-ABD8-4BB356BEEEB9}" destId="{1798C7F3-4713-4F91-94F7-73250259529B}" srcOrd="0" destOrd="5" presId="urn:microsoft.com/office/officeart/2005/8/layout/hChevron3"/>
    <dgm:cxn modelId="{486D5366-F06B-434D-B12E-06D68A30985D}" type="presOf" srcId="{0C80F641-7619-4B66-A35B-7C594F48E24A}" destId="{1798C7F3-4713-4F91-94F7-73250259529B}" srcOrd="0" destOrd="9" presId="urn:microsoft.com/office/officeart/2005/8/layout/hChevron3"/>
    <dgm:cxn modelId="{8111606A-DEE6-4259-8AB2-B1C7026B7172}" srcId="{F5BC303C-BD74-4C8E-8893-8F132CC0DB52}" destId="{A59417D5-A212-47DC-8AA5-22B37A5205CC}" srcOrd="1" destOrd="0" parTransId="{9DA42CB3-F07C-4AB6-95C9-8546E3C279B3}" sibTransId="{097B8CD8-FA2F-40AF-9121-CD55292B09A9}"/>
    <dgm:cxn modelId="{B332454B-DBA4-47B0-8B77-6E1757815D0B}" type="presOf" srcId="{32A01691-D817-4FD5-A205-05238B1B41D2}" destId="{1798C7F3-4713-4F91-94F7-73250259529B}" srcOrd="0" destOrd="6" presId="urn:microsoft.com/office/officeart/2005/8/layout/hChevron3"/>
    <dgm:cxn modelId="{4E734F6B-7E54-48C4-A6E6-8C88735462FE}" srcId="{21DD1D3F-CCA4-4573-B529-5A614C96F0B7}" destId="{1DA7416F-FEE6-48CC-BA1F-142CC8E58287}" srcOrd="0" destOrd="0" parTransId="{4CE44203-93BF-40FA-AFB1-9C849D412018}" sibTransId="{73139D0E-21BB-41E2-8391-0B8DA2C5AE69}"/>
    <dgm:cxn modelId="{7089E96C-92D7-4D7D-888F-61256733A90F}" srcId="{BD0B9ABE-3E32-4BE6-8B03-2B44919F4FCD}" destId="{474AA5F9-464D-481B-90B5-85A437F43643}" srcOrd="2" destOrd="0" parTransId="{7318EEE9-3FFA-4657-BBCF-42A126DC66F4}" sibTransId="{DACB536B-566E-47CF-8330-6E4F318FDF19}"/>
    <dgm:cxn modelId="{50B2A54D-7957-440A-A1AB-ED5D03D66EE6}" type="presOf" srcId="{C95A8943-1DF2-4EDE-BDE1-59230C738B27}" destId="{F7F2A9C0-1B95-4CA4-AA58-1F3793CF3532}" srcOrd="0" destOrd="3" presId="urn:microsoft.com/office/officeart/2005/8/layout/hChevron3"/>
    <dgm:cxn modelId="{6FB71952-CB59-477B-9249-0FD5ADD1BDDA}" srcId="{21DD1D3F-CCA4-4573-B529-5A614C96F0B7}" destId="{BFACE0C2-B2E5-4073-A068-6E331A07A55A}" srcOrd="6" destOrd="0" parTransId="{31253E1B-7FF4-4451-BB3D-DF8A6CC20D9D}" sibTransId="{A31B5C9F-DDCD-4BFA-8659-0AE31D410C79}"/>
    <dgm:cxn modelId="{BFF4D357-D085-47F0-A2BE-3B4A4E184697}" type="presOf" srcId="{41B589D5-60C5-4791-9212-FAD9C45A79CE}" destId="{F7F2A9C0-1B95-4CA4-AA58-1F3793CF3532}" srcOrd="0" destOrd="2" presId="urn:microsoft.com/office/officeart/2005/8/layout/hChevron3"/>
    <dgm:cxn modelId="{FFBD997F-2A76-48D3-82DD-E5766A889C36}" type="presOf" srcId="{F5BC303C-BD74-4C8E-8893-8F132CC0DB52}" destId="{1798C7F3-4713-4F91-94F7-73250259529B}" srcOrd="0" destOrd="0" presId="urn:microsoft.com/office/officeart/2005/8/layout/hChevron3"/>
    <dgm:cxn modelId="{C88701A3-BA2B-44EB-B143-0B8C8144DA2B}" srcId="{F5BC303C-BD74-4C8E-8893-8F132CC0DB52}" destId="{5B6192BD-F65E-4135-A57F-67F91959720C}" srcOrd="2" destOrd="0" parTransId="{F776A9B1-899D-4B4B-9FF3-0E16EE2F6E7D}" sibTransId="{07FC094F-35D5-43D1-A2C1-1523880B422C}"/>
    <dgm:cxn modelId="{BDAA12AA-5159-4917-B14D-A827CC938D5C}" srcId="{F5BC303C-BD74-4C8E-8893-8F132CC0DB52}" destId="{24B84A21-BBC1-4A2A-9692-B818E49FEBB5}" srcOrd="4" destOrd="0" parTransId="{DA393534-DEE7-485E-B103-CB9F7CE46825}" sibTransId="{AC4B2703-C7B1-4EE4-8137-6D5DB1558295}"/>
    <dgm:cxn modelId="{5FF1A1B8-1C11-4F5B-BAA0-D83B2AF704B3}" type="presOf" srcId="{BD0B9ABE-3E32-4BE6-8B03-2B44919F4FCD}" destId="{1798C7F3-4713-4F91-94F7-73250259529B}" srcOrd="0" destOrd="4" presId="urn:microsoft.com/office/officeart/2005/8/layout/hChevron3"/>
    <dgm:cxn modelId="{218AE2BA-AF91-4F46-B9BD-DD8312E7D2A0}" srcId="{BD0B9ABE-3E32-4BE6-8B03-2B44919F4FCD}" destId="{32A01691-D817-4FD5-A205-05238B1B41D2}" srcOrd="1" destOrd="0" parTransId="{9384B272-C41A-428C-9D72-0CF0B1844211}" sibTransId="{949CF661-200C-4503-887E-C74D22E7DEC8}"/>
    <dgm:cxn modelId="{5BBE0FC1-0C47-49E1-923A-FA72C2B126F0}" type="presOf" srcId="{C5B2AE2E-0A82-465D-BB87-B367BD1DE4EF}" destId="{1798C7F3-4713-4F91-94F7-73250259529B}" srcOrd="0" destOrd="10" presId="urn:microsoft.com/office/officeart/2005/8/layout/hChevron3"/>
    <dgm:cxn modelId="{63B3ACC9-9773-45F2-97F3-40E848FEDB80}" srcId="{F5BC303C-BD74-4C8E-8893-8F132CC0DB52}" destId="{D44A5CBE-0BB3-43F9-9333-832C5F3620AF}" srcOrd="0" destOrd="0" parTransId="{DC2E0EA2-E46B-4FFD-AA55-AEE631CF9046}" sibTransId="{DC6AE2D8-0024-49BF-BF67-45429BC1B60C}"/>
    <dgm:cxn modelId="{4E8D29DD-2418-4B42-8534-1A1BFED72062}" type="presOf" srcId="{D44A5CBE-0BB3-43F9-9333-832C5F3620AF}" destId="{1798C7F3-4713-4F91-94F7-73250259529B}" srcOrd="0" destOrd="1" presId="urn:microsoft.com/office/officeart/2005/8/layout/hChevron3"/>
    <dgm:cxn modelId="{CCE369DD-A4A7-4C7C-8A9E-93D7AD597D27}" srcId="{A55F84ED-86F6-4898-9F17-86528819A690}" destId="{F5BC303C-BD74-4C8E-8893-8F132CC0DB52}" srcOrd="1" destOrd="0" parTransId="{A9D30A16-49CC-410C-93EF-100220974C3A}" sibTransId="{4C613C5A-5A6E-4783-9095-ED2FDFEE6177}"/>
    <dgm:cxn modelId="{05CA55DD-7603-424E-A3AA-15B8F0F8C890}" type="presOf" srcId="{D1C1C480-48BA-4349-927A-51B3C76D4ABF}" destId="{F7F2A9C0-1B95-4CA4-AA58-1F3793CF3532}" srcOrd="0" destOrd="5" presId="urn:microsoft.com/office/officeart/2005/8/layout/hChevron3"/>
    <dgm:cxn modelId="{9BE3DBE2-922C-4E3A-9B6B-E4C24F56B59B}" srcId="{21DD1D3F-CCA4-4573-B529-5A614C96F0B7}" destId="{41B589D5-60C5-4791-9212-FAD9C45A79CE}" srcOrd="1" destOrd="0" parTransId="{8B4B8CB2-762C-421A-82DD-76F40105D1B7}" sibTransId="{F30B4377-20B4-483B-A2D9-46CCCAF950A9}"/>
    <dgm:cxn modelId="{98C96EE4-FCA2-4D2F-B9D1-CADC13E330D3}" type="presOf" srcId="{BFACE0C2-B2E5-4073-A068-6E331A07A55A}" destId="{F7F2A9C0-1B95-4CA4-AA58-1F3793CF3532}" srcOrd="0" destOrd="7" presId="urn:microsoft.com/office/officeart/2005/8/layout/hChevron3"/>
    <dgm:cxn modelId="{453AA3EC-242F-4115-AAFF-4517440C856C}" type="presOf" srcId="{A59417D5-A212-47DC-8AA5-22B37A5205CC}" destId="{1798C7F3-4713-4F91-94F7-73250259529B}" srcOrd="0" destOrd="2" presId="urn:microsoft.com/office/officeart/2005/8/layout/hChevron3"/>
    <dgm:cxn modelId="{BFF759EF-DF0C-43EC-8165-484EAE5256F5}" srcId="{24B84A21-BBC1-4A2A-9692-B818E49FEBB5}" destId="{C5B2AE2E-0A82-465D-BB87-B367BD1DE4EF}" srcOrd="1" destOrd="0" parTransId="{7F9F7B1B-AFFC-44AD-AA5A-0166E3AD4C8C}" sibTransId="{15EF0086-7662-4264-951C-1F1087F52D49}"/>
    <dgm:cxn modelId="{3A94C2F0-AE8A-4617-A9A8-24DEA503B223}" type="presOf" srcId="{4F0EB0B8-AFDC-4C5C-A31E-D1D57FEEB9EA}" destId="{F7F2A9C0-1B95-4CA4-AA58-1F3793CF3532}" srcOrd="0" destOrd="6" presId="urn:microsoft.com/office/officeart/2005/8/layout/hChevron3"/>
    <dgm:cxn modelId="{E1ED83FB-906C-420B-A5C7-23CEE3E8E9C7}" srcId="{F5BC303C-BD74-4C8E-8893-8F132CC0DB52}" destId="{BD0B9ABE-3E32-4BE6-8B03-2B44919F4FCD}" srcOrd="3" destOrd="0" parTransId="{80C39040-A20D-4F08-9762-6814DC430B2F}" sibTransId="{0E37636F-D8D5-4D51-89CD-F2F2CB4396AF}"/>
    <dgm:cxn modelId="{032819CC-8524-4E1C-98F8-DBFE17CD2127}" type="presParOf" srcId="{9D14A7EB-54DD-409E-A340-FBEF6A16E2F7}" destId="{F7F2A9C0-1B95-4CA4-AA58-1F3793CF3532}" srcOrd="0" destOrd="0" presId="urn:microsoft.com/office/officeart/2005/8/layout/hChevron3"/>
    <dgm:cxn modelId="{11E2EBA6-96E0-48D3-8FB4-6FD66CEA8012}" type="presParOf" srcId="{9D14A7EB-54DD-409E-A340-FBEF6A16E2F7}" destId="{552C1352-13CD-48D9-9510-9445BB7CCC36}" srcOrd="1" destOrd="0" presId="urn:microsoft.com/office/officeart/2005/8/layout/hChevron3"/>
    <dgm:cxn modelId="{5885D099-BF2F-47F7-85C6-4911861A0190}" type="presParOf" srcId="{9D14A7EB-54DD-409E-A340-FBEF6A16E2F7}" destId="{1798C7F3-4713-4F91-94F7-73250259529B}" srcOrd="2" destOrd="0" presId="urn:microsoft.com/office/officeart/2005/8/layout/hChevron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C85EF3D-325E-453C-9C58-692C14DA0040}" type="doc">
      <dgm:prSet loTypeId="urn:microsoft.com/office/officeart/2005/8/layout/venn3" loCatId="relationship" qsTypeId="urn:microsoft.com/office/officeart/2005/8/quickstyle/simple1" qsCatId="simple" csTypeId="urn:microsoft.com/office/officeart/2005/8/colors/accent1_2" csCatId="accent1"/>
      <dgm:spPr/>
      <dgm:t>
        <a:bodyPr/>
        <a:lstStyle/>
        <a:p>
          <a:endParaRPr lang="de-DE"/>
        </a:p>
      </dgm:t>
    </dgm:pt>
    <dgm:pt modelId="{7F12FADE-362C-4370-AE23-AEAC6B4ED0F8}">
      <dgm:prSet/>
      <dgm:spPr/>
      <dgm:t>
        <a:bodyPr/>
        <a:lstStyle/>
        <a:p>
          <a:r>
            <a:rPr lang="en-US" dirty="0"/>
            <a:t>Clear: Avoid too generic or ambiguous formulations!</a:t>
          </a:r>
          <a:endParaRPr lang="de-DE" dirty="0"/>
        </a:p>
      </dgm:t>
    </dgm:pt>
    <dgm:pt modelId="{7FA1DEB9-A100-4F0F-8F4F-DFF24DBCC89A}" type="parTrans" cxnId="{18FFA94D-CB1B-4B32-A39A-8AA81A9CE622}">
      <dgm:prSet/>
      <dgm:spPr/>
      <dgm:t>
        <a:bodyPr/>
        <a:lstStyle/>
        <a:p>
          <a:endParaRPr lang="de-DE"/>
        </a:p>
      </dgm:t>
    </dgm:pt>
    <dgm:pt modelId="{6FE129E7-FF8A-4CF0-B0B9-A75ED90FC2E7}" type="sibTrans" cxnId="{18FFA94D-CB1B-4B32-A39A-8AA81A9CE622}">
      <dgm:prSet/>
      <dgm:spPr/>
      <dgm:t>
        <a:bodyPr/>
        <a:lstStyle/>
        <a:p>
          <a:endParaRPr lang="de-DE"/>
        </a:p>
      </dgm:t>
    </dgm:pt>
    <dgm:pt modelId="{2DB0941F-5316-46E1-8D5D-B3597189C810}">
      <dgm:prSet/>
      <dgm:spPr/>
      <dgm:t>
        <a:bodyPr/>
        <a:lstStyle/>
        <a:p>
          <a:r>
            <a:rPr lang="en-US"/>
            <a:t>Concise: Keep policies as brief as possible!</a:t>
          </a:r>
          <a:endParaRPr lang="de-DE"/>
        </a:p>
      </dgm:t>
    </dgm:pt>
    <dgm:pt modelId="{70CE1A32-D2F3-4441-A4F5-35171F3E6EBC}" type="parTrans" cxnId="{C6482E4C-22E5-4D8C-98FB-42B0054EAFDF}">
      <dgm:prSet/>
      <dgm:spPr/>
      <dgm:t>
        <a:bodyPr/>
        <a:lstStyle/>
        <a:p>
          <a:endParaRPr lang="de-DE"/>
        </a:p>
      </dgm:t>
    </dgm:pt>
    <dgm:pt modelId="{19FA6105-855C-4E14-B85E-02EAE14DB104}" type="sibTrans" cxnId="{C6482E4C-22E5-4D8C-98FB-42B0054EAFDF}">
      <dgm:prSet/>
      <dgm:spPr/>
      <dgm:t>
        <a:bodyPr/>
        <a:lstStyle/>
        <a:p>
          <a:endParaRPr lang="de-DE"/>
        </a:p>
      </dgm:t>
    </dgm:pt>
    <dgm:pt modelId="{083E307B-18B6-4478-BC97-59719EDD9F4E}">
      <dgm:prSet/>
      <dgm:spPr/>
      <dgm:t>
        <a:bodyPr/>
        <a:lstStyle/>
        <a:p>
          <a:r>
            <a:rPr lang="en-US"/>
            <a:t>Consistent: Different policies must not contradict each other!</a:t>
          </a:r>
          <a:endParaRPr lang="de-DE"/>
        </a:p>
      </dgm:t>
    </dgm:pt>
    <dgm:pt modelId="{0F3BF9C1-34DB-457A-8A6F-970FC23809E7}" type="parTrans" cxnId="{79F26A94-ED4A-45CA-A548-1E74666B4C05}">
      <dgm:prSet/>
      <dgm:spPr/>
      <dgm:t>
        <a:bodyPr/>
        <a:lstStyle/>
        <a:p>
          <a:endParaRPr lang="de-DE"/>
        </a:p>
      </dgm:t>
    </dgm:pt>
    <dgm:pt modelId="{7B59E2B1-4A25-4784-8EDE-D06D060F2F49}" type="sibTrans" cxnId="{79F26A94-ED4A-45CA-A548-1E74666B4C05}">
      <dgm:prSet/>
      <dgm:spPr/>
      <dgm:t>
        <a:bodyPr/>
        <a:lstStyle/>
        <a:p>
          <a:endParaRPr lang="de-DE"/>
        </a:p>
      </dgm:t>
    </dgm:pt>
    <dgm:pt modelId="{3B78CD37-A88D-4057-9C49-0B763112351F}">
      <dgm:prSet/>
      <dgm:spPr/>
      <dgm:t>
        <a:bodyPr/>
        <a:lstStyle/>
        <a:p>
          <a:r>
            <a:rPr lang="en-US"/>
            <a:t>Communicated: Policies should be communicated effectively and to relevant target groups!</a:t>
          </a:r>
          <a:endParaRPr lang="de-DE"/>
        </a:p>
      </dgm:t>
    </dgm:pt>
    <dgm:pt modelId="{8896ED22-EAD9-4156-A37B-2B1ADB86D82A}" type="parTrans" cxnId="{949B8B39-A0F9-4B65-A670-05A9D921DF8F}">
      <dgm:prSet/>
      <dgm:spPr/>
      <dgm:t>
        <a:bodyPr/>
        <a:lstStyle/>
        <a:p>
          <a:endParaRPr lang="de-DE"/>
        </a:p>
      </dgm:t>
    </dgm:pt>
    <dgm:pt modelId="{CE08E424-9633-4BAC-87CA-97797FD68B26}" type="sibTrans" cxnId="{949B8B39-A0F9-4B65-A670-05A9D921DF8F}">
      <dgm:prSet/>
      <dgm:spPr/>
      <dgm:t>
        <a:bodyPr/>
        <a:lstStyle/>
        <a:p>
          <a:endParaRPr lang="de-DE"/>
        </a:p>
      </dgm:t>
    </dgm:pt>
    <dgm:pt modelId="{F93E72CA-B195-416F-AC3D-2584F0873422}">
      <dgm:prSet/>
      <dgm:spPr/>
      <dgm:t>
        <a:bodyPr/>
        <a:lstStyle/>
        <a:p>
          <a:r>
            <a:rPr lang="en-US" dirty="0"/>
            <a:t>Committed: Those who approve and release policies (e.g. SMS owner, process owners) must be committed to their contents themselves and enforce adherence to the policies!</a:t>
          </a:r>
          <a:endParaRPr lang="de-DE" dirty="0"/>
        </a:p>
      </dgm:t>
    </dgm:pt>
    <dgm:pt modelId="{085427C5-5EA3-437F-A4F0-69506B456D5D}" type="parTrans" cxnId="{6B9D5635-854C-4C3F-8524-390AE2772414}">
      <dgm:prSet/>
      <dgm:spPr/>
      <dgm:t>
        <a:bodyPr/>
        <a:lstStyle/>
        <a:p>
          <a:endParaRPr lang="de-DE"/>
        </a:p>
      </dgm:t>
    </dgm:pt>
    <dgm:pt modelId="{7D935CFD-2184-46A4-BBCD-F626C4922A68}" type="sibTrans" cxnId="{6B9D5635-854C-4C3F-8524-390AE2772414}">
      <dgm:prSet/>
      <dgm:spPr/>
      <dgm:t>
        <a:bodyPr/>
        <a:lstStyle/>
        <a:p>
          <a:endParaRPr lang="de-DE"/>
        </a:p>
      </dgm:t>
    </dgm:pt>
    <dgm:pt modelId="{C700A56B-3837-44F2-A1E5-126A53C328CF}" type="pres">
      <dgm:prSet presAssocID="{0C85EF3D-325E-453C-9C58-692C14DA0040}" presName="Name0" presStyleCnt="0">
        <dgm:presLayoutVars>
          <dgm:dir/>
          <dgm:resizeHandles val="exact"/>
        </dgm:presLayoutVars>
      </dgm:prSet>
      <dgm:spPr/>
    </dgm:pt>
    <dgm:pt modelId="{749BB7A0-4ACD-4C46-B81F-8BDF78577A94}" type="pres">
      <dgm:prSet presAssocID="{7F12FADE-362C-4370-AE23-AEAC6B4ED0F8}" presName="Name5" presStyleLbl="vennNode1" presStyleIdx="0" presStyleCnt="5">
        <dgm:presLayoutVars>
          <dgm:bulletEnabled val="1"/>
        </dgm:presLayoutVars>
      </dgm:prSet>
      <dgm:spPr/>
    </dgm:pt>
    <dgm:pt modelId="{98BE5DAB-9A2F-4B74-B544-531F8973AA9B}" type="pres">
      <dgm:prSet presAssocID="{6FE129E7-FF8A-4CF0-B0B9-A75ED90FC2E7}" presName="space" presStyleCnt="0"/>
      <dgm:spPr/>
    </dgm:pt>
    <dgm:pt modelId="{24EC6DDB-E10F-4C97-805A-F92354701D14}" type="pres">
      <dgm:prSet presAssocID="{2DB0941F-5316-46E1-8D5D-B3597189C810}" presName="Name5" presStyleLbl="vennNode1" presStyleIdx="1" presStyleCnt="5">
        <dgm:presLayoutVars>
          <dgm:bulletEnabled val="1"/>
        </dgm:presLayoutVars>
      </dgm:prSet>
      <dgm:spPr/>
    </dgm:pt>
    <dgm:pt modelId="{1E556D16-B434-4070-8D6D-E1C31E4B90EC}" type="pres">
      <dgm:prSet presAssocID="{19FA6105-855C-4E14-B85E-02EAE14DB104}" presName="space" presStyleCnt="0"/>
      <dgm:spPr/>
    </dgm:pt>
    <dgm:pt modelId="{0E1539DD-CFB2-4D65-A3C3-E8282F053AF6}" type="pres">
      <dgm:prSet presAssocID="{083E307B-18B6-4478-BC97-59719EDD9F4E}" presName="Name5" presStyleLbl="vennNode1" presStyleIdx="2" presStyleCnt="5">
        <dgm:presLayoutVars>
          <dgm:bulletEnabled val="1"/>
        </dgm:presLayoutVars>
      </dgm:prSet>
      <dgm:spPr/>
    </dgm:pt>
    <dgm:pt modelId="{34DBBE65-D038-4DBC-9D2E-9860C6274E53}" type="pres">
      <dgm:prSet presAssocID="{7B59E2B1-4A25-4784-8EDE-D06D060F2F49}" presName="space" presStyleCnt="0"/>
      <dgm:spPr/>
    </dgm:pt>
    <dgm:pt modelId="{176479B2-A380-4886-A051-5DE5A58201B7}" type="pres">
      <dgm:prSet presAssocID="{3B78CD37-A88D-4057-9C49-0B763112351F}" presName="Name5" presStyleLbl="vennNode1" presStyleIdx="3" presStyleCnt="5">
        <dgm:presLayoutVars>
          <dgm:bulletEnabled val="1"/>
        </dgm:presLayoutVars>
      </dgm:prSet>
      <dgm:spPr/>
    </dgm:pt>
    <dgm:pt modelId="{E98E1FF1-3AA7-4944-840D-39A43E7A9CF3}" type="pres">
      <dgm:prSet presAssocID="{CE08E424-9633-4BAC-87CA-97797FD68B26}" presName="space" presStyleCnt="0"/>
      <dgm:spPr/>
    </dgm:pt>
    <dgm:pt modelId="{9FE76D27-0DA2-459D-A30B-FF41952D8061}" type="pres">
      <dgm:prSet presAssocID="{F93E72CA-B195-416F-AC3D-2584F0873422}" presName="Name5" presStyleLbl="vennNode1" presStyleIdx="4" presStyleCnt="5">
        <dgm:presLayoutVars>
          <dgm:bulletEnabled val="1"/>
        </dgm:presLayoutVars>
      </dgm:prSet>
      <dgm:spPr/>
    </dgm:pt>
  </dgm:ptLst>
  <dgm:cxnLst>
    <dgm:cxn modelId="{642A4624-6437-46B8-AF42-1C411CE2623A}" type="presOf" srcId="{2DB0941F-5316-46E1-8D5D-B3597189C810}" destId="{24EC6DDB-E10F-4C97-805A-F92354701D14}" srcOrd="0" destOrd="0" presId="urn:microsoft.com/office/officeart/2005/8/layout/venn3"/>
    <dgm:cxn modelId="{6B9D5635-854C-4C3F-8524-390AE2772414}" srcId="{0C85EF3D-325E-453C-9C58-692C14DA0040}" destId="{F93E72CA-B195-416F-AC3D-2584F0873422}" srcOrd="4" destOrd="0" parTransId="{085427C5-5EA3-437F-A4F0-69506B456D5D}" sibTransId="{7D935CFD-2184-46A4-BBCD-F626C4922A68}"/>
    <dgm:cxn modelId="{949B8B39-A0F9-4B65-A670-05A9D921DF8F}" srcId="{0C85EF3D-325E-453C-9C58-692C14DA0040}" destId="{3B78CD37-A88D-4057-9C49-0B763112351F}" srcOrd="3" destOrd="0" parTransId="{8896ED22-EAD9-4156-A37B-2B1ADB86D82A}" sibTransId="{CE08E424-9633-4BAC-87CA-97797FD68B26}"/>
    <dgm:cxn modelId="{C6482E4C-22E5-4D8C-98FB-42B0054EAFDF}" srcId="{0C85EF3D-325E-453C-9C58-692C14DA0040}" destId="{2DB0941F-5316-46E1-8D5D-B3597189C810}" srcOrd="1" destOrd="0" parTransId="{70CE1A32-D2F3-4441-A4F5-35171F3E6EBC}" sibTransId="{19FA6105-855C-4E14-B85E-02EAE14DB104}"/>
    <dgm:cxn modelId="{18FFA94D-CB1B-4B32-A39A-8AA81A9CE622}" srcId="{0C85EF3D-325E-453C-9C58-692C14DA0040}" destId="{7F12FADE-362C-4370-AE23-AEAC6B4ED0F8}" srcOrd="0" destOrd="0" parTransId="{7FA1DEB9-A100-4F0F-8F4F-DFF24DBCC89A}" sibTransId="{6FE129E7-FF8A-4CF0-B0B9-A75ED90FC2E7}"/>
    <dgm:cxn modelId="{DE94C088-B000-46A4-B542-752C5411DE75}" type="presOf" srcId="{0C85EF3D-325E-453C-9C58-692C14DA0040}" destId="{C700A56B-3837-44F2-A1E5-126A53C328CF}" srcOrd="0" destOrd="0" presId="urn:microsoft.com/office/officeart/2005/8/layout/venn3"/>
    <dgm:cxn modelId="{623F3393-5CA5-43E7-BF0F-34D8E861AFEA}" type="presOf" srcId="{F93E72CA-B195-416F-AC3D-2584F0873422}" destId="{9FE76D27-0DA2-459D-A30B-FF41952D8061}" srcOrd="0" destOrd="0" presId="urn:microsoft.com/office/officeart/2005/8/layout/venn3"/>
    <dgm:cxn modelId="{79F26A94-ED4A-45CA-A548-1E74666B4C05}" srcId="{0C85EF3D-325E-453C-9C58-692C14DA0040}" destId="{083E307B-18B6-4478-BC97-59719EDD9F4E}" srcOrd="2" destOrd="0" parTransId="{0F3BF9C1-34DB-457A-8A6F-970FC23809E7}" sibTransId="{7B59E2B1-4A25-4784-8EDE-D06D060F2F49}"/>
    <dgm:cxn modelId="{4C663A9E-8001-4C83-9BFE-5550B48E04D2}" type="presOf" srcId="{083E307B-18B6-4478-BC97-59719EDD9F4E}" destId="{0E1539DD-CFB2-4D65-A3C3-E8282F053AF6}" srcOrd="0" destOrd="0" presId="urn:microsoft.com/office/officeart/2005/8/layout/venn3"/>
    <dgm:cxn modelId="{554422C1-27D3-49F3-AD11-97FDACF830C9}" type="presOf" srcId="{7F12FADE-362C-4370-AE23-AEAC6B4ED0F8}" destId="{749BB7A0-4ACD-4C46-B81F-8BDF78577A94}" srcOrd="0" destOrd="0" presId="urn:microsoft.com/office/officeart/2005/8/layout/venn3"/>
    <dgm:cxn modelId="{B6C88BDF-FF68-4E7B-8286-485B2FAABFD9}" type="presOf" srcId="{3B78CD37-A88D-4057-9C49-0B763112351F}" destId="{176479B2-A380-4886-A051-5DE5A58201B7}" srcOrd="0" destOrd="0" presId="urn:microsoft.com/office/officeart/2005/8/layout/venn3"/>
    <dgm:cxn modelId="{1CE07723-EE98-4D71-8BB0-C2B26B104A3F}" type="presParOf" srcId="{C700A56B-3837-44F2-A1E5-126A53C328CF}" destId="{749BB7A0-4ACD-4C46-B81F-8BDF78577A94}" srcOrd="0" destOrd="0" presId="urn:microsoft.com/office/officeart/2005/8/layout/venn3"/>
    <dgm:cxn modelId="{E0D704C1-D742-4061-A015-1728D76ECCF9}" type="presParOf" srcId="{C700A56B-3837-44F2-A1E5-126A53C328CF}" destId="{98BE5DAB-9A2F-4B74-B544-531F8973AA9B}" srcOrd="1" destOrd="0" presId="urn:microsoft.com/office/officeart/2005/8/layout/venn3"/>
    <dgm:cxn modelId="{B33DC538-5CDE-43A6-9A1E-1C199968FB36}" type="presParOf" srcId="{C700A56B-3837-44F2-A1E5-126A53C328CF}" destId="{24EC6DDB-E10F-4C97-805A-F92354701D14}" srcOrd="2" destOrd="0" presId="urn:microsoft.com/office/officeart/2005/8/layout/venn3"/>
    <dgm:cxn modelId="{0BA3B279-8ECB-4A06-9476-1A98A2FA4B2B}" type="presParOf" srcId="{C700A56B-3837-44F2-A1E5-126A53C328CF}" destId="{1E556D16-B434-4070-8D6D-E1C31E4B90EC}" srcOrd="3" destOrd="0" presId="urn:microsoft.com/office/officeart/2005/8/layout/venn3"/>
    <dgm:cxn modelId="{02D3A3E4-00ED-441E-9BAF-5C1391256172}" type="presParOf" srcId="{C700A56B-3837-44F2-A1E5-126A53C328CF}" destId="{0E1539DD-CFB2-4D65-A3C3-E8282F053AF6}" srcOrd="4" destOrd="0" presId="urn:microsoft.com/office/officeart/2005/8/layout/venn3"/>
    <dgm:cxn modelId="{19A14054-CE5B-4E9E-AE4C-C682E590CFEE}" type="presParOf" srcId="{C700A56B-3837-44F2-A1E5-126A53C328CF}" destId="{34DBBE65-D038-4DBC-9D2E-9860C6274E53}" srcOrd="5" destOrd="0" presId="urn:microsoft.com/office/officeart/2005/8/layout/venn3"/>
    <dgm:cxn modelId="{6CF06133-F7D2-4845-A465-CE9FEAEA6AF1}" type="presParOf" srcId="{C700A56B-3837-44F2-A1E5-126A53C328CF}" destId="{176479B2-A380-4886-A051-5DE5A58201B7}" srcOrd="6" destOrd="0" presId="urn:microsoft.com/office/officeart/2005/8/layout/venn3"/>
    <dgm:cxn modelId="{AC0B231E-417D-4FC0-BB95-7C30E434B4F6}" type="presParOf" srcId="{C700A56B-3837-44F2-A1E5-126A53C328CF}" destId="{E98E1FF1-3AA7-4944-840D-39A43E7A9CF3}" srcOrd="7" destOrd="0" presId="urn:microsoft.com/office/officeart/2005/8/layout/venn3"/>
    <dgm:cxn modelId="{120F54EC-4F7F-4E2E-B01C-66CF54B20BC3}" type="presParOf" srcId="{C700A56B-3837-44F2-A1E5-126A53C328CF}" destId="{9FE76D27-0DA2-459D-A30B-FF41952D8061}" srcOrd="8" destOrd="0" presId="urn:microsoft.com/office/officeart/2005/8/layout/venn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49DFD61A-1313-4B77-8351-F1FCDEE3C5BA}" type="doc">
      <dgm:prSet loTypeId="urn:microsoft.com/office/officeart/2005/8/layout/hProcess11" loCatId="process" qsTypeId="urn:microsoft.com/office/officeart/2005/8/quickstyle/simple1" qsCatId="simple" csTypeId="urn:microsoft.com/office/officeart/2005/8/colors/accent1_2" csCatId="accent1" phldr="1"/>
      <dgm:spPr/>
      <dgm:t>
        <a:bodyPr/>
        <a:lstStyle/>
        <a:p>
          <a:endParaRPr lang="de-DE"/>
        </a:p>
      </dgm:t>
    </dgm:pt>
    <dgm:pt modelId="{EBED45B2-4535-4219-BA28-530642077D4F}">
      <dgm:prSet/>
      <dgm:spPr/>
      <dgm:t>
        <a:bodyPr/>
        <a:lstStyle/>
        <a:p>
          <a:r>
            <a:rPr lang="en-US" noProof="0" dirty="0"/>
            <a:t>Create awareness</a:t>
          </a:r>
        </a:p>
      </dgm:t>
    </dgm:pt>
    <dgm:pt modelId="{1ACA9A2C-056D-4056-B9EF-1FE15B7B317A}" type="parTrans" cxnId="{A23B919E-0036-4CD5-991A-F91CF05CE0D6}">
      <dgm:prSet/>
      <dgm:spPr/>
      <dgm:t>
        <a:bodyPr/>
        <a:lstStyle/>
        <a:p>
          <a:endParaRPr lang="de-DE"/>
        </a:p>
      </dgm:t>
    </dgm:pt>
    <dgm:pt modelId="{55A8156C-4606-4052-B377-9B856E652521}" type="sibTrans" cxnId="{A23B919E-0036-4CD5-991A-F91CF05CE0D6}">
      <dgm:prSet/>
      <dgm:spPr/>
      <dgm:t>
        <a:bodyPr/>
        <a:lstStyle/>
        <a:p>
          <a:endParaRPr lang="de-DE"/>
        </a:p>
      </dgm:t>
    </dgm:pt>
    <dgm:pt modelId="{2F8673A8-291E-432E-B172-A08C9DBD6FE8}">
      <dgm:prSet/>
      <dgm:spPr/>
      <dgm:t>
        <a:bodyPr/>
        <a:lstStyle/>
        <a:p>
          <a:r>
            <a:rPr lang="en-US" noProof="0" dirty="0"/>
            <a:t>Enable people / staff to act on the policy</a:t>
          </a:r>
        </a:p>
      </dgm:t>
    </dgm:pt>
    <dgm:pt modelId="{8D1A2812-6E59-4528-9EE8-082648A2EA9F}" type="parTrans" cxnId="{17D330B2-3F88-4FE2-8718-21BB38E6A634}">
      <dgm:prSet/>
      <dgm:spPr/>
      <dgm:t>
        <a:bodyPr/>
        <a:lstStyle/>
        <a:p>
          <a:endParaRPr lang="de-DE"/>
        </a:p>
      </dgm:t>
    </dgm:pt>
    <dgm:pt modelId="{AF661D41-AC83-4A31-9B8E-B16D66433EFA}" type="sibTrans" cxnId="{17D330B2-3F88-4FE2-8718-21BB38E6A634}">
      <dgm:prSet/>
      <dgm:spPr/>
      <dgm:t>
        <a:bodyPr/>
        <a:lstStyle/>
        <a:p>
          <a:endParaRPr lang="de-DE"/>
        </a:p>
      </dgm:t>
    </dgm:pt>
    <dgm:pt modelId="{A8AAEFA2-1F57-4819-A37F-641A9697B54A}">
      <dgm:prSet/>
      <dgm:spPr/>
      <dgm:t>
        <a:bodyPr/>
        <a:lstStyle/>
        <a:p>
          <a:r>
            <a:rPr lang="en-US" noProof="0" dirty="0"/>
            <a:t>Transfer of knowledge / competence</a:t>
          </a:r>
        </a:p>
      </dgm:t>
    </dgm:pt>
    <dgm:pt modelId="{44E0C39D-E04A-4505-A023-E9B8E14D860B}" type="parTrans" cxnId="{26F355A8-BDC5-492E-BAF2-5D2D9BE84219}">
      <dgm:prSet/>
      <dgm:spPr/>
      <dgm:t>
        <a:bodyPr/>
        <a:lstStyle/>
        <a:p>
          <a:endParaRPr lang="de-DE"/>
        </a:p>
      </dgm:t>
    </dgm:pt>
    <dgm:pt modelId="{561DCEE2-10DB-43F9-B102-A89633A10DEF}" type="sibTrans" cxnId="{26F355A8-BDC5-492E-BAF2-5D2D9BE84219}">
      <dgm:prSet/>
      <dgm:spPr/>
      <dgm:t>
        <a:bodyPr/>
        <a:lstStyle/>
        <a:p>
          <a:endParaRPr lang="de-DE"/>
        </a:p>
      </dgm:t>
    </dgm:pt>
    <dgm:pt modelId="{BB00DA3D-23D5-499C-88F9-8AF33CCDA80B}">
      <dgm:prSet/>
      <dgm:spPr/>
      <dgm:t>
        <a:bodyPr/>
        <a:lstStyle/>
        <a:p>
          <a:r>
            <a:rPr lang="en-US" noProof="0" dirty="0"/>
            <a:t>Provision of resources</a:t>
          </a:r>
        </a:p>
      </dgm:t>
    </dgm:pt>
    <dgm:pt modelId="{C8D5F56D-8983-4CD3-9292-141890685BF1}" type="parTrans" cxnId="{5B1F5B00-7BC4-4C60-B70C-CDD00F309479}">
      <dgm:prSet/>
      <dgm:spPr/>
      <dgm:t>
        <a:bodyPr/>
        <a:lstStyle/>
        <a:p>
          <a:endParaRPr lang="de-DE"/>
        </a:p>
      </dgm:t>
    </dgm:pt>
    <dgm:pt modelId="{C059D6C6-6674-4035-A149-3B245560CE05}" type="sibTrans" cxnId="{5B1F5B00-7BC4-4C60-B70C-CDD00F309479}">
      <dgm:prSet/>
      <dgm:spPr/>
      <dgm:t>
        <a:bodyPr/>
        <a:lstStyle/>
        <a:p>
          <a:endParaRPr lang="de-DE"/>
        </a:p>
      </dgm:t>
    </dgm:pt>
    <dgm:pt modelId="{AA3FEDE1-08D7-48EF-B547-79D0304FA15A}">
      <dgm:prSet/>
      <dgm:spPr/>
      <dgm:t>
        <a:bodyPr/>
        <a:lstStyle/>
        <a:p>
          <a:r>
            <a:rPr lang="en-US" noProof="0" dirty="0"/>
            <a:t>Motivation</a:t>
          </a:r>
        </a:p>
      </dgm:t>
    </dgm:pt>
    <dgm:pt modelId="{B0BB41CE-A87D-4829-B68C-C3278138CB54}" type="parTrans" cxnId="{CD261455-307A-41FA-9DE8-6BD60AB6CC29}">
      <dgm:prSet/>
      <dgm:spPr/>
      <dgm:t>
        <a:bodyPr/>
        <a:lstStyle/>
        <a:p>
          <a:endParaRPr lang="de-DE"/>
        </a:p>
      </dgm:t>
    </dgm:pt>
    <dgm:pt modelId="{DA29AA2F-B884-45D0-B9A9-911C16C37521}" type="sibTrans" cxnId="{CD261455-307A-41FA-9DE8-6BD60AB6CC29}">
      <dgm:prSet/>
      <dgm:spPr/>
      <dgm:t>
        <a:bodyPr/>
        <a:lstStyle/>
        <a:p>
          <a:endParaRPr lang="de-DE"/>
        </a:p>
      </dgm:t>
    </dgm:pt>
    <dgm:pt modelId="{CC856419-B771-4E9D-822B-1CBE70DC0F74}">
      <dgm:prSet/>
      <dgm:spPr/>
      <dgm:t>
        <a:bodyPr/>
        <a:lstStyle/>
        <a:p>
          <a:r>
            <a:rPr lang="en-US" noProof="0" dirty="0"/>
            <a:t>Monitor conformity</a:t>
          </a:r>
        </a:p>
      </dgm:t>
    </dgm:pt>
    <dgm:pt modelId="{D05519CB-DCE0-4E59-AE92-8F9E07EF36C6}" type="parTrans" cxnId="{13AB3414-FB4C-4B60-83AD-9CA4DCDDFC08}">
      <dgm:prSet/>
      <dgm:spPr/>
      <dgm:t>
        <a:bodyPr/>
        <a:lstStyle/>
        <a:p>
          <a:endParaRPr lang="de-DE"/>
        </a:p>
      </dgm:t>
    </dgm:pt>
    <dgm:pt modelId="{6B0918A1-77D4-4064-AF9B-79D2A28C46F0}" type="sibTrans" cxnId="{13AB3414-FB4C-4B60-83AD-9CA4DCDDFC08}">
      <dgm:prSet/>
      <dgm:spPr/>
      <dgm:t>
        <a:bodyPr/>
        <a:lstStyle/>
        <a:p>
          <a:endParaRPr lang="de-DE"/>
        </a:p>
      </dgm:t>
    </dgm:pt>
    <dgm:pt modelId="{5B545537-B5B6-4948-9293-B796A8A3C087}">
      <dgm:prSet/>
      <dgm:spPr/>
      <dgm:t>
        <a:bodyPr/>
        <a:lstStyle/>
        <a:p>
          <a:r>
            <a:rPr lang="en-US" noProof="0" dirty="0"/>
            <a:t>Detect and follow-up on violations of policies</a:t>
          </a:r>
        </a:p>
      </dgm:t>
    </dgm:pt>
    <dgm:pt modelId="{2C849B45-25D4-40AE-B925-A2B969E82E48}" type="parTrans" cxnId="{5FE05184-B448-4F0A-9C9F-697514A8B680}">
      <dgm:prSet/>
      <dgm:spPr/>
      <dgm:t>
        <a:bodyPr/>
        <a:lstStyle/>
        <a:p>
          <a:endParaRPr lang="de-DE"/>
        </a:p>
      </dgm:t>
    </dgm:pt>
    <dgm:pt modelId="{B224EA06-D6B6-4E7A-AB9E-64FE5293BB08}" type="sibTrans" cxnId="{5FE05184-B448-4F0A-9C9F-697514A8B680}">
      <dgm:prSet/>
      <dgm:spPr/>
      <dgm:t>
        <a:bodyPr/>
        <a:lstStyle/>
        <a:p>
          <a:endParaRPr lang="de-DE"/>
        </a:p>
      </dgm:t>
    </dgm:pt>
    <dgm:pt modelId="{368E82F3-9C65-434C-AC96-96FE3652D480}">
      <dgm:prSet/>
      <dgm:spPr/>
      <dgm:t>
        <a:bodyPr/>
        <a:lstStyle/>
        <a:p>
          <a:r>
            <a:rPr lang="en-US" noProof="0" dirty="0"/>
            <a:t>Reasons for violations?</a:t>
          </a:r>
        </a:p>
      </dgm:t>
    </dgm:pt>
    <dgm:pt modelId="{63FC81C8-EF57-4EAE-8B48-01AA338A6C12}" type="parTrans" cxnId="{70109774-5E83-4EA2-8B66-9F6F5CBDF6DB}">
      <dgm:prSet/>
      <dgm:spPr/>
      <dgm:t>
        <a:bodyPr/>
        <a:lstStyle/>
        <a:p>
          <a:endParaRPr lang="de-DE"/>
        </a:p>
      </dgm:t>
    </dgm:pt>
    <dgm:pt modelId="{D41CBCD3-8A6B-4453-ABF4-1C45959DE8B3}" type="sibTrans" cxnId="{70109774-5E83-4EA2-8B66-9F6F5CBDF6DB}">
      <dgm:prSet/>
      <dgm:spPr/>
      <dgm:t>
        <a:bodyPr/>
        <a:lstStyle/>
        <a:p>
          <a:endParaRPr lang="de-DE"/>
        </a:p>
      </dgm:t>
    </dgm:pt>
    <dgm:pt modelId="{1FDA5CDE-6C7D-4DAF-9CF2-2F99AC5C4DC9}">
      <dgm:prSet/>
      <dgm:spPr/>
      <dgm:t>
        <a:bodyPr/>
        <a:lstStyle/>
        <a:p>
          <a:r>
            <a:rPr lang="en-US" noProof="0" dirty="0"/>
            <a:t>Decide on disciplinary measures</a:t>
          </a:r>
        </a:p>
      </dgm:t>
    </dgm:pt>
    <dgm:pt modelId="{2124C9F4-6055-445F-B8C1-C5B7DC964E29}" type="parTrans" cxnId="{751BC68B-C3AD-4249-BCD0-246788395BC9}">
      <dgm:prSet/>
      <dgm:spPr/>
      <dgm:t>
        <a:bodyPr/>
        <a:lstStyle/>
        <a:p>
          <a:endParaRPr lang="de-DE"/>
        </a:p>
      </dgm:t>
    </dgm:pt>
    <dgm:pt modelId="{96F0AD6F-B0DB-4432-94F4-9CAF6E7850CA}" type="sibTrans" cxnId="{751BC68B-C3AD-4249-BCD0-246788395BC9}">
      <dgm:prSet/>
      <dgm:spPr/>
      <dgm:t>
        <a:bodyPr/>
        <a:lstStyle/>
        <a:p>
          <a:endParaRPr lang="de-DE"/>
        </a:p>
      </dgm:t>
    </dgm:pt>
    <dgm:pt modelId="{19EA8183-D17C-4EA1-BC38-698B81CB8878}">
      <dgm:prSet/>
      <dgm:spPr/>
      <dgm:t>
        <a:bodyPr/>
        <a:lstStyle/>
        <a:p>
          <a:r>
            <a:rPr lang="en-US" noProof="0" dirty="0"/>
            <a:t>Set up awareness campaign</a:t>
          </a:r>
        </a:p>
      </dgm:t>
    </dgm:pt>
    <dgm:pt modelId="{DC7A30D1-7234-47DB-B801-D30B36802EA7}" type="parTrans" cxnId="{9F141276-4147-4229-B89C-8DDC6DA86F39}">
      <dgm:prSet/>
      <dgm:spPr/>
    </dgm:pt>
    <dgm:pt modelId="{8FC6DD09-6B4E-40DD-B5B2-F71213E004CA}" type="sibTrans" cxnId="{9F141276-4147-4229-B89C-8DDC6DA86F39}">
      <dgm:prSet/>
      <dgm:spPr/>
    </dgm:pt>
    <dgm:pt modelId="{B374180F-EF88-4A10-9EFE-F8B815636330}">
      <dgm:prSet/>
      <dgm:spPr/>
      <dgm:t>
        <a:bodyPr/>
        <a:lstStyle/>
        <a:p>
          <a:r>
            <a:rPr lang="en-US" noProof="0" dirty="0"/>
            <a:t>Communicate with sense of urgency</a:t>
          </a:r>
        </a:p>
      </dgm:t>
    </dgm:pt>
    <dgm:pt modelId="{DD0DCAF4-3C1C-4284-8325-9DD6D482E11D}" type="parTrans" cxnId="{76A931BD-C804-4D83-AB06-CCCDB744AD27}">
      <dgm:prSet/>
      <dgm:spPr/>
    </dgm:pt>
    <dgm:pt modelId="{3BDFB86B-1BAC-494B-8055-EC5DD7256363}" type="sibTrans" cxnId="{76A931BD-C804-4D83-AB06-CCCDB744AD27}">
      <dgm:prSet/>
      <dgm:spPr/>
    </dgm:pt>
    <dgm:pt modelId="{C6F5A845-9A8A-48C4-A0F5-3745930BA784}">
      <dgm:prSet/>
      <dgm:spPr/>
      <dgm:t>
        <a:bodyPr/>
        <a:lstStyle/>
        <a:p>
          <a:r>
            <a:rPr lang="en-US" noProof="0" dirty="0"/>
            <a:t>Ensure easy access to policies</a:t>
          </a:r>
        </a:p>
      </dgm:t>
    </dgm:pt>
    <dgm:pt modelId="{241A1DE9-D703-46AF-B2B4-301BE273F0CB}" type="parTrans" cxnId="{42FA07A3-1BD8-4CF5-8702-518B1D46BCA8}">
      <dgm:prSet/>
      <dgm:spPr/>
    </dgm:pt>
    <dgm:pt modelId="{507BA415-8492-432D-8BEF-F73486ABC1C8}" type="sibTrans" cxnId="{42FA07A3-1BD8-4CF5-8702-518B1D46BCA8}">
      <dgm:prSet/>
      <dgm:spPr/>
    </dgm:pt>
    <dgm:pt modelId="{54473F56-854E-4595-93EE-ADBB869AC3A4}" type="pres">
      <dgm:prSet presAssocID="{49DFD61A-1313-4B77-8351-F1FCDEE3C5BA}" presName="Name0" presStyleCnt="0">
        <dgm:presLayoutVars>
          <dgm:dir/>
          <dgm:resizeHandles val="exact"/>
        </dgm:presLayoutVars>
      </dgm:prSet>
      <dgm:spPr/>
    </dgm:pt>
    <dgm:pt modelId="{CA4994B6-FCD6-4CC6-8F5F-BB194438F7C8}" type="pres">
      <dgm:prSet presAssocID="{49DFD61A-1313-4B77-8351-F1FCDEE3C5BA}" presName="arrow" presStyleLbl="bgShp" presStyleIdx="0" presStyleCnt="1"/>
      <dgm:spPr/>
    </dgm:pt>
    <dgm:pt modelId="{C0D791FF-4F8A-4608-887B-67F978910F28}" type="pres">
      <dgm:prSet presAssocID="{49DFD61A-1313-4B77-8351-F1FCDEE3C5BA}" presName="points" presStyleCnt="0"/>
      <dgm:spPr/>
    </dgm:pt>
    <dgm:pt modelId="{2EECB028-80C2-483F-BEA5-A01E43560FE6}" type="pres">
      <dgm:prSet presAssocID="{EBED45B2-4535-4219-BA28-530642077D4F}" presName="compositeA" presStyleCnt="0"/>
      <dgm:spPr/>
    </dgm:pt>
    <dgm:pt modelId="{E8DE6925-F436-41B5-B6EE-BC7A5262A6B5}" type="pres">
      <dgm:prSet presAssocID="{EBED45B2-4535-4219-BA28-530642077D4F}" presName="textA" presStyleLbl="revTx" presStyleIdx="0" presStyleCnt="3">
        <dgm:presLayoutVars>
          <dgm:bulletEnabled val="1"/>
        </dgm:presLayoutVars>
      </dgm:prSet>
      <dgm:spPr/>
    </dgm:pt>
    <dgm:pt modelId="{1140EAC0-C707-4030-A6F9-4D7223330BD0}" type="pres">
      <dgm:prSet presAssocID="{EBED45B2-4535-4219-BA28-530642077D4F}" presName="circleA" presStyleLbl="node1" presStyleIdx="0" presStyleCnt="3"/>
      <dgm:spPr/>
    </dgm:pt>
    <dgm:pt modelId="{C691F43A-A5A7-4364-AC21-92247B769E9F}" type="pres">
      <dgm:prSet presAssocID="{EBED45B2-4535-4219-BA28-530642077D4F}" presName="spaceA" presStyleCnt="0"/>
      <dgm:spPr/>
    </dgm:pt>
    <dgm:pt modelId="{E03F1818-17E6-42E6-8E95-A33274B175C4}" type="pres">
      <dgm:prSet presAssocID="{55A8156C-4606-4052-B377-9B856E652521}" presName="space" presStyleCnt="0"/>
      <dgm:spPr/>
    </dgm:pt>
    <dgm:pt modelId="{228EBFA0-2929-453D-802D-5E921D4D8BFB}" type="pres">
      <dgm:prSet presAssocID="{2F8673A8-291E-432E-B172-A08C9DBD6FE8}" presName="compositeB" presStyleCnt="0"/>
      <dgm:spPr/>
    </dgm:pt>
    <dgm:pt modelId="{7C351B7F-714F-4A30-9F31-18640C9722BE}" type="pres">
      <dgm:prSet presAssocID="{2F8673A8-291E-432E-B172-A08C9DBD6FE8}" presName="textB" presStyleLbl="revTx" presStyleIdx="1" presStyleCnt="3">
        <dgm:presLayoutVars>
          <dgm:bulletEnabled val="1"/>
        </dgm:presLayoutVars>
      </dgm:prSet>
      <dgm:spPr/>
    </dgm:pt>
    <dgm:pt modelId="{1E2E576B-2888-41C1-9E25-CF58C5CD33F7}" type="pres">
      <dgm:prSet presAssocID="{2F8673A8-291E-432E-B172-A08C9DBD6FE8}" presName="circleB" presStyleLbl="node1" presStyleIdx="1" presStyleCnt="3"/>
      <dgm:spPr/>
    </dgm:pt>
    <dgm:pt modelId="{695F3B90-6863-437F-8613-3A383662B1ED}" type="pres">
      <dgm:prSet presAssocID="{2F8673A8-291E-432E-B172-A08C9DBD6FE8}" presName="spaceB" presStyleCnt="0"/>
      <dgm:spPr/>
    </dgm:pt>
    <dgm:pt modelId="{73A83A72-5A59-4D92-8093-191B4F132E44}" type="pres">
      <dgm:prSet presAssocID="{AF661D41-AC83-4A31-9B8E-B16D66433EFA}" presName="space" presStyleCnt="0"/>
      <dgm:spPr/>
    </dgm:pt>
    <dgm:pt modelId="{B306A26D-FEE8-497D-878D-F979B4ED972D}" type="pres">
      <dgm:prSet presAssocID="{CC856419-B771-4E9D-822B-1CBE70DC0F74}" presName="compositeA" presStyleCnt="0"/>
      <dgm:spPr/>
    </dgm:pt>
    <dgm:pt modelId="{1F16D1DC-6949-461C-BD73-61D0C5FC0AF1}" type="pres">
      <dgm:prSet presAssocID="{CC856419-B771-4E9D-822B-1CBE70DC0F74}" presName="textA" presStyleLbl="revTx" presStyleIdx="2" presStyleCnt="3">
        <dgm:presLayoutVars>
          <dgm:bulletEnabled val="1"/>
        </dgm:presLayoutVars>
      </dgm:prSet>
      <dgm:spPr/>
    </dgm:pt>
    <dgm:pt modelId="{0ABDB613-F349-4F64-ADEB-2A40E016EB0C}" type="pres">
      <dgm:prSet presAssocID="{CC856419-B771-4E9D-822B-1CBE70DC0F74}" presName="circleA" presStyleLbl="node1" presStyleIdx="2" presStyleCnt="3"/>
      <dgm:spPr/>
    </dgm:pt>
    <dgm:pt modelId="{DE31F7DC-B9B4-4E4A-8EA1-CE6ECE5BADF9}" type="pres">
      <dgm:prSet presAssocID="{CC856419-B771-4E9D-822B-1CBE70DC0F74}" presName="spaceA" presStyleCnt="0"/>
      <dgm:spPr/>
    </dgm:pt>
  </dgm:ptLst>
  <dgm:cxnLst>
    <dgm:cxn modelId="{5B1F5B00-7BC4-4C60-B70C-CDD00F309479}" srcId="{2F8673A8-291E-432E-B172-A08C9DBD6FE8}" destId="{BB00DA3D-23D5-499C-88F9-8AF33CCDA80B}" srcOrd="1" destOrd="0" parTransId="{C8D5F56D-8983-4CD3-9292-141890685BF1}" sibTransId="{C059D6C6-6674-4035-A149-3B245560CE05}"/>
    <dgm:cxn modelId="{13AB3414-FB4C-4B60-83AD-9CA4DCDDFC08}" srcId="{49DFD61A-1313-4B77-8351-F1FCDEE3C5BA}" destId="{CC856419-B771-4E9D-822B-1CBE70DC0F74}" srcOrd="2" destOrd="0" parTransId="{D05519CB-DCE0-4E59-AE92-8F9E07EF36C6}" sibTransId="{6B0918A1-77D4-4064-AF9B-79D2A28C46F0}"/>
    <dgm:cxn modelId="{47FB7038-4A4C-425C-8A3B-B2E37127A3B4}" type="presOf" srcId="{EBED45B2-4535-4219-BA28-530642077D4F}" destId="{E8DE6925-F436-41B5-B6EE-BC7A5262A6B5}" srcOrd="0" destOrd="0" presId="urn:microsoft.com/office/officeart/2005/8/layout/hProcess11"/>
    <dgm:cxn modelId="{1DDDB763-51B7-4039-875E-4AC91D709CF0}" type="presOf" srcId="{19EA8183-D17C-4EA1-BC38-698B81CB8878}" destId="{E8DE6925-F436-41B5-B6EE-BC7A5262A6B5}" srcOrd="0" destOrd="1" presId="urn:microsoft.com/office/officeart/2005/8/layout/hProcess11"/>
    <dgm:cxn modelId="{ECBF5844-CB9C-4908-9666-41E35BCBCAEB}" type="presOf" srcId="{CC856419-B771-4E9D-822B-1CBE70DC0F74}" destId="{1F16D1DC-6949-461C-BD73-61D0C5FC0AF1}" srcOrd="0" destOrd="0" presId="urn:microsoft.com/office/officeart/2005/8/layout/hProcess11"/>
    <dgm:cxn modelId="{8A992F4A-FF0A-4B29-949B-6378049C4FA3}" type="presOf" srcId="{2F8673A8-291E-432E-B172-A08C9DBD6FE8}" destId="{7C351B7F-714F-4A30-9F31-18640C9722BE}" srcOrd="0" destOrd="0" presId="urn:microsoft.com/office/officeart/2005/8/layout/hProcess11"/>
    <dgm:cxn modelId="{AF84F271-A918-4E1A-B9F4-CC01399F6790}" type="presOf" srcId="{5B545537-B5B6-4948-9293-B796A8A3C087}" destId="{1F16D1DC-6949-461C-BD73-61D0C5FC0AF1}" srcOrd="0" destOrd="1" presId="urn:microsoft.com/office/officeart/2005/8/layout/hProcess11"/>
    <dgm:cxn modelId="{70109774-5E83-4EA2-8B66-9F6F5CBDF6DB}" srcId="{CC856419-B771-4E9D-822B-1CBE70DC0F74}" destId="{368E82F3-9C65-434C-AC96-96FE3652D480}" srcOrd="1" destOrd="0" parTransId="{63FC81C8-EF57-4EAE-8B48-01AA338A6C12}" sibTransId="{D41CBCD3-8A6B-4453-ABF4-1C45959DE8B3}"/>
    <dgm:cxn modelId="{CD261455-307A-41FA-9DE8-6BD60AB6CC29}" srcId="{2F8673A8-291E-432E-B172-A08C9DBD6FE8}" destId="{AA3FEDE1-08D7-48EF-B547-79D0304FA15A}" srcOrd="2" destOrd="0" parTransId="{B0BB41CE-A87D-4829-B68C-C3278138CB54}" sibTransId="{DA29AA2F-B884-45D0-B9A9-911C16C37521}"/>
    <dgm:cxn modelId="{9F141276-4147-4229-B89C-8DDC6DA86F39}" srcId="{EBED45B2-4535-4219-BA28-530642077D4F}" destId="{19EA8183-D17C-4EA1-BC38-698B81CB8878}" srcOrd="0" destOrd="0" parTransId="{DC7A30D1-7234-47DB-B801-D30B36802EA7}" sibTransId="{8FC6DD09-6B4E-40DD-B5B2-F71213E004CA}"/>
    <dgm:cxn modelId="{97BD9680-6E15-42B8-B60B-B8B0FD456713}" type="presOf" srcId="{AA3FEDE1-08D7-48EF-B547-79D0304FA15A}" destId="{7C351B7F-714F-4A30-9F31-18640C9722BE}" srcOrd="0" destOrd="3" presId="urn:microsoft.com/office/officeart/2005/8/layout/hProcess11"/>
    <dgm:cxn modelId="{AD8C0084-BFAB-4D10-95A0-B7F0FC64D062}" type="presOf" srcId="{A8AAEFA2-1F57-4819-A37F-641A9697B54A}" destId="{7C351B7F-714F-4A30-9F31-18640C9722BE}" srcOrd="0" destOrd="1" presId="urn:microsoft.com/office/officeart/2005/8/layout/hProcess11"/>
    <dgm:cxn modelId="{5FE05184-B448-4F0A-9C9F-697514A8B680}" srcId="{CC856419-B771-4E9D-822B-1CBE70DC0F74}" destId="{5B545537-B5B6-4948-9293-B796A8A3C087}" srcOrd="0" destOrd="0" parTransId="{2C849B45-25D4-40AE-B925-A2B969E82E48}" sibTransId="{B224EA06-D6B6-4E7A-AB9E-64FE5293BB08}"/>
    <dgm:cxn modelId="{751BC68B-C3AD-4249-BCD0-246788395BC9}" srcId="{CC856419-B771-4E9D-822B-1CBE70DC0F74}" destId="{1FDA5CDE-6C7D-4DAF-9CF2-2F99AC5C4DC9}" srcOrd="2" destOrd="0" parTransId="{2124C9F4-6055-445F-B8C1-C5B7DC964E29}" sibTransId="{96F0AD6F-B0DB-4432-94F4-9CAF6E7850CA}"/>
    <dgm:cxn modelId="{A23B919E-0036-4CD5-991A-F91CF05CE0D6}" srcId="{49DFD61A-1313-4B77-8351-F1FCDEE3C5BA}" destId="{EBED45B2-4535-4219-BA28-530642077D4F}" srcOrd="0" destOrd="0" parTransId="{1ACA9A2C-056D-4056-B9EF-1FE15B7B317A}" sibTransId="{55A8156C-4606-4052-B377-9B856E652521}"/>
    <dgm:cxn modelId="{42FA07A3-1BD8-4CF5-8702-518B1D46BCA8}" srcId="{EBED45B2-4535-4219-BA28-530642077D4F}" destId="{C6F5A845-9A8A-48C4-A0F5-3745930BA784}" srcOrd="2" destOrd="0" parTransId="{241A1DE9-D703-46AF-B2B4-301BE273F0CB}" sibTransId="{507BA415-8492-432D-8BEF-F73486ABC1C8}"/>
    <dgm:cxn modelId="{26F355A8-BDC5-492E-BAF2-5D2D9BE84219}" srcId="{2F8673A8-291E-432E-B172-A08C9DBD6FE8}" destId="{A8AAEFA2-1F57-4819-A37F-641A9697B54A}" srcOrd="0" destOrd="0" parTransId="{44E0C39D-E04A-4505-A023-E9B8E14D860B}" sibTransId="{561DCEE2-10DB-43F9-B102-A89633A10DEF}"/>
    <dgm:cxn modelId="{17D330B2-3F88-4FE2-8718-21BB38E6A634}" srcId="{49DFD61A-1313-4B77-8351-F1FCDEE3C5BA}" destId="{2F8673A8-291E-432E-B172-A08C9DBD6FE8}" srcOrd="1" destOrd="0" parTransId="{8D1A2812-6E59-4528-9EE8-082648A2EA9F}" sibTransId="{AF661D41-AC83-4A31-9B8E-B16D66433EFA}"/>
    <dgm:cxn modelId="{907C1DBA-8312-4449-AB36-7568DF1CF425}" type="presOf" srcId="{BB00DA3D-23D5-499C-88F9-8AF33CCDA80B}" destId="{7C351B7F-714F-4A30-9F31-18640C9722BE}" srcOrd="0" destOrd="2" presId="urn:microsoft.com/office/officeart/2005/8/layout/hProcess11"/>
    <dgm:cxn modelId="{76A931BD-C804-4D83-AB06-CCCDB744AD27}" srcId="{EBED45B2-4535-4219-BA28-530642077D4F}" destId="{B374180F-EF88-4A10-9EFE-F8B815636330}" srcOrd="1" destOrd="0" parTransId="{DD0DCAF4-3C1C-4284-8325-9DD6D482E11D}" sibTransId="{3BDFB86B-1BAC-494B-8055-EC5DD7256363}"/>
    <dgm:cxn modelId="{F05F8ACB-20A5-45B0-BCB7-1875BB2425DC}" type="presOf" srcId="{C6F5A845-9A8A-48C4-A0F5-3745930BA784}" destId="{E8DE6925-F436-41B5-B6EE-BC7A5262A6B5}" srcOrd="0" destOrd="3" presId="urn:microsoft.com/office/officeart/2005/8/layout/hProcess11"/>
    <dgm:cxn modelId="{AAA5CFD9-6D0A-40F6-A69D-1347BE2871E4}" type="presOf" srcId="{368E82F3-9C65-434C-AC96-96FE3652D480}" destId="{1F16D1DC-6949-461C-BD73-61D0C5FC0AF1}" srcOrd="0" destOrd="2" presId="urn:microsoft.com/office/officeart/2005/8/layout/hProcess11"/>
    <dgm:cxn modelId="{250F77E3-502D-4F21-8B58-70C420B5565A}" type="presOf" srcId="{B374180F-EF88-4A10-9EFE-F8B815636330}" destId="{E8DE6925-F436-41B5-B6EE-BC7A5262A6B5}" srcOrd="0" destOrd="2" presId="urn:microsoft.com/office/officeart/2005/8/layout/hProcess11"/>
    <dgm:cxn modelId="{AAE847F4-99B9-4389-9A72-323B527F0980}" type="presOf" srcId="{1FDA5CDE-6C7D-4DAF-9CF2-2F99AC5C4DC9}" destId="{1F16D1DC-6949-461C-BD73-61D0C5FC0AF1}" srcOrd="0" destOrd="3" presId="urn:microsoft.com/office/officeart/2005/8/layout/hProcess11"/>
    <dgm:cxn modelId="{9CC1E8F9-5CBE-4FAA-8B77-C7C024394043}" type="presOf" srcId="{49DFD61A-1313-4B77-8351-F1FCDEE3C5BA}" destId="{54473F56-854E-4595-93EE-ADBB869AC3A4}" srcOrd="0" destOrd="0" presId="urn:microsoft.com/office/officeart/2005/8/layout/hProcess11"/>
    <dgm:cxn modelId="{05BBAC81-688A-4823-B85A-E5B6BB7B6A7C}" type="presParOf" srcId="{54473F56-854E-4595-93EE-ADBB869AC3A4}" destId="{CA4994B6-FCD6-4CC6-8F5F-BB194438F7C8}" srcOrd="0" destOrd="0" presId="urn:microsoft.com/office/officeart/2005/8/layout/hProcess11"/>
    <dgm:cxn modelId="{42858F90-349F-462E-B3A6-436931B97B63}" type="presParOf" srcId="{54473F56-854E-4595-93EE-ADBB869AC3A4}" destId="{C0D791FF-4F8A-4608-887B-67F978910F28}" srcOrd="1" destOrd="0" presId="urn:microsoft.com/office/officeart/2005/8/layout/hProcess11"/>
    <dgm:cxn modelId="{4C467902-49E6-44E8-830B-B8856685B9E6}" type="presParOf" srcId="{C0D791FF-4F8A-4608-887B-67F978910F28}" destId="{2EECB028-80C2-483F-BEA5-A01E43560FE6}" srcOrd="0" destOrd="0" presId="urn:microsoft.com/office/officeart/2005/8/layout/hProcess11"/>
    <dgm:cxn modelId="{DEA3519F-16CA-4DC8-9880-D3180048882C}" type="presParOf" srcId="{2EECB028-80C2-483F-BEA5-A01E43560FE6}" destId="{E8DE6925-F436-41B5-B6EE-BC7A5262A6B5}" srcOrd="0" destOrd="0" presId="urn:microsoft.com/office/officeart/2005/8/layout/hProcess11"/>
    <dgm:cxn modelId="{DED7C3D3-BE0E-46F4-8CCD-2E567175FF76}" type="presParOf" srcId="{2EECB028-80C2-483F-BEA5-A01E43560FE6}" destId="{1140EAC0-C707-4030-A6F9-4D7223330BD0}" srcOrd="1" destOrd="0" presId="urn:microsoft.com/office/officeart/2005/8/layout/hProcess11"/>
    <dgm:cxn modelId="{6C7B1034-AA94-49FE-958D-E62CEF46777C}" type="presParOf" srcId="{2EECB028-80C2-483F-BEA5-A01E43560FE6}" destId="{C691F43A-A5A7-4364-AC21-92247B769E9F}" srcOrd="2" destOrd="0" presId="urn:microsoft.com/office/officeart/2005/8/layout/hProcess11"/>
    <dgm:cxn modelId="{7BEE612D-DBBB-4555-AA29-048BCDFE3586}" type="presParOf" srcId="{C0D791FF-4F8A-4608-887B-67F978910F28}" destId="{E03F1818-17E6-42E6-8E95-A33274B175C4}" srcOrd="1" destOrd="0" presId="urn:microsoft.com/office/officeart/2005/8/layout/hProcess11"/>
    <dgm:cxn modelId="{FA8B74DF-050F-4FE5-ADB1-B425538F3D59}" type="presParOf" srcId="{C0D791FF-4F8A-4608-887B-67F978910F28}" destId="{228EBFA0-2929-453D-802D-5E921D4D8BFB}" srcOrd="2" destOrd="0" presId="urn:microsoft.com/office/officeart/2005/8/layout/hProcess11"/>
    <dgm:cxn modelId="{54596EAC-BCFD-440F-BAD6-C3486638E7E4}" type="presParOf" srcId="{228EBFA0-2929-453D-802D-5E921D4D8BFB}" destId="{7C351B7F-714F-4A30-9F31-18640C9722BE}" srcOrd="0" destOrd="0" presId="urn:microsoft.com/office/officeart/2005/8/layout/hProcess11"/>
    <dgm:cxn modelId="{9FD8FE11-C95B-4632-86E7-2C9C095C17F8}" type="presParOf" srcId="{228EBFA0-2929-453D-802D-5E921D4D8BFB}" destId="{1E2E576B-2888-41C1-9E25-CF58C5CD33F7}" srcOrd="1" destOrd="0" presId="urn:microsoft.com/office/officeart/2005/8/layout/hProcess11"/>
    <dgm:cxn modelId="{BAB32033-B6C1-4B4F-B73D-C611B3B53151}" type="presParOf" srcId="{228EBFA0-2929-453D-802D-5E921D4D8BFB}" destId="{695F3B90-6863-437F-8613-3A383662B1ED}" srcOrd="2" destOrd="0" presId="urn:microsoft.com/office/officeart/2005/8/layout/hProcess11"/>
    <dgm:cxn modelId="{014333DE-5D3F-4B48-94FB-8E21F9308E1B}" type="presParOf" srcId="{C0D791FF-4F8A-4608-887B-67F978910F28}" destId="{73A83A72-5A59-4D92-8093-191B4F132E44}" srcOrd="3" destOrd="0" presId="urn:microsoft.com/office/officeart/2005/8/layout/hProcess11"/>
    <dgm:cxn modelId="{EDB53C15-27A4-4702-90E3-622DCA696396}" type="presParOf" srcId="{C0D791FF-4F8A-4608-887B-67F978910F28}" destId="{B306A26D-FEE8-497D-878D-F979B4ED972D}" srcOrd="4" destOrd="0" presId="urn:microsoft.com/office/officeart/2005/8/layout/hProcess11"/>
    <dgm:cxn modelId="{AA0152FD-F70F-4F6A-821F-AB194EAFE087}" type="presParOf" srcId="{B306A26D-FEE8-497D-878D-F979B4ED972D}" destId="{1F16D1DC-6949-461C-BD73-61D0C5FC0AF1}" srcOrd="0" destOrd="0" presId="urn:microsoft.com/office/officeart/2005/8/layout/hProcess11"/>
    <dgm:cxn modelId="{2BCAF684-EFF0-42B3-8DBB-04BDAFBF44E3}" type="presParOf" srcId="{B306A26D-FEE8-497D-878D-F979B4ED972D}" destId="{0ABDB613-F349-4F64-ADEB-2A40E016EB0C}" srcOrd="1" destOrd="0" presId="urn:microsoft.com/office/officeart/2005/8/layout/hProcess11"/>
    <dgm:cxn modelId="{F3261CD0-2904-47C3-A647-5DF8736601B0}" type="presParOf" srcId="{B306A26D-FEE8-497D-878D-F979B4ED972D}" destId="{DE31F7DC-B9B4-4E4A-8EA1-CE6ECE5BADF9}" srcOrd="2" destOrd="0" presId="urn:microsoft.com/office/officeart/2005/8/layout/hProcess1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8FB5FEDD-1DD9-40CD-9FF8-4F7A65471F18}" type="doc">
      <dgm:prSet loTypeId="urn:microsoft.com/office/officeart/2005/8/layout/arrow4" loCatId="relationship" qsTypeId="urn:microsoft.com/office/officeart/2005/8/quickstyle/simple1" qsCatId="simple" csTypeId="urn:microsoft.com/office/officeart/2005/8/colors/accent1_2" csCatId="accent1"/>
      <dgm:spPr/>
      <dgm:t>
        <a:bodyPr/>
        <a:lstStyle/>
        <a:p>
          <a:endParaRPr lang="de-DE"/>
        </a:p>
      </dgm:t>
    </dgm:pt>
    <dgm:pt modelId="{A8E6C2D2-53FD-47E5-B79F-5B4722A4F995}">
      <dgm:prSet/>
      <dgm:spPr/>
      <dgm:t>
        <a:bodyPr/>
        <a:lstStyle/>
        <a:p>
          <a:r>
            <a:rPr lang="en-US"/>
            <a:t>Planning the service management system (SMS)</a:t>
          </a:r>
          <a:endParaRPr lang="de-DE"/>
        </a:p>
      </dgm:t>
    </dgm:pt>
    <dgm:pt modelId="{A714C913-AF44-4AA4-801B-4940E63ECFE6}" type="parTrans" cxnId="{8D7D4226-F639-430F-9B09-8FB44F314938}">
      <dgm:prSet/>
      <dgm:spPr/>
      <dgm:t>
        <a:bodyPr/>
        <a:lstStyle/>
        <a:p>
          <a:endParaRPr lang="de-DE"/>
        </a:p>
      </dgm:t>
    </dgm:pt>
    <dgm:pt modelId="{F286E94A-B3E1-431F-A607-AC835754FF61}" type="sibTrans" cxnId="{8D7D4226-F639-430F-9B09-8FB44F314938}">
      <dgm:prSet/>
      <dgm:spPr/>
      <dgm:t>
        <a:bodyPr/>
        <a:lstStyle/>
        <a:p>
          <a:endParaRPr lang="de-DE"/>
        </a:p>
      </dgm:t>
    </dgm:pt>
    <dgm:pt modelId="{B2F1B7EF-7D87-43EB-AF22-A9D9FE8B02C3}">
      <dgm:prSet/>
      <dgm:spPr/>
      <dgm:t>
        <a:bodyPr/>
        <a:lstStyle/>
        <a:p>
          <a:r>
            <a:rPr lang="en-US"/>
            <a:t>Service management plan</a:t>
          </a:r>
          <a:endParaRPr lang="de-DE"/>
        </a:p>
      </dgm:t>
    </dgm:pt>
    <dgm:pt modelId="{CF33B609-B673-4567-B6B3-280DCA726AF8}" type="parTrans" cxnId="{67687EE2-5102-4AE1-8C9B-C6590A3CF048}">
      <dgm:prSet/>
      <dgm:spPr/>
      <dgm:t>
        <a:bodyPr/>
        <a:lstStyle/>
        <a:p>
          <a:endParaRPr lang="de-DE"/>
        </a:p>
      </dgm:t>
    </dgm:pt>
    <dgm:pt modelId="{1912C75E-59C3-46FC-94C8-7CFF858DE6CC}" type="sibTrans" cxnId="{67687EE2-5102-4AE1-8C9B-C6590A3CF048}">
      <dgm:prSet/>
      <dgm:spPr/>
      <dgm:t>
        <a:bodyPr/>
        <a:lstStyle/>
        <a:p>
          <a:endParaRPr lang="de-DE"/>
        </a:p>
      </dgm:t>
    </dgm:pt>
    <dgm:pt modelId="{F7461F2F-2DB8-47C4-AA95-29B580752249}">
      <dgm:prSet/>
      <dgm:spPr/>
      <dgm:t>
        <a:bodyPr/>
        <a:lstStyle/>
        <a:p>
          <a:r>
            <a:rPr lang="en-US"/>
            <a:t>Planning new or changed services</a:t>
          </a:r>
          <a:endParaRPr lang="de-DE"/>
        </a:p>
      </dgm:t>
    </dgm:pt>
    <dgm:pt modelId="{C7D9059B-D6F7-4E2E-BCAB-18E2EF12E17F}" type="parTrans" cxnId="{B25AD8A2-7AA6-4C67-9640-6763682A70C3}">
      <dgm:prSet/>
      <dgm:spPr/>
      <dgm:t>
        <a:bodyPr/>
        <a:lstStyle/>
        <a:p>
          <a:endParaRPr lang="de-DE"/>
        </a:p>
      </dgm:t>
    </dgm:pt>
    <dgm:pt modelId="{173C8985-70C2-4C97-B620-7A70EDCB0955}" type="sibTrans" cxnId="{B25AD8A2-7AA6-4C67-9640-6763682A70C3}">
      <dgm:prSet/>
      <dgm:spPr/>
      <dgm:t>
        <a:bodyPr/>
        <a:lstStyle/>
        <a:p>
          <a:endParaRPr lang="de-DE"/>
        </a:p>
      </dgm:t>
    </dgm:pt>
    <dgm:pt modelId="{C9116E29-6E3B-4945-B97F-F8FE55D1BFE2}">
      <dgm:prSet/>
      <dgm:spPr/>
      <dgm:t>
        <a:bodyPr/>
        <a:lstStyle/>
        <a:p>
          <a:r>
            <a:rPr lang="en-US"/>
            <a:t>Business case</a:t>
          </a:r>
          <a:endParaRPr lang="de-DE"/>
        </a:p>
      </dgm:t>
    </dgm:pt>
    <dgm:pt modelId="{3F9487AF-9AC8-4AC2-9406-73D680C480FA}" type="parTrans" cxnId="{8E2CE721-00B6-4557-BFE0-DEF8999149B9}">
      <dgm:prSet/>
      <dgm:spPr/>
      <dgm:t>
        <a:bodyPr/>
        <a:lstStyle/>
        <a:p>
          <a:endParaRPr lang="de-DE"/>
        </a:p>
      </dgm:t>
    </dgm:pt>
    <dgm:pt modelId="{5AD10E5D-EE5D-4C8E-B059-E2EB68582D73}" type="sibTrans" cxnId="{8E2CE721-00B6-4557-BFE0-DEF8999149B9}">
      <dgm:prSet/>
      <dgm:spPr/>
      <dgm:t>
        <a:bodyPr/>
        <a:lstStyle/>
        <a:p>
          <a:endParaRPr lang="de-DE"/>
        </a:p>
      </dgm:t>
    </dgm:pt>
    <dgm:pt modelId="{48BA1C99-0E15-4540-8E89-26AFC88816BF}">
      <dgm:prSet/>
      <dgm:spPr/>
      <dgm:t>
        <a:bodyPr/>
        <a:lstStyle/>
        <a:p>
          <a:r>
            <a:rPr lang="en-US"/>
            <a:t>Service specification</a:t>
          </a:r>
          <a:endParaRPr lang="de-DE"/>
        </a:p>
      </dgm:t>
    </dgm:pt>
    <dgm:pt modelId="{A0EA6BBE-3C19-4F44-86DF-0495097E0858}" type="parTrans" cxnId="{C09AAB5C-C12E-4F31-AEED-12068DCCE5FE}">
      <dgm:prSet/>
      <dgm:spPr/>
      <dgm:t>
        <a:bodyPr/>
        <a:lstStyle/>
        <a:p>
          <a:endParaRPr lang="de-DE"/>
        </a:p>
      </dgm:t>
    </dgm:pt>
    <dgm:pt modelId="{4F509954-43EC-494A-8B8A-6630037C3651}" type="sibTrans" cxnId="{C09AAB5C-C12E-4F31-AEED-12068DCCE5FE}">
      <dgm:prSet/>
      <dgm:spPr/>
      <dgm:t>
        <a:bodyPr/>
        <a:lstStyle/>
        <a:p>
          <a:endParaRPr lang="de-DE"/>
        </a:p>
      </dgm:t>
    </dgm:pt>
    <dgm:pt modelId="{0C0B15B9-F533-4E72-B834-A4D9B0564733}">
      <dgm:prSet/>
      <dgm:spPr/>
      <dgm:t>
        <a:bodyPr/>
        <a:lstStyle/>
        <a:p>
          <a:r>
            <a:rPr lang="en-US"/>
            <a:t>Service design / development project</a:t>
          </a:r>
          <a:endParaRPr lang="de-DE"/>
        </a:p>
      </dgm:t>
    </dgm:pt>
    <dgm:pt modelId="{4C6AFC90-47E5-422F-8330-A317603EEA64}" type="parTrans" cxnId="{DB882D94-03D8-4EB2-B841-6363528F7444}">
      <dgm:prSet/>
      <dgm:spPr/>
      <dgm:t>
        <a:bodyPr/>
        <a:lstStyle/>
        <a:p>
          <a:endParaRPr lang="de-DE"/>
        </a:p>
      </dgm:t>
    </dgm:pt>
    <dgm:pt modelId="{B960D6B0-AF2A-419C-A534-FBF2BD89EDAA}" type="sibTrans" cxnId="{DB882D94-03D8-4EB2-B841-6363528F7444}">
      <dgm:prSet/>
      <dgm:spPr/>
      <dgm:t>
        <a:bodyPr/>
        <a:lstStyle/>
        <a:p>
          <a:endParaRPr lang="de-DE"/>
        </a:p>
      </dgm:t>
    </dgm:pt>
    <dgm:pt modelId="{BE5D17A2-1BE0-41AC-949D-5EE24E420EA8}" type="pres">
      <dgm:prSet presAssocID="{8FB5FEDD-1DD9-40CD-9FF8-4F7A65471F18}" presName="compositeShape" presStyleCnt="0">
        <dgm:presLayoutVars>
          <dgm:chMax val="2"/>
          <dgm:dir/>
          <dgm:resizeHandles val="exact"/>
        </dgm:presLayoutVars>
      </dgm:prSet>
      <dgm:spPr/>
    </dgm:pt>
    <dgm:pt modelId="{B826EA23-1586-46A5-BC8B-45C8077CBD40}" type="pres">
      <dgm:prSet presAssocID="{A8E6C2D2-53FD-47E5-B79F-5B4722A4F995}" presName="upArrow" presStyleLbl="node1" presStyleIdx="0" presStyleCnt="2"/>
      <dgm:spPr/>
    </dgm:pt>
    <dgm:pt modelId="{64D7BC28-6843-4058-8BAA-EC43ED7D95A7}" type="pres">
      <dgm:prSet presAssocID="{A8E6C2D2-53FD-47E5-B79F-5B4722A4F995}" presName="upArrowText" presStyleLbl="revTx" presStyleIdx="0" presStyleCnt="2">
        <dgm:presLayoutVars>
          <dgm:chMax val="0"/>
          <dgm:bulletEnabled val="1"/>
        </dgm:presLayoutVars>
      </dgm:prSet>
      <dgm:spPr/>
    </dgm:pt>
    <dgm:pt modelId="{09D6E80F-60B5-4A41-AE8B-061924865529}" type="pres">
      <dgm:prSet presAssocID="{F7461F2F-2DB8-47C4-AA95-29B580752249}" presName="downArrow" presStyleLbl="node1" presStyleIdx="1" presStyleCnt="2"/>
      <dgm:spPr/>
    </dgm:pt>
    <dgm:pt modelId="{21C6A1D9-9B61-41CC-AD7E-1121902604CA}" type="pres">
      <dgm:prSet presAssocID="{F7461F2F-2DB8-47C4-AA95-29B580752249}" presName="downArrowText" presStyleLbl="revTx" presStyleIdx="1" presStyleCnt="2">
        <dgm:presLayoutVars>
          <dgm:chMax val="0"/>
          <dgm:bulletEnabled val="1"/>
        </dgm:presLayoutVars>
      </dgm:prSet>
      <dgm:spPr/>
    </dgm:pt>
  </dgm:ptLst>
  <dgm:cxnLst>
    <dgm:cxn modelId="{8E2CE721-00B6-4557-BFE0-DEF8999149B9}" srcId="{F7461F2F-2DB8-47C4-AA95-29B580752249}" destId="{C9116E29-6E3B-4945-B97F-F8FE55D1BFE2}" srcOrd="0" destOrd="0" parTransId="{3F9487AF-9AC8-4AC2-9406-73D680C480FA}" sibTransId="{5AD10E5D-EE5D-4C8E-B059-E2EB68582D73}"/>
    <dgm:cxn modelId="{3054D323-F46F-4293-A64C-75FF3A505347}" type="presOf" srcId="{0C0B15B9-F533-4E72-B834-A4D9B0564733}" destId="{21C6A1D9-9B61-41CC-AD7E-1121902604CA}" srcOrd="0" destOrd="3" presId="urn:microsoft.com/office/officeart/2005/8/layout/arrow4"/>
    <dgm:cxn modelId="{8D7D4226-F639-430F-9B09-8FB44F314938}" srcId="{8FB5FEDD-1DD9-40CD-9FF8-4F7A65471F18}" destId="{A8E6C2D2-53FD-47E5-B79F-5B4722A4F995}" srcOrd="0" destOrd="0" parTransId="{A714C913-AF44-4AA4-801B-4940E63ECFE6}" sibTransId="{F286E94A-B3E1-431F-A607-AC835754FF61}"/>
    <dgm:cxn modelId="{C09AAB5C-C12E-4F31-AEED-12068DCCE5FE}" srcId="{F7461F2F-2DB8-47C4-AA95-29B580752249}" destId="{48BA1C99-0E15-4540-8E89-26AFC88816BF}" srcOrd="1" destOrd="0" parTransId="{A0EA6BBE-3C19-4F44-86DF-0495097E0858}" sibTransId="{4F509954-43EC-494A-8B8A-6630037C3651}"/>
    <dgm:cxn modelId="{8C3D6A5D-0EC5-4D27-82C7-5E3ECA60F770}" type="presOf" srcId="{48BA1C99-0E15-4540-8E89-26AFC88816BF}" destId="{21C6A1D9-9B61-41CC-AD7E-1121902604CA}" srcOrd="0" destOrd="2" presId="urn:microsoft.com/office/officeart/2005/8/layout/arrow4"/>
    <dgm:cxn modelId="{3A1C0845-ACD1-480E-A9CA-476CB4C925FB}" type="presOf" srcId="{F7461F2F-2DB8-47C4-AA95-29B580752249}" destId="{21C6A1D9-9B61-41CC-AD7E-1121902604CA}" srcOrd="0" destOrd="0" presId="urn:microsoft.com/office/officeart/2005/8/layout/arrow4"/>
    <dgm:cxn modelId="{2842826E-1F4C-49A8-A2F9-D1FDB5AE24AB}" type="presOf" srcId="{C9116E29-6E3B-4945-B97F-F8FE55D1BFE2}" destId="{21C6A1D9-9B61-41CC-AD7E-1121902604CA}" srcOrd="0" destOrd="1" presId="urn:microsoft.com/office/officeart/2005/8/layout/arrow4"/>
    <dgm:cxn modelId="{CAD2FA85-8DAD-4E70-9931-20CEFBEFF645}" type="presOf" srcId="{A8E6C2D2-53FD-47E5-B79F-5B4722A4F995}" destId="{64D7BC28-6843-4058-8BAA-EC43ED7D95A7}" srcOrd="0" destOrd="0" presId="urn:microsoft.com/office/officeart/2005/8/layout/arrow4"/>
    <dgm:cxn modelId="{DB882D94-03D8-4EB2-B841-6363528F7444}" srcId="{F7461F2F-2DB8-47C4-AA95-29B580752249}" destId="{0C0B15B9-F533-4E72-B834-A4D9B0564733}" srcOrd="2" destOrd="0" parTransId="{4C6AFC90-47E5-422F-8330-A317603EEA64}" sibTransId="{B960D6B0-AF2A-419C-A534-FBF2BD89EDAA}"/>
    <dgm:cxn modelId="{B25AD8A2-7AA6-4C67-9640-6763682A70C3}" srcId="{8FB5FEDD-1DD9-40CD-9FF8-4F7A65471F18}" destId="{F7461F2F-2DB8-47C4-AA95-29B580752249}" srcOrd="1" destOrd="0" parTransId="{C7D9059B-D6F7-4E2E-BCAB-18E2EF12E17F}" sibTransId="{173C8985-70C2-4C97-B620-7A70EDCB0955}"/>
    <dgm:cxn modelId="{763CC8AD-7C03-4749-AAA1-1FD8A83F735C}" type="presOf" srcId="{B2F1B7EF-7D87-43EB-AF22-A9D9FE8B02C3}" destId="{64D7BC28-6843-4058-8BAA-EC43ED7D95A7}" srcOrd="0" destOrd="1" presId="urn:microsoft.com/office/officeart/2005/8/layout/arrow4"/>
    <dgm:cxn modelId="{67687EE2-5102-4AE1-8C9B-C6590A3CF048}" srcId="{A8E6C2D2-53FD-47E5-B79F-5B4722A4F995}" destId="{B2F1B7EF-7D87-43EB-AF22-A9D9FE8B02C3}" srcOrd="0" destOrd="0" parTransId="{CF33B609-B673-4567-B6B3-280DCA726AF8}" sibTransId="{1912C75E-59C3-46FC-94C8-7CFF858DE6CC}"/>
    <dgm:cxn modelId="{67E4DEE2-B165-42FA-AC2E-768203105724}" type="presOf" srcId="{8FB5FEDD-1DD9-40CD-9FF8-4F7A65471F18}" destId="{BE5D17A2-1BE0-41AC-949D-5EE24E420EA8}" srcOrd="0" destOrd="0" presId="urn:microsoft.com/office/officeart/2005/8/layout/arrow4"/>
    <dgm:cxn modelId="{8431982B-C408-4FA0-A41C-57A1D7D478CB}" type="presParOf" srcId="{BE5D17A2-1BE0-41AC-949D-5EE24E420EA8}" destId="{B826EA23-1586-46A5-BC8B-45C8077CBD40}" srcOrd="0" destOrd="0" presId="urn:microsoft.com/office/officeart/2005/8/layout/arrow4"/>
    <dgm:cxn modelId="{F83969A8-59FF-48FF-9EC3-2860B103C126}" type="presParOf" srcId="{BE5D17A2-1BE0-41AC-949D-5EE24E420EA8}" destId="{64D7BC28-6843-4058-8BAA-EC43ED7D95A7}" srcOrd="1" destOrd="0" presId="urn:microsoft.com/office/officeart/2005/8/layout/arrow4"/>
    <dgm:cxn modelId="{A87ABBED-3C17-40BE-A001-217B2BBF5A7B}" type="presParOf" srcId="{BE5D17A2-1BE0-41AC-949D-5EE24E420EA8}" destId="{09D6E80F-60B5-4A41-AE8B-061924865529}" srcOrd="2" destOrd="0" presId="urn:microsoft.com/office/officeart/2005/8/layout/arrow4"/>
    <dgm:cxn modelId="{FF93EADC-C2BA-4F79-BD74-403984BA1C79}" type="presParOf" srcId="{BE5D17A2-1BE0-41AC-949D-5EE24E420EA8}" destId="{21C6A1D9-9B61-41CC-AD7E-1121902604CA}" srcOrd="3" destOrd="0" presId="urn:microsoft.com/office/officeart/2005/8/layout/arrow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751E86B2-63E5-4548-84B0-CE1216D8D5CA}" type="doc">
      <dgm:prSet loTypeId="urn:microsoft.com/office/officeart/2005/8/layout/hProcess11" loCatId="process" qsTypeId="urn:microsoft.com/office/officeart/2005/8/quickstyle/simple1" qsCatId="simple" csTypeId="urn:microsoft.com/office/officeart/2005/8/colors/accent1_2" csCatId="accent1"/>
      <dgm:spPr/>
      <dgm:t>
        <a:bodyPr/>
        <a:lstStyle/>
        <a:p>
          <a:endParaRPr lang="de-DE"/>
        </a:p>
      </dgm:t>
    </dgm:pt>
    <dgm:pt modelId="{EFDE7C33-CE47-479A-90BA-0CFEF090DD43}">
      <dgm:prSet/>
      <dgm:spPr/>
      <dgm:t>
        <a:bodyPr/>
        <a:lstStyle/>
        <a:p>
          <a:r>
            <a:rPr lang="en-US"/>
            <a:t>Initial idea</a:t>
          </a:r>
          <a:endParaRPr lang="de-DE"/>
        </a:p>
      </dgm:t>
    </dgm:pt>
    <dgm:pt modelId="{283D9CE0-7AA1-4289-AD02-914D841FB6C9}" type="parTrans" cxnId="{5D8BABCE-DBD7-4E68-AFD3-587FD4D1A43F}">
      <dgm:prSet/>
      <dgm:spPr/>
      <dgm:t>
        <a:bodyPr/>
        <a:lstStyle/>
        <a:p>
          <a:endParaRPr lang="de-DE"/>
        </a:p>
      </dgm:t>
    </dgm:pt>
    <dgm:pt modelId="{899DC720-A480-43FC-9BB2-5E205C81F9C1}" type="sibTrans" cxnId="{5D8BABCE-DBD7-4E68-AFD3-587FD4D1A43F}">
      <dgm:prSet/>
      <dgm:spPr/>
      <dgm:t>
        <a:bodyPr/>
        <a:lstStyle/>
        <a:p>
          <a:endParaRPr lang="de-DE"/>
        </a:p>
      </dgm:t>
    </dgm:pt>
    <dgm:pt modelId="{C8ADBC82-71B3-41AA-A140-1E3C1618C7C9}">
      <dgm:prSet/>
      <dgm:spPr/>
      <dgm:t>
        <a:bodyPr/>
        <a:lstStyle/>
        <a:p>
          <a:r>
            <a:rPr lang="en-US" dirty="0"/>
            <a:t>Proposal</a:t>
          </a:r>
          <a:endParaRPr lang="de-DE" dirty="0"/>
        </a:p>
      </dgm:t>
    </dgm:pt>
    <dgm:pt modelId="{A1E61121-1848-427B-BD9C-B9B0E43FA993}" type="parTrans" cxnId="{0DA1AD7D-2854-4AF0-92EC-9E496ABA02F1}">
      <dgm:prSet/>
      <dgm:spPr/>
      <dgm:t>
        <a:bodyPr/>
        <a:lstStyle/>
        <a:p>
          <a:endParaRPr lang="de-DE"/>
        </a:p>
      </dgm:t>
    </dgm:pt>
    <dgm:pt modelId="{9C681E51-FD6B-4C2B-82F6-E86F41B83CD9}" type="sibTrans" cxnId="{0DA1AD7D-2854-4AF0-92EC-9E496ABA02F1}">
      <dgm:prSet/>
      <dgm:spPr/>
      <dgm:t>
        <a:bodyPr/>
        <a:lstStyle/>
        <a:p>
          <a:endParaRPr lang="de-DE"/>
        </a:p>
      </dgm:t>
    </dgm:pt>
    <dgm:pt modelId="{727725FC-BC6E-4FCD-A4FC-4B957D39193F}">
      <dgm:prSet/>
      <dgm:spPr/>
      <dgm:t>
        <a:bodyPr/>
        <a:lstStyle/>
        <a:p>
          <a:r>
            <a:rPr lang="en-US"/>
            <a:t>Design</a:t>
          </a:r>
          <a:endParaRPr lang="de-DE"/>
        </a:p>
      </dgm:t>
    </dgm:pt>
    <dgm:pt modelId="{04350A07-82D3-4A34-91DF-183241825DFF}" type="parTrans" cxnId="{8979F01E-FBD9-441A-8EF0-BDC02018B041}">
      <dgm:prSet/>
      <dgm:spPr/>
      <dgm:t>
        <a:bodyPr/>
        <a:lstStyle/>
        <a:p>
          <a:endParaRPr lang="de-DE"/>
        </a:p>
      </dgm:t>
    </dgm:pt>
    <dgm:pt modelId="{B17B965C-D8F0-4668-884B-7875F42274A4}" type="sibTrans" cxnId="{8979F01E-FBD9-441A-8EF0-BDC02018B041}">
      <dgm:prSet/>
      <dgm:spPr/>
      <dgm:t>
        <a:bodyPr/>
        <a:lstStyle/>
        <a:p>
          <a:endParaRPr lang="de-DE"/>
        </a:p>
      </dgm:t>
    </dgm:pt>
    <dgm:pt modelId="{3E979DCD-3153-4467-9FDC-8FFEF0D4FC7F}">
      <dgm:prSet/>
      <dgm:spPr/>
      <dgm:t>
        <a:bodyPr/>
        <a:lstStyle/>
        <a:p>
          <a:r>
            <a:rPr lang="en-US"/>
            <a:t>Development</a:t>
          </a:r>
          <a:endParaRPr lang="de-DE"/>
        </a:p>
      </dgm:t>
    </dgm:pt>
    <dgm:pt modelId="{C4911E3B-668C-4983-8D0E-E551804BA5A8}" type="parTrans" cxnId="{E9568685-A4B5-4B53-90F8-C2DE6E1A1F5C}">
      <dgm:prSet/>
      <dgm:spPr/>
      <dgm:t>
        <a:bodyPr/>
        <a:lstStyle/>
        <a:p>
          <a:endParaRPr lang="de-DE"/>
        </a:p>
      </dgm:t>
    </dgm:pt>
    <dgm:pt modelId="{707A56C7-CF11-4B43-8EB3-A9443311F27F}" type="sibTrans" cxnId="{E9568685-A4B5-4B53-90F8-C2DE6E1A1F5C}">
      <dgm:prSet/>
      <dgm:spPr/>
      <dgm:t>
        <a:bodyPr/>
        <a:lstStyle/>
        <a:p>
          <a:endParaRPr lang="de-DE"/>
        </a:p>
      </dgm:t>
    </dgm:pt>
    <dgm:pt modelId="{B27BC66B-4A9D-40C5-9EC7-67225F8439A4}">
      <dgm:prSet/>
      <dgm:spPr/>
      <dgm:t>
        <a:bodyPr/>
        <a:lstStyle/>
        <a:p>
          <a:r>
            <a:rPr lang="en-US"/>
            <a:t>Deployment</a:t>
          </a:r>
          <a:endParaRPr lang="de-DE"/>
        </a:p>
      </dgm:t>
    </dgm:pt>
    <dgm:pt modelId="{EF06C509-7B31-409B-90F7-0D3E546E6DA2}" type="parTrans" cxnId="{EC5C8FE0-91E8-4C3B-9DA4-2466C08428AC}">
      <dgm:prSet/>
      <dgm:spPr/>
      <dgm:t>
        <a:bodyPr/>
        <a:lstStyle/>
        <a:p>
          <a:endParaRPr lang="de-DE"/>
        </a:p>
      </dgm:t>
    </dgm:pt>
    <dgm:pt modelId="{4C2DBE4B-F7B0-4B05-80D7-DE4EB14EB380}" type="sibTrans" cxnId="{EC5C8FE0-91E8-4C3B-9DA4-2466C08428AC}">
      <dgm:prSet/>
      <dgm:spPr/>
      <dgm:t>
        <a:bodyPr/>
        <a:lstStyle/>
        <a:p>
          <a:endParaRPr lang="de-DE"/>
        </a:p>
      </dgm:t>
    </dgm:pt>
    <dgm:pt modelId="{8200F7BA-BD45-4B21-B8DE-CB81A6E31966}">
      <dgm:prSet/>
      <dgm:spPr/>
      <dgm:t>
        <a:bodyPr/>
        <a:lstStyle/>
        <a:p>
          <a:r>
            <a:rPr lang="en-US"/>
            <a:t>Production</a:t>
          </a:r>
          <a:endParaRPr lang="de-DE"/>
        </a:p>
      </dgm:t>
    </dgm:pt>
    <dgm:pt modelId="{21E8D36C-6E1E-41BE-A4A0-1162239B03D6}" type="parTrans" cxnId="{FD3E908F-56DE-410D-A290-C9F3C63B9FD4}">
      <dgm:prSet/>
      <dgm:spPr/>
      <dgm:t>
        <a:bodyPr/>
        <a:lstStyle/>
        <a:p>
          <a:endParaRPr lang="de-DE"/>
        </a:p>
      </dgm:t>
    </dgm:pt>
    <dgm:pt modelId="{079AE696-0DFA-4B38-A4FA-68965D7B6189}" type="sibTrans" cxnId="{FD3E908F-56DE-410D-A290-C9F3C63B9FD4}">
      <dgm:prSet/>
      <dgm:spPr/>
      <dgm:t>
        <a:bodyPr/>
        <a:lstStyle/>
        <a:p>
          <a:endParaRPr lang="de-DE"/>
        </a:p>
      </dgm:t>
    </dgm:pt>
    <dgm:pt modelId="{91B676E6-D8CA-4EDA-B05D-DA62B6FEBBEE}">
      <dgm:prSet/>
      <dgm:spPr/>
      <dgm:t>
        <a:bodyPr/>
        <a:lstStyle/>
        <a:p>
          <a:r>
            <a:rPr lang="en-US"/>
            <a:t>Retirement</a:t>
          </a:r>
          <a:endParaRPr lang="de-DE"/>
        </a:p>
      </dgm:t>
    </dgm:pt>
    <dgm:pt modelId="{88097FBE-29EB-40ED-94B0-9CFC593B6EAE}" type="parTrans" cxnId="{37192640-289F-4A98-B139-9CE1C1675FC5}">
      <dgm:prSet/>
      <dgm:spPr/>
      <dgm:t>
        <a:bodyPr/>
        <a:lstStyle/>
        <a:p>
          <a:endParaRPr lang="de-DE"/>
        </a:p>
      </dgm:t>
    </dgm:pt>
    <dgm:pt modelId="{C0F998CA-E981-4A37-A51F-85A33400123A}" type="sibTrans" cxnId="{37192640-289F-4A98-B139-9CE1C1675FC5}">
      <dgm:prSet/>
      <dgm:spPr/>
      <dgm:t>
        <a:bodyPr/>
        <a:lstStyle/>
        <a:p>
          <a:endParaRPr lang="de-DE"/>
        </a:p>
      </dgm:t>
    </dgm:pt>
    <dgm:pt modelId="{6F11F604-6D28-455F-8CEB-E62C57B3E6B9}" type="pres">
      <dgm:prSet presAssocID="{751E86B2-63E5-4548-84B0-CE1216D8D5CA}" presName="Name0" presStyleCnt="0">
        <dgm:presLayoutVars>
          <dgm:dir/>
          <dgm:resizeHandles val="exact"/>
        </dgm:presLayoutVars>
      </dgm:prSet>
      <dgm:spPr/>
    </dgm:pt>
    <dgm:pt modelId="{A1DF1D99-D907-428C-8DB9-AA235EF330F9}" type="pres">
      <dgm:prSet presAssocID="{751E86B2-63E5-4548-84B0-CE1216D8D5CA}" presName="arrow" presStyleLbl="bgShp" presStyleIdx="0" presStyleCnt="1"/>
      <dgm:spPr/>
    </dgm:pt>
    <dgm:pt modelId="{AE6983A6-D057-4683-AD09-D497D99A1498}" type="pres">
      <dgm:prSet presAssocID="{751E86B2-63E5-4548-84B0-CE1216D8D5CA}" presName="points" presStyleCnt="0"/>
      <dgm:spPr/>
    </dgm:pt>
    <dgm:pt modelId="{E016C983-8C87-49EE-A4B7-727EDDC620A6}" type="pres">
      <dgm:prSet presAssocID="{EFDE7C33-CE47-479A-90BA-0CFEF090DD43}" presName="compositeA" presStyleCnt="0"/>
      <dgm:spPr/>
    </dgm:pt>
    <dgm:pt modelId="{E7A868FE-0C69-4771-84B9-FD98732F3D9E}" type="pres">
      <dgm:prSet presAssocID="{EFDE7C33-CE47-479A-90BA-0CFEF090DD43}" presName="textA" presStyleLbl="revTx" presStyleIdx="0" presStyleCnt="7">
        <dgm:presLayoutVars>
          <dgm:bulletEnabled val="1"/>
        </dgm:presLayoutVars>
      </dgm:prSet>
      <dgm:spPr/>
    </dgm:pt>
    <dgm:pt modelId="{38D70020-9E19-4214-9F22-57C5428712D2}" type="pres">
      <dgm:prSet presAssocID="{EFDE7C33-CE47-479A-90BA-0CFEF090DD43}" presName="circleA" presStyleLbl="node1" presStyleIdx="0" presStyleCnt="7"/>
      <dgm:spPr/>
    </dgm:pt>
    <dgm:pt modelId="{A254F395-4920-4921-8356-726A43D26554}" type="pres">
      <dgm:prSet presAssocID="{EFDE7C33-CE47-479A-90BA-0CFEF090DD43}" presName="spaceA" presStyleCnt="0"/>
      <dgm:spPr/>
    </dgm:pt>
    <dgm:pt modelId="{B31BF3A9-A337-4D86-8754-236F0F56BF5D}" type="pres">
      <dgm:prSet presAssocID="{899DC720-A480-43FC-9BB2-5E205C81F9C1}" presName="space" presStyleCnt="0"/>
      <dgm:spPr/>
    </dgm:pt>
    <dgm:pt modelId="{B01F4A0B-9679-470F-B0E8-3850740F8321}" type="pres">
      <dgm:prSet presAssocID="{C8ADBC82-71B3-41AA-A140-1E3C1618C7C9}" presName="compositeB" presStyleCnt="0"/>
      <dgm:spPr/>
    </dgm:pt>
    <dgm:pt modelId="{4E233A21-81E5-4882-84ED-933E05C7ED99}" type="pres">
      <dgm:prSet presAssocID="{C8ADBC82-71B3-41AA-A140-1E3C1618C7C9}" presName="textB" presStyleLbl="revTx" presStyleIdx="1" presStyleCnt="7">
        <dgm:presLayoutVars>
          <dgm:bulletEnabled val="1"/>
        </dgm:presLayoutVars>
      </dgm:prSet>
      <dgm:spPr/>
    </dgm:pt>
    <dgm:pt modelId="{7F6A910D-2497-411E-BFB3-C6E965C02A4A}" type="pres">
      <dgm:prSet presAssocID="{C8ADBC82-71B3-41AA-A140-1E3C1618C7C9}" presName="circleB" presStyleLbl="node1" presStyleIdx="1" presStyleCnt="7"/>
      <dgm:spPr/>
    </dgm:pt>
    <dgm:pt modelId="{894FEAC5-BA61-435A-9899-BD93AE9226A5}" type="pres">
      <dgm:prSet presAssocID="{C8ADBC82-71B3-41AA-A140-1E3C1618C7C9}" presName="spaceB" presStyleCnt="0"/>
      <dgm:spPr/>
    </dgm:pt>
    <dgm:pt modelId="{3E621C64-7EFC-4932-8BC0-736E0B938CFD}" type="pres">
      <dgm:prSet presAssocID="{9C681E51-FD6B-4C2B-82F6-E86F41B83CD9}" presName="space" presStyleCnt="0"/>
      <dgm:spPr/>
    </dgm:pt>
    <dgm:pt modelId="{11D4A991-E9EF-41C5-891F-4366E9201BF2}" type="pres">
      <dgm:prSet presAssocID="{727725FC-BC6E-4FCD-A4FC-4B957D39193F}" presName="compositeA" presStyleCnt="0"/>
      <dgm:spPr/>
    </dgm:pt>
    <dgm:pt modelId="{3F7AB750-C955-4998-BAD4-6AB0561258DB}" type="pres">
      <dgm:prSet presAssocID="{727725FC-BC6E-4FCD-A4FC-4B957D39193F}" presName="textA" presStyleLbl="revTx" presStyleIdx="2" presStyleCnt="7">
        <dgm:presLayoutVars>
          <dgm:bulletEnabled val="1"/>
        </dgm:presLayoutVars>
      </dgm:prSet>
      <dgm:spPr/>
    </dgm:pt>
    <dgm:pt modelId="{5377DE48-649B-4A0E-8FE2-936F829D6F40}" type="pres">
      <dgm:prSet presAssocID="{727725FC-BC6E-4FCD-A4FC-4B957D39193F}" presName="circleA" presStyleLbl="node1" presStyleIdx="2" presStyleCnt="7"/>
      <dgm:spPr/>
    </dgm:pt>
    <dgm:pt modelId="{08FB2B0F-29C3-430F-AA0F-978A888A265B}" type="pres">
      <dgm:prSet presAssocID="{727725FC-BC6E-4FCD-A4FC-4B957D39193F}" presName="spaceA" presStyleCnt="0"/>
      <dgm:spPr/>
    </dgm:pt>
    <dgm:pt modelId="{5EDAEE18-90FE-47F8-86B7-E833CF75EFE2}" type="pres">
      <dgm:prSet presAssocID="{B17B965C-D8F0-4668-884B-7875F42274A4}" presName="space" presStyleCnt="0"/>
      <dgm:spPr/>
    </dgm:pt>
    <dgm:pt modelId="{F12FFCEC-06D0-4F68-81F7-95E1351358CB}" type="pres">
      <dgm:prSet presAssocID="{3E979DCD-3153-4467-9FDC-8FFEF0D4FC7F}" presName="compositeB" presStyleCnt="0"/>
      <dgm:spPr/>
    </dgm:pt>
    <dgm:pt modelId="{7CAB6BBB-C75A-4F30-B354-CCD4CCCAB520}" type="pres">
      <dgm:prSet presAssocID="{3E979DCD-3153-4467-9FDC-8FFEF0D4FC7F}" presName="textB" presStyleLbl="revTx" presStyleIdx="3" presStyleCnt="7">
        <dgm:presLayoutVars>
          <dgm:bulletEnabled val="1"/>
        </dgm:presLayoutVars>
      </dgm:prSet>
      <dgm:spPr/>
    </dgm:pt>
    <dgm:pt modelId="{0B58E4D4-A75E-41EC-8C8A-48DC3FF7DFA7}" type="pres">
      <dgm:prSet presAssocID="{3E979DCD-3153-4467-9FDC-8FFEF0D4FC7F}" presName="circleB" presStyleLbl="node1" presStyleIdx="3" presStyleCnt="7"/>
      <dgm:spPr/>
    </dgm:pt>
    <dgm:pt modelId="{CCB69EE5-FFCE-415F-B9C1-A7FDB77123DE}" type="pres">
      <dgm:prSet presAssocID="{3E979DCD-3153-4467-9FDC-8FFEF0D4FC7F}" presName="spaceB" presStyleCnt="0"/>
      <dgm:spPr/>
    </dgm:pt>
    <dgm:pt modelId="{99AF4AA3-26D3-4956-A5A6-BDD232EE40BE}" type="pres">
      <dgm:prSet presAssocID="{707A56C7-CF11-4B43-8EB3-A9443311F27F}" presName="space" presStyleCnt="0"/>
      <dgm:spPr/>
    </dgm:pt>
    <dgm:pt modelId="{C6C447AA-6A39-4EC2-91BF-639CDCD9F12D}" type="pres">
      <dgm:prSet presAssocID="{B27BC66B-4A9D-40C5-9EC7-67225F8439A4}" presName="compositeA" presStyleCnt="0"/>
      <dgm:spPr/>
    </dgm:pt>
    <dgm:pt modelId="{3F180FE0-413E-43DD-913B-005C7B5B7D9B}" type="pres">
      <dgm:prSet presAssocID="{B27BC66B-4A9D-40C5-9EC7-67225F8439A4}" presName="textA" presStyleLbl="revTx" presStyleIdx="4" presStyleCnt="7">
        <dgm:presLayoutVars>
          <dgm:bulletEnabled val="1"/>
        </dgm:presLayoutVars>
      </dgm:prSet>
      <dgm:spPr/>
    </dgm:pt>
    <dgm:pt modelId="{22A9ABCC-97DA-4C6F-8E82-B1D51CBAA114}" type="pres">
      <dgm:prSet presAssocID="{B27BC66B-4A9D-40C5-9EC7-67225F8439A4}" presName="circleA" presStyleLbl="node1" presStyleIdx="4" presStyleCnt="7"/>
      <dgm:spPr/>
    </dgm:pt>
    <dgm:pt modelId="{23BAEF3C-C94D-47C1-8448-CA326055282C}" type="pres">
      <dgm:prSet presAssocID="{B27BC66B-4A9D-40C5-9EC7-67225F8439A4}" presName="spaceA" presStyleCnt="0"/>
      <dgm:spPr/>
    </dgm:pt>
    <dgm:pt modelId="{D69342CF-8A06-417B-B422-F25E02CDCA2A}" type="pres">
      <dgm:prSet presAssocID="{4C2DBE4B-F7B0-4B05-80D7-DE4EB14EB380}" presName="space" presStyleCnt="0"/>
      <dgm:spPr/>
    </dgm:pt>
    <dgm:pt modelId="{43287577-F76D-4091-A415-CEA13A4095FC}" type="pres">
      <dgm:prSet presAssocID="{8200F7BA-BD45-4B21-B8DE-CB81A6E31966}" presName="compositeB" presStyleCnt="0"/>
      <dgm:spPr/>
    </dgm:pt>
    <dgm:pt modelId="{B1268EB7-5856-456B-8BBB-905EC2D8DEAE}" type="pres">
      <dgm:prSet presAssocID="{8200F7BA-BD45-4B21-B8DE-CB81A6E31966}" presName="textB" presStyleLbl="revTx" presStyleIdx="5" presStyleCnt="7">
        <dgm:presLayoutVars>
          <dgm:bulletEnabled val="1"/>
        </dgm:presLayoutVars>
      </dgm:prSet>
      <dgm:spPr/>
    </dgm:pt>
    <dgm:pt modelId="{C477B941-0945-478D-A1F2-6E909C0BE9CC}" type="pres">
      <dgm:prSet presAssocID="{8200F7BA-BD45-4B21-B8DE-CB81A6E31966}" presName="circleB" presStyleLbl="node1" presStyleIdx="5" presStyleCnt="7"/>
      <dgm:spPr/>
    </dgm:pt>
    <dgm:pt modelId="{1F8AB26B-88C2-487C-A1E1-995EF155C392}" type="pres">
      <dgm:prSet presAssocID="{8200F7BA-BD45-4B21-B8DE-CB81A6E31966}" presName="spaceB" presStyleCnt="0"/>
      <dgm:spPr/>
    </dgm:pt>
    <dgm:pt modelId="{C0DC8544-7844-43EB-A540-059790DFA4AE}" type="pres">
      <dgm:prSet presAssocID="{079AE696-0DFA-4B38-A4FA-68965D7B6189}" presName="space" presStyleCnt="0"/>
      <dgm:spPr/>
    </dgm:pt>
    <dgm:pt modelId="{3C1AD64A-7E07-485F-BB57-14070BB54DA6}" type="pres">
      <dgm:prSet presAssocID="{91B676E6-D8CA-4EDA-B05D-DA62B6FEBBEE}" presName="compositeA" presStyleCnt="0"/>
      <dgm:spPr/>
    </dgm:pt>
    <dgm:pt modelId="{3EE304A9-EDA8-4D9B-BA74-EC7E70D33258}" type="pres">
      <dgm:prSet presAssocID="{91B676E6-D8CA-4EDA-B05D-DA62B6FEBBEE}" presName="textA" presStyleLbl="revTx" presStyleIdx="6" presStyleCnt="7">
        <dgm:presLayoutVars>
          <dgm:bulletEnabled val="1"/>
        </dgm:presLayoutVars>
      </dgm:prSet>
      <dgm:spPr/>
    </dgm:pt>
    <dgm:pt modelId="{2BC91DFA-39C8-4860-B678-7D26DE68E4D6}" type="pres">
      <dgm:prSet presAssocID="{91B676E6-D8CA-4EDA-B05D-DA62B6FEBBEE}" presName="circleA" presStyleLbl="node1" presStyleIdx="6" presStyleCnt="7"/>
      <dgm:spPr/>
    </dgm:pt>
    <dgm:pt modelId="{8FE87327-4887-46D6-8786-21CF24425BFB}" type="pres">
      <dgm:prSet presAssocID="{91B676E6-D8CA-4EDA-B05D-DA62B6FEBBEE}" presName="spaceA" presStyleCnt="0"/>
      <dgm:spPr/>
    </dgm:pt>
  </dgm:ptLst>
  <dgm:cxnLst>
    <dgm:cxn modelId="{9EB9FB16-9D36-491C-9EFB-B29350EF5F48}" type="presOf" srcId="{3E979DCD-3153-4467-9FDC-8FFEF0D4FC7F}" destId="{7CAB6BBB-C75A-4F30-B354-CCD4CCCAB520}" srcOrd="0" destOrd="0" presId="urn:microsoft.com/office/officeart/2005/8/layout/hProcess11"/>
    <dgm:cxn modelId="{8979F01E-FBD9-441A-8EF0-BDC02018B041}" srcId="{751E86B2-63E5-4548-84B0-CE1216D8D5CA}" destId="{727725FC-BC6E-4FCD-A4FC-4B957D39193F}" srcOrd="2" destOrd="0" parTransId="{04350A07-82D3-4A34-91DF-183241825DFF}" sibTransId="{B17B965C-D8F0-4668-884B-7875F42274A4}"/>
    <dgm:cxn modelId="{8FB5A938-BA91-4817-BC9F-3BCC5DF1BB7A}" type="presOf" srcId="{C8ADBC82-71B3-41AA-A140-1E3C1618C7C9}" destId="{4E233A21-81E5-4882-84ED-933E05C7ED99}" srcOrd="0" destOrd="0" presId="urn:microsoft.com/office/officeart/2005/8/layout/hProcess11"/>
    <dgm:cxn modelId="{37192640-289F-4A98-B139-9CE1C1675FC5}" srcId="{751E86B2-63E5-4548-84B0-CE1216D8D5CA}" destId="{91B676E6-D8CA-4EDA-B05D-DA62B6FEBBEE}" srcOrd="6" destOrd="0" parTransId="{88097FBE-29EB-40ED-94B0-9CFC593B6EAE}" sibTransId="{C0F998CA-E981-4A37-A51F-85A33400123A}"/>
    <dgm:cxn modelId="{43AEED5E-355D-4467-942C-40B9EED776C9}" type="presOf" srcId="{EFDE7C33-CE47-479A-90BA-0CFEF090DD43}" destId="{E7A868FE-0C69-4771-84B9-FD98732F3D9E}" srcOrd="0" destOrd="0" presId="urn:microsoft.com/office/officeart/2005/8/layout/hProcess11"/>
    <dgm:cxn modelId="{BB61F667-4A7E-485A-9312-ECA03B9D6E92}" type="presOf" srcId="{751E86B2-63E5-4548-84B0-CE1216D8D5CA}" destId="{6F11F604-6D28-455F-8CEB-E62C57B3E6B9}" srcOrd="0" destOrd="0" presId="urn:microsoft.com/office/officeart/2005/8/layout/hProcess11"/>
    <dgm:cxn modelId="{EB7A726F-4F6B-4F43-BC0C-5B504858F6FE}" type="presOf" srcId="{B27BC66B-4A9D-40C5-9EC7-67225F8439A4}" destId="{3F180FE0-413E-43DD-913B-005C7B5B7D9B}" srcOrd="0" destOrd="0" presId="urn:microsoft.com/office/officeart/2005/8/layout/hProcess11"/>
    <dgm:cxn modelId="{0DA1AD7D-2854-4AF0-92EC-9E496ABA02F1}" srcId="{751E86B2-63E5-4548-84B0-CE1216D8D5CA}" destId="{C8ADBC82-71B3-41AA-A140-1E3C1618C7C9}" srcOrd="1" destOrd="0" parTransId="{A1E61121-1848-427B-BD9C-B9B0E43FA993}" sibTransId="{9C681E51-FD6B-4C2B-82F6-E86F41B83CD9}"/>
    <dgm:cxn modelId="{E9568685-A4B5-4B53-90F8-C2DE6E1A1F5C}" srcId="{751E86B2-63E5-4548-84B0-CE1216D8D5CA}" destId="{3E979DCD-3153-4467-9FDC-8FFEF0D4FC7F}" srcOrd="3" destOrd="0" parTransId="{C4911E3B-668C-4983-8D0E-E551804BA5A8}" sibTransId="{707A56C7-CF11-4B43-8EB3-A9443311F27F}"/>
    <dgm:cxn modelId="{FD3E908F-56DE-410D-A290-C9F3C63B9FD4}" srcId="{751E86B2-63E5-4548-84B0-CE1216D8D5CA}" destId="{8200F7BA-BD45-4B21-B8DE-CB81A6E31966}" srcOrd="5" destOrd="0" parTransId="{21E8D36C-6E1E-41BE-A4A0-1162239B03D6}" sibTransId="{079AE696-0DFA-4B38-A4FA-68965D7B6189}"/>
    <dgm:cxn modelId="{0BA14998-6B32-4A7E-8EAD-3E15A2CEC2B3}" type="presOf" srcId="{91B676E6-D8CA-4EDA-B05D-DA62B6FEBBEE}" destId="{3EE304A9-EDA8-4D9B-BA74-EC7E70D33258}" srcOrd="0" destOrd="0" presId="urn:microsoft.com/office/officeart/2005/8/layout/hProcess11"/>
    <dgm:cxn modelId="{465892B1-5C20-483B-A46D-0A9291B023FE}" type="presOf" srcId="{8200F7BA-BD45-4B21-B8DE-CB81A6E31966}" destId="{B1268EB7-5856-456B-8BBB-905EC2D8DEAE}" srcOrd="0" destOrd="0" presId="urn:microsoft.com/office/officeart/2005/8/layout/hProcess11"/>
    <dgm:cxn modelId="{5D8BABCE-DBD7-4E68-AFD3-587FD4D1A43F}" srcId="{751E86B2-63E5-4548-84B0-CE1216D8D5CA}" destId="{EFDE7C33-CE47-479A-90BA-0CFEF090DD43}" srcOrd="0" destOrd="0" parTransId="{283D9CE0-7AA1-4289-AD02-914D841FB6C9}" sibTransId="{899DC720-A480-43FC-9BB2-5E205C81F9C1}"/>
    <dgm:cxn modelId="{EC5C8FE0-91E8-4C3B-9DA4-2466C08428AC}" srcId="{751E86B2-63E5-4548-84B0-CE1216D8D5CA}" destId="{B27BC66B-4A9D-40C5-9EC7-67225F8439A4}" srcOrd="4" destOrd="0" parTransId="{EF06C509-7B31-409B-90F7-0D3E546E6DA2}" sibTransId="{4C2DBE4B-F7B0-4B05-80D7-DE4EB14EB380}"/>
    <dgm:cxn modelId="{9ED2D2FC-6DD9-4169-B0BA-589F1EFC5E1E}" type="presOf" srcId="{727725FC-BC6E-4FCD-A4FC-4B957D39193F}" destId="{3F7AB750-C955-4998-BAD4-6AB0561258DB}" srcOrd="0" destOrd="0" presId="urn:microsoft.com/office/officeart/2005/8/layout/hProcess11"/>
    <dgm:cxn modelId="{61CA7BBF-F066-4F1F-B0E1-2B1E83EEF7E7}" type="presParOf" srcId="{6F11F604-6D28-455F-8CEB-E62C57B3E6B9}" destId="{A1DF1D99-D907-428C-8DB9-AA235EF330F9}" srcOrd="0" destOrd="0" presId="urn:microsoft.com/office/officeart/2005/8/layout/hProcess11"/>
    <dgm:cxn modelId="{E7857D81-87D5-454D-B30D-222F3C6BF06D}" type="presParOf" srcId="{6F11F604-6D28-455F-8CEB-E62C57B3E6B9}" destId="{AE6983A6-D057-4683-AD09-D497D99A1498}" srcOrd="1" destOrd="0" presId="urn:microsoft.com/office/officeart/2005/8/layout/hProcess11"/>
    <dgm:cxn modelId="{4F2D68B8-8B34-4612-A694-E8D4DF16D87C}" type="presParOf" srcId="{AE6983A6-D057-4683-AD09-D497D99A1498}" destId="{E016C983-8C87-49EE-A4B7-727EDDC620A6}" srcOrd="0" destOrd="0" presId="urn:microsoft.com/office/officeart/2005/8/layout/hProcess11"/>
    <dgm:cxn modelId="{CA1963CA-A37B-42F8-BCFE-302840691FD1}" type="presParOf" srcId="{E016C983-8C87-49EE-A4B7-727EDDC620A6}" destId="{E7A868FE-0C69-4771-84B9-FD98732F3D9E}" srcOrd="0" destOrd="0" presId="urn:microsoft.com/office/officeart/2005/8/layout/hProcess11"/>
    <dgm:cxn modelId="{91BB11BE-D16C-4F2D-BB76-FABEE6975273}" type="presParOf" srcId="{E016C983-8C87-49EE-A4B7-727EDDC620A6}" destId="{38D70020-9E19-4214-9F22-57C5428712D2}" srcOrd="1" destOrd="0" presId="urn:microsoft.com/office/officeart/2005/8/layout/hProcess11"/>
    <dgm:cxn modelId="{3F3BA388-729C-44B8-BDC7-23AB2CA2D330}" type="presParOf" srcId="{E016C983-8C87-49EE-A4B7-727EDDC620A6}" destId="{A254F395-4920-4921-8356-726A43D26554}" srcOrd="2" destOrd="0" presId="urn:microsoft.com/office/officeart/2005/8/layout/hProcess11"/>
    <dgm:cxn modelId="{C5821E5F-11D2-49B7-BE72-B4F112716537}" type="presParOf" srcId="{AE6983A6-D057-4683-AD09-D497D99A1498}" destId="{B31BF3A9-A337-4D86-8754-236F0F56BF5D}" srcOrd="1" destOrd="0" presId="urn:microsoft.com/office/officeart/2005/8/layout/hProcess11"/>
    <dgm:cxn modelId="{24A972FF-8E6E-49DB-A95E-F71E25485D22}" type="presParOf" srcId="{AE6983A6-D057-4683-AD09-D497D99A1498}" destId="{B01F4A0B-9679-470F-B0E8-3850740F8321}" srcOrd="2" destOrd="0" presId="urn:microsoft.com/office/officeart/2005/8/layout/hProcess11"/>
    <dgm:cxn modelId="{3EE98934-F5BA-473B-BE42-0B9FCDC41368}" type="presParOf" srcId="{B01F4A0B-9679-470F-B0E8-3850740F8321}" destId="{4E233A21-81E5-4882-84ED-933E05C7ED99}" srcOrd="0" destOrd="0" presId="urn:microsoft.com/office/officeart/2005/8/layout/hProcess11"/>
    <dgm:cxn modelId="{6D02689C-60DF-4C7D-A36A-1951295CAF1E}" type="presParOf" srcId="{B01F4A0B-9679-470F-B0E8-3850740F8321}" destId="{7F6A910D-2497-411E-BFB3-C6E965C02A4A}" srcOrd="1" destOrd="0" presId="urn:microsoft.com/office/officeart/2005/8/layout/hProcess11"/>
    <dgm:cxn modelId="{9F7F5128-419C-4558-A7EE-A9B5D3ECAA3A}" type="presParOf" srcId="{B01F4A0B-9679-470F-B0E8-3850740F8321}" destId="{894FEAC5-BA61-435A-9899-BD93AE9226A5}" srcOrd="2" destOrd="0" presId="urn:microsoft.com/office/officeart/2005/8/layout/hProcess11"/>
    <dgm:cxn modelId="{4C1C50E9-66AF-4EC3-8AAE-8AED68893B87}" type="presParOf" srcId="{AE6983A6-D057-4683-AD09-D497D99A1498}" destId="{3E621C64-7EFC-4932-8BC0-736E0B938CFD}" srcOrd="3" destOrd="0" presId="urn:microsoft.com/office/officeart/2005/8/layout/hProcess11"/>
    <dgm:cxn modelId="{6CA234AB-18AB-457C-844C-F47FCD17AA75}" type="presParOf" srcId="{AE6983A6-D057-4683-AD09-D497D99A1498}" destId="{11D4A991-E9EF-41C5-891F-4366E9201BF2}" srcOrd="4" destOrd="0" presId="urn:microsoft.com/office/officeart/2005/8/layout/hProcess11"/>
    <dgm:cxn modelId="{89E81C3D-5112-4E3F-B9E8-CFC9A3E7282A}" type="presParOf" srcId="{11D4A991-E9EF-41C5-891F-4366E9201BF2}" destId="{3F7AB750-C955-4998-BAD4-6AB0561258DB}" srcOrd="0" destOrd="0" presId="urn:microsoft.com/office/officeart/2005/8/layout/hProcess11"/>
    <dgm:cxn modelId="{7617FFC6-7543-422F-A647-BBCAEE161A75}" type="presParOf" srcId="{11D4A991-E9EF-41C5-891F-4366E9201BF2}" destId="{5377DE48-649B-4A0E-8FE2-936F829D6F40}" srcOrd="1" destOrd="0" presId="urn:microsoft.com/office/officeart/2005/8/layout/hProcess11"/>
    <dgm:cxn modelId="{752998ED-F191-431F-A10F-31C485EE425E}" type="presParOf" srcId="{11D4A991-E9EF-41C5-891F-4366E9201BF2}" destId="{08FB2B0F-29C3-430F-AA0F-978A888A265B}" srcOrd="2" destOrd="0" presId="urn:microsoft.com/office/officeart/2005/8/layout/hProcess11"/>
    <dgm:cxn modelId="{DBE8D8F4-ECFC-4A87-83D2-85A7555162A1}" type="presParOf" srcId="{AE6983A6-D057-4683-AD09-D497D99A1498}" destId="{5EDAEE18-90FE-47F8-86B7-E833CF75EFE2}" srcOrd="5" destOrd="0" presId="urn:microsoft.com/office/officeart/2005/8/layout/hProcess11"/>
    <dgm:cxn modelId="{D98D27DD-BB6B-4476-BB0B-F791C9B01903}" type="presParOf" srcId="{AE6983A6-D057-4683-AD09-D497D99A1498}" destId="{F12FFCEC-06D0-4F68-81F7-95E1351358CB}" srcOrd="6" destOrd="0" presId="urn:microsoft.com/office/officeart/2005/8/layout/hProcess11"/>
    <dgm:cxn modelId="{FFFB0B5A-7CF4-471E-A108-C9FA1D2CF119}" type="presParOf" srcId="{F12FFCEC-06D0-4F68-81F7-95E1351358CB}" destId="{7CAB6BBB-C75A-4F30-B354-CCD4CCCAB520}" srcOrd="0" destOrd="0" presId="urn:microsoft.com/office/officeart/2005/8/layout/hProcess11"/>
    <dgm:cxn modelId="{F80F3A08-E52B-4B98-88D9-0A21206BAB6B}" type="presParOf" srcId="{F12FFCEC-06D0-4F68-81F7-95E1351358CB}" destId="{0B58E4D4-A75E-41EC-8C8A-48DC3FF7DFA7}" srcOrd="1" destOrd="0" presId="urn:microsoft.com/office/officeart/2005/8/layout/hProcess11"/>
    <dgm:cxn modelId="{A6A32735-12D0-4B77-9761-458727530499}" type="presParOf" srcId="{F12FFCEC-06D0-4F68-81F7-95E1351358CB}" destId="{CCB69EE5-FFCE-415F-B9C1-A7FDB77123DE}" srcOrd="2" destOrd="0" presId="urn:microsoft.com/office/officeart/2005/8/layout/hProcess11"/>
    <dgm:cxn modelId="{D5023C77-92D4-4B94-9D3E-42FEC3504074}" type="presParOf" srcId="{AE6983A6-D057-4683-AD09-D497D99A1498}" destId="{99AF4AA3-26D3-4956-A5A6-BDD232EE40BE}" srcOrd="7" destOrd="0" presId="urn:microsoft.com/office/officeart/2005/8/layout/hProcess11"/>
    <dgm:cxn modelId="{FDC718D4-ACFE-4107-9709-16288C4616F3}" type="presParOf" srcId="{AE6983A6-D057-4683-AD09-D497D99A1498}" destId="{C6C447AA-6A39-4EC2-91BF-639CDCD9F12D}" srcOrd="8" destOrd="0" presId="urn:microsoft.com/office/officeart/2005/8/layout/hProcess11"/>
    <dgm:cxn modelId="{21123506-7A02-4F51-BF30-397A4598955C}" type="presParOf" srcId="{C6C447AA-6A39-4EC2-91BF-639CDCD9F12D}" destId="{3F180FE0-413E-43DD-913B-005C7B5B7D9B}" srcOrd="0" destOrd="0" presId="urn:microsoft.com/office/officeart/2005/8/layout/hProcess11"/>
    <dgm:cxn modelId="{99E6209F-E8E5-49C2-9576-3D0E80AF7D99}" type="presParOf" srcId="{C6C447AA-6A39-4EC2-91BF-639CDCD9F12D}" destId="{22A9ABCC-97DA-4C6F-8E82-B1D51CBAA114}" srcOrd="1" destOrd="0" presId="urn:microsoft.com/office/officeart/2005/8/layout/hProcess11"/>
    <dgm:cxn modelId="{5AA7D61A-DD20-4F28-AC92-FDB5C8B351F3}" type="presParOf" srcId="{C6C447AA-6A39-4EC2-91BF-639CDCD9F12D}" destId="{23BAEF3C-C94D-47C1-8448-CA326055282C}" srcOrd="2" destOrd="0" presId="urn:microsoft.com/office/officeart/2005/8/layout/hProcess11"/>
    <dgm:cxn modelId="{80E2BBE3-AB83-43AC-9D11-D662AE48B23F}" type="presParOf" srcId="{AE6983A6-D057-4683-AD09-D497D99A1498}" destId="{D69342CF-8A06-417B-B422-F25E02CDCA2A}" srcOrd="9" destOrd="0" presId="urn:microsoft.com/office/officeart/2005/8/layout/hProcess11"/>
    <dgm:cxn modelId="{DF8D3070-69C8-41CF-9F7A-CB5FBF15945E}" type="presParOf" srcId="{AE6983A6-D057-4683-AD09-D497D99A1498}" destId="{43287577-F76D-4091-A415-CEA13A4095FC}" srcOrd="10" destOrd="0" presId="urn:microsoft.com/office/officeart/2005/8/layout/hProcess11"/>
    <dgm:cxn modelId="{E02EF8BB-F270-4DDB-BD70-583204222972}" type="presParOf" srcId="{43287577-F76D-4091-A415-CEA13A4095FC}" destId="{B1268EB7-5856-456B-8BBB-905EC2D8DEAE}" srcOrd="0" destOrd="0" presId="urn:microsoft.com/office/officeart/2005/8/layout/hProcess11"/>
    <dgm:cxn modelId="{904D32BB-A0EB-40EF-99AB-3FFECB88240E}" type="presParOf" srcId="{43287577-F76D-4091-A415-CEA13A4095FC}" destId="{C477B941-0945-478D-A1F2-6E909C0BE9CC}" srcOrd="1" destOrd="0" presId="urn:microsoft.com/office/officeart/2005/8/layout/hProcess11"/>
    <dgm:cxn modelId="{1880DDEA-4417-408A-BD8C-E922EA2042B8}" type="presParOf" srcId="{43287577-F76D-4091-A415-CEA13A4095FC}" destId="{1F8AB26B-88C2-487C-A1E1-995EF155C392}" srcOrd="2" destOrd="0" presId="urn:microsoft.com/office/officeart/2005/8/layout/hProcess11"/>
    <dgm:cxn modelId="{A7856C27-694A-4A22-88FF-701D3DCFFDF3}" type="presParOf" srcId="{AE6983A6-D057-4683-AD09-D497D99A1498}" destId="{C0DC8544-7844-43EB-A540-059790DFA4AE}" srcOrd="11" destOrd="0" presId="urn:microsoft.com/office/officeart/2005/8/layout/hProcess11"/>
    <dgm:cxn modelId="{2D1ECFE8-D142-4D88-8176-F36A4BB2F2F0}" type="presParOf" srcId="{AE6983A6-D057-4683-AD09-D497D99A1498}" destId="{3C1AD64A-7E07-485F-BB57-14070BB54DA6}" srcOrd="12" destOrd="0" presId="urn:microsoft.com/office/officeart/2005/8/layout/hProcess11"/>
    <dgm:cxn modelId="{D72E1B5E-ADBD-4DB7-A19B-B60A94ECD343}" type="presParOf" srcId="{3C1AD64A-7E07-485F-BB57-14070BB54DA6}" destId="{3EE304A9-EDA8-4D9B-BA74-EC7E70D33258}" srcOrd="0" destOrd="0" presId="urn:microsoft.com/office/officeart/2005/8/layout/hProcess11"/>
    <dgm:cxn modelId="{7782519F-57FF-4C76-AF16-DBFE3CB6AB56}" type="presParOf" srcId="{3C1AD64A-7E07-485F-BB57-14070BB54DA6}" destId="{2BC91DFA-39C8-4860-B678-7D26DE68E4D6}" srcOrd="1" destOrd="0" presId="urn:microsoft.com/office/officeart/2005/8/layout/hProcess11"/>
    <dgm:cxn modelId="{3BBD13AC-64D3-4129-8755-7100F9C06DB8}" type="presParOf" srcId="{3C1AD64A-7E07-485F-BB57-14070BB54DA6}" destId="{8FE87327-4887-46D6-8786-21CF24425BFB}" srcOrd="2" destOrd="0" presId="urn:microsoft.com/office/officeart/2005/8/layout/hProcess1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2B44C63F-6FE1-4C12-87A0-2F66675B01C5}"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de-DE"/>
        </a:p>
      </dgm:t>
    </dgm:pt>
    <dgm:pt modelId="{768C92B0-1B06-4B12-8C13-AAC5266B20F2}">
      <dgm:prSet/>
      <dgm:spPr/>
      <dgm:t>
        <a:bodyPr/>
        <a:lstStyle/>
        <a:p>
          <a:pPr rtl="0"/>
          <a:r>
            <a:rPr lang="en-AU" dirty="0"/>
            <a:t>Functional</a:t>
          </a:r>
          <a:endParaRPr lang="de-DE" dirty="0"/>
        </a:p>
      </dgm:t>
    </dgm:pt>
    <dgm:pt modelId="{FD1D0254-DCE6-4924-877C-98CE428C4448}" type="parTrans" cxnId="{0470EC1D-6C95-4654-B4CF-2ED3674902CF}">
      <dgm:prSet/>
      <dgm:spPr/>
      <dgm:t>
        <a:bodyPr/>
        <a:lstStyle/>
        <a:p>
          <a:endParaRPr lang="de-DE"/>
        </a:p>
      </dgm:t>
    </dgm:pt>
    <dgm:pt modelId="{C3CD2946-2EA1-43D8-B23D-54105F9F7579}" type="sibTrans" cxnId="{0470EC1D-6C95-4654-B4CF-2ED3674902CF}">
      <dgm:prSet/>
      <dgm:spPr/>
      <dgm:t>
        <a:bodyPr/>
        <a:lstStyle/>
        <a:p>
          <a:endParaRPr lang="de-DE"/>
        </a:p>
      </dgm:t>
    </dgm:pt>
    <dgm:pt modelId="{3C44F760-E495-4863-936E-DBC261830B71}">
      <dgm:prSet/>
      <dgm:spPr/>
      <dgm:t>
        <a:bodyPr/>
        <a:lstStyle/>
        <a:p>
          <a:pPr rtl="0"/>
          <a:r>
            <a:rPr lang="en-AU" dirty="0"/>
            <a:t>Technical</a:t>
          </a:r>
          <a:endParaRPr lang="de-DE" dirty="0"/>
        </a:p>
      </dgm:t>
    </dgm:pt>
    <dgm:pt modelId="{4ADB8317-FB2C-4FDE-A394-4C9BF45FF85F}" type="parTrans" cxnId="{A8D04830-3F03-4B5D-B57F-B2E506930BE2}">
      <dgm:prSet/>
      <dgm:spPr/>
      <dgm:t>
        <a:bodyPr/>
        <a:lstStyle/>
        <a:p>
          <a:endParaRPr lang="de-DE"/>
        </a:p>
      </dgm:t>
    </dgm:pt>
    <dgm:pt modelId="{FABCAF22-2BC3-489D-B661-7306BC5B45E7}" type="sibTrans" cxnId="{A8D04830-3F03-4B5D-B57F-B2E506930BE2}">
      <dgm:prSet/>
      <dgm:spPr/>
      <dgm:t>
        <a:bodyPr/>
        <a:lstStyle/>
        <a:p>
          <a:endParaRPr lang="de-DE"/>
        </a:p>
      </dgm:t>
    </dgm:pt>
    <dgm:pt modelId="{4BC7BFAD-45A1-4193-8633-E1075CC039E0}">
      <dgm:prSet/>
      <dgm:spPr/>
      <dgm:t>
        <a:bodyPr/>
        <a:lstStyle/>
        <a:p>
          <a:pPr rtl="0"/>
          <a:r>
            <a:rPr lang="en-AU" dirty="0"/>
            <a:t>Information security and data protection-related</a:t>
          </a:r>
          <a:endParaRPr lang="de-DE" dirty="0"/>
        </a:p>
      </dgm:t>
    </dgm:pt>
    <dgm:pt modelId="{B3E88BD6-6B73-4520-88F6-83E838279A76}" type="parTrans" cxnId="{24E96350-1A4B-4825-BAEA-553FAC271FE7}">
      <dgm:prSet/>
      <dgm:spPr/>
      <dgm:t>
        <a:bodyPr/>
        <a:lstStyle/>
        <a:p>
          <a:endParaRPr lang="de-DE"/>
        </a:p>
      </dgm:t>
    </dgm:pt>
    <dgm:pt modelId="{FEC6C50C-BE58-4542-A811-E802FEE5302C}" type="sibTrans" cxnId="{24E96350-1A4B-4825-BAEA-553FAC271FE7}">
      <dgm:prSet/>
      <dgm:spPr/>
      <dgm:t>
        <a:bodyPr/>
        <a:lstStyle/>
        <a:p>
          <a:endParaRPr lang="de-DE"/>
        </a:p>
      </dgm:t>
    </dgm:pt>
    <dgm:pt modelId="{48DA8BCA-331A-495D-9D70-DFC7DA0431A2}">
      <dgm:prSet/>
      <dgm:spPr/>
      <dgm:t>
        <a:bodyPr/>
        <a:lstStyle/>
        <a:p>
          <a:pPr rtl="0"/>
          <a:r>
            <a:rPr lang="en-AU" dirty="0"/>
            <a:t>Usability-related</a:t>
          </a:r>
          <a:endParaRPr lang="de-DE" dirty="0"/>
        </a:p>
      </dgm:t>
    </dgm:pt>
    <dgm:pt modelId="{101782AE-B700-43A9-8973-2D7A6A9255E4}" type="parTrans" cxnId="{8748B532-FFA5-4979-98EF-0CD71F0BCE27}">
      <dgm:prSet/>
      <dgm:spPr/>
      <dgm:t>
        <a:bodyPr/>
        <a:lstStyle/>
        <a:p>
          <a:endParaRPr lang="de-DE"/>
        </a:p>
      </dgm:t>
    </dgm:pt>
    <dgm:pt modelId="{0B0C07A6-801E-4A3F-B376-A15DBF2A9C0F}" type="sibTrans" cxnId="{8748B532-FFA5-4979-98EF-0CD71F0BCE27}">
      <dgm:prSet/>
      <dgm:spPr/>
      <dgm:t>
        <a:bodyPr/>
        <a:lstStyle/>
        <a:p>
          <a:endParaRPr lang="de-DE"/>
        </a:p>
      </dgm:t>
    </dgm:pt>
    <dgm:pt modelId="{2AFE2CED-C6E6-4C39-85E0-2BEAC597605B}">
      <dgm:prSet/>
      <dgm:spPr/>
      <dgm:t>
        <a:bodyPr/>
        <a:lstStyle/>
        <a:p>
          <a:pPr rtl="0"/>
          <a:r>
            <a:rPr lang="en-AU" dirty="0"/>
            <a:t>Organisational</a:t>
          </a:r>
          <a:endParaRPr lang="de-DE" dirty="0"/>
        </a:p>
      </dgm:t>
    </dgm:pt>
    <dgm:pt modelId="{8BCDD0FB-4E8A-4DFC-9D23-8F606F696927}" type="parTrans" cxnId="{0E5AD666-E8AA-474B-9AD7-312E4043CA90}">
      <dgm:prSet/>
      <dgm:spPr/>
      <dgm:t>
        <a:bodyPr/>
        <a:lstStyle/>
        <a:p>
          <a:endParaRPr lang="de-DE"/>
        </a:p>
      </dgm:t>
    </dgm:pt>
    <dgm:pt modelId="{F79B74C8-748F-4057-A4B7-145FB1057372}" type="sibTrans" cxnId="{0E5AD666-E8AA-474B-9AD7-312E4043CA90}">
      <dgm:prSet/>
      <dgm:spPr/>
      <dgm:t>
        <a:bodyPr/>
        <a:lstStyle/>
        <a:p>
          <a:endParaRPr lang="de-DE"/>
        </a:p>
      </dgm:t>
    </dgm:pt>
    <dgm:pt modelId="{251A4E02-D1B9-4069-9903-064F6E4B3455}">
      <dgm:prSet/>
      <dgm:spPr/>
      <dgm:t>
        <a:bodyPr/>
        <a:lstStyle/>
        <a:p>
          <a:pPr rtl="0"/>
          <a:r>
            <a:rPr lang="en-AU" dirty="0"/>
            <a:t>Availability, continuity and performance-related</a:t>
          </a:r>
          <a:endParaRPr lang="de-DE" dirty="0"/>
        </a:p>
      </dgm:t>
    </dgm:pt>
    <dgm:pt modelId="{69B9BBAC-12E2-46F3-9FDC-BC29FC0EEF34}" type="parTrans" cxnId="{D21EDE0F-BF31-423E-88BB-0AAB965809E6}">
      <dgm:prSet/>
      <dgm:spPr/>
      <dgm:t>
        <a:bodyPr/>
        <a:lstStyle/>
        <a:p>
          <a:endParaRPr lang="de-DE"/>
        </a:p>
      </dgm:t>
    </dgm:pt>
    <dgm:pt modelId="{1A2245A7-C5A6-4CE5-AB37-8102CE526653}" type="sibTrans" cxnId="{D21EDE0F-BF31-423E-88BB-0AAB965809E6}">
      <dgm:prSet/>
      <dgm:spPr/>
      <dgm:t>
        <a:bodyPr/>
        <a:lstStyle/>
        <a:p>
          <a:endParaRPr lang="de-DE"/>
        </a:p>
      </dgm:t>
    </dgm:pt>
    <dgm:pt modelId="{DB09C800-74BA-4CAF-905B-3C8AC58E5253}">
      <dgm:prSet/>
      <dgm:spPr/>
      <dgm:t>
        <a:bodyPr/>
        <a:lstStyle/>
        <a:p>
          <a:pPr rtl="0"/>
          <a:r>
            <a:rPr lang="en-AU" noProof="0" dirty="0"/>
            <a:t>The service supports the following use cases as specified: (…)</a:t>
          </a:r>
          <a:endParaRPr lang="de-DE" dirty="0"/>
        </a:p>
      </dgm:t>
    </dgm:pt>
    <dgm:pt modelId="{0C454F93-4553-4988-BDF2-F4E9F750BCB8}" type="parTrans" cxnId="{ECADB5D7-5A4B-4D2A-A734-B34D28A48047}">
      <dgm:prSet/>
      <dgm:spPr/>
      <dgm:t>
        <a:bodyPr/>
        <a:lstStyle/>
        <a:p>
          <a:endParaRPr lang="de-DE"/>
        </a:p>
      </dgm:t>
    </dgm:pt>
    <dgm:pt modelId="{52BD94CA-84DF-48A5-969B-1A82D5B51E31}" type="sibTrans" cxnId="{ECADB5D7-5A4B-4D2A-A734-B34D28A48047}">
      <dgm:prSet/>
      <dgm:spPr/>
      <dgm:t>
        <a:bodyPr/>
        <a:lstStyle/>
        <a:p>
          <a:endParaRPr lang="de-DE"/>
        </a:p>
      </dgm:t>
    </dgm:pt>
    <dgm:pt modelId="{ADBD797D-9A75-4FC1-BBD2-CBFB30F8140D}">
      <dgm:prSet/>
      <dgm:spPr/>
      <dgm:t>
        <a:bodyPr/>
        <a:lstStyle/>
        <a:p>
          <a:pPr rtl="0"/>
          <a:r>
            <a:rPr lang="en-AU" noProof="0" dirty="0"/>
            <a:t>The client runs on the following operating systems: (…)</a:t>
          </a:r>
          <a:endParaRPr lang="de-DE" dirty="0"/>
        </a:p>
      </dgm:t>
    </dgm:pt>
    <dgm:pt modelId="{951F07B9-8674-490A-A62A-B21345625C9F}" type="parTrans" cxnId="{CF5DB306-B6D3-4B5A-BE95-81D47951536F}">
      <dgm:prSet/>
      <dgm:spPr/>
      <dgm:t>
        <a:bodyPr/>
        <a:lstStyle/>
        <a:p>
          <a:endParaRPr lang="de-DE"/>
        </a:p>
      </dgm:t>
    </dgm:pt>
    <dgm:pt modelId="{12F7B4AA-65CA-4E12-8E79-7467B58A4681}" type="sibTrans" cxnId="{CF5DB306-B6D3-4B5A-BE95-81D47951536F}">
      <dgm:prSet/>
      <dgm:spPr/>
      <dgm:t>
        <a:bodyPr/>
        <a:lstStyle/>
        <a:p>
          <a:endParaRPr lang="de-DE"/>
        </a:p>
      </dgm:t>
    </dgm:pt>
    <dgm:pt modelId="{CAFFF1CB-F93A-4A92-8A91-E64E16AA0D0E}">
      <dgm:prSet/>
      <dgm:spPr/>
      <dgm:t>
        <a:bodyPr/>
        <a:lstStyle/>
        <a:p>
          <a:pPr rtl="0"/>
          <a:r>
            <a:rPr lang="en-AU" noProof="0" dirty="0"/>
            <a:t>SSO supported, user experience guidelines fulfilled as specified: (…)</a:t>
          </a:r>
          <a:endParaRPr lang="de-DE" dirty="0"/>
        </a:p>
      </dgm:t>
    </dgm:pt>
    <dgm:pt modelId="{42027718-97D9-42E4-8C98-15AE104E047F}" type="parTrans" cxnId="{647144B4-2135-47F3-ABD9-D22C7224EDED}">
      <dgm:prSet/>
      <dgm:spPr/>
      <dgm:t>
        <a:bodyPr/>
        <a:lstStyle/>
        <a:p>
          <a:endParaRPr lang="de-DE"/>
        </a:p>
      </dgm:t>
    </dgm:pt>
    <dgm:pt modelId="{A0840AD1-BD5F-4C5A-BFBF-E6EAF063F9C2}" type="sibTrans" cxnId="{647144B4-2135-47F3-ABD9-D22C7224EDED}">
      <dgm:prSet/>
      <dgm:spPr/>
      <dgm:t>
        <a:bodyPr/>
        <a:lstStyle/>
        <a:p>
          <a:endParaRPr lang="de-DE"/>
        </a:p>
      </dgm:t>
    </dgm:pt>
    <dgm:pt modelId="{5B2108EF-AAD3-4920-A600-19677D3DF9AA}">
      <dgm:prSet/>
      <dgm:spPr/>
      <dgm:t>
        <a:bodyPr/>
        <a:lstStyle/>
        <a:p>
          <a:pPr rtl="0"/>
          <a:r>
            <a:rPr lang="en-AU" noProof="0" dirty="0"/>
            <a:t>All data transmitted over public networks encrypted according to encryption standard (…)</a:t>
          </a:r>
          <a:endParaRPr lang="de-DE" dirty="0"/>
        </a:p>
      </dgm:t>
    </dgm:pt>
    <dgm:pt modelId="{02378CE2-B59D-40E5-AB78-0CA2BDE85ACB}" type="parTrans" cxnId="{81E839D3-F84A-450E-B1DC-B9BF41243778}">
      <dgm:prSet/>
      <dgm:spPr/>
      <dgm:t>
        <a:bodyPr/>
        <a:lstStyle/>
        <a:p>
          <a:endParaRPr lang="de-DE"/>
        </a:p>
      </dgm:t>
    </dgm:pt>
    <dgm:pt modelId="{7F3F3217-7EB6-46C1-9450-CBD256E94C03}" type="sibTrans" cxnId="{81E839D3-F84A-450E-B1DC-B9BF41243778}">
      <dgm:prSet/>
      <dgm:spPr/>
      <dgm:t>
        <a:bodyPr/>
        <a:lstStyle/>
        <a:p>
          <a:endParaRPr lang="de-DE"/>
        </a:p>
      </dgm:t>
    </dgm:pt>
    <dgm:pt modelId="{4E21617C-2FF3-409F-ABCF-237E6FBE71C7}">
      <dgm:prSet/>
      <dgm:spPr/>
      <dgm:t>
        <a:bodyPr/>
        <a:lstStyle/>
        <a:p>
          <a:pPr rtl="0"/>
          <a:r>
            <a:rPr lang="en-GB" noProof="0" dirty="0"/>
            <a:t>Support staff and users have been trained, (…)</a:t>
          </a:r>
        </a:p>
      </dgm:t>
    </dgm:pt>
    <dgm:pt modelId="{42DCF29F-3B46-4210-86C0-AB001156904B}" type="parTrans" cxnId="{B52C6CD2-CE0C-4D82-995C-9ED77EFC45F4}">
      <dgm:prSet/>
      <dgm:spPr/>
      <dgm:t>
        <a:bodyPr/>
        <a:lstStyle/>
        <a:p>
          <a:endParaRPr lang="de-DE"/>
        </a:p>
      </dgm:t>
    </dgm:pt>
    <dgm:pt modelId="{08EE3A1C-EBCB-447D-B0C9-9BD6D3509835}" type="sibTrans" cxnId="{B52C6CD2-CE0C-4D82-995C-9ED77EFC45F4}">
      <dgm:prSet/>
      <dgm:spPr/>
      <dgm:t>
        <a:bodyPr/>
        <a:lstStyle/>
        <a:p>
          <a:endParaRPr lang="de-DE"/>
        </a:p>
      </dgm:t>
    </dgm:pt>
    <dgm:pt modelId="{38F5A3BE-CF40-4748-B9A4-D0B47AD65A40}">
      <dgm:prSet/>
      <dgm:spPr/>
      <dgm:t>
        <a:bodyPr/>
        <a:lstStyle/>
        <a:p>
          <a:pPr rtl="0"/>
          <a:r>
            <a:rPr lang="en-AU" noProof="0" dirty="0"/>
            <a:t>Service continuity plans have been updated, load test performance meets service level target (…)</a:t>
          </a:r>
          <a:endParaRPr lang="de-DE" dirty="0"/>
        </a:p>
      </dgm:t>
    </dgm:pt>
    <dgm:pt modelId="{0031819A-E89F-416F-BA12-1A01DE04A337}" type="parTrans" cxnId="{88B2F271-7CFA-4CCE-AB82-EEF6A8287403}">
      <dgm:prSet/>
      <dgm:spPr/>
      <dgm:t>
        <a:bodyPr/>
        <a:lstStyle/>
        <a:p>
          <a:endParaRPr lang="de-DE"/>
        </a:p>
      </dgm:t>
    </dgm:pt>
    <dgm:pt modelId="{A4772B98-3263-4F9C-9330-6AC90E78AC0F}" type="sibTrans" cxnId="{88B2F271-7CFA-4CCE-AB82-EEF6A8287403}">
      <dgm:prSet/>
      <dgm:spPr/>
      <dgm:t>
        <a:bodyPr/>
        <a:lstStyle/>
        <a:p>
          <a:endParaRPr lang="de-DE"/>
        </a:p>
      </dgm:t>
    </dgm:pt>
    <dgm:pt modelId="{6395A8A2-76C4-4614-86D0-02384DD2F383}" type="pres">
      <dgm:prSet presAssocID="{2B44C63F-6FE1-4C12-87A0-2F66675B01C5}" presName="Name0" presStyleCnt="0">
        <dgm:presLayoutVars>
          <dgm:dir/>
          <dgm:animLvl val="lvl"/>
          <dgm:resizeHandles val="exact"/>
        </dgm:presLayoutVars>
      </dgm:prSet>
      <dgm:spPr/>
    </dgm:pt>
    <dgm:pt modelId="{D782BA79-D0A4-40F1-AA76-9C3CEDB925D6}" type="pres">
      <dgm:prSet presAssocID="{768C92B0-1B06-4B12-8C13-AAC5266B20F2}" presName="linNode" presStyleCnt="0"/>
      <dgm:spPr/>
    </dgm:pt>
    <dgm:pt modelId="{A50D04F6-F8F2-4C6C-89A8-081807434DD9}" type="pres">
      <dgm:prSet presAssocID="{768C92B0-1B06-4B12-8C13-AAC5266B20F2}" presName="parentText" presStyleLbl="node1" presStyleIdx="0" presStyleCnt="6">
        <dgm:presLayoutVars>
          <dgm:chMax val="1"/>
          <dgm:bulletEnabled val="1"/>
        </dgm:presLayoutVars>
      </dgm:prSet>
      <dgm:spPr/>
    </dgm:pt>
    <dgm:pt modelId="{A6301F75-1EF1-47AE-9E98-CF167C05B4B9}" type="pres">
      <dgm:prSet presAssocID="{768C92B0-1B06-4B12-8C13-AAC5266B20F2}" presName="descendantText" presStyleLbl="alignAccFollowNode1" presStyleIdx="0" presStyleCnt="6">
        <dgm:presLayoutVars>
          <dgm:bulletEnabled val="1"/>
        </dgm:presLayoutVars>
      </dgm:prSet>
      <dgm:spPr/>
    </dgm:pt>
    <dgm:pt modelId="{3D03A34C-939C-434A-B281-33D83E8004CA}" type="pres">
      <dgm:prSet presAssocID="{C3CD2946-2EA1-43D8-B23D-54105F9F7579}" presName="sp" presStyleCnt="0"/>
      <dgm:spPr/>
    </dgm:pt>
    <dgm:pt modelId="{EFB7EAEA-DE8D-4FD6-9DB4-0F10F6B5B734}" type="pres">
      <dgm:prSet presAssocID="{3C44F760-E495-4863-936E-DBC261830B71}" presName="linNode" presStyleCnt="0"/>
      <dgm:spPr/>
    </dgm:pt>
    <dgm:pt modelId="{5715E04F-0B19-4AAA-83F2-0350DF39E2CF}" type="pres">
      <dgm:prSet presAssocID="{3C44F760-E495-4863-936E-DBC261830B71}" presName="parentText" presStyleLbl="node1" presStyleIdx="1" presStyleCnt="6">
        <dgm:presLayoutVars>
          <dgm:chMax val="1"/>
          <dgm:bulletEnabled val="1"/>
        </dgm:presLayoutVars>
      </dgm:prSet>
      <dgm:spPr/>
    </dgm:pt>
    <dgm:pt modelId="{C55CF203-1FCB-4BA3-A4BD-3FD3EE763967}" type="pres">
      <dgm:prSet presAssocID="{3C44F760-E495-4863-936E-DBC261830B71}" presName="descendantText" presStyleLbl="alignAccFollowNode1" presStyleIdx="1" presStyleCnt="6">
        <dgm:presLayoutVars>
          <dgm:bulletEnabled val="1"/>
        </dgm:presLayoutVars>
      </dgm:prSet>
      <dgm:spPr/>
    </dgm:pt>
    <dgm:pt modelId="{FB962F8F-C595-4469-A483-E6C44B1ECD07}" type="pres">
      <dgm:prSet presAssocID="{FABCAF22-2BC3-489D-B661-7306BC5B45E7}" presName="sp" presStyleCnt="0"/>
      <dgm:spPr/>
    </dgm:pt>
    <dgm:pt modelId="{672CE027-2BFA-4CE4-B4F8-17D4FB47C2CC}" type="pres">
      <dgm:prSet presAssocID="{4BC7BFAD-45A1-4193-8633-E1075CC039E0}" presName="linNode" presStyleCnt="0"/>
      <dgm:spPr/>
    </dgm:pt>
    <dgm:pt modelId="{589F36C7-AE29-4F56-90E8-B2190D84FF0B}" type="pres">
      <dgm:prSet presAssocID="{4BC7BFAD-45A1-4193-8633-E1075CC039E0}" presName="parentText" presStyleLbl="node1" presStyleIdx="2" presStyleCnt="6">
        <dgm:presLayoutVars>
          <dgm:chMax val="1"/>
          <dgm:bulletEnabled val="1"/>
        </dgm:presLayoutVars>
      </dgm:prSet>
      <dgm:spPr/>
    </dgm:pt>
    <dgm:pt modelId="{BAA9850C-FED3-45E5-BB11-6BDE1EECD4F2}" type="pres">
      <dgm:prSet presAssocID="{4BC7BFAD-45A1-4193-8633-E1075CC039E0}" presName="descendantText" presStyleLbl="alignAccFollowNode1" presStyleIdx="2" presStyleCnt="6">
        <dgm:presLayoutVars>
          <dgm:bulletEnabled val="1"/>
        </dgm:presLayoutVars>
      </dgm:prSet>
      <dgm:spPr/>
    </dgm:pt>
    <dgm:pt modelId="{635172CB-CD70-4E45-BA16-CEB547EEE199}" type="pres">
      <dgm:prSet presAssocID="{FEC6C50C-BE58-4542-A811-E802FEE5302C}" presName="sp" presStyleCnt="0"/>
      <dgm:spPr/>
    </dgm:pt>
    <dgm:pt modelId="{1A9C214D-F40B-4674-8437-F65973C45866}" type="pres">
      <dgm:prSet presAssocID="{48DA8BCA-331A-495D-9D70-DFC7DA0431A2}" presName="linNode" presStyleCnt="0"/>
      <dgm:spPr/>
    </dgm:pt>
    <dgm:pt modelId="{84783A25-0DD3-40F4-B6B1-85DE53DCBEE7}" type="pres">
      <dgm:prSet presAssocID="{48DA8BCA-331A-495D-9D70-DFC7DA0431A2}" presName="parentText" presStyleLbl="node1" presStyleIdx="3" presStyleCnt="6">
        <dgm:presLayoutVars>
          <dgm:chMax val="1"/>
          <dgm:bulletEnabled val="1"/>
        </dgm:presLayoutVars>
      </dgm:prSet>
      <dgm:spPr/>
    </dgm:pt>
    <dgm:pt modelId="{6ED27809-7C7D-4611-8868-5E22615D569F}" type="pres">
      <dgm:prSet presAssocID="{48DA8BCA-331A-495D-9D70-DFC7DA0431A2}" presName="descendantText" presStyleLbl="alignAccFollowNode1" presStyleIdx="3" presStyleCnt="6">
        <dgm:presLayoutVars>
          <dgm:bulletEnabled val="1"/>
        </dgm:presLayoutVars>
      </dgm:prSet>
      <dgm:spPr/>
    </dgm:pt>
    <dgm:pt modelId="{3D980EF2-D9E8-4903-B0F5-10D117E3F93B}" type="pres">
      <dgm:prSet presAssocID="{0B0C07A6-801E-4A3F-B376-A15DBF2A9C0F}" presName="sp" presStyleCnt="0"/>
      <dgm:spPr/>
    </dgm:pt>
    <dgm:pt modelId="{B8FCAB7E-F4B6-48AF-8153-2A7C934A3B90}" type="pres">
      <dgm:prSet presAssocID="{2AFE2CED-C6E6-4C39-85E0-2BEAC597605B}" presName="linNode" presStyleCnt="0"/>
      <dgm:spPr/>
    </dgm:pt>
    <dgm:pt modelId="{A6B655D7-353C-4783-A84F-053B1A6D724C}" type="pres">
      <dgm:prSet presAssocID="{2AFE2CED-C6E6-4C39-85E0-2BEAC597605B}" presName="parentText" presStyleLbl="node1" presStyleIdx="4" presStyleCnt="6">
        <dgm:presLayoutVars>
          <dgm:chMax val="1"/>
          <dgm:bulletEnabled val="1"/>
        </dgm:presLayoutVars>
      </dgm:prSet>
      <dgm:spPr/>
    </dgm:pt>
    <dgm:pt modelId="{71612A60-9C2A-4CCD-83AE-91F7836E0F7D}" type="pres">
      <dgm:prSet presAssocID="{2AFE2CED-C6E6-4C39-85E0-2BEAC597605B}" presName="descendantText" presStyleLbl="alignAccFollowNode1" presStyleIdx="4" presStyleCnt="6">
        <dgm:presLayoutVars>
          <dgm:bulletEnabled val="1"/>
        </dgm:presLayoutVars>
      </dgm:prSet>
      <dgm:spPr/>
    </dgm:pt>
    <dgm:pt modelId="{DB519FC5-2326-45D5-AA5B-9824CC4FEF83}" type="pres">
      <dgm:prSet presAssocID="{F79B74C8-748F-4057-A4B7-145FB1057372}" presName="sp" presStyleCnt="0"/>
      <dgm:spPr/>
    </dgm:pt>
    <dgm:pt modelId="{A0A5AC8E-6C07-4836-A511-AD4E23399087}" type="pres">
      <dgm:prSet presAssocID="{251A4E02-D1B9-4069-9903-064F6E4B3455}" presName="linNode" presStyleCnt="0"/>
      <dgm:spPr/>
    </dgm:pt>
    <dgm:pt modelId="{9A1A45E9-DDD7-47DE-8AA9-6AF8B27122A2}" type="pres">
      <dgm:prSet presAssocID="{251A4E02-D1B9-4069-9903-064F6E4B3455}" presName="parentText" presStyleLbl="node1" presStyleIdx="5" presStyleCnt="6">
        <dgm:presLayoutVars>
          <dgm:chMax val="1"/>
          <dgm:bulletEnabled val="1"/>
        </dgm:presLayoutVars>
      </dgm:prSet>
      <dgm:spPr/>
    </dgm:pt>
    <dgm:pt modelId="{5355CCC3-0FAE-4631-956B-8485337D9E5E}" type="pres">
      <dgm:prSet presAssocID="{251A4E02-D1B9-4069-9903-064F6E4B3455}" presName="descendantText" presStyleLbl="alignAccFollowNode1" presStyleIdx="5" presStyleCnt="6">
        <dgm:presLayoutVars>
          <dgm:bulletEnabled val="1"/>
        </dgm:presLayoutVars>
      </dgm:prSet>
      <dgm:spPr/>
    </dgm:pt>
  </dgm:ptLst>
  <dgm:cxnLst>
    <dgm:cxn modelId="{CF5DB306-B6D3-4B5A-BE95-81D47951536F}" srcId="{3C44F760-E495-4863-936E-DBC261830B71}" destId="{ADBD797D-9A75-4FC1-BBD2-CBFB30F8140D}" srcOrd="0" destOrd="0" parTransId="{951F07B9-8674-490A-A62A-B21345625C9F}" sibTransId="{12F7B4AA-65CA-4E12-8E79-7467B58A4681}"/>
    <dgm:cxn modelId="{C7AFBC06-5779-402E-A3DC-1254E99026D6}" type="presOf" srcId="{5B2108EF-AAD3-4920-A600-19677D3DF9AA}" destId="{BAA9850C-FED3-45E5-BB11-6BDE1EECD4F2}" srcOrd="0" destOrd="0" presId="urn:microsoft.com/office/officeart/2005/8/layout/vList5"/>
    <dgm:cxn modelId="{D21EDE0F-BF31-423E-88BB-0AAB965809E6}" srcId="{2B44C63F-6FE1-4C12-87A0-2F66675B01C5}" destId="{251A4E02-D1B9-4069-9903-064F6E4B3455}" srcOrd="5" destOrd="0" parTransId="{69B9BBAC-12E2-46F3-9FDC-BC29FC0EEF34}" sibTransId="{1A2245A7-C5A6-4CE5-AB37-8102CE526653}"/>
    <dgm:cxn modelId="{1BF4BC16-C32D-447A-808D-206C7FBFCDC2}" type="presOf" srcId="{48DA8BCA-331A-495D-9D70-DFC7DA0431A2}" destId="{84783A25-0DD3-40F4-B6B1-85DE53DCBEE7}" srcOrd="0" destOrd="0" presId="urn:microsoft.com/office/officeart/2005/8/layout/vList5"/>
    <dgm:cxn modelId="{0470EC1D-6C95-4654-B4CF-2ED3674902CF}" srcId="{2B44C63F-6FE1-4C12-87A0-2F66675B01C5}" destId="{768C92B0-1B06-4B12-8C13-AAC5266B20F2}" srcOrd="0" destOrd="0" parTransId="{FD1D0254-DCE6-4924-877C-98CE428C4448}" sibTransId="{C3CD2946-2EA1-43D8-B23D-54105F9F7579}"/>
    <dgm:cxn modelId="{A8D04830-3F03-4B5D-B57F-B2E506930BE2}" srcId="{2B44C63F-6FE1-4C12-87A0-2F66675B01C5}" destId="{3C44F760-E495-4863-936E-DBC261830B71}" srcOrd="1" destOrd="0" parTransId="{4ADB8317-FB2C-4FDE-A394-4C9BF45FF85F}" sibTransId="{FABCAF22-2BC3-489D-B661-7306BC5B45E7}"/>
    <dgm:cxn modelId="{8748B532-FFA5-4979-98EF-0CD71F0BCE27}" srcId="{2B44C63F-6FE1-4C12-87A0-2F66675B01C5}" destId="{48DA8BCA-331A-495D-9D70-DFC7DA0431A2}" srcOrd="3" destOrd="0" parTransId="{101782AE-B700-43A9-8973-2D7A6A9255E4}" sibTransId="{0B0C07A6-801E-4A3F-B376-A15DBF2A9C0F}"/>
    <dgm:cxn modelId="{CE4C8334-099A-478D-9F9E-B61D415B1F1E}" type="presOf" srcId="{251A4E02-D1B9-4069-9903-064F6E4B3455}" destId="{9A1A45E9-DDD7-47DE-8AA9-6AF8B27122A2}" srcOrd="0" destOrd="0" presId="urn:microsoft.com/office/officeart/2005/8/layout/vList5"/>
    <dgm:cxn modelId="{C7437D3D-C994-4C17-9DB8-D3C36D146923}" type="presOf" srcId="{2AFE2CED-C6E6-4C39-85E0-2BEAC597605B}" destId="{A6B655D7-353C-4783-A84F-053B1A6D724C}" srcOrd="0" destOrd="0" presId="urn:microsoft.com/office/officeart/2005/8/layout/vList5"/>
    <dgm:cxn modelId="{5D266B65-8835-44AF-A553-B68D0B6A1AA4}" type="presOf" srcId="{4E21617C-2FF3-409F-ABCF-237E6FBE71C7}" destId="{71612A60-9C2A-4CCD-83AE-91F7836E0F7D}" srcOrd="0" destOrd="0" presId="urn:microsoft.com/office/officeart/2005/8/layout/vList5"/>
    <dgm:cxn modelId="{0E5AD666-E8AA-474B-9AD7-312E4043CA90}" srcId="{2B44C63F-6FE1-4C12-87A0-2F66675B01C5}" destId="{2AFE2CED-C6E6-4C39-85E0-2BEAC597605B}" srcOrd="4" destOrd="0" parTransId="{8BCDD0FB-4E8A-4DFC-9D23-8F606F696927}" sibTransId="{F79B74C8-748F-4057-A4B7-145FB1057372}"/>
    <dgm:cxn modelId="{24E96350-1A4B-4825-BAEA-553FAC271FE7}" srcId="{2B44C63F-6FE1-4C12-87A0-2F66675B01C5}" destId="{4BC7BFAD-45A1-4193-8633-E1075CC039E0}" srcOrd="2" destOrd="0" parTransId="{B3E88BD6-6B73-4520-88F6-83E838279A76}" sibTransId="{FEC6C50C-BE58-4542-A811-E802FEE5302C}"/>
    <dgm:cxn modelId="{88B2F271-7CFA-4CCE-AB82-EEF6A8287403}" srcId="{251A4E02-D1B9-4069-9903-064F6E4B3455}" destId="{38F5A3BE-CF40-4748-B9A4-D0B47AD65A40}" srcOrd="0" destOrd="0" parTransId="{0031819A-E89F-416F-BA12-1A01DE04A337}" sibTransId="{A4772B98-3263-4F9C-9330-6AC90E78AC0F}"/>
    <dgm:cxn modelId="{E354A182-5F0F-493E-982A-C42BE12AF310}" type="presOf" srcId="{3C44F760-E495-4863-936E-DBC261830B71}" destId="{5715E04F-0B19-4AAA-83F2-0350DF39E2CF}" srcOrd="0" destOrd="0" presId="urn:microsoft.com/office/officeart/2005/8/layout/vList5"/>
    <dgm:cxn modelId="{549FB595-A1F7-4DA7-8418-51C892B169C4}" type="presOf" srcId="{ADBD797D-9A75-4FC1-BBD2-CBFB30F8140D}" destId="{C55CF203-1FCB-4BA3-A4BD-3FD3EE763967}" srcOrd="0" destOrd="0" presId="urn:microsoft.com/office/officeart/2005/8/layout/vList5"/>
    <dgm:cxn modelId="{0011CE95-4F83-4B71-ACA9-2AEC39D20805}" type="presOf" srcId="{38F5A3BE-CF40-4748-B9A4-D0B47AD65A40}" destId="{5355CCC3-0FAE-4631-956B-8485337D9E5E}" srcOrd="0" destOrd="0" presId="urn:microsoft.com/office/officeart/2005/8/layout/vList5"/>
    <dgm:cxn modelId="{6CC21D9B-458D-437B-ADE9-3936F68E2EE0}" type="presOf" srcId="{CAFFF1CB-F93A-4A92-8A91-E64E16AA0D0E}" destId="{6ED27809-7C7D-4611-8868-5E22615D569F}" srcOrd="0" destOrd="0" presId="urn:microsoft.com/office/officeart/2005/8/layout/vList5"/>
    <dgm:cxn modelId="{16B5C8A7-8954-4AED-9899-55FA6F8CFB34}" type="presOf" srcId="{4BC7BFAD-45A1-4193-8633-E1075CC039E0}" destId="{589F36C7-AE29-4F56-90E8-B2190D84FF0B}" srcOrd="0" destOrd="0" presId="urn:microsoft.com/office/officeart/2005/8/layout/vList5"/>
    <dgm:cxn modelId="{647144B4-2135-47F3-ABD9-D22C7224EDED}" srcId="{48DA8BCA-331A-495D-9D70-DFC7DA0431A2}" destId="{CAFFF1CB-F93A-4A92-8A91-E64E16AA0D0E}" srcOrd="0" destOrd="0" parTransId="{42027718-97D9-42E4-8C98-15AE104E047F}" sibTransId="{A0840AD1-BD5F-4C5A-BFBF-E6EAF063F9C2}"/>
    <dgm:cxn modelId="{B52C6CD2-CE0C-4D82-995C-9ED77EFC45F4}" srcId="{2AFE2CED-C6E6-4C39-85E0-2BEAC597605B}" destId="{4E21617C-2FF3-409F-ABCF-237E6FBE71C7}" srcOrd="0" destOrd="0" parTransId="{42DCF29F-3B46-4210-86C0-AB001156904B}" sibTransId="{08EE3A1C-EBCB-447D-B0C9-9BD6D3509835}"/>
    <dgm:cxn modelId="{81E839D3-F84A-450E-B1DC-B9BF41243778}" srcId="{4BC7BFAD-45A1-4193-8633-E1075CC039E0}" destId="{5B2108EF-AAD3-4920-A600-19677D3DF9AA}" srcOrd="0" destOrd="0" parTransId="{02378CE2-B59D-40E5-AB78-0CA2BDE85ACB}" sibTransId="{7F3F3217-7EB6-46C1-9450-CBD256E94C03}"/>
    <dgm:cxn modelId="{501135D6-BCC5-4F52-ACAE-A9BB41AB9EEA}" type="presOf" srcId="{768C92B0-1B06-4B12-8C13-AAC5266B20F2}" destId="{A50D04F6-F8F2-4C6C-89A8-081807434DD9}" srcOrd="0" destOrd="0" presId="urn:microsoft.com/office/officeart/2005/8/layout/vList5"/>
    <dgm:cxn modelId="{ECADB5D7-5A4B-4D2A-A734-B34D28A48047}" srcId="{768C92B0-1B06-4B12-8C13-AAC5266B20F2}" destId="{DB09C800-74BA-4CAF-905B-3C8AC58E5253}" srcOrd="0" destOrd="0" parTransId="{0C454F93-4553-4988-BDF2-F4E9F750BCB8}" sibTransId="{52BD94CA-84DF-48A5-969B-1A82D5B51E31}"/>
    <dgm:cxn modelId="{608CA4EE-2029-4087-8280-028D29D5D242}" type="presOf" srcId="{DB09C800-74BA-4CAF-905B-3C8AC58E5253}" destId="{A6301F75-1EF1-47AE-9E98-CF167C05B4B9}" srcOrd="0" destOrd="0" presId="urn:microsoft.com/office/officeart/2005/8/layout/vList5"/>
    <dgm:cxn modelId="{F32EE0F1-00F0-4263-A237-23CBCD4AFF90}" type="presOf" srcId="{2B44C63F-6FE1-4C12-87A0-2F66675B01C5}" destId="{6395A8A2-76C4-4614-86D0-02384DD2F383}" srcOrd="0" destOrd="0" presId="urn:microsoft.com/office/officeart/2005/8/layout/vList5"/>
    <dgm:cxn modelId="{DE640507-72C0-4890-8E74-8343EB332422}" type="presParOf" srcId="{6395A8A2-76C4-4614-86D0-02384DD2F383}" destId="{D782BA79-D0A4-40F1-AA76-9C3CEDB925D6}" srcOrd="0" destOrd="0" presId="urn:microsoft.com/office/officeart/2005/8/layout/vList5"/>
    <dgm:cxn modelId="{943A873B-23BE-4B7C-A9A4-73C8575946DB}" type="presParOf" srcId="{D782BA79-D0A4-40F1-AA76-9C3CEDB925D6}" destId="{A50D04F6-F8F2-4C6C-89A8-081807434DD9}" srcOrd="0" destOrd="0" presId="urn:microsoft.com/office/officeart/2005/8/layout/vList5"/>
    <dgm:cxn modelId="{92E87E1A-BEB9-4F3A-8481-88AD9D9669FC}" type="presParOf" srcId="{D782BA79-D0A4-40F1-AA76-9C3CEDB925D6}" destId="{A6301F75-1EF1-47AE-9E98-CF167C05B4B9}" srcOrd="1" destOrd="0" presId="urn:microsoft.com/office/officeart/2005/8/layout/vList5"/>
    <dgm:cxn modelId="{F081E849-B7B1-4B27-812B-D2BEA6F4FCA6}" type="presParOf" srcId="{6395A8A2-76C4-4614-86D0-02384DD2F383}" destId="{3D03A34C-939C-434A-B281-33D83E8004CA}" srcOrd="1" destOrd="0" presId="urn:microsoft.com/office/officeart/2005/8/layout/vList5"/>
    <dgm:cxn modelId="{79D76A14-9F42-4CD4-957E-16D5B9AAB8BF}" type="presParOf" srcId="{6395A8A2-76C4-4614-86D0-02384DD2F383}" destId="{EFB7EAEA-DE8D-4FD6-9DB4-0F10F6B5B734}" srcOrd="2" destOrd="0" presId="urn:microsoft.com/office/officeart/2005/8/layout/vList5"/>
    <dgm:cxn modelId="{651BD0C9-A7E6-4A1B-A374-B4E345CE934D}" type="presParOf" srcId="{EFB7EAEA-DE8D-4FD6-9DB4-0F10F6B5B734}" destId="{5715E04F-0B19-4AAA-83F2-0350DF39E2CF}" srcOrd="0" destOrd="0" presId="urn:microsoft.com/office/officeart/2005/8/layout/vList5"/>
    <dgm:cxn modelId="{29A3F1BE-C0C5-4657-BE0F-9D7F3A31E032}" type="presParOf" srcId="{EFB7EAEA-DE8D-4FD6-9DB4-0F10F6B5B734}" destId="{C55CF203-1FCB-4BA3-A4BD-3FD3EE763967}" srcOrd="1" destOrd="0" presId="urn:microsoft.com/office/officeart/2005/8/layout/vList5"/>
    <dgm:cxn modelId="{AB2FAA4E-C3A0-4DD3-92ED-5AE1D29E613D}" type="presParOf" srcId="{6395A8A2-76C4-4614-86D0-02384DD2F383}" destId="{FB962F8F-C595-4469-A483-E6C44B1ECD07}" srcOrd="3" destOrd="0" presId="urn:microsoft.com/office/officeart/2005/8/layout/vList5"/>
    <dgm:cxn modelId="{F78AF90B-8272-4E31-9B6A-3F69D6655F33}" type="presParOf" srcId="{6395A8A2-76C4-4614-86D0-02384DD2F383}" destId="{672CE027-2BFA-4CE4-B4F8-17D4FB47C2CC}" srcOrd="4" destOrd="0" presId="urn:microsoft.com/office/officeart/2005/8/layout/vList5"/>
    <dgm:cxn modelId="{19D12D4B-93C4-4CC5-92C3-0EC53DC497FD}" type="presParOf" srcId="{672CE027-2BFA-4CE4-B4F8-17D4FB47C2CC}" destId="{589F36C7-AE29-4F56-90E8-B2190D84FF0B}" srcOrd="0" destOrd="0" presId="urn:microsoft.com/office/officeart/2005/8/layout/vList5"/>
    <dgm:cxn modelId="{CDE8548F-AF71-4D01-8B13-24A876DEABEF}" type="presParOf" srcId="{672CE027-2BFA-4CE4-B4F8-17D4FB47C2CC}" destId="{BAA9850C-FED3-45E5-BB11-6BDE1EECD4F2}" srcOrd="1" destOrd="0" presId="urn:microsoft.com/office/officeart/2005/8/layout/vList5"/>
    <dgm:cxn modelId="{847C833A-E0BF-471D-80EC-3E6E8016D127}" type="presParOf" srcId="{6395A8A2-76C4-4614-86D0-02384DD2F383}" destId="{635172CB-CD70-4E45-BA16-CEB547EEE199}" srcOrd="5" destOrd="0" presId="urn:microsoft.com/office/officeart/2005/8/layout/vList5"/>
    <dgm:cxn modelId="{70600ED4-5290-40CF-99E3-0E11C3F9297C}" type="presParOf" srcId="{6395A8A2-76C4-4614-86D0-02384DD2F383}" destId="{1A9C214D-F40B-4674-8437-F65973C45866}" srcOrd="6" destOrd="0" presId="urn:microsoft.com/office/officeart/2005/8/layout/vList5"/>
    <dgm:cxn modelId="{026AB1DA-852C-4BEE-9165-915F76449130}" type="presParOf" srcId="{1A9C214D-F40B-4674-8437-F65973C45866}" destId="{84783A25-0DD3-40F4-B6B1-85DE53DCBEE7}" srcOrd="0" destOrd="0" presId="urn:microsoft.com/office/officeart/2005/8/layout/vList5"/>
    <dgm:cxn modelId="{BA4036A2-A5C6-4C34-93F7-210165F1E4A6}" type="presParOf" srcId="{1A9C214D-F40B-4674-8437-F65973C45866}" destId="{6ED27809-7C7D-4611-8868-5E22615D569F}" srcOrd="1" destOrd="0" presId="urn:microsoft.com/office/officeart/2005/8/layout/vList5"/>
    <dgm:cxn modelId="{7ACDCEAA-B504-4F28-B68C-9290752D7119}" type="presParOf" srcId="{6395A8A2-76C4-4614-86D0-02384DD2F383}" destId="{3D980EF2-D9E8-4903-B0F5-10D117E3F93B}" srcOrd="7" destOrd="0" presId="urn:microsoft.com/office/officeart/2005/8/layout/vList5"/>
    <dgm:cxn modelId="{4D882361-6D7C-4208-B940-7E2986B3429E}" type="presParOf" srcId="{6395A8A2-76C4-4614-86D0-02384DD2F383}" destId="{B8FCAB7E-F4B6-48AF-8153-2A7C934A3B90}" srcOrd="8" destOrd="0" presId="urn:microsoft.com/office/officeart/2005/8/layout/vList5"/>
    <dgm:cxn modelId="{BED085B0-BE00-4E63-A407-66BAFAC7C1BD}" type="presParOf" srcId="{B8FCAB7E-F4B6-48AF-8153-2A7C934A3B90}" destId="{A6B655D7-353C-4783-A84F-053B1A6D724C}" srcOrd="0" destOrd="0" presId="urn:microsoft.com/office/officeart/2005/8/layout/vList5"/>
    <dgm:cxn modelId="{69FD9E3D-A5FE-49E7-AB2E-5E3A2556A792}" type="presParOf" srcId="{B8FCAB7E-F4B6-48AF-8153-2A7C934A3B90}" destId="{71612A60-9C2A-4CCD-83AE-91F7836E0F7D}" srcOrd="1" destOrd="0" presId="urn:microsoft.com/office/officeart/2005/8/layout/vList5"/>
    <dgm:cxn modelId="{E2E4D455-04B8-46D8-B2E6-989EC796AD5D}" type="presParOf" srcId="{6395A8A2-76C4-4614-86D0-02384DD2F383}" destId="{DB519FC5-2326-45D5-AA5B-9824CC4FEF83}" srcOrd="9" destOrd="0" presId="urn:microsoft.com/office/officeart/2005/8/layout/vList5"/>
    <dgm:cxn modelId="{2A70D612-6C9D-4345-8996-453E52F88F67}" type="presParOf" srcId="{6395A8A2-76C4-4614-86D0-02384DD2F383}" destId="{A0A5AC8E-6C07-4836-A511-AD4E23399087}" srcOrd="10" destOrd="0" presId="urn:microsoft.com/office/officeart/2005/8/layout/vList5"/>
    <dgm:cxn modelId="{06A8CFAF-8430-405F-A883-DC4A85D7EDF7}" type="presParOf" srcId="{A0A5AC8E-6C07-4836-A511-AD4E23399087}" destId="{9A1A45E9-DDD7-47DE-8AA9-6AF8B27122A2}" srcOrd="0" destOrd="0" presId="urn:microsoft.com/office/officeart/2005/8/layout/vList5"/>
    <dgm:cxn modelId="{B81BF197-A84C-4C50-AD23-6EB7608E454E}" type="presParOf" srcId="{A0A5AC8E-6C07-4836-A511-AD4E23399087}" destId="{5355CCC3-0FAE-4631-956B-8485337D9E5E}"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D3FE2ED2-B269-4773-8AFF-8E838BAB6E70}" type="doc">
      <dgm:prSet loTypeId="urn:microsoft.com/office/officeart/2005/8/layout/hList1" loCatId="list" qsTypeId="urn:microsoft.com/office/officeart/2005/8/quickstyle/simple1" qsCatId="simple" csTypeId="urn:microsoft.com/office/officeart/2005/8/colors/accent1_2" csCatId="accent1"/>
      <dgm:spPr/>
      <dgm:t>
        <a:bodyPr/>
        <a:lstStyle/>
        <a:p>
          <a:endParaRPr lang="de-DE"/>
        </a:p>
      </dgm:t>
    </dgm:pt>
    <dgm:pt modelId="{1892BA24-1369-4A65-AD1A-8D2EF2D180F1}">
      <dgm:prSet/>
      <dgm:spPr/>
      <dgm:t>
        <a:bodyPr/>
        <a:lstStyle/>
        <a:p>
          <a:r>
            <a:rPr lang="en-GB"/>
            <a:t>What to do (core challenge)</a:t>
          </a:r>
          <a:endParaRPr lang="de-DE"/>
        </a:p>
      </dgm:t>
    </dgm:pt>
    <dgm:pt modelId="{AFAE02E5-2CB8-4ACA-9628-2C8C555923FD}" type="parTrans" cxnId="{28BC6A5F-87EB-406C-9CB7-23B3498E915B}">
      <dgm:prSet/>
      <dgm:spPr/>
      <dgm:t>
        <a:bodyPr/>
        <a:lstStyle/>
        <a:p>
          <a:endParaRPr lang="de-DE"/>
        </a:p>
      </dgm:t>
    </dgm:pt>
    <dgm:pt modelId="{74CF7A13-7A0A-4451-88A4-7EB27B5DF477}" type="sibTrans" cxnId="{28BC6A5F-87EB-406C-9CB7-23B3498E915B}">
      <dgm:prSet/>
      <dgm:spPr/>
      <dgm:t>
        <a:bodyPr/>
        <a:lstStyle/>
        <a:p>
          <a:endParaRPr lang="de-DE"/>
        </a:p>
      </dgm:t>
    </dgm:pt>
    <dgm:pt modelId="{C69BFFD8-6BE6-4318-9146-FE70F7EF8F5F}">
      <dgm:prSet/>
      <dgm:spPr/>
      <dgm:t>
        <a:bodyPr/>
        <a:lstStyle/>
        <a:p>
          <a:r>
            <a:rPr lang="en-US"/>
            <a:t>Get people out of the bunker</a:t>
          </a:r>
          <a:endParaRPr lang="de-DE"/>
        </a:p>
      </dgm:t>
    </dgm:pt>
    <dgm:pt modelId="{251DBF32-FF19-4B7E-ABAC-BA213EA76400}" type="parTrans" cxnId="{17722627-B184-4CE6-93DC-525B3E517A0C}">
      <dgm:prSet/>
      <dgm:spPr/>
      <dgm:t>
        <a:bodyPr/>
        <a:lstStyle/>
        <a:p>
          <a:endParaRPr lang="de-DE"/>
        </a:p>
      </dgm:t>
    </dgm:pt>
    <dgm:pt modelId="{325A88DB-1EC8-4E4B-BF4C-A524115387F5}" type="sibTrans" cxnId="{17722627-B184-4CE6-93DC-525B3E517A0C}">
      <dgm:prSet/>
      <dgm:spPr/>
      <dgm:t>
        <a:bodyPr/>
        <a:lstStyle/>
        <a:p>
          <a:endParaRPr lang="de-DE"/>
        </a:p>
      </dgm:t>
    </dgm:pt>
    <dgm:pt modelId="{E2AA9017-B7EF-43F7-B1A6-50F503022900}">
      <dgm:prSet/>
      <dgm:spPr/>
      <dgm:t>
        <a:bodyPr/>
        <a:lstStyle/>
        <a:p>
          <a:r>
            <a:rPr lang="en-US"/>
            <a:t>Create initial awareness and organisational readiness</a:t>
          </a:r>
          <a:endParaRPr lang="de-DE"/>
        </a:p>
      </dgm:t>
    </dgm:pt>
    <dgm:pt modelId="{B1024090-83E9-4028-8224-320490ADD18D}" type="parTrans" cxnId="{C41F7A72-9641-4DB6-AD61-E98A4D3605AD}">
      <dgm:prSet/>
      <dgm:spPr/>
      <dgm:t>
        <a:bodyPr/>
        <a:lstStyle/>
        <a:p>
          <a:endParaRPr lang="de-DE"/>
        </a:p>
      </dgm:t>
    </dgm:pt>
    <dgm:pt modelId="{5B884961-733B-4CD4-BBE4-495433D1AD96}" type="sibTrans" cxnId="{C41F7A72-9641-4DB6-AD61-E98A4D3605AD}">
      <dgm:prSet/>
      <dgm:spPr/>
      <dgm:t>
        <a:bodyPr/>
        <a:lstStyle/>
        <a:p>
          <a:endParaRPr lang="de-DE"/>
        </a:p>
      </dgm:t>
    </dgm:pt>
    <dgm:pt modelId="{CDD976F8-65EF-4C93-9C20-109A7DEB5520}">
      <dgm:prSet/>
      <dgm:spPr/>
      <dgm:t>
        <a:bodyPr/>
        <a:lstStyle/>
        <a:p>
          <a:r>
            <a:rPr lang="en-GB"/>
            <a:t>What to achieve (desired behaviour / situation)</a:t>
          </a:r>
          <a:endParaRPr lang="de-DE"/>
        </a:p>
      </dgm:t>
    </dgm:pt>
    <dgm:pt modelId="{F805A3F1-37F9-466D-9AA0-4BE4813A11FC}" type="parTrans" cxnId="{E00C452D-57FA-4E3D-A40D-989C5EB7CC7C}">
      <dgm:prSet/>
      <dgm:spPr/>
      <dgm:t>
        <a:bodyPr/>
        <a:lstStyle/>
        <a:p>
          <a:endParaRPr lang="de-DE"/>
        </a:p>
      </dgm:t>
    </dgm:pt>
    <dgm:pt modelId="{084A6459-929F-4AD2-B0C4-7E35C380B366}" type="sibTrans" cxnId="{E00C452D-57FA-4E3D-A40D-989C5EB7CC7C}">
      <dgm:prSet/>
      <dgm:spPr/>
      <dgm:t>
        <a:bodyPr/>
        <a:lstStyle/>
        <a:p>
          <a:endParaRPr lang="de-DE"/>
        </a:p>
      </dgm:t>
    </dgm:pt>
    <dgm:pt modelId="{3E6306DB-89FB-4583-AF3F-8D1FFE70F5C3}">
      <dgm:prSet/>
      <dgm:spPr/>
      <dgm:t>
        <a:bodyPr/>
        <a:lstStyle/>
        <a:p>
          <a:r>
            <a:rPr lang="en-US"/>
            <a:t>People start talking about it and motivating each other</a:t>
          </a:r>
          <a:endParaRPr lang="de-DE"/>
        </a:p>
      </dgm:t>
    </dgm:pt>
    <dgm:pt modelId="{F4360DE6-DD9E-4F24-96F6-43EACDF4C073}" type="parTrans" cxnId="{B8EF92BC-840B-43E5-9DDF-B04DB74E94CC}">
      <dgm:prSet/>
      <dgm:spPr/>
      <dgm:t>
        <a:bodyPr/>
        <a:lstStyle/>
        <a:p>
          <a:endParaRPr lang="de-DE"/>
        </a:p>
      </dgm:t>
    </dgm:pt>
    <dgm:pt modelId="{2B9C5B33-AC96-4FF0-A37C-32EF26E7A007}" type="sibTrans" cxnId="{B8EF92BC-840B-43E5-9DDF-B04DB74E94CC}">
      <dgm:prSet/>
      <dgm:spPr/>
      <dgm:t>
        <a:bodyPr/>
        <a:lstStyle/>
        <a:p>
          <a:endParaRPr lang="de-DE"/>
        </a:p>
      </dgm:t>
    </dgm:pt>
    <dgm:pt modelId="{716E3DDD-3948-46DE-B05A-C4551CB74547}">
      <dgm:prSet/>
      <dgm:spPr/>
      <dgm:t>
        <a:bodyPr/>
        <a:lstStyle/>
        <a:p>
          <a:r>
            <a:rPr lang="en-GB"/>
            <a:t>What to avoid (risks)</a:t>
          </a:r>
          <a:endParaRPr lang="de-DE"/>
        </a:p>
      </dgm:t>
    </dgm:pt>
    <dgm:pt modelId="{ACAD6325-76A4-4117-8E05-1B103B60B088}" type="parTrans" cxnId="{38CFCDF9-C2FA-4AFB-85B7-54DF893F952B}">
      <dgm:prSet/>
      <dgm:spPr/>
      <dgm:t>
        <a:bodyPr/>
        <a:lstStyle/>
        <a:p>
          <a:endParaRPr lang="de-DE"/>
        </a:p>
      </dgm:t>
    </dgm:pt>
    <dgm:pt modelId="{491AC0D8-8194-465B-8749-5B767B358F47}" type="sibTrans" cxnId="{38CFCDF9-C2FA-4AFB-85B7-54DF893F952B}">
      <dgm:prSet/>
      <dgm:spPr/>
      <dgm:t>
        <a:bodyPr/>
        <a:lstStyle/>
        <a:p>
          <a:endParaRPr lang="de-DE"/>
        </a:p>
      </dgm:t>
    </dgm:pt>
    <dgm:pt modelId="{9C62E992-95AB-4FD1-83BB-0F26D058FCBB}">
      <dgm:prSet/>
      <dgm:spPr/>
      <dgm:t>
        <a:bodyPr/>
        <a:lstStyle/>
        <a:p>
          <a:r>
            <a:rPr lang="en-US"/>
            <a:t>No (clear) commitment from top management</a:t>
          </a:r>
          <a:endParaRPr lang="de-DE"/>
        </a:p>
      </dgm:t>
    </dgm:pt>
    <dgm:pt modelId="{9D9CA191-4B74-4686-B0DE-75504CC64BEF}" type="parTrans" cxnId="{F60369D2-AA57-4457-BE50-7BB593ED9263}">
      <dgm:prSet/>
      <dgm:spPr/>
      <dgm:t>
        <a:bodyPr/>
        <a:lstStyle/>
        <a:p>
          <a:endParaRPr lang="de-DE"/>
        </a:p>
      </dgm:t>
    </dgm:pt>
    <dgm:pt modelId="{CD7A1069-7AB8-463D-BB59-13F1C121B1A4}" type="sibTrans" cxnId="{F60369D2-AA57-4457-BE50-7BB593ED9263}">
      <dgm:prSet/>
      <dgm:spPr/>
      <dgm:t>
        <a:bodyPr/>
        <a:lstStyle/>
        <a:p>
          <a:endParaRPr lang="de-DE"/>
        </a:p>
      </dgm:t>
    </dgm:pt>
    <dgm:pt modelId="{E3E97F2C-1076-4A38-84EE-6E022665DE05}">
      <dgm:prSet/>
      <dgm:spPr/>
      <dgm:t>
        <a:bodyPr/>
        <a:lstStyle/>
        <a:p>
          <a:r>
            <a:rPr lang="en-US"/>
            <a:t>Lip services and smoke grenades</a:t>
          </a:r>
          <a:endParaRPr lang="de-DE"/>
        </a:p>
      </dgm:t>
    </dgm:pt>
    <dgm:pt modelId="{77028734-7DA2-4A19-80FE-F6E9A3B1F97B}" type="parTrans" cxnId="{F988FD12-E2A8-4BA3-A8F2-91CCF381246E}">
      <dgm:prSet/>
      <dgm:spPr/>
      <dgm:t>
        <a:bodyPr/>
        <a:lstStyle/>
        <a:p>
          <a:endParaRPr lang="de-DE"/>
        </a:p>
      </dgm:t>
    </dgm:pt>
    <dgm:pt modelId="{0196DFF9-6B7C-4CDB-AC8B-A498A8B0C12B}" type="sibTrans" cxnId="{F988FD12-E2A8-4BA3-A8F2-91CCF381246E}">
      <dgm:prSet/>
      <dgm:spPr/>
      <dgm:t>
        <a:bodyPr/>
        <a:lstStyle/>
        <a:p>
          <a:endParaRPr lang="de-DE"/>
        </a:p>
      </dgm:t>
    </dgm:pt>
    <dgm:pt modelId="{D536070C-69B8-41ED-9E8E-83071B57A003}">
      <dgm:prSet/>
      <dgm:spPr/>
      <dgm:t>
        <a:bodyPr/>
        <a:lstStyle/>
        <a:p>
          <a:r>
            <a:rPr lang="en-GB"/>
            <a:t>How to move it forward (recommended actions)</a:t>
          </a:r>
          <a:endParaRPr lang="de-DE"/>
        </a:p>
      </dgm:t>
    </dgm:pt>
    <dgm:pt modelId="{668D237B-6D24-41EF-A11E-6BCD396B365C}" type="parTrans" cxnId="{2F9D7B88-C540-4EFE-A281-0B02107D2E3A}">
      <dgm:prSet/>
      <dgm:spPr/>
      <dgm:t>
        <a:bodyPr/>
        <a:lstStyle/>
        <a:p>
          <a:endParaRPr lang="de-DE"/>
        </a:p>
      </dgm:t>
    </dgm:pt>
    <dgm:pt modelId="{A2095F57-BB04-40C2-8A4D-BE7D0E01C005}" type="sibTrans" cxnId="{2F9D7B88-C540-4EFE-A281-0B02107D2E3A}">
      <dgm:prSet/>
      <dgm:spPr/>
      <dgm:t>
        <a:bodyPr/>
        <a:lstStyle/>
        <a:p>
          <a:endParaRPr lang="de-DE"/>
        </a:p>
      </dgm:t>
    </dgm:pt>
    <dgm:pt modelId="{59D6517A-8231-4C29-8832-35CE4BFB682B}">
      <dgm:prSet/>
      <dgm:spPr/>
      <dgm:t>
        <a:bodyPr/>
        <a:lstStyle/>
        <a:p>
          <a:r>
            <a:rPr lang="en-US"/>
            <a:t>Update policies and plans</a:t>
          </a:r>
          <a:endParaRPr lang="de-DE"/>
        </a:p>
      </dgm:t>
    </dgm:pt>
    <dgm:pt modelId="{D0D13A04-6542-465E-AD4E-9042EDDBF120}" type="parTrans" cxnId="{B4C2B37A-796C-4366-867A-F5EE6B5A99A9}">
      <dgm:prSet/>
      <dgm:spPr/>
      <dgm:t>
        <a:bodyPr/>
        <a:lstStyle/>
        <a:p>
          <a:endParaRPr lang="de-DE"/>
        </a:p>
      </dgm:t>
    </dgm:pt>
    <dgm:pt modelId="{926104F7-68CD-496C-86A3-70B2CF815235}" type="sibTrans" cxnId="{B4C2B37A-796C-4366-867A-F5EE6B5A99A9}">
      <dgm:prSet/>
      <dgm:spPr/>
      <dgm:t>
        <a:bodyPr/>
        <a:lstStyle/>
        <a:p>
          <a:endParaRPr lang="de-DE"/>
        </a:p>
      </dgm:t>
    </dgm:pt>
    <dgm:pt modelId="{AC74513C-E6E2-42B0-A78B-ECF911BA7FD8}">
      <dgm:prSet/>
      <dgm:spPr/>
      <dgm:t>
        <a:bodyPr/>
        <a:lstStyle/>
        <a:p>
          <a:r>
            <a:rPr lang="en-US"/>
            <a:t>Start communicating</a:t>
          </a:r>
          <a:endParaRPr lang="de-DE"/>
        </a:p>
      </dgm:t>
    </dgm:pt>
    <dgm:pt modelId="{22AFAAE7-420E-4C1D-9F4C-8723FB31D593}" type="parTrans" cxnId="{494F4D1E-581B-4BF3-9FF6-EA54FF488554}">
      <dgm:prSet/>
      <dgm:spPr/>
      <dgm:t>
        <a:bodyPr/>
        <a:lstStyle/>
        <a:p>
          <a:endParaRPr lang="de-DE"/>
        </a:p>
      </dgm:t>
    </dgm:pt>
    <dgm:pt modelId="{8B3B939E-B6C3-4CAA-92F6-F0BBA938894A}" type="sibTrans" cxnId="{494F4D1E-581B-4BF3-9FF6-EA54FF488554}">
      <dgm:prSet/>
      <dgm:spPr/>
      <dgm:t>
        <a:bodyPr/>
        <a:lstStyle/>
        <a:p>
          <a:endParaRPr lang="de-DE"/>
        </a:p>
      </dgm:t>
    </dgm:pt>
    <dgm:pt modelId="{E42C437D-4E6F-458D-9946-6AC929A0034E}" type="pres">
      <dgm:prSet presAssocID="{D3FE2ED2-B269-4773-8AFF-8E838BAB6E70}" presName="Name0" presStyleCnt="0">
        <dgm:presLayoutVars>
          <dgm:dir/>
          <dgm:animLvl val="lvl"/>
          <dgm:resizeHandles val="exact"/>
        </dgm:presLayoutVars>
      </dgm:prSet>
      <dgm:spPr/>
    </dgm:pt>
    <dgm:pt modelId="{02F5E7AC-00FA-43F2-895D-BC0ED65A9AFF}" type="pres">
      <dgm:prSet presAssocID="{1892BA24-1369-4A65-AD1A-8D2EF2D180F1}" presName="composite" presStyleCnt="0"/>
      <dgm:spPr/>
    </dgm:pt>
    <dgm:pt modelId="{CAF98DC4-C90D-4E2C-870D-71184B1A7213}" type="pres">
      <dgm:prSet presAssocID="{1892BA24-1369-4A65-AD1A-8D2EF2D180F1}" presName="parTx" presStyleLbl="alignNode1" presStyleIdx="0" presStyleCnt="4">
        <dgm:presLayoutVars>
          <dgm:chMax val="0"/>
          <dgm:chPref val="0"/>
          <dgm:bulletEnabled val="1"/>
        </dgm:presLayoutVars>
      </dgm:prSet>
      <dgm:spPr/>
    </dgm:pt>
    <dgm:pt modelId="{1CC48815-07F3-4D19-A770-6F5E90AC6DBE}" type="pres">
      <dgm:prSet presAssocID="{1892BA24-1369-4A65-AD1A-8D2EF2D180F1}" presName="desTx" presStyleLbl="alignAccFollowNode1" presStyleIdx="0" presStyleCnt="4">
        <dgm:presLayoutVars>
          <dgm:bulletEnabled val="1"/>
        </dgm:presLayoutVars>
      </dgm:prSet>
      <dgm:spPr/>
    </dgm:pt>
    <dgm:pt modelId="{907C29C3-D78F-4E2C-ACCA-B869BD48D133}" type="pres">
      <dgm:prSet presAssocID="{74CF7A13-7A0A-4451-88A4-7EB27B5DF477}" presName="space" presStyleCnt="0"/>
      <dgm:spPr/>
    </dgm:pt>
    <dgm:pt modelId="{43C75009-C072-4BDC-BC60-00048E48860F}" type="pres">
      <dgm:prSet presAssocID="{CDD976F8-65EF-4C93-9C20-109A7DEB5520}" presName="composite" presStyleCnt="0"/>
      <dgm:spPr/>
    </dgm:pt>
    <dgm:pt modelId="{780BE2F9-A913-4876-BBA4-032B0FC6FA71}" type="pres">
      <dgm:prSet presAssocID="{CDD976F8-65EF-4C93-9C20-109A7DEB5520}" presName="parTx" presStyleLbl="alignNode1" presStyleIdx="1" presStyleCnt="4">
        <dgm:presLayoutVars>
          <dgm:chMax val="0"/>
          <dgm:chPref val="0"/>
          <dgm:bulletEnabled val="1"/>
        </dgm:presLayoutVars>
      </dgm:prSet>
      <dgm:spPr/>
    </dgm:pt>
    <dgm:pt modelId="{2A436E06-3E67-455F-B397-364B6230742B}" type="pres">
      <dgm:prSet presAssocID="{CDD976F8-65EF-4C93-9C20-109A7DEB5520}" presName="desTx" presStyleLbl="alignAccFollowNode1" presStyleIdx="1" presStyleCnt="4">
        <dgm:presLayoutVars>
          <dgm:bulletEnabled val="1"/>
        </dgm:presLayoutVars>
      </dgm:prSet>
      <dgm:spPr/>
    </dgm:pt>
    <dgm:pt modelId="{C2934992-1077-4CC8-9122-09B196020443}" type="pres">
      <dgm:prSet presAssocID="{084A6459-929F-4AD2-B0C4-7E35C380B366}" presName="space" presStyleCnt="0"/>
      <dgm:spPr/>
    </dgm:pt>
    <dgm:pt modelId="{18AB20C8-3381-45E4-A099-03E2B5F248C3}" type="pres">
      <dgm:prSet presAssocID="{716E3DDD-3948-46DE-B05A-C4551CB74547}" presName="composite" presStyleCnt="0"/>
      <dgm:spPr/>
    </dgm:pt>
    <dgm:pt modelId="{434A6975-D011-4B16-90D0-8FD24F1ACFF0}" type="pres">
      <dgm:prSet presAssocID="{716E3DDD-3948-46DE-B05A-C4551CB74547}" presName="parTx" presStyleLbl="alignNode1" presStyleIdx="2" presStyleCnt="4">
        <dgm:presLayoutVars>
          <dgm:chMax val="0"/>
          <dgm:chPref val="0"/>
          <dgm:bulletEnabled val="1"/>
        </dgm:presLayoutVars>
      </dgm:prSet>
      <dgm:spPr/>
    </dgm:pt>
    <dgm:pt modelId="{04A67BBB-126D-4D6F-9DFE-4E489CF1ACC4}" type="pres">
      <dgm:prSet presAssocID="{716E3DDD-3948-46DE-B05A-C4551CB74547}" presName="desTx" presStyleLbl="alignAccFollowNode1" presStyleIdx="2" presStyleCnt="4">
        <dgm:presLayoutVars>
          <dgm:bulletEnabled val="1"/>
        </dgm:presLayoutVars>
      </dgm:prSet>
      <dgm:spPr/>
    </dgm:pt>
    <dgm:pt modelId="{915BAF5E-5157-4DC7-803C-D23C220A3DCF}" type="pres">
      <dgm:prSet presAssocID="{491AC0D8-8194-465B-8749-5B767B358F47}" presName="space" presStyleCnt="0"/>
      <dgm:spPr/>
    </dgm:pt>
    <dgm:pt modelId="{9E9C10AA-F2A0-46DD-B273-C15EE7879DFB}" type="pres">
      <dgm:prSet presAssocID="{D536070C-69B8-41ED-9E8E-83071B57A003}" presName="composite" presStyleCnt="0"/>
      <dgm:spPr/>
    </dgm:pt>
    <dgm:pt modelId="{C70BF38B-5488-41A8-ACFF-FAF1B34DC6FE}" type="pres">
      <dgm:prSet presAssocID="{D536070C-69B8-41ED-9E8E-83071B57A003}" presName="parTx" presStyleLbl="alignNode1" presStyleIdx="3" presStyleCnt="4">
        <dgm:presLayoutVars>
          <dgm:chMax val="0"/>
          <dgm:chPref val="0"/>
          <dgm:bulletEnabled val="1"/>
        </dgm:presLayoutVars>
      </dgm:prSet>
      <dgm:spPr/>
    </dgm:pt>
    <dgm:pt modelId="{20528766-3F29-4506-AC85-146C318C294E}" type="pres">
      <dgm:prSet presAssocID="{D536070C-69B8-41ED-9E8E-83071B57A003}" presName="desTx" presStyleLbl="alignAccFollowNode1" presStyleIdx="3" presStyleCnt="4">
        <dgm:presLayoutVars>
          <dgm:bulletEnabled val="1"/>
        </dgm:presLayoutVars>
      </dgm:prSet>
      <dgm:spPr/>
    </dgm:pt>
  </dgm:ptLst>
  <dgm:cxnLst>
    <dgm:cxn modelId="{E7903204-11BC-4A83-82A3-910A8FE3F346}" type="presOf" srcId="{716E3DDD-3948-46DE-B05A-C4551CB74547}" destId="{434A6975-D011-4B16-90D0-8FD24F1ACFF0}" srcOrd="0" destOrd="0" presId="urn:microsoft.com/office/officeart/2005/8/layout/hList1"/>
    <dgm:cxn modelId="{A1B23C06-D193-46EC-9FF4-A0D8321D3EB1}" type="presOf" srcId="{3E6306DB-89FB-4583-AF3F-8D1FFE70F5C3}" destId="{2A436E06-3E67-455F-B397-364B6230742B}" srcOrd="0" destOrd="0" presId="urn:microsoft.com/office/officeart/2005/8/layout/hList1"/>
    <dgm:cxn modelId="{C1297712-4B5F-4D96-A245-0D1D433FB7AA}" type="presOf" srcId="{CDD976F8-65EF-4C93-9C20-109A7DEB5520}" destId="{780BE2F9-A913-4876-BBA4-032B0FC6FA71}" srcOrd="0" destOrd="0" presId="urn:microsoft.com/office/officeart/2005/8/layout/hList1"/>
    <dgm:cxn modelId="{F988FD12-E2A8-4BA3-A8F2-91CCF381246E}" srcId="{716E3DDD-3948-46DE-B05A-C4551CB74547}" destId="{E3E97F2C-1076-4A38-84EE-6E022665DE05}" srcOrd="1" destOrd="0" parTransId="{77028734-7DA2-4A19-80FE-F6E9A3B1F97B}" sibTransId="{0196DFF9-6B7C-4CDB-AC8B-A498A8B0C12B}"/>
    <dgm:cxn modelId="{494F4D1E-581B-4BF3-9FF6-EA54FF488554}" srcId="{D536070C-69B8-41ED-9E8E-83071B57A003}" destId="{AC74513C-E6E2-42B0-A78B-ECF911BA7FD8}" srcOrd="1" destOrd="0" parTransId="{22AFAAE7-420E-4C1D-9F4C-8723FB31D593}" sibTransId="{8B3B939E-B6C3-4CAA-92F6-F0BBA938894A}"/>
    <dgm:cxn modelId="{17722627-B184-4CE6-93DC-525B3E517A0C}" srcId="{1892BA24-1369-4A65-AD1A-8D2EF2D180F1}" destId="{C69BFFD8-6BE6-4318-9146-FE70F7EF8F5F}" srcOrd="0" destOrd="0" parTransId="{251DBF32-FF19-4B7E-ABAC-BA213EA76400}" sibTransId="{325A88DB-1EC8-4E4B-BF4C-A524115387F5}"/>
    <dgm:cxn modelId="{E00C452D-57FA-4E3D-A40D-989C5EB7CC7C}" srcId="{D3FE2ED2-B269-4773-8AFF-8E838BAB6E70}" destId="{CDD976F8-65EF-4C93-9C20-109A7DEB5520}" srcOrd="1" destOrd="0" parTransId="{F805A3F1-37F9-466D-9AA0-4BE4813A11FC}" sibTransId="{084A6459-929F-4AD2-B0C4-7E35C380B366}"/>
    <dgm:cxn modelId="{187E7D30-5373-4A31-A969-51A1D8BBCF0D}" type="presOf" srcId="{1892BA24-1369-4A65-AD1A-8D2EF2D180F1}" destId="{CAF98DC4-C90D-4E2C-870D-71184B1A7213}" srcOrd="0" destOrd="0" presId="urn:microsoft.com/office/officeart/2005/8/layout/hList1"/>
    <dgm:cxn modelId="{7DAA7737-9093-4C59-8ADD-E50BA8F1CBFF}" type="presOf" srcId="{D536070C-69B8-41ED-9E8E-83071B57A003}" destId="{C70BF38B-5488-41A8-ACFF-FAF1B34DC6FE}" srcOrd="0" destOrd="0" presId="urn:microsoft.com/office/officeart/2005/8/layout/hList1"/>
    <dgm:cxn modelId="{28BC6A5F-87EB-406C-9CB7-23B3498E915B}" srcId="{D3FE2ED2-B269-4773-8AFF-8E838BAB6E70}" destId="{1892BA24-1369-4A65-AD1A-8D2EF2D180F1}" srcOrd="0" destOrd="0" parTransId="{AFAE02E5-2CB8-4ACA-9628-2C8C555923FD}" sibTransId="{74CF7A13-7A0A-4451-88A4-7EB27B5DF477}"/>
    <dgm:cxn modelId="{8176E244-5DAE-4ABD-9193-D5BA23BF9BE3}" type="presOf" srcId="{D3FE2ED2-B269-4773-8AFF-8E838BAB6E70}" destId="{E42C437D-4E6F-458D-9946-6AC929A0034E}" srcOrd="0" destOrd="0" presId="urn:microsoft.com/office/officeart/2005/8/layout/hList1"/>
    <dgm:cxn modelId="{C674A46D-210C-4FCA-B9F7-96C2E82D13B1}" type="presOf" srcId="{E2AA9017-B7EF-43F7-B1A6-50F503022900}" destId="{1CC48815-07F3-4D19-A770-6F5E90AC6DBE}" srcOrd="0" destOrd="1" presId="urn:microsoft.com/office/officeart/2005/8/layout/hList1"/>
    <dgm:cxn modelId="{C41F7A72-9641-4DB6-AD61-E98A4D3605AD}" srcId="{1892BA24-1369-4A65-AD1A-8D2EF2D180F1}" destId="{E2AA9017-B7EF-43F7-B1A6-50F503022900}" srcOrd="1" destOrd="0" parTransId="{B1024090-83E9-4028-8224-320490ADD18D}" sibTransId="{5B884961-733B-4CD4-BBE4-495433D1AD96}"/>
    <dgm:cxn modelId="{B4C2B37A-796C-4366-867A-F5EE6B5A99A9}" srcId="{D536070C-69B8-41ED-9E8E-83071B57A003}" destId="{59D6517A-8231-4C29-8832-35CE4BFB682B}" srcOrd="0" destOrd="0" parTransId="{D0D13A04-6542-465E-AD4E-9042EDDBF120}" sibTransId="{926104F7-68CD-496C-86A3-70B2CF815235}"/>
    <dgm:cxn modelId="{5B711E7B-ECE8-43C0-A249-E9BD791711B5}" type="presOf" srcId="{9C62E992-95AB-4FD1-83BB-0F26D058FCBB}" destId="{04A67BBB-126D-4D6F-9DFE-4E489CF1ACC4}" srcOrd="0" destOrd="0" presId="urn:microsoft.com/office/officeart/2005/8/layout/hList1"/>
    <dgm:cxn modelId="{2F9D7B88-C540-4EFE-A281-0B02107D2E3A}" srcId="{D3FE2ED2-B269-4773-8AFF-8E838BAB6E70}" destId="{D536070C-69B8-41ED-9E8E-83071B57A003}" srcOrd="3" destOrd="0" parTransId="{668D237B-6D24-41EF-A11E-6BCD396B365C}" sibTransId="{A2095F57-BB04-40C2-8A4D-BE7D0E01C005}"/>
    <dgm:cxn modelId="{D11E648E-72B2-4F58-B57D-A500AD442780}" type="presOf" srcId="{E3E97F2C-1076-4A38-84EE-6E022665DE05}" destId="{04A67BBB-126D-4D6F-9DFE-4E489CF1ACC4}" srcOrd="0" destOrd="1" presId="urn:microsoft.com/office/officeart/2005/8/layout/hList1"/>
    <dgm:cxn modelId="{3A34B7AE-9A9A-4774-BA27-67974A6BA58C}" type="presOf" srcId="{AC74513C-E6E2-42B0-A78B-ECF911BA7FD8}" destId="{20528766-3F29-4506-AC85-146C318C294E}" srcOrd="0" destOrd="1" presId="urn:microsoft.com/office/officeart/2005/8/layout/hList1"/>
    <dgm:cxn modelId="{752BD7B0-0170-4987-A670-69966B77CF81}" type="presOf" srcId="{C69BFFD8-6BE6-4318-9146-FE70F7EF8F5F}" destId="{1CC48815-07F3-4D19-A770-6F5E90AC6DBE}" srcOrd="0" destOrd="0" presId="urn:microsoft.com/office/officeart/2005/8/layout/hList1"/>
    <dgm:cxn modelId="{B8EF92BC-840B-43E5-9DDF-B04DB74E94CC}" srcId="{CDD976F8-65EF-4C93-9C20-109A7DEB5520}" destId="{3E6306DB-89FB-4583-AF3F-8D1FFE70F5C3}" srcOrd="0" destOrd="0" parTransId="{F4360DE6-DD9E-4F24-96F6-43EACDF4C073}" sibTransId="{2B9C5B33-AC96-4FF0-A37C-32EF26E7A007}"/>
    <dgm:cxn modelId="{B5FD5EC8-4412-4630-AF7D-ABD2BA26113F}" type="presOf" srcId="{59D6517A-8231-4C29-8832-35CE4BFB682B}" destId="{20528766-3F29-4506-AC85-146C318C294E}" srcOrd="0" destOrd="0" presId="urn:microsoft.com/office/officeart/2005/8/layout/hList1"/>
    <dgm:cxn modelId="{F60369D2-AA57-4457-BE50-7BB593ED9263}" srcId="{716E3DDD-3948-46DE-B05A-C4551CB74547}" destId="{9C62E992-95AB-4FD1-83BB-0F26D058FCBB}" srcOrd="0" destOrd="0" parTransId="{9D9CA191-4B74-4686-B0DE-75504CC64BEF}" sibTransId="{CD7A1069-7AB8-463D-BB59-13F1C121B1A4}"/>
    <dgm:cxn modelId="{38CFCDF9-C2FA-4AFB-85B7-54DF893F952B}" srcId="{D3FE2ED2-B269-4773-8AFF-8E838BAB6E70}" destId="{716E3DDD-3948-46DE-B05A-C4551CB74547}" srcOrd="2" destOrd="0" parTransId="{ACAD6325-76A4-4117-8E05-1B103B60B088}" sibTransId="{491AC0D8-8194-465B-8749-5B767B358F47}"/>
    <dgm:cxn modelId="{BFFB28EB-6626-47CA-AEF1-78805424EA38}" type="presParOf" srcId="{E42C437D-4E6F-458D-9946-6AC929A0034E}" destId="{02F5E7AC-00FA-43F2-895D-BC0ED65A9AFF}" srcOrd="0" destOrd="0" presId="urn:microsoft.com/office/officeart/2005/8/layout/hList1"/>
    <dgm:cxn modelId="{CD414B32-223A-4314-804C-622169340E9C}" type="presParOf" srcId="{02F5E7AC-00FA-43F2-895D-BC0ED65A9AFF}" destId="{CAF98DC4-C90D-4E2C-870D-71184B1A7213}" srcOrd="0" destOrd="0" presId="urn:microsoft.com/office/officeart/2005/8/layout/hList1"/>
    <dgm:cxn modelId="{0259E98E-A542-4A83-8445-A2E9DC86A879}" type="presParOf" srcId="{02F5E7AC-00FA-43F2-895D-BC0ED65A9AFF}" destId="{1CC48815-07F3-4D19-A770-6F5E90AC6DBE}" srcOrd="1" destOrd="0" presId="urn:microsoft.com/office/officeart/2005/8/layout/hList1"/>
    <dgm:cxn modelId="{C1F468D3-7426-40C1-87F5-BA0144D02418}" type="presParOf" srcId="{E42C437D-4E6F-458D-9946-6AC929A0034E}" destId="{907C29C3-D78F-4E2C-ACCA-B869BD48D133}" srcOrd="1" destOrd="0" presId="urn:microsoft.com/office/officeart/2005/8/layout/hList1"/>
    <dgm:cxn modelId="{6412335D-6D84-4314-921D-2C8D0E092126}" type="presParOf" srcId="{E42C437D-4E6F-458D-9946-6AC929A0034E}" destId="{43C75009-C072-4BDC-BC60-00048E48860F}" srcOrd="2" destOrd="0" presId="urn:microsoft.com/office/officeart/2005/8/layout/hList1"/>
    <dgm:cxn modelId="{C7A36A84-CCBB-4E2F-BB19-ECAADA2BCD1B}" type="presParOf" srcId="{43C75009-C072-4BDC-BC60-00048E48860F}" destId="{780BE2F9-A913-4876-BBA4-032B0FC6FA71}" srcOrd="0" destOrd="0" presId="urn:microsoft.com/office/officeart/2005/8/layout/hList1"/>
    <dgm:cxn modelId="{2EA9DE6E-CCC3-49E0-8E8C-FC5650FF135B}" type="presParOf" srcId="{43C75009-C072-4BDC-BC60-00048E48860F}" destId="{2A436E06-3E67-455F-B397-364B6230742B}" srcOrd="1" destOrd="0" presId="urn:microsoft.com/office/officeart/2005/8/layout/hList1"/>
    <dgm:cxn modelId="{2105A21F-66E9-43DA-ACB1-78134416BA18}" type="presParOf" srcId="{E42C437D-4E6F-458D-9946-6AC929A0034E}" destId="{C2934992-1077-4CC8-9122-09B196020443}" srcOrd="3" destOrd="0" presId="urn:microsoft.com/office/officeart/2005/8/layout/hList1"/>
    <dgm:cxn modelId="{A469B7A2-8741-445A-A77A-A241BFE7E944}" type="presParOf" srcId="{E42C437D-4E6F-458D-9946-6AC929A0034E}" destId="{18AB20C8-3381-45E4-A099-03E2B5F248C3}" srcOrd="4" destOrd="0" presId="urn:microsoft.com/office/officeart/2005/8/layout/hList1"/>
    <dgm:cxn modelId="{F9252EDC-4AC8-425B-AEC2-0EBBB374225C}" type="presParOf" srcId="{18AB20C8-3381-45E4-A099-03E2B5F248C3}" destId="{434A6975-D011-4B16-90D0-8FD24F1ACFF0}" srcOrd="0" destOrd="0" presId="urn:microsoft.com/office/officeart/2005/8/layout/hList1"/>
    <dgm:cxn modelId="{80B6F2BD-C6F9-4AFD-8592-A478EEF8A847}" type="presParOf" srcId="{18AB20C8-3381-45E4-A099-03E2B5F248C3}" destId="{04A67BBB-126D-4D6F-9DFE-4E489CF1ACC4}" srcOrd="1" destOrd="0" presId="urn:microsoft.com/office/officeart/2005/8/layout/hList1"/>
    <dgm:cxn modelId="{9EA999F6-EDC5-4081-828D-C8C710FD2F31}" type="presParOf" srcId="{E42C437D-4E6F-458D-9946-6AC929A0034E}" destId="{915BAF5E-5157-4DC7-803C-D23C220A3DCF}" srcOrd="5" destOrd="0" presId="urn:microsoft.com/office/officeart/2005/8/layout/hList1"/>
    <dgm:cxn modelId="{388E72B8-7791-4EC1-97E8-DD71F0455C1E}" type="presParOf" srcId="{E42C437D-4E6F-458D-9946-6AC929A0034E}" destId="{9E9C10AA-F2A0-46DD-B273-C15EE7879DFB}" srcOrd="6" destOrd="0" presId="urn:microsoft.com/office/officeart/2005/8/layout/hList1"/>
    <dgm:cxn modelId="{2A8DE3DD-4918-4332-82E2-47181EEAD80B}" type="presParOf" srcId="{9E9C10AA-F2A0-46DD-B273-C15EE7879DFB}" destId="{C70BF38B-5488-41A8-ACFF-FAF1B34DC6FE}" srcOrd="0" destOrd="0" presId="urn:microsoft.com/office/officeart/2005/8/layout/hList1"/>
    <dgm:cxn modelId="{FB745123-A775-4347-896A-41F544D144BC}" type="presParOf" srcId="{9E9C10AA-F2A0-46DD-B273-C15EE7879DFB}" destId="{20528766-3F29-4506-AC85-146C318C294E}"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10569621-236F-4204-AC4E-416379BE684D}" type="doc">
      <dgm:prSet loTypeId="urn:microsoft.com/office/officeart/2005/8/layout/hList1" loCatId="list" qsTypeId="urn:microsoft.com/office/officeart/2005/8/quickstyle/simple1" qsCatId="simple" csTypeId="urn:microsoft.com/office/officeart/2005/8/colors/accent1_2" csCatId="accent1"/>
      <dgm:spPr/>
      <dgm:t>
        <a:bodyPr/>
        <a:lstStyle/>
        <a:p>
          <a:endParaRPr lang="de-DE"/>
        </a:p>
      </dgm:t>
    </dgm:pt>
    <dgm:pt modelId="{3059609C-D793-4BFF-9B9C-6DA361330111}">
      <dgm:prSet/>
      <dgm:spPr/>
      <dgm:t>
        <a:bodyPr/>
        <a:lstStyle/>
        <a:p>
          <a:r>
            <a:rPr lang="en-GB"/>
            <a:t>What to do (core challenge)</a:t>
          </a:r>
          <a:endParaRPr lang="de-DE"/>
        </a:p>
      </dgm:t>
    </dgm:pt>
    <dgm:pt modelId="{D0475AFD-CE3D-4BAE-8561-133B599B09EA}" type="parTrans" cxnId="{259044A1-DA83-467B-9EA0-882E5E2E24BF}">
      <dgm:prSet/>
      <dgm:spPr/>
      <dgm:t>
        <a:bodyPr/>
        <a:lstStyle/>
        <a:p>
          <a:endParaRPr lang="de-DE"/>
        </a:p>
      </dgm:t>
    </dgm:pt>
    <dgm:pt modelId="{834BF00B-B54F-4F7C-80D8-6CD5AD616971}" type="sibTrans" cxnId="{259044A1-DA83-467B-9EA0-882E5E2E24BF}">
      <dgm:prSet/>
      <dgm:spPr/>
      <dgm:t>
        <a:bodyPr/>
        <a:lstStyle/>
        <a:p>
          <a:endParaRPr lang="de-DE"/>
        </a:p>
      </dgm:t>
    </dgm:pt>
    <dgm:pt modelId="{E20379F3-0E08-4050-A3E9-2ACFFA9EE1A7}">
      <dgm:prSet/>
      <dgm:spPr/>
      <dgm:t>
        <a:bodyPr/>
        <a:lstStyle/>
        <a:p>
          <a:r>
            <a:rPr lang="en-US"/>
            <a:t>Get the right people in place</a:t>
          </a:r>
          <a:endParaRPr lang="de-DE"/>
        </a:p>
      </dgm:t>
    </dgm:pt>
    <dgm:pt modelId="{6BC7A434-78E1-49A6-B736-EC98D69DF09E}" type="parTrans" cxnId="{195A6E43-D42F-4D3E-B1B1-CCB8F7C64397}">
      <dgm:prSet/>
      <dgm:spPr/>
      <dgm:t>
        <a:bodyPr/>
        <a:lstStyle/>
        <a:p>
          <a:endParaRPr lang="de-DE"/>
        </a:p>
      </dgm:t>
    </dgm:pt>
    <dgm:pt modelId="{EC7A59BA-93CA-4D01-B285-5825458F0E19}" type="sibTrans" cxnId="{195A6E43-D42F-4D3E-B1B1-CCB8F7C64397}">
      <dgm:prSet/>
      <dgm:spPr/>
      <dgm:t>
        <a:bodyPr/>
        <a:lstStyle/>
        <a:p>
          <a:endParaRPr lang="de-DE"/>
        </a:p>
      </dgm:t>
    </dgm:pt>
    <dgm:pt modelId="{749A9D82-5064-4D68-B15C-800354587FF3}">
      <dgm:prSet/>
      <dgm:spPr/>
      <dgm:t>
        <a:bodyPr/>
        <a:lstStyle/>
        <a:p>
          <a:r>
            <a:rPr lang="en-US"/>
            <a:t>Ensure they are committed to the change and respected by others</a:t>
          </a:r>
          <a:endParaRPr lang="de-DE"/>
        </a:p>
      </dgm:t>
    </dgm:pt>
    <dgm:pt modelId="{8EF4ABC1-E52C-4E5D-BC55-D142DAD43A15}" type="parTrans" cxnId="{5C3EE178-6F58-469F-B897-15C060402F5C}">
      <dgm:prSet/>
      <dgm:spPr/>
      <dgm:t>
        <a:bodyPr/>
        <a:lstStyle/>
        <a:p>
          <a:endParaRPr lang="de-DE"/>
        </a:p>
      </dgm:t>
    </dgm:pt>
    <dgm:pt modelId="{7FFAF032-0778-44F4-B6A2-BF53D7F252E5}" type="sibTrans" cxnId="{5C3EE178-6F58-469F-B897-15C060402F5C}">
      <dgm:prSet/>
      <dgm:spPr/>
      <dgm:t>
        <a:bodyPr/>
        <a:lstStyle/>
        <a:p>
          <a:endParaRPr lang="de-DE"/>
        </a:p>
      </dgm:t>
    </dgm:pt>
    <dgm:pt modelId="{4DB98F88-92DD-403F-A9F4-B5A4A315224C}">
      <dgm:prSet/>
      <dgm:spPr/>
      <dgm:t>
        <a:bodyPr/>
        <a:lstStyle/>
        <a:p>
          <a:r>
            <a:rPr lang="en-GB"/>
            <a:t>What to achieve (desired behaviour / situation)</a:t>
          </a:r>
          <a:endParaRPr lang="de-DE"/>
        </a:p>
      </dgm:t>
    </dgm:pt>
    <dgm:pt modelId="{46048A1B-4C95-4741-9659-1DFC55B1A54E}" type="parTrans" cxnId="{53148377-201D-40D4-BE2E-54AD99DBFF8D}">
      <dgm:prSet/>
      <dgm:spPr/>
      <dgm:t>
        <a:bodyPr/>
        <a:lstStyle/>
        <a:p>
          <a:endParaRPr lang="de-DE"/>
        </a:p>
      </dgm:t>
    </dgm:pt>
    <dgm:pt modelId="{88C47690-7134-426D-BCCD-31241675B31D}" type="sibTrans" cxnId="{53148377-201D-40D4-BE2E-54AD99DBFF8D}">
      <dgm:prSet/>
      <dgm:spPr/>
      <dgm:t>
        <a:bodyPr/>
        <a:lstStyle/>
        <a:p>
          <a:endParaRPr lang="de-DE"/>
        </a:p>
      </dgm:t>
    </dgm:pt>
    <dgm:pt modelId="{71CEDD60-90C7-4CFF-8518-B91925ADD102}">
      <dgm:prSet/>
      <dgm:spPr/>
      <dgm:t>
        <a:bodyPr/>
        <a:lstStyle/>
        <a:p>
          <a:r>
            <a:rPr lang="en-US"/>
            <a:t>A powerful group influences others to accept the change.</a:t>
          </a:r>
          <a:endParaRPr lang="de-DE"/>
        </a:p>
      </dgm:t>
    </dgm:pt>
    <dgm:pt modelId="{201BB9E2-46EE-419A-95BC-C2E682DBC0DE}" type="parTrans" cxnId="{AB27B4EE-AB79-4711-A55F-F4210D078F5B}">
      <dgm:prSet/>
      <dgm:spPr/>
      <dgm:t>
        <a:bodyPr/>
        <a:lstStyle/>
        <a:p>
          <a:endParaRPr lang="de-DE"/>
        </a:p>
      </dgm:t>
    </dgm:pt>
    <dgm:pt modelId="{5D3EA240-CA44-4A5F-9D62-14B00D9EF4F6}" type="sibTrans" cxnId="{AB27B4EE-AB79-4711-A55F-F4210D078F5B}">
      <dgm:prSet/>
      <dgm:spPr/>
      <dgm:t>
        <a:bodyPr/>
        <a:lstStyle/>
        <a:p>
          <a:endParaRPr lang="de-DE"/>
        </a:p>
      </dgm:t>
    </dgm:pt>
    <dgm:pt modelId="{26074B8D-8B93-40D8-9442-15FD1D9584AB}">
      <dgm:prSet/>
      <dgm:spPr/>
      <dgm:t>
        <a:bodyPr/>
        <a:lstStyle/>
        <a:p>
          <a:r>
            <a:rPr lang="en-US"/>
            <a:t>Opposing to the change means being against the coalition.</a:t>
          </a:r>
          <a:endParaRPr lang="de-DE"/>
        </a:p>
      </dgm:t>
    </dgm:pt>
    <dgm:pt modelId="{79F448E5-F16C-415B-AC02-13B541EBB189}" type="parTrans" cxnId="{EC9C377D-15ED-4752-9BC6-34307467BFFF}">
      <dgm:prSet/>
      <dgm:spPr/>
      <dgm:t>
        <a:bodyPr/>
        <a:lstStyle/>
        <a:p>
          <a:endParaRPr lang="de-DE"/>
        </a:p>
      </dgm:t>
    </dgm:pt>
    <dgm:pt modelId="{6FA6C988-D931-4809-8EE7-8174614CECEB}" type="sibTrans" cxnId="{EC9C377D-15ED-4752-9BC6-34307467BFFF}">
      <dgm:prSet/>
      <dgm:spPr/>
      <dgm:t>
        <a:bodyPr/>
        <a:lstStyle/>
        <a:p>
          <a:endParaRPr lang="de-DE"/>
        </a:p>
      </dgm:t>
    </dgm:pt>
    <dgm:pt modelId="{167093A0-F4FD-444C-BB60-B591C76010C3}">
      <dgm:prSet/>
      <dgm:spPr/>
      <dgm:t>
        <a:bodyPr/>
        <a:lstStyle/>
        <a:p>
          <a:r>
            <a:rPr lang="en-GB"/>
            <a:t>What to avoid (risks)</a:t>
          </a:r>
          <a:endParaRPr lang="de-DE"/>
        </a:p>
      </dgm:t>
    </dgm:pt>
    <dgm:pt modelId="{0F17C06F-FC25-4FB9-92AE-7A8725967707}" type="parTrans" cxnId="{ED0FB6F0-5A42-46CB-8EEF-6403BCD4BD05}">
      <dgm:prSet/>
      <dgm:spPr/>
      <dgm:t>
        <a:bodyPr/>
        <a:lstStyle/>
        <a:p>
          <a:endParaRPr lang="de-DE"/>
        </a:p>
      </dgm:t>
    </dgm:pt>
    <dgm:pt modelId="{5C71BA1E-3868-44E9-8E97-8965975F0D75}" type="sibTrans" cxnId="{ED0FB6F0-5A42-46CB-8EEF-6403BCD4BD05}">
      <dgm:prSet/>
      <dgm:spPr/>
      <dgm:t>
        <a:bodyPr/>
        <a:lstStyle/>
        <a:p>
          <a:endParaRPr lang="de-DE"/>
        </a:p>
      </dgm:t>
    </dgm:pt>
    <dgm:pt modelId="{93D59761-F2EF-4201-A55D-820EBC68028A}">
      <dgm:prSet/>
      <dgm:spPr/>
      <dgm:t>
        <a:bodyPr/>
        <a:lstStyle/>
        <a:p>
          <a:r>
            <a:rPr lang="en-US"/>
            <a:t>Lack of trust and confidence in the coalition</a:t>
          </a:r>
          <a:endParaRPr lang="de-DE"/>
        </a:p>
      </dgm:t>
    </dgm:pt>
    <dgm:pt modelId="{B8388EEC-02A9-42EB-AF16-3424145DB129}" type="parTrans" cxnId="{290F7C50-C1B1-4C7F-9C9E-2A15A1AB183A}">
      <dgm:prSet/>
      <dgm:spPr/>
      <dgm:t>
        <a:bodyPr/>
        <a:lstStyle/>
        <a:p>
          <a:endParaRPr lang="de-DE"/>
        </a:p>
      </dgm:t>
    </dgm:pt>
    <dgm:pt modelId="{C1F06286-3CBE-4B9E-AAB0-F73EAE9EA8DE}" type="sibTrans" cxnId="{290F7C50-C1B1-4C7F-9C9E-2A15A1AB183A}">
      <dgm:prSet/>
      <dgm:spPr/>
      <dgm:t>
        <a:bodyPr/>
        <a:lstStyle/>
        <a:p>
          <a:endParaRPr lang="de-DE"/>
        </a:p>
      </dgm:t>
    </dgm:pt>
    <dgm:pt modelId="{851D1EB8-B06C-4441-86F7-C335FD4DDA3A}">
      <dgm:prSet/>
      <dgm:spPr/>
      <dgm:t>
        <a:bodyPr/>
        <a:lstStyle/>
        <a:p>
          <a:r>
            <a:rPr lang="en-GB"/>
            <a:t>How to move it forward (recommended actions)</a:t>
          </a:r>
          <a:endParaRPr lang="de-DE"/>
        </a:p>
      </dgm:t>
    </dgm:pt>
    <dgm:pt modelId="{0EDCFA94-E2B0-4DEB-9AB0-2A301618FEF9}" type="parTrans" cxnId="{9C7F71D3-8F62-4670-95E0-953387E5B749}">
      <dgm:prSet/>
      <dgm:spPr/>
      <dgm:t>
        <a:bodyPr/>
        <a:lstStyle/>
        <a:p>
          <a:endParaRPr lang="de-DE"/>
        </a:p>
      </dgm:t>
    </dgm:pt>
    <dgm:pt modelId="{82AD3D91-E8EC-45C3-881C-05C10DB97F74}" type="sibTrans" cxnId="{9C7F71D3-8F62-4670-95E0-953387E5B749}">
      <dgm:prSet/>
      <dgm:spPr/>
      <dgm:t>
        <a:bodyPr/>
        <a:lstStyle/>
        <a:p>
          <a:endParaRPr lang="de-DE"/>
        </a:p>
      </dgm:t>
    </dgm:pt>
    <dgm:pt modelId="{0289994D-F607-4B8D-BE01-180D09506623}">
      <dgm:prSet/>
      <dgm:spPr/>
      <dgm:t>
        <a:bodyPr/>
        <a:lstStyle/>
        <a:p>
          <a:r>
            <a:rPr lang="en-US"/>
            <a:t>Identify skilled and respected individuals from major stakeholder groups</a:t>
          </a:r>
          <a:endParaRPr lang="de-DE"/>
        </a:p>
      </dgm:t>
    </dgm:pt>
    <dgm:pt modelId="{8888ED8F-54A5-4701-80A3-AB1B61FF1C6C}" type="parTrans" cxnId="{C99125AB-E993-46CB-BB43-C9FB0B64D4C8}">
      <dgm:prSet/>
      <dgm:spPr/>
      <dgm:t>
        <a:bodyPr/>
        <a:lstStyle/>
        <a:p>
          <a:endParaRPr lang="de-DE"/>
        </a:p>
      </dgm:t>
    </dgm:pt>
    <dgm:pt modelId="{E849D9E4-1ABF-470C-9D8F-49C67F7CD961}" type="sibTrans" cxnId="{C99125AB-E993-46CB-BB43-C9FB0B64D4C8}">
      <dgm:prSet/>
      <dgm:spPr/>
      <dgm:t>
        <a:bodyPr/>
        <a:lstStyle/>
        <a:p>
          <a:endParaRPr lang="de-DE"/>
        </a:p>
      </dgm:t>
    </dgm:pt>
    <dgm:pt modelId="{AECF9A42-4E16-46AB-B787-AE217FDDE4F8}" type="pres">
      <dgm:prSet presAssocID="{10569621-236F-4204-AC4E-416379BE684D}" presName="Name0" presStyleCnt="0">
        <dgm:presLayoutVars>
          <dgm:dir/>
          <dgm:animLvl val="lvl"/>
          <dgm:resizeHandles val="exact"/>
        </dgm:presLayoutVars>
      </dgm:prSet>
      <dgm:spPr/>
    </dgm:pt>
    <dgm:pt modelId="{DF2DC8F9-EA49-4B35-B8A1-AE3F68353164}" type="pres">
      <dgm:prSet presAssocID="{3059609C-D793-4BFF-9B9C-6DA361330111}" presName="composite" presStyleCnt="0"/>
      <dgm:spPr/>
    </dgm:pt>
    <dgm:pt modelId="{9B3102AE-E561-413B-B5AA-851F76B15CE2}" type="pres">
      <dgm:prSet presAssocID="{3059609C-D793-4BFF-9B9C-6DA361330111}" presName="parTx" presStyleLbl="alignNode1" presStyleIdx="0" presStyleCnt="4">
        <dgm:presLayoutVars>
          <dgm:chMax val="0"/>
          <dgm:chPref val="0"/>
          <dgm:bulletEnabled val="1"/>
        </dgm:presLayoutVars>
      </dgm:prSet>
      <dgm:spPr/>
    </dgm:pt>
    <dgm:pt modelId="{9574EAE3-32F6-4752-930E-1DAC6F8C2D8F}" type="pres">
      <dgm:prSet presAssocID="{3059609C-D793-4BFF-9B9C-6DA361330111}" presName="desTx" presStyleLbl="alignAccFollowNode1" presStyleIdx="0" presStyleCnt="4">
        <dgm:presLayoutVars>
          <dgm:bulletEnabled val="1"/>
        </dgm:presLayoutVars>
      </dgm:prSet>
      <dgm:spPr/>
    </dgm:pt>
    <dgm:pt modelId="{74D9636B-6A5E-476A-A6FC-B2C95675ECE0}" type="pres">
      <dgm:prSet presAssocID="{834BF00B-B54F-4F7C-80D8-6CD5AD616971}" presName="space" presStyleCnt="0"/>
      <dgm:spPr/>
    </dgm:pt>
    <dgm:pt modelId="{1665DFBD-1C75-4D60-9D24-B79AE6F9CAA3}" type="pres">
      <dgm:prSet presAssocID="{4DB98F88-92DD-403F-A9F4-B5A4A315224C}" presName="composite" presStyleCnt="0"/>
      <dgm:spPr/>
    </dgm:pt>
    <dgm:pt modelId="{6ED37B52-E474-45A9-84E0-1C3AAE726895}" type="pres">
      <dgm:prSet presAssocID="{4DB98F88-92DD-403F-A9F4-B5A4A315224C}" presName="parTx" presStyleLbl="alignNode1" presStyleIdx="1" presStyleCnt="4">
        <dgm:presLayoutVars>
          <dgm:chMax val="0"/>
          <dgm:chPref val="0"/>
          <dgm:bulletEnabled val="1"/>
        </dgm:presLayoutVars>
      </dgm:prSet>
      <dgm:spPr/>
    </dgm:pt>
    <dgm:pt modelId="{00339A8D-C407-46CB-9D05-DC3B7EC26E5E}" type="pres">
      <dgm:prSet presAssocID="{4DB98F88-92DD-403F-A9F4-B5A4A315224C}" presName="desTx" presStyleLbl="alignAccFollowNode1" presStyleIdx="1" presStyleCnt="4">
        <dgm:presLayoutVars>
          <dgm:bulletEnabled val="1"/>
        </dgm:presLayoutVars>
      </dgm:prSet>
      <dgm:spPr/>
    </dgm:pt>
    <dgm:pt modelId="{AD57B2BB-D3E8-4215-9E93-2E1235A1AD28}" type="pres">
      <dgm:prSet presAssocID="{88C47690-7134-426D-BCCD-31241675B31D}" presName="space" presStyleCnt="0"/>
      <dgm:spPr/>
    </dgm:pt>
    <dgm:pt modelId="{C328C14A-5C7A-4E0E-932A-F3274A2CA41E}" type="pres">
      <dgm:prSet presAssocID="{167093A0-F4FD-444C-BB60-B591C76010C3}" presName="composite" presStyleCnt="0"/>
      <dgm:spPr/>
    </dgm:pt>
    <dgm:pt modelId="{4692A071-2A96-425E-8025-DF1EEA246A75}" type="pres">
      <dgm:prSet presAssocID="{167093A0-F4FD-444C-BB60-B591C76010C3}" presName="parTx" presStyleLbl="alignNode1" presStyleIdx="2" presStyleCnt="4">
        <dgm:presLayoutVars>
          <dgm:chMax val="0"/>
          <dgm:chPref val="0"/>
          <dgm:bulletEnabled val="1"/>
        </dgm:presLayoutVars>
      </dgm:prSet>
      <dgm:spPr/>
    </dgm:pt>
    <dgm:pt modelId="{6797F35A-9283-43E4-AADD-89894CF4810A}" type="pres">
      <dgm:prSet presAssocID="{167093A0-F4FD-444C-BB60-B591C76010C3}" presName="desTx" presStyleLbl="alignAccFollowNode1" presStyleIdx="2" presStyleCnt="4">
        <dgm:presLayoutVars>
          <dgm:bulletEnabled val="1"/>
        </dgm:presLayoutVars>
      </dgm:prSet>
      <dgm:spPr/>
    </dgm:pt>
    <dgm:pt modelId="{733CA2EC-A267-4357-98AB-198FDCB6814A}" type="pres">
      <dgm:prSet presAssocID="{5C71BA1E-3868-44E9-8E97-8965975F0D75}" presName="space" presStyleCnt="0"/>
      <dgm:spPr/>
    </dgm:pt>
    <dgm:pt modelId="{C4EBE65F-FEFF-40A9-B55A-4F59F9E56DF1}" type="pres">
      <dgm:prSet presAssocID="{851D1EB8-B06C-4441-86F7-C335FD4DDA3A}" presName="composite" presStyleCnt="0"/>
      <dgm:spPr/>
    </dgm:pt>
    <dgm:pt modelId="{501C7D33-1450-4578-8C6F-657F70BAD697}" type="pres">
      <dgm:prSet presAssocID="{851D1EB8-B06C-4441-86F7-C335FD4DDA3A}" presName="parTx" presStyleLbl="alignNode1" presStyleIdx="3" presStyleCnt="4">
        <dgm:presLayoutVars>
          <dgm:chMax val="0"/>
          <dgm:chPref val="0"/>
          <dgm:bulletEnabled val="1"/>
        </dgm:presLayoutVars>
      </dgm:prSet>
      <dgm:spPr/>
    </dgm:pt>
    <dgm:pt modelId="{52C62472-64D3-4B07-B578-35A14E4C1E7D}" type="pres">
      <dgm:prSet presAssocID="{851D1EB8-B06C-4441-86F7-C335FD4DDA3A}" presName="desTx" presStyleLbl="alignAccFollowNode1" presStyleIdx="3" presStyleCnt="4">
        <dgm:presLayoutVars>
          <dgm:bulletEnabled val="1"/>
        </dgm:presLayoutVars>
      </dgm:prSet>
      <dgm:spPr/>
    </dgm:pt>
  </dgm:ptLst>
  <dgm:cxnLst>
    <dgm:cxn modelId="{BA7E9008-741C-4F25-A8F4-9D264E31C03D}" type="presOf" srcId="{749A9D82-5064-4D68-B15C-800354587FF3}" destId="{9574EAE3-32F6-4752-930E-1DAC6F8C2D8F}" srcOrd="0" destOrd="1" presId="urn:microsoft.com/office/officeart/2005/8/layout/hList1"/>
    <dgm:cxn modelId="{F314A31D-1C80-40A7-90CE-0A237754E84F}" type="presOf" srcId="{93D59761-F2EF-4201-A55D-820EBC68028A}" destId="{6797F35A-9283-43E4-AADD-89894CF4810A}" srcOrd="0" destOrd="0" presId="urn:microsoft.com/office/officeart/2005/8/layout/hList1"/>
    <dgm:cxn modelId="{AD0E0C2E-68D9-4453-8FC4-99FFCAA26386}" type="presOf" srcId="{851D1EB8-B06C-4441-86F7-C335FD4DDA3A}" destId="{501C7D33-1450-4578-8C6F-657F70BAD697}" srcOrd="0" destOrd="0" presId="urn:microsoft.com/office/officeart/2005/8/layout/hList1"/>
    <dgm:cxn modelId="{51C46C34-BEDD-4E38-9AB1-5E0740525F3D}" type="presOf" srcId="{71CEDD60-90C7-4CFF-8518-B91925ADD102}" destId="{00339A8D-C407-46CB-9D05-DC3B7EC26E5E}" srcOrd="0" destOrd="0" presId="urn:microsoft.com/office/officeart/2005/8/layout/hList1"/>
    <dgm:cxn modelId="{81BD2C42-C9E1-42F8-9DAE-FB9434286260}" type="presOf" srcId="{167093A0-F4FD-444C-BB60-B591C76010C3}" destId="{4692A071-2A96-425E-8025-DF1EEA246A75}" srcOrd="0" destOrd="0" presId="urn:microsoft.com/office/officeart/2005/8/layout/hList1"/>
    <dgm:cxn modelId="{195A6E43-D42F-4D3E-B1B1-CCB8F7C64397}" srcId="{3059609C-D793-4BFF-9B9C-6DA361330111}" destId="{E20379F3-0E08-4050-A3E9-2ACFFA9EE1A7}" srcOrd="0" destOrd="0" parTransId="{6BC7A434-78E1-49A6-B736-EC98D69DF09E}" sibTransId="{EC7A59BA-93CA-4D01-B285-5825458F0E19}"/>
    <dgm:cxn modelId="{C475CD66-B8D2-4C41-9DF4-5BC4D6778512}" type="presOf" srcId="{E20379F3-0E08-4050-A3E9-2ACFFA9EE1A7}" destId="{9574EAE3-32F6-4752-930E-1DAC6F8C2D8F}" srcOrd="0" destOrd="0" presId="urn:microsoft.com/office/officeart/2005/8/layout/hList1"/>
    <dgm:cxn modelId="{290F7C50-C1B1-4C7F-9C9E-2A15A1AB183A}" srcId="{167093A0-F4FD-444C-BB60-B591C76010C3}" destId="{93D59761-F2EF-4201-A55D-820EBC68028A}" srcOrd="0" destOrd="0" parTransId="{B8388EEC-02A9-42EB-AF16-3424145DB129}" sibTransId="{C1F06286-3CBE-4B9E-AAB0-F73EAE9EA8DE}"/>
    <dgm:cxn modelId="{661D5B73-573C-448B-82C9-C9E9D48ACC06}" type="presOf" srcId="{3059609C-D793-4BFF-9B9C-6DA361330111}" destId="{9B3102AE-E561-413B-B5AA-851F76B15CE2}" srcOrd="0" destOrd="0" presId="urn:microsoft.com/office/officeart/2005/8/layout/hList1"/>
    <dgm:cxn modelId="{978BBC75-DAD3-4FC6-A66E-40C77EE3C5E8}" type="presOf" srcId="{10569621-236F-4204-AC4E-416379BE684D}" destId="{AECF9A42-4E16-46AB-B787-AE217FDDE4F8}" srcOrd="0" destOrd="0" presId="urn:microsoft.com/office/officeart/2005/8/layout/hList1"/>
    <dgm:cxn modelId="{EDF63957-DE59-4CEB-A7EA-4B9374192076}" type="presOf" srcId="{4DB98F88-92DD-403F-A9F4-B5A4A315224C}" destId="{6ED37B52-E474-45A9-84E0-1C3AAE726895}" srcOrd="0" destOrd="0" presId="urn:microsoft.com/office/officeart/2005/8/layout/hList1"/>
    <dgm:cxn modelId="{53148377-201D-40D4-BE2E-54AD99DBFF8D}" srcId="{10569621-236F-4204-AC4E-416379BE684D}" destId="{4DB98F88-92DD-403F-A9F4-B5A4A315224C}" srcOrd="1" destOrd="0" parTransId="{46048A1B-4C95-4741-9659-1DFC55B1A54E}" sibTransId="{88C47690-7134-426D-BCCD-31241675B31D}"/>
    <dgm:cxn modelId="{5C3EE178-6F58-469F-B897-15C060402F5C}" srcId="{3059609C-D793-4BFF-9B9C-6DA361330111}" destId="{749A9D82-5064-4D68-B15C-800354587FF3}" srcOrd="1" destOrd="0" parTransId="{8EF4ABC1-E52C-4E5D-BC55-D142DAD43A15}" sibTransId="{7FFAF032-0778-44F4-B6A2-BF53D7F252E5}"/>
    <dgm:cxn modelId="{EC9C377D-15ED-4752-9BC6-34307467BFFF}" srcId="{4DB98F88-92DD-403F-A9F4-B5A4A315224C}" destId="{26074B8D-8B93-40D8-9442-15FD1D9584AB}" srcOrd="1" destOrd="0" parTransId="{79F448E5-F16C-415B-AC02-13B541EBB189}" sibTransId="{6FA6C988-D931-4809-8EE7-8174614CECEB}"/>
    <dgm:cxn modelId="{259044A1-DA83-467B-9EA0-882E5E2E24BF}" srcId="{10569621-236F-4204-AC4E-416379BE684D}" destId="{3059609C-D793-4BFF-9B9C-6DA361330111}" srcOrd="0" destOrd="0" parTransId="{D0475AFD-CE3D-4BAE-8561-133B599B09EA}" sibTransId="{834BF00B-B54F-4F7C-80D8-6CD5AD616971}"/>
    <dgm:cxn modelId="{C99125AB-E993-46CB-BB43-C9FB0B64D4C8}" srcId="{851D1EB8-B06C-4441-86F7-C335FD4DDA3A}" destId="{0289994D-F607-4B8D-BE01-180D09506623}" srcOrd="0" destOrd="0" parTransId="{8888ED8F-54A5-4701-80A3-AB1B61FF1C6C}" sibTransId="{E849D9E4-1ABF-470C-9D8F-49C67F7CD961}"/>
    <dgm:cxn modelId="{F4EE5EBE-94AA-4B9C-B420-069324D3022C}" type="presOf" srcId="{26074B8D-8B93-40D8-9442-15FD1D9584AB}" destId="{00339A8D-C407-46CB-9D05-DC3B7EC26E5E}" srcOrd="0" destOrd="1" presId="urn:microsoft.com/office/officeart/2005/8/layout/hList1"/>
    <dgm:cxn modelId="{9C7F71D3-8F62-4670-95E0-953387E5B749}" srcId="{10569621-236F-4204-AC4E-416379BE684D}" destId="{851D1EB8-B06C-4441-86F7-C335FD4DDA3A}" srcOrd="3" destOrd="0" parTransId="{0EDCFA94-E2B0-4DEB-9AB0-2A301618FEF9}" sibTransId="{82AD3D91-E8EC-45C3-881C-05C10DB97F74}"/>
    <dgm:cxn modelId="{AB27B4EE-AB79-4711-A55F-F4210D078F5B}" srcId="{4DB98F88-92DD-403F-A9F4-B5A4A315224C}" destId="{71CEDD60-90C7-4CFF-8518-B91925ADD102}" srcOrd="0" destOrd="0" parTransId="{201BB9E2-46EE-419A-95BC-C2E682DBC0DE}" sibTransId="{5D3EA240-CA44-4A5F-9D62-14B00D9EF4F6}"/>
    <dgm:cxn modelId="{ED0FB6F0-5A42-46CB-8EEF-6403BCD4BD05}" srcId="{10569621-236F-4204-AC4E-416379BE684D}" destId="{167093A0-F4FD-444C-BB60-B591C76010C3}" srcOrd="2" destOrd="0" parTransId="{0F17C06F-FC25-4FB9-92AE-7A8725967707}" sibTransId="{5C71BA1E-3868-44E9-8E97-8965975F0D75}"/>
    <dgm:cxn modelId="{34A575F4-AA9D-4D6E-AF90-30D667CF91E9}" type="presOf" srcId="{0289994D-F607-4B8D-BE01-180D09506623}" destId="{52C62472-64D3-4B07-B578-35A14E4C1E7D}" srcOrd="0" destOrd="0" presId="urn:microsoft.com/office/officeart/2005/8/layout/hList1"/>
    <dgm:cxn modelId="{CD464DE8-9ECA-4B91-8BF2-55AF21253237}" type="presParOf" srcId="{AECF9A42-4E16-46AB-B787-AE217FDDE4F8}" destId="{DF2DC8F9-EA49-4B35-B8A1-AE3F68353164}" srcOrd="0" destOrd="0" presId="urn:microsoft.com/office/officeart/2005/8/layout/hList1"/>
    <dgm:cxn modelId="{235B3DF5-7CF4-497A-A3C1-4AB7F13A1CD6}" type="presParOf" srcId="{DF2DC8F9-EA49-4B35-B8A1-AE3F68353164}" destId="{9B3102AE-E561-413B-B5AA-851F76B15CE2}" srcOrd="0" destOrd="0" presId="urn:microsoft.com/office/officeart/2005/8/layout/hList1"/>
    <dgm:cxn modelId="{CBE99B32-BDAC-43EE-83ED-15F538789508}" type="presParOf" srcId="{DF2DC8F9-EA49-4B35-B8A1-AE3F68353164}" destId="{9574EAE3-32F6-4752-930E-1DAC6F8C2D8F}" srcOrd="1" destOrd="0" presId="urn:microsoft.com/office/officeart/2005/8/layout/hList1"/>
    <dgm:cxn modelId="{33F8B244-F7CA-475D-B83D-08F30B407743}" type="presParOf" srcId="{AECF9A42-4E16-46AB-B787-AE217FDDE4F8}" destId="{74D9636B-6A5E-476A-A6FC-B2C95675ECE0}" srcOrd="1" destOrd="0" presId="urn:microsoft.com/office/officeart/2005/8/layout/hList1"/>
    <dgm:cxn modelId="{8A6C7262-076D-4996-9808-0BF21A417E16}" type="presParOf" srcId="{AECF9A42-4E16-46AB-B787-AE217FDDE4F8}" destId="{1665DFBD-1C75-4D60-9D24-B79AE6F9CAA3}" srcOrd="2" destOrd="0" presId="urn:microsoft.com/office/officeart/2005/8/layout/hList1"/>
    <dgm:cxn modelId="{C8CCF6F5-9BC1-4C8F-85CC-3CFA055C864B}" type="presParOf" srcId="{1665DFBD-1C75-4D60-9D24-B79AE6F9CAA3}" destId="{6ED37B52-E474-45A9-84E0-1C3AAE726895}" srcOrd="0" destOrd="0" presId="urn:microsoft.com/office/officeart/2005/8/layout/hList1"/>
    <dgm:cxn modelId="{4EE66D55-8433-4216-B2BF-DCB13E3A3C1D}" type="presParOf" srcId="{1665DFBD-1C75-4D60-9D24-B79AE6F9CAA3}" destId="{00339A8D-C407-46CB-9D05-DC3B7EC26E5E}" srcOrd="1" destOrd="0" presId="urn:microsoft.com/office/officeart/2005/8/layout/hList1"/>
    <dgm:cxn modelId="{997FC38C-E964-4227-9BF6-0ECE550F9251}" type="presParOf" srcId="{AECF9A42-4E16-46AB-B787-AE217FDDE4F8}" destId="{AD57B2BB-D3E8-4215-9E93-2E1235A1AD28}" srcOrd="3" destOrd="0" presId="urn:microsoft.com/office/officeart/2005/8/layout/hList1"/>
    <dgm:cxn modelId="{A9388C6B-DC7F-47FF-9CD2-0BCB89323990}" type="presParOf" srcId="{AECF9A42-4E16-46AB-B787-AE217FDDE4F8}" destId="{C328C14A-5C7A-4E0E-932A-F3274A2CA41E}" srcOrd="4" destOrd="0" presId="urn:microsoft.com/office/officeart/2005/8/layout/hList1"/>
    <dgm:cxn modelId="{C3C29306-A25E-4AA6-A038-0D2E258C933E}" type="presParOf" srcId="{C328C14A-5C7A-4E0E-932A-F3274A2CA41E}" destId="{4692A071-2A96-425E-8025-DF1EEA246A75}" srcOrd="0" destOrd="0" presId="urn:microsoft.com/office/officeart/2005/8/layout/hList1"/>
    <dgm:cxn modelId="{5DDB7A11-00E6-4D73-ABC3-58E799C71A0D}" type="presParOf" srcId="{C328C14A-5C7A-4E0E-932A-F3274A2CA41E}" destId="{6797F35A-9283-43E4-AADD-89894CF4810A}" srcOrd="1" destOrd="0" presId="urn:microsoft.com/office/officeart/2005/8/layout/hList1"/>
    <dgm:cxn modelId="{F24966FB-35A9-4F4C-9AED-64F353A5C6BF}" type="presParOf" srcId="{AECF9A42-4E16-46AB-B787-AE217FDDE4F8}" destId="{733CA2EC-A267-4357-98AB-198FDCB6814A}" srcOrd="5" destOrd="0" presId="urn:microsoft.com/office/officeart/2005/8/layout/hList1"/>
    <dgm:cxn modelId="{F42C1598-9CA9-424D-84D5-CEEA38271813}" type="presParOf" srcId="{AECF9A42-4E16-46AB-B787-AE217FDDE4F8}" destId="{C4EBE65F-FEFF-40A9-B55A-4F59F9E56DF1}" srcOrd="6" destOrd="0" presId="urn:microsoft.com/office/officeart/2005/8/layout/hList1"/>
    <dgm:cxn modelId="{4F7990D5-6BDD-4948-8F06-0FBE7761CB9F}" type="presParOf" srcId="{C4EBE65F-FEFF-40A9-B55A-4F59F9E56DF1}" destId="{501C7D33-1450-4578-8C6F-657F70BAD697}" srcOrd="0" destOrd="0" presId="urn:microsoft.com/office/officeart/2005/8/layout/hList1"/>
    <dgm:cxn modelId="{F4FBAB9C-B155-4F35-927F-F701983FD6D9}" type="presParOf" srcId="{C4EBE65F-FEFF-40A9-B55A-4F59F9E56DF1}" destId="{52C62472-64D3-4B07-B578-35A14E4C1E7D}"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ACD5588-30D0-4D9F-974C-BC2D20C5D06B}">
      <dsp:nvSpPr>
        <dsp:cNvPr id="0" name=""/>
        <dsp:cNvSpPr/>
      </dsp:nvSpPr>
      <dsp:spPr>
        <a:xfrm>
          <a:off x="4098594" y="57825"/>
          <a:ext cx="2775611" cy="2775611"/>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933450">
            <a:lnSpc>
              <a:spcPct val="90000"/>
            </a:lnSpc>
            <a:spcBef>
              <a:spcPct val="0"/>
            </a:spcBef>
            <a:spcAft>
              <a:spcPct val="35000"/>
            </a:spcAft>
            <a:buNone/>
          </a:pPr>
          <a:r>
            <a:rPr lang="en-GB" sz="2100" kern="1200"/>
            <a:t>Quality management system (QMS)</a:t>
          </a:r>
          <a:endParaRPr lang="de-DE" sz="2100" kern="1200"/>
        </a:p>
      </dsp:txBody>
      <dsp:txXfrm>
        <a:off x="4468675" y="543557"/>
        <a:ext cx="2035448" cy="1249025"/>
      </dsp:txXfrm>
    </dsp:sp>
    <dsp:sp modelId="{A29A13F1-4F40-49F2-A14C-011C5F456F85}">
      <dsp:nvSpPr>
        <dsp:cNvPr id="0" name=""/>
        <dsp:cNvSpPr/>
      </dsp:nvSpPr>
      <dsp:spPr>
        <a:xfrm>
          <a:off x="5100127" y="1792582"/>
          <a:ext cx="2775611" cy="2775611"/>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933450">
            <a:lnSpc>
              <a:spcPct val="90000"/>
            </a:lnSpc>
            <a:spcBef>
              <a:spcPct val="0"/>
            </a:spcBef>
            <a:spcAft>
              <a:spcPct val="35000"/>
            </a:spcAft>
            <a:buNone/>
          </a:pPr>
          <a:r>
            <a:rPr lang="en-GB" sz="2100" kern="1200"/>
            <a:t>Business continuity management system (BCMS)</a:t>
          </a:r>
          <a:endParaRPr lang="de-DE" sz="2100" kern="1200"/>
        </a:p>
      </dsp:txBody>
      <dsp:txXfrm>
        <a:off x="5949001" y="2509615"/>
        <a:ext cx="1665366" cy="1526586"/>
      </dsp:txXfrm>
    </dsp:sp>
    <dsp:sp modelId="{9EEDF986-1E99-4E0D-A171-9095E6A8F129}">
      <dsp:nvSpPr>
        <dsp:cNvPr id="0" name=""/>
        <dsp:cNvSpPr/>
      </dsp:nvSpPr>
      <dsp:spPr>
        <a:xfrm>
          <a:off x="3097061" y="1792582"/>
          <a:ext cx="2775611" cy="2775611"/>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933450">
            <a:lnSpc>
              <a:spcPct val="90000"/>
            </a:lnSpc>
            <a:spcBef>
              <a:spcPct val="0"/>
            </a:spcBef>
            <a:spcAft>
              <a:spcPct val="35000"/>
            </a:spcAft>
            <a:buNone/>
          </a:pPr>
          <a:r>
            <a:rPr lang="en-GB" sz="2100" kern="1200"/>
            <a:t>Information security management system (ISMS)</a:t>
          </a:r>
          <a:endParaRPr lang="de-DE" sz="2100" kern="1200"/>
        </a:p>
      </dsp:txBody>
      <dsp:txXfrm>
        <a:off x="3358431" y="2509615"/>
        <a:ext cx="1665366" cy="1526586"/>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3B02B8E-708B-42B0-9614-E20C1E1F6585}">
      <dsp:nvSpPr>
        <dsp:cNvPr id="0" name=""/>
        <dsp:cNvSpPr/>
      </dsp:nvSpPr>
      <dsp:spPr>
        <a:xfrm>
          <a:off x="4125" y="821840"/>
          <a:ext cx="2480667" cy="907118"/>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73152" rIns="128016" bIns="73152" numCol="1" spcCol="1270" anchor="ctr" anchorCtr="0">
          <a:noAutofit/>
        </a:bodyPr>
        <a:lstStyle/>
        <a:p>
          <a:pPr marL="0" lvl="0" indent="0" algn="ctr" defTabSz="800100">
            <a:lnSpc>
              <a:spcPct val="90000"/>
            </a:lnSpc>
            <a:spcBef>
              <a:spcPct val="0"/>
            </a:spcBef>
            <a:spcAft>
              <a:spcPct val="35000"/>
            </a:spcAft>
            <a:buNone/>
          </a:pPr>
          <a:r>
            <a:rPr lang="en-GB" sz="1800" kern="1200"/>
            <a:t>What to do (core challenge)</a:t>
          </a:r>
          <a:endParaRPr lang="de-DE" sz="1800" kern="1200"/>
        </a:p>
      </dsp:txBody>
      <dsp:txXfrm>
        <a:off x="4125" y="821840"/>
        <a:ext cx="2480667" cy="907118"/>
      </dsp:txXfrm>
    </dsp:sp>
    <dsp:sp modelId="{3A60C917-6DA9-45A2-89DF-C71E37FB183A}">
      <dsp:nvSpPr>
        <dsp:cNvPr id="0" name=""/>
        <dsp:cNvSpPr/>
      </dsp:nvSpPr>
      <dsp:spPr>
        <a:xfrm>
          <a:off x="4125" y="1728958"/>
          <a:ext cx="2480667" cy="2075220"/>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6012" tIns="96012" rIns="128016" bIns="144018" numCol="1" spcCol="1270" anchor="t" anchorCtr="0">
          <a:noAutofit/>
        </a:bodyPr>
        <a:lstStyle/>
        <a:p>
          <a:pPr marL="171450" lvl="1" indent="-171450" algn="l" defTabSz="800100">
            <a:lnSpc>
              <a:spcPct val="90000"/>
            </a:lnSpc>
            <a:spcBef>
              <a:spcPct val="0"/>
            </a:spcBef>
            <a:spcAft>
              <a:spcPct val="15000"/>
            </a:spcAft>
            <a:buChar char="•"/>
          </a:pPr>
          <a:r>
            <a:rPr lang="en-US" sz="1800" kern="1200"/>
            <a:t>Get the guiding coalition to develop a clear vision and strategy</a:t>
          </a:r>
          <a:endParaRPr lang="de-DE" sz="1800" kern="1200"/>
        </a:p>
        <a:p>
          <a:pPr marL="171450" lvl="1" indent="-171450" algn="l" defTabSz="800100">
            <a:lnSpc>
              <a:spcPct val="90000"/>
            </a:lnSpc>
            <a:spcBef>
              <a:spcPct val="0"/>
            </a:spcBef>
            <a:spcAft>
              <a:spcPct val="15000"/>
            </a:spcAft>
            <a:buChar char="•"/>
          </a:pPr>
          <a:r>
            <a:rPr lang="en-US" sz="1800" kern="1200"/>
            <a:t>As part of the strategy, address the people factor</a:t>
          </a:r>
          <a:endParaRPr lang="de-DE" sz="1800" kern="1200"/>
        </a:p>
      </dsp:txBody>
      <dsp:txXfrm>
        <a:off x="4125" y="1728958"/>
        <a:ext cx="2480667" cy="2075220"/>
      </dsp:txXfrm>
    </dsp:sp>
    <dsp:sp modelId="{2DFBF8DE-31CE-45E4-9821-2B171D3BE9EB}">
      <dsp:nvSpPr>
        <dsp:cNvPr id="0" name=""/>
        <dsp:cNvSpPr/>
      </dsp:nvSpPr>
      <dsp:spPr>
        <a:xfrm>
          <a:off x="2832086" y="821840"/>
          <a:ext cx="2480667" cy="907118"/>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73152" rIns="128016" bIns="73152" numCol="1" spcCol="1270" anchor="ctr" anchorCtr="0">
          <a:noAutofit/>
        </a:bodyPr>
        <a:lstStyle/>
        <a:p>
          <a:pPr marL="0" lvl="0" indent="0" algn="ctr" defTabSz="800100">
            <a:lnSpc>
              <a:spcPct val="90000"/>
            </a:lnSpc>
            <a:spcBef>
              <a:spcPct val="0"/>
            </a:spcBef>
            <a:spcAft>
              <a:spcPct val="35000"/>
            </a:spcAft>
            <a:buNone/>
          </a:pPr>
          <a:r>
            <a:rPr lang="en-GB" sz="1800" kern="1200"/>
            <a:t>What to achieve (desired behaviour / situation)</a:t>
          </a:r>
          <a:endParaRPr lang="de-DE" sz="1800" kern="1200"/>
        </a:p>
      </dsp:txBody>
      <dsp:txXfrm>
        <a:off x="2832086" y="821840"/>
        <a:ext cx="2480667" cy="907118"/>
      </dsp:txXfrm>
    </dsp:sp>
    <dsp:sp modelId="{5F9DF71F-2B42-4B3A-9AD5-8C09766A07A6}">
      <dsp:nvSpPr>
        <dsp:cNvPr id="0" name=""/>
        <dsp:cNvSpPr/>
      </dsp:nvSpPr>
      <dsp:spPr>
        <a:xfrm>
          <a:off x="2832086" y="1728958"/>
          <a:ext cx="2480667" cy="2075220"/>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6012" tIns="96012" rIns="128016" bIns="144018" numCol="1" spcCol="1270" anchor="t" anchorCtr="0">
          <a:noAutofit/>
        </a:bodyPr>
        <a:lstStyle/>
        <a:p>
          <a:pPr marL="171450" lvl="1" indent="-171450" algn="l" defTabSz="800100">
            <a:lnSpc>
              <a:spcPct val="90000"/>
            </a:lnSpc>
            <a:spcBef>
              <a:spcPct val="0"/>
            </a:spcBef>
            <a:spcAft>
              <a:spcPct val="15000"/>
            </a:spcAft>
            <a:buChar char="•"/>
          </a:pPr>
          <a:r>
            <a:rPr lang="en-US" sz="1800" kern="1200"/>
            <a:t>A clear vision and strategy has been developed by the guiding team</a:t>
          </a:r>
          <a:endParaRPr lang="de-DE" sz="1800" kern="1200"/>
        </a:p>
      </dsp:txBody>
      <dsp:txXfrm>
        <a:off x="2832086" y="1728958"/>
        <a:ext cx="2480667" cy="2075220"/>
      </dsp:txXfrm>
    </dsp:sp>
    <dsp:sp modelId="{C4EE8277-50AD-4C7F-9580-4E90B5BE74F0}">
      <dsp:nvSpPr>
        <dsp:cNvPr id="0" name=""/>
        <dsp:cNvSpPr/>
      </dsp:nvSpPr>
      <dsp:spPr>
        <a:xfrm>
          <a:off x="5660046" y="821840"/>
          <a:ext cx="2480667" cy="907118"/>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73152" rIns="128016" bIns="73152" numCol="1" spcCol="1270" anchor="ctr" anchorCtr="0">
          <a:noAutofit/>
        </a:bodyPr>
        <a:lstStyle/>
        <a:p>
          <a:pPr marL="0" lvl="0" indent="0" algn="ctr" defTabSz="800100">
            <a:lnSpc>
              <a:spcPct val="90000"/>
            </a:lnSpc>
            <a:spcBef>
              <a:spcPct val="0"/>
            </a:spcBef>
            <a:spcAft>
              <a:spcPct val="35000"/>
            </a:spcAft>
            <a:buNone/>
          </a:pPr>
          <a:r>
            <a:rPr lang="en-GB" sz="1800" kern="1200"/>
            <a:t>What to avoid (risks)</a:t>
          </a:r>
          <a:endParaRPr lang="de-DE" sz="1800" kern="1200"/>
        </a:p>
      </dsp:txBody>
      <dsp:txXfrm>
        <a:off x="5660046" y="821840"/>
        <a:ext cx="2480667" cy="907118"/>
      </dsp:txXfrm>
    </dsp:sp>
    <dsp:sp modelId="{3C54B893-06CF-44E3-9863-CA058D496CF9}">
      <dsp:nvSpPr>
        <dsp:cNvPr id="0" name=""/>
        <dsp:cNvSpPr/>
      </dsp:nvSpPr>
      <dsp:spPr>
        <a:xfrm>
          <a:off x="5660046" y="1728958"/>
          <a:ext cx="2480667" cy="2075220"/>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6012" tIns="96012" rIns="128016" bIns="144018" numCol="1" spcCol="1270" anchor="t" anchorCtr="0">
          <a:noAutofit/>
        </a:bodyPr>
        <a:lstStyle/>
        <a:p>
          <a:pPr marL="171450" lvl="1" indent="-171450" algn="l" defTabSz="800100">
            <a:lnSpc>
              <a:spcPct val="90000"/>
            </a:lnSpc>
            <a:spcBef>
              <a:spcPct val="0"/>
            </a:spcBef>
            <a:spcAft>
              <a:spcPct val="15000"/>
            </a:spcAft>
            <a:buChar char="•"/>
          </a:pPr>
          <a:r>
            <a:rPr lang="en-US" sz="1800" kern="1200"/>
            <a:t>Only focus on numbers (finance) and technology</a:t>
          </a:r>
          <a:endParaRPr lang="de-DE" sz="1800" kern="1200"/>
        </a:p>
        <a:p>
          <a:pPr marL="171450" lvl="1" indent="-171450" algn="l" defTabSz="800100">
            <a:lnSpc>
              <a:spcPct val="90000"/>
            </a:lnSpc>
            <a:spcBef>
              <a:spcPct val="0"/>
            </a:spcBef>
            <a:spcAft>
              <a:spcPct val="15000"/>
            </a:spcAft>
            <a:buChar char="•"/>
          </a:pPr>
          <a:r>
            <a:rPr lang="en-US" sz="1800" kern="1200"/>
            <a:t>Too much consultant speak, too little concrete orientation</a:t>
          </a:r>
          <a:endParaRPr lang="de-DE" sz="1800" kern="1200"/>
        </a:p>
      </dsp:txBody>
      <dsp:txXfrm>
        <a:off x="5660046" y="1728958"/>
        <a:ext cx="2480667" cy="2075220"/>
      </dsp:txXfrm>
    </dsp:sp>
    <dsp:sp modelId="{CB7E3B25-41CF-47B5-A256-0C1E6EB0F8DE}">
      <dsp:nvSpPr>
        <dsp:cNvPr id="0" name=""/>
        <dsp:cNvSpPr/>
      </dsp:nvSpPr>
      <dsp:spPr>
        <a:xfrm>
          <a:off x="8488007" y="821840"/>
          <a:ext cx="2480667" cy="907118"/>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73152" rIns="128016" bIns="73152" numCol="1" spcCol="1270" anchor="ctr" anchorCtr="0">
          <a:noAutofit/>
        </a:bodyPr>
        <a:lstStyle/>
        <a:p>
          <a:pPr marL="0" lvl="0" indent="0" algn="ctr" defTabSz="800100">
            <a:lnSpc>
              <a:spcPct val="90000"/>
            </a:lnSpc>
            <a:spcBef>
              <a:spcPct val="0"/>
            </a:spcBef>
            <a:spcAft>
              <a:spcPct val="35000"/>
            </a:spcAft>
            <a:buNone/>
          </a:pPr>
          <a:r>
            <a:rPr lang="en-GB" sz="1800" kern="1200"/>
            <a:t>How to move it forward (recommended actions)</a:t>
          </a:r>
          <a:endParaRPr lang="de-DE" sz="1800" kern="1200"/>
        </a:p>
      </dsp:txBody>
      <dsp:txXfrm>
        <a:off x="8488007" y="821840"/>
        <a:ext cx="2480667" cy="907118"/>
      </dsp:txXfrm>
    </dsp:sp>
    <dsp:sp modelId="{6D403740-E1EE-4143-9E25-BE3B107E5B5D}">
      <dsp:nvSpPr>
        <dsp:cNvPr id="0" name=""/>
        <dsp:cNvSpPr/>
      </dsp:nvSpPr>
      <dsp:spPr>
        <a:xfrm>
          <a:off x="8488007" y="1728958"/>
          <a:ext cx="2480667" cy="2075220"/>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6012" tIns="96012" rIns="128016" bIns="144018" numCol="1" spcCol="1270" anchor="t" anchorCtr="0">
          <a:noAutofit/>
        </a:bodyPr>
        <a:lstStyle/>
        <a:p>
          <a:pPr marL="171450" lvl="1" indent="-171450" algn="l" defTabSz="800100">
            <a:lnSpc>
              <a:spcPct val="90000"/>
            </a:lnSpc>
            <a:spcBef>
              <a:spcPct val="0"/>
            </a:spcBef>
            <a:spcAft>
              <a:spcPct val="15000"/>
            </a:spcAft>
            <a:buChar char="•"/>
          </a:pPr>
          <a:r>
            <a:rPr lang="en-US" sz="1800" kern="1200"/>
            <a:t>Set up a strategic plan taking into account the people, process and technology factors</a:t>
          </a:r>
          <a:endParaRPr lang="de-DE" sz="1800" kern="1200"/>
        </a:p>
      </dsp:txBody>
      <dsp:txXfrm>
        <a:off x="8488007" y="1728958"/>
        <a:ext cx="2480667" cy="2075220"/>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265BBF5-781C-4B21-BF8C-66A6522ABE37}">
      <dsp:nvSpPr>
        <dsp:cNvPr id="0" name=""/>
        <dsp:cNvSpPr/>
      </dsp:nvSpPr>
      <dsp:spPr>
        <a:xfrm>
          <a:off x="4125" y="960986"/>
          <a:ext cx="2480667" cy="907118"/>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73152" rIns="128016" bIns="73152" numCol="1" spcCol="1270" anchor="ctr" anchorCtr="0">
          <a:noAutofit/>
        </a:bodyPr>
        <a:lstStyle/>
        <a:p>
          <a:pPr marL="0" lvl="0" indent="0" algn="ctr" defTabSz="800100">
            <a:lnSpc>
              <a:spcPct val="90000"/>
            </a:lnSpc>
            <a:spcBef>
              <a:spcPct val="0"/>
            </a:spcBef>
            <a:spcAft>
              <a:spcPct val="35000"/>
            </a:spcAft>
            <a:buNone/>
          </a:pPr>
          <a:r>
            <a:rPr lang="en-GB" sz="1800" kern="1200"/>
            <a:t>What to do (core challenge)</a:t>
          </a:r>
          <a:endParaRPr lang="de-DE" sz="1800" kern="1200"/>
        </a:p>
      </dsp:txBody>
      <dsp:txXfrm>
        <a:off x="4125" y="960986"/>
        <a:ext cx="2480667" cy="907118"/>
      </dsp:txXfrm>
    </dsp:sp>
    <dsp:sp modelId="{481ED84B-A0A3-44C0-8312-79EE3EA8FBD8}">
      <dsp:nvSpPr>
        <dsp:cNvPr id="0" name=""/>
        <dsp:cNvSpPr/>
      </dsp:nvSpPr>
      <dsp:spPr>
        <a:xfrm>
          <a:off x="4125" y="1868105"/>
          <a:ext cx="2480667" cy="1796926"/>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6012" tIns="96012" rIns="128016" bIns="144018" numCol="1" spcCol="1270" anchor="t" anchorCtr="0">
          <a:noAutofit/>
        </a:bodyPr>
        <a:lstStyle/>
        <a:p>
          <a:pPr marL="171450" lvl="1" indent="-171450" algn="l" defTabSz="800100">
            <a:lnSpc>
              <a:spcPct val="90000"/>
            </a:lnSpc>
            <a:spcBef>
              <a:spcPct val="0"/>
            </a:spcBef>
            <a:spcAft>
              <a:spcPct val="15000"/>
            </a:spcAft>
            <a:buChar char="•"/>
          </a:pPr>
          <a:r>
            <a:rPr lang="en-US" sz="1800" kern="1200"/>
            <a:t>Address all relevant stakeholder groups and make them become a part of the organisational change</a:t>
          </a:r>
          <a:endParaRPr lang="de-DE" sz="1800" kern="1200"/>
        </a:p>
      </dsp:txBody>
      <dsp:txXfrm>
        <a:off x="4125" y="1868105"/>
        <a:ext cx="2480667" cy="1796926"/>
      </dsp:txXfrm>
    </dsp:sp>
    <dsp:sp modelId="{5BCEE65F-ACC1-46C5-A732-68DC91641876}">
      <dsp:nvSpPr>
        <dsp:cNvPr id="0" name=""/>
        <dsp:cNvSpPr/>
      </dsp:nvSpPr>
      <dsp:spPr>
        <a:xfrm>
          <a:off x="2832086" y="960986"/>
          <a:ext cx="2480667" cy="907118"/>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73152" rIns="128016" bIns="73152" numCol="1" spcCol="1270" anchor="ctr" anchorCtr="0">
          <a:noAutofit/>
        </a:bodyPr>
        <a:lstStyle/>
        <a:p>
          <a:pPr marL="0" lvl="0" indent="0" algn="ctr" defTabSz="800100">
            <a:lnSpc>
              <a:spcPct val="90000"/>
            </a:lnSpc>
            <a:spcBef>
              <a:spcPct val="0"/>
            </a:spcBef>
            <a:spcAft>
              <a:spcPct val="35000"/>
            </a:spcAft>
            <a:buNone/>
          </a:pPr>
          <a:r>
            <a:rPr lang="en-GB" sz="1800" kern="1200"/>
            <a:t>What to achieve (desired behaviour / situation)</a:t>
          </a:r>
          <a:endParaRPr lang="de-DE" sz="1800" kern="1200"/>
        </a:p>
      </dsp:txBody>
      <dsp:txXfrm>
        <a:off x="2832086" y="960986"/>
        <a:ext cx="2480667" cy="907118"/>
      </dsp:txXfrm>
    </dsp:sp>
    <dsp:sp modelId="{76CA99BF-9689-4D74-A3C2-1ADB2904A3C4}">
      <dsp:nvSpPr>
        <dsp:cNvPr id="0" name=""/>
        <dsp:cNvSpPr/>
      </dsp:nvSpPr>
      <dsp:spPr>
        <a:xfrm>
          <a:off x="2832086" y="1868105"/>
          <a:ext cx="2480667" cy="1796926"/>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6012" tIns="96012" rIns="128016" bIns="144018" numCol="1" spcCol="1270" anchor="t" anchorCtr="0">
          <a:noAutofit/>
        </a:bodyPr>
        <a:lstStyle/>
        <a:p>
          <a:pPr marL="171450" lvl="1" indent="-171450" algn="l" defTabSz="800100">
            <a:lnSpc>
              <a:spcPct val="90000"/>
            </a:lnSpc>
            <a:spcBef>
              <a:spcPct val="0"/>
            </a:spcBef>
            <a:spcAft>
              <a:spcPct val="15000"/>
            </a:spcAft>
            <a:buChar char="•"/>
          </a:pPr>
          <a:r>
            <a:rPr lang="en-US" sz="1800" kern="1200"/>
            <a:t>People start buying in to the change and behave accordingly</a:t>
          </a:r>
          <a:endParaRPr lang="de-DE" sz="1800" kern="1200"/>
        </a:p>
      </dsp:txBody>
      <dsp:txXfrm>
        <a:off x="2832086" y="1868105"/>
        <a:ext cx="2480667" cy="1796926"/>
      </dsp:txXfrm>
    </dsp:sp>
    <dsp:sp modelId="{D76FCA70-49A1-4223-B5E7-B8562D2EE59B}">
      <dsp:nvSpPr>
        <dsp:cNvPr id="0" name=""/>
        <dsp:cNvSpPr/>
      </dsp:nvSpPr>
      <dsp:spPr>
        <a:xfrm>
          <a:off x="5660046" y="960986"/>
          <a:ext cx="2480667" cy="907118"/>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73152" rIns="128016" bIns="73152" numCol="1" spcCol="1270" anchor="ctr" anchorCtr="0">
          <a:noAutofit/>
        </a:bodyPr>
        <a:lstStyle/>
        <a:p>
          <a:pPr marL="0" lvl="0" indent="0" algn="ctr" defTabSz="800100">
            <a:lnSpc>
              <a:spcPct val="90000"/>
            </a:lnSpc>
            <a:spcBef>
              <a:spcPct val="0"/>
            </a:spcBef>
            <a:spcAft>
              <a:spcPct val="35000"/>
            </a:spcAft>
            <a:buNone/>
          </a:pPr>
          <a:r>
            <a:rPr lang="en-GB" sz="1800" kern="1200"/>
            <a:t>What to avoid (risks)</a:t>
          </a:r>
          <a:endParaRPr lang="de-DE" sz="1800" kern="1200"/>
        </a:p>
      </dsp:txBody>
      <dsp:txXfrm>
        <a:off x="5660046" y="960986"/>
        <a:ext cx="2480667" cy="907118"/>
      </dsp:txXfrm>
    </dsp:sp>
    <dsp:sp modelId="{A1EEA4D8-CC38-4F06-B5C7-D05997E0635F}">
      <dsp:nvSpPr>
        <dsp:cNvPr id="0" name=""/>
        <dsp:cNvSpPr/>
      </dsp:nvSpPr>
      <dsp:spPr>
        <a:xfrm>
          <a:off x="5660046" y="1868105"/>
          <a:ext cx="2480667" cy="1796926"/>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6012" tIns="96012" rIns="128016" bIns="144018" numCol="1" spcCol="1270" anchor="t" anchorCtr="0">
          <a:noAutofit/>
        </a:bodyPr>
        <a:lstStyle/>
        <a:p>
          <a:pPr marL="171450" lvl="1" indent="-171450" algn="l" defTabSz="800100">
            <a:lnSpc>
              <a:spcPct val="90000"/>
            </a:lnSpc>
            <a:spcBef>
              <a:spcPct val="0"/>
            </a:spcBef>
            <a:spcAft>
              <a:spcPct val="15000"/>
            </a:spcAft>
            <a:buChar char="•"/>
          </a:pPr>
          <a:r>
            <a:rPr lang="en-US" sz="1800" kern="1200"/>
            <a:t>Too little, too late communication</a:t>
          </a:r>
          <a:endParaRPr lang="de-DE" sz="1800" kern="1200"/>
        </a:p>
        <a:p>
          <a:pPr marL="171450" lvl="1" indent="-171450" algn="l" defTabSz="800100">
            <a:lnSpc>
              <a:spcPct val="90000"/>
            </a:lnSpc>
            <a:spcBef>
              <a:spcPct val="0"/>
            </a:spcBef>
            <a:spcAft>
              <a:spcPct val="15000"/>
            </a:spcAft>
            <a:buChar char="•"/>
          </a:pPr>
          <a:r>
            <a:rPr lang="en-US" sz="1800" kern="1200"/>
            <a:t>Communication not well aligned to the needs of the audience</a:t>
          </a:r>
          <a:endParaRPr lang="de-DE" sz="1800" kern="1200"/>
        </a:p>
      </dsp:txBody>
      <dsp:txXfrm>
        <a:off x="5660046" y="1868105"/>
        <a:ext cx="2480667" cy="1796926"/>
      </dsp:txXfrm>
    </dsp:sp>
    <dsp:sp modelId="{B16B47E2-0EBC-4573-9BA0-AAB4A3058237}">
      <dsp:nvSpPr>
        <dsp:cNvPr id="0" name=""/>
        <dsp:cNvSpPr/>
      </dsp:nvSpPr>
      <dsp:spPr>
        <a:xfrm>
          <a:off x="8488007" y="960986"/>
          <a:ext cx="2480667" cy="907118"/>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73152" rIns="128016" bIns="73152" numCol="1" spcCol="1270" anchor="ctr" anchorCtr="0">
          <a:noAutofit/>
        </a:bodyPr>
        <a:lstStyle/>
        <a:p>
          <a:pPr marL="0" lvl="0" indent="0" algn="ctr" defTabSz="800100">
            <a:lnSpc>
              <a:spcPct val="90000"/>
            </a:lnSpc>
            <a:spcBef>
              <a:spcPct val="0"/>
            </a:spcBef>
            <a:spcAft>
              <a:spcPct val="35000"/>
            </a:spcAft>
            <a:buNone/>
          </a:pPr>
          <a:r>
            <a:rPr lang="en-GB" sz="1800" kern="1200"/>
            <a:t>How to move it forward (recommended actions)</a:t>
          </a:r>
          <a:endParaRPr lang="de-DE" sz="1800" kern="1200"/>
        </a:p>
      </dsp:txBody>
      <dsp:txXfrm>
        <a:off x="8488007" y="960986"/>
        <a:ext cx="2480667" cy="907118"/>
      </dsp:txXfrm>
    </dsp:sp>
    <dsp:sp modelId="{3AEAC216-EBC8-4B1D-B95B-E0DE2639A130}">
      <dsp:nvSpPr>
        <dsp:cNvPr id="0" name=""/>
        <dsp:cNvSpPr/>
      </dsp:nvSpPr>
      <dsp:spPr>
        <a:xfrm>
          <a:off x="8488007" y="1868105"/>
          <a:ext cx="2480667" cy="1796926"/>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6012" tIns="96012" rIns="128016" bIns="144018" numCol="1" spcCol="1270" anchor="t" anchorCtr="0">
          <a:noAutofit/>
        </a:bodyPr>
        <a:lstStyle/>
        <a:p>
          <a:pPr marL="171450" lvl="1" indent="-171450" algn="l" defTabSz="800100">
            <a:lnSpc>
              <a:spcPct val="90000"/>
            </a:lnSpc>
            <a:spcBef>
              <a:spcPct val="0"/>
            </a:spcBef>
            <a:spcAft>
              <a:spcPct val="15000"/>
            </a:spcAft>
            <a:buChar char="•"/>
          </a:pPr>
          <a:r>
            <a:rPr lang="en-US" sz="1800" kern="1200"/>
            <a:t>Set up a communication plan, based on stakeholder identification</a:t>
          </a:r>
          <a:endParaRPr lang="de-DE" sz="1800" kern="1200"/>
        </a:p>
        <a:p>
          <a:pPr marL="171450" lvl="1" indent="-171450" algn="l" defTabSz="800100">
            <a:lnSpc>
              <a:spcPct val="90000"/>
            </a:lnSpc>
            <a:spcBef>
              <a:spcPct val="0"/>
            </a:spcBef>
            <a:spcAft>
              <a:spcPct val="15000"/>
            </a:spcAft>
            <a:buChar char="•"/>
          </a:pPr>
          <a:r>
            <a:rPr lang="en-US" sz="1800" kern="1200"/>
            <a:t>Communicate according to the plan</a:t>
          </a:r>
          <a:endParaRPr lang="de-DE" sz="1800" kern="1200"/>
        </a:p>
      </dsp:txBody>
      <dsp:txXfrm>
        <a:off x="8488007" y="1868105"/>
        <a:ext cx="2480667" cy="1796926"/>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AA061BD-1BB6-4B64-BAC7-CCCF045C961A}">
      <dsp:nvSpPr>
        <dsp:cNvPr id="0" name=""/>
        <dsp:cNvSpPr/>
      </dsp:nvSpPr>
      <dsp:spPr>
        <a:xfrm>
          <a:off x="4125" y="1071978"/>
          <a:ext cx="2480667" cy="907118"/>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73152" rIns="128016" bIns="73152" numCol="1" spcCol="1270" anchor="ctr" anchorCtr="0">
          <a:noAutofit/>
        </a:bodyPr>
        <a:lstStyle/>
        <a:p>
          <a:pPr marL="0" lvl="0" indent="0" algn="ctr" defTabSz="800100">
            <a:lnSpc>
              <a:spcPct val="90000"/>
            </a:lnSpc>
            <a:spcBef>
              <a:spcPct val="0"/>
            </a:spcBef>
            <a:spcAft>
              <a:spcPct val="35000"/>
            </a:spcAft>
            <a:buNone/>
          </a:pPr>
          <a:r>
            <a:rPr lang="en-GB" sz="1800" kern="1200"/>
            <a:t>What to do (core challenge)</a:t>
          </a:r>
          <a:endParaRPr lang="de-DE" sz="1800" kern="1200"/>
        </a:p>
      </dsp:txBody>
      <dsp:txXfrm>
        <a:off x="4125" y="1071978"/>
        <a:ext cx="2480667" cy="907118"/>
      </dsp:txXfrm>
    </dsp:sp>
    <dsp:sp modelId="{9A25EBAB-794F-4AF3-A0CF-1F7EB50F9842}">
      <dsp:nvSpPr>
        <dsp:cNvPr id="0" name=""/>
        <dsp:cNvSpPr/>
      </dsp:nvSpPr>
      <dsp:spPr>
        <a:xfrm>
          <a:off x="4125" y="1979097"/>
          <a:ext cx="2480667" cy="1574943"/>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6012" tIns="96012" rIns="128016" bIns="144018" numCol="1" spcCol="1270" anchor="t" anchorCtr="0">
          <a:noAutofit/>
        </a:bodyPr>
        <a:lstStyle/>
        <a:p>
          <a:pPr marL="171450" lvl="1" indent="-171450" algn="l" defTabSz="800100">
            <a:lnSpc>
              <a:spcPct val="90000"/>
            </a:lnSpc>
            <a:spcBef>
              <a:spcPct val="0"/>
            </a:spcBef>
            <a:spcAft>
              <a:spcPct val="15000"/>
            </a:spcAft>
            <a:buChar char="•"/>
          </a:pPr>
          <a:r>
            <a:rPr lang="en-US" sz="1800" kern="1200"/>
            <a:t>Remove the obstacles that would stop people from acting towards the vision</a:t>
          </a:r>
          <a:endParaRPr lang="de-DE" sz="1800" kern="1200"/>
        </a:p>
      </dsp:txBody>
      <dsp:txXfrm>
        <a:off x="4125" y="1979097"/>
        <a:ext cx="2480667" cy="1574943"/>
      </dsp:txXfrm>
    </dsp:sp>
    <dsp:sp modelId="{DDB62407-CF73-4D99-86A6-9DAC2808922F}">
      <dsp:nvSpPr>
        <dsp:cNvPr id="0" name=""/>
        <dsp:cNvSpPr/>
      </dsp:nvSpPr>
      <dsp:spPr>
        <a:xfrm>
          <a:off x="2832086" y="1071978"/>
          <a:ext cx="2480667" cy="907118"/>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73152" rIns="128016" bIns="73152" numCol="1" spcCol="1270" anchor="ctr" anchorCtr="0">
          <a:noAutofit/>
        </a:bodyPr>
        <a:lstStyle/>
        <a:p>
          <a:pPr marL="0" lvl="0" indent="0" algn="ctr" defTabSz="800100">
            <a:lnSpc>
              <a:spcPct val="90000"/>
            </a:lnSpc>
            <a:spcBef>
              <a:spcPct val="0"/>
            </a:spcBef>
            <a:spcAft>
              <a:spcPct val="35000"/>
            </a:spcAft>
            <a:buNone/>
          </a:pPr>
          <a:r>
            <a:rPr lang="en-GB" sz="1800" kern="1200"/>
            <a:t>What to achieve (desired behaviour / situation)</a:t>
          </a:r>
          <a:endParaRPr lang="de-DE" sz="1800" kern="1200"/>
        </a:p>
      </dsp:txBody>
      <dsp:txXfrm>
        <a:off x="2832086" y="1071978"/>
        <a:ext cx="2480667" cy="907118"/>
      </dsp:txXfrm>
    </dsp:sp>
    <dsp:sp modelId="{20790050-93A7-4AEE-828B-F01A289CBB95}">
      <dsp:nvSpPr>
        <dsp:cNvPr id="0" name=""/>
        <dsp:cNvSpPr/>
      </dsp:nvSpPr>
      <dsp:spPr>
        <a:xfrm>
          <a:off x="2832086" y="1979097"/>
          <a:ext cx="2480667" cy="1574943"/>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6012" tIns="96012" rIns="128016" bIns="144018" numCol="1" spcCol="1270" anchor="t" anchorCtr="0">
          <a:noAutofit/>
        </a:bodyPr>
        <a:lstStyle/>
        <a:p>
          <a:pPr marL="171450" lvl="1" indent="-171450" algn="l" defTabSz="800100">
            <a:lnSpc>
              <a:spcPct val="90000"/>
            </a:lnSpc>
            <a:spcBef>
              <a:spcPct val="0"/>
            </a:spcBef>
            <a:spcAft>
              <a:spcPct val="15000"/>
            </a:spcAft>
            <a:buChar char="•"/>
          </a:pPr>
          <a:r>
            <a:rPr lang="en-US" sz="1800" kern="1200"/>
            <a:t>More people feel able to act on the vision.</a:t>
          </a:r>
          <a:endParaRPr lang="de-DE" sz="1800" kern="1200"/>
        </a:p>
      </dsp:txBody>
      <dsp:txXfrm>
        <a:off x="2832086" y="1979097"/>
        <a:ext cx="2480667" cy="1574943"/>
      </dsp:txXfrm>
    </dsp:sp>
    <dsp:sp modelId="{D8CBBC22-CBCE-4384-84FA-F1B2B7AC0BFC}">
      <dsp:nvSpPr>
        <dsp:cNvPr id="0" name=""/>
        <dsp:cNvSpPr/>
      </dsp:nvSpPr>
      <dsp:spPr>
        <a:xfrm>
          <a:off x="5660046" y="1071978"/>
          <a:ext cx="2480667" cy="907118"/>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73152" rIns="128016" bIns="73152" numCol="1" spcCol="1270" anchor="ctr" anchorCtr="0">
          <a:noAutofit/>
        </a:bodyPr>
        <a:lstStyle/>
        <a:p>
          <a:pPr marL="0" lvl="0" indent="0" algn="ctr" defTabSz="800100">
            <a:lnSpc>
              <a:spcPct val="90000"/>
            </a:lnSpc>
            <a:spcBef>
              <a:spcPct val="0"/>
            </a:spcBef>
            <a:spcAft>
              <a:spcPct val="35000"/>
            </a:spcAft>
            <a:buNone/>
          </a:pPr>
          <a:r>
            <a:rPr lang="en-GB" sz="1800" kern="1200"/>
            <a:t>What to avoid (risks)</a:t>
          </a:r>
          <a:endParaRPr lang="de-DE" sz="1800" kern="1200"/>
        </a:p>
      </dsp:txBody>
      <dsp:txXfrm>
        <a:off x="5660046" y="1071978"/>
        <a:ext cx="2480667" cy="907118"/>
      </dsp:txXfrm>
    </dsp:sp>
    <dsp:sp modelId="{F3B55643-5028-48E6-8AA9-FC7F841C59E0}">
      <dsp:nvSpPr>
        <dsp:cNvPr id="0" name=""/>
        <dsp:cNvSpPr/>
      </dsp:nvSpPr>
      <dsp:spPr>
        <a:xfrm>
          <a:off x="5660046" y="1979097"/>
          <a:ext cx="2480667" cy="1574943"/>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6012" tIns="96012" rIns="128016" bIns="144018" numCol="1" spcCol="1270" anchor="t" anchorCtr="0">
          <a:noAutofit/>
        </a:bodyPr>
        <a:lstStyle/>
        <a:p>
          <a:pPr marL="171450" lvl="1" indent="-171450" algn="l" defTabSz="800100">
            <a:lnSpc>
              <a:spcPct val="90000"/>
            </a:lnSpc>
            <a:spcBef>
              <a:spcPct val="0"/>
            </a:spcBef>
            <a:spcAft>
              <a:spcPct val="15000"/>
            </a:spcAft>
            <a:buChar char="•"/>
          </a:pPr>
          <a:r>
            <a:rPr lang="en-US" sz="1800" kern="1200"/>
            <a:t>Too many (notorious) objection raisers left exerting influence on others.</a:t>
          </a:r>
          <a:endParaRPr lang="de-DE" sz="1800" kern="1200"/>
        </a:p>
      </dsp:txBody>
      <dsp:txXfrm>
        <a:off x="5660046" y="1979097"/>
        <a:ext cx="2480667" cy="1574943"/>
      </dsp:txXfrm>
    </dsp:sp>
    <dsp:sp modelId="{43B2C912-0D63-42F3-95A3-AB7807A84226}">
      <dsp:nvSpPr>
        <dsp:cNvPr id="0" name=""/>
        <dsp:cNvSpPr/>
      </dsp:nvSpPr>
      <dsp:spPr>
        <a:xfrm>
          <a:off x="8488007" y="1071978"/>
          <a:ext cx="2480667" cy="907118"/>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73152" rIns="128016" bIns="73152" numCol="1" spcCol="1270" anchor="ctr" anchorCtr="0">
          <a:noAutofit/>
        </a:bodyPr>
        <a:lstStyle/>
        <a:p>
          <a:pPr marL="0" lvl="0" indent="0" algn="ctr" defTabSz="800100">
            <a:lnSpc>
              <a:spcPct val="90000"/>
            </a:lnSpc>
            <a:spcBef>
              <a:spcPct val="0"/>
            </a:spcBef>
            <a:spcAft>
              <a:spcPct val="35000"/>
            </a:spcAft>
            <a:buNone/>
          </a:pPr>
          <a:r>
            <a:rPr lang="en-GB" sz="1800" kern="1200"/>
            <a:t>How to move it forward (recommended actions)</a:t>
          </a:r>
          <a:endParaRPr lang="de-DE" sz="1800" kern="1200"/>
        </a:p>
      </dsp:txBody>
      <dsp:txXfrm>
        <a:off x="8488007" y="1071978"/>
        <a:ext cx="2480667" cy="907118"/>
      </dsp:txXfrm>
    </dsp:sp>
    <dsp:sp modelId="{56CDA7C8-76E0-4080-B685-69B8F0B71BBE}">
      <dsp:nvSpPr>
        <dsp:cNvPr id="0" name=""/>
        <dsp:cNvSpPr/>
      </dsp:nvSpPr>
      <dsp:spPr>
        <a:xfrm>
          <a:off x="8488007" y="1979097"/>
          <a:ext cx="2480667" cy="1574943"/>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6012" tIns="96012" rIns="128016" bIns="144018" numCol="1" spcCol="1270" anchor="t" anchorCtr="0">
          <a:noAutofit/>
        </a:bodyPr>
        <a:lstStyle/>
        <a:p>
          <a:pPr marL="171450" lvl="1" indent="-171450" algn="l" defTabSz="800100">
            <a:lnSpc>
              <a:spcPct val="90000"/>
            </a:lnSpc>
            <a:spcBef>
              <a:spcPct val="0"/>
            </a:spcBef>
            <a:spcAft>
              <a:spcPct val="15000"/>
            </a:spcAft>
            <a:buChar char="•"/>
          </a:pPr>
          <a:r>
            <a:rPr lang="en-US" sz="1800" kern="1200"/>
            <a:t>Launch an awareness campaign, motivate people</a:t>
          </a:r>
          <a:endParaRPr lang="de-DE" sz="1800" kern="1200"/>
        </a:p>
        <a:p>
          <a:pPr marL="171450" lvl="1" indent="-171450" algn="l" defTabSz="800100">
            <a:lnSpc>
              <a:spcPct val="90000"/>
            </a:lnSpc>
            <a:spcBef>
              <a:spcPct val="0"/>
            </a:spcBef>
            <a:spcAft>
              <a:spcPct val="15000"/>
            </a:spcAft>
            <a:buChar char="•"/>
          </a:pPr>
          <a:r>
            <a:rPr lang="en-US" sz="1800" kern="1200"/>
            <a:t>Provide professional training (role-based)</a:t>
          </a:r>
          <a:endParaRPr lang="de-DE" sz="1800" kern="1200"/>
        </a:p>
      </dsp:txBody>
      <dsp:txXfrm>
        <a:off x="8488007" y="1979097"/>
        <a:ext cx="2480667" cy="1574943"/>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B906C4E-4C9F-4A76-A105-2910CB23A845}">
      <dsp:nvSpPr>
        <dsp:cNvPr id="0" name=""/>
        <dsp:cNvSpPr/>
      </dsp:nvSpPr>
      <dsp:spPr>
        <a:xfrm>
          <a:off x="4125" y="723020"/>
          <a:ext cx="2480667" cy="907118"/>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73152" rIns="128016" bIns="73152" numCol="1" spcCol="1270" anchor="ctr" anchorCtr="0">
          <a:noAutofit/>
        </a:bodyPr>
        <a:lstStyle/>
        <a:p>
          <a:pPr marL="0" lvl="0" indent="0" algn="ctr" defTabSz="800100">
            <a:lnSpc>
              <a:spcPct val="90000"/>
            </a:lnSpc>
            <a:spcBef>
              <a:spcPct val="0"/>
            </a:spcBef>
            <a:spcAft>
              <a:spcPct val="35000"/>
            </a:spcAft>
            <a:buNone/>
          </a:pPr>
          <a:r>
            <a:rPr lang="en-GB" sz="1800" kern="1200"/>
            <a:t>What to do (core challenge)</a:t>
          </a:r>
          <a:endParaRPr lang="de-DE" sz="1800" kern="1200"/>
        </a:p>
      </dsp:txBody>
      <dsp:txXfrm>
        <a:off x="4125" y="723020"/>
        <a:ext cx="2480667" cy="907118"/>
      </dsp:txXfrm>
    </dsp:sp>
    <dsp:sp modelId="{CF90A852-37BF-4BD1-898B-01CA186D1EA2}">
      <dsp:nvSpPr>
        <dsp:cNvPr id="0" name=""/>
        <dsp:cNvSpPr/>
      </dsp:nvSpPr>
      <dsp:spPr>
        <a:xfrm>
          <a:off x="4125" y="1630138"/>
          <a:ext cx="2480667" cy="2272859"/>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6012" tIns="96012" rIns="128016" bIns="144018" numCol="1" spcCol="1270" anchor="t" anchorCtr="0">
          <a:noAutofit/>
        </a:bodyPr>
        <a:lstStyle/>
        <a:p>
          <a:pPr marL="171450" lvl="1" indent="-171450" algn="l" defTabSz="800100">
            <a:lnSpc>
              <a:spcPct val="90000"/>
            </a:lnSpc>
            <a:spcBef>
              <a:spcPct val="0"/>
            </a:spcBef>
            <a:spcAft>
              <a:spcPct val="15000"/>
            </a:spcAft>
            <a:buChar char="•"/>
          </a:pPr>
          <a:r>
            <a:rPr lang="en-US" sz="1800" kern="1200"/>
            <a:t>Produce enough short-term achievements quickly enough to energize and motivate the change helpers, enlighten pessimists and build momentum</a:t>
          </a:r>
          <a:endParaRPr lang="de-DE" sz="1800" kern="1200"/>
        </a:p>
      </dsp:txBody>
      <dsp:txXfrm>
        <a:off x="4125" y="1630138"/>
        <a:ext cx="2480667" cy="2272859"/>
      </dsp:txXfrm>
    </dsp:sp>
    <dsp:sp modelId="{10E753E6-3186-4E41-AE82-0CF0018481AA}">
      <dsp:nvSpPr>
        <dsp:cNvPr id="0" name=""/>
        <dsp:cNvSpPr/>
      </dsp:nvSpPr>
      <dsp:spPr>
        <a:xfrm>
          <a:off x="2832086" y="723020"/>
          <a:ext cx="2480667" cy="907118"/>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73152" rIns="128016" bIns="73152" numCol="1" spcCol="1270" anchor="ctr" anchorCtr="0">
          <a:noAutofit/>
        </a:bodyPr>
        <a:lstStyle/>
        <a:p>
          <a:pPr marL="0" lvl="0" indent="0" algn="ctr" defTabSz="800100">
            <a:lnSpc>
              <a:spcPct val="90000"/>
            </a:lnSpc>
            <a:spcBef>
              <a:spcPct val="0"/>
            </a:spcBef>
            <a:spcAft>
              <a:spcPct val="35000"/>
            </a:spcAft>
            <a:buNone/>
          </a:pPr>
          <a:r>
            <a:rPr lang="en-GB" sz="1800" kern="1200"/>
            <a:t>What to achieve (desired behaviour / situation)</a:t>
          </a:r>
          <a:endParaRPr lang="de-DE" sz="1800" kern="1200"/>
        </a:p>
      </dsp:txBody>
      <dsp:txXfrm>
        <a:off x="2832086" y="723020"/>
        <a:ext cx="2480667" cy="907118"/>
      </dsp:txXfrm>
    </dsp:sp>
    <dsp:sp modelId="{0D946D68-E662-4D99-83D4-70BD5228FDC0}">
      <dsp:nvSpPr>
        <dsp:cNvPr id="0" name=""/>
        <dsp:cNvSpPr/>
      </dsp:nvSpPr>
      <dsp:spPr>
        <a:xfrm>
          <a:off x="2832086" y="1630138"/>
          <a:ext cx="2480667" cy="2272859"/>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6012" tIns="96012" rIns="128016" bIns="144018" numCol="1" spcCol="1270" anchor="t" anchorCtr="0">
          <a:noAutofit/>
        </a:bodyPr>
        <a:lstStyle/>
        <a:p>
          <a:pPr marL="171450" lvl="1" indent="-171450" algn="l" defTabSz="800100">
            <a:lnSpc>
              <a:spcPct val="90000"/>
            </a:lnSpc>
            <a:spcBef>
              <a:spcPct val="0"/>
            </a:spcBef>
            <a:spcAft>
              <a:spcPct val="15000"/>
            </a:spcAft>
            <a:buChar char="•"/>
          </a:pPr>
          <a:r>
            <a:rPr lang="en-US" sz="1800" kern="1200"/>
            <a:t>Momentum builds, while fewer people resist the organisational change</a:t>
          </a:r>
          <a:endParaRPr lang="de-DE" sz="1800" kern="1200"/>
        </a:p>
        <a:p>
          <a:pPr marL="171450" lvl="1" indent="-171450" algn="l" defTabSz="800100">
            <a:lnSpc>
              <a:spcPct val="90000"/>
            </a:lnSpc>
            <a:spcBef>
              <a:spcPct val="0"/>
            </a:spcBef>
            <a:spcAft>
              <a:spcPct val="15000"/>
            </a:spcAft>
            <a:buChar char="•"/>
          </a:pPr>
          <a:r>
            <a:rPr lang="en-US" sz="1800" kern="1200"/>
            <a:t>Cynics and pessimists are defused</a:t>
          </a:r>
          <a:endParaRPr lang="de-DE" sz="1800" kern="1200"/>
        </a:p>
      </dsp:txBody>
      <dsp:txXfrm>
        <a:off x="2832086" y="1630138"/>
        <a:ext cx="2480667" cy="2272859"/>
      </dsp:txXfrm>
    </dsp:sp>
    <dsp:sp modelId="{43D9F1C1-A820-44B9-95AA-BA3563E4260E}">
      <dsp:nvSpPr>
        <dsp:cNvPr id="0" name=""/>
        <dsp:cNvSpPr/>
      </dsp:nvSpPr>
      <dsp:spPr>
        <a:xfrm>
          <a:off x="5660046" y="723020"/>
          <a:ext cx="2480667" cy="907118"/>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73152" rIns="128016" bIns="73152" numCol="1" spcCol="1270" anchor="ctr" anchorCtr="0">
          <a:noAutofit/>
        </a:bodyPr>
        <a:lstStyle/>
        <a:p>
          <a:pPr marL="0" lvl="0" indent="0" algn="ctr" defTabSz="800100">
            <a:lnSpc>
              <a:spcPct val="90000"/>
            </a:lnSpc>
            <a:spcBef>
              <a:spcPct val="0"/>
            </a:spcBef>
            <a:spcAft>
              <a:spcPct val="35000"/>
            </a:spcAft>
            <a:buNone/>
          </a:pPr>
          <a:r>
            <a:rPr lang="en-GB" sz="1800" kern="1200"/>
            <a:t>What to avoid (risks)</a:t>
          </a:r>
          <a:endParaRPr lang="de-DE" sz="1800" kern="1200"/>
        </a:p>
      </dsp:txBody>
      <dsp:txXfrm>
        <a:off x="5660046" y="723020"/>
        <a:ext cx="2480667" cy="907118"/>
      </dsp:txXfrm>
    </dsp:sp>
    <dsp:sp modelId="{3C78CB5E-FBCE-4B25-A252-36DB0BD96743}">
      <dsp:nvSpPr>
        <dsp:cNvPr id="0" name=""/>
        <dsp:cNvSpPr/>
      </dsp:nvSpPr>
      <dsp:spPr>
        <a:xfrm>
          <a:off x="5660046" y="1630138"/>
          <a:ext cx="2480667" cy="2272859"/>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6012" tIns="96012" rIns="128016" bIns="144018" numCol="1" spcCol="1270" anchor="t" anchorCtr="0">
          <a:noAutofit/>
        </a:bodyPr>
        <a:lstStyle/>
        <a:p>
          <a:pPr marL="171450" lvl="1" indent="-171450" algn="l" defTabSz="800100">
            <a:lnSpc>
              <a:spcPct val="90000"/>
            </a:lnSpc>
            <a:spcBef>
              <a:spcPct val="0"/>
            </a:spcBef>
            <a:spcAft>
              <a:spcPct val="15000"/>
            </a:spcAft>
            <a:buChar char="•"/>
          </a:pPr>
          <a:r>
            <a:rPr lang="en-US" sz="1800" kern="1200"/>
            <a:t>Quick-wins, although they have been achieved, are not visible enough</a:t>
          </a:r>
          <a:endParaRPr lang="de-DE" sz="1800" kern="1200"/>
        </a:p>
      </dsp:txBody>
      <dsp:txXfrm>
        <a:off x="5660046" y="1630138"/>
        <a:ext cx="2480667" cy="2272859"/>
      </dsp:txXfrm>
    </dsp:sp>
    <dsp:sp modelId="{77419208-08D3-4401-A88F-91D45649563F}">
      <dsp:nvSpPr>
        <dsp:cNvPr id="0" name=""/>
        <dsp:cNvSpPr/>
      </dsp:nvSpPr>
      <dsp:spPr>
        <a:xfrm>
          <a:off x="8488007" y="723020"/>
          <a:ext cx="2480667" cy="907118"/>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73152" rIns="128016" bIns="73152" numCol="1" spcCol="1270" anchor="ctr" anchorCtr="0">
          <a:noAutofit/>
        </a:bodyPr>
        <a:lstStyle/>
        <a:p>
          <a:pPr marL="0" lvl="0" indent="0" algn="ctr" defTabSz="800100">
            <a:lnSpc>
              <a:spcPct val="90000"/>
            </a:lnSpc>
            <a:spcBef>
              <a:spcPct val="0"/>
            </a:spcBef>
            <a:spcAft>
              <a:spcPct val="35000"/>
            </a:spcAft>
            <a:buNone/>
          </a:pPr>
          <a:r>
            <a:rPr lang="en-GB" sz="1800" kern="1200"/>
            <a:t>How to move it forward (recommended actions)</a:t>
          </a:r>
          <a:endParaRPr lang="de-DE" sz="1800" kern="1200"/>
        </a:p>
      </dsp:txBody>
      <dsp:txXfrm>
        <a:off x="8488007" y="723020"/>
        <a:ext cx="2480667" cy="907118"/>
      </dsp:txXfrm>
    </dsp:sp>
    <dsp:sp modelId="{BAD8C9B8-D7DF-40BF-8FDF-0AFFE0D602DD}">
      <dsp:nvSpPr>
        <dsp:cNvPr id="0" name=""/>
        <dsp:cNvSpPr/>
      </dsp:nvSpPr>
      <dsp:spPr>
        <a:xfrm>
          <a:off x="8488007" y="1630138"/>
          <a:ext cx="2480667" cy="2272859"/>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6012" tIns="96012" rIns="128016" bIns="144018" numCol="1" spcCol="1270" anchor="t" anchorCtr="0">
          <a:noAutofit/>
        </a:bodyPr>
        <a:lstStyle/>
        <a:p>
          <a:pPr marL="171450" lvl="1" indent="-171450" algn="l" defTabSz="800100">
            <a:lnSpc>
              <a:spcPct val="90000"/>
            </a:lnSpc>
            <a:spcBef>
              <a:spcPct val="0"/>
            </a:spcBef>
            <a:spcAft>
              <a:spcPct val="15000"/>
            </a:spcAft>
            <a:buChar char="•"/>
          </a:pPr>
          <a:r>
            <a:rPr lang="en-US" sz="1800" kern="1200"/>
            <a:t>Prioritize tasks in support of quick-wins</a:t>
          </a:r>
          <a:endParaRPr lang="de-DE" sz="1800" kern="1200"/>
        </a:p>
        <a:p>
          <a:pPr marL="171450" lvl="1" indent="-171450" algn="l" defTabSz="800100">
            <a:lnSpc>
              <a:spcPct val="90000"/>
            </a:lnSpc>
            <a:spcBef>
              <a:spcPct val="0"/>
            </a:spcBef>
            <a:spcAft>
              <a:spcPct val="15000"/>
            </a:spcAft>
            <a:buChar char="•"/>
          </a:pPr>
          <a:r>
            <a:rPr lang="en-US" sz="1800" kern="1200"/>
            <a:t>As soon as achievements have been realised, communicate broadly</a:t>
          </a:r>
          <a:endParaRPr lang="de-DE" sz="1800" kern="1200"/>
        </a:p>
      </dsp:txBody>
      <dsp:txXfrm>
        <a:off x="8488007" y="1630138"/>
        <a:ext cx="2480667" cy="2272859"/>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FE732FE-B71C-4EC9-BC42-FA7C25BC32FE}">
      <dsp:nvSpPr>
        <dsp:cNvPr id="0" name=""/>
        <dsp:cNvSpPr/>
      </dsp:nvSpPr>
      <dsp:spPr>
        <a:xfrm>
          <a:off x="4125" y="823384"/>
          <a:ext cx="2480667" cy="907118"/>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73152" rIns="128016" bIns="73152" numCol="1" spcCol="1270" anchor="ctr" anchorCtr="0">
          <a:noAutofit/>
        </a:bodyPr>
        <a:lstStyle/>
        <a:p>
          <a:pPr marL="0" lvl="0" indent="0" algn="ctr" defTabSz="800100">
            <a:lnSpc>
              <a:spcPct val="90000"/>
            </a:lnSpc>
            <a:spcBef>
              <a:spcPct val="0"/>
            </a:spcBef>
            <a:spcAft>
              <a:spcPct val="35000"/>
            </a:spcAft>
            <a:buNone/>
          </a:pPr>
          <a:r>
            <a:rPr lang="en-GB" sz="1800" kern="1200"/>
            <a:t>What to do (core challenge)</a:t>
          </a:r>
          <a:endParaRPr lang="de-DE" sz="1800" kern="1200"/>
        </a:p>
      </dsp:txBody>
      <dsp:txXfrm>
        <a:off x="4125" y="823384"/>
        <a:ext cx="2480667" cy="907118"/>
      </dsp:txXfrm>
    </dsp:sp>
    <dsp:sp modelId="{8544CE1B-0BDA-41E1-ADF7-39C7B5AD5459}">
      <dsp:nvSpPr>
        <dsp:cNvPr id="0" name=""/>
        <dsp:cNvSpPr/>
      </dsp:nvSpPr>
      <dsp:spPr>
        <a:xfrm>
          <a:off x="4125" y="1730503"/>
          <a:ext cx="2480667" cy="2072131"/>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6012" tIns="96012" rIns="128016" bIns="144018" numCol="1" spcCol="1270" anchor="t" anchorCtr="0">
          <a:noAutofit/>
        </a:bodyPr>
        <a:lstStyle/>
        <a:p>
          <a:pPr marL="171450" lvl="1" indent="-171450" algn="l" defTabSz="800100">
            <a:lnSpc>
              <a:spcPct val="90000"/>
            </a:lnSpc>
            <a:spcBef>
              <a:spcPct val="0"/>
            </a:spcBef>
            <a:spcAft>
              <a:spcPct val="15000"/>
            </a:spcAft>
            <a:buChar char="•"/>
          </a:pPr>
          <a:r>
            <a:rPr lang="en-US" sz="1800" kern="1200"/>
            <a:t>Continue with the same energy and effort after first achievements have been made</a:t>
          </a:r>
          <a:endParaRPr lang="de-DE" sz="1800" kern="1200"/>
        </a:p>
      </dsp:txBody>
      <dsp:txXfrm>
        <a:off x="4125" y="1730503"/>
        <a:ext cx="2480667" cy="2072131"/>
      </dsp:txXfrm>
    </dsp:sp>
    <dsp:sp modelId="{741B8097-1573-40D0-A99B-9C56DDF4199B}">
      <dsp:nvSpPr>
        <dsp:cNvPr id="0" name=""/>
        <dsp:cNvSpPr/>
      </dsp:nvSpPr>
      <dsp:spPr>
        <a:xfrm>
          <a:off x="2832086" y="823384"/>
          <a:ext cx="2480667" cy="907118"/>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73152" rIns="128016" bIns="73152" numCol="1" spcCol="1270" anchor="ctr" anchorCtr="0">
          <a:noAutofit/>
        </a:bodyPr>
        <a:lstStyle/>
        <a:p>
          <a:pPr marL="0" lvl="0" indent="0" algn="ctr" defTabSz="800100">
            <a:lnSpc>
              <a:spcPct val="90000"/>
            </a:lnSpc>
            <a:spcBef>
              <a:spcPct val="0"/>
            </a:spcBef>
            <a:spcAft>
              <a:spcPct val="35000"/>
            </a:spcAft>
            <a:buNone/>
          </a:pPr>
          <a:r>
            <a:rPr lang="en-GB" sz="1800" kern="1200"/>
            <a:t>What to achieve (desired behaviour / situation)</a:t>
          </a:r>
          <a:endParaRPr lang="de-DE" sz="1800" kern="1200"/>
        </a:p>
      </dsp:txBody>
      <dsp:txXfrm>
        <a:off x="2832086" y="823384"/>
        <a:ext cx="2480667" cy="907118"/>
      </dsp:txXfrm>
    </dsp:sp>
    <dsp:sp modelId="{D52B1475-C410-4B20-959B-68A6C98B81A6}">
      <dsp:nvSpPr>
        <dsp:cNvPr id="0" name=""/>
        <dsp:cNvSpPr/>
      </dsp:nvSpPr>
      <dsp:spPr>
        <a:xfrm>
          <a:off x="2832086" y="1730503"/>
          <a:ext cx="2480667" cy="2072131"/>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6012" tIns="96012" rIns="128016" bIns="144018" numCol="1" spcCol="1270" anchor="t" anchorCtr="0">
          <a:noAutofit/>
        </a:bodyPr>
        <a:lstStyle/>
        <a:p>
          <a:pPr marL="171450" lvl="1" indent="-171450" algn="l" defTabSz="800100">
            <a:lnSpc>
              <a:spcPct val="90000"/>
            </a:lnSpc>
            <a:spcBef>
              <a:spcPct val="0"/>
            </a:spcBef>
            <a:spcAft>
              <a:spcPct val="15000"/>
            </a:spcAft>
            <a:buChar char="•"/>
          </a:pPr>
          <a:r>
            <a:rPr lang="en-US" sz="1800" kern="1200"/>
            <a:t>People remain motivated and energized.</a:t>
          </a:r>
          <a:endParaRPr lang="de-DE" sz="1800" kern="1200"/>
        </a:p>
        <a:p>
          <a:pPr marL="171450" lvl="1" indent="-171450" algn="l" defTabSz="800100">
            <a:lnSpc>
              <a:spcPct val="90000"/>
            </a:lnSpc>
            <a:spcBef>
              <a:spcPct val="0"/>
            </a:spcBef>
            <a:spcAft>
              <a:spcPct val="15000"/>
            </a:spcAft>
            <a:buChar char="•"/>
          </a:pPr>
          <a:r>
            <a:rPr lang="en-US" sz="1800" kern="1200"/>
            <a:t>Further change is pushed forward towards the overall vision.</a:t>
          </a:r>
          <a:endParaRPr lang="de-DE" sz="1800" kern="1200"/>
        </a:p>
      </dsp:txBody>
      <dsp:txXfrm>
        <a:off x="2832086" y="1730503"/>
        <a:ext cx="2480667" cy="2072131"/>
      </dsp:txXfrm>
    </dsp:sp>
    <dsp:sp modelId="{973CF704-3172-45BE-9F7B-F3BF39FBB9C1}">
      <dsp:nvSpPr>
        <dsp:cNvPr id="0" name=""/>
        <dsp:cNvSpPr/>
      </dsp:nvSpPr>
      <dsp:spPr>
        <a:xfrm>
          <a:off x="5660046" y="823384"/>
          <a:ext cx="2480667" cy="907118"/>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73152" rIns="128016" bIns="73152" numCol="1" spcCol="1270" anchor="ctr" anchorCtr="0">
          <a:noAutofit/>
        </a:bodyPr>
        <a:lstStyle/>
        <a:p>
          <a:pPr marL="0" lvl="0" indent="0" algn="ctr" defTabSz="800100">
            <a:lnSpc>
              <a:spcPct val="90000"/>
            </a:lnSpc>
            <a:spcBef>
              <a:spcPct val="0"/>
            </a:spcBef>
            <a:spcAft>
              <a:spcPct val="35000"/>
            </a:spcAft>
            <a:buNone/>
          </a:pPr>
          <a:r>
            <a:rPr lang="en-GB" sz="1800" kern="1200"/>
            <a:t>What to avoid (risks)</a:t>
          </a:r>
          <a:endParaRPr lang="de-DE" sz="1800" kern="1200"/>
        </a:p>
      </dsp:txBody>
      <dsp:txXfrm>
        <a:off x="5660046" y="823384"/>
        <a:ext cx="2480667" cy="907118"/>
      </dsp:txXfrm>
    </dsp:sp>
    <dsp:sp modelId="{F0FC28D4-D9C4-450B-B30B-FE39E04C319D}">
      <dsp:nvSpPr>
        <dsp:cNvPr id="0" name=""/>
        <dsp:cNvSpPr/>
      </dsp:nvSpPr>
      <dsp:spPr>
        <a:xfrm>
          <a:off x="5660046" y="1730503"/>
          <a:ext cx="2480667" cy="2072131"/>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6012" tIns="96012" rIns="128016" bIns="144018" numCol="1" spcCol="1270" anchor="t" anchorCtr="0">
          <a:noAutofit/>
        </a:bodyPr>
        <a:lstStyle/>
        <a:p>
          <a:pPr marL="171450" lvl="1" indent="-171450" algn="l" defTabSz="800100">
            <a:lnSpc>
              <a:spcPct val="90000"/>
            </a:lnSpc>
            <a:spcBef>
              <a:spcPct val="0"/>
            </a:spcBef>
            <a:spcAft>
              <a:spcPct val="15000"/>
            </a:spcAft>
            <a:buChar char="•"/>
          </a:pPr>
          <a:r>
            <a:rPr lang="en-US" sz="1800" kern="1200"/>
            <a:t>The momentum gets lost, people rest on their achievements.</a:t>
          </a:r>
          <a:endParaRPr lang="de-DE" sz="1800" kern="1200"/>
        </a:p>
        <a:p>
          <a:pPr marL="171450" lvl="1" indent="-171450" algn="l" defTabSz="800100">
            <a:lnSpc>
              <a:spcPct val="90000"/>
            </a:lnSpc>
            <a:spcBef>
              <a:spcPct val="0"/>
            </a:spcBef>
            <a:spcAft>
              <a:spcPct val="15000"/>
            </a:spcAft>
            <a:buChar char="•"/>
          </a:pPr>
          <a:r>
            <a:rPr lang="en-US" sz="1800" kern="1200"/>
            <a:t>Resources are taken away after high-priority quick-wins were achieved.</a:t>
          </a:r>
          <a:endParaRPr lang="de-DE" sz="1800" kern="1200"/>
        </a:p>
      </dsp:txBody>
      <dsp:txXfrm>
        <a:off x="5660046" y="1730503"/>
        <a:ext cx="2480667" cy="2072131"/>
      </dsp:txXfrm>
    </dsp:sp>
    <dsp:sp modelId="{3BCCF09C-D7EE-4C4F-91FF-A46837CA6A95}">
      <dsp:nvSpPr>
        <dsp:cNvPr id="0" name=""/>
        <dsp:cNvSpPr/>
      </dsp:nvSpPr>
      <dsp:spPr>
        <a:xfrm>
          <a:off x="8488007" y="823384"/>
          <a:ext cx="2480667" cy="907118"/>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73152" rIns="128016" bIns="73152" numCol="1" spcCol="1270" anchor="ctr" anchorCtr="0">
          <a:noAutofit/>
        </a:bodyPr>
        <a:lstStyle/>
        <a:p>
          <a:pPr marL="0" lvl="0" indent="0" algn="ctr" defTabSz="800100">
            <a:lnSpc>
              <a:spcPct val="90000"/>
            </a:lnSpc>
            <a:spcBef>
              <a:spcPct val="0"/>
            </a:spcBef>
            <a:spcAft>
              <a:spcPct val="35000"/>
            </a:spcAft>
            <a:buNone/>
          </a:pPr>
          <a:r>
            <a:rPr lang="en-GB" sz="1800" kern="1200"/>
            <a:t>How to move it forward (recommended actions)</a:t>
          </a:r>
          <a:endParaRPr lang="de-DE" sz="1800" kern="1200"/>
        </a:p>
      </dsp:txBody>
      <dsp:txXfrm>
        <a:off x="8488007" y="823384"/>
        <a:ext cx="2480667" cy="907118"/>
      </dsp:txXfrm>
    </dsp:sp>
    <dsp:sp modelId="{F49BDDC3-8A2D-467A-B2E4-4828019969EA}">
      <dsp:nvSpPr>
        <dsp:cNvPr id="0" name=""/>
        <dsp:cNvSpPr/>
      </dsp:nvSpPr>
      <dsp:spPr>
        <a:xfrm>
          <a:off x="8488007" y="1730503"/>
          <a:ext cx="2480667" cy="2072131"/>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6012" tIns="96012" rIns="128016" bIns="144018" numCol="1" spcCol="1270" anchor="t" anchorCtr="0">
          <a:noAutofit/>
        </a:bodyPr>
        <a:lstStyle/>
        <a:p>
          <a:pPr marL="171450" lvl="1" indent="-171450" algn="l" defTabSz="800100">
            <a:lnSpc>
              <a:spcPct val="90000"/>
            </a:lnSpc>
            <a:spcBef>
              <a:spcPct val="0"/>
            </a:spcBef>
            <a:spcAft>
              <a:spcPct val="15000"/>
            </a:spcAft>
            <a:buChar char="•"/>
          </a:pPr>
          <a:r>
            <a:rPr lang="en-US" sz="1800" kern="1200"/>
            <a:t>Keep up top management commitment and involvement</a:t>
          </a:r>
          <a:endParaRPr lang="de-DE" sz="1800" kern="1200"/>
        </a:p>
        <a:p>
          <a:pPr marL="171450" lvl="1" indent="-171450" algn="l" defTabSz="800100">
            <a:lnSpc>
              <a:spcPct val="90000"/>
            </a:lnSpc>
            <a:spcBef>
              <a:spcPct val="0"/>
            </a:spcBef>
            <a:spcAft>
              <a:spcPct val="15000"/>
            </a:spcAft>
            <a:buChar char="•"/>
          </a:pPr>
          <a:r>
            <a:rPr lang="en-US" sz="1800" kern="1200"/>
            <a:t>Keep up planning and communicating</a:t>
          </a:r>
          <a:endParaRPr lang="de-DE" sz="1800" kern="1200"/>
        </a:p>
      </dsp:txBody>
      <dsp:txXfrm>
        <a:off x="8488007" y="1730503"/>
        <a:ext cx="2480667" cy="2072131"/>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0AA06E0-032A-439F-8C89-6AAAF6076AF6}">
      <dsp:nvSpPr>
        <dsp:cNvPr id="0" name=""/>
        <dsp:cNvSpPr/>
      </dsp:nvSpPr>
      <dsp:spPr>
        <a:xfrm>
          <a:off x="4125" y="1071978"/>
          <a:ext cx="2480667" cy="907118"/>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73152" rIns="128016" bIns="73152" numCol="1" spcCol="1270" anchor="ctr" anchorCtr="0">
          <a:noAutofit/>
        </a:bodyPr>
        <a:lstStyle/>
        <a:p>
          <a:pPr marL="0" lvl="0" indent="0" algn="ctr" defTabSz="800100">
            <a:lnSpc>
              <a:spcPct val="90000"/>
            </a:lnSpc>
            <a:spcBef>
              <a:spcPct val="0"/>
            </a:spcBef>
            <a:spcAft>
              <a:spcPct val="35000"/>
            </a:spcAft>
            <a:buNone/>
          </a:pPr>
          <a:r>
            <a:rPr lang="en-GB" sz="1800" kern="1200"/>
            <a:t>What to do (core challenge)</a:t>
          </a:r>
          <a:endParaRPr lang="de-DE" sz="1800" kern="1200"/>
        </a:p>
      </dsp:txBody>
      <dsp:txXfrm>
        <a:off x="4125" y="1071978"/>
        <a:ext cx="2480667" cy="907118"/>
      </dsp:txXfrm>
    </dsp:sp>
    <dsp:sp modelId="{AC2D4D82-AB92-4EE3-B1C6-101C01469B31}">
      <dsp:nvSpPr>
        <dsp:cNvPr id="0" name=""/>
        <dsp:cNvSpPr/>
      </dsp:nvSpPr>
      <dsp:spPr>
        <a:xfrm>
          <a:off x="4125" y="1979097"/>
          <a:ext cx="2480667" cy="1574943"/>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6012" tIns="96012" rIns="128016" bIns="144018" numCol="1" spcCol="1270" anchor="t" anchorCtr="0">
          <a:noAutofit/>
        </a:bodyPr>
        <a:lstStyle/>
        <a:p>
          <a:pPr marL="171450" lvl="1" indent="-171450" algn="l" defTabSz="800100">
            <a:lnSpc>
              <a:spcPct val="90000"/>
            </a:lnSpc>
            <a:spcBef>
              <a:spcPct val="0"/>
            </a:spcBef>
            <a:spcAft>
              <a:spcPct val="15000"/>
            </a:spcAft>
            <a:buChar char="•"/>
          </a:pPr>
          <a:r>
            <a:rPr lang="en-US" sz="1800" kern="1200"/>
            <a:t>Create effective supporting structures as the roots for new ways of operating</a:t>
          </a:r>
          <a:endParaRPr lang="de-DE" sz="1800" kern="1200"/>
        </a:p>
      </dsp:txBody>
      <dsp:txXfrm>
        <a:off x="4125" y="1979097"/>
        <a:ext cx="2480667" cy="1574943"/>
      </dsp:txXfrm>
    </dsp:sp>
    <dsp:sp modelId="{960C1E5E-7D6B-4002-B0E3-D98F3387DE00}">
      <dsp:nvSpPr>
        <dsp:cNvPr id="0" name=""/>
        <dsp:cNvSpPr/>
      </dsp:nvSpPr>
      <dsp:spPr>
        <a:xfrm>
          <a:off x="2832086" y="1071978"/>
          <a:ext cx="2480667" cy="907118"/>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73152" rIns="128016" bIns="73152" numCol="1" spcCol="1270" anchor="ctr" anchorCtr="0">
          <a:noAutofit/>
        </a:bodyPr>
        <a:lstStyle/>
        <a:p>
          <a:pPr marL="0" lvl="0" indent="0" algn="ctr" defTabSz="800100">
            <a:lnSpc>
              <a:spcPct val="90000"/>
            </a:lnSpc>
            <a:spcBef>
              <a:spcPct val="0"/>
            </a:spcBef>
            <a:spcAft>
              <a:spcPct val="35000"/>
            </a:spcAft>
            <a:buNone/>
          </a:pPr>
          <a:r>
            <a:rPr lang="en-GB" sz="1800" kern="1200"/>
            <a:t>What to achieve (desired behaviour / situation)</a:t>
          </a:r>
          <a:endParaRPr lang="de-DE" sz="1800" kern="1200"/>
        </a:p>
      </dsp:txBody>
      <dsp:txXfrm>
        <a:off x="2832086" y="1071978"/>
        <a:ext cx="2480667" cy="907118"/>
      </dsp:txXfrm>
    </dsp:sp>
    <dsp:sp modelId="{793542BD-4787-4047-B6D2-028116E38FE5}">
      <dsp:nvSpPr>
        <dsp:cNvPr id="0" name=""/>
        <dsp:cNvSpPr/>
      </dsp:nvSpPr>
      <dsp:spPr>
        <a:xfrm>
          <a:off x="2832086" y="1979097"/>
          <a:ext cx="2480667" cy="1574943"/>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6012" tIns="96012" rIns="128016" bIns="144018" numCol="1" spcCol="1270" anchor="t" anchorCtr="0">
          <a:noAutofit/>
        </a:bodyPr>
        <a:lstStyle/>
        <a:p>
          <a:pPr marL="171450" lvl="1" indent="-171450" algn="l" defTabSz="800100">
            <a:lnSpc>
              <a:spcPct val="90000"/>
            </a:lnSpc>
            <a:spcBef>
              <a:spcPct val="0"/>
            </a:spcBef>
            <a:spcAft>
              <a:spcPct val="15000"/>
            </a:spcAft>
            <a:buChar char="•"/>
          </a:pPr>
          <a:r>
            <a:rPr lang="en-GB" sz="1800" kern="1200"/>
            <a:t>New behaviour continues</a:t>
          </a:r>
          <a:endParaRPr lang="de-DE" sz="1800" kern="1200"/>
        </a:p>
      </dsp:txBody>
      <dsp:txXfrm>
        <a:off x="2832086" y="1979097"/>
        <a:ext cx="2480667" cy="1574943"/>
      </dsp:txXfrm>
    </dsp:sp>
    <dsp:sp modelId="{6FDE7063-3207-424A-9E19-AAEB19BBA51C}">
      <dsp:nvSpPr>
        <dsp:cNvPr id="0" name=""/>
        <dsp:cNvSpPr/>
      </dsp:nvSpPr>
      <dsp:spPr>
        <a:xfrm>
          <a:off x="5660046" y="1071978"/>
          <a:ext cx="2480667" cy="907118"/>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73152" rIns="128016" bIns="73152" numCol="1" spcCol="1270" anchor="ctr" anchorCtr="0">
          <a:noAutofit/>
        </a:bodyPr>
        <a:lstStyle/>
        <a:p>
          <a:pPr marL="0" lvl="0" indent="0" algn="ctr" defTabSz="800100">
            <a:lnSpc>
              <a:spcPct val="90000"/>
            </a:lnSpc>
            <a:spcBef>
              <a:spcPct val="0"/>
            </a:spcBef>
            <a:spcAft>
              <a:spcPct val="35000"/>
            </a:spcAft>
            <a:buNone/>
          </a:pPr>
          <a:r>
            <a:rPr lang="en-GB" sz="1800" kern="1200"/>
            <a:t>What to avoid (risks)</a:t>
          </a:r>
          <a:endParaRPr lang="de-DE" sz="1800" kern="1200"/>
        </a:p>
      </dsp:txBody>
      <dsp:txXfrm>
        <a:off x="5660046" y="1071978"/>
        <a:ext cx="2480667" cy="907118"/>
      </dsp:txXfrm>
    </dsp:sp>
    <dsp:sp modelId="{28E94D32-0817-4AA0-A014-52F14B2B9F12}">
      <dsp:nvSpPr>
        <dsp:cNvPr id="0" name=""/>
        <dsp:cNvSpPr/>
      </dsp:nvSpPr>
      <dsp:spPr>
        <a:xfrm>
          <a:off x="5660046" y="1979097"/>
          <a:ext cx="2480667" cy="1574943"/>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6012" tIns="96012" rIns="128016" bIns="144018" numCol="1" spcCol="1270" anchor="t" anchorCtr="0">
          <a:noAutofit/>
        </a:bodyPr>
        <a:lstStyle/>
        <a:p>
          <a:pPr marL="171450" lvl="1" indent="-171450" algn="l" defTabSz="800100">
            <a:lnSpc>
              <a:spcPct val="90000"/>
            </a:lnSpc>
            <a:spcBef>
              <a:spcPct val="0"/>
            </a:spcBef>
            <a:spcAft>
              <a:spcPct val="15000"/>
            </a:spcAft>
            <a:buChar char="•"/>
          </a:pPr>
          <a:r>
            <a:rPr lang="en-GB" sz="1800" kern="1200"/>
            <a:t>Fall-back to “old traditions”</a:t>
          </a:r>
          <a:endParaRPr lang="de-DE" sz="1800" kern="1200"/>
        </a:p>
      </dsp:txBody>
      <dsp:txXfrm>
        <a:off x="5660046" y="1979097"/>
        <a:ext cx="2480667" cy="1574943"/>
      </dsp:txXfrm>
    </dsp:sp>
    <dsp:sp modelId="{20B7D9D2-D902-49D2-95D3-254D26EB135C}">
      <dsp:nvSpPr>
        <dsp:cNvPr id="0" name=""/>
        <dsp:cNvSpPr/>
      </dsp:nvSpPr>
      <dsp:spPr>
        <a:xfrm>
          <a:off x="8488007" y="1071978"/>
          <a:ext cx="2480667" cy="907118"/>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73152" rIns="128016" bIns="73152" numCol="1" spcCol="1270" anchor="ctr" anchorCtr="0">
          <a:noAutofit/>
        </a:bodyPr>
        <a:lstStyle/>
        <a:p>
          <a:pPr marL="0" lvl="0" indent="0" algn="ctr" defTabSz="800100">
            <a:lnSpc>
              <a:spcPct val="90000"/>
            </a:lnSpc>
            <a:spcBef>
              <a:spcPct val="0"/>
            </a:spcBef>
            <a:spcAft>
              <a:spcPct val="35000"/>
            </a:spcAft>
            <a:buNone/>
          </a:pPr>
          <a:r>
            <a:rPr lang="en-GB" sz="1800" kern="1200"/>
            <a:t>How to move it forward (recommended actions)</a:t>
          </a:r>
          <a:endParaRPr lang="de-DE" sz="1800" kern="1200"/>
        </a:p>
      </dsp:txBody>
      <dsp:txXfrm>
        <a:off x="8488007" y="1071978"/>
        <a:ext cx="2480667" cy="907118"/>
      </dsp:txXfrm>
    </dsp:sp>
    <dsp:sp modelId="{88E2E640-C6F8-487D-91BC-F42B4FA57F9D}">
      <dsp:nvSpPr>
        <dsp:cNvPr id="0" name=""/>
        <dsp:cNvSpPr/>
      </dsp:nvSpPr>
      <dsp:spPr>
        <a:xfrm>
          <a:off x="8488007" y="1979097"/>
          <a:ext cx="2480667" cy="1574943"/>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6012" tIns="96012" rIns="128016" bIns="144018" numCol="1" spcCol="1270" anchor="t" anchorCtr="0">
          <a:noAutofit/>
        </a:bodyPr>
        <a:lstStyle/>
        <a:p>
          <a:pPr marL="171450" lvl="1" indent="-171450" algn="l" defTabSz="800100">
            <a:lnSpc>
              <a:spcPct val="90000"/>
            </a:lnSpc>
            <a:spcBef>
              <a:spcPct val="0"/>
            </a:spcBef>
            <a:spcAft>
              <a:spcPct val="15000"/>
            </a:spcAft>
            <a:buChar char="•"/>
          </a:pPr>
          <a:r>
            <a:rPr lang="en-US" sz="1800" kern="1200"/>
            <a:t>Refresh awareness from time to time</a:t>
          </a:r>
          <a:endParaRPr lang="de-DE" sz="1800" kern="1200"/>
        </a:p>
        <a:p>
          <a:pPr marL="171450" lvl="1" indent="-171450" algn="l" defTabSz="800100">
            <a:lnSpc>
              <a:spcPct val="90000"/>
            </a:lnSpc>
            <a:spcBef>
              <a:spcPct val="0"/>
            </a:spcBef>
            <a:spcAft>
              <a:spcPct val="15000"/>
            </a:spcAft>
            <a:buChar char="•"/>
          </a:pPr>
          <a:r>
            <a:rPr lang="en-US" sz="1800" kern="1200"/>
            <a:t>Monitor, evaluate and further improve on an ongoing basis</a:t>
          </a:r>
          <a:endParaRPr lang="de-DE" sz="1800" kern="1200"/>
        </a:p>
      </dsp:txBody>
      <dsp:txXfrm>
        <a:off x="8488007" y="1979097"/>
        <a:ext cx="2480667" cy="1574943"/>
      </dsp:txXfrm>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F36B93B-4E62-43AA-959F-3AF2B38EB230}">
      <dsp:nvSpPr>
        <dsp:cNvPr id="0" name=""/>
        <dsp:cNvSpPr/>
      </dsp:nvSpPr>
      <dsp:spPr>
        <a:xfrm>
          <a:off x="0" y="84159"/>
          <a:ext cx="3428999" cy="205740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4780" tIns="144780" rIns="144780" bIns="144780" numCol="1" spcCol="1270" anchor="ctr" anchorCtr="0">
          <a:noAutofit/>
        </a:bodyPr>
        <a:lstStyle/>
        <a:p>
          <a:pPr marL="0" lvl="0" indent="0" algn="ctr" defTabSz="1689100">
            <a:lnSpc>
              <a:spcPct val="90000"/>
            </a:lnSpc>
            <a:spcBef>
              <a:spcPct val="0"/>
            </a:spcBef>
            <a:spcAft>
              <a:spcPct val="35000"/>
            </a:spcAft>
            <a:buNone/>
          </a:pPr>
          <a:r>
            <a:rPr lang="en-US" sz="3800" kern="1200"/>
            <a:t>Workflow support</a:t>
          </a:r>
          <a:endParaRPr lang="de-DE" sz="3800" kern="1200"/>
        </a:p>
      </dsp:txBody>
      <dsp:txXfrm>
        <a:off x="0" y="84159"/>
        <a:ext cx="3428999" cy="2057400"/>
      </dsp:txXfrm>
    </dsp:sp>
    <dsp:sp modelId="{149BAFEA-9673-4A26-A4C5-A6A477BDFF0E}">
      <dsp:nvSpPr>
        <dsp:cNvPr id="0" name=""/>
        <dsp:cNvSpPr/>
      </dsp:nvSpPr>
      <dsp:spPr>
        <a:xfrm>
          <a:off x="3771900" y="84159"/>
          <a:ext cx="3428999" cy="205740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4780" tIns="144780" rIns="144780" bIns="144780" numCol="1" spcCol="1270" anchor="ctr" anchorCtr="0">
          <a:noAutofit/>
        </a:bodyPr>
        <a:lstStyle/>
        <a:p>
          <a:pPr marL="0" lvl="0" indent="0" algn="ctr" defTabSz="1689100">
            <a:lnSpc>
              <a:spcPct val="90000"/>
            </a:lnSpc>
            <a:spcBef>
              <a:spcPct val="0"/>
            </a:spcBef>
            <a:spcAft>
              <a:spcPct val="35000"/>
            </a:spcAft>
            <a:buNone/>
          </a:pPr>
          <a:r>
            <a:rPr lang="en-US" sz="3800" kern="1200"/>
            <a:t>Documentation management</a:t>
          </a:r>
          <a:endParaRPr lang="de-DE" sz="3800" kern="1200"/>
        </a:p>
      </dsp:txBody>
      <dsp:txXfrm>
        <a:off x="3771900" y="84159"/>
        <a:ext cx="3428999" cy="2057400"/>
      </dsp:txXfrm>
    </dsp:sp>
    <dsp:sp modelId="{D3491177-618B-4EB8-8146-AF3D01526F63}">
      <dsp:nvSpPr>
        <dsp:cNvPr id="0" name=""/>
        <dsp:cNvSpPr/>
      </dsp:nvSpPr>
      <dsp:spPr>
        <a:xfrm>
          <a:off x="7543800" y="84159"/>
          <a:ext cx="3428999" cy="205740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4780" tIns="144780" rIns="144780" bIns="144780" numCol="1" spcCol="1270" anchor="ctr" anchorCtr="0">
          <a:noAutofit/>
        </a:bodyPr>
        <a:lstStyle/>
        <a:p>
          <a:pPr marL="0" lvl="0" indent="0" algn="ctr" defTabSz="1689100">
            <a:lnSpc>
              <a:spcPct val="90000"/>
            </a:lnSpc>
            <a:spcBef>
              <a:spcPct val="0"/>
            </a:spcBef>
            <a:spcAft>
              <a:spcPct val="35000"/>
            </a:spcAft>
            <a:buNone/>
          </a:pPr>
          <a:r>
            <a:rPr lang="en-US" sz="3800" kern="1200"/>
            <a:t>Collaboration support</a:t>
          </a:r>
          <a:endParaRPr lang="de-DE" sz="3800" kern="1200"/>
        </a:p>
      </dsp:txBody>
      <dsp:txXfrm>
        <a:off x="7543800" y="84159"/>
        <a:ext cx="3428999" cy="2057400"/>
      </dsp:txXfrm>
    </dsp:sp>
    <dsp:sp modelId="{367BCB22-5CF4-49F9-9CF8-D4F506AA7903}">
      <dsp:nvSpPr>
        <dsp:cNvPr id="0" name=""/>
        <dsp:cNvSpPr/>
      </dsp:nvSpPr>
      <dsp:spPr>
        <a:xfrm>
          <a:off x="0" y="2484459"/>
          <a:ext cx="3428999" cy="205740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4780" tIns="144780" rIns="144780" bIns="144780" numCol="1" spcCol="1270" anchor="ctr" anchorCtr="0">
          <a:noAutofit/>
        </a:bodyPr>
        <a:lstStyle/>
        <a:p>
          <a:pPr marL="0" lvl="0" indent="0" algn="ctr" defTabSz="1689100">
            <a:lnSpc>
              <a:spcPct val="90000"/>
            </a:lnSpc>
            <a:spcBef>
              <a:spcPct val="0"/>
            </a:spcBef>
            <a:spcAft>
              <a:spcPct val="35000"/>
            </a:spcAft>
            <a:buNone/>
          </a:pPr>
          <a:r>
            <a:rPr lang="en-US" sz="3800" kern="1200"/>
            <a:t>Configuration management</a:t>
          </a:r>
          <a:endParaRPr lang="de-DE" sz="3800" kern="1200"/>
        </a:p>
      </dsp:txBody>
      <dsp:txXfrm>
        <a:off x="0" y="2484459"/>
        <a:ext cx="3428999" cy="2057400"/>
      </dsp:txXfrm>
    </dsp:sp>
    <dsp:sp modelId="{8665BEE3-5F02-41E7-9028-A0BFA7D364B7}">
      <dsp:nvSpPr>
        <dsp:cNvPr id="0" name=""/>
        <dsp:cNvSpPr/>
      </dsp:nvSpPr>
      <dsp:spPr>
        <a:xfrm>
          <a:off x="3771900" y="2484459"/>
          <a:ext cx="3428999" cy="205740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4780" tIns="144780" rIns="144780" bIns="144780" numCol="1" spcCol="1270" anchor="ctr" anchorCtr="0">
          <a:noAutofit/>
        </a:bodyPr>
        <a:lstStyle/>
        <a:p>
          <a:pPr marL="0" lvl="0" indent="0" algn="ctr" defTabSz="1689100">
            <a:lnSpc>
              <a:spcPct val="90000"/>
            </a:lnSpc>
            <a:spcBef>
              <a:spcPct val="0"/>
            </a:spcBef>
            <a:spcAft>
              <a:spcPct val="35000"/>
            </a:spcAft>
            <a:buNone/>
          </a:pPr>
          <a:r>
            <a:rPr lang="en-US" sz="3800" kern="1200"/>
            <a:t>Communication and e-learning</a:t>
          </a:r>
          <a:endParaRPr lang="de-DE" sz="3800" kern="1200"/>
        </a:p>
      </dsp:txBody>
      <dsp:txXfrm>
        <a:off x="3771900" y="2484459"/>
        <a:ext cx="3428999" cy="2057400"/>
      </dsp:txXfrm>
    </dsp:sp>
    <dsp:sp modelId="{579B4E12-22B2-4797-A8CF-CF08A63C974B}">
      <dsp:nvSpPr>
        <dsp:cNvPr id="0" name=""/>
        <dsp:cNvSpPr/>
      </dsp:nvSpPr>
      <dsp:spPr>
        <a:xfrm>
          <a:off x="7543800" y="2484459"/>
          <a:ext cx="3428999" cy="205740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4780" tIns="144780" rIns="144780" bIns="144780" numCol="1" spcCol="1270" anchor="ctr" anchorCtr="0">
          <a:noAutofit/>
        </a:bodyPr>
        <a:lstStyle/>
        <a:p>
          <a:pPr marL="0" lvl="0" indent="0" algn="ctr" defTabSz="1689100">
            <a:lnSpc>
              <a:spcPct val="90000"/>
            </a:lnSpc>
            <a:spcBef>
              <a:spcPct val="0"/>
            </a:spcBef>
            <a:spcAft>
              <a:spcPct val="35000"/>
            </a:spcAft>
            <a:buNone/>
          </a:pPr>
          <a:r>
            <a:rPr lang="en-US" sz="3800" kern="1200"/>
            <a:t>Monitoring</a:t>
          </a:r>
          <a:endParaRPr lang="de-DE" sz="3800" kern="1200"/>
        </a:p>
      </dsp:txBody>
      <dsp:txXfrm>
        <a:off x="7543800" y="2484459"/>
        <a:ext cx="3428999" cy="2057400"/>
      </dsp:txXfrm>
    </dsp:sp>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9C62714-FCE9-4497-93F9-9EEA3D08C811}">
      <dsp:nvSpPr>
        <dsp:cNvPr id="0" name=""/>
        <dsp:cNvSpPr/>
      </dsp:nvSpPr>
      <dsp:spPr>
        <a:xfrm rot="10800000">
          <a:off x="3730752" y="0"/>
          <a:ext cx="7242048" cy="1542006"/>
        </a:xfrm>
        <a:prstGeom prst="nonIsoscelesTrapezoid">
          <a:avLst>
            <a:gd name="adj1" fmla="val 0"/>
            <a:gd name="adj2" fmla="val 80647"/>
          </a:avLst>
        </a:prstGeom>
        <a:solidFill>
          <a:schemeClr val="accent1">
            <a:alpha val="90000"/>
            <a:tint val="4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171450" lvl="1" indent="-171450" algn="l" defTabSz="800100">
            <a:lnSpc>
              <a:spcPct val="90000"/>
            </a:lnSpc>
            <a:spcBef>
              <a:spcPct val="0"/>
            </a:spcBef>
            <a:spcAft>
              <a:spcPct val="15000"/>
            </a:spcAft>
            <a:buChar char="•"/>
          </a:pPr>
          <a:r>
            <a:rPr lang="en-US" sz="1800" b="0" kern="1200" dirty="0"/>
            <a:t>The consumption of financial, human and technical resources is being monitored, evaluated and optimized.</a:t>
          </a:r>
          <a:endParaRPr lang="de-DE" sz="1800" kern="1200" dirty="0"/>
        </a:p>
        <a:p>
          <a:pPr marL="171450" lvl="1" indent="-171450" algn="l" defTabSz="800100">
            <a:lnSpc>
              <a:spcPct val="90000"/>
            </a:lnSpc>
            <a:spcBef>
              <a:spcPct val="0"/>
            </a:spcBef>
            <a:spcAft>
              <a:spcPct val="15000"/>
            </a:spcAft>
            <a:buChar char="•"/>
          </a:pPr>
          <a:r>
            <a:rPr lang="en-US" sz="1800" b="0" kern="1200" dirty="0"/>
            <a:t>Resource consumption is appropriate for the achieved level of effectiveness.</a:t>
          </a:r>
          <a:endParaRPr lang="de-DE" sz="1800" kern="1200" dirty="0"/>
        </a:p>
      </dsp:txBody>
      <dsp:txXfrm rot="10800000">
        <a:off x="4974335" y="0"/>
        <a:ext cx="5998464" cy="1542006"/>
      </dsp:txXfrm>
    </dsp:sp>
    <dsp:sp modelId="{5973D32E-0AB3-4E88-9610-97E802234F2D}">
      <dsp:nvSpPr>
        <dsp:cNvPr id="0" name=""/>
        <dsp:cNvSpPr/>
      </dsp:nvSpPr>
      <dsp:spPr>
        <a:xfrm>
          <a:off x="2487167" y="0"/>
          <a:ext cx="2487168" cy="1542006"/>
        </a:xfrm>
        <a:prstGeom prst="trapezoid">
          <a:avLst>
            <a:gd name="adj" fmla="val 80647"/>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2000250">
            <a:lnSpc>
              <a:spcPct val="90000"/>
            </a:lnSpc>
            <a:spcBef>
              <a:spcPct val="0"/>
            </a:spcBef>
            <a:spcAft>
              <a:spcPct val="35000"/>
            </a:spcAft>
            <a:buNone/>
          </a:pPr>
          <a:r>
            <a:rPr lang="en-US" sz="4500" b="1" kern="1200" dirty="0"/>
            <a:t>Efficiency</a:t>
          </a:r>
          <a:endParaRPr lang="de-DE" sz="4500" kern="1200" dirty="0"/>
        </a:p>
      </dsp:txBody>
      <dsp:txXfrm>
        <a:off x="2487167" y="0"/>
        <a:ext cx="2487168" cy="1542006"/>
      </dsp:txXfrm>
    </dsp:sp>
    <dsp:sp modelId="{1308D4BC-F4AB-441C-BF5C-13F791622FB1}">
      <dsp:nvSpPr>
        <dsp:cNvPr id="0" name=""/>
        <dsp:cNvSpPr/>
      </dsp:nvSpPr>
      <dsp:spPr>
        <a:xfrm rot="10800000">
          <a:off x="4974335" y="1542006"/>
          <a:ext cx="5998464" cy="1542006"/>
        </a:xfrm>
        <a:prstGeom prst="nonIsoscelesTrapezoid">
          <a:avLst>
            <a:gd name="adj1" fmla="val 0"/>
            <a:gd name="adj2" fmla="val 80647"/>
          </a:avLst>
        </a:prstGeom>
        <a:solidFill>
          <a:schemeClr val="accent1">
            <a:alpha val="90000"/>
            <a:tint val="4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171450" lvl="1" indent="-171450" algn="l" defTabSz="800100">
            <a:lnSpc>
              <a:spcPct val="90000"/>
            </a:lnSpc>
            <a:spcBef>
              <a:spcPct val="0"/>
            </a:spcBef>
            <a:spcAft>
              <a:spcPct val="15000"/>
            </a:spcAft>
            <a:buChar char="•"/>
          </a:pPr>
          <a:r>
            <a:rPr lang="en-US" sz="1800" b="0" kern="1200" dirty="0"/>
            <a:t>Goals connected to policies and processes are actually achieved.</a:t>
          </a:r>
          <a:endParaRPr lang="de-DE" sz="1800" kern="1200" dirty="0"/>
        </a:p>
        <a:p>
          <a:pPr marL="171450" lvl="1" indent="-171450" algn="l" defTabSz="800100">
            <a:lnSpc>
              <a:spcPct val="90000"/>
            </a:lnSpc>
            <a:spcBef>
              <a:spcPct val="0"/>
            </a:spcBef>
            <a:spcAft>
              <a:spcPct val="15000"/>
            </a:spcAft>
            <a:buChar char="•"/>
          </a:pPr>
          <a:r>
            <a:rPr lang="en-US" sz="1800" b="0" kern="1200" dirty="0"/>
            <a:t>Services are provided according to agreed SLAs.</a:t>
          </a:r>
          <a:endParaRPr lang="de-DE" sz="1800" kern="1200" dirty="0"/>
        </a:p>
      </dsp:txBody>
      <dsp:txXfrm rot="10800000">
        <a:off x="6217920" y="1542006"/>
        <a:ext cx="4754879" cy="1542006"/>
      </dsp:txXfrm>
    </dsp:sp>
    <dsp:sp modelId="{C522D935-9F08-4C1F-A1A3-EB25320C5602}">
      <dsp:nvSpPr>
        <dsp:cNvPr id="0" name=""/>
        <dsp:cNvSpPr/>
      </dsp:nvSpPr>
      <dsp:spPr>
        <a:xfrm>
          <a:off x="1243583" y="1542006"/>
          <a:ext cx="4974336" cy="1542006"/>
        </a:xfrm>
        <a:prstGeom prst="trapezoid">
          <a:avLst>
            <a:gd name="adj" fmla="val 80647"/>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2000250">
            <a:lnSpc>
              <a:spcPct val="90000"/>
            </a:lnSpc>
            <a:spcBef>
              <a:spcPct val="0"/>
            </a:spcBef>
            <a:spcAft>
              <a:spcPct val="35000"/>
            </a:spcAft>
            <a:buNone/>
          </a:pPr>
          <a:r>
            <a:rPr lang="en-US" sz="4500" b="1" kern="1200" dirty="0"/>
            <a:t>Effectiveness</a:t>
          </a:r>
          <a:endParaRPr lang="de-DE" sz="4500" kern="1200" dirty="0"/>
        </a:p>
      </dsp:txBody>
      <dsp:txXfrm>
        <a:off x="2114092" y="1542006"/>
        <a:ext cx="3233318" cy="1542006"/>
      </dsp:txXfrm>
    </dsp:sp>
    <dsp:sp modelId="{911D62F0-9A52-4346-AC08-2DEDFD78E700}">
      <dsp:nvSpPr>
        <dsp:cNvPr id="0" name=""/>
        <dsp:cNvSpPr/>
      </dsp:nvSpPr>
      <dsp:spPr>
        <a:xfrm rot="10800000">
          <a:off x="6217919" y="3084012"/>
          <a:ext cx="4754880" cy="1542006"/>
        </a:xfrm>
        <a:prstGeom prst="nonIsoscelesTrapezoid">
          <a:avLst>
            <a:gd name="adj1" fmla="val 0"/>
            <a:gd name="adj2" fmla="val 80647"/>
          </a:avLst>
        </a:prstGeom>
        <a:solidFill>
          <a:schemeClr val="accent1">
            <a:alpha val="90000"/>
            <a:tint val="4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171450" lvl="1" indent="-171450" algn="l" defTabSz="800100">
            <a:lnSpc>
              <a:spcPct val="90000"/>
            </a:lnSpc>
            <a:spcBef>
              <a:spcPct val="0"/>
            </a:spcBef>
            <a:spcAft>
              <a:spcPct val="15000"/>
            </a:spcAft>
            <a:buChar char="•"/>
          </a:pPr>
          <a:r>
            <a:rPr lang="en-US" sz="1800" b="0" kern="1200" dirty="0"/>
            <a:t>Policies providing overall direction and rules are adhered to.</a:t>
          </a:r>
          <a:endParaRPr lang="de-DE" sz="1800" kern="1200" dirty="0"/>
        </a:p>
        <a:p>
          <a:pPr marL="171450" lvl="1" indent="-171450" algn="l" defTabSz="800100">
            <a:lnSpc>
              <a:spcPct val="90000"/>
            </a:lnSpc>
            <a:spcBef>
              <a:spcPct val="0"/>
            </a:spcBef>
            <a:spcAft>
              <a:spcPct val="15000"/>
            </a:spcAft>
            <a:buChar char="•"/>
          </a:pPr>
          <a:r>
            <a:rPr lang="en-US" sz="1800" b="0" kern="1200" dirty="0"/>
            <a:t>Processes and procedures are carried out according to specifications in practice.</a:t>
          </a:r>
          <a:endParaRPr lang="de-DE" sz="1800" kern="1200" dirty="0"/>
        </a:p>
      </dsp:txBody>
      <dsp:txXfrm rot="10800000">
        <a:off x="7461504" y="3084012"/>
        <a:ext cx="3511296" cy="1542006"/>
      </dsp:txXfrm>
    </dsp:sp>
    <dsp:sp modelId="{FFC6B831-911F-4321-8D88-319FF5F45F75}">
      <dsp:nvSpPr>
        <dsp:cNvPr id="0" name=""/>
        <dsp:cNvSpPr/>
      </dsp:nvSpPr>
      <dsp:spPr>
        <a:xfrm>
          <a:off x="0" y="3084012"/>
          <a:ext cx="7461504" cy="1542006"/>
        </a:xfrm>
        <a:prstGeom prst="trapezoid">
          <a:avLst>
            <a:gd name="adj" fmla="val 80647"/>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2000250">
            <a:lnSpc>
              <a:spcPct val="90000"/>
            </a:lnSpc>
            <a:spcBef>
              <a:spcPct val="0"/>
            </a:spcBef>
            <a:spcAft>
              <a:spcPct val="35000"/>
            </a:spcAft>
            <a:buNone/>
          </a:pPr>
          <a:r>
            <a:rPr lang="en-US" sz="4500" b="1" kern="1200" dirty="0"/>
            <a:t>Conformity</a:t>
          </a:r>
          <a:endParaRPr lang="de-DE" sz="4500" kern="1200" dirty="0"/>
        </a:p>
      </dsp:txBody>
      <dsp:txXfrm>
        <a:off x="1305763" y="3084012"/>
        <a:ext cx="4849977" cy="1542006"/>
      </dsp:txXfrm>
    </dsp:sp>
  </dsp:spTree>
</dsp:drawing>
</file>

<file path=ppt/diagrams/drawing1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FF7730E-42A7-45B6-80F4-ACB3CA64BDF8}">
      <dsp:nvSpPr>
        <dsp:cNvPr id="0" name=""/>
        <dsp:cNvSpPr/>
      </dsp:nvSpPr>
      <dsp:spPr>
        <a:xfrm>
          <a:off x="5143" y="762309"/>
          <a:ext cx="1971675" cy="576000"/>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81280" rIns="142240" bIns="81280" numCol="1" spcCol="1270" anchor="ctr" anchorCtr="0">
          <a:noAutofit/>
        </a:bodyPr>
        <a:lstStyle/>
        <a:p>
          <a:pPr marL="0" lvl="0" indent="0" algn="ctr" defTabSz="889000">
            <a:lnSpc>
              <a:spcPct val="90000"/>
            </a:lnSpc>
            <a:spcBef>
              <a:spcPct val="0"/>
            </a:spcBef>
            <a:spcAft>
              <a:spcPct val="35000"/>
            </a:spcAft>
            <a:buNone/>
          </a:pPr>
          <a:r>
            <a:rPr lang="en-US" sz="2000" kern="1200"/>
            <a:t>Specific</a:t>
          </a:r>
          <a:endParaRPr lang="de-DE" sz="2000" kern="1200"/>
        </a:p>
      </dsp:txBody>
      <dsp:txXfrm>
        <a:off x="5143" y="762309"/>
        <a:ext cx="1971675" cy="576000"/>
      </dsp:txXfrm>
    </dsp:sp>
    <dsp:sp modelId="{58E0949E-36E6-411E-BB66-12F757807F02}">
      <dsp:nvSpPr>
        <dsp:cNvPr id="0" name=""/>
        <dsp:cNvSpPr/>
      </dsp:nvSpPr>
      <dsp:spPr>
        <a:xfrm>
          <a:off x="5143" y="1338309"/>
          <a:ext cx="1971675" cy="2525399"/>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42240" bIns="160020" numCol="1" spcCol="1270" anchor="t" anchorCtr="0">
          <a:noAutofit/>
        </a:bodyPr>
        <a:lstStyle/>
        <a:p>
          <a:pPr marL="228600" lvl="1" indent="-228600" algn="l" defTabSz="889000">
            <a:lnSpc>
              <a:spcPct val="90000"/>
            </a:lnSpc>
            <a:spcBef>
              <a:spcPct val="0"/>
            </a:spcBef>
            <a:spcAft>
              <a:spcPct val="15000"/>
            </a:spcAft>
            <a:buChar char="•"/>
          </a:pPr>
          <a:r>
            <a:rPr lang="en-US" sz="2000" kern="1200"/>
            <a:t>targeting an area of improvement, indicative of the level achievement of of a critical success factor</a:t>
          </a:r>
          <a:endParaRPr lang="de-DE" sz="2000" kern="1200"/>
        </a:p>
      </dsp:txBody>
      <dsp:txXfrm>
        <a:off x="5143" y="1338309"/>
        <a:ext cx="1971675" cy="2525399"/>
      </dsp:txXfrm>
    </dsp:sp>
    <dsp:sp modelId="{79F567C0-B22B-4367-BBB6-1E48D017F521}">
      <dsp:nvSpPr>
        <dsp:cNvPr id="0" name=""/>
        <dsp:cNvSpPr/>
      </dsp:nvSpPr>
      <dsp:spPr>
        <a:xfrm>
          <a:off x="2252852" y="762309"/>
          <a:ext cx="1971675" cy="576000"/>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81280" rIns="142240" bIns="81280" numCol="1" spcCol="1270" anchor="ctr" anchorCtr="0">
          <a:noAutofit/>
        </a:bodyPr>
        <a:lstStyle/>
        <a:p>
          <a:pPr marL="0" lvl="0" indent="0" algn="ctr" defTabSz="889000">
            <a:lnSpc>
              <a:spcPct val="90000"/>
            </a:lnSpc>
            <a:spcBef>
              <a:spcPct val="0"/>
            </a:spcBef>
            <a:spcAft>
              <a:spcPct val="35000"/>
            </a:spcAft>
            <a:buNone/>
          </a:pPr>
          <a:r>
            <a:rPr lang="en-US" sz="2000" kern="1200"/>
            <a:t>Measurable</a:t>
          </a:r>
          <a:endParaRPr lang="de-DE" sz="2000" kern="1200"/>
        </a:p>
      </dsp:txBody>
      <dsp:txXfrm>
        <a:off x="2252852" y="762309"/>
        <a:ext cx="1971675" cy="576000"/>
      </dsp:txXfrm>
    </dsp:sp>
    <dsp:sp modelId="{05289C20-FEA2-4DDF-8336-47762D6452EE}">
      <dsp:nvSpPr>
        <dsp:cNvPr id="0" name=""/>
        <dsp:cNvSpPr/>
      </dsp:nvSpPr>
      <dsp:spPr>
        <a:xfrm>
          <a:off x="2252852" y="1338309"/>
          <a:ext cx="1971675" cy="2525399"/>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42240" bIns="160020" numCol="1" spcCol="1270" anchor="t" anchorCtr="0">
          <a:noAutofit/>
        </a:bodyPr>
        <a:lstStyle/>
        <a:p>
          <a:pPr marL="228600" lvl="1" indent="-228600" algn="l" defTabSz="889000">
            <a:lnSpc>
              <a:spcPct val="90000"/>
            </a:lnSpc>
            <a:spcBef>
              <a:spcPct val="0"/>
            </a:spcBef>
            <a:spcAft>
              <a:spcPct val="15000"/>
            </a:spcAft>
            <a:buChar char="•"/>
          </a:pPr>
          <a:r>
            <a:rPr lang="en-US" sz="2000" kern="1200"/>
            <a:t>defined way measure and/or calculate the KPI</a:t>
          </a:r>
          <a:endParaRPr lang="de-DE" sz="2000" kern="1200"/>
        </a:p>
      </dsp:txBody>
      <dsp:txXfrm>
        <a:off x="2252852" y="1338309"/>
        <a:ext cx="1971675" cy="2525399"/>
      </dsp:txXfrm>
    </dsp:sp>
    <dsp:sp modelId="{DA9A8CDF-26AE-42C5-A499-49ABFAE99B7F}">
      <dsp:nvSpPr>
        <dsp:cNvPr id="0" name=""/>
        <dsp:cNvSpPr/>
      </dsp:nvSpPr>
      <dsp:spPr>
        <a:xfrm>
          <a:off x="4500562" y="762309"/>
          <a:ext cx="1971675" cy="576000"/>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81280" rIns="142240" bIns="81280" numCol="1" spcCol="1270" anchor="ctr" anchorCtr="0">
          <a:noAutofit/>
        </a:bodyPr>
        <a:lstStyle/>
        <a:p>
          <a:pPr marL="0" lvl="0" indent="0" algn="ctr" defTabSz="889000">
            <a:lnSpc>
              <a:spcPct val="90000"/>
            </a:lnSpc>
            <a:spcBef>
              <a:spcPct val="0"/>
            </a:spcBef>
            <a:spcAft>
              <a:spcPct val="35000"/>
            </a:spcAft>
            <a:buNone/>
          </a:pPr>
          <a:r>
            <a:rPr lang="en-US" sz="2000" kern="1200"/>
            <a:t>Achievable</a:t>
          </a:r>
          <a:endParaRPr lang="de-DE" sz="2000" kern="1200"/>
        </a:p>
      </dsp:txBody>
      <dsp:txXfrm>
        <a:off x="4500562" y="762309"/>
        <a:ext cx="1971675" cy="576000"/>
      </dsp:txXfrm>
    </dsp:sp>
    <dsp:sp modelId="{76D01A36-F378-4249-A386-EFFD138206D7}">
      <dsp:nvSpPr>
        <dsp:cNvPr id="0" name=""/>
        <dsp:cNvSpPr/>
      </dsp:nvSpPr>
      <dsp:spPr>
        <a:xfrm>
          <a:off x="4500562" y="1338309"/>
          <a:ext cx="1971675" cy="2525399"/>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42240" bIns="160020" numCol="1" spcCol="1270" anchor="t" anchorCtr="0">
          <a:noAutofit/>
        </a:bodyPr>
        <a:lstStyle/>
        <a:p>
          <a:pPr marL="228600" lvl="1" indent="-228600" algn="l" defTabSz="889000">
            <a:lnSpc>
              <a:spcPct val="90000"/>
            </a:lnSpc>
            <a:spcBef>
              <a:spcPct val="0"/>
            </a:spcBef>
            <a:spcAft>
              <a:spcPct val="15000"/>
            </a:spcAft>
            <a:buChar char="•"/>
          </a:pPr>
          <a:r>
            <a:rPr lang="en-US" sz="2000" kern="1200"/>
            <a:t>target areas for KPIs are achievable </a:t>
          </a:r>
          <a:endParaRPr lang="de-DE" sz="2000" kern="1200"/>
        </a:p>
      </dsp:txBody>
      <dsp:txXfrm>
        <a:off x="4500562" y="1338309"/>
        <a:ext cx="1971675" cy="2525399"/>
      </dsp:txXfrm>
    </dsp:sp>
    <dsp:sp modelId="{728AB601-6737-4BCA-AF56-BF583738CCE2}">
      <dsp:nvSpPr>
        <dsp:cNvPr id="0" name=""/>
        <dsp:cNvSpPr/>
      </dsp:nvSpPr>
      <dsp:spPr>
        <a:xfrm>
          <a:off x="6748272" y="762309"/>
          <a:ext cx="1971675" cy="576000"/>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81280" rIns="142240" bIns="81280" numCol="1" spcCol="1270" anchor="ctr" anchorCtr="0">
          <a:noAutofit/>
        </a:bodyPr>
        <a:lstStyle/>
        <a:p>
          <a:pPr marL="0" lvl="0" indent="0" algn="ctr" defTabSz="889000">
            <a:lnSpc>
              <a:spcPct val="90000"/>
            </a:lnSpc>
            <a:spcBef>
              <a:spcPct val="0"/>
            </a:spcBef>
            <a:spcAft>
              <a:spcPct val="35000"/>
            </a:spcAft>
            <a:buNone/>
          </a:pPr>
          <a:r>
            <a:rPr lang="en-US" sz="2000" kern="1200"/>
            <a:t>Relevant</a:t>
          </a:r>
          <a:endParaRPr lang="de-DE" sz="2000" kern="1200"/>
        </a:p>
      </dsp:txBody>
      <dsp:txXfrm>
        <a:off x="6748272" y="762309"/>
        <a:ext cx="1971675" cy="576000"/>
      </dsp:txXfrm>
    </dsp:sp>
    <dsp:sp modelId="{BF68184B-BC40-40ED-9F0A-3B49E1EEE003}">
      <dsp:nvSpPr>
        <dsp:cNvPr id="0" name=""/>
        <dsp:cNvSpPr/>
      </dsp:nvSpPr>
      <dsp:spPr>
        <a:xfrm>
          <a:off x="6748272" y="1338309"/>
          <a:ext cx="1971675" cy="2525399"/>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42240" bIns="160020" numCol="1" spcCol="1270" anchor="t" anchorCtr="0">
          <a:noAutofit/>
        </a:bodyPr>
        <a:lstStyle/>
        <a:p>
          <a:pPr marL="228600" lvl="1" indent="-228600" algn="l" defTabSz="889000">
            <a:lnSpc>
              <a:spcPct val="90000"/>
            </a:lnSpc>
            <a:spcBef>
              <a:spcPct val="0"/>
            </a:spcBef>
            <a:spcAft>
              <a:spcPct val="15000"/>
            </a:spcAft>
            <a:buChar char="•"/>
          </a:pPr>
          <a:r>
            <a:rPr lang="en-US" sz="2000" kern="1200"/>
            <a:t>matters, unexpected results warrant further investigation</a:t>
          </a:r>
          <a:endParaRPr lang="de-DE" sz="2000" kern="1200"/>
        </a:p>
      </dsp:txBody>
      <dsp:txXfrm>
        <a:off x="6748272" y="1338309"/>
        <a:ext cx="1971675" cy="2525399"/>
      </dsp:txXfrm>
    </dsp:sp>
    <dsp:sp modelId="{6A8A1536-4408-477F-892C-F58E63DCCC4A}">
      <dsp:nvSpPr>
        <dsp:cNvPr id="0" name=""/>
        <dsp:cNvSpPr/>
      </dsp:nvSpPr>
      <dsp:spPr>
        <a:xfrm>
          <a:off x="8995981" y="762309"/>
          <a:ext cx="1971675" cy="576000"/>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81280" rIns="142240" bIns="81280" numCol="1" spcCol="1270" anchor="ctr" anchorCtr="0">
          <a:noAutofit/>
        </a:bodyPr>
        <a:lstStyle/>
        <a:p>
          <a:pPr marL="0" lvl="0" indent="0" algn="ctr" defTabSz="889000">
            <a:lnSpc>
              <a:spcPct val="90000"/>
            </a:lnSpc>
            <a:spcBef>
              <a:spcPct val="0"/>
            </a:spcBef>
            <a:spcAft>
              <a:spcPct val="35000"/>
            </a:spcAft>
            <a:buNone/>
          </a:pPr>
          <a:r>
            <a:rPr lang="en-US" sz="2000" kern="1200"/>
            <a:t>Time-framed</a:t>
          </a:r>
          <a:endParaRPr lang="de-DE" sz="2000" kern="1200"/>
        </a:p>
      </dsp:txBody>
      <dsp:txXfrm>
        <a:off x="8995981" y="762309"/>
        <a:ext cx="1971675" cy="576000"/>
      </dsp:txXfrm>
    </dsp:sp>
    <dsp:sp modelId="{FCA8F89C-76B0-429F-B0F4-37F0DA92787C}">
      <dsp:nvSpPr>
        <dsp:cNvPr id="0" name=""/>
        <dsp:cNvSpPr/>
      </dsp:nvSpPr>
      <dsp:spPr>
        <a:xfrm>
          <a:off x="8995981" y="1338309"/>
          <a:ext cx="1971675" cy="2525399"/>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42240" bIns="160020" numCol="1" spcCol="1270" anchor="t" anchorCtr="0">
          <a:noAutofit/>
        </a:bodyPr>
        <a:lstStyle/>
        <a:p>
          <a:pPr marL="228600" lvl="1" indent="-228600" algn="l" defTabSz="889000">
            <a:lnSpc>
              <a:spcPct val="90000"/>
            </a:lnSpc>
            <a:spcBef>
              <a:spcPct val="0"/>
            </a:spcBef>
            <a:spcAft>
              <a:spcPct val="15000"/>
            </a:spcAft>
            <a:buChar char="•"/>
          </a:pPr>
          <a:r>
            <a:rPr lang="en-US" sz="2000" kern="1200"/>
            <a:t>has defined measurement interval</a:t>
          </a:r>
          <a:endParaRPr lang="de-DE" sz="2000" kern="1200"/>
        </a:p>
      </dsp:txBody>
      <dsp:txXfrm>
        <a:off x="8995981" y="1338309"/>
        <a:ext cx="1971675" cy="2525399"/>
      </dsp:txXfrm>
    </dsp:sp>
  </dsp:spTree>
</dsp:drawing>
</file>

<file path=ppt/diagrams/drawing1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96C2E4C-0840-409A-9A0A-D55AF5E6C243}">
      <dsp:nvSpPr>
        <dsp:cNvPr id="0" name=""/>
        <dsp:cNvSpPr/>
      </dsp:nvSpPr>
      <dsp:spPr>
        <a:xfrm>
          <a:off x="7969" y="0"/>
          <a:ext cx="1470719" cy="4626019"/>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kern="1200" dirty="0"/>
            <a:t>Integrity</a:t>
          </a:r>
          <a:endParaRPr lang="de-DE" sz="1700" kern="1200" dirty="0"/>
        </a:p>
      </dsp:txBody>
      <dsp:txXfrm>
        <a:off x="7969" y="0"/>
        <a:ext cx="1470719" cy="1387805"/>
      </dsp:txXfrm>
    </dsp:sp>
    <dsp:sp modelId="{4358D284-840D-4E12-A146-8FA489A819CD}">
      <dsp:nvSpPr>
        <dsp:cNvPr id="0" name=""/>
        <dsp:cNvSpPr/>
      </dsp:nvSpPr>
      <dsp:spPr>
        <a:xfrm>
          <a:off x="155041" y="1389160"/>
          <a:ext cx="1176575" cy="139480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3020" tIns="24765" rIns="33020" bIns="24765" numCol="1" spcCol="1270" anchor="ctr" anchorCtr="0">
          <a:noAutofit/>
        </a:bodyPr>
        <a:lstStyle/>
        <a:p>
          <a:pPr marL="0" lvl="0" indent="0" algn="ctr" defTabSz="577850">
            <a:lnSpc>
              <a:spcPct val="90000"/>
            </a:lnSpc>
            <a:spcBef>
              <a:spcPct val="0"/>
            </a:spcBef>
            <a:spcAft>
              <a:spcPct val="35000"/>
            </a:spcAft>
            <a:buNone/>
          </a:pPr>
          <a:r>
            <a:rPr lang="en-GB" sz="1300" kern="1200" noProof="0" dirty="0"/>
            <a:t>Auditors are competent, act ethically and with honesty</a:t>
          </a:r>
        </a:p>
      </dsp:txBody>
      <dsp:txXfrm>
        <a:off x="189502" y="1423621"/>
        <a:ext cx="1107653" cy="1325885"/>
      </dsp:txXfrm>
    </dsp:sp>
    <dsp:sp modelId="{8C4ED396-6BDD-4DE4-A9D5-E76E90B1B1F5}">
      <dsp:nvSpPr>
        <dsp:cNvPr id="0" name=""/>
        <dsp:cNvSpPr/>
      </dsp:nvSpPr>
      <dsp:spPr>
        <a:xfrm>
          <a:off x="155041" y="2998554"/>
          <a:ext cx="1176575" cy="139480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3020" tIns="24765" rIns="33020" bIns="24765" numCol="1" spcCol="1270" anchor="ctr" anchorCtr="0">
          <a:noAutofit/>
        </a:bodyPr>
        <a:lstStyle/>
        <a:p>
          <a:pPr marL="0" lvl="0" indent="0" algn="ctr" defTabSz="577850">
            <a:lnSpc>
              <a:spcPct val="90000"/>
            </a:lnSpc>
            <a:spcBef>
              <a:spcPct val="0"/>
            </a:spcBef>
            <a:spcAft>
              <a:spcPct val="35000"/>
            </a:spcAft>
            <a:buNone/>
          </a:pPr>
          <a:r>
            <a:rPr lang="en-GB" sz="1300" kern="1200" noProof="0" dirty="0"/>
            <a:t>Auditors are sensitive with respect to situations impacting their judgement.</a:t>
          </a:r>
        </a:p>
      </dsp:txBody>
      <dsp:txXfrm>
        <a:off x="189502" y="3033015"/>
        <a:ext cx="1107653" cy="1325885"/>
      </dsp:txXfrm>
    </dsp:sp>
    <dsp:sp modelId="{447C3D9F-7FB5-426B-86F9-2B27D5CD24B2}">
      <dsp:nvSpPr>
        <dsp:cNvPr id="0" name=""/>
        <dsp:cNvSpPr/>
      </dsp:nvSpPr>
      <dsp:spPr>
        <a:xfrm>
          <a:off x="1588993" y="0"/>
          <a:ext cx="1470719" cy="4626019"/>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kern="1200" dirty="0"/>
            <a:t>Fair presentation</a:t>
          </a:r>
          <a:endParaRPr lang="de-DE" sz="1700" kern="1200" dirty="0"/>
        </a:p>
      </dsp:txBody>
      <dsp:txXfrm>
        <a:off x="1588993" y="0"/>
        <a:ext cx="1470719" cy="1387805"/>
      </dsp:txXfrm>
    </dsp:sp>
    <dsp:sp modelId="{6882D5A6-B9E7-4989-99EC-E4109A5F3C67}">
      <dsp:nvSpPr>
        <dsp:cNvPr id="0" name=""/>
        <dsp:cNvSpPr/>
      </dsp:nvSpPr>
      <dsp:spPr>
        <a:xfrm>
          <a:off x="1736065" y="1389160"/>
          <a:ext cx="1176575" cy="139480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3020" tIns="24765" rIns="33020" bIns="24765" numCol="1" spcCol="1270" anchor="ctr" anchorCtr="0">
          <a:noAutofit/>
        </a:bodyPr>
        <a:lstStyle/>
        <a:p>
          <a:pPr marL="0" lvl="0" indent="0" algn="ctr" defTabSz="577850">
            <a:lnSpc>
              <a:spcPct val="90000"/>
            </a:lnSpc>
            <a:spcBef>
              <a:spcPct val="0"/>
            </a:spcBef>
            <a:spcAft>
              <a:spcPct val="35000"/>
            </a:spcAft>
            <a:buNone/>
          </a:pPr>
          <a:r>
            <a:rPr lang="en-GB" sz="1300" kern="1200" noProof="0" dirty="0"/>
            <a:t>Audit results are truthful and accurately reflect audit activities</a:t>
          </a:r>
        </a:p>
      </dsp:txBody>
      <dsp:txXfrm>
        <a:off x="1770526" y="1423621"/>
        <a:ext cx="1107653" cy="1325885"/>
      </dsp:txXfrm>
    </dsp:sp>
    <dsp:sp modelId="{E6479D19-F9C7-44DF-BFF2-4449BB3D69FD}">
      <dsp:nvSpPr>
        <dsp:cNvPr id="0" name=""/>
        <dsp:cNvSpPr/>
      </dsp:nvSpPr>
      <dsp:spPr>
        <a:xfrm>
          <a:off x="1736065" y="2998554"/>
          <a:ext cx="1176575" cy="139480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3020" tIns="24765" rIns="33020" bIns="24765" numCol="1" spcCol="1270" anchor="ctr" anchorCtr="0">
          <a:noAutofit/>
        </a:bodyPr>
        <a:lstStyle/>
        <a:p>
          <a:pPr marL="0" lvl="0" indent="0" algn="ctr" defTabSz="577850">
            <a:lnSpc>
              <a:spcPct val="90000"/>
            </a:lnSpc>
            <a:spcBef>
              <a:spcPct val="0"/>
            </a:spcBef>
            <a:spcAft>
              <a:spcPct val="35000"/>
            </a:spcAft>
            <a:buNone/>
          </a:pPr>
          <a:r>
            <a:rPr lang="en-US" sz="1300" kern="1200" noProof="0" dirty="0"/>
            <a:t>Ambiguities and conflicts are reported</a:t>
          </a:r>
          <a:endParaRPr lang="en-GB" sz="1300" kern="1200" noProof="0" dirty="0"/>
        </a:p>
      </dsp:txBody>
      <dsp:txXfrm>
        <a:off x="1770526" y="3033015"/>
        <a:ext cx="1107653" cy="1325885"/>
      </dsp:txXfrm>
    </dsp:sp>
    <dsp:sp modelId="{8C5B4B66-9025-4EAF-A787-F9AD0D646F63}">
      <dsp:nvSpPr>
        <dsp:cNvPr id="0" name=""/>
        <dsp:cNvSpPr/>
      </dsp:nvSpPr>
      <dsp:spPr>
        <a:xfrm>
          <a:off x="3170016" y="0"/>
          <a:ext cx="1470719" cy="4626019"/>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kern="1200" dirty="0"/>
            <a:t>Due professional care</a:t>
          </a:r>
          <a:endParaRPr lang="de-DE" sz="1700" kern="1200" dirty="0"/>
        </a:p>
      </dsp:txBody>
      <dsp:txXfrm>
        <a:off x="3170016" y="0"/>
        <a:ext cx="1470719" cy="1387805"/>
      </dsp:txXfrm>
    </dsp:sp>
    <dsp:sp modelId="{DA13656A-C899-4546-9BAB-42F2E873AD1C}">
      <dsp:nvSpPr>
        <dsp:cNvPr id="0" name=""/>
        <dsp:cNvSpPr/>
      </dsp:nvSpPr>
      <dsp:spPr>
        <a:xfrm>
          <a:off x="3317088" y="1389160"/>
          <a:ext cx="1176575" cy="139480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3020" tIns="24765" rIns="33020" bIns="24765" numCol="1" spcCol="1270" anchor="ctr" anchorCtr="0">
          <a:noAutofit/>
        </a:bodyPr>
        <a:lstStyle/>
        <a:p>
          <a:pPr marL="0" lvl="0" indent="0" algn="ctr" defTabSz="577850">
            <a:lnSpc>
              <a:spcPct val="90000"/>
            </a:lnSpc>
            <a:spcBef>
              <a:spcPct val="0"/>
            </a:spcBef>
            <a:spcAft>
              <a:spcPct val="35000"/>
            </a:spcAft>
            <a:buNone/>
          </a:pPr>
          <a:r>
            <a:rPr lang="en-GB" sz="1300" kern="1200" noProof="0" dirty="0"/>
            <a:t>Audits are conducted in a professional way, following the audit process</a:t>
          </a:r>
        </a:p>
      </dsp:txBody>
      <dsp:txXfrm>
        <a:off x="3351549" y="1423621"/>
        <a:ext cx="1107653" cy="1325885"/>
      </dsp:txXfrm>
    </dsp:sp>
    <dsp:sp modelId="{87B2CCDF-875D-403F-AA4D-32B6A1CBD969}">
      <dsp:nvSpPr>
        <dsp:cNvPr id="0" name=""/>
        <dsp:cNvSpPr/>
      </dsp:nvSpPr>
      <dsp:spPr>
        <a:xfrm>
          <a:off x="3317088" y="2998554"/>
          <a:ext cx="1176575" cy="139480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3020" tIns="24765" rIns="33020" bIns="24765" numCol="1" spcCol="1270" anchor="ctr" anchorCtr="0">
          <a:noAutofit/>
        </a:bodyPr>
        <a:lstStyle/>
        <a:p>
          <a:pPr marL="0" lvl="0" indent="0" algn="ctr" defTabSz="577850">
            <a:lnSpc>
              <a:spcPct val="90000"/>
            </a:lnSpc>
            <a:spcBef>
              <a:spcPct val="0"/>
            </a:spcBef>
            <a:spcAft>
              <a:spcPct val="35000"/>
            </a:spcAft>
            <a:buNone/>
          </a:pPr>
          <a:r>
            <a:rPr lang="en-GB" sz="1300" kern="1200" noProof="0" dirty="0"/>
            <a:t>Auditors understand the importance of their work</a:t>
          </a:r>
        </a:p>
      </dsp:txBody>
      <dsp:txXfrm>
        <a:off x="3351549" y="3033015"/>
        <a:ext cx="1107653" cy="1325885"/>
      </dsp:txXfrm>
    </dsp:sp>
    <dsp:sp modelId="{82A0F2B4-A6DB-49FC-967D-BF8E32671956}">
      <dsp:nvSpPr>
        <dsp:cNvPr id="0" name=""/>
        <dsp:cNvSpPr/>
      </dsp:nvSpPr>
      <dsp:spPr>
        <a:xfrm>
          <a:off x="4751040" y="0"/>
          <a:ext cx="1470719" cy="4626019"/>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kern="1200" dirty="0"/>
            <a:t>Confidentiality</a:t>
          </a:r>
          <a:endParaRPr lang="de-DE" sz="1700" kern="1200" dirty="0"/>
        </a:p>
      </dsp:txBody>
      <dsp:txXfrm>
        <a:off x="4751040" y="0"/>
        <a:ext cx="1470719" cy="1387805"/>
      </dsp:txXfrm>
    </dsp:sp>
    <dsp:sp modelId="{40613E25-331D-41BB-A79F-7DED9A445258}">
      <dsp:nvSpPr>
        <dsp:cNvPr id="0" name=""/>
        <dsp:cNvSpPr/>
      </dsp:nvSpPr>
      <dsp:spPr>
        <a:xfrm>
          <a:off x="4898112" y="1389160"/>
          <a:ext cx="1176575" cy="139480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3020" tIns="24765" rIns="33020" bIns="24765" numCol="1" spcCol="1270" anchor="ctr" anchorCtr="0">
          <a:noAutofit/>
        </a:bodyPr>
        <a:lstStyle/>
        <a:p>
          <a:pPr marL="0" lvl="0" indent="0" algn="ctr" defTabSz="577850">
            <a:lnSpc>
              <a:spcPct val="90000"/>
            </a:lnSpc>
            <a:spcBef>
              <a:spcPct val="0"/>
            </a:spcBef>
            <a:spcAft>
              <a:spcPct val="35000"/>
            </a:spcAft>
            <a:buNone/>
          </a:pPr>
          <a:r>
            <a:rPr lang="en-GB" sz="1300" kern="1200" noProof="0" dirty="0"/>
            <a:t>Protect information processed during an audit from unauthorised disclosure</a:t>
          </a:r>
        </a:p>
      </dsp:txBody>
      <dsp:txXfrm>
        <a:off x="4932573" y="1423621"/>
        <a:ext cx="1107653" cy="1325885"/>
      </dsp:txXfrm>
    </dsp:sp>
    <dsp:sp modelId="{C6B760F9-AE20-4EAC-AEE6-E79291E13CB5}">
      <dsp:nvSpPr>
        <dsp:cNvPr id="0" name=""/>
        <dsp:cNvSpPr/>
      </dsp:nvSpPr>
      <dsp:spPr>
        <a:xfrm>
          <a:off x="4898112" y="2998554"/>
          <a:ext cx="1176575" cy="139480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3020" tIns="24765" rIns="33020" bIns="24765" numCol="1" spcCol="1270" anchor="ctr" anchorCtr="0">
          <a:noAutofit/>
        </a:bodyPr>
        <a:lstStyle/>
        <a:p>
          <a:pPr marL="0" lvl="0" indent="0" algn="ctr" defTabSz="577850">
            <a:lnSpc>
              <a:spcPct val="90000"/>
            </a:lnSpc>
            <a:spcBef>
              <a:spcPct val="0"/>
            </a:spcBef>
            <a:spcAft>
              <a:spcPct val="35000"/>
            </a:spcAft>
            <a:buNone/>
          </a:pPr>
          <a:r>
            <a:rPr lang="en-GB" sz="1300" kern="1200" noProof="0" dirty="0"/>
            <a:t>Auditors do not use information from audits to their personal advantage</a:t>
          </a:r>
        </a:p>
      </dsp:txBody>
      <dsp:txXfrm>
        <a:off x="4932573" y="3033015"/>
        <a:ext cx="1107653" cy="1325885"/>
      </dsp:txXfrm>
    </dsp:sp>
    <dsp:sp modelId="{87213E59-4069-4974-BD47-A5553C261F3C}">
      <dsp:nvSpPr>
        <dsp:cNvPr id="0" name=""/>
        <dsp:cNvSpPr/>
      </dsp:nvSpPr>
      <dsp:spPr>
        <a:xfrm>
          <a:off x="6332063" y="0"/>
          <a:ext cx="1470719" cy="4626019"/>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kern="1200" dirty="0"/>
            <a:t>Independence</a:t>
          </a:r>
          <a:endParaRPr lang="de-DE" sz="1700" kern="1200" dirty="0"/>
        </a:p>
      </dsp:txBody>
      <dsp:txXfrm>
        <a:off x="6332063" y="0"/>
        <a:ext cx="1470719" cy="1387805"/>
      </dsp:txXfrm>
    </dsp:sp>
    <dsp:sp modelId="{8CDA2190-122E-425D-853A-F75F949DF873}">
      <dsp:nvSpPr>
        <dsp:cNvPr id="0" name=""/>
        <dsp:cNvSpPr/>
      </dsp:nvSpPr>
      <dsp:spPr>
        <a:xfrm>
          <a:off x="6479135" y="1389160"/>
          <a:ext cx="1176575" cy="139480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3020" tIns="24765" rIns="33020" bIns="24765" numCol="1" spcCol="1270" anchor="ctr" anchorCtr="0">
          <a:noAutofit/>
        </a:bodyPr>
        <a:lstStyle/>
        <a:p>
          <a:pPr marL="0" lvl="0" indent="0" algn="ctr" defTabSz="577850">
            <a:lnSpc>
              <a:spcPct val="90000"/>
            </a:lnSpc>
            <a:spcBef>
              <a:spcPct val="0"/>
            </a:spcBef>
            <a:spcAft>
              <a:spcPct val="35000"/>
            </a:spcAft>
            <a:buNone/>
          </a:pPr>
          <a:r>
            <a:rPr lang="en-GB" sz="1300" kern="1200" noProof="0" dirty="0"/>
            <a:t>Avoid any bias or conflict of interest</a:t>
          </a:r>
        </a:p>
      </dsp:txBody>
      <dsp:txXfrm>
        <a:off x="6513596" y="1423621"/>
        <a:ext cx="1107653" cy="1325885"/>
      </dsp:txXfrm>
    </dsp:sp>
    <dsp:sp modelId="{BFBF3FA1-1F48-4254-A23F-67AD4A10C3C2}">
      <dsp:nvSpPr>
        <dsp:cNvPr id="0" name=""/>
        <dsp:cNvSpPr/>
      </dsp:nvSpPr>
      <dsp:spPr>
        <a:xfrm>
          <a:off x="6479135" y="2998554"/>
          <a:ext cx="1176575" cy="139480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3020" tIns="24765" rIns="33020" bIns="24765" numCol="1" spcCol="1270" anchor="ctr" anchorCtr="0">
          <a:noAutofit/>
        </a:bodyPr>
        <a:lstStyle/>
        <a:p>
          <a:pPr marL="0" lvl="0" indent="0" algn="ctr" defTabSz="577850">
            <a:lnSpc>
              <a:spcPct val="90000"/>
            </a:lnSpc>
            <a:spcBef>
              <a:spcPct val="0"/>
            </a:spcBef>
            <a:spcAft>
              <a:spcPct val="35000"/>
            </a:spcAft>
            <a:buNone/>
          </a:pPr>
          <a:r>
            <a:rPr lang="en-GB" sz="1300" kern="1200" noProof="0" dirty="0"/>
            <a:t>Auditors do not audit their own work or area of responsibility</a:t>
          </a:r>
        </a:p>
      </dsp:txBody>
      <dsp:txXfrm>
        <a:off x="6513596" y="3033015"/>
        <a:ext cx="1107653" cy="1325885"/>
      </dsp:txXfrm>
    </dsp:sp>
    <dsp:sp modelId="{7B120FDD-56FB-46C7-B89E-78F45FBB25BD}">
      <dsp:nvSpPr>
        <dsp:cNvPr id="0" name=""/>
        <dsp:cNvSpPr/>
      </dsp:nvSpPr>
      <dsp:spPr>
        <a:xfrm>
          <a:off x="7913087" y="0"/>
          <a:ext cx="1470719" cy="4626019"/>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kern="1200" dirty="0"/>
            <a:t>Evidence-based approach</a:t>
          </a:r>
          <a:endParaRPr lang="de-DE" sz="1700" kern="1200" dirty="0"/>
        </a:p>
      </dsp:txBody>
      <dsp:txXfrm>
        <a:off x="7913087" y="0"/>
        <a:ext cx="1470719" cy="1387805"/>
      </dsp:txXfrm>
    </dsp:sp>
    <dsp:sp modelId="{87B622AE-09E1-4353-B715-642277156472}">
      <dsp:nvSpPr>
        <dsp:cNvPr id="0" name=""/>
        <dsp:cNvSpPr/>
      </dsp:nvSpPr>
      <dsp:spPr>
        <a:xfrm>
          <a:off x="8060159" y="1389160"/>
          <a:ext cx="1176575" cy="139480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3020" tIns="24765" rIns="33020" bIns="24765" numCol="1" spcCol="1270" anchor="ctr" anchorCtr="0">
          <a:noAutofit/>
        </a:bodyPr>
        <a:lstStyle/>
        <a:p>
          <a:pPr marL="0" lvl="0" indent="0" algn="ctr" defTabSz="577850">
            <a:lnSpc>
              <a:spcPct val="90000"/>
            </a:lnSpc>
            <a:spcBef>
              <a:spcPct val="0"/>
            </a:spcBef>
            <a:spcAft>
              <a:spcPct val="35000"/>
            </a:spcAft>
            <a:buNone/>
          </a:pPr>
          <a:r>
            <a:rPr lang="en-GB" sz="1300" kern="1200" noProof="0" dirty="0"/>
            <a:t>Process verifiable audit evidence to support reproducible audit results</a:t>
          </a:r>
        </a:p>
      </dsp:txBody>
      <dsp:txXfrm>
        <a:off x="8094620" y="1423621"/>
        <a:ext cx="1107653" cy="1325885"/>
      </dsp:txXfrm>
    </dsp:sp>
    <dsp:sp modelId="{6394CF92-E6D3-4225-9E9F-F6FB6A56B542}">
      <dsp:nvSpPr>
        <dsp:cNvPr id="0" name=""/>
        <dsp:cNvSpPr/>
      </dsp:nvSpPr>
      <dsp:spPr>
        <a:xfrm>
          <a:off x="8060159" y="2998554"/>
          <a:ext cx="1176575" cy="139480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3020" tIns="24765" rIns="33020" bIns="24765" numCol="1" spcCol="1270" anchor="ctr" anchorCtr="0">
          <a:noAutofit/>
        </a:bodyPr>
        <a:lstStyle/>
        <a:p>
          <a:pPr marL="0" lvl="0" indent="0" algn="ctr" defTabSz="577850">
            <a:lnSpc>
              <a:spcPct val="90000"/>
            </a:lnSpc>
            <a:spcBef>
              <a:spcPct val="0"/>
            </a:spcBef>
            <a:spcAft>
              <a:spcPct val="35000"/>
            </a:spcAft>
            <a:buNone/>
          </a:pPr>
          <a:r>
            <a:rPr lang="en-GB" sz="1300" kern="1200" noProof="0" dirty="0"/>
            <a:t>Ensure sufficient sampling and avoid assumptions</a:t>
          </a:r>
        </a:p>
      </dsp:txBody>
      <dsp:txXfrm>
        <a:off x="8094620" y="3033015"/>
        <a:ext cx="1107653" cy="1325885"/>
      </dsp:txXfrm>
    </dsp:sp>
    <dsp:sp modelId="{255D41B0-30E0-451D-A12B-B042DC60CC66}">
      <dsp:nvSpPr>
        <dsp:cNvPr id="0" name=""/>
        <dsp:cNvSpPr/>
      </dsp:nvSpPr>
      <dsp:spPr>
        <a:xfrm>
          <a:off x="9494110" y="0"/>
          <a:ext cx="1470719" cy="4626019"/>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kern="1200" dirty="0"/>
            <a:t>Risk-based approach</a:t>
          </a:r>
          <a:endParaRPr lang="de-DE" sz="1700" kern="1200" dirty="0"/>
        </a:p>
      </dsp:txBody>
      <dsp:txXfrm>
        <a:off x="9494110" y="0"/>
        <a:ext cx="1470719" cy="1387805"/>
      </dsp:txXfrm>
    </dsp:sp>
    <dsp:sp modelId="{3947453A-B6BB-42B4-9D9B-38090A3C58FB}">
      <dsp:nvSpPr>
        <dsp:cNvPr id="0" name=""/>
        <dsp:cNvSpPr/>
      </dsp:nvSpPr>
      <dsp:spPr>
        <a:xfrm>
          <a:off x="9641182" y="1389160"/>
          <a:ext cx="1176575" cy="139480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3020" tIns="24765" rIns="33020" bIns="24765" numCol="1" spcCol="1270" anchor="ctr" anchorCtr="0">
          <a:noAutofit/>
        </a:bodyPr>
        <a:lstStyle/>
        <a:p>
          <a:pPr marL="0" lvl="0" indent="0" algn="ctr" defTabSz="577850">
            <a:lnSpc>
              <a:spcPct val="90000"/>
            </a:lnSpc>
            <a:spcBef>
              <a:spcPct val="0"/>
            </a:spcBef>
            <a:spcAft>
              <a:spcPct val="35000"/>
            </a:spcAft>
            <a:buNone/>
          </a:pPr>
          <a:r>
            <a:rPr lang="en-GB" sz="1300" kern="1200" noProof="0" dirty="0"/>
            <a:t>Focus on matters relevant to achieve defined objectives</a:t>
          </a:r>
        </a:p>
      </dsp:txBody>
      <dsp:txXfrm>
        <a:off x="9675643" y="1423621"/>
        <a:ext cx="1107653" cy="1325885"/>
      </dsp:txXfrm>
    </dsp:sp>
    <dsp:sp modelId="{93AB1166-CDBB-471F-AE19-2679E5714FDA}">
      <dsp:nvSpPr>
        <dsp:cNvPr id="0" name=""/>
        <dsp:cNvSpPr/>
      </dsp:nvSpPr>
      <dsp:spPr>
        <a:xfrm>
          <a:off x="9641182" y="2998554"/>
          <a:ext cx="1176575" cy="139480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3020" tIns="24765" rIns="33020" bIns="24765" numCol="1" spcCol="1270" anchor="ctr" anchorCtr="0">
          <a:noAutofit/>
        </a:bodyPr>
        <a:lstStyle/>
        <a:p>
          <a:pPr marL="0" lvl="0" indent="0" algn="ctr" defTabSz="577850">
            <a:lnSpc>
              <a:spcPct val="90000"/>
            </a:lnSpc>
            <a:spcBef>
              <a:spcPct val="0"/>
            </a:spcBef>
            <a:spcAft>
              <a:spcPct val="35000"/>
            </a:spcAft>
            <a:buNone/>
          </a:pPr>
          <a:r>
            <a:rPr lang="en-GB" sz="1300" kern="1200" noProof="0" dirty="0"/>
            <a:t>Reduce risk of not achieving the goals of the audit</a:t>
          </a:r>
        </a:p>
      </dsp:txBody>
      <dsp:txXfrm>
        <a:off x="9675643" y="3033015"/>
        <a:ext cx="1107653" cy="132588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124D006-5C63-431B-8E38-6669800F6FDF}">
      <dsp:nvSpPr>
        <dsp:cNvPr id="0" name=""/>
        <dsp:cNvSpPr/>
      </dsp:nvSpPr>
      <dsp:spPr>
        <a:xfrm>
          <a:off x="4543" y="4884"/>
          <a:ext cx="3900005" cy="115312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5128" tIns="135128" rIns="135128" bIns="72390" numCol="1" spcCol="1270" anchor="t" anchorCtr="0">
          <a:noAutofit/>
        </a:bodyPr>
        <a:lstStyle/>
        <a:p>
          <a:pPr marL="0" lvl="0" indent="0" algn="l" defTabSz="844550">
            <a:lnSpc>
              <a:spcPct val="90000"/>
            </a:lnSpc>
            <a:spcBef>
              <a:spcPct val="0"/>
            </a:spcBef>
            <a:spcAft>
              <a:spcPct val="35000"/>
            </a:spcAft>
            <a:buNone/>
          </a:pPr>
          <a:r>
            <a:rPr lang="en-US" sz="1900" kern="1200"/>
            <a:t>Typical stakeholders (interested parties) in ITSM / for an SMS:</a:t>
          </a:r>
          <a:endParaRPr lang="de-DE" sz="1900" kern="1200"/>
        </a:p>
      </dsp:txBody>
      <dsp:txXfrm>
        <a:off x="4543" y="4884"/>
        <a:ext cx="3900005" cy="768750"/>
      </dsp:txXfrm>
    </dsp:sp>
    <dsp:sp modelId="{382FA638-FCDF-49C3-B480-EC0672FC05AD}">
      <dsp:nvSpPr>
        <dsp:cNvPr id="0" name=""/>
        <dsp:cNvSpPr/>
      </dsp:nvSpPr>
      <dsp:spPr>
        <a:xfrm>
          <a:off x="803339" y="773634"/>
          <a:ext cx="3900005" cy="3847499"/>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5128" tIns="135128" rIns="135128" bIns="135128" numCol="1" spcCol="1270" anchor="t" anchorCtr="0">
          <a:noAutofit/>
        </a:bodyPr>
        <a:lstStyle/>
        <a:p>
          <a:pPr marL="171450" lvl="1" indent="-171450" algn="l" defTabSz="844550">
            <a:lnSpc>
              <a:spcPct val="90000"/>
            </a:lnSpc>
            <a:spcBef>
              <a:spcPct val="0"/>
            </a:spcBef>
            <a:spcAft>
              <a:spcPct val="15000"/>
            </a:spcAft>
            <a:buChar char="•"/>
          </a:pPr>
          <a:r>
            <a:rPr lang="en-US" sz="1900" kern="1200"/>
            <a:t>Customers</a:t>
          </a:r>
          <a:endParaRPr lang="de-DE" sz="1900" kern="1200"/>
        </a:p>
        <a:p>
          <a:pPr marL="171450" lvl="1" indent="-171450" algn="l" defTabSz="844550">
            <a:lnSpc>
              <a:spcPct val="90000"/>
            </a:lnSpc>
            <a:spcBef>
              <a:spcPct val="0"/>
            </a:spcBef>
            <a:spcAft>
              <a:spcPct val="15000"/>
            </a:spcAft>
            <a:buChar char="•"/>
          </a:pPr>
          <a:r>
            <a:rPr lang="en-US" sz="1900" kern="1200"/>
            <a:t>Top management of the IT service provider</a:t>
          </a:r>
          <a:endParaRPr lang="de-DE" sz="1900" kern="1200"/>
        </a:p>
        <a:p>
          <a:pPr marL="171450" lvl="1" indent="-171450" algn="l" defTabSz="844550">
            <a:lnSpc>
              <a:spcPct val="90000"/>
            </a:lnSpc>
            <a:spcBef>
              <a:spcPct val="0"/>
            </a:spcBef>
            <a:spcAft>
              <a:spcPct val="15000"/>
            </a:spcAft>
            <a:buChar char="•"/>
          </a:pPr>
          <a:r>
            <a:rPr lang="en-US" sz="1900" kern="1200"/>
            <a:t>Employees / staff of the IT service provider</a:t>
          </a:r>
          <a:endParaRPr lang="de-DE" sz="1900" kern="1200"/>
        </a:p>
        <a:p>
          <a:pPr marL="171450" lvl="1" indent="-171450" algn="l" defTabSz="844550">
            <a:lnSpc>
              <a:spcPct val="90000"/>
            </a:lnSpc>
            <a:spcBef>
              <a:spcPct val="0"/>
            </a:spcBef>
            <a:spcAft>
              <a:spcPct val="15000"/>
            </a:spcAft>
            <a:buChar char="•"/>
          </a:pPr>
          <a:r>
            <a:rPr lang="en-US" sz="1900" kern="1200"/>
            <a:t>Internal suppliers and/or federation members</a:t>
          </a:r>
          <a:endParaRPr lang="de-DE" sz="1900" kern="1200"/>
        </a:p>
        <a:p>
          <a:pPr marL="171450" lvl="1" indent="-171450" algn="l" defTabSz="844550">
            <a:lnSpc>
              <a:spcPct val="90000"/>
            </a:lnSpc>
            <a:spcBef>
              <a:spcPct val="0"/>
            </a:spcBef>
            <a:spcAft>
              <a:spcPct val="15000"/>
            </a:spcAft>
            <a:buChar char="•"/>
          </a:pPr>
          <a:r>
            <a:rPr lang="en-US" sz="1900" kern="1200"/>
            <a:t>External suppliers</a:t>
          </a:r>
          <a:endParaRPr lang="de-DE" sz="1900" kern="1200"/>
        </a:p>
        <a:p>
          <a:pPr marL="171450" lvl="1" indent="-171450" algn="l" defTabSz="844550">
            <a:lnSpc>
              <a:spcPct val="90000"/>
            </a:lnSpc>
            <a:spcBef>
              <a:spcPct val="0"/>
            </a:spcBef>
            <a:spcAft>
              <a:spcPct val="15000"/>
            </a:spcAft>
            <a:buChar char="•"/>
          </a:pPr>
          <a:r>
            <a:rPr lang="en-US" sz="1900" kern="1200"/>
            <a:t>Authorities</a:t>
          </a:r>
          <a:endParaRPr lang="de-DE" sz="1900" kern="1200"/>
        </a:p>
      </dsp:txBody>
      <dsp:txXfrm>
        <a:off x="916028" y="886323"/>
        <a:ext cx="3674627" cy="3622121"/>
      </dsp:txXfrm>
    </dsp:sp>
    <dsp:sp modelId="{AEF45CB0-FBDD-4656-B964-485C49A9CA78}">
      <dsp:nvSpPr>
        <dsp:cNvPr id="0" name=""/>
        <dsp:cNvSpPr/>
      </dsp:nvSpPr>
      <dsp:spPr>
        <a:xfrm>
          <a:off x="4495775" y="-96234"/>
          <a:ext cx="1253400" cy="970988"/>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66750">
            <a:lnSpc>
              <a:spcPct val="90000"/>
            </a:lnSpc>
            <a:spcBef>
              <a:spcPct val="0"/>
            </a:spcBef>
            <a:spcAft>
              <a:spcPct val="35000"/>
            </a:spcAft>
            <a:buNone/>
          </a:pPr>
          <a:endParaRPr lang="de-DE" sz="1500" kern="1200"/>
        </a:p>
      </dsp:txBody>
      <dsp:txXfrm>
        <a:off x="4495775" y="97964"/>
        <a:ext cx="962104" cy="582592"/>
      </dsp:txXfrm>
    </dsp:sp>
    <dsp:sp modelId="{3650799F-D8AE-43C9-9AEE-DC43E7A3A5E1}">
      <dsp:nvSpPr>
        <dsp:cNvPr id="0" name=""/>
        <dsp:cNvSpPr/>
      </dsp:nvSpPr>
      <dsp:spPr>
        <a:xfrm>
          <a:off x="6269455" y="4884"/>
          <a:ext cx="3900005" cy="115312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5128" tIns="135128" rIns="135128" bIns="72390" numCol="1" spcCol="1270" anchor="t" anchorCtr="0">
          <a:noAutofit/>
        </a:bodyPr>
        <a:lstStyle/>
        <a:p>
          <a:pPr marL="0" lvl="0" indent="0" algn="l" defTabSz="844550">
            <a:lnSpc>
              <a:spcPct val="90000"/>
            </a:lnSpc>
            <a:spcBef>
              <a:spcPct val="0"/>
            </a:spcBef>
            <a:spcAft>
              <a:spcPct val="35000"/>
            </a:spcAft>
            <a:buNone/>
          </a:pPr>
          <a:r>
            <a:rPr lang="en-US" sz="1900" kern="1200"/>
            <a:t>Stakeholder analysis and stakeholder management</a:t>
          </a:r>
          <a:endParaRPr lang="de-DE" sz="1900" kern="1200"/>
        </a:p>
      </dsp:txBody>
      <dsp:txXfrm>
        <a:off x="6269455" y="4884"/>
        <a:ext cx="3900005" cy="768750"/>
      </dsp:txXfrm>
    </dsp:sp>
    <dsp:sp modelId="{1845460E-A3B9-4F29-B051-779FE618C760}">
      <dsp:nvSpPr>
        <dsp:cNvPr id="0" name=""/>
        <dsp:cNvSpPr/>
      </dsp:nvSpPr>
      <dsp:spPr>
        <a:xfrm>
          <a:off x="7068251" y="773634"/>
          <a:ext cx="3900005" cy="3847499"/>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5128" tIns="135128" rIns="135128" bIns="135128" numCol="1" spcCol="1270" anchor="t" anchorCtr="0">
          <a:noAutofit/>
        </a:bodyPr>
        <a:lstStyle/>
        <a:p>
          <a:pPr marL="171450" lvl="1" indent="-171450" algn="l" defTabSz="844550">
            <a:lnSpc>
              <a:spcPct val="90000"/>
            </a:lnSpc>
            <a:spcBef>
              <a:spcPct val="0"/>
            </a:spcBef>
            <a:spcAft>
              <a:spcPct val="15000"/>
            </a:spcAft>
            <a:buChar char="•"/>
          </a:pPr>
          <a:r>
            <a:rPr lang="en-US" sz="1900" kern="1200"/>
            <a:t>Identify the stakeholders or stakeholder groups in sufficient granularity / level of detail (e.g. different types / groups of customers)</a:t>
          </a:r>
          <a:endParaRPr lang="de-DE" sz="1900" kern="1200"/>
        </a:p>
        <a:p>
          <a:pPr marL="171450" lvl="1" indent="-171450" algn="l" defTabSz="844550">
            <a:lnSpc>
              <a:spcPct val="90000"/>
            </a:lnSpc>
            <a:spcBef>
              <a:spcPct val="0"/>
            </a:spcBef>
            <a:spcAft>
              <a:spcPct val="15000"/>
            </a:spcAft>
            <a:buChar char="•"/>
          </a:pPr>
          <a:r>
            <a:rPr lang="en-US" sz="1900" kern="1200"/>
            <a:t>Understand stakeholder requirements and expectations on ITSM and the SMS</a:t>
          </a:r>
          <a:endParaRPr lang="de-DE" sz="1900" kern="1200"/>
        </a:p>
        <a:p>
          <a:pPr marL="171450" lvl="1" indent="-171450" algn="l" defTabSz="844550">
            <a:lnSpc>
              <a:spcPct val="90000"/>
            </a:lnSpc>
            <a:spcBef>
              <a:spcPct val="0"/>
            </a:spcBef>
            <a:spcAft>
              <a:spcPct val="15000"/>
            </a:spcAft>
            <a:buChar char="•"/>
          </a:pPr>
          <a:r>
            <a:rPr lang="en-US" sz="1900" kern="1200"/>
            <a:t>Understand how ITSM and the SMS will or may impact the stakeholders</a:t>
          </a:r>
          <a:endParaRPr lang="de-DE" sz="1900" kern="1200"/>
        </a:p>
        <a:p>
          <a:pPr marL="171450" lvl="1" indent="-171450" algn="l" defTabSz="844550">
            <a:lnSpc>
              <a:spcPct val="90000"/>
            </a:lnSpc>
            <a:spcBef>
              <a:spcPct val="0"/>
            </a:spcBef>
            <a:spcAft>
              <a:spcPct val="15000"/>
            </a:spcAft>
            <a:buChar char="•"/>
          </a:pPr>
          <a:r>
            <a:rPr lang="en-US" sz="1900" kern="1200"/>
            <a:t>Derive actions</a:t>
          </a:r>
          <a:endParaRPr lang="de-DE" sz="1900" kern="1200"/>
        </a:p>
      </dsp:txBody>
      <dsp:txXfrm>
        <a:off x="7180940" y="886323"/>
        <a:ext cx="3674627" cy="3622121"/>
      </dsp:txXfrm>
    </dsp:sp>
  </dsp:spTree>
</dsp:drawing>
</file>

<file path=ppt/diagrams/drawing2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6894B5E-9BAB-4801-B43F-081A44F8B789}">
      <dsp:nvSpPr>
        <dsp:cNvPr id="0" name=""/>
        <dsp:cNvSpPr/>
      </dsp:nvSpPr>
      <dsp:spPr>
        <a:xfrm>
          <a:off x="-5230193" y="-801075"/>
          <a:ext cx="6228169" cy="6228169"/>
        </a:xfrm>
        <a:prstGeom prst="blockArc">
          <a:avLst>
            <a:gd name="adj1" fmla="val 18900000"/>
            <a:gd name="adj2" fmla="val 2700000"/>
            <a:gd name="adj3" fmla="val 347"/>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571B413-DB08-41B1-BA24-5A8FD9DA26C6}">
      <dsp:nvSpPr>
        <dsp:cNvPr id="0" name=""/>
        <dsp:cNvSpPr/>
      </dsp:nvSpPr>
      <dsp:spPr>
        <a:xfrm>
          <a:off x="372170" y="243606"/>
          <a:ext cx="10536566" cy="487027"/>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6578" tIns="35560" rIns="35560" bIns="35560" numCol="1" spcCol="1270" anchor="ctr" anchorCtr="0">
          <a:noAutofit/>
        </a:bodyPr>
        <a:lstStyle/>
        <a:p>
          <a:pPr marL="0" lvl="0" indent="0" algn="l" defTabSz="622300">
            <a:lnSpc>
              <a:spcPct val="90000"/>
            </a:lnSpc>
            <a:spcBef>
              <a:spcPct val="0"/>
            </a:spcBef>
            <a:spcAft>
              <a:spcPct val="35000"/>
            </a:spcAft>
            <a:buNone/>
          </a:pPr>
          <a:r>
            <a:rPr lang="en-GB" sz="1400" kern="1200"/>
            <a:t>Auditee: Person being audited / interviewed</a:t>
          </a:r>
          <a:endParaRPr lang="de-DE" sz="1400" kern="1200"/>
        </a:p>
      </dsp:txBody>
      <dsp:txXfrm>
        <a:off x="372170" y="243606"/>
        <a:ext cx="10536566" cy="487027"/>
      </dsp:txXfrm>
    </dsp:sp>
    <dsp:sp modelId="{2B235155-4FD3-4B0B-9A09-BE2D1A24C2B2}">
      <dsp:nvSpPr>
        <dsp:cNvPr id="0" name=""/>
        <dsp:cNvSpPr/>
      </dsp:nvSpPr>
      <dsp:spPr>
        <a:xfrm>
          <a:off x="67778" y="182727"/>
          <a:ext cx="608784" cy="608784"/>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3C8DA19-F163-45BF-9025-E3E6C3721F0B}">
      <dsp:nvSpPr>
        <dsp:cNvPr id="0" name=""/>
        <dsp:cNvSpPr/>
      </dsp:nvSpPr>
      <dsp:spPr>
        <a:xfrm>
          <a:off x="772783" y="974054"/>
          <a:ext cx="10135953" cy="487027"/>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6578" tIns="35560" rIns="35560" bIns="35560" numCol="1" spcCol="1270" anchor="ctr" anchorCtr="0">
          <a:noAutofit/>
        </a:bodyPr>
        <a:lstStyle/>
        <a:p>
          <a:pPr marL="0" lvl="0" indent="0" algn="l" defTabSz="622300">
            <a:lnSpc>
              <a:spcPct val="90000"/>
            </a:lnSpc>
            <a:spcBef>
              <a:spcPct val="0"/>
            </a:spcBef>
            <a:spcAft>
              <a:spcPct val="35000"/>
            </a:spcAft>
            <a:buNone/>
          </a:pPr>
          <a:r>
            <a:rPr lang="en-GB" sz="1400" kern="1200"/>
            <a:t>Auditor: Person conducting an audit</a:t>
          </a:r>
          <a:endParaRPr lang="de-DE" sz="1400" kern="1200"/>
        </a:p>
      </dsp:txBody>
      <dsp:txXfrm>
        <a:off x="772783" y="974054"/>
        <a:ext cx="10135953" cy="487027"/>
      </dsp:txXfrm>
    </dsp:sp>
    <dsp:sp modelId="{E7C95549-5193-4734-A35B-AE328438CB96}">
      <dsp:nvSpPr>
        <dsp:cNvPr id="0" name=""/>
        <dsp:cNvSpPr/>
      </dsp:nvSpPr>
      <dsp:spPr>
        <a:xfrm>
          <a:off x="468391" y="913176"/>
          <a:ext cx="608784" cy="608784"/>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7AFB703-CEC3-44EA-99C9-D2DEB2E8246B}">
      <dsp:nvSpPr>
        <dsp:cNvPr id="0" name=""/>
        <dsp:cNvSpPr/>
      </dsp:nvSpPr>
      <dsp:spPr>
        <a:xfrm>
          <a:off x="955974" y="1704502"/>
          <a:ext cx="9952762" cy="487027"/>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6578" tIns="35560" rIns="35560" bIns="35560" numCol="1" spcCol="1270" anchor="ctr" anchorCtr="0">
          <a:noAutofit/>
        </a:bodyPr>
        <a:lstStyle/>
        <a:p>
          <a:pPr marL="0" lvl="0" indent="0" algn="l" defTabSz="622300">
            <a:lnSpc>
              <a:spcPct val="90000"/>
            </a:lnSpc>
            <a:spcBef>
              <a:spcPct val="0"/>
            </a:spcBef>
            <a:spcAft>
              <a:spcPct val="35000"/>
            </a:spcAft>
            <a:buNone/>
          </a:pPr>
          <a:r>
            <a:rPr lang="en-GB" sz="1400" kern="1200"/>
            <a:t>Technical expert: Person supporting the auditor(s) during an audit by contributing technical know-how on a relevant subject matter</a:t>
          </a:r>
          <a:endParaRPr lang="de-DE" sz="1400" kern="1200"/>
        </a:p>
      </dsp:txBody>
      <dsp:txXfrm>
        <a:off x="955974" y="1704502"/>
        <a:ext cx="9952762" cy="487027"/>
      </dsp:txXfrm>
    </dsp:sp>
    <dsp:sp modelId="{D0D04D5A-434A-492C-8846-A556090D0046}">
      <dsp:nvSpPr>
        <dsp:cNvPr id="0" name=""/>
        <dsp:cNvSpPr/>
      </dsp:nvSpPr>
      <dsp:spPr>
        <a:xfrm>
          <a:off x="651582" y="1643624"/>
          <a:ext cx="608784" cy="608784"/>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D48BE61-4F82-411C-95C4-0118BC220891}">
      <dsp:nvSpPr>
        <dsp:cNvPr id="0" name=""/>
        <dsp:cNvSpPr/>
      </dsp:nvSpPr>
      <dsp:spPr>
        <a:xfrm>
          <a:off x="955974" y="2434488"/>
          <a:ext cx="9952762" cy="487027"/>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6578" tIns="35560" rIns="35560" bIns="35560" numCol="1" spcCol="1270" anchor="ctr" anchorCtr="0">
          <a:noAutofit/>
        </a:bodyPr>
        <a:lstStyle/>
        <a:p>
          <a:pPr marL="0" lvl="0" indent="0" algn="l" defTabSz="622300">
            <a:lnSpc>
              <a:spcPct val="90000"/>
            </a:lnSpc>
            <a:spcBef>
              <a:spcPct val="0"/>
            </a:spcBef>
            <a:spcAft>
              <a:spcPct val="35000"/>
            </a:spcAft>
            <a:buNone/>
          </a:pPr>
          <a:r>
            <a:rPr lang="en-GB" sz="1400" kern="1200"/>
            <a:t>Audit team: All auditors, together with supporting technical experts, conducting an audit</a:t>
          </a:r>
          <a:endParaRPr lang="de-DE" sz="1400" kern="1200"/>
        </a:p>
      </dsp:txBody>
      <dsp:txXfrm>
        <a:off x="955974" y="2434488"/>
        <a:ext cx="9952762" cy="487027"/>
      </dsp:txXfrm>
    </dsp:sp>
    <dsp:sp modelId="{E5CEDB69-9E1D-42CE-A1FB-CF8C4A1CE024}">
      <dsp:nvSpPr>
        <dsp:cNvPr id="0" name=""/>
        <dsp:cNvSpPr/>
      </dsp:nvSpPr>
      <dsp:spPr>
        <a:xfrm>
          <a:off x="651582" y="2373610"/>
          <a:ext cx="608784" cy="608784"/>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70E7EF2-6757-4A17-BD52-9040F72816E9}">
      <dsp:nvSpPr>
        <dsp:cNvPr id="0" name=""/>
        <dsp:cNvSpPr/>
      </dsp:nvSpPr>
      <dsp:spPr>
        <a:xfrm>
          <a:off x="772783" y="3164937"/>
          <a:ext cx="10135953" cy="487027"/>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6578" tIns="35560" rIns="35560" bIns="35560" numCol="1" spcCol="1270" anchor="ctr" anchorCtr="0">
          <a:noAutofit/>
        </a:bodyPr>
        <a:lstStyle/>
        <a:p>
          <a:pPr marL="0" lvl="0" indent="0" algn="l" defTabSz="622300">
            <a:lnSpc>
              <a:spcPct val="90000"/>
            </a:lnSpc>
            <a:spcBef>
              <a:spcPct val="0"/>
            </a:spcBef>
            <a:spcAft>
              <a:spcPct val="35000"/>
            </a:spcAft>
            <a:buNone/>
          </a:pPr>
          <a:r>
            <a:rPr lang="en-GB" sz="1400" kern="1200"/>
            <a:t>Guide: Person taking care of the organisation and logistics of an audit (e.g. on-site) in support of the audit team</a:t>
          </a:r>
          <a:endParaRPr lang="de-DE" sz="1400" kern="1200"/>
        </a:p>
      </dsp:txBody>
      <dsp:txXfrm>
        <a:off x="772783" y="3164937"/>
        <a:ext cx="10135953" cy="487027"/>
      </dsp:txXfrm>
    </dsp:sp>
    <dsp:sp modelId="{77517D0E-AF94-46AC-AF90-B63FC502435C}">
      <dsp:nvSpPr>
        <dsp:cNvPr id="0" name=""/>
        <dsp:cNvSpPr/>
      </dsp:nvSpPr>
      <dsp:spPr>
        <a:xfrm>
          <a:off x="468391" y="3104058"/>
          <a:ext cx="608784" cy="608784"/>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9D6F48F-F730-4DCA-97FD-73822F9FC00D}">
      <dsp:nvSpPr>
        <dsp:cNvPr id="0" name=""/>
        <dsp:cNvSpPr/>
      </dsp:nvSpPr>
      <dsp:spPr>
        <a:xfrm>
          <a:off x="372170" y="3895385"/>
          <a:ext cx="10536566" cy="487027"/>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6578" tIns="35560" rIns="35560" bIns="35560" numCol="1" spcCol="1270" anchor="ctr" anchorCtr="0">
          <a:noAutofit/>
        </a:bodyPr>
        <a:lstStyle/>
        <a:p>
          <a:pPr marL="0" lvl="0" indent="0" algn="l" defTabSz="622300">
            <a:lnSpc>
              <a:spcPct val="90000"/>
            </a:lnSpc>
            <a:spcBef>
              <a:spcPct val="0"/>
            </a:spcBef>
            <a:spcAft>
              <a:spcPct val="35000"/>
            </a:spcAft>
            <a:buNone/>
          </a:pPr>
          <a:r>
            <a:rPr lang="en-GB" sz="1400" kern="1200"/>
            <a:t>Observer: Person who is taking part in an audit without taking over an active role</a:t>
          </a:r>
          <a:endParaRPr lang="de-DE" sz="1400" kern="1200"/>
        </a:p>
      </dsp:txBody>
      <dsp:txXfrm>
        <a:off x="372170" y="3895385"/>
        <a:ext cx="10536566" cy="487027"/>
      </dsp:txXfrm>
    </dsp:sp>
    <dsp:sp modelId="{30A8277A-A365-4914-8FCD-210FF44B0648}">
      <dsp:nvSpPr>
        <dsp:cNvPr id="0" name=""/>
        <dsp:cNvSpPr/>
      </dsp:nvSpPr>
      <dsp:spPr>
        <a:xfrm>
          <a:off x="67778" y="3834507"/>
          <a:ext cx="608784" cy="608784"/>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2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720F1AF-7A74-4DA6-B189-08482C2218C0}">
      <dsp:nvSpPr>
        <dsp:cNvPr id="0" name=""/>
        <dsp:cNvSpPr/>
      </dsp:nvSpPr>
      <dsp:spPr>
        <a:xfrm>
          <a:off x="0" y="3566558"/>
          <a:ext cx="5305426" cy="468108"/>
        </a:xfrm>
        <a:prstGeom prst="rect">
          <a:avLst/>
        </a:prstGeom>
        <a:solidFill>
          <a:schemeClr val="accent4">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marL="0" lvl="0" indent="0" algn="ctr" defTabSz="711200" rtl="0">
            <a:lnSpc>
              <a:spcPct val="90000"/>
            </a:lnSpc>
            <a:spcBef>
              <a:spcPct val="0"/>
            </a:spcBef>
            <a:spcAft>
              <a:spcPct val="35000"/>
            </a:spcAft>
            <a:buNone/>
          </a:pPr>
          <a:r>
            <a:rPr lang="en-US" sz="1600" kern="1200"/>
            <a:t>Audit conclusions</a:t>
          </a:r>
          <a:endParaRPr lang="de-DE" sz="1600" kern="1200"/>
        </a:p>
      </dsp:txBody>
      <dsp:txXfrm>
        <a:off x="0" y="3566558"/>
        <a:ext cx="5305426" cy="468108"/>
      </dsp:txXfrm>
    </dsp:sp>
    <dsp:sp modelId="{338D0401-4885-4442-B30E-7EA10EF80154}">
      <dsp:nvSpPr>
        <dsp:cNvPr id="0" name=""/>
        <dsp:cNvSpPr/>
      </dsp:nvSpPr>
      <dsp:spPr>
        <a:xfrm rot="10800000">
          <a:off x="0" y="2853628"/>
          <a:ext cx="5305426" cy="719951"/>
        </a:xfrm>
        <a:prstGeom prst="upArrowCallou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marL="0" lvl="0" indent="0" algn="ctr" defTabSz="711200" rtl="0">
            <a:lnSpc>
              <a:spcPct val="90000"/>
            </a:lnSpc>
            <a:spcBef>
              <a:spcPct val="0"/>
            </a:spcBef>
            <a:spcAft>
              <a:spcPct val="35000"/>
            </a:spcAft>
            <a:buNone/>
          </a:pPr>
          <a:r>
            <a:rPr lang="en-US" sz="1600" kern="1200" dirty="0"/>
            <a:t>Review based on audit objectives</a:t>
          </a:r>
          <a:endParaRPr lang="de-DE" sz="1600" kern="1200" dirty="0"/>
        </a:p>
      </dsp:txBody>
      <dsp:txXfrm rot="10800000">
        <a:off x="0" y="2853628"/>
        <a:ext cx="5305426" cy="467803"/>
      </dsp:txXfrm>
    </dsp:sp>
    <dsp:sp modelId="{D9D577BF-20B8-4327-A3AA-DDD6CD9DAA30}">
      <dsp:nvSpPr>
        <dsp:cNvPr id="0" name=""/>
        <dsp:cNvSpPr/>
      </dsp:nvSpPr>
      <dsp:spPr>
        <a:xfrm rot="10800000">
          <a:off x="0" y="2140698"/>
          <a:ext cx="5305426" cy="719951"/>
        </a:xfrm>
        <a:prstGeom prst="upArrowCallout">
          <a:avLst/>
        </a:prstGeom>
        <a:solidFill>
          <a:schemeClr val="accent4">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marL="0" lvl="0" indent="0" algn="ctr" defTabSz="711200" rtl="0">
            <a:lnSpc>
              <a:spcPct val="90000"/>
            </a:lnSpc>
            <a:spcBef>
              <a:spcPct val="0"/>
            </a:spcBef>
            <a:spcAft>
              <a:spcPct val="35000"/>
            </a:spcAft>
            <a:buNone/>
          </a:pPr>
          <a:r>
            <a:rPr lang="en-US" sz="1600" kern="1200" dirty="0"/>
            <a:t>Audit findings</a:t>
          </a:r>
          <a:endParaRPr lang="de-DE" sz="1600" kern="1200" dirty="0"/>
        </a:p>
      </dsp:txBody>
      <dsp:txXfrm rot="10800000">
        <a:off x="0" y="2140698"/>
        <a:ext cx="5305426" cy="467803"/>
      </dsp:txXfrm>
    </dsp:sp>
    <dsp:sp modelId="{BEBDAA0F-F19A-4042-A92D-FC67B6256295}">
      <dsp:nvSpPr>
        <dsp:cNvPr id="0" name=""/>
        <dsp:cNvSpPr/>
      </dsp:nvSpPr>
      <dsp:spPr>
        <a:xfrm rot="10800000">
          <a:off x="0" y="1427769"/>
          <a:ext cx="5305426" cy="719951"/>
        </a:xfrm>
        <a:prstGeom prst="upArrowCallou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marL="0" lvl="0" indent="0" algn="ctr" defTabSz="711200" rtl="0">
            <a:lnSpc>
              <a:spcPct val="90000"/>
            </a:lnSpc>
            <a:spcBef>
              <a:spcPct val="0"/>
            </a:spcBef>
            <a:spcAft>
              <a:spcPct val="35000"/>
            </a:spcAft>
            <a:buNone/>
          </a:pPr>
          <a:r>
            <a:rPr lang="en-US" sz="1600" kern="1200" dirty="0"/>
            <a:t>Evaluation against audit criteria</a:t>
          </a:r>
          <a:endParaRPr lang="de-DE" sz="1600" kern="1200" dirty="0"/>
        </a:p>
      </dsp:txBody>
      <dsp:txXfrm rot="10800000">
        <a:off x="0" y="1427769"/>
        <a:ext cx="5305426" cy="467803"/>
      </dsp:txXfrm>
    </dsp:sp>
    <dsp:sp modelId="{EACD5042-682E-4C1C-8F67-4E72C90FFDFE}">
      <dsp:nvSpPr>
        <dsp:cNvPr id="0" name=""/>
        <dsp:cNvSpPr/>
      </dsp:nvSpPr>
      <dsp:spPr>
        <a:xfrm rot="10800000">
          <a:off x="0" y="714839"/>
          <a:ext cx="5305426" cy="719951"/>
        </a:xfrm>
        <a:prstGeom prst="upArrowCallout">
          <a:avLst/>
        </a:prstGeom>
        <a:solidFill>
          <a:schemeClr val="accent4">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marL="0" lvl="0" indent="0" algn="ctr" defTabSz="711200" rtl="0">
            <a:lnSpc>
              <a:spcPct val="90000"/>
            </a:lnSpc>
            <a:spcBef>
              <a:spcPct val="0"/>
            </a:spcBef>
            <a:spcAft>
              <a:spcPct val="35000"/>
            </a:spcAft>
            <a:buNone/>
          </a:pPr>
          <a:r>
            <a:rPr lang="en-US" sz="1600" kern="1200"/>
            <a:t>Audit evidence</a:t>
          </a:r>
          <a:endParaRPr lang="de-DE" sz="1600" kern="1200" dirty="0"/>
        </a:p>
      </dsp:txBody>
      <dsp:txXfrm rot="10800000">
        <a:off x="0" y="714839"/>
        <a:ext cx="5305426" cy="467803"/>
      </dsp:txXfrm>
    </dsp:sp>
    <dsp:sp modelId="{85C504F4-A49F-4803-B861-C78D0B6CC4BA}">
      <dsp:nvSpPr>
        <dsp:cNvPr id="0" name=""/>
        <dsp:cNvSpPr/>
      </dsp:nvSpPr>
      <dsp:spPr>
        <a:xfrm rot="10800000">
          <a:off x="0" y="1909"/>
          <a:ext cx="5305426" cy="719951"/>
        </a:xfrm>
        <a:prstGeom prst="upArrowCallou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marL="0" lvl="0" indent="0" algn="ctr" defTabSz="711200" rtl="0">
            <a:lnSpc>
              <a:spcPct val="90000"/>
            </a:lnSpc>
            <a:spcBef>
              <a:spcPct val="0"/>
            </a:spcBef>
            <a:spcAft>
              <a:spcPct val="35000"/>
            </a:spcAft>
            <a:buNone/>
          </a:pPr>
          <a:r>
            <a:rPr lang="en-US" sz="1600" kern="1200" dirty="0"/>
            <a:t>Collecting information</a:t>
          </a:r>
          <a:endParaRPr lang="de-DE" sz="1600" kern="1200" dirty="0"/>
        </a:p>
      </dsp:txBody>
      <dsp:txXfrm rot="10800000">
        <a:off x="0" y="1909"/>
        <a:ext cx="5305426" cy="467803"/>
      </dsp:txXfrm>
    </dsp:sp>
  </dsp:spTree>
</dsp:drawing>
</file>

<file path=ppt/diagrams/drawing2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CE12149-0E9A-458F-8E34-DAC68501DB05}">
      <dsp:nvSpPr>
        <dsp:cNvPr id="0" name=""/>
        <dsp:cNvSpPr/>
      </dsp:nvSpPr>
      <dsp:spPr>
        <a:xfrm>
          <a:off x="822959" y="0"/>
          <a:ext cx="9326880" cy="4626019"/>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F0CF6E4-0D2B-41C1-9802-F0BF9073198D}">
      <dsp:nvSpPr>
        <dsp:cNvPr id="0" name=""/>
        <dsp:cNvSpPr/>
      </dsp:nvSpPr>
      <dsp:spPr>
        <a:xfrm>
          <a:off x="1580688" y="1387805"/>
          <a:ext cx="3771900" cy="1850407"/>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t" anchorCtr="0">
          <a:noAutofit/>
        </a:bodyPr>
        <a:lstStyle/>
        <a:p>
          <a:pPr marL="0" lvl="0" indent="0" algn="l" defTabSz="1022350">
            <a:lnSpc>
              <a:spcPct val="90000"/>
            </a:lnSpc>
            <a:spcBef>
              <a:spcPct val="0"/>
            </a:spcBef>
            <a:spcAft>
              <a:spcPct val="35000"/>
            </a:spcAft>
            <a:buNone/>
          </a:pPr>
          <a:r>
            <a:rPr lang="en-US" sz="2300" kern="1200"/>
            <a:t>Capability:</a:t>
          </a:r>
          <a:endParaRPr lang="de-DE" sz="2300" kern="1200"/>
        </a:p>
        <a:p>
          <a:pPr marL="171450" lvl="1" indent="-171450" algn="l" defTabSz="800100">
            <a:lnSpc>
              <a:spcPct val="90000"/>
            </a:lnSpc>
            <a:spcBef>
              <a:spcPct val="0"/>
            </a:spcBef>
            <a:spcAft>
              <a:spcPct val="15000"/>
            </a:spcAft>
            <a:buChar char="•"/>
          </a:pPr>
          <a:r>
            <a:rPr lang="en-US" sz="1800" kern="1200"/>
            <a:t>How good / effective are you at a single process or activity?</a:t>
          </a:r>
          <a:endParaRPr lang="de-DE" sz="1800" kern="1200"/>
        </a:p>
        <a:p>
          <a:pPr marL="171450" lvl="1" indent="-171450" algn="l" defTabSz="800100">
            <a:lnSpc>
              <a:spcPct val="90000"/>
            </a:lnSpc>
            <a:spcBef>
              <a:spcPct val="0"/>
            </a:spcBef>
            <a:spcAft>
              <a:spcPct val="15000"/>
            </a:spcAft>
            <a:buChar char="•"/>
          </a:pPr>
          <a:r>
            <a:rPr lang="en-US" sz="1800" kern="1200"/>
            <a:t>How complete / consistent / well-maintained is a specific output?</a:t>
          </a:r>
          <a:endParaRPr lang="de-DE" sz="1800" kern="1200"/>
        </a:p>
      </dsp:txBody>
      <dsp:txXfrm>
        <a:off x="1671017" y="1478134"/>
        <a:ext cx="3591242" cy="1669749"/>
      </dsp:txXfrm>
    </dsp:sp>
    <dsp:sp modelId="{7C244D52-CBEF-473D-8032-A6FFE4AADB00}">
      <dsp:nvSpPr>
        <dsp:cNvPr id="0" name=""/>
        <dsp:cNvSpPr/>
      </dsp:nvSpPr>
      <dsp:spPr>
        <a:xfrm>
          <a:off x="5620211" y="1387805"/>
          <a:ext cx="3771900" cy="1850407"/>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t" anchorCtr="0">
          <a:noAutofit/>
        </a:bodyPr>
        <a:lstStyle/>
        <a:p>
          <a:pPr marL="0" lvl="0" indent="0" algn="l" defTabSz="1022350">
            <a:lnSpc>
              <a:spcPct val="90000"/>
            </a:lnSpc>
            <a:spcBef>
              <a:spcPct val="0"/>
            </a:spcBef>
            <a:spcAft>
              <a:spcPct val="35000"/>
            </a:spcAft>
            <a:buNone/>
          </a:pPr>
          <a:r>
            <a:rPr lang="en-US" sz="2300" kern="1200"/>
            <a:t>Maturity:</a:t>
          </a:r>
          <a:endParaRPr lang="de-DE" sz="2300" kern="1200"/>
        </a:p>
        <a:p>
          <a:pPr marL="171450" lvl="1" indent="-171450" algn="l" defTabSz="800100">
            <a:lnSpc>
              <a:spcPct val="90000"/>
            </a:lnSpc>
            <a:spcBef>
              <a:spcPct val="0"/>
            </a:spcBef>
            <a:spcAft>
              <a:spcPct val="15000"/>
            </a:spcAft>
            <a:buChar char="•"/>
          </a:pPr>
          <a:r>
            <a:rPr lang="en-US" sz="1800" kern="1200"/>
            <a:t>How good / effective is your overall management system, based on the specific capabilities in each process?</a:t>
          </a:r>
          <a:endParaRPr lang="de-DE" sz="1800" kern="1200"/>
        </a:p>
      </dsp:txBody>
      <dsp:txXfrm>
        <a:off x="5710540" y="1478134"/>
        <a:ext cx="3591242" cy="1669749"/>
      </dsp:txXfrm>
    </dsp:sp>
  </dsp:spTree>
</dsp:drawing>
</file>

<file path=ppt/diagrams/drawing2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83E1B78-250B-4F57-A8E7-EC7C6C0F6258}">
      <dsp:nvSpPr>
        <dsp:cNvPr id="0" name=""/>
        <dsp:cNvSpPr/>
      </dsp:nvSpPr>
      <dsp:spPr>
        <a:xfrm>
          <a:off x="1785584" y="0"/>
          <a:ext cx="7401630" cy="4626019"/>
        </a:xfrm>
        <a:prstGeom prst="swooshArrow">
          <a:avLst>
            <a:gd name="adj1" fmla="val 25000"/>
            <a:gd name="adj2" fmla="val 25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DB1AAF7-9758-44D7-B1CF-AB5E00412429}">
      <dsp:nvSpPr>
        <dsp:cNvPr id="0" name=""/>
        <dsp:cNvSpPr/>
      </dsp:nvSpPr>
      <dsp:spPr>
        <a:xfrm>
          <a:off x="2514645" y="3439907"/>
          <a:ext cx="170237" cy="170237"/>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ECD2870-CA6F-4264-8BDE-2F7003552FC1}">
      <dsp:nvSpPr>
        <dsp:cNvPr id="0" name=""/>
        <dsp:cNvSpPr/>
      </dsp:nvSpPr>
      <dsp:spPr>
        <a:xfrm>
          <a:off x="2599764" y="3525026"/>
          <a:ext cx="969613" cy="110099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0205" tIns="0" rIns="0" bIns="0" numCol="1" spcCol="1270" anchor="t" anchorCtr="0">
          <a:noAutofit/>
        </a:bodyPr>
        <a:lstStyle/>
        <a:p>
          <a:pPr marL="0" lvl="0" indent="0" algn="l" defTabSz="800100">
            <a:lnSpc>
              <a:spcPct val="90000"/>
            </a:lnSpc>
            <a:spcBef>
              <a:spcPct val="0"/>
            </a:spcBef>
            <a:spcAft>
              <a:spcPct val="35000"/>
            </a:spcAft>
            <a:buNone/>
          </a:pPr>
          <a:r>
            <a:rPr lang="en-US" sz="1800" kern="1200"/>
            <a:t>Level 0: Unaware / Non-existent</a:t>
          </a:r>
          <a:endParaRPr lang="de-DE" sz="1800" kern="1200"/>
        </a:p>
      </dsp:txBody>
      <dsp:txXfrm>
        <a:off x="2599764" y="3525026"/>
        <a:ext cx="969613" cy="1100992"/>
      </dsp:txXfrm>
    </dsp:sp>
    <dsp:sp modelId="{AAAAB420-D1DD-42BB-A539-EDAB7267C5FD}">
      <dsp:nvSpPr>
        <dsp:cNvPr id="0" name=""/>
        <dsp:cNvSpPr/>
      </dsp:nvSpPr>
      <dsp:spPr>
        <a:xfrm>
          <a:off x="3436148" y="2554487"/>
          <a:ext cx="266458" cy="266458"/>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B6AEA49-9578-44E3-B4C3-BA72C6EDD689}">
      <dsp:nvSpPr>
        <dsp:cNvPr id="0" name=""/>
        <dsp:cNvSpPr/>
      </dsp:nvSpPr>
      <dsp:spPr>
        <a:xfrm>
          <a:off x="3569377" y="2687717"/>
          <a:ext cx="1228670" cy="193830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1191" tIns="0" rIns="0" bIns="0" numCol="1" spcCol="1270" anchor="t" anchorCtr="0">
          <a:noAutofit/>
        </a:bodyPr>
        <a:lstStyle/>
        <a:p>
          <a:pPr marL="0" lvl="0" indent="0" algn="l" defTabSz="800100">
            <a:lnSpc>
              <a:spcPct val="90000"/>
            </a:lnSpc>
            <a:spcBef>
              <a:spcPct val="0"/>
            </a:spcBef>
            <a:spcAft>
              <a:spcPct val="35000"/>
            </a:spcAft>
            <a:buNone/>
          </a:pPr>
          <a:r>
            <a:rPr lang="en-US" sz="1800" kern="1200"/>
            <a:t>Level 1: Ad-hoc / Initial</a:t>
          </a:r>
          <a:endParaRPr lang="de-DE" sz="1800" kern="1200"/>
        </a:p>
      </dsp:txBody>
      <dsp:txXfrm>
        <a:off x="3569377" y="2687717"/>
        <a:ext cx="1228670" cy="1938301"/>
      </dsp:txXfrm>
    </dsp:sp>
    <dsp:sp modelId="{2E7F5440-8B3A-468E-A279-2F1BF2194F78}">
      <dsp:nvSpPr>
        <dsp:cNvPr id="0" name=""/>
        <dsp:cNvSpPr/>
      </dsp:nvSpPr>
      <dsp:spPr>
        <a:xfrm>
          <a:off x="4620409" y="1848557"/>
          <a:ext cx="355278" cy="355278"/>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FF31A1A-7923-4060-A1A1-E375C58C77B2}">
      <dsp:nvSpPr>
        <dsp:cNvPr id="0" name=""/>
        <dsp:cNvSpPr/>
      </dsp:nvSpPr>
      <dsp:spPr>
        <a:xfrm>
          <a:off x="4798048" y="2026196"/>
          <a:ext cx="1428514" cy="259982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88255" tIns="0" rIns="0" bIns="0" numCol="1" spcCol="1270" anchor="t" anchorCtr="0">
          <a:noAutofit/>
        </a:bodyPr>
        <a:lstStyle/>
        <a:p>
          <a:pPr marL="0" lvl="0" indent="0" algn="l" defTabSz="800100">
            <a:lnSpc>
              <a:spcPct val="90000"/>
            </a:lnSpc>
            <a:spcBef>
              <a:spcPct val="0"/>
            </a:spcBef>
            <a:spcAft>
              <a:spcPct val="35000"/>
            </a:spcAft>
            <a:buNone/>
          </a:pPr>
          <a:r>
            <a:rPr lang="en-US" sz="1800" kern="1200"/>
            <a:t>Level 2: Repeatable / Partial</a:t>
          </a:r>
          <a:endParaRPr lang="de-DE" sz="1800" kern="1200"/>
        </a:p>
      </dsp:txBody>
      <dsp:txXfrm>
        <a:off x="4798048" y="2026196"/>
        <a:ext cx="1428514" cy="2599822"/>
      </dsp:txXfrm>
    </dsp:sp>
    <dsp:sp modelId="{67B9BE79-4C8F-475B-A914-45D2B0E44CAC}">
      <dsp:nvSpPr>
        <dsp:cNvPr id="0" name=""/>
        <dsp:cNvSpPr/>
      </dsp:nvSpPr>
      <dsp:spPr>
        <a:xfrm>
          <a:off x="5997112" y="1297135"/>
          <a:ext cx="458901" cy="458901"/>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BAFC235-DE98-4D0B-B8CD-83BFF8D71EA7}">
      <dsp:nvSpPr>
        <dsp:cNvPr id="0" name=""/>
        <dsp:cNvSpPr/>
      </dsp:nvSpPr>
      <dsp:spPr>
        <a:xfrm>
          <a:off x="6226563" y="1526586"/>
          <a:ext cx="1480326" cy="309943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3162" tIns="0" rIns="0" bIns="0" numCol="1" spcCol="1270" anchor="t" anchorCtr="0">
          <a:noAutofit/>
        </a:bodyPr>
        <a:lstStyle/>
        <a:p>
          <a:pPr marL="0" lvl="0" indent="0" algn="l" defTabSz="800100">
            <a:lnSpc>
              <a:spcPct val="90000"/>
            </a:lnSpc>
            <a:spcBef>
              <a:spcPct val="0"/>
            </a:spcBef>
            <a:spcAft>
              <a:spcPct val="35000"/>
            </a:spcAft>
            <a:buNone/>
          </a:pPr>
          <a:r>
            <a:rPr lang="en-US" sz="1800" kern="1200"/>
            <a:t>Level 3: Defined / Complete</a:t>
          </a:r>
          <a:endParaRPr lang="de-DE" sz="1800" kern="1200"/>
        </a:p>
      </dsp:txBody>
      <dsp:txXfrm>
        <a:off x="6226563" y="1526586"/>
        <a:ext cx="1480326" cy="3099432"/>
      </dsp:txXfrm>
    </dsp:sp>
    <dsp:sp modelId="{02243175-F8AE-438B-BF51-E810E3DDB1A5}">
      <dsp:nvSpPr>
        <dsp:cNvPr id="0" name=""/>
        <dsp:cNvSpPr/>
      </dsp:nvSpPr>
      <dsp:spPr>
        <a:xfrm>
          <a:off x="7414524" y="928904"/>
          <a:ext cx="584728" cy="584728"/>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DA4BAF6-DA98-4FD8-9B06-DCB0A50C4675}">
      <dsp:nvSpPr>
        <dsp:cNvPr id="0" name=""/>
        <dsp:cNvSpPr/>
      </dsp:nvSpPr>
      <dsp:spPr>
        <a:xfrm>
          <a:off x="7706889" y="1221269"/>
          <a:ext cx="1480326" cy="340474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09836" tIns="0" rIns="0" bIns="0" numCol="1" spcCol="1270" anchor="t" anchorCtr="0">
          <a:noAutofit/>
        </a:bodyPr>
        <a:lstStyle/>
        <a:p>
          <a:pPr marL="0" lvl="0" indent="0" algn="l" defTabSz="800100">
            <a:lnSpc>
              <a:spcPct val="90000"/>
            </a:lnSpc>
            <a:spcBef>
              <a:spcPct val="0"/>
            </a:spcBef>
            <a:spcAft>
              <a:spcPct val="35000"/>
            </a:spcAft>
            <a:buNone/>
          </a:pPr>
          <a:r>
            <a:rPr lang="en-US" sz="1800" kern="1200"/>
            <a:t>Level 4: Managed / Aligned</a:t>
          </a:r>
          <a:endParaRPr lang="de-DE" sz="1800" kern="1200"/>
        </a:p>
      </dsp:txBody>
      <dsp:txXfrm>
        <a:off x="7706889" y="1221269"/>
        <a:ext cx="1480326" cy="3404749"/>
      </dsp:txXfrm>
    </dsp:sp>
  </dsp:spTree>
</dsp:drawing>
</file>

<file path=ppt/diagrams/drawing2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C9C1B20-34F2-4047-9E2A-F661960045A0}">
      <dsp:nvSpPr>
        <dsp:cNvPr id="0" name=""/>
        <dsp:cNvSpPr/>
      </dsp:nvSpPr>
      <dsp:spPr>
        <a:xfrm>
          <a:off x="0" y="216729"/>
          <a:ext cx="10972800" cy="5103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1611" tIns="249936" rIns="851611" bIns="85344" numCol="1" spcCol="1270" anchor="t" anchorCtr="0">
          <a:noAutofit/>
        </a:bodyPr>
        <a:lstStyle/>
        <a:p>
          <a:pPr marL="114300" lvl="1" indent="-114300" algn="l" defTabSz="533400">
            <a:lnSpc>
              <a:spcPct val="90000"/>
            </a:lnSpc>
            <a:spcBef>
              <a:spcPct val="0"/>
            </a:spcBef>
            <a:spcAft>
              <a:spcPct val="15000"/>
            </a:spcAft>
            <a:buChar char="•"/>
          </a:pPr>
          <a:r>
            <a:rPr lang="en-US" sz="1200" kern="1200"/>
            <a:t>There is no awareness or a significant lack of understanding of the required activities. Key outputs do not exist.</a:t>
          </a:r>
          <a:endParaRPr lang="de-DE" sz="1200" kern="1200"/>
        </a:p>
      </dsp:txBody>
      <dsp:txXfrm>
        <a:off x="0" y="216729"/>
        <a:ext cx="10972800" cy="510300"/>
      </dsp:txXfrm>
    </dsp:sp>
    <dsp:sp modelId="{E44EBD87-CDB9-47AD-91A8-801C8261325C}">
      <dsp:nvSpPr>
        <dsp:cNvPr id="0" name=""/>
        <dsp:cNvSpPr/>
      </dsp:nvSpPr>
      <dsp:spPr>
        <a:xfrm>
          <a:off x="548640" y="39609"/>
          <a:ext cx="7680960" cy="35424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90322" tIns="0" rIns="290322" bIns="0" numCol="1" spcCol="1270" anchor="ctr" anchorCtr="0">
          <a:noAutofit/>
        </a:bodyPr>
        <a:lstStyle/>
        <a:p>
          <a:pPr marL="0" lvl="0" indent="0" algn="l" defTabSz="533400">
            <a:lnSpc>
              <a:spcPct val="90000"/>
            </a:lnSpc>
            <a:spcBef>
              <a:spcPct val="0"/>
            </a:spcBef>
            <a:spcAft>
              <a:spcPct val="35000"/>
            </a:spcAft>
            <a:buNone/>
          </a:pPr>
          <a:r>
            <a:rPr lang="en-US" sz="1200" kern="1200"/>
            <a:t>Level 0: Unaware / Non-existent</a:t>
          </a:r>
          <a:endParaRPr lang="de-DE" sz="1200" kern="1200"/>
        </a:p>
      </dsp:txBody>
      <dsp:txXfrm>
        <a:off x="565933" y="56902"/>
        <a:ext cx="7646374" cy="319654"/>
      </dsp:txXfrm>
    </dsp:sp>
    <dsp:sp modelId="{C6DA5168-F522-432A-A1D3-6C0575B4ECDF}">
      <dsp:nvSpPr>
        <dsp:cNvPr id="0" name=""/>
        <dsp:cNvSpPr/>
      </dsp:nvSpPr>
      <dsp:spPr>
        <a:xfrm>
          <a:off x="0" y="968949"/>
          <a:ext cx="10972800" cy="6804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1611" tIns="249936" rIns="851611" bIns="85344" numCol="1" spcCol="1270" anchor="t" anchorCtr="0">
          <a:noAutofit/>
        </a:bodyPr>
        <a:lstStyle/>
        <a:p>
          <a:pPr marL="114300" lvl="1" indent="-114300" algn="l" defTabSz="533400">
            <a:lnSpc>
              <a:spcPct val="90000"/>
            </a:lnSpc>
            <a:spcBef>
              <a:spcPct val="0"/>
            </a:spcBef>
            <a:spcAft>
              <a:spcPct val="15000"/>
            </a:spcAft>
            <a:buChar char="•"/>
          </a:pPr>
          <a:r>
            <a:rPr lang="en-US" sz="1200" kern="1200"/>
            <a:t>There is awareness of the required activities, but execution is uncontrolled and reactive, responsibilities are not always clear. There may be documentation, but it does not noticably match practical implementation. Some outputs are produced, but with core elements missing.	</a:t>
          </a:r>
          <a:endParaRPr lang="de-DE" sz="1200" kern="1200"/>
        </a:p>
      </dsp:txBody>
      <dsp:txXfrm>
        <a:off x="0" y="968949"/>
        <a:ext cx="10972800" cy="680400"/>
      </dsp:txXfrm>
    </dsp:sp>
    <dsp:sp modelId="{945464CD-8761-40B3-9742-F5F309027D4A}">
      <dsp:nvSpPr>
        <dsp:cNvPr id="0" name=""/>
        <dsp:cNvSpPr/>
      </dsp:nvSpPr>
      <dsp:spPr>
        <a:xfrm>
          <a:off x="548640" y="791829"/>
          <a:ext cx="7680960" cy="35424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90322" tIns="0" rIns="290322" bIns="0" numCol="1" spcCol="1270" anchor="ctr" anchorCtr="0">
          <a:noAutofit/>
        </a:bodyPr>
        <a:lstStyle/>
        <a:p>
          <a:pPr marL="0" lvl="0" indent="0" algn="l" defTabSz="533400">
            <a:lnSpc>
              <a:spcPct val="90000"/>
            </a:lnSpc>
            <a:spcBef>
              <a:spcPct val="0"/>
            </a:spcBef>
            <a:spcAft>
              <a:spcPct val="35000"/>
            </a:spcAft>
            <a:buNone/>
          </a:pPr>
          <a:r>
            <a:rPr lang="en-US" sz="1200" kern="1200"/>
            <a:t>Level 1: Ad-hoc / Initial</a:t>
          </a:r>
          <a:endParaRPr lang="de-DE" sz="1200" kern="1200"/>
        </a:p>
      </dsp:txBody>
      <dsp:txXfrm>
        <a:off x="565933" y="809122"/>
        <a:ext cx="7646374" cy="319654"/>
      </dsp:txXfrm>
    </dsp:sp>
    <dsp:sp modelId="{634BBA62-2186-4FE0-8B0A-7C35D4BE401D}">
      <dsp:nvSpPr>
        <dsp:cNvPr id="0" name=""/>
        <dsp:cNvSpPr/>
      </dsp:nvSpPr>
      <dsp:spPr>
        <a:xfrm>
          <a:off x="0" y="1891269"/>
          <a:ext cx="10972800" cy="8505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1611" tIns="249936" rIns="851611" bIns="85344" numCol="1" spcCol="1270" anchor="t" anchorCtr="0">
          <a:noAutofit/>
        </a:bodyPr>
        <a:lstStyle/>
        <a:p>
          <a:pPr marL="114300" lvl="1" indent="-114300" algn="l" defTabSz="533400">
            <a:lnSpc>
              <a:spcPct val="90000"/>
            </a:lnSpc>
            <a:spcBef>
              <a:spcPct val="0"/>
            </a:spcBef>
            <a:spcAft>
              <a:spcPct val="15000"/>
            </a:spcAft>
            <a:buChar char="•"/>
          </a:pPr>
          <a:r>
            <a:rPr lang="en-US" sz="1200" kern="1200"/>
            <a:t>Required activities are carried out in a repeatable way and are reasonably effective. Key outputs are produced. There is a significant gap between documentation and implementation, either through intuitively performed activities which are under-documented, or over-documented activities which are only partially implemented.</a:t>
          </a:r>
          <a:endParaRPr lang="de-DE" sz="1200" kern="1200"/>
        </a:p>
      </dsp:txBody>
      <dsp:txXfrm>
        <a:off x="0" y="1891269"/>
        <a:ext cx="10972800" cy="850500"/>
      </dsp:txXfrm>
    </dsp:sp>
    <dsp:sp modelId="{EEE4480D-57AA-4B77-89DD-1195D887EA5F}">
      <dsp:nvSpPr>
        <dsp:cNvPr id="0" name=""/>
        <dsp:cNvSpPr/>
      </dsp:nvSpPr>
      <dsp:spPr>
        <a:xfrm>
          <a:off x="548640" y="1714149"/>
          <a:ext cx="7680960" cy="35424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90322" tIns="0" rIns="290322" bIns="0" numCol="1" spcCol="1270" anchor="ctr" anchorCtr="0">
          <a:noAutofit/>
        </a:bodyPr>
        <a:lstStyle/>
        <a:p>
          <a:pPr marL="0" lvl="0" indent="0" algn="l" defTabSz="533400">
            <a:lnSpc>
              <a:spcPct val="90000"/>
            </a:lnSpc>
            <a:spcBef>
              <a:spcPct val="0"/>
            </a:spcBef>
            <a:spcAft>
              <a:spcPct val="35000"/>
            </a:spcAft>
            <a:buNone/>
          </a:pPr>
          <a:r>
            <a:rPr lang="en-US" sz="1200" kern="1200"/>
            <a:t>Level 2: Repeatable / Partial</a:t>
          </a:r>
          <a:endParaRPr lang="de-DE" sz="1200" kern="1200"/>
        </a:p>
      </dsp:txBody>
      <dsp:txXfrm>
        <a:off x="565933" y="1731442"/>
        <a:ext cx="7646374" cy="319654"/>
      </dsp:txXfrm>
    </dsp:sp>
    <dsp:sp modelId="{5FE4F145-94AB-46E4-86A4-06CDEC655798}">
      <dsp:nvSpPr>
        <dsp:cNvPr id="0" name=""/>
        <dsp:cNvSpPr/>
      </dsp:nvSpPr>
      <dsp:spPr>
        <a:xfrm>
          <a:off x="0" y="2983689"/>
          <a:ext cx="10972800" cy="6804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1611" tIns="249936" rIns="851611" bIns="85344" numCol="1" spcCol="1270" anchor="t" anchorCtr="0">
          <a:noAutofit/>
        </a:bodyPr>
        <a:lstStyle/>
        <a:p>
          <a:pPr marL="114300" lvl="1" indent="-114300" algn="l" defTabSz="533400">
            <a:lnSpc>
              <a:spcPct val="90000"/>
            </a:lnSpc>
            <a:spcBef>
              <a:spcPct val="0"/>
            </a:spcBef>
            <a:spcAft>
              <a:spcPct val="15000"/>
            </a:spcAft>
            <a:buChar char="•"/>
          </a:pPr>
          <a:r>
            <a:rPr lang="en-US" sz="1200" kern="1200"/>
            <a:t>Required activities and related responsibilities are defined and carried out effectively. Documentation is sufficient to support consistent achievement and matches practical implementation. Expected outputs are produced.</a:t>
          </a:r>
          <a:endParaRPr lang="de-DE" sz="1200" kern="1200"/>
        </a:p>
      </dsp:txBody>
      <dsp:txXfrm>
        <a:off x="0" y="2983689"/>
        <a:ext cx="10972800" cy="680400"/>
      </dsp:txXfrm>
    </dsp:sp>
    <dsp:sp modelId="{36846434-CAF3-472D-918E-DBEDB5306178}">
      <dsp:nvSpPr>
        <dsp:cNvPr id="0" name=""/>
        <dsp:cNvSpPr/>
      </dsp:nvSpPr>
      <dsp:spPr>
        <a:xfrm>
          <a:off x="548640" y="2806569"/>
          <a:ext cx="7680960" cy="35424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90322" tIns="0" rIns="290322" bIns="0" numCol="1" spcCol="1270" anchor="ctr" anchorCtr="0">
          <a:noAutofit/>
        </a:bodyPr>
        <a:lstStyle/>
        <a:p>
          <a:pPr marL="0" lvl="0" indent="0" algn="l" defTabSz="533400">
            <a:lnSpc>
              <a:spcPct val="90000"/>
            </a:lnSpc>
            <a:spcBef>
              <a:spcPct val="0"/>
            </a:spcBef>
            <a:spcAft>
              <a:spcPct val="35000"/>
            </a:spcAft>
            <a:buNone/>
          </a:pPr>
          <a:r>
            <a:rPr lang="en-US" sz="1200" kern="1200"/>
            <a:t>Level 3: Defined / Complete</a:t>
          </a:r>
          <a:endParaRPr lang="de-DE" sz="1200" kern="1200"/>
        </a:p>
      </dsp:txBody>
      <dsp:txXfrm>
        <a:off x="565933" y="2823862"/>
        <a:ext cx="7646374" cy="319654"/>
      </dsp:txXfrm>
    </dsp:sp>
    <dsp:sp modelId="{8E89FC8C-7DD6-48CF-9F6B-50F7F3A49515}">
      <dsp:nvSpPr>
        <dsp:cNvPr id="0" name=""/>
        <dsp:cNvSpPr/>
      </dsp:nvSpPr>
      <dsp:spPr>
        <a:xfrm>
          <a:off x="0" y="3906009"/>
          <a:ext cx="10972800" cy="6804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1611" tIns="249936" rIns="851611" bIns="85344" numCol="1" spcCol="1270" anchor="t" anchorCtr="0">
          <a:noAutofit/>
        </a:bodyPr>
        <a:lstStyle/>
        <a:p>
          <a:pPr marL="114300" lvl="1" indent="-114300" algn="l" defTabSz="533400">
            <a:lnSpc>
              <a:spcPct val="90000"/>
            </a:lnSpc>
            <a:spcBef>
              <a:spcPct val="0"/>
            </a:spcBef>
            <a:spcAft>
              <a:spcPct val="15000"/>
            </a:spcAft>
            <a:buChar char="•"/>
          </a:pPr>
          <a:r>
            <a:rPr lang="en-US" sz="1200" kern="1200"/>
            <a:t>Required activities are managed, monitored and their effectiveness evaluated on a regular basis. Regular reviews and audits lead to continual improvement. Outputs are clearly aligned to other outputs.</a:t>
          </a:r>
          <a:endParaRPr lang="de-DE" sz="1200" kern="1200"/>
        </a:p>
      </dsp:txBody>
      <dsp:txXfrm>
        <a:off x="0" y="3906009"/>
        <a:ext cx="10972800" cy="680400"/>
      </dsp:txXfrm>
    </dsp:sp>
    <dsp:sp modelId="{78C79A69-3C7A-401B-9872-1F0642267F4C}">
      <dsp:nvSpPr>
        <dsp:cNvPr id="0" name=""/>
        <dsp:cNvSpPr/>
      </dsp:nvSpPr>
      <dsp:spPr>
        <a:xfrm>
          <a:off x="548640" y="3728889"/>
          <a:ext cx="7680960" cy="35424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90322" tIns="0" rIns="290322" bIns="0" numCol="1" spcCol="1270" anchor="ctr" anchorCtr="0">
          <a:noAutofit/>
        </a:bodyPr>
        <a:lstStyle/>
        <a:p>
          <a:pPr marL="0" lvl="0" indent="0" algn="l" defTabSz="533400">
            <a:lnSpc>
              <a:spcPct val="90000"/>
            </a:lnSpc>
            <a:spcBef>
              <a:spcPct val="0"/>
            </a:spcBef>
            <a:spcAft>
              <a:spcPct val="35000"/>
            </a:spcAft>
            <a:buNone/>
          </a:pPr>
          <a:r>
            <a:rPr lang="en-US" sz="1200" kern="1200"/>
            <a:t>Level 4: Managed / Aligned</a:t>
          </a:r>
          <a:endParaRPr lang="de-DE" sz="1200" kern="1200"/>
        </a:p>
      </dsp:txBody>
      <dsp:txXfrm>
        <a:off x="565933" y="3746182"/>
        <a:ext cx="7646374" cy="319654"/>
      </dsp:txXfrm>
    </dsp:sp>
  </dsp:spTree>
</dsp:drawing>
</file>

<file path=ppt/diagrams/drawing2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BED83B2-58DE-4B66-A064-6BB28872CE12}">
      <dsp:nvSpPr>
        <dsp:cNvPr id="0" name=""/>
        <dsp:cNvSpPr/>
      </dsp:nvSpPr>
      <dsp:spPr>
        <a:xfrm>
          <a:off x="1264784" y="39281"/>
          <a:ext cx="2188812" cy="2189145"/>
        </a:xfrm>
        <a:prstGeom prst="circularArrow">
          <a:avLst>
            <a:gd name="adj1" fmla="val 10980"/>
            <a:gd name="adj2" fmla="val 1142322"/>
            <a:gd name="adj3" fmla="val 4500000"/>
            <a:gd name="adj4" fmla="val 10800000"/>
            <a:gd name="adj5" fmla="val 125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3663A6B-2DDE-453D-AC19-6FCE0137F0AE}">
      <dsp:nvSpPr>
        <dsp:cNvPr id="0" name=""/>
        <dsp:cNvSpPr/>
      </dsp:nvSpPr>
      <dsp:spPr>
        <a:xfrm>
          <a:off x="1748583" y="829629"/>
          <a:ext cx="1216280" cy="60799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US" sz="1100" kern="1200"/>
            <a:t>7 general aspects + 14 ITSM processes</a:t>
          </a:r>
          <a:endParaRPr lang="de-DE" sz="1100" kern="1200"/>
        </a:p>
      </dsp:txBody>
      <dsp:txXfrm>
        <a:off x="1748583" y="829629"/>
        <a:ext cx="1216280" cy="607994"/>
      </dsp:txXfrm>
    </dsp:sp>
    <dsp:sp modelId="{BA29A11E-0CE7-4A25-B713-7E47AF355B9D}">
      <dsp:nvSpPr>
        <dsp:cNvPr id="0" name=""/>
        <dsp:cNvSpPr/>
      </dsp:nvSpPr>
      <dsp:spPr>
        <a:xfrm>
          <a:off x="656849" y="1297107"/>
          <a:ext cx="2188812" cy="2189145"/>
        </a:xfrm>
        <a:prstGeom prst="leftCircularArrow">
          <a:avLst>
            <a:gd name="adj1" fmla="val 10980"/>
            <a:gd name="adj2" fmla="val 1142322"/>
            <a:gd name="adj3" fmla="val 6300000"/>
            <a:gd name="adj4" fmla="val 18900000"/>
            <a:gd name="adj5" fmla="val 125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5DA1D0B-715F-44FA-A59A-FB0A41D9097A}">
      <dsp:nvSpPr>
        <dsp:cNvPr id="0" name=""/>
        <dsp:cNvSpPr/>
      </dsp:nvSpPr>
      <dsp:spPr>
        <a:xfrm>
          <a:off x="1143115" y="2094731"/>
          <a:ext cx="1216280" cy="60799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US" sz="1100" kern="1200"/>
            <a:t>82 requirements</a:t>
          </a:r>
          <a:endParaRPr lang="de-DE" sz="1100" kern="1200"/>
        </a:p>
      </dsp:txBody>
      <dsp:txXfrm>
        <a:off x="1143115" y="2094731"/>
        <a:ext cx="1216280" cy="607994"/>
      </dsp:txXfrm>
    </dsp:sp>
    <dsp:sp modelId="{3082C311-B7C1-4E22-9C1D-A750D5DFA05C}">
      <dsp:nvSpPr>
        <dsp:cNvPr id="0" name=""/>
        <dsp:cNvSpPr/>
      </dsp:nvSpPr>
      <dsp:spPr>
        <a:xfrm>
          <a:off x="1420570" y="2705455"/>
          <a:ext cx="1880529" cy="1881282"/>
        </a:xfrm>
        <a:prstGeom prst="blockArc">
          <a:avLst>
            <a:gd name="adj1" fmla="val 13500000"/>
            <a:gd name="adj2" fmla="val 10800000"/>
            <a:gd name="adj3" fmla="val 1274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A2D23C8-3586-4564-BCF0-BF71E8E561AE}">
      <dsp:nvSpPr>
        <dsp:cNvPr id="0" name=""/>
        <dsp:cNvSpPr/>
      </dsp:nvSpPr>
      <dsp:spPr>
        <a:xfrm>
          <a:off x="1751461" y="3361652"/>
          <a:ext cx="1216280" cy="60799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US" sz="1100" kern="1200" dirty="0"/>
            <a:t>246 capability level state descriptions (3 per requirement)</a:t>
          </a:r>
          <a:endParaRPr lang="de-DE" sz="1100" kern="1200" dirty="0"/>
        </a:p>
      </dsp:txBody>
      <dsp:txXfrm>
        <a:off x="1751461" y="3361652"/>
        <a:ext cx="1216280" cy="607994"/>
      </dsp:txXfrm>
    </dsp:sp>
  </dsp:spTree>
</dsp:drawing>
</file>

<file path=ppt/diagrams/drawing2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F2A9C0-1B95-4CA4-AA58-1F3793CF3532}">
      <dsp:nvSpPr>
        <dsp:cNvPr id="0" name=""/>
        <dsp:cNvSpPr/>
      </dsp:nvSpPr>
      <dsp:spPr>
        <a:xfrm>
          <a:off x="8572" y="0"/>
          <a:ext cx="6086475" cy="4626019"/>
        </a:xfrm>
        <a:prstGeom prst="homePlate">
          <a:avLst>
            <a:gd name="adj" fmla="val 25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4717" tIns="53340" rIns="858869" bIns="53340" numCol="1" spcCol="1270" anchor="t" anchorCtr="0">
          <a:noAutofit/>
        </a:bodyPr>
        <a:lstStyle/>
        <a:p>
          <a:pPr marL="0" lvl="0" indent="0" algn="l" defTabSz="933450">
            <a:lnSpc>
              <a:spcPct val="90000"/>
            </a:lnSpc>
            <a:spcBef>
              <a:spcPct val="0"/>
            </a:spcBef>
            <a:spcAft>
              <a:spcPct val="35000"/>
            </a:spcAft>
            <a:buNone/>
          </a:pPr>
          <a:r>
            <a:rPr lang="en-US" sz="2100" kern="1200"/>
            <a:t>Inputs</a:t>
          </a:r>
          <a:endParaRPr lang="de-DE" sz="2100" kern="1200"/>
        </a:p>
        <a:p>
          <a:pPr marL="171450" lvl="1" indent="-171450" algn="l" defTabSz="711200">
            <a:lnSpc>
              <a:spcPct val="90000"/>
            </a:lnSpc>
            <a:spcBef>
              <a:spcPct val="0"/>
            </a:spcBef>
            <a:spcAft>
              <a:spcPct val="15000"/>
            </a:spcAft>
            <a:buChar char="•"/>
          </a:pPr>
          <a:r>
            <a:rPr lang="en-US" sz="1600" kern="1200"/>
            <a:t>Information on past and future changes in the organization or federation that could potentially affect the SMS and the services</a:t>
          </a:r>
          <a:endParaRPr lang="de-DE" sz="1600" kern="1200"/>
        </a:p>
        <a:p>
          <a:pPr marL="171450" lvl="1" indent="-171450" algn="l" defTabSz="711200">
            <a:lnSpc>
              <a:spcPct val="90000"/>
            </a:lnSpc>
            <a:spcBef>
              <a:spcPct val="0"/>
            </a:spcBef>
            <a:spcAft>
              <a:spcPct val="15000"/>
            </a:spcAft>
            <a:buChar char="•"/>
          </a:pPr>
          <a:r>
            <a:rPr lang="en-US" sz="1600" kern="1200"/>
            <a:t>Results and follow-up actions from audits and assessments</a:t>
          </a:r>
          <a:endParaRPr lang="de-DE" sz="1600" kern="1200"/>
        </a:p>
        <a:p>
          <a:pPr marL="171450" lvl="1" indent="-171450" algn="l" defTabSz="711200">
            <a:lnSpc>
              <a:spcPct val="90000"/>
            </a:lnSpc>
            <a:spcBef>
              <a:spcPct val="0"/>
            </a:spcBef>
            <a:spcAft>
              <a:spcPct val="15000"/>
            </a:spcAft>
            <a:buChar char="•"/>
          </a:pPr>
          <a:r>
            <a:rPr lang="en-US" sz="1600" kern="1200" dirty="0"/>
            <a:t>Results from recent risk assessments related to the SMS</a:t>
          </a:r>
          <a:endParaRPr lang="de-DE" sz="1600" kern="1200" dirty="0"/>
        </a:p>
        <a:p>
          <a:pPr marL="171450" lvl="1" indent="-171450" algn="l" defTabSz="711200">
            <a:lnSpc>
              <a:spcPct val="90000"/>
            </a:lnSpc>
            <a:spcBef>
              <a:spcPct val="0"/>
            </a:spcBef>
            <a:spcAft>
              <a:spcPct val="15000"/>
            </a:spcAft>
            <a:buChar char="•"/>
          </a:pPr>
          <a:r>
            <a:rPr lang="en-US" sz="1600" kern="1200"/>
            <a:t>Results and follow-up actions from previous management reviews</a:t>
          </a:r>
          <a:endParaRPr lang="de-DE" sz="1600" kern="1200"/>
        </a:p>
        <a:p>
          <a:pPr marL="171450" lvl="1" indent="-171450" algn="l" defTabSz="711200">
            <a:lnSpc>
              <a:spcPct val="90000"/>
            </a:lnSpc>
            <a:spcBef>
              <a:spcPct val="0"/>
            </a:spcBef>
            <a:spcAft>
              <a:spcPct val="15000"/>
            </a:spcAft>
            <a:buChar char="•"/>
          </a:pPr>
          <a:r>
            <a:rPr lang="en-US" sz="1600" kern="1200"/>
            <a:t>Customer feedback, information on customer satisfaction and information on the service performance</a:t>
          </a:r>
          <a:endParaRPr lang="de-DE" sz="1600" kern="1200"/>
        </a:p>
        <a:p>
          <a:pPr marL="171450" lvl="1" indent="-171450" algn="l" defTabSz="711200">
            <a:lnSpc>
              <a:spcPct val="90000"/>
            </a:lnSpc>
            <a:spcBef>
              <a:spcPct val="0"/>
            </a:spcBef>
            <a:spcAft>
              <a:spcPct val="15000"/>
            </a:spcAft>
            <a:buChar char="•"/>
          </a:pPr>
          <a:r>
            <a:rPr lang="en-US" sz="1600" kern="1200"/>
            <a:t>Current and forecast demand of resources and capabilities</a:t>
          </a:r>
          <a:endParaRPr lang="de-DE" sz="1600" kern="1200"/>
        </a:p>
        <a:p>
          <a:pPr marL="171450" lvl="1" indent="-171450" algn="l" defTabSz="711200">
            <a:lnSpc>
              <a:spcPct val="90000"/>
            </a:lnSpc>
            <a:spcBef>
              <a:spcPct val="0"/>
            </a:spcBef>
            <a:spcAft>
              <a:spcPct val="15000"/>
            </a:spcAft>
            <a:buChar char="•"/>
          </a:pPr>
          <a:r>
            <a:rPr lang="en-US" sz="1600" kern="1200"/>
            <a:t>Already identified opportunities for improvement</a:t>
          </a:r>
          <a:endParaRPr lang="de-DE" sz="1600" kern="1200"/>
        </a:p>
        <a:p>
          <a:pPr marL="171450" lvl="1" indent="-171450" algn="l" defTabSz="711200">
            <a:lnSpc>
              <a:spcPct val="90000"/>
            </a:lnSpc>
            <a:spcBef>
              <a:spcPct val="0"/>
            </a:spcBef>
            <a:spcAft>
              <a:spcPct val="15000"/>
            </a:spcAft>
            <a:buChar char="•"/>
          </a:pPr>
          <a:r>
            <a:rPr lang="en-US" sz="1600" kern="1200"/>
            <a:t>Current service management plan</a:t>
          </a:r>
          <a:endParaRPr lang="de-DE" sz="1600" kern="1200"/>
        </a:p>
      </dsp:txBody>
      <dsp:txXfrm>
        <a:off x="8572" y="0"/>
        <a:ext cx="5508223" cy="4626019"/>
      </dsp:txXfrm>
    </dsp:sp>
    <dsp:sp modelId="{1798C7F3-4713-4F91-94F7-73250259529B}">
      <dsp:nvSpPr>
        <dsp:cNvPr id="0" name=""/>
        <dsp:cNvSpPr/>
      </dsp:nvSpPr>
      <dsp:spPr>
        <a:xfrm>
          <a:off x="4877752" y="0"/>
          <a:ext cx="6086475" cy="4626019"/>
        </a:xfrm>
        <a:prstGeom prst="chevron">
          <a:avLst>
            <a:gd name="adj" fmla="val 25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4717" tIns="53340" rIns="214717" bIns="53340" numCol="1" spcCol="1270" anchor="t" anchorCtr="0">
          <a:noAutofit/>
        </a:bodyPr>
        <a:lstStyle/>
        <a:p>
          <a:pPr marL="0" lvl="0" indent="0" algn="l" defTabSz="933450">
            <a:lnSpc>
              <a:spcPct val="90000"/>
            </a:lnSpc>
            <a:spcBef>
              <a:spcPct val="0"/>
            </a:spcBef>
            <a:spcAft>
              <a:spcPct val="35000"/>
            </a:spcAft>
            <a:buNone/>
          </a:pPr>
          <a:r>
            <a:rPr lang="en-US" sz="2100" kern="1200"/>
            <a:t>Outputs</a:t>
          </a:r>
          <a:endParaRPr lang="de-DE" sz="2100" kern="1200"/>
        </a:p>
        <a:p>
          <a:pPr marL="171450" lvl="1" indent="-171450" algn="l" defTabSz="711200">
            <a:lnSpc>
              <a:spcPct val="90000"/>
            </a:lnSpc>
            <a:spcBef>
              <a:spcPct val="0"/>
            </a:spcBef>
            <a:spcAft>
              <a:spcPct val="15000"/>
            </a:spcAft>
            <a:buChar char="•"/>
          </a:pPr>
          <a:r>
            <a:rPr lang="en-US" sz="1600" kern="1200"/>
            <a:t>Overall assessment of the SMS</a:t>
          </a:r>
          <a:endParaRPr lang="de-DE" sz="1600" kern="1200"/>
        </a:p>
        <a:p>
          <a:pPr marL="171450" lvl="1" indent="-171450" algn="l" defTabSz="711200">
            <a:lnSpc>
              <a:spcPct val="90000"/>
            </a:lnSpc>
            <a:spcBef>
              <a:spcPct val="0"/>
            </a:spcBef>
            <a:spcAft>
              <a:spcPct val="15000"/>
            </a:spcAft>
            <a:buChar char="•"/>
          </a:pPr>
          <a:r>
            <a:rPr lang="en-US" sz="1600" kern="1200"/>
            <a:t>Identified focal areas for improvement</a:t>
          </a:r>
          <a:endParaRPr lang="de-DE" sz="1600" kern="1200"/>
        </a:p>
        <a:p>
          <a:pPr marL="171450" lvl="1" indent="-171450" algn="l" defTabSz="711200">
            <a:lnSpc>
              <a:spcPct val="90000"/>
            </a:lnSpc>
            <a:spcBef>
              <a:spcPct val="0"/>
            </a:spcBef>
            <a:spcAft>
              <a:spcPct val="15000"/>
            </a:spcAft>
            <a:buChar char="•"/>
          </a:pPr>
          <a:r>
            <a:rPr lang="en-US" sz="1600" kern="1200"/>
            <a:t>Plan(s) of follow-up actions</a:t>
          </a:r>
          <a:endParaRPr lang="de-DE" sz="1600" kern="1200"/>
        </a:p>
        <a:p>
          <a:pPr marL="171450" lvl="1" indent="-171450" algn="l" defTabSz="711200">
            <a:lnSpc>
              <a:spcPct val="90000"/>
            </a:lnSpc>
            <a:spcBef>
              <a:spcPct val="0"/>
            </a:spcBef>
            <a:spcAft>
              <a:spcPct val="15000"/>
            </a:spcAft>
            <a:buChar char="•"/>
          </a:pPr>
          <a:r>
            <a:rPr lang="en-US" sz="1600" kern="1200" dirty="0"/>
            <a:t>Required changes on the governance level, including:</a:t>
          </a:r>
          <a:endParaRPr lang="de-DE" sz="1600" kern="1200" dirty="0"/>
        </a:p>
        <a:p>
          <a:pPr marL="342900" lvl="2" indent="-171450" algn="l" defTabSz="711200">
            <a:lnSpc>
              <a:spcPct val="90000"/>
            </a:lnSpc>
            <a:spcBef>
              <a:spcPct val="0"/>
            </a:spcBef>
            <a:spcAft>
              <a:spcPct val="15000"/>
            </a:spcAft>
            <a:buChar char="•"/>
          </a:pPr>
          <a:r>
            <a:rPr lang="en-US" sz="1600" kern="1200"/>
            <a:t>Need for new or changed policies</a:t>
          </a:r>
          <a:endParaRPr lang="de-DE" sz="1600" kern="1200"/>
        </a:p>
        <a:p>
          <a:pPr marL="342900" lvl="2" indent="-171450" algn="l" defTabSz="711200">
            <a:lnSpc>
              <a:spcPct val="90000"/>
            </a:lnSpc>
            <a:spcBef>
              <a:spcPct val="0"/>
            </a:spcBef>
            <a:spcAft>
              <a:spcPct val="15000"/>
            </a:spcAft>
            <a:buChar char="•"/>
          </a:pPr>
          <a:r>
            <a:rPr lang="en-US" sz="1600" kern="1200"/>
            <a:t>Need for changes in the provision / allocation of resources</a:t>
          </a:r>
          <a:endParaRPr lang="de-DE" sz="1600" kern="1200"/>
        </a:p>
        <a:p>
          <a:pPr marL="342900" lvl="2" indent="-171450" algn="l" defTabSz="711200">
            <a:lnSpc>
              <a:spcPct val="90000"/>
            </a:lnSpc>
            <a:spcBef>
              <a:spcPct val="0"/>
            </a:spcBef>
            <a:spcAft>
              <a:spcPct val="15000"/>
            </a:spcAft>
            <a:buChar char="•"/>
          </a:pPr>
          <a:r>
            <a:rPr lang="en-US" sz="1600" kern="1200" dirty="0"/>
            <a:t>Need for changes to the audit program</a:t>
          </a:r>
          <a:endParaRPr lang="de-DE" sz="1600" kern="1200" dirty="0"/>
        </a:p>
        <a:p>
          <a:pPr marL="171450" lvl="1" indent="-171450" algn="l" defTabSz="711200">
            <a:lnSpc>
              <a:spcPct val="90000"/>
            </a:lnSpc>
            <a:spcBef>
              <a:spcPct val="0"/>
            </a:spcBef>
            <a:spcAft>
              <a:spcPct val="15000"/>
            </a:spcAft>
            <a:buChar char="•"/>
          </a:pPr>
          <a:r>
            <a:rPr lang="en-GB" sz="1600" kern="1200" noProof="0" dirty="0"/>
            <a:t>Required changes to plans:</a:t>
          </a:r>
        </a:p>
        <a:p>
          <a:pPr marL="342900" lvl="2" indent="-171450" algn="l" defTabSz="711200">
            <a:lnSpc>
              <a:spcPct val="90000"/>
            </a:lnSpc>
            <a:spcBef>
              <a:spcPct val="0"/>
            </a:spcBef>
            <a:spcAft>
              <a:spcPct val="15000"/>
            </a:spcAft>
            <a:buChar char="•"/>
          </a:pPr>
          <a:r>
            <a:rPr lang="en-GB" sz="1600" kern="1200" noProof="0" dirty="0"/>
            <a:t>Need for changes to the service management plan</a:t>
          </a:r>
        </a:p>
        <a:p>
          <a:pPr marL="342900" lvl="2" indent="-171450" algn="l" defTabSz="711200">
            <a:lnSpc>
              <a:spcPct val="90000"/>
            </a:lnSpc>
            <a:spcBef>
              <a:spcPct val="0"/>
            </a:spcBef>
            <a:spcAft>
              <a:spcPct val="15000"/>
            </a:spcAft>
            <a:buChar char="•"/>
          </a:pPr>
          <a:r>
            <a:rPr lang="en-US" sz="1600" kern="1200" dirty="0"/>
            <a:t>Need for changes to communication plan(s)</a:t>
          </a:r>
          <a:endParaRPr lang="de-DE" sz="1600" kern="1200" dirty="0"/>
        </a:p>
      </dsp:txBody>
      <dsp:txXfrm>
        <a:off x="6034257" y="0"/>
        <a:ext cx="3773465" cy="462601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49BB7A0-4ACD-4C46-B81F-8BDF78577A94}">
      <dsp:nvSpPr>
        <dsp:cNvPr id="0" name=""/>
        <dsp:cNvSpPr/>
      </dsp:nvSpPr>
      <dsp:spPr>
        <a:xfrm>
          <a:off x="1339" y="1007042"/>
          <a:ext cx="2611933" cy="2611933"/>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43743" tIns="16510" rIns="143743" bIns="16510" numCol="1" spcCol="1270" anchor="ctr" anchorCtr="0">
          <a:noAutofit/>
        </a:bodyPr>
        <a:lstStyle/>
        <a:p>
          <a:pPr marL="0" lvl="0" indent="0" algn="ctr" defTabSz="577850">
            <a:lnSpc>
              <a:spcPct val="90000"/>
            </a:lnSpc>
            <a:spcBef>
              <a:spcPct val="0"/>
            </a:spcBef>
            <a:spcAft>
              <a:spcPct val="35000"/>
            </a:spcAft>
            <a:buNone/>
          </a:pPr>
          <a:r>
            <a:rPr lang="en-US" sz="1300" kern="1200" dirty="0"/>
            <a:t>Clear: Avoid too generic or ambiguous formulations!</a:t>
          </a:r>
          <a:endParaRPr lang="de-DE" sz="1300" kern="1200" dirty="0"/>
        </a:p>
      </dsp:txBody>
      <dsp:txXfrm>
        <a:off x="383848" y="1389551"/>
        <a:ext cx="1846915" cy="1846915"/>
      </dsp:txXfrm>
    </dsp:sp>
    <dsp:sp modelId="{24EC6DDB-E10F-4C97-805A-F92354701D14}">
      <dsp:nvSpPr>
        <dsp:cNvPr id="0" name=""/>
        <dsp:cNvSpPr/>
      </dsp:nvSpPr>
      <dsp:spPr>
        <a:xfrm>
          <a:off x="2090886" y="1007042"/>
          <a:ext cx="2611933" cy="2611933"/>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43743" tIns="16510" rIns="143743" bIns="16510" numCol="1" spcCol="1270" anchor="ctr" anchorCtr="0">
          <a:noAutofit/>
        </a:bodyPr>
        <a:lstStyle/>
        <a:p>
          <a:pPr marL="0" lvl="0" indent="0" algn="ctr" defTabSz="577850">
            <a:lnSpc>
              <a:spcPct val="90000"/>
            </a:lnSpc>
            <a:spcBef>
              <a:spcPct val="0"/>
            </a:spcBef>
            <a:spcAft>
              <a:spcPct val="35000"/>
            </a:spcAft>
            <a:buNone/>
          </a:pPr>
          <a:r>
            <a:rPr lang="en-US" sz="1300" kern="1200"/>
            <a:t>Concise: Keep policies as brief as possible!</a:t>
          </a:r>
          <a:endParaRPr lang="de-DE" sz="1300" kern="1200"/>
        </a:p>
      </dsp:txBody>
      <dsp:txXfrm>
        <a:off x="2473395" y="1389551"/>
        <a:ext cx="1846915" cy="1846915"/>
      </dsp:txXfrm>
    </dsp:sp>
    <dsp:sp modelId="{0E1539DD-CFB2-4D65-A3C3-E8282F053AF6}">
      <dsp:nvSpPr>
        <dsp:cNvPr id="0" name=""/>
        <dsp:cNvSpPr/>
      </dsp:nvSpPr>
      <dsp:spPr>
        <a:xfrm>
          <a:off x="4180433" y="1007042"/>
          <a:ext cx="2611933" cy="2611933"/>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43743" tIns="16510" rIns="143743" bIns="16510" numCol="1" spcCol="1270" anchor="ctr" anchorCtr="0">
          <a:noAutofit/>
        </a:bodyPr>
        <a:lstStyle/>
        <a:p>
          <a:pPr marL="0" lvl="0" indent="0" algn="ctr" defTabSz="577850">
            <a:lnSpc>
              <a:spcPct val="90000"/>
            </a:lnSpc>
            <a:spcBef>
              <a:spcPct val="0"/>
            </a:spcBef>
            <a:spcAft>
              <a:spcPct val="35000"/>
            </a:spcAft>
            <a:buNone/>
          </a:pPr>
          <a:r>
            <a:rPr lang="en-US" sz="1300" kern="1200"/>
            <a:t>Consistent: Different policies must not contradict each other!</a:t>
          </a:r>
          <a:endParaRPr lang="de-DE" sz="1300" kern="1200"/>
        </a:p>
      </dsp:txBody>
      <dsp:txXfrm>
        <a:off x="4562942" y="1389551"/>
        <a:ext cx="1846915" cy="1846915"/>
      </dsp:txXfrm>
    </dsp:sp>
    <dsp:sp modelId="{176479B2-A380-4886-A051-5DE5A58201B7}">
      <dsp:nvSpPr>
        <dsp:cNvPr id="0" name=""/>
        <dsp:cNvSpPr/>
      </dsp:nvSpPr>
      <dsp:spPr>
        <a:xfrm>
          <a:off x="6269980" y="1007042"/>
          <a:ext cx="2611933" cy="2611933"/>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43743" tIns="16510" rIns="143743" bIns="16510" numCol="1" spcCol="1270" anchor="ctr" anchorCtr="0">
          <a:noAutofit/>
        </a:bodyPr>
        <a:lstStyle/>
        <a:p>
          <a:pPr marL="0" lvl="0" indent="0" algn="ctr" defTabSz="577850">
            <a:lnSpc>
              <a:spcPct val="90000"/>
            </a:lnSpc>
            <a:spcBef>
              <a:spcPct val="0"/>
            </a:spcBef>
            <a:spcAft>
              <a:spcPct val="35000"/>
            </a:spcAft>
            <a:buNone/>
          </a:pPr>
          <a:r>
            <a:rPr lang="en-US" sz="1300" kern="1200"/>
            <a:t>Communicated: Policies should be communicated effectively and to relevant target groups!</a:t>
          </a:r>
          <a:endParaRPr lang="de-DE" sz="1300" kern="1200"/>
        </a:p>
      </dsp:txBody>
      <dsp:txXfrm>
        <a:off x="6652489" y="1389551"/>
        <a:ext cx="1846915" cy="1846915"/>
      </dsp:txXfrm>
    </dsp:sp>
    <dsp:sp modelId="{9FE76D27-0DA2-459D-A30B-FF41952D8061}">
      <dsp:nvSpPr>
        <dsp:cNvPr id="0" name=""/>
        <dsp:cNvSpPr/>
      </dsp:nvSpPr>
      <dsp:spPr>
        <a:xfrm>
          <a:off x="8359526" y="1007042"/>
          <a:ext cx="2611933" cy="2611933"/>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43743" tIns="16510" rIns="143743" bIns="16510" numCol="1" spcCol="1270" anchor="ctr" anchorCtr="0">
          <a:noAutofit/>
        </a:bodyPr>
        <a:lstStyle/>
        <a:p>
          <a:pPr marL="0" lvl="0" indent="0" algn="ctr" defTabSz="577850">
            <a:lnSpc>
              <a:spcPct val="90000"/>
            </a:lnSpc>
            <a:spcBef>
              <a:spcPct val="0"/>
            </a:spcBef>
            <a:spcAft>
              <a:spcPct val="35000"/>
            </a:spcAft>
            <a:buNone/>
          </a:pPr>
          <a:r>
            <a:rPr lang="en-US" sz="1300" kern="1200" dirty="0"/>
            <a:t>Committed: Those who approve and release policies (e.g. SMS owner, process owners) must be committed to their contents themselves and enforce adherence to the policies!</a:t>
          </a:r>
          <a:endParaRPr lang="de-DE" sz="1300" kern="1200" dirty="0"/>
        </a:p>
      </dsp:txBody>
      <dsp:txXfrm>
        <a:off x="8742035" y="1389551"/>
        <a:ext cx="1846915" cy="1846915"/>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A4994B6-FCD6-4CC6-8F5F-BB194438F7C8}">
      <dsp:nvSpPr>
        <dsp:cNvPr id="0" name=""/>
        <dsp:cNvSpPr/>
      </dsp:nvSpPr>
      <dsp:spPr>
        <a:xfrm>
          <a:off x="0" y="1387805"/>
          <a:ext cx="10972800" cy="1850407"/>
        </a:xfrm>
        <a:prstGeom prst="notched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8DE6925-F436-41B5-B6EE-BC7A5262A6B5}">
      <dsp:nvSpPr>
        <dsp:cNvPr id="0" name=""/>
        <dsp:cNvSpPr/>
      </dsp:nvSpPr>
      <dsp:spPr>
        <a:xfrm>
          <a:off x="4822" y="0"/>
          <a:ext cx="3182540" cy="185040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5128" tIns="135128" rIns="135128" bIns="135128" numCol="1" spcCol="1270" anchor="b" anchorCtr="1">
          <a:noAutofit/>
        </a:bodyPr>
        <a:lstStyle/>
        <a:p>
          <a:pPr marL="0" lvl="0" indent="0" algn="l" defTabSz="844550">
            <a:lnSpc>
              <a:spcPct val="90000"/>
            </a:lnSpc>
            <a:spcBef>
              <a:spcPct val="0"/>
            </a:spcBef>
            <a:spcAft>
              <a:spcPct val="35000"/>
            </a:spcAft>
            <a:buNone/>
          </a:pPr>
          <a:r>
            <a:rPr lang="en-US" sz="1900" kern="1200" noProof="0" dirty="0"/>
            <a:t>Create awareness</a:t>
          </a:r>
        </a:p>
        <a:p>
          <a:pPr marL="114300" lvl="1" indent="-114300" algn="l" defTabSz="666750">
            <a:lnSpc>
              <a:spcPct val="90000"/>
            </a:lnSpc>
            <a:spcBef>
              <a:spcPct val="0"/>
            </a:spcBef>
            <a:spcAft>
              <a:spcPct val="15000"/>
            </a:spcAft>
            <a:buChar char="•"/>
          </a:pPr>
          <a:r>
            <a:rPr lang="en-US" sz="1500" kern="1200" noProof="0" dirty="0"/>
            <a:t>Set up awareness campaign</a:t>
          </a:r>
        </a:p>
        <a:p>
          <a:pPr marL="114300" lvl="1" indent="-114300" algn="l" defTabSz="666750">
            <a:lnSpc>
              <a:spcPct val="90000"/>
            </a:lnSpc>
            <a:spcBef>
              <a:spcPct val="0"/>
            </a:spcBef>
            <a:spcAft>
              <a:spcPct val="15000"/>
            </a:spcAft>
            <a:buChar char="•"/>
          </a:pPr>
          <a:r>
            <a:rPr lang="en-US" sz="1500" kern="1200" noProof="0" dirty="0"/>
            <a:t>Communicate with sense of urgency</a:t>
          </a:r>
        </a:p>
        <a:p>
          <a:pPr marL="114300" lvl="1" indent="-114300" algn="l" defTabSz="666750">
            <a:lnSpc>
              <a:spcPct val="90000"/>
            </a:lnSpc>
            <a:spcBef>
              <a:spcPct val="0"/>
            </a:spcBef>
            <a:spcAft>
              <a:spcPct val="15000"/>
            </a:spcAft>
            <a:buChar char="•"/>
          </a:pPr>
          <a:r>
            <a:rPr lang="en-US" sz="1500" kern="1200" noProof="0" dirty="0"/>
            <a:t>Ensure easy access to policies</a:t>
          </a:r>
        </a:p>
      </dsp:txBody>
      <dsp:txXfrm>
        <a:off x="4822" y="0"/>
        <a:ext cx="3182540" cy="1850407"/>
      </dsp:txXfrm>
    </dsp:sp>
    <dsp:sp modelId="{1140EAC0-C707-4030-A6F9-4D7223330BD0}">
      <dsp:nvSpPr>
        <dsp:cNvPr id="0" name=""/>
        <dsp:cNvSpPr/>
      </dsp:nvSpPr>
      <dsp:spPr>
        <a:xfrm>
          <a:off x="1364791" y="2081708"/>
          <a:ext cx="462601" cy="462601"/>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C351B7F-714F-4A30-9F31-18640C9722BE}">
      <dsp:nvSpPr>
        <dsp:cNvPr id="0" name=""/>
        <dsp:cNvSpPr/>
      </dsp:nvSpPr>
      <dsp:spPr>
        <a:xfrm>
          <a:off x="3346489" y="2775611"/>
          <a:ext cx="3182540" cy="185040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5128" tIns="135128" rIns="135128" bIns="135128" numCol="1" spcCol="1270" anchor="t" anchorCtr="1">
          <a:noAutofit/>
        </a:bodyPr>
        <a:lstStyle/>
        <a:p>
          <a:pPr marL="0" lvl="0" indent="0" algn="l" defTabSz="844550">
            <a:lnSpc>
              <a:spcPct val="90000"/>
            </a:lnSpc>
            <a:spcBef>
              <a:spcPct val="0"/>
            </a:spcBef>
            <a:spcAft>
              <a:spcPct val="35000"/>
            </a:spcAft>
            <a:buNone/>
          </a:pPr>
          <a:r>
            <a:rPr lang="en-US" sz="1900" kern="1200" noProof="0" dirty="0"/>
            <a:t>Enable people / staff to act on the policy</a:t>
          </a:r>
        </a:p>
        <a:p>
          <a:pPr marL="114300" lvl="1" indent="-114300" algn="l" defTabSz="666750">
            <a:lnSpc>
              <a:spcPct val="90000"/>
            </a:lnSpc>
            <a:spcBef>
              <a:spcPct val="0"/>
            </a:spcBef>
            <a:spcAft>
              <a:spcPct val="15000"/>
            </a:spcAft>
            <a:buChar char="•"/>
          </a:pPr>
          <a:r>
            <a:rPr lang="en-US" sz="1500" kern="1200" noProof="0" dirty="0"/>
            <a:t>Transfer of knowledge / competence</a:t>
          </a:r>
        </a:p>
        <a:p>
          <a:pPr marL="114300" lvl="1" indent="-114300" algn="l" defTabSz="666750">
            <a:lnSpc>
              <a:spcPct val="90000"/>
            </a:lnSpc>
            <a:spcBef>
              <a:spcPct val="0"/>
            </a:spcBef>
            <a:spcAft>
              <a:spcPct val="15000"/>
            </a:spcAft>
            <a:buChar char="•"/>
          </a:pPr>
          <a:r>
            <a:rPr lang="en-US" sz="1500" kern="1200" noProof="0" dirty="0"/>
            <a:t>Provision of resources</a:t>
          </a:r>
        </a:p>
        <a:p>
          <a:pPr marL="114300" lvl="1" indent="-114300" algn="l" defTabSz="666750">
            <a:lnSpc>
              <a:spcPct val="90000"/>
            </a:lnSpc>
            <a:spcBef>
              <a:spcPct val="0"/>
            </a:spcBef>
            <a:spcAft>
              <a:spcPct val="15000"/>
            </a:spcAft>
            <a:buChar char="•"/>
          </a:pPr>
          <a:r>
            <a:rPr lang="en-US" sz="1500" kern="1200" noProof="0" dirty="0"/>
            <a:t>Motivation</a:t>
          </a:r>
        </a:p>
      </dsp:txBody>
      <dsp:txXfrm>
        <a:off x="3346489" y="2775611"/>
        <a:ext cx="3182540" cy="1850407"/>
      </dsp:txXfrm>
    </dsp:sp>
    <dsp:sp modelId="{1E2E576B-2888-41C1-9E25-CF58C5CD33F7}">
      <dsp:nvSpPr>
        <dsp:cNvPr id="0" name=""/>
        <dsp:cNvSpPr/>
      </dsp:nvSpPr>
      <dsp:spPr>
        <a:xfrm>
          <a:off x="4706459" y="2081708"/>
          <a:ext cx="462601" cy="462601"/>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F16D1DC-6949-461C-BD73-61D0C5FC0AF1}">
      <dsp:nvSpPr>
        <dsp:cNvPr id="0" name=""/>
        <dsp:cNvSpPr/>
      </dsp:nvSpPr>
      <dsp:spPr>
        <a:xfrm>
          <a:off x="6688157" y="0"/>
          <a:ext cx="3182540" cy="185040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5128" tIns="135128" rIns="135128" bIns="135128" numCol="1" spcCol="1270" anchor="b" anchorCtr="1">
          <a:noAutofit/>
        </a:bodyPr>
        <a:lstStyle/>
        <a:p>
          <a:pPr marL="0" lvl="0" indent="0" algn="l" defTabSz="844550">
            <a:lnSpc>
              <a:spcPct val="90000"/>
            </a:lnSpc>
            <a:spcBef>
              <a:spcPct val="0"/>
            </a:spcBef>
            <a:spcAft>
              <a:spcPct val="35000"/>
            </a:spcAft>
            <a:buNone/>
          </a:pPr>
          <a:r>
            <a:rPr lang="en-US" sz="1900" kern="1200" noProof="0" dirty="0"/>
            <a:t>Monitor conformity</a:t>
          </a:r>
        </a:p>
        <a:p>
          <a:pPr marL="114300" lvl="1" indent="-114300" algn="l" defTabSz="666750">
            <a:lnSpc>
              <a:spcPct val="90000"/>
            </a:lnSpc>
            <a:spcBef>
              <a:spcPct val="0"/>
            </a:spcBef>
            <a:spcAft>
              <a:spcPct val="15000"/>
            </a:spcAft>
            <a:buChar char="•"/>
          </a:pPr>
          <a:r>
            <a:rPr lang="en-US" sz="1500" kern="1200" noProof="0" dirty="0"/>
            <a:t>Detect and follow-up on violations of policies</a:t>
          </a:r>
        </a:p>
        <a:p>
          <a:pPr marL="114300" lvl="1" indent="-114300" algn="l" defTabSz="666750">
            <a:lnSpc>
              <a:spcPct val="90000"/>
            </a:lnSpc>
            <a:spcBef>
              <a:spcPct val="0"/>
            </a:spcBef>
            <a:spcAft>
              <a:spcPct val="15000"/>
            </a:spcAft>
            <a:buChar char="•"/>
          </a:pPr>
          <a:r>
            <a:rPr lang="en-US" sz="1500" kern="1200" noProof="0" dirty="0"/>
            <a:t>Reasons for violations?</a:t>
          </a:r>
        </a:p>
        <a:p>
          <a:pPr marL="114300" lvl="1" indent="-114300" algn="l" defTabSz="666750">
            <a:lnSpc>
              <a:spcPct val="90000"/>
            </a:lnSpc>
            <a:spcBef>
              <a:spcPct val="0"/>
            </a:spcBef>
            <a:spcAft>
              <a:spcPct val="15000"/>
            </a:spcAft>
            <a:buChar char="•"/>
          </a:pPr>
          <a:r>
            <a:rPr lang="en-US" sz="1500" kern="1200" noProof="0" dirty="0"/>
            <a:t>Decide on disciplinary measures</a:t>
          </a:r>
        </a:p>
      </dsp:txBody>
      <dsp:txXfrm>
        <a:off x="6688157" y="0"/>
        <a:ext cx="3182540" cy="1850407"/>
      </dsp:txXfrm>
    </dsp:sp>
    <dsp:sp modelId="{0ABDB613-F349-4F64-ADEB-2A40E016EB0C}">
      <dsp:nvSpPr>
        <dsp:cNvPr id="0" name=""/>
        <dsp:cNvSpPr/>
      </dsp:nvSpPr>
      <dsp:spPr>
        <a:xfrm>
          <a:off x="8048126" y="2081708"/>
          <a:ext cx="462601" cy="462601"/>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826EA23-1586-46A5-BC8B-45C8077CBD40}">
      <dsp:nvSpPr>
        <dsp:cNvPr id="0" name=""/>
        <dsp:cNvSpPr/>
      </dsp:nvSpPr>
      <dsp:spPr>
        <a:xfrm>
          <a:off x="445182" y="0"/>
          <a:ext cx="2960652" cy="2220489"/>
        </a:xfrm>
        <a:prstGeom prst="upArrow">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4D7BC28-6843-4058-8BAA-EC43ED7D95A7}">
      <dsp:nvSpPr>
        <dsp:cNvPr id="0" name=""/>
        <dsp:cNvSpPr/>
      </dsp:nvSpPr>
      <dsp:spPr>
        <a:xfrm>
          <a:off x="3494654" y="0"/>
          <a:ext cx="6144768" cy="222048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27584" tIns="0" rIns="227584" bIns="227584" numCol="1" spcCol="1270" anchor="ctr" anchorCtr="0">
          <a:noAutofit/>
        </a:bodyPr>
        <a:lstStyle/>
        <a:p>
          <a:pPr marL="0" lvl="0" indent="0" algn="l" defTabSz="1422400">
            <a:lnSpc>
              <a:spcPct val="90000"/>
            </a:lnSpc>
            <a:spcBef>
              <a:spcPct val="0"/>
            </a:spcBef>
            <a:spcAft>
              <a:spcPct val="35000"/>
            </a:spcAft>
            <a:buNone/>
          </a:pPr>
          <a:r>
            <a:rPr lang="en-US" sz="3200" kern="1200"/>
            <a:t>Planning the service management system (SMS)</a:t>
          </a:r>
          <a:endParaRPr lang="de-DE" sz="3200" kern="1200"/>
        </a:p>
        <a:p>
          <a:pPr marL="228600" lvl="1" indent="-228600" algn="l" defTabSz="1111250">
            <a:lnSpc>
              <a:spcPct val="90000"/>
            </a:lnSpc>
            <a:spcBef>
              <a:spcPct val="0"/>
            </a:spcBef>
            <a:spcAft>
              <a:spcPct val="15000"/>
            </a:spcAft>
            <a:buChar char="•"/>
          </a:pPr>
          <a:r>
            <a:rPr lang="en-US" sz="2500" kern="1200"/>
            <a:t>Service management plan</a:t>
          </a:r>
          <a:endParaRPr lang="de-DE" sz="2500" kern="1200"/>
        </a:p>
      </dsp:txBody>
      <dsp:txXfrm>
        <a:off x="3494654" y="0"/>
        <a:ext cx="6144768" cy="2220489"/>
      </dsp:txXfrm>
    </dsp:sp>
    <dsp:sp modelId="{09D6E80F-60B5-4A41-AE8B-061924865529}">
      <dsp:nvSpPr>
        <dsp:cNvPr id="0" name=""/>
        <dsp:cNvSpPr/>
      </dsp:nvSpPr>
      <dsp:spPr>
        <a:xfrm>
          <a:off x="1333377" y="2405529"/>
          <a:ext cx="2960652" cy="2220489"/>
        </a:xfrm>
        <a:prstGeom prst="downArrow">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1C6A1D9-9B61-41CC-AD7E-1121902604CA}">
      <dsp:nvSpPr>
        <dsp:cNvPr id="0" name=""/>
        <dsp:cNvSpPr/>
      </dsp:nvSpPr>
      <dsp:spPr>
        <a:xfrm>
          <a:off x="4382849" y="2405529"/>
          <a:ext cx="6144768" cy="222048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27584" tIns="0" rIns="227584" bIns="227584" numCol="1" spcCol="1270" anchor="ctr" anchorCtr="0">
          <a:noAutofit/>
        </a:bodyPr>
        <a:lstStyle/>
        <a:p>
          <a:pPr marL="0" lvl="0" indent="0" algn="l" defTabSz="1422400">
            <a:lnSpc>
              <a:spcPct val="90000"/>
            </a:lnSpc>
            <a:spcBef>
              <a:spcPct val="0"/>
            </a:spcBef>
            <a:spcAft>
              <a:spcPct val="35000"/>
            </a:spcAft>
            <a:buNone/>
          </a:pPr>
          <a:r>
            <a:rPr lang="en-US" sz="3200" kern="1200"/>
            <a:t>Planning new or changed services</a:t>
          </a:r>
          <a:endParaRPr lang="de-DE" sz="3200" kern="1200"/>
        </a:p>
        <a:p>
          <a:pPr marL="228600" lvl="1" indent="-228600" algn="l" defTabSz="1111250">
            <a:lnSpc>
              <a:spcPct val="90000"/>
            </a:lnSpc>
            <a:spcBef>
              <a:spcPct val="0"/>
            </a:spcBef>
            <a:spcAft>
              <a:spcPct val="15000"/>
            </a:spcAft>
            <a:buChar char="•"/>
          </a:pPr>
          <a:r>
            <a:rPr lang="en-US" sz="2500" kern="1200"/>
            <a:t>Business case</a:t>
          </a:r>
          <a:endParaRPr lang="de-DE" sz="2500" kern="1200"/>
        </a:p>
        <a:p>
          <a:pPr marL="228600" lvl="1" indent="-228600" algn="l" defTabSz="1111250">
            <a:lnSpc>
              <a:spcPct val="90000"/>
            </a:lnSpc>
            <a:spcBef>
              <a:spcPct val="0"/>
            </a:spcBef>
            <a:spcAft>
              <a:spcPct val="15000"/>
            </a:spcAft>
            <a:buChar char="•"/>
          </a:pPr>
          <a:r>
            <a:rPr lang="en-US" sz="2500" kern="1200"/>
            <a:t>Service specification</a:t>
          </a:r>
          <a:endParaRPr lang="de-DE" sz="2500" kern="1200"/>
        </a:p>
        <a:p>
          <a:pPr marL="228600" lvl="1" indent="-228600" algn="l" defTabSz="1111250">
            <a:lnSpc>
              <a:spcPct val="90000"/>
            </a:lnSpc>
            <a:spcBef>
              <a:spcPct val="0"/>
            </a:spcBef>
            <a:spcAft>
              <a:spcPct val="15000"/>
            </a:spcAft>
            <a:buChar char="•"/>
          </a:pPr>
          <a:r>
            <a:rPr lang="en-US" sz="2500" kern="1200"/>
            <a:t>Service design / development project</a:t>
          </a:r>
          <a:endParaRPr lang="de-DE" sz="2500" kern="1200"/>
        </a:p>
      </dsp:txBody>
      <dsp:txXfrm>
        <a:off x="4382849" y="2405529"/>
        <a:ext cx="6144768" cy="2220489"/>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1DF1D99-D907-428C-8DB9-AA235EF330F9}">
      <dsp:nvSpPr>
        <dsp:cNvPr id="0" name=""/>
        <dsp:cNvSpPr/>
      </dsp:nvSpPr>
      <dsp:spPr>
        <a:xfrm>
          <a:off x="0" y="1387805"/>
          <a:ext cx="10972800" cy="1850407"/>
        </a:xfrm>
        <a:prstGeom prst="notched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7A868FE-0C69-4771-84B9-FD98732F3D9E}">
      <dsp:nvSpPr>
        <dsp:cNvPr id="0" name=""/>
        <dsp:cNvSpPr/>
      </dsp:nvSpPr>
      <dsp:spPr>
        <a:xfrm>
          <a:off x="843" y="0"/>
          <a:ext cx="1352579" cy="185040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792" tIns="113792" rIns="113792" bIns="113792" numCol="1" spcCol="1270" anchor="b" anchorCtr="0">
          <a:noAutofit/>
        </a:bodyPr>
        <a:lstStyle/>
        <a:p>
          <a:pPr marL="0" lvl="0" indent="0" algn="ctr" defTabSz="711200">
            <a:lnSpc>
              <a:spcPct val="90000"/>
            </a:lnSpc>
            <a:spcBef>
              <a:spcPct val="0"/>
            </a:spcBef>
            <a:spcAft>
              <a:spcPct val="35000"/>
            </a:spcAft>
            <a:buNone/>
          </a:pPr>
          <a:r>
            <a:rPr lang="en-US" sz="1600" kern="1200"/>
            <a:t>Initial idea</a:t>
          </a:r>
          <a:endParaRPr lang="de-DE" sz="1600" kern="1200"/>
        </a:p>
      </dsp:txBody>
      <dsp:txXfrm>
        <a:off x="843" y="0"/>
        <a:ext cx="1352579" cy="1850407"/>
      </dsp:txXfrm>
    </dsp:sp>
    <dsp:sp modelId="{38D70020-9E19-4214-9F22-57C5428712D2}">
      <dsp:nvSpPr>
        <dsp:cNvPr id="0" name=""/>
        <dsp:cNvSpPr/>
      </dsp:nvSpPr>
      <dsp:spPr>
        <a:xfrm>
          <a:off x="445832" y="2081708"/>
          <a:ext cx="462601" cy="462601"/>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E233A21-81E5-4882-84ED-933E05C7ED99}">
      <dsp:nvSpPr>
        <dsp:cNvPr id="0" name=""/>
        <dsp:cNvSpPr/>
      </dsp:nvSpPr>
      <dsp:spPr>
        <a:xfrm>
          <a:off x="1421052" y="2775611"/>
          <a:ext cx="1352579" cy="185040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792" tIns="113792" rIns="113792" bIns="113792" numCol="1" spcCol="1270" anchor="t" anchorCtr="0">
          <a:noAutofit/>
        </a:bodyPr>
        <a:lstStyle/>
        <a:p>
          <a:pPr marL="0" lvl="0" indent="0" algn="ctr" defTabSz="711200">
            <a:lnSpc>
              <a:spcPct val="90000"/>
            </a:lnSpc>
            <a:spcBef>
              <a:spcPct val="0"/>
            </a:spcBef>
            <a:spcAft>
              <a:spcPct val="35000"/>
            </a:spcAft>
            <a:buNone/>
          </a:pPr>
          <a:r>
            <a:rPr lang="en-US" sz="1600" kern="1200" dirty="0"/>
            <a:t>Proposal</a:t>
          </a:r>
          <a:endParaRPr lang="de-DE" sz="1600" kern="1200" dirty="0"/>
        </a:p>
      </dsp:txBody>
      <dsp:txXfrm>
        <a:off x="1421052" y="2775611"/>
        <a:ext cx="1352579" cy="1850407"/>
      </dsp:txXfrm>
    </dsp:sp>
    <dsp:sp modelId="{7F6A910D-2497-411E-BFB3-C6E965C02A4A}">
      <dsp:nvSpPr>
        <dsp:cNvPr id="0" name=""/>
        <dsp:cNvSpPr/>
      </dsp:nvSpPr>
      <dsp:spPr>
        <a:xfrm>
          <a:off x="1866041" y="2081708"/>
          <a:ext cx="462601" cy="462601"/>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F7AB750-C955-4998-BAD4-6AB0561258DB}">
      <dsp:nvSpPr>
        <dsp:cNvPr id="0" name=""/>
        <dsp:cNvSpPr/>
      </dsp:nvSpPr>
      <dsp:spPr>
        <a:xfrm>
          <a:off x="2841261" y="0"/>
          <a:ext cx="1352579" cy="185040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792" tIns="113792" rIns="113792" bIns="113792" numCol="1" spcCol="1270" anchor="b" anchorCtr="0">
          <a:noAutofit/>
        </a:bodyPr>
        <a:lstStyle/>
        <a:p>
          <a:pPr marL="0" lvl="0" indent="0" algn="ctr" defTabSz="711200">
            <a:lnSpc>
              <a:spcPct val="90000"/>
            </a:lnSpc>
            <a:spcBef>
              <a:spcPct val="0"/>
            </a:spcBef>
            <a:spcAft>
              <a:spcPct val="35000"/>
            </a:spcAft>
            <a:buNone/>
          </a:pPr>
          <a:r>
            <a:rPr lang="en-US" sz="1600" kern="1200"/>
            <a:t>Design</a:t>
          </a:r>
          <a:endParaRPr lang="de-DE" sz="1600" kern="1200"/>
        </a:p>
      </dsp:txBody>
      <dsp:txXfrm>
        <a:off x="2841261" y="0"/>
        <a:ext cx="1352579" cy="1850407"/>
      </dsp:txXfrm>
    </dsp:sp>
    <dsp:sp modelId="{5377DE48-649B-4A0E-8FE2-936F829D6F40}">
      <dsp:nvSpPr>
        <dsp:cNvPr id="0" name=""/>
        <dsp:cNvSpPr/>
      </dsp:nvSpPr>
      <dsp:spPr>
        <a:xfrm>
          <a:off x="3286250" y="2081708"/>
          <a:ext cx="462601" cy="462601"/>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CAB6BBB-C75A-4F30-B354-CCD4CCCAB520}">
      <dsp:nvSpPr>
        <dsp:cNvPr id="0" name=""/>
        <dsp:cNvSpPr/>
      </dsp:nvSpPr>
      <dsp:spPr>
        <a:xfrm>
          <a:off x="4261470" y="2775611"/>
          <a:ext cx="1352579" cy="185040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792" tIns="113792" rIns="113792" bIns="113792" numCol="1" spcCol="1270" anchor="t" anchorCtr="0">
          <a:noAutofit/>
        </a:bodyPr>
        <a:lstStyle/>
        <a:p>
          <a:pPr marL="0" lvl="0" indent="0" algn="ctr" defTabSz="711200">
            <a:lnSpc>
              <a:spcPct val="90000"/>
            </a:lnSpc>
            <a:spcBef>
              <a:spcPct val="0"/>
            </a:spcBef>
            <a:spcAft>
              <a:spcPct val="35000"/>
            </a:spcAft>
            <a:buNone/>
          </a:pPr>
          <a:r>
            <a:rPr lang="en-US" sz="1600" kern="1200"/>
            <a:t>Development</a:t>
          </a:r>
          <a:endParaRPr lang="de-DE" sz="1600" kern="1200"/>
        </a:p>
      </dsp:txBody>
      <dsp:txXfrm>
        <a:off x="4261470" y="2775611"/>
        <a:ext cx="1352579" cy="1850407"/>
      </dsp:txXfrm>
    </dsp:sp>
    <dsp:sp modelId="{0B58E4D4-A75E-41EC-8C8A-48DC3FF7DFA7}">
      <dsp:nvSpPr>
        <dsp:cNvPr id="0" name=""/>
        <dsp:cNvSpPr/>
      </dsp:nvSpPr>
      <dsp:spPr>
        <a:xfrm>
          <a:off x="4706459" y="2081708"/>
          <a:ext cx="462601" cy="462601"/>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F180FE0-413E-43DD-913B-005C7B5B7D9B}">
      <dsp:nvSpPr>
        <dsp:cNvPr id="0" name=""/>
        <dsp:cNvSpPr/>
      </dsp:nvSpPr>
      <dsp:spPr>
        <a:xfrm>
          <a:off x="5681678" y="0"/>
          <a:ext cx="1352579" cy="185040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792" tIns="113792" rIns="113792" bIns="113792" numCol="1" spcCol="1270" anchor="b" anchorCtr="0">
          <a:noAutofit/>
        </a:bodyPr>
        <a:lstStyle/>
        <a:p>
          <a:pPr marL="0" lvl="0" indent="0" algn="ctr" defTabSz="711200">
            <a:lnSpc>
              <a:spcPct val="90000"/>
            </a:lnSpc>
            <a:spcBef>
              <a:spcPct val="0"/>
            </a:spcBef>
            <a:spcAft>
              <a:spcPct val="35000"/>
            </a:spcAft>
            <a:buNone/>
          </a:pPr>
          <a:r>
            <a:rPr lang="en-US" sz="1600" kern="1200"/>
            <a:t>Deployment</a:t>
          </a:r>
          <a:endParaRPr lang="de-DE" sz="1600" kern="1200"/>
        </a:p>
      </dsp:txBody>
      <dsp:txXfrm>
        <a:off x="5681678" y="0"/>
        <a:ext cx="1352579" cy="1850407"/>
      </dsp:txXfrm>
    </dsp:sp>
    <dsp:sp modelId="{22A9ABCC-97DA-4C6F-8E82-B1D51CBAA114}">
      <dsp:nvSpPr>
        <dsp:cNvPr id="0" name=""/>
        <dsp:cNvSpPr/>
      </dsp:nvSpPr>
      <dsp:spPr>
        <a:xfrm>
          <a:off x="6126667" y="2081708"/>
          <a:ext cx="462601" cy="462601"/>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1268EB7-5856-456B-8BBB-905EC2D8DEAE}">
      <dsp:nvSpPr>
        <dsp:cNvPr id="0" name=""/>
        <dsp:cNvSpPr/>
      </dsp:nvSpPr>
      <dsp:spPr>
        <a:xfrm>
          <a:off x="7101887" y="2775611"/>
          <a:ext cx="1352579" cy="185040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792" tIns="113792" rIns="113792" bIns="113792" numCol="1" spcCol="1270" anchor="t" anchorCtr="0">
          <a:noAutofit/>
        </a:bodyPr>
        <a:lstStyle/>
        <a:p>
          <a:pPr marL="0" lvl="0" indent="0" algn="ctr" defTabSz="711200">
            <a:lnSpc>
              <a:spcPct val="90000"/>
            </a:lnSpc>
            <a:spcBef>
              <a:spcPct val="0"/>
            </a:spcBef>
            <a:spcAft>
              <a:spcPct val="35000"/>
            </a:spcAft>
            <a:buNone/>
          </a:pPr>
          <a:r>
            <a:rPr lang="en-US" sz="1600" kern="1200"/>
            <a:t>Production</a:t>
          </a:r>
          <a:endParaRPr lang="de-DE" sz="1600" kern="1200"/>
        </a:p>
      </dsp:txBody>
      <dsp:txXfrm>
        <a:off x="7101887" y="2775611"/>
        <a:ext cx="1352579" cy="1850407"/>
      </dsp:txXfrm>
    </dsp:sp>
    <dsp:sp modelId="{C477B941-0945-478D-A1F2-6E909C0BE9CC}">
      <dsp:nvSpPr>
        <dsp:cNvPr id="0" name=""/>
        <dsp:cNvSpPr/>
      </dsp:nvSpPr>
      <dsp:spPr>
        <a:xfrm>
          <a:off x="7546876" y="2081708"/>
          <a:ext cx="462601" cy="462601"/>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EE304A9-EDA8-4D9B-BA74-EC7E70D33258}">
      <dsp:nvSpPr>
        <dsp:cNvPr id="0" name=""/>
        <dsp:cNvSpPr/>
      </dsp:nvSpPr>
      <dsp:spPr>
        <a:xfrm>
          <a:off x="8522096" y="0"/>
          <a:ext cx="1352579" cy="185040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792" tIns="113792" rIns="113792" bIns="113792" numCol="1" spcCol="1270" anchor="b" anchorCtr="0">
          <a:noAutofit/>
        </a:bodyPr>
        <a:lstStyle/>
        <a:p>
          <a:pPr marL="0" lvl="0" indent="0" algn="ctr" defTabSz="711200">
            <a:lnSpc>
              <a:spcPct val="90000"/>
            </a:lnSpc>
            <a:spcBef>
              <a:spcPct val="0"/>
            </a:spcBef>
            <a:spcAft>
              <a:spcPct val="35000"/>
            </a:spcAft>
            <a:buNone/>
          </a:pPr>
          <a:r>
            <a:rPr lang="en-US" sz="1600" kern="1200"/>
            <a:t>Retirement</a:t>
          </a:r>
          <a:endParaRPr lang="de-DE" sz="1600" kern="1200"/>
        </a:p>
      </dsp:txBody>
      <dsp:txXfrm>
        <a:off x="8522096" y="0"/>
        <a:ext cx="1352579" cy="1850407"/>
      </dsp:txXfrm>
    </dsp:sp>
    <dsp:sp modelId="{2BC91DFA-39C8-4860-B678-7D26DE68E4D6}">
      <dsp:nvSpPr>
        <dsp:cNvPr id="0" name=""/>
        <dsp:cNvSpPr/>
      </dsp:nvSpPr>
      <dsp:spPr>
        <a:xfrm>
          <a:off x="8967085" y="2081708"/>
          <a:ext cx="462601" cy="462601"/>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6301F75-1EF1-47AE-9E98-CF167C05B4B9}">
      <dsp:nvSpPr>
        <dsp:cNvPr id="0" name=""/>
        <dsp:cNvSpPr/>
      </dsp:nvSpPr>
      <dsp:spPr>
        <a:xfrm rot="5400000">
          <a:off x="7186242" y="-3166037"/>
          <a:ext cx="550521" cy="7022591"/>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7150" tIns="28575" rIns="57150" bIns="28575" numCol="1" spcCol="1270" anchor="ctr" anchorCtr="0">
          <a:noAutofit/>
        </a:bodyPr>
        <a:lstStyle/>
        <a:p>
          <a:pPr marL="114300" lvl="1" indent="-114300" algn="l" defTabSz="666750" rtl="0">
            <a:lnSpc>
              <a:spcPct val="90000"/>
            </a:lnSpc>
            <a:spcBef>
              <a:spcPct val="0"/>
            </a:spcBef>
            <a:spcAft>
              <a:spcPct val="15000"/>
            </a:spcAft>
            <a:buChar char="•"/>
          </a:pPr>
          <a:r>
            <a:rPr lang="en-AU" sz="1500" kern="1200" noProof="0" dirty="0"/>
            <a:t>The service supports the following use cases as specified: (…)</a:t>
          </a:r>
          <a:endParaRPr lang="de-DE" sz="1500" kern="1200" dirty="0"/>
        </a:p>
      </dsp:txBody>
      <dsp:txXfrm rot="-5400000">
        <a:off x="3950207" y="96872"/>
        <a:ext cx="6995717" cy="496773"/>
      </dsp:txXfrm>
    </dsp:sp>
    <dsp:sp modelId="{A50D04F6-F8F2-4C6C-89A8-081807434DD9}">
      <dsp:nvSpPr>
        <dsp:cNvPr id="0" name=""/>
        <dsp:cNvSpPr/>
      </dsp:nvSpPr>
      <dsp:spPr>
        <a:xfrm>
          <a:off x="0" y="1181"/>
          <a:ext cx="3950207" cy="688152"/>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36195" rIns="72390" bIns="36195" numCol="1" spcCol="1270" anchor="ctr" anchorCtr="0">
          <a:noAutofit/>
        </a:bodyPr>
        <a:lstStyle/>
        <a:p>
          <a:pPr marL="0" lvl="0" indent="0" algn="ctr" defTabSz="844550" rtl="0">
            <a:lnSpc>
              <a:spcPct val="90000"/>
            </a:lnSpc>
            <a:spcBef>
              <a:spcPct val="0"/>
            </a:spcBef>
            <a:spcAft>
              <a:spcPct val="35000"/>
            </a:spcAft>
            <a:buNone/>
          </a:pPr>
          <a:r>
            <a:rPr lang="en-AU" sz="1900" kern="1200" dirty="0"/>
            <a:t>Functional</a:t>
          </a:r>
          <a:endParaRPr lang="de-DE" sz="1900" kern="1200" dirty="0"/>
        </a:p>
      </dsp:txBody>
      <dsp:txXfrm>
        <a:off x="33593" y="34774"/>
        <a:ext cx="3883021" cy="620966"/>
      </dsp:txXfrm>
    </dsp:sp>
    <dsp:sp modelId="{C55CF203-1FCB-4BA3-A4BD-3FD3EE763967}">
      <dsp:nvSpPr>
        <dsp:cNvPr id="0" name=""/>
        <dsp:cNvSpPr/>
      </dsp:nvSpPr>
      <dsp:spPr>
        <a:xfrm rot="5400000">
          <a:off x="7186242" y="-2443477"/>
          <a:ext cx="550521" cy="7022591"/>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7150" tIns="28575" rIns="57150" bIns="28575" numCol="1" spcCol="1270" anchor="ctr" anchorCtr="0">
          <a:noAutofit/>
        </a:bodyPr>
        <a:lstStyle/>
        <a:p>
          <a:pPr marL="114300" lvl="1" indent="-114300" algn="l" defTabSz="666750" rtl="0">
            <a:lnSpc>
              <a:spcPct val="90000"/>
            </a:lnSpc>
            <a:spcBef>
              <a:spcPct val="0"/>
            </a:spcBef>
            <a:spcAft>
              <a:spcPct val="15000"/>
            </a:spcAft>
            <a:buChar char="•"/>
          </a:pPr>
          <a:r>
            <a:rPr lang="en-AU" sz="1500" kern="1200" noProof="0" dirty="0"/>
            <a:t>The client runs on the following operating systems: (…)</a:t>
          </a:r>
          <a:endParaRPr lang="de-DE" sz="1500" kern="1200" dirty="0"/>
        </a:p>
      </dsp:txBody>
      <dsp:txXfrm rot="-5400000">
        <a:off x="3950207" y="819432"/>
        <a:ext cx="6995717" cy="496773"/>
      </dsp:txXfrm>
    </dsp:sp>
    <dsp:sp modelId="{5715E04F-0B19-4AAA-83F2-0350DF39E2CF}">
      <dsp:nvSpPr>
        <dsp:cNvPr id="0" name=""/>
        <dsp:cNvSpPr/>
      </dsp:nvSpPr>
      <dsp:spPr>
        <a:xfrm>
          <a:off x="0" y="723742"/>
          <a:ext cx="3950207" cy="688152"/>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36195" rIns="72390" bIns="36195" numCol="1" spcCol="1270" anchor="ctr" anchorCtr="0">
          <a:noAutofit/>
        </a:bodyPr>
        <a:lstStyle/>
        <a:p>
          <a:pPr marL="0" lvl="0" indent="0" algn="ctr" defTabSz="844550" rtl="0">
            <a:lnSpc>
              <a:spcPct val="90000"/>
            </a:lnSpc>
            <a:spcBef>
              <a:spcPct val="0"/>
            </a:spcBef>
            <a:spcAft>
              <a:spcPct val="35000"/>
            </a:spcAft>
            <a:buNone/>
          </a:pPr>
          <a:r>
            <a:rPr lang="en-AU" sz="1900" kern="1200" dirty="0"/>
            <a:t>Technical</a:t>
          </a:r>
          <a:endParaRPr lang="de-DE" sz="1900" kern="1200" dirty="0"/>
        </a:p>
      </dsp:txBody>
      <dsp:txXfrm>
        <a:off x="33593" y="757335"/>
        <a:ext cx="3883021" cy="620966"/>
      </dsp:txXfrm>
    </dsp:sp>
    <dsp:sp modelId="{BAA9850C-FED3-45E5-BB11-6BDE1EECD4F2}">
      <dsp:nvSpPr>
        <dsp:cNvPr id="0" name=""/>
        <dsp:cNvSpPr/>
      </dsp:nvSpPr>
      <dsp:spPr>
        <a:xfrm rot="5400000">
          <a:off x="7186242" y="-1720917"/>
          <a:ext cx="550521" cy="7022591"/>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7150" tIns="28575" rIns="57150" bIns="28575" numCol="1" spcCol="1270" anchor="ctr" anchorCtr="0">
          <a:noAutofit/>
        </a:bodyPr>
        <a:lstStyle/>
        <a:p>
          <a:pPr marL="114300" lvl="1" indent="-114300" algn="l" defTabSz="666750" rtl="0">
            <a:lnSpc>
              <a:spcPct val="90000"/>
            </a:lnSpc>
            <a:spcBef>
              <a:spcPct val="0"/>
            </a:spcBef>
            <a:spcAft>
              <a:spcPct val="15000"/>
            </a:spcAft>
            <a:buChar char="•"/>
          </a:pPr>
          <a:r>
            <a:rPr lang="en-AU" sz="1500" kern="1200" noProof="0" dirty="0"/>
            <a:t>All data transmitted over public networks encrypted according to encryption standard (…)</a:t>
          </a:r>
          <a:endParaRPr lang="de-DE" sz="1500" kern="1200" dirty="0"/>
        </a:p>
      </dsp:txBody>
      <dsp:txXfrm rot="-5400000">
        <a:off x="3950207" y="1541992"/>
        <a:ext cx="6995717" cy="496773"/>
      </dsp:txXfrm>
    </dsp:sp>
    <dsp:sp modelId="{589F36C7-AE29-4F56-90E8-B2190D84FF0B}">
      <dsp:nvSpPr>
        <dsp:cNvPr id="0" name=""/>
        <dsp:cNvSpPr/>
      </dsp:nvSpPr>
      <dsp:spPr>
        <a:xfrm>
          <a:off x="0" y="1446302"/>
          <a:ext cx="3950207" cy="688152"/>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36195" rIns="72390" bIns="36195" numCol="1" spcCol="1270" anchor="ctr" anchorCtr="0">
          <a:noAutofit/>
        </a:bodyPr>
        <a:lstStyle/>
        <a:p>
          <a:pPr marL="0" lvl="0" indent="0" algn="ctr" defTabSz="844550" rtl="0">
            <a:lnSpc>
              <a:spcPct val="90000"/>
            </a:lnSpc>
            <a:spcBef>
              <a:spcPct val="0"/>
            </a:spcBef>
            <a:spcAft>
              <a:spcPct val="35000"/>
            </a:spcAft>
            <a:buNone/>
          </a:pPr>
          <a:r>
            <a:rPr lang="en-AU" sz="1900" kern="1200" dirty="0"/>
            <a:t>Information security and data protection-related</a:t>
          </a:r>
          <a:endParaRPr lang="de-DE" sz="1900" kern="1200" dirty="0"/>
        </a:p>
      </dsp:txBody>
      <dsp:txXfrm>
        <a:off x="33593" y="1479895"/>
        <a:ext cx="3883021" cy="620966"/>
      </dsp:txXfrm>
    </dsp:sp>
    <dsp:sp modelId="{6ED27809-7C7D-4611-8868-5E22615D569F}">
      <dsp:nvSpPr>
        <dsp:cNvPr id="0" name=""/>
        <dsp:cNvSpPr/>
      </dsp:nvSpPr>
      <dsp:spPr>
        <a:xfrm rot="5400000">
          <a:off x="7186242" y="-998357"/>
          <a:ext cx="550521" cy="7022591"/>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7150" tIns="28575" rIns="57150" bIns="28575" numCol="1" spcCol="1270" anchor="ctr" anchorCtr="0">
          <a:noAutofit/>
        </a:bodyPr>
        <a:lstStyle/>
        <a:p>
          <a:pPr marL="114300" lvl="1" indent="-114300" algn="l" defTabSz="666750" rtl="0">
            <a:lnSpc>
              <a:spcPct val="90000"/>
            </a:lnSpc>
            <a:spcBef>
              <a:spcPct val="0"/>
            </a:spcBef>
            <a:spcAft>
              <a:spcPct val="15000"/>
            </a:spcAft>
            <a:buChar char="•"/>
          </a:pPr>
          <a:r>
            <a:rPr lang="en-AU" sz="1500" kern="1200" noProof="0" dirty="0"/>
            <a:t>SSO supported, user experience guidelines fulfilled as specified: (…)</a:t>
          </a:r>
          <a:endParaRPr lang="de-DE" sz="1500" kern="1200" dirty="0"/>
        </a:p>
      </dsp:txBody>
      <dsp:txXfrm rot="-5400000">
        <a:off x="3950207" y="2264552"/>
        <a:ext cx="6995717" cy="496773"/>
      </dsp:txXfrm>
    </dsp:sp>
    <dsp:sp modelId="{84783A25-0DD3-40F4-B6B1-85DE53DCBEE7}">
      <dsp:nvSpPr>
        <dsp:cNvPr id="0" name=""/>
        <dsp:cNvSpPr/>
      </dsp:nvSpPr>
      <dsp:spPr>
        <a:xfrm>
          <a:off x="0" y="2168862"/>
          <a:ext cx="3950207" cy="688152"/>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36195" rIns="72390" bIns="36195" numCol="1" spcCol="1270" anchor="ctr" anchorCtr="0">
          <a:noAutofit/>
        </a:bodyPr>
        <a:lstStyle/>
        <a:p>
          <a:pPr marL="0" lvl="0" indent="0" algn="ctr" defTabSz="844550" rtl="0">
            <a:lnSpc>
              <a:spcPct val="90000"/>
            </a:lnSpc>
            <a:spcBef>
              <a:spcPct val="0"/>
            </a:spcBef>
            <a:spcAft>
              <a:spcPct val="35000"/>
            </a:spcAft>
            <a:buNone/>
          </a:pPr>
          <a:r>
            <a:rPr lang="en-AU" sz="1900" kern="1200" dirty="0"/>
            <a:t>Usability-related</a:t>
          </a:r>
          <a:endParaRPr lang="de-DE" sz="1900" kern="1200" dirty="0"/>
        </a:p>
      </dsp:txBody>
      <dsp:txXfrm>
        <a:off x="33593" y="2202455"/>
        <a:ext cx="3883021" cy="620966"/>
      </dsp:txXfrm>
    </dsp:sp>
    <dsp:sp modelId="{71612A60-9C2A-4CCD-83AE-91F7836E0F7D}">
      <dsp:nvSpPr>
        <dsp:cNvPr id="0" name=""/>
        <dsp:cNvSpPr/>
      </dsp:nvSpPr>
      <dsp:spPr>
        <a:xfrm rot="5400000">
          <a:off x="7186242" y="-275796"/>
          <a:ext cx="550521" cy="7022591"/>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7150" tIns="28575" rIns="57150" bIns="28575" numCol="1" spcCol="1270" anchor="ctr" anchorCtr="0">
          <a:noAutofit/>
        </a:bodyPr>
        <a:lstStyle/>
        <a:p>
          <a:pPr marL="114300" lvl="1" indent="-114300" algn="l" defTabSz="666750" rtl="0">
            <a:lnSpc>
              <a:spcPct val="90000"/>
            </a:lnSpc>
            <a:spcBef>
              <a:spcPct val="0"/>
            </a:spcBef>
            <a:spcAft>
              <a:spcPct val="15000"/>
            </a:spcAft>
            <a:buChar char="•"/>
          </a:pPr>
          <a:r>
            <a:rPr lang="en-GB" sz="1500" kern="1200" noProof="0" dirty="0"/>
            <a:t>Support staff and users have been trained, (…)</a:t>
          </a:r>
        </a:p>
      </dsp:txBody>
      <dsp:txXfrm rot="-5400000">
        <a:off x="3950207" y="2987113"/>
        <a:ext cx="6995717" cy="496773"/>
      </dsp:txXfrm>
    </dsp:sp>
    <dsp:sp modelId="{A6B655D7-353C-4783-A84F-053B1A6D724C}">
      <dsp:nvSpPr>
        <dsp:cNvPr id="0" name=""/>
        <dsp:cNvSpPr/>
      </dsp:nvSpPr>
      <dsp:spPr>
        <a:xfrm>
          <a:off x="0" y="2891422"/>
          <a:ext cx="3950207" cy="688152"/>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36195" rIns="72390" bIns="36195" numCol="1" spcCol="1270" anchor="ctr" anchorCtr="0">
          <a:noAutofit/>
        </a:bodyPr>
        <a:lstStyle/>
        <a:p>
          <a:pPr marL="0" lvl="0" indent="0" algn="ctr" defTabSz="844550" rtl="0">
            <a:lnSpc>
              <a:spcPct val="90000"/>
            </a:lnSpc>
            <a:spcBef>
              <a:spcPct val="0"/>
            </a:spcBef>
            <a:spcAft>
              <a:spcPct val="35000"/>
            </a:spcAft>
            <a:buNone/>
          </a:pPr>
          <a:r>
            <a:rPr lang="en-AU" sz="1900" kern="1200" dirty="0"/>
            <a:t>Organisational</a:t>
          </a:r>
          <a:endParaRPr lang="de-DE" sz="1900" kern="1200" dirty="0"/>
        </a:p>
      </dsp:txBody>
      <dsp:txXfrm>
        <a:off x="33593" y="2925015"/>
        <a:ext cx="3883021" cy="620966"/>
      </dsp:txXfrm>
    </dsp:sp>
    <dsp:sp modelId="{5355CCC3-0FAE-4631-956B-8485337D9E5E}">
      <dsp:nvSpPr>
        <dsp:cNvPr id="0" name=""/>
        <dsp:cNvSpPr/>
      </dsp:nvSpPr>
      <dsp:spPr>
        <a:xfrm rot="5400000">
          <a:off x="7186242" y="446763"/>
          <a:ext cx="550521" cy="7022591"/>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7150" tIns="28575" rIns="57150" bIns="28575" numCol="1" spcCol="1270" anchor="ctr" anchorCtr="0">
          <a:noAutofit/>
        </a:bodyPr>
        <a:lstStyle/>
        <a:p>
          <a:pPr marL="114300" lvl="1" indent="-114300" algn="l" defTabSz="666750" rtl="0">
            <a:lnSpc>
              <a:spcPct val="90000"/>
            </a:lnSpc>
            <a:spcBef>
              <a:spcPct val="0"/>
            </a:spcBef>
            <a:spcAft>
              <a:spcPct val="15000"/>
            </a:spcAft>
            <a:buChar char="•"/>
          </a:pPr>
          <a:r>
            <a:rPr lang="en-AU" sz="1500" kern="1200" noProof="0" dirty="0"/>
            <a:t>Service continuity plans have been updated, load test performance meets service level target (…)</a:t>
          </a:r>
          <a:endParaRPr lang="de-DE" sz="1500" kern="1200" dirty="0"/>
        </a:p>
      </dsp:txBody>
      <dsp:txXfrm rot="-5400000">
        <a:off x="3950207" y="3709672"/>
        <a:ext cx="6995717" cy="496773"/>
      </dsp:txXfrm>
    </dsp:sp>
    <dsp:sp modelId="{9A1A45E9-DDD7-47DE-8AA9-6AF8B27122A2}">
      <dsp:nvSpPr>
        <dsp:cNvPr id="0" name=""/>
        <dsp:cNvSpPr/>
      </dsp:nvSpPr>
      <dsp:spPr>
        <a:xfrm>
          <a:off x="0" y="3613982"/>
          <a:ext cx="3950207" cy="688152"/>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36195" rIns="72390" bIns="36195" numCol="1" spcCol="1270" anchor="ctr" anchorCtr="0">
          <a:noAutofit/>
        </a:bodyPr>
        <a:lstStyle/>
        <a:p>
          <a:pPr marL="0" lvl="0" indent="0" algn="ctr" defTabSz="844550" rtl="0">
            <a:lnSpc>
              <a:spcPct val="90000"/>
            </a:lnSpc>
            <a:spcBef>
              <a:spcPct val="0"/>
            </a:spcBef>
            <a:spcAft>
              <a:spcPct val="35000"/>
            </a:spcAft>
            <a:buNone/>
          </a:pPr>
          <a:r>
            <a:rPr lang="en-AU" sz="1900" kern="1200" dirty="0"/>
            <a:t>Availability, continuity and performance-related</a:t>
          </a:r>
          <a:endParaRPr lang="de-DE" sz="1900" kern="1200" dirty="0"/>
        </a:p>
      </dsp:txBody>
      <dsp:txXfrm>
        <a:off x="33593" y="3647575"/>
        <a:ext cx="3883021" cy="620966"/>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AF98DC4-C90D-4E2C-870D-71184B1A7213}">
      <dsp:nvSpPr>
        <dsp:cNvPr id="0" name=""/>
        <dsp:cNvSpPr/>
      </dsp:nvSpPr>
      <dsp:spPr>
        <a:xfrm>
          <a:off x="4125" y="945365"/>
          <a:ext cx="2480667" cy="907118"/>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73152" rIns="128016" bIns="73152" numCol="1" spcCol="1270" anchor="ctr" anchorCtr="0">
          <a:noAutofit/>
        </a:bodyPr>
        <a:lstStyle/>
        <a:p>
          <a:pPr marL="0" lvl="0" indent="0" algn="ctr" defTabSz="800100">
            <a:lnSpc>
              <a:spcPct val="90000"/>
            </a:lnSpc>
            <a:spcBef>
              <a:spcPct val="0"/>
            </a:spcBef>
            <a:spcAft>
              <a:spcPct val="35000"/>
            </a:spcAft>
            <a:buNone/>
          </a:pPr>
          <a:r>
            <a:rPr lang="en-GB" sz="1800" kern="1200"/>
            <a:t>What to do (core challenge)</a:t>
          </a:r>
          <a:endParaRPr lang="de-DE" sz="1800" kern="1200"/>
        </a:p>
      </dsp:txBody>
      <dsp:txXfrm>
        <a:off x="4125" y="945365"/>
        <a:ext cx="2480667" cy="907118"/>
      </dsp:txXfrm>
    </dsp:sp>
    <dsp:sp modelId="{1CC48815-07F3-4D19-A770-6F5E90AC6DBE}">
      <dsp:nvSpPr>
        <dsp:cNvPr id="0" name=""/>
        <dsp:cNvSpPr/>
      </dsp:nvSpPr>
      <dsp:spPr>
        <a:xfrm>
          <a:off x="4125" y="1852483"/>
          <a:ext cx="2480667" cy="1828169"/>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6012" tIns="96012" rIns="128016" bIns="144018" numCol="1" spcCol="1270" anchor="t" anchorCtr="0">
          <a:noAutofit/>
        </a:bodyPr>
        <a:lstStyle/>
        <a:p>
          <a:pPr marL="171450" lvl="1" indent="-171450" algn="l" defTabSz="800100">
            <a:lnSpc>
              <a:spcPct val="90000"/>
            </a:lnSpc>
            <a:spcBef>
              <a:spcPct val="0"/>
            </a:spcBef>
            <a:spcAft>
              <a:spcPct val="15000"/>
            </a:spcAft>
            <a:buChar char="•"/>
          </a:pPr>
          <a:r>
            <a:rPr lang="en-US" sz="1800" kern="1200"/>
            <a:t>Get people out of the bunker</a:t>
          </a:r>
          <a:endParaRPr lang="de-DE" sz="1800" kern="1200"/>
        </a:p>
        <a:p>
          <a:pPr marL="171450" lvl="1" indent="-171450" algn="l" defTabSz="800100">
            <a:lnSpc>
              <a:spcPct val="90000"/>
            </a:lnSpc>
            <a:spcBef>
              <a:spcPct val="0"/>
            </a:spcBef>
            <a:spcAft>
              <a:spcPct val="15000"/>
            </a:spcAft>
            <a:buChar char="•"/>
          </a:pPr>
          <a:r>
            <a:rPr lang="en-US" sz="1800" kern="1200"/>
            <a:t>Create initial awareness and organisational readiness</a:t>
          </a:r>
          <a:endParaRPr lang="de-DE" sz="1800" kern="1200"/>
        </a:p>
      </dsp:txBody>
      <dsp:txXfrm>
        <a:off x="4125" y="1852483"/>
        <a:ext cx="2480667" cy="1828169"/>
      </dsp:txXfrm>
    </dsp:sp>
    <dsp:sp modelId="{780BE2F9-A913-4876-BBA4-032B0FC6FA71}">
      <dsp:nvSpPr>
        <dsp:cNvPr id="0" name=""/>
        <dsp:cNvSpPr/>
      </dsp:nvSpPr>
      <dsp:spPr>
        <a:xfrm>
          <a:off x="2832086" y="945365"/>
          <a:ext cx="2480667" cy="907118"/>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73152" rIns="128016" bIns="73152" numCol="1" spcCol="1270" anchor="ctr" anchorCtr="0">
          <a:noAutofit/>
        </a:bodyPr>
        <a:lstStyle/>
        <a:p>
          <a:pPr marL="0" lvl="0" indent="0" algn="ctr" defTabSz="800100">
            <a:lnSpc>
              <a:spcPct val="90000"/>
            </a:lnSpc>
            <a:spcBef>
              <a:spcPct val="0"/>
            </a:spcBef>
            <a:spcAft>
              <a:spcPct val="35000"/>
            </a:spcAft>
            <a:buNone/>
          </a:pPr>
          <a:r>
            <a:rPr lang="en-GB" sz="1800" kern="1200"/>
            <a:t>What to achieve (desired behaviour / situation)</a:t>
          </a:r>
          <a:endParaRPr lang="de-DE" sz="1800" kern="1200"/>
        </a:p>
      </dsp:txBody>
      <dsp:txXfrm>
        <a:off x="2832086" y="945365"/>
        <a:ext cx="2480667" cy="907118"/>
      </dsp:txXfrm>
    </dsp:sp>
    <dsp:sp modelId="{2A436E06-3E67-455F-B397-364B6230742B}">
      <dsp:nvSpPr>
        <dsp:cNvPr id="0" name=""/>
        <dsp:cNvSpPr/>
      </dsp:nvSpPr>
      <dsp:spPr>
        <a:xfrm>
          <a:off x="2832086" y="1852483"/>
          <a:ext cx="2480667" cy="1828169"/>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6012" tIns="96012" rIns="128016" bIns="144018" numCol="1" spcCol="1270" anchor="t" anchorCtr="0">
          <a:noAutofit/>
        </a:bodyPr>
        <a:lstStyle/>
        <a:p>
          <a:pPr marL="171450" lvl="1" indent="-171450" algn="l" defTabSz="800100">
            <a:lnSpc>
              <a:spcPct val="90000"/>
            </a:lnSpc>
            <a:spcBef>
              <a:spcPct val="0"/>
            </a:spcBef>
            <a:spcAft>
              <a:spcPct val="15000"/>
            </a:spcAft>
            <a:buChar char="•"/>
          </a:pPr>
          <a:r>
            <a:rPr lang="en-US" sz="1800" kern="1200"/>
            <a:t>People start talking about it and motivating each other</a:t>
          </a:r>
          <a:endParaRPr lang="de-DE" sz="1800" kern="1200"/>
        </a:p>
      </dsp:txBody>
      <dsp:txXfrm>
        <a:off x="2832086" y="1852483"/>
        <a:ext cx="2480667" cy="1828169"/>
      </dsp:txXfrm>
    </dsp:sp>
    <dsp:sp modelId="{434A6975-D011-4B16-90D0-8FD24F1ACFF0}">
      <dsp:nvSpPr>
        <dsp:cNvPr id="0" name=""/>
        <dsp:cNvSpPr/>
      </dsp:nvSpPr>
      <dsp:spPr>
        <a:xfrm>
          <a:off x="5660046" y="945365"/>
          <a:ext cx="2480667" cy="907118"/>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73152" rIns="128016" bIns="73152" numCol="1" spcCol="1270" anchor="ctr" anchorCtr="0">
          <a:noAutofit/>
        </a:bodyPr>
        <a:lstStyle/>
        <a:p>
          <a:pPr marL="0" lvl="0" indent="0" algn="ctr" defTabSz="800100">
            <a:lnSpc>
              <a:spcPct val="90000"/>
            </a:lnSpc>
            <a:spcBef>
              <a:spcPct val="0"/>
            </a:spcBef>
            <a:spcAft>
              <a:spcPct val="35000"/>
            </a:spcAft>
            <a:buNone/>
          </a:pPr>
          <a:r>
            <a:rPr lang="en-GB" sz="1800" kern="1200"/>
            <a:t>What to avoid (risks)</a:t>
          </a:r>
          <a:endParaRPr lang="de-DE" sz="1800" kern="1200"/>
        </a:p>
      </dsp:txBody>
      <dsp:txXfrm>
        <a:off x="5660046" y="945365"/>
        <a:ext cx="2480667" cy="907118"/>
      </dsp:txXfrm>
    </dsp:sp>
    <dsp:sp modelId="{04A67BBB-126D-4D6F-9DFE-4E489CF1ACC4}">
      <dsp:nvSpPr>
        <dsp:cNvPr id="0" name=""/>
        <dsp:cNvSpPr/>
      </dsp:nvSpPr>
      <dsp:spPr>
        <a:xfrm>
          <a:off x="5660046" y="1852483"/>
          <a:ext cx="2480667" cy="1828169"/>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6012" tIns="96012" rIns="128016" bIns="144018" numCol="1" spcCol="1270" anchor="t" anchorCtr="0">
          <a:noAutofit/>
        </a:bodyPr>
        <a:lstStyle/>
        <a:p>
          <a:pPr marL="171450" lvl="1" indent="-171450" algn="l" defTabSz="800100">
            <a:lnSpc>
              <a:spcPct val="90000"/>
            </a:lnSpc>
            <a:spcBef>
              <a:spcPct val="0"/>
            </a:spcBef>
            <a:spcAft>
              <a:spcPct val="15000"/>
            </a:spcAft>
            <a:buChar char="•"/>
          </a:pPr>
          <a:r>
            <a:rPr lang="en-US" sz="1800" kern="1200"/>
            <a:t>No (clear) commitment from top management</a:t>
          </a:r>
          <a:endParaRPr lang="de-DE" sz="1800" kern="1200"/>
        </a:p>
        <a:p>
          <a:pPr marL="171450" lvl="1" indent="-171450" algn="l" defTabSz="800100">
            <a:lnSpc>
              <a:spcPct val="90000"/>
            </a:lnSpc>
            <a:spcBef>
              <a:spcPct val="0"/>
            </a:spcBef>
            <a:spcAft>
              <a:spcPct val="15000"/>
            </a:spcAft>
            <a:buChar char="•"/>
          </a:pPr>
          <a:r>
            <a:rPr lang="en-US" sz="1800" kern="1200"/>
            <a:t>Lip services and smoke grenades</a:t>
          </a:r>
          <a:endParaRPr lang="de-DE" sz="1800" kern="1200"/>
        </a:p>
      </dsp:txBody>
      <dsp:txXfrm>
        <a:off x="5660046" y="1852483"/>
        <a:ext cx="2480667" cy="1828169"/>
      </dsp:txXfrm>
    </dsp:sp>
    <dsp:sp modelId="{C70BF38B-5488-41A8-ACFF-FAF1B34DC6FE}">
      <dsp:nvSpPr>
        <dsp:cNvPr id="0" name=""/>
        <dsp:cNvSpPr/>
      </dsp:nvSpPr>
      <dsp:spPr>
        <a:xfrm>
          <a:off x="8488007" y="945365"/>
          <a:ext cx="2480667" cy="907118"/>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73152" rIns="128016" bIns="73152" numCol="1" spcCol="1270" anchor="ctr" anchorCtr="0">
          <a:noAutofit/>
        </a:bodyPr>
        <a:lstStyle/>
        <a:p>
          <a:pPr marL="0" lvl="0" indent="0" algn="ctr" defTabSz="800100">
            <a:lnSpc>
              <a:spcPct val="90000"/>
            </a:lnSpc>
            <a:spcBef>
              <a:spcPct val="0"/>
            </a:spcBef>
            <a:spcAft>
              <a:spcPct val="35000"/>
            </a:spcAft>
            <a:buNone/>
          </a:pPr>
          <a:r>
            <a:rPr lang="en-GB" sz="1800" kern="1200"/>
            <a:t>How to move it forward (recommended actions)</a:t>
          </a:r>
          <a:endParaRPr lang="de-DE" sz="1800" kern="1200"/>
        </a:p>
      </dsp:txBody>
      <dsp:txXfrm>
        <a:off x="8488007" y="945365"/>
        <a:ext cx="2480667" cy="907118"/>
      </dsp:txXfrm>
    </dsp:sp>
    <dsp:sp modelId="{20528766-3F29-4506-AC85-146C318C294E}">
      <dsp:nvSpPr>
        <dsp:cNvPr id="0" name=""/>
        <dsp:cNvSpPr/>
      </dsp:nvSpPr>
      <dsp:spPr>
        <a:xfrm>
          <a:off x="8488007" y="1852483"/>
          <a:ext cx="2480667" cy="1828169"/>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6012" tIns="96012" rIns="128016" bIns="144018" numCol="1" spcCol="1270" anchor="t" anchorCtr="0">
          <a:noAutofit/>
        </a:bodyPr>
        <a:lstStyle/>
        <a:p>
          <a:pPr marL="171450" lvl="1" indent="-171450" algn="l" defTabSz="800100">
            <a:lnSpc>
              <a:spcPct val="90000"/>
            </a:lnSpc>
            <a:spcBef>
              <a:spcPct val="0"/>
            </a:spcBef>
            <a:spcAft>
              <a:spcPct val="15000"/>
            </a:spcAft>
            <a:buChar char="•"/>
          </a:pPr>
          <a:r>
            <a:rPr lang="en-US" sz="1800" kern="1200"/>
            <a:t>Update policies and plans</a:t>
          </a:r>
          <a:endParaRPr lang="de-DE" sz="1800" kern="1200"/>
        </a:p>
        <a:p>
          <a:pPr marL="171450" lvl="1" indent="-171450" algn="l" defTabSz="800100">
            <a:lnSpc>
              <a:spcPct val="90000"/>
            </a:lnSpc>
            <a:spcBef>
              <a:spcPct val="0"/>
            </a:spcBef>
            <a:spcAft>
              <a:spcPct val="15000"/>
            </a:spcAft>
            <a:buChar char="•"/>
          </a:pPr>
          <a:r>
            <a:rPr lang="en-US" sz="1800" kern="1200"/>
            <a:t>Start communicating</a:t>
          </a:r>
          <a:endParaRPr lang="de-DE" sz="1800" kern="1200"/>
        </a:p>
      </dsp:txBody>
      <dsp:txXfrm>
        <a:off x="8488007" y="1852483"/>
        <a:ext cx="2480667" cy="1828169"/>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B3102AE-E561-413B-B5AA-851F76B15CE2}">
      <dsp:nvSpPr>
        <dsp:cNvPr id="0" name=""/>
        <dsp:cNvSpPr/>
      </dsp:nvSpPr>
      <dsp:spPr>
        <a:xfrm>
          <a:off x="4125" y="945365"/>
          <a:ext cx="2480667" cy="907118"/>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73152" rIns="128016" bIns="73152" numCol="1" spcCol="1270" anchor="ctr" anchorCtr="0">
          <a:noAutofit/>
        </a:bodyPr>
        <a:lstStyle/>
        <a:p>
          <a:pPr marL="0" lvl="0" indent="0" algn="ctr" defTabSz="800100">
            <a:lnSpc>
              <a:spcPct val="90000"/>
            </a:lnSpc>
            <a:spcBef>
              <a:spcPct val="0"/>
            </a:spcBef>
            <a:spcAft>
              <a:spcPct val="35000"/>
            </a:spcAft>
            <a:buNone/>
          </a:pPr>
          <a:r>
            <a:rPr lang="en-GB" sz="1800" kern="1200"/>
            <a:t>What to do (core challenge)</a:t>
          </a:r>
          <a:endParaRPr lang="de-DE" sz="1800" kern="1200"/>
        </a:p>
      </dsp:txBody>
      <dsp:txXfrm>
        <a:off x="4125" y="945365"/>
        <a:ext cx="2480667" cy="907118"/>
      </dsp:txXfrm>
    </dsp:sp>
    <dsp:sp modelId="{9574EAE3-32F6-4752-930E-1DAC6F8C2D8F}">
      <dsp:nvSpPr>
        <dsp:cNvPr id="0" name=""/>
        <dsp:cNvSpPr/>
      </dsp:nvSpPr>
      <dsp:spPr>
        <a:xfrm>
          <a:off x="4125" y="1852483"/>
          <a:ext cx="2480667" cy="1828169"/>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6012" tIns="96012" rIns="128016" bIns="144018" numCol="1" spcCol="1270" anchor="t" anchorCtr="0">
          <a:noAutofit/>
        </a:bodyPr>
        <a:lstStyle/>
        <a:p>
          <a:pPr marL="171450" lvl="1" indent="-171450" algn="l" defTabSz="800100">
            <a:lnSpc>
              <a:spcPct val="90000"/>
            </a:lnSpc>
            <a:spcBef>
              <a:spcPct val="0"/>
            </a:spcBef>
            <a:spcAft>
              <a:spcPct val="15000"/>
            </a:spcAft>
            <a:buChar char="•"/>
          </a:pPr>
          <a:r>
            <a:rPr lang="en-US" sz="1800" kern="1200"/>
            <a:t>Get the right people in place</a:t>
          </a:r>
          <a:endParaRPr lang="de-DE" sz="1800" kern="1200"/>
        </a:p>
        <a:p>
          <a:pPr marL="171450" lvl="1" indent="-171450" algn="l" defTabSz="800100">
            <a:lnSpc>
              <a:spcPct val="90000"/>
            </a:lnSpc>
            <a:spcBef>
              <a:spcPct val="0"/>
            </a:spcBef>
            <a:spcAft>
              <a:spcPct val="15000"/>
            </a:spcAft>
            <a:buChar char="•"/>
          </a:pPr>
          <a:r>
            <a:rPr lang="en-US" sz="1800" kern="1200"/>
            <a:t>Ensure they are committed to the change and respected by others</a:t>
          </a:r>
          <a:endParaRPr lang="de-DE" sz="1800" kern="1200"/>
        </a:p>
      </dsp:txBody>
      <dsp:txXfrm>
        <a:off x="4125" y="1852483"/>
        <a:ext cx="2480667" cy="1828169"/>
      </dsp:txXfrm>
    </dsp:sp>
    <dsp:sp modelId="{6ED37B52-E474-45A9-84E0-1C3AAE726895}">
      <dsp:nvSpPr>
        <dsp:cNvPr id="0" name=""/>
        <dsp:cNvSpPr/>
      </dsp:nvSpPr>
      <dsp:spPr>
        <a:xfrm>
          <a:off x="2832086" y="945365"/>
          <a:ext cx="2480667" cy="907118"/>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73152" rIns="128016" bIns="73152" numCol="1" spcCol="1270" anchor="ctr" anchorCtr="0">
          <a:noAutofit/>
        </a:bodyPr>
        <a:lstStyle/>
        <a:p>
          <a:pPr marL="0" lvl="0" indent="0" algn="ctr" defTabSz="800100">
            <a:lnSpc>
              <a:spcPct val="90000"/>
            </a:lnSpc>
            <a:spcBef>
              <a:spcPct val="0"/>
            </a:spcBef>
            <a:spcAft>
              <a:spcPct val="35000"/>
            </a:spcAft>
            <a:buNone/>
          </a:pPr>
          <a:r>
            <a:rPr lang="en-GB" sz="1800" kern="1200"/>
            <a:t>What to achieve (desired behaviour / situation)</a:t>
          </a:r>
          <a:endParaRPr lang="de-DE" sz="1800" kern="1200"/>
        </a:p>
      </dsp:txBody>
      <dsp:txXfrm>
        <a:off x="2832086" y="945365"/>
        <a:ext cx="2480667" cy="907118"/>
      </dsp:txXfrm>
    </dsp:sp>
    <dsp:sp modelId="{00339A8D-C407-46CB-9D05-DC3B7EC26E5E}">
      <dsp:nvSpPr>
        <dsp:cNvPr id="0" name=""/>
        <dsp:cNvSpPr/>
      </dsp:nvSpPr>
      <dsp:spPr>
        <a:xfrm>
          <a:off x="2832086" y="1852483"/>
          <a:ext cx="2480667" cy="1828169"/>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6012" tIns="96012" rIns="128016" bIns="144018" numCol="1" spcCol="1270" anchor="t" anchorCtr="0">
          <a:noAutofit/>
        </a:bodyPr>
        <a:lstStyle/>
        <a:p>
          <a:pPr marL="171450" lvl="1" indent="-171450" algn="l" defTabSz="800100">
            <a:lnSpc>
              <a:spcPct val="90000"/>
            </a:lnSpc>
            <a:spcBef>
              <a:spcPct val="0"/>
            </a:spcBef>
            <a:spcAft>
              <a:spcPct val="15000"/>
            </a:spcAft>
            <a:buChar char="•"/>
          </a:pPr>
          <a:r>
            <a:rPr lang="en-US" sz="1800" kern="1200"/>
            <a:t>A powerful group influences others to accept the change.</a:t>
          </a:r>
          <a:endParaRPr lang="de-DE" sz="1800" kern="1200"/>
        </a:p>
        <a:p>
          <a:pPr marL="171450" lvl="1" indent="-171450" algn="l" defTabSz="800100">
            <a:lnSpc>
              <a:spcPct val="90000"/>
            </a:lnSpc>
            <a:spcBef>
              <a:spcPct val="0"/>
            </a:spcBef>
            <a:spcAft>
              <a:spcPct val="15000"/>
            </a:spcAft>
            <a:buChar char="•"/>
          </a:pPr>
          <a:r>
            <a:rPr lang="en-US" sz="1800" kern="1200"/>
            <a:t>Opposing to the change means being against the coalition.</a:t>
          </a:r>
          <a:endParaRPr lang="de-DE" sz="1800" kern="1200"/>
        </a:p>
      </dsp:txBody>
      <dsp:txXfrm>
        <a:off x="2832086" y="1852483"/>
        <a:ext cx="2480667" cy="1828169"/>
      </dsp:txXfrm>
    </dsp:sp>
    <dsp:sp modelId="{4692A071-2A96-425E-8025-DF1EEA246A75}">
      <dsp:nvSpPr>
        <dsp:cNvPr id="0" name=""/>
        <dsp:cNvSpPr/>
      </dsp:nvSpPr>
      <dsp:spPr>
        <a:xfrm>
          <a:off x="5660046" y="945365"/>
          <a:ext cx="2480667" cy="907118"/>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73152" rIns="128016" bIns="73152" numCol="1" spcCol="1270" anchor="ctr" anchorCtr="0">
          <a:noAutofit/>
        </a:bodyPr>
        <a:lstStyle/>
        <a:p>
          <a:pPr marL="0" lvl="0" indent="0" algn="ctr" defTabSz="800100">
            <a:lnSpc>
              <a:spcPct val="90000"/>
            </a:lnSpc>
            <a:spcBef>
              <a:spcPct val="0"/>
            </a:spcBef>
            <a:spcAft>
              <a:spcPct val="35000"/>
            </a:spcAft>
            <a:buNone/>
          </a:pPr>
          <a:r>
            <a:rPr lang="en-GB" sz="1800" kern="1200"/>
            <a:t>What to avoid (risks)</a:t>
          </a:r>
          <a:endParaRPr lang="de-DE" sz="1800" kern="1200"/>
        </a:p>
      </dsp:txBody>
      <dsp:txXfrm>
        <a:off x="5660046" y="945365"/>
        <a:ext cx="2480667" cy="907118"/>
      </dsp:txXfrm>
    </dsp:sp>
    <dsp:sp modelId="{6797F35A-9283-43E4-AADD-89894CF4810A}">
      <dsp:nvSpPr>
        <dsp:cNvPr id="0" name=""/>
        <dsp:cNvSpPr/>
      </dsp:nvSpPr>
      <dsp:spPr>
        <a:xfrm>
          <a:off x="5660046" y="1852483"/>
          <a:ext cx="2480667" cy="1828169"/>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6012" tIns="96012" rIns="128016" bIns="144018" numCol="1" spcCol="1270" anchor="t" anchorCtr="0">
          <a:noAutofit/>
        </a:bodyPr>
        <a:lstStyle/>
        <a:p>
          <a:pPr marL="171450" lvl="1" indent="-171450" algn="l" defTabSz="800100">
            <a:lnSpc>
              <a:spcPct val="90000"/>
            </a:lnSpc>
            <a:spcBef>
              <a:spcPct val="0"/>
            </a:spcBef>
            <a:spcAft>
              <a:spcPct val="15000"/>
            </a:spcAft>
            <a:buChar char="•"/>
          </a:pPr>
          <a:r>
            <a:rPr lang="en-US" sz="1800" kern="1200"/>
            <a:t>Lack of trust and confidence in the coalition</a:t>
          </a:r>
          <a:endParaRPr lang="de-DE" sz="1800" kern="1200"/>
        </a:p>
      </dsp:txBody>
      <dsp:txXfrm>
        <a:off x="5660046" y="1852483"/>
        <a:ext cx="2480667" cy="1828169"/>
      </dsp:txXfrm>
    </dsp:sp>
    <dsp:sp modelId="{501C7D33-1450-4578-8C6F-657F70BAD697}">
      <dsp:nvSpPr>
        <dsp:cNvPr id="0" name=""/>
        <dsp:cNvSpPr/>
      </dsp:nvSpPr>
      <dsp:spPr>
        <a:xfrm>
          <a:off x="8488007" y="945365"/>
          <a:ext cx="2480667" cy="907118"/>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73152" rIns="128016" bIns="73152" numCol="1" spcCol="1270" anchor="ctr" anchorCtr="0">
          <a:noAutofit/>
        </a:bodyPr>
        <a:lstStyle/>
        <a:p>
          <a:pPr marL="0" lvl="0" indent="0" algn="ctr" defTabSz="800100">
            <a:lnSpc>
              <a:spcPct val="90000"/>
            </a:lnSpc>
            <a:spcBef>
              <a:spcPct val="0"/>
            </a:spcBef>
            <a:spcAft>
              <a:spcPct val="35000"/>
            </a:spcAft>
            <a:buNone/>
          </a:pPr>
          <a:r>
            <a:rPr lang="en-GB" sz="1800" kern="1200"/>
            <a:t>How to move it forward (recommended actions)</a:t>
          </a:r>
          <a:endParaRPr lang="de-DE" sz="1800" kern="1200"/>
        </a:p>
      </dsp:txBody>
      <dsp:txXfrm>
        <a:off x="8488007" y="945365"/>
        <a:ext cx="2480667" cy="907118"/>
      </dsp:txXfrm>
    </dsp:sp>
    <dsp:sp modelId="{52C62472-64D3-4B07-B578-35A14E4C1E7D}">
      <dsp:nvSpPr>
        <dsp:cNvPr id="0" name=""/>
        <dsp:cNvSpPr/>
      </dsp:nvSpPr>
      <dsp:spPr>
        <a:xfrm>
          <a:off x="8488007" y="1852483"/>
          <a:ext cx="2480667" cy="1828169"/>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6012" tIns="96012" rIns="128016" bIns="144018" numCol="1" spcCol="1270" anchor="t" anchorCtr="0">
          <a:noAutofit/>
        </a:bodyPr>
        <a:lstStyle/>
        <a:p>
          <a:pPr marL="171450" lvl="1" indent="-171450" algn="l" defTabSz="800100">
            <a:lnSpc>
              <a:spcPct val="90000"/>
            </a:lnSpc>
            <a:spcBef>
              <a:spcPct val="0"/>
            </a:spcBef>
            <a:spcAft>
              <a:spcPct val="15000"/>
            </a:spcAft>
            <a:buChar char="•"/>
          </a:pPr>
          <a:r>
            <a:rPr lang="en-US" sz="1800" kern="1200"/>
            <a:t>Identify skilled and respected individuals from major stakeholder groups</a:t>
          </a:r>
          <a:endParaRPr lang="de-DE" sz="1800" kern="1200"/>
        </a:p>
      </dsp:txBody>
      <dsp:txXfrm>
        <a:off x="8488007" y="1852483"/>
        <a:ext cx="2480667" cy="1828169"/>
      </dsp:txXfrm>
    </dsp:sp>
  </dsp:spTree>
</dsp:drawing>
</file>

<file path=ppt/diagrams/layout1.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10.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13.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14.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15.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16.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7.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18.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19.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process3">
  <dgm:title val=""/>
  <dgm:desc val=""/>
  <dgm:catLst>
    <dgm:cat type="process" pri="2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3" destOrd="0"/>
        <dgm:cxn modelId="12" srcId="1" destId="11" srcOrd="0" destOrd="0"/>
        <dgm:cxn modelId="23" srcId="2" destId="21" srcOrd="0" destOrd="0"/>
        <dgm:cxn modelId="34" srcId="3" destId="31" srcOrd="0"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fact="0.3333"/>
      <dgm:constr type="w" for="des" forName="parTx"/>
      <dgm:constr type="h" for="des" forName="parTx" op="equ"/>
      <dgm:constr type="h" for="des" forName="parSh" op="equ"/>
      <dgm:constr type="w" for="des" forName="desTx"/>
      <dgm:constr type="h" for="des" forName="desTx" op="equ"/>
      <dgm:constr type="w" for="des" forName="parSh"/>
      <dgm:constr type="primFontSz" for="des" forName="parTx" val="65"/>
      <dgm:constr type="secFontSz" for="des" forName="desTx" refType="primFontSz" refFor="des" refForName="parTx" op="equ"/>
      <dgm:constr type="primFontSz" for="des" forName="connTx" refType="primFontSz" refFor="des" refForName="parTx" fact="0.8"/>
      <dgm:constr type="primFontSz" for="des" forName="connTx" refType="primFontSz" refFor="des" refForName="parTx" op="lte" fact="0.8"/>
      <dgm:constr type="h" for="des" forName="parTx" refType="primFontSz" refFor="des" refForName="parTx" fact="0.8"/>
      <dgm:constr type="h" for="des" forName="parSh" refType="primFontSz" refFor="des" refForName="parTx" fact="1.2"/>
      <dgm:constr type="h" for="des" forName="desTx" refType="primFontSz" refFor="des" refForName="parTx" fact="1.6"/>
      <dgm:constr type="h" for="des" forName="parSh" refType="h" refFor="des" refForName="parTx" op="lte" fact="1.5"/>
      <dgm:constr type="h" for="des" forName="parSh" refType="h" refFor="des" refForName="parTx" op="gte" fact="1.5"/>
    </dgm:constrLst>
    <dgm:ruleLst>
      <dgm:rule type="w" for="ch" forName="composite" val="0" fact="NaN" max="NaN"/>
      <dgm:rule type="primFontSz" for="des" forName="parTx" val="5" fact="NaN" max="NaN"/>
    </dgm:ruleLst>
    <dgm:forEach name="Name3" axis="ch" ptType="node">
      <dgm:layoutNode name="composite">
        <dgm:alg type="composite"/>
        <dgm:shape xmlns:r="http://schemas.openxmlformats.org/officeDocument/2006/relationships" r:blip="">
          <dgm:adjLst/>
        </dgm:shape>
        <dgm:presOf/>
        <dgm:choose name="Name4">
          <dgm:if name="Name5" func="var" arg="dir" op="equ" val="norm">
            <dgm:constrLst>
              <dgm:constr type="h" refType="w" fact="1000"/>
              <dgm:constr type="l" for="ch" forName="parTx"/>
              <dgm:constr type="w" for="ch" forName="parTx" refType="w" fact="0.83"/>
              <dgm:constr type="t" for="ch" forName="parTx"/>
              <dgm:constr type="l" for="ch" forName="parSh"/>
              <dgm:constr type="w" for="ch" forName="parSh" refType="w" refFor="ch" refForName="parTx"/>
              <dgm:constr type="t" for="ch" forName="parSh"/>
              <dgm:constr type="l" for="ch" forName="desTx" refType="w" fact="0.17"/>
              <dgm:constr type="w" for="ch" forName="desTx" refType="w" refFor="ch" refForName="parTx"/>
              <dgm:constr type="t" for="ch" forName="desTx" refType="h" refFor="ch" refForName="parTx"/>
            </dgm:constrLst>
          </dgm:if>
          <dgm:else name="Name6">
            <dgm:constrLst>
              <dgm:constr type="h" refType="w" fact="1000"/>
              <dgm:constr type="l" for="ch" forName="parTx" refType="w" fact="0.17"/>
              <dgm:constr type="w" for="ch" forName="parTx" refType="w" fact="0.83"/>
              <dgm:constr type="t" for="ch" forName="parTx"/>
              <dgm:constr type="l" for="ch" forName="parSh" refType="w" fact="0.15"/>
              <dgm:constr type="w" for="ch" forName="parSh" refType="w" refFor="ch" refForName="parTx"/>
              <dgm:constr type="t" for="ch" forName="parSh"/>
              <dgm:constr type="l" for="ch" forName="desTx"/>
              <dgm:constr type="w" for="ch" forName="desTx" refType="w" refFor="ch" refForName="parTx"/>
              <dgm:constr type="t" for="ch" forName="desTx" refType="h" refFor="ch" refForName="parTx"/>
            </dgm:constrLst>
          </dgm:else>
        </dgm:choose>
        <dgm:ruleLst>
          <dgm:rule type="h" val="INF" fact="NaN" max="NaN"/>
        </dgm:ruleLst>
        <dgm:layoutNode name="parTx">
          <dgm:varLst>
            <dgm:chMax val="0"/>
            <dgm:chPref val="0"/>
            <dgm:bulletEnabled val="1"/>
          </dgm:varLst>
          <dgm:alg type="tx">
            <dgm:param type="parTxLTRAlign" val="l"/>
            <dgm:param type="parTxRTLAlign" val="r"/>
            <dgm:param type="txAnchorVert" val="t"/>
          </dgm:alg>
          <dgm:shape xmlns:r="http://schemas.openxmlformats.org/officeDocument/2006/relationships" type="rect" r:blip="" zOrderOff="1" hideGeom="1">
            <dgm:adjLst>
              <dgm:adj idx="1" val="0.1"/>
            </dgm:adjLst>
          </dgm:shape>
          <dgm:presOf axis="self" ptType="node"/>
          <dgm:constrLst>
            <dgm:constr type="h" refType="w" op="lte" fact="0.4"/>
            <dgm:constr type="bMarg" refType="primFontSz" fact="0.3"/>
            <dgm:constr type="h"/>
          </dgm:constrLst>
          <dgm:ruleLst>
            <dgm:rule type="h" val="INF" fact="NaN" max="NaN"/>
          </dgm:ruleLst>
        </dgm:layoutNode>
        <dgm:layoutNode name="parSh">
          <dgm:alg type="sp"/>
          <dgm:shape xmlns:r="http://schemas.openxmlformats.org/officeDocument/2006/relationships" type="roundRect" r:blip="">
            <dgm:adjLst>
              <dgm:adj idx="1" val="0.1"/>
            </dgm:adjLst>
          </dgm:shape>
          <dgm:presOf axis="self" ptType="node"/>
          <dgm:constrLst>
            <dgm:constr type="h"/>
          </dgm:constrLst>
          <dgm:ruleLst/>
        </dgm:layoutNode>
        <dgm:layoutNode name="desTx" styleLbl="fgAcc1">
          <dgm:varLst>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secFontSz" val="65"/>
            <dgm:constr type="primFontSz" refType="secFontSz"/>
            <dgm:constr type="h"/>
          </dgm:constrLst>
          <dgm:ruleLst>
            <dgm:rule type="h" val="INF" fact="NaN" max="NaN"/>
          </dgm:ruleLst>
        </dgm:layoutNode>
      </dgm:layoutNode>
      <dgm:forEach name="sibTransForEach" axis="followSib" ptType="sibTrans" cnt="1">
        <dgm:layoutNode name="sibTrans">
          <dgm:alg type="conn">
            <dgm:param type="begPts" val="auto"/>
            <dgm:param type="endPts" val="auto"/>
            <dgm:param type="srcNode" val="parTx"/>
            <dgm:param type="dstNode" val="parTx"/>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0.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21.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22.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23.xml><?xml version="1.0" encoding="utf-8"?>
<dgm:layoutDef xmlns:dgm="http://schemas.openxmlformats.org/drawingml/2006/diagram" xmlns:a="http://schemas.openxmlformats.org/drawingml/2006/main" uniqueId="urn:microsoft.com/office/officeart/2005/8/layout/arrow2">
  <dgm:title val=""/>
  <dgm:desc val=""/>
  <dgm:catLst>
    <dgm:cat type="process" pri="2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arrowDiagram">
    <dgm:varLst>
      <dgm:chMax val="5"/>
      <dgm:dir/>
      <dgm:resizeHandles val="exact"/>
    </dgm:varLst>
    <dgm:alg type="composite">
      <dgm:param type="ar" val="1.6"/>
    </dgm:alg>
    <dgm:shape xmlns:r="http://schemas.openxmlformats.org/officeDocument/2006/relationships" r:blip="">
      <dgm:adjLst/>
    </dgm:shape>
    <dgm:presOf/>
    <dgm:constrLst>
      <dgm:constr type="l" for="ch" forName="arrow"/>
      <dgm:constr type="t" for="ch" forName="arrow"/>
      <dgm:constr type="w" for="ch" forName="arrow" refType="w"/>
      <dgm:constr type="h" for="ch" forName="arrow" refType="h"/>
      <dgm:constr type="ctrX" for="ch" forName="arrowDiagram1" refType="w" fact="0.5"/>
      <dgm:constr type="ctrY" for="ch" forName="arrowDiagram1" refType="h" fact="0.5"/>
      <dgm:constr type="w" for="ch" forName="arrowDiagram1" refType="w"/>
      <dgm:constr type="h" for="ch" forName="arrowDiagram1" refType="h"/>
      <dgm:constr type="ctrX" for="ch" forName="arrowDiagram2" refType="w" fact="0.5"/>
      <dgm:constr type="ctrY" for="ch" forName="arrowDiagram2" refType="h" fact="0.5"/>
      <dgm:constr type="w" for="ch" forName="arrowDiagram2" refType="w"/>
      <dgm:constr type="h" for="ch" forName="arrowDiagram2" refType="h"/>
      <dgm:constr type="ctrX" for="ch" forName="arrowDiagram3" refType="w" fact="0.5"/>
      <dgm:constr type="ctrY" for="ch" forName="arrowDiagram3" refType="h" fact="0.5"/>
      <dgm:constr type="w" for="ch" forName="arrowDiagram3" refType="w"/>
      <dgm:constr type="h" for="ch" forName="arrowDiagram3" refType="h"/>
      <dgm:constr type="ctrX" for="ch" forName="arrowDiagram4" refType="w" fact="0.5"/>
      <dgm:constr type="ctrY" for="ch" forName="arrowDiagram4" refType="h" fact="0.5"/>
      <dgm:constr type="w" for="ch" forName="arrowDiagram4" refType="w"/>
      <dgm:constr type="h" for="ch" forName="arrowDiagram4" refType="h"/>
      <dgm:constr type="ctrX" for="ch" forName="arrowDiagram5" refType="w" fact="0.5"/>
      <dgm:constr type="ctrY" for="ch" forName="arrowDiagram5" refType="h" fact="0.5"/>
      <dgm:constr type="w" for="ch" forName="arrowDiagram5" refType="w"/>
      <dgm:constr type="h" for="ch" forName="arrowDiagram5" refType="h"/>
    </dgm:constrLst>
    <dgm:ruleLst/>
    <dgm:choose name="Name0">
      <dgm:if name="Name1" axis="ch" ptType="node" func="cnt" op="gte" val="1">
        <dgm:layoutNode name="arrow" styleLbl="bgShp">
          <dgm:alg type="sp"/>
          <dgm:shape xmlns:r="http://schemas.openxmlformats.org/officeDocument/2006/relationships" type="swooshArrow" r:blip="">
            <dgm:adjLst>
              <dgm:adj idx="2" val="0.25"/>
            </dgm:adjLst>
          </dgm:shape>
          <dgm:presOf/>
          <dgm:constrLst/>
          <dgm:ruleLst/>
        </dgm:layoutNode>
        <dgm:choose name="Name2">
          <dgm:if name="Name3" axis="ch" ptType="node" func="cnt" op="lt" val="1"/>
          <dgm:if name="Name4" axis="ch" ptType="node" func="cnt" op="equ" val="1">
            <dgm:layoutNode name="arrowDiagram1">
              <dgm:varLst>
                <dgm:bulletEnabled val="1"/>
              </dgm:varLst>
              <dgm:alg type="composite">
                <dgm:param type="vertAlign" val="none"/>
                <dgm:param type="horzAlign" val="none"/>
              </dgm:alg>
              <dgm:shape xmlns:r="http://schemas.openxmlformats.org/officeDocument/2006/relationships" r:blip="">
                <dgm:adjLst/>
              </dgm:shape>
              <dgm:presOf/>
              <dgm:constrLst>
                <dgm:constr type="ctrX" for="ch" forName="bullet1" refType="w" fact="0.8"/>
                <dgm:constr type="ctrY" for="ch" forName="bullet1" refType="h" fact="0.262"/>
                <dgm:constr type="w" for="ch" forName="bullet1" refType="w" fact="0.074"/>
                <dgm:constr type="h" for="ch" forName="bullet1" refType="w" refFor="ch" refForName="bullet1"/>
                <dgm:constr type="r" for="ch" forName="textBox1" refType="ctrX" refFor="ch" refForName="bullet1"/>
                <dgm:constr type="t" for="ch" forName="textBox1" refType="ctrY" refFor="ch" refForName="bullet1"/>
                <dgm:constr type="w" for="ch" forName="textBox1" refType="w" fact="0.4"/>
                <dgm:constr type="h" for="ch" forName="textBox1" refType="h" fact="0.738"/>
                <dgm:constr type="userA" refType="h" refFor="ch" refForName="bullet1" fact="0.53"/>
                <dgm:constr type="rMarg" for="ch" forName="textBox1" refType="userA" fact="2.834"/>
                <dgm:constr type="primFontSz" for="ch" ptType="node" op="equ" val="65"/>
              </dgm:constrLst>
              <dgm:ruleLst/>
              <dgm:forEach name="Name5" axis="ch" ptType="node" cnt="1">
                <dgm:layoutNode name="bullet1" styleLbl="node1">
                  <dgm:alg type="sp"/>
                  <dgm:shape xmlns:r="http://schemas.openxmlformats.org/officeDocument/2006/relationships" type="ellipse" r:blip="">
                    <dgm:adjLst/>
                  </dgm:shape>
                  <dgm:presOf/>
                  <dgm:constrLst/>
                  <dgm:ruleLst/>
                </dgm:layoutNode>
                <dgm:layoutNode name="textBox1" styleLbl="revTx">
                  <dgm:varLst>
                    <dgm:bulletEnabled val="1"/>
                  </dgm:varLst>
                  <dgm:alg type="tx">
                    <dgm:param type="txAnchorVert" val="t"/>
                    <dgm:param type="parTxLTRAlign" val="r"/>
                    <dgm:param type="parTxRTLAlign" val="r"/>
                  </dgm:alg>
                  <dgm:shape xmlns:r="http://schemas.openxmlformats.org/officeDocument/2006/relationships" type="round2DiagRect" r:blip="">
                    <dgm:adjLst/>
                  </dgm:shape>
                  <dgm:presOf axis="desOrSelf" ptType="node"/>
                  <dgm:constrLst>
                    <dgm:constr type="lMarg"/>
                    <dgm:constr type="tMarg"/>
                    <dgm:constr type="bMarg"/>
                  </dgm:constrLst>
                  <dgm:ruleLst>
                    <dgm:rule type="primFontSz" val="5" fact="NaN" max="NaN"/>
                  </dgm:ruleLst>
                </dgm:layoutNode>
              </dgm:forEach>
            </dgm:layoutNode>
          </dgm:if>
          <dgm:if name="Name6" axis="ch" ptType="node" func="cnt" op="equ" val="2">
            <dgm:layoutNode name="arrowDiagram2">
              <dgm:alg type="composite">
                <dgm:param type="vertAlign" val="none"/>
                <dgm:param type="horzAlign" val="none"/>
              </dgm:alg>
              <dgm:shape xmlns:r="http://schemas.openxmlformats.org/officeDocument/2006/relationships" r:blip="">
                <dgm:adjLst/>
              </dgm:shape>
              <dgm:presOf/>
              <dgm:choose name="Name7">
                <dgm:if name="Name8" func="var" arg="dir" op="equ" val="norm">
                  <dgm:constrLst>
                    <dgm:constr type="ctrX" for="ch" forName="bullet2a" refType="w" fact="0.25"/>
                    <dgm:constr type="ctrY" for="ch" forName="bullet2a" refType="h" fact="0.573"/>
                    <dgm:constr type="w" for="ch" forName="bullet2a" refType="w" fact="0.035"/>
                    <dgm:constr type="h" for="ch" forName="bullet2a" refType="w" refFor="ch" refForName="bullet2a"/>
                    <dgm:constr type="l" for="ch" forName="textBox2a" refType="ctrX" refFor="ch" refForName="bullet2a"/>
                    <dgm:constr type="t" for="ch" forName="textBox2a" refType="ctrY" refFor="ch" refForName="bullet2a"/>
                    <dgm:constr type="w" for="ch" forName="textBox2a" refType="w" fact="0.325"/>
                    <dgm:constr type="h" for="ch" forName="textBox2a" refType="h" fact="0.427"/>
                    <dgm:constr type="userA" refType="h" refFor="ch" refForName="bullet2a" fact="0.53"/>
                    <dgm:constr type="l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l" for="ch" forName="textBox2b" refType="ctrX" refFor="ch" refForName="bullet2b"/>
                    <dgm:constr type="t" for="ch" forName="textBox2b" refType="ctrY" refFor="ch" refForName="bullet2b"/>
                    <dgm:constr type="w" for="ch" forName="textBox2b" refType="w" fact="0.325"/>
                    <dgm:constr type="h" for="ch" forName="textBox2b" refType="h" fact="0.662"/>
                    <dgm:constr type="userB" refType="h" refFor="ch" refForName="bullet2b" fact="0.53"/>
                    <dgm:constr type="lMarg" for="ch" forName="textBox2b" refType="userB" fact="2.834"/>
                    <dgm:constr type="primFontSz" for="ch" ptType="node" op="equ" val="65"/>
                  </dgm:constrLst>
                </dgm:if>
                <dgm:else name="Name9">
                  <dgm:constrLst>
                    <dgm:constr type="ctrX" for="ch" forName="bullet2a" refType="w" fact="0.25"/>
                    <dgm:constr type="ctrY" for="ch" forName="bullet2a" refType="h" fact="0.573"/>
                    <dgm:constr type="w" for="ch" forName="bullet2a" refType="w" fact="0.035"/>
                    <dgm:constr type="h" for="ch" forName="bullet2a" refType="w" refFor="ch" refForName="bullet2a"/>
                    <dgm:constr type="r" for="ch" forName="textBox2a" refType="ctrX" refFor="ch" refForName="bullet2a"/>
                    <dgm:constr type="b" for="ch" forName="textBox2a" refType="ctrY" refFor="ch" refForName="bullet2a"/>
                    <dgm:constr type="w" for="ch" forName="textBox2a" refType="w" fact="0.25"/>
                    <dgm:constr type="h" for="ch" forName="textBox2a" refType="h" fact="0.573"/>
                    <dgm:constr type="userA" refType="h" refFor="ch" refForName="bullet2a" fact="0.53"/>
                    <dgm:constr type="r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r" for="ch" forName="textBox2b" refType="ctrX" refFor="ch" refForName="bullet2b"/>
                    <dgm:constr type="b" for="ch" forName="textBox2b" refType="ctrY" refFor="ch" refForName="bullet2b"/>
                    <dgm:constr type="w" for="ch" forName="textBox2b" refType="w" fact="0.28"/>
                    <dgm:constr type="h" for="ch" forName="textBox2b" refType="h" fact="0.338"/>
                    <dgm:constr type="userB" refType="h" refFor="ch" refForName="bullet2b" fact="0.53"/>
                    <dgm:constr type="rMarg" for="ch" forName="textBox2b" refType="userB" fact="2.834"/>
                    <dgm:constr type="primFontSz" for="ch" ptType="node" op="equ" val="65"/>
                  </dgm:constrLst>
                </dgm:else>
              </dgm:choose>
              <dgm:ruleLst/>
              <dgm:forEach name="Name10" axis="ch" ptType="node" cnt="1">
                <dgm:layoutNode name="bullet2a" styleLbl="node1">
                  <dgm:alg type="sp"/>
                  <dgm:shape xmlns:r="http://schemas.openxmlformats.org/officeDocument/2006/relationships" type="ellipse" r:blip="">
                    <dgm:adjLst/>
                  </dgm:shape>
                  <dgm:presOf/>
                  <dgm:constrLst/>
                  <dgm:ruleLst/>
                </dgm:layoutNode>
                <dgm:layoutNode name="textBox2a" styleLbl="revTx">
                  <dgm:varLst>
                    <dgm:bulletEnabled val="1"/>
                  </dgm:varLst>
                  <dgm:choose name="Name11">
                    <dgm:if name="Name12" func="var" arg="dir" op="equ" val="norm">
                      <dgm:choose name="Name13">
                        <dgm:if name="Name14" axis="root des" ptType="all node" func="maxDepth" op="gt" val="1">
                          <dgm:alg type="tx">
                            <dgm:param type="txAnchorVert" val="t"/>
                            <dgm:param type="parTxLTRAlign" val="l"/>
                            <dgm:param type="parTxRTLAlign" val="r"/>
                          </dgm:alg>
                        </dgm:if>
                        <dgm:else name="Name15">
                          <dgm:alg type="tx">
                            <dgm:param type="txAnchorVert" val="t"/>
                            <dgm:param type="parTxLTRAlign" val="l"/>
                            <dgm:param type="parTxRTLAlign" val="l"/>
                          </dgm:alg>
                        </dgm:else>
                      </dgm:choose>
                    </dgm:if>
                    <dgm:else name="Name16">
                      <dgm:choose name="Name17">
                        <dgm:if name="Name18" axis="root des" ptType="all node" func="maxDepth" op="gt" val="1">
                          <dgm:alg type="tx">
                            <dgm:param type="txAnchorVert" val="b"/>
                            <dgm:param type="txAnchorVertCh" val="b"/>
                            <dgm:param type="parTxLTRAlign" val="l"/>
                            <dgm:param type="parTxRTLAlign" val="r"/>
                          </dgm:alg>
                        </dgm:if>
                        <dgm:else name="Name1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
                    <dgm:if name="Name21" func="var" arg="dir" op="equ" val="norm">
                      <dgm:constrLst>
                        <dgm:constr type="rMarg"/>
                        <dgm:constr type="tMarg"/>
                        <dgm:constr type="bMarg"/>
                      </dgm:constrLst>
                    </dgm:if>
                    <dgm:else name="Name22">
                      <dgm:constrLst>
                        <dgm:constr type="lMarg"/>
                        <dgm:constr type="tMarg"/>
                        <dgm:constr type="bMarg"/>
                      </dgm:constrLst>
                    </dgm:else>
                  </dgm:choose>
                  <dgm:ruleLst>
                    <dgm:rule type="primFontSz" val="5" fact="NaN" max="NaN"/>
                  </dgm:ruleLst>
                </dgm:layoutNode>
              </dgm:forEach>
              <dgm:forEach name="Name23" axis="ch" ptType="node" st="2" cnt="1">
                <dgm:layoutNode name="bullet2b" styleLbl="node1">
                  <dgm:alg type="sp"/>
                  <dgm:shape xmlns:r="http://schemas.openxmlformats.org/officeDocument/2006/relationships" type="ellipse" r:blip="">
                    <dgm:adjLst/>
                  </dgm:shape>
                  <dgm:presOf/>
                  <dgm:constrLst/>
                  <dgm:ruleLst/>
                </dgm:layoutNode>
                <dgm:layoutNode name="textBox2b" styleLbl="revTx">
                  <dgm:varLst>
                    <dgm:bulletEnabled val="1"/>
                  </dgm:varLst>
                  <dgm:choose name="Name24">
                    <dgm:if name="Name25" func="var" arg="dir" op="equ" val="norm">
                      <dgm:choose name="Name26">
                        <dgm:if name="Name27" axis="root des" ptType="all node" func="maxDepth" op="gt" val="1">
                          <dgm:alg type="tx">
                            <dgm:param type="txAnchorVert" val="t"/>
                            <dgm:param type="parTxLTRAlign" val="l"/>
                            <dgm:param type="parTxRTLAlign" val="r"/>
                          </dgm:alg>
                        </dgm:if>
                        <dgm:else name="Name28">
                          <dgm:alg type="tx">
                            <dgm:param type="txAnchorVert" val="t"/>
                            <dgm:param type="parTxLTRAlign" val="l"/>
                            <dgm:param type="parTxRTLAlign" val="l"/>
                          </dgm:alg>
                        </dgm:else>
                      </dgm:choose>
                    </dgm:if>
                    <dgm:else name="Name29">
                      <dgm:choose name="Name30">
                        <dgm:if name="Name31" axis="root des" ptType="all node" func="maxDepth" op="gt" val="1">
                          <dgm:alg type="tx">
                            <dgm:param type="txAnchorVert" val="b"/>
                            <dgm:param type="txAnchorVertCh" val="b"/>
                            <dgm:param type="parTxLTRAlign" val="l"/>
                            <dgm:param type="parTxRTLAlign" val="r"/>
                          </dgm:alg>
                        </dgm:if>
                        <dgm:else name="Name3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33">
                    <dgm:if name="Name34" func="var" arg="dir" op="equ" val="norm">
                      <dgm:constrLst>
                        <dgm:constr type="rMarg"/>
                        <dgm:constr type="tMarg"/>
                        <dgm:constr type="bMarg"/>
                      </dgm:constrLst>
                    </dgm:if>
                    <dgm:else name="Name35">
                      <dgm:constrLst>
                        <dgm:constr type="lMarg"/>
                        <dgm:constr type="tMarg"/>
                        <dgm:constr type="bMarg"/>
                      </dgm:constrLst>
                    </dgm:else>
                  </dgm:choose>
                  <dgm:ruleLst>
                    <dgm:rule type="primFontSz" val="5" fact="NaN" max="NaN"/>
                  </dgm:ruleLst>
                </dgm:layoutNode>
              </dgm:forEach>
            </dgm:layoutNode>
          </dgm:if>
          <dgm:if name="Name36" axis="ch" ptType="node" func="cnt" op="equ" val="3">
            <dgm:layoutNode name="arrowDiagram3">
              <dgm:alg type="composite">
                <dgm:param type="vertAlign" val="none"/>
                <dgm:param type="horzAlign" val="none"/>
              </dgm:alg>
              <dgm:shape xmlns:r="http://schemas.openxmlformats.org/officeDocument/2006/relationships" r:blip="">
                <dgm:adjLst/>
              </dgm:shape>
              <dgm:presOf/>
              <dgm:choose name="Name37">
                <dgm:if name="Name38" func="var" arg="dir" op="equ" val="norm">
                  <dgm:constrLst>
                    <dgm:constr type="ctrX" for="ch" forName="bullet3a" refType="w" fact="0.14"/>
                    <dgm:constr type="ctrY" for="ch" forName="bullet3a" refType="h" fact="0.711"/>
                    <dgm:constr type="w" for="ch" forName="bullet3a" refType="w" fact="0.026"/>
                    <dgm:constr type="h" for="ch" forName="bullet3a" refType="w" refFor="ch" refForName="bullet3a"/>
                    <dgm:constr type="l" for="ch" forName="textBox3a" refType="ctrX" refFor="ch" refForName="bullet3a"/>
                    <dgm:constr type="t" for="ch" forName="textBox3a" refType="ctrY" refFor="ch" refForName="bullet3a"/>
                    <dgm:constr type="w" for="ch" forName="textBox3a" refType="w" fact="0.233"/>
                    <dgm:constr type="h" for="ch" forName="textBox3a" refType="h" fact="0.289"/>
                    <dgm:constr type="userA" refType="h" refFor="ch" refForName="bullet3a" fact="0.53"/>
                    <dgm:constr type="l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l" for="ch" forName="textBox3b" refType="ctrX" refFor="ch" refForName="bullet3b"/>
                    <dgm:constr type="t" for="ch" forName="textBox3b" refType="ctrY" refFor="ch" refForName="bullet3b"/>
                    <dgm:constr type="w" for="ch" forName="textBox3b" refType="w" fact="0.24"/>
                    <dgm:constr type="h" for="ch" forName="textBox3b" refType="h" fact="0.544"/>
                    <dgm:constr type="userB" refType="h" refFor="ch" refForName="bullet3b" fact="0.53"/>
                    <dgm:constr type="l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l" for="ch" forName="textBox3c" refType="ctrX" refFor="ch" refForName="bullet3c"/>
                    <dgm:constr type="t" for="ch" forName="textBox3c" refType="ctrY" refFor="ch" refForName="bullet3c"/>
                    <dgm:constr type="w" for="ch" forName="textBox3c" refType="w" fact="0.24"/>
                    <dgm:constr type="h" for="ch" forName="textBox3c" refType="h" fact="0.695"/>
                    <dgm:constr type="userC" refType="h" refFor="ch" refForName="bullet3c" fact="0.53"/>
                    <dgm:constr type="lMarg" for="ch" forName="textBox3c" refType="userC" fact="2.834"/>
                    <dgm:constr type="primFontSz" for="ch" ptType="node" op="equ" val="65"/>
                  </dgm:constrLst>
                </dgm:if>
                <dgm:else name="Name39">
                  <dgm:constrLst>
                    <dgm:constr type="ctrX" for="ch" forName="bullet3a" refType="w" fact="0.14"/>
                    <dgm:constr type="ctrY" for="ch" forName="bullet3a" refType="h" fact="0.711"/>
                    <dgm:constr type="w" for="ch" forName="bullet3a" refType="w" fact="0.026"/>
                    <dgm:constr type="h" for="ch" forName="bullet3a" refType="w" refFor="ch" refForName="bullet3a"/>
                    <dgm:constr type="r" for="ch" forName="textBox3a" refType="ctrX" refFor="ch" refForName="bullet3a"/>
                    <dgm:constr type="b" for="ch" forName="textBox3a" refType="ctrY" refFor="ch" refForName="bullet3a"/>
                    <dgm:constr type="w" for="ch" forName="textBox3a" refType="w" fact="0.14"/>
                    <dgm:constr type="h" for="ch" forName="textBox3a" refType="h" fact="0.711"/>
                    <dgm:constr type="userA" refType="h" refFor="ch" refForName="bullet3a" fact="0.53"/>
                    <dgm:constr type="r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r" for="ch" forName="textBox3b" refType="ctrX" refFor="ch" refForName="bullet3b"/>
                    <dgm:constr type="b" for="ch" forName="textBox3b" refType="ctrY" refFor="ch" refForName="bullet3b"/>
                    <dgm:constr type="w" for="ch" forName="textBox3b" refType="w" fact="0.24"/>
                    <dgm:constr type="h" for="ch" forName="textBox3b" refType="h" fact="0.456"/>
                    <dgm:constr type="userB" refType="h" refFor="ch" refForName="bullet3b" fact="0.53"/>
                    <dgm:constr type="r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r" for="ch" forName="textBox3c" refType="ctrX" refFor="ch" refForName="bullet3c"/>
                    <dgm:constr type="b" for="ch" forName="textBox3c" refType="ctrY" refFor="ch" refForName="bullet3c"/>
                    <dgm:constr type="w" for="ch" forName="textBox3c" refType="w" fact="0.24"/>
                    <dgm:constr type="h" for="ch" forName="textBox3c" refType="h" fact="0.305"/>
                    <dgm:constr type="userC" refType="h" refFor="ch" refForName="bullet3c" fact="0.53"/>
                    <dgm:constr type="rMarg" for="ch" forName="textBox3c" refType="userC" fact="2.834"/>
                    <dgm:constr type="primFontSz" for="ch" ptType="node" op="equ" val="65"/>
                  </dgm:constrLst>
                </dgm:else>
              </dgm:choose>
              <dgm:ruleLst/>
              <dgm:forEach name="Name40" axis="ch" ptType="node" cnt="1">
                <dgm:layoutNode name="bullet3a" styleLbl="node1">
                  <dgm:alg type="sp"/>
                  <dgm:shape xmlns:r="http://schemas.openxmlformats.org/officeDocument/2006/relationships" type="ellipse" r:blip="">
                    <dgm:adjLst/>
                  </dgm:shape>
                  <dgm:presOf/>
                  <dgm:constrLst/>
                  <dgm:ruleLst/>
                </dgm:layoutNode>
                <dgm:layoutNode name="textBox3a" styleLbl="revTx">
                  <dgm:varLst>
                    <dgm:bulletEnabled val="1"/>
                  </dgm:varLst>
                  <dgm:choose name="Name41">
                    <dgm:if name="Name42" func="var" arg="dir" op="equ" val="norm">
                      <dgm:choose name="Name43">
                        <dgm:if name="Name44" axis="root des" ptType="all node" func="maxDepth" op="gt" val="1">
                          <dgm:alg type="tx">
                            <dgm:param type="txAnchorVert" val="t"/>
                            <dgm:param type="parTxLTRAlign" val="l"/>
                            <dgm:param type="parTxRTLAlign" val="r"/>
                          </dgm:alg>
                        </dgm:if>
                        <dgm:else name="Name45">
                          <dgm:alg type="tx">
                            <dgm:param type="txAnchorVert" val="t"/>
                            <dgm:param type="parTxLTRAlign" val="l"/>
                            <dgm:param type="parTxRTLAlign" val="l"/>
                          </dgm:alg>
                        </dgm:else>
                      </dgm:choose>
                    </dgm:if>
                    <dgm:else name="Name46">
                      <dgm:choose name="Name47">
                        <dgm:if name="Name48" axis="root des" ptType="all node" func="maxDepth" op="gt" val="1">
                          <dgm:alg type="tx">
                            <dgm:param type="txAnchorVert" val="b"/>
                            <dgm:param type="txAnchorVertCh" val="b"/>
                            <dgm:param type="parTxLTRAlign" val="l"/>
                            <dgm:param type="parTxRTLAlign" val="r"/>
                          </dgm:alg>
                        </dgm:if>
                        <dgm:else name="Name4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50">
                    <dgm:if name="Name51" func="var" arg="dir" op="equ" val="norm">
                      <dgm:constrLst>
                        <dgm:constr type="rMarg"/>
                        <dgm:constr type="tMarg"/>
                        <dgm:constr type="bMarg"/>
                      </dgm:constrLst>
                    </dgm:if>
                    <dgm:else name="Name52">
                      <dgm:constrLst>
                        <dgm:constr type="lMarg"/>
                        <dgm:constr type="tMarg"/>
                        <dgm:constr type="bMarg"/>
                      </dgm:constrLst>
                    </dgm:else>
                  </dgm:choose>
                  <dgm:ruleLst>
                    <dgm:rule type="primFontSz" val="5" fact="NaN" max="NaN"/>
                  </dgm:ruleLst>
                </dgm:layoutNode>
              </dgm:forEach>
              <dgm:forEach name="Name53" axis="ch" ptType="node" st="2" cnt="1">
                <dgm:layoutNode name="bullet3b" styleLbl="node1">
                  <dgm:alg type="sp"/>
                  <dgm:shape xmlns:r="http://schemas.openxmlformats.org/officeDocument/2006/relationships" type="ellipse" r:blip="">
                    <dgm:adjLst/>
                  </dgm:shape>
                  <dgm:presOf/>
                  <dgm:constrLst/>
                  <dgm:ruleLst/>
                </dgm:layoutNode>
                <dgm:layoutNode name="textBox3b" styleLbl="revTx">
                  <dgm:varLst>
                    <dgm:bulletEnabled val="1"/>
                  </dgm:varLst>
                  <dgm:choose name="Name54">
                    <dgm:if name="Name55" func="var" arg="dir" op="equ" val="norm">
                      <dgm:choose name="Name56">
                        <dgm:if name="Name57" axis="root des" ptType="all node" func="maxDepth" op="gt" val="1">
                          <dgm:alg type="tx">
                            <dgm:param type="txAnchorVert" val="t"/>
                            <dgm:param type="parTxLTRAlign" val="l"/>
                            <dgm:param type="parTxRTLAlign" val="r"/>
                          </dgm:alg>
                        </dgm:if>
                        <dgm:else name="Name58">
                          <dgm:alg type="tx">
                            <dgm:param type="txAnchorVert" val="t"/>
                            <dgm:param type="parTxLTRAlign" val="l"/>
                            <dgm:param type="parTxRTLAlign" val="l"/>
                          </dgm:alg>
                        </dgm:else>
                      </dgm:choose>
                    </dgm:if>
                    <dgm:else name="Name59">
                      <dgm:choose name="Name60">
                        <dgm:if name="Name61" axis="root des" ptType="all node" func="maxDepth" op="gt" val="1">
                          <dgm:alg type="tx">
                            <dgm:param type="txAnchorVert" val="b"/>
                            <dgm:param type="txAnchorVertCh" val="b"/>
                            <dgm:param type="parTxLTRAlign" val="l"/>
                            <dgm:param type="parTxRTLAlign" val="r"/>
                          </dgm:alg>
                        </dgm:if>
                        <dgm:else name="Name6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63">
                    <dgm:if name="Name64" func="var" arg="dir" op="equ" val="norm">
                      <dgm:constrLst>
                        <dgm:constr type="rMarg"/>
                        <dgm:constr type="tMarg"/>
                        <dgm:constr type="bMarg"/>
                      </dgm:constrLst>
                    </dgm:if>
                    <dgm:else name="Name65">
                      <dgm:constrLst>
                        <dgm:constr type="lMarg"/>
                        <dgm:constr type="tMarg"/>
                        <dgm:constr type="bMarg"/>
                      </dgm:constrLst>
                    </dgm:else>
                  </dgm:choose>
                  <dgm:ruleLst>
                    <dgm:rule type="primFontSz" val="5" fact="NaN" max="NaN"/>
                  </dgm:ruleLst>
                </dgm:layoutNode>
              </dgm:forEach>
              <dgm:forEach name="Name66" axis="ch" ptType="node" st="3" cnt="1">
                <dgm:layoutNode name="bullet3c" styleLbl="node1">
                  <dgm:alg type="sp"/>
                  <dgm:shape xmlns:r="http://schemas.openxmlformats.org/officeDocument/2006/relationships" type="ellipse" r:blip="">
                    <dgm:adjLst/>
                  </dgm:shape>
                  <dgm:presOf/>
                  <dgm:constrLst/>
                  <dgm:ruleLst/>
                </dgm:layoutNode>
                <dgm:layoutNode name="textBox3c" styleLbl="revTx">
                  <dgm:varLst>
                    <dgm:bulletEnabled val="1"/>
                  </dgm:varLst>
                  <dgm:choose name="Name67">
                    <dgm:if name="Name68" func="var" arg="dir" op="equ" val="norm">
                      <dgm:choose name="Name69">
                        <dgm:if name="Name70" axis="root des" ptType="all node" func="maxDepth" op="gt" val="1">
                          <dgm:alg type="tx">
                            <dgm:param type="txAnchorVert" val="t"/>
                            <dgm:param type="parTxLTRAlign" val="l"/>
                            <dgm:param type="parTxRTLAlign" val="r"/>
                          </dgm:alg>
                        </dgm:if>
                        <dgm:else name="Name71">
                          <dgm:alg type="tx">
                            <dgm:param type="txAnchorVert" val="t"/>
                            <dgm:param type="parTxLTRAlign" val="l"/>
                            <dgm:param type="parTxRTLAlign" val="l"/>
                          </dgm:alg>
                        </dgm:else>
                      </dgm:choose>
                    </dgm:if>
                    <dgm:else name="Name72">
                      <dgm:choose name="Name73">
                        <dgm:if name="Name74" axis="root des" ptType="all node" func="maxDepth" op="gt" val="1">
                          <dgm:alg type="tx">
                            <dgm:param type="txAnchorVert" val="b"/>
                            <dgm:param type="txAnchorVertCh" val="b"/>
                            <dgm:param type="parTxLTRAlign" val="l"/>
                            <dgm:param type="parTxRTLAlign" val="r"/>
                          </dgm:alg>
                        </dgm:if>
                        <dgm:else name="Name7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76">
                    <dgm:if name="Name77" func="var" arg="dir" op="equ" val="norm">
                      <dgm:constrLst>
                        <dgm:constr type="rMarg"/>
                        <dgm:constr type="tMarg"/>
                        <dgm:constr type="bMarg"/>
                      </dgm:constrLst>
                    </dgm:if>
                    <dgm:else name="Name78">
                      <dgm:constrLst>
                        <dgm:constr type="lMarg"/>
                        <dgm:constr type="tMarg"/>
                        <dgm:constr type="bMarg"/>
                      </dgm:constrLst>
                    </dgm:else>
                  </dgm:choose>
                  <dgm:ruleLst>
                    <dgm:rule type="primFontSz" val="5" fact="NaN" max="NaN"/>
                  </dgm:ruleLst>
                </dgm:layoutNode>
              </dgm:forEach>
            </dgm:layoutNode>
          </dgm:if>
          <dgm:if name="Name79" axis="ch" ptType="node" func="cnt" op="equ" val="4">
            <dgm:layoutNode name="arrowDiagram4">
              <dgm:alg type="composite">
                <dgm:param type="vertAlign" val="none"/>
                <dgm:param type="horzAlign" val="none"/>
              </dgm:alg>
              <dgm:shape xmlns:r="http://schemas.openxmlformats.org/officeDocument/2006/relationships" r:blip="">
                <dgm:adjLst/>
              </dgm:shape>
              <dgm:presOf/>
              <dgm:choose name="Name80">
                <dgm:if name="Name81" func="var" arg="dir" op="equ" val="norm">
                  <dgm:constrLst>
                    <dgm:constr type="ctrX" for="ch" forName="bullet4a" refType="w" fact="0.11"/>
                    <dgm:constr type="ctrY" for="ch" forName="bullet4a" refType="h" fact="0.762"/>
                    <dgm:constr type="w" for="ch" forName="bullet4a" refType="w" fact="0.023"/>
                    <dgm:constr type="h" for="ch" forName="bullet4a" refType="w" refFor="ch" refForName="bullet4a"/>
                    <dgm:constr type="l" for="ch" forName="textBox4a" refType="ctrX" refFor="ch" refForName="bullet4a"/>
                    <dgm:constr type="t" for="ch" forName="textBox4a" refType="ctrY" refFor="ch" refForName="bullet4a"/>
                    <dgm:constr type="w" for="ch" forName="textBox4a" refType="w" fact="0.171"/>
                    <dgm:constr type="h" for="ch" forName="textBox4a" refType="h" fact="0.238"/>
                    <dgm:constr type="userA" refType="h" refFor="ch" refForName="bullet4a" fact="0.53"/>
                    <dgm:constr type="l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l" for="ch" forName="textBox4b" refType="ctrX" refFor="ch" refForName="bullet4b"/>
                    <dgm:constr type="t" for="ch" forName="textBox4b" refType="ctrY" refFor="ch" refForName="bullet4b"/>
                    <dgm:constr type="w" for="ch" forName="textBox4b" refType="w" fact="0.21"/>
                    <dgm:constr type="h" for="ch" forName="textBox4b" refType="h" fact="0.457"/>
                    <dgm:constr type="userB" refType="h" refFor="ch" refForName="bullet4b" fact="0.53"/>
                    <dgm:constr type="l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l" for="ch" forName="textBox4c" refType="ctrX" refFor="ch" refForName="bullet4c"/>
                    <dgm:constr type="t" for="ch" forName="textBox4c" refType="ctrY" refFor="ch" refForName="bullet4c"/>
                    <dgm:constr type="w" for="ch" forName="textBox4c" refType="w" fact="0.21"/>
                    <dgm:constr type="h" for="ch" forName="textBox4c" refType="h" fact="0.618"/>
                    <dgm:constr type="userC" refType="h" refFor="ch" refForName="bullet4c" fact="0.53"/>
                    <dgm:constr type="l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l" for="ch" forName="textBox4d" refType="ctrX" refFor="ch" refForName="bullet4d"/>
                    <dgm:constr type="t" for="ch" forName="textBox4d" refType="ctrY" refFor="ch" refForName="bullet4d"/>
                    <dgm:constr type="w" for="ch" forName="textBox4d" refType="w" fact="0.21"/>
                    <dgm:constr type="h" for="ch" forName="textBox4d" refType="h" fact="0.717"/>
                    <dgm:constr type="userD" refType="h" refFor="ch" refForName="bullet4d" fact="0.53"/>
                    <dgm:constr type="lMarg" for="ch" forName="textBox4d" refType="userD" fact="2.834"/>
                    <dgm:constr type="primFontSz" for="ch" ptType="node" op="equ" val="65"/>
                  </dgm:constrLst>
                </dgm:if>
                <dgm:else name="Name82">
                  <dgm:constrLst>
                    <dgm:constr type="ctrX" for="ch" forName="bullet4a" refType="w" fact="0.11"/>
                    <dgm:constr type="ctrY" for="ch" forName="bullet4a" refType="h" fact="0.762"/>
                    <dgm:constr type="w" for="ch" forName="bullet4a" refType="w" fact="0.023"/>
                    <dgm:constr type="h" for="ch" forName="bullet4a" refType="w" refFor="ch" refForName="bullet4a"/>
                    <dgm:constr type="r" for="ch" forName="textBox4a" refType="ctrX" refFor="ch" refForName="bullet4a"/>
                    <dgm:constr type="b" for="ch" forName="textBox4a" refType="ctrY" refFor="ch" refForName="bullet4a"/>
                    <dgm:constr type="w" for="ch" forName="textBox4a" refType="w" fact="0.11"/>
                    <dgm:constr type="h" for="ch" forName="textBox4a" refType="h" fact="0.762"/>
                    <dgm:constr type="userA" refType="h" refFor="ch" refForName="bullet4a" fact="0.53"/>
                    <dgm:constr type="r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r" for="ch" forName="textBox4b" refType="ctrX" refFor="ch" refForName="bullet4b"/>
                    <dgm:constr type="b" for="ch" forName="textBox4b" refType="ctrY" refFor="ch" refForName="bullet4b"/>
                    <dgm:constr type="w" for="ch" forName="textBox4b" refType="w" fact="0.171"/>
                    <dgm:constr type="h" for="ch" forName="textBox4b" refType="h" fact="0.543"/>
                    <dgm:constr type="userB" refType="h" refFor="ch" refForName="bullet4b" fact="0.53"/>
                    <dgm:constr type="r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r" for="ch" forName="textBox4c" refType="ctrX" refFor="ch" refForName="bullet4c"/>
                    <dgm:constr type="b" for="ch" forName="textBox4c" refType="ctrY" refFor="ch" refForName="bullet4c"/>
                    <dgm:constr type="w" for="ch" forName="textBox4c" refType="w" fact="0.21"/>
                    <dgm:constr type="h" for="ch" forName="textBox4c" refType="h" fact="0.382"/>
                    <dgm:constr type="userC" refType="h" refFor="ch" refForName="bullet4c" fact="0.53"/>
                    <dgm:constr type="r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r" for="ch" forName="textBox4d" refType="ctrX" refFor="ch" refForName="bullet4d"/>
                    <dgm:constr type="b" for="ch" forName="textBox4d" refType="ctrY" refFor="ch" refForName="bullet4d"/>
                    <dgm:constr type="w" for="ch" forName="textBox4d" refType="w" fact="0.21"/>
                    <dgm:constr type="h" for="ch" forName="textBox4d" refType="h" fact="0.283"/>
                    <dgm:constr type="userD" refType="h" refFor="ch" refForName="bullet4d" fact="0.53"/>
                    <dgm:constr type="rMarg" for="ch" forName="textBox4d" refType="userD" fact="2.834"/>
                    <dgm:constr type="primFontSz" for="ch" ptType="node" op="equ" val="65"/>
                  </dgm:constrLst>
                </dgm:else>
              </dgm:choose>
              <dgm:ruleLst/>
              <dgm:forEach name="Name83" axis="ch" ptType="node" cnt="1">
                <dgm:layoutNode name="bullet4a" styleLbl="node1">
                  <dgm:alg type="sp"/>
                  <dgm:shape xmlns:r="http://schemas.openxmlformats.org/officeDocument/2006/relationships" type="ellipse" r:blip="">
                    <dgm:adjLst/>
                  </dgm:shape>
                  <dgm:presOf/>
                  <dgm:constrLst/>
                  <dgm:ruleLst/>
                </dgm:layoutNode>
                <dgm:layoutNode name="textBox4a" styleLbl="revTx">
                  <dgm:varLst>
                    <dgm:bulletEnabled val="1"/>
                  </dgm:varLst>
                  <dgm:choose name="Name84">
                    <dgm:if name="Name85" func="var" arg="dir" op="equ" val="norm">
                      <dgm:choose name="Name86">
                        <dgm:if name="Name87" axis="root des" ptType="all node" func="maxDepth" op="gt" val="1">
                          <dgm:alg type="tx">
                            <dgm:param type="txAnchorVert" val="t"/>
                            <dgm:param type="parTxLTRAlign" val="l"/>
                            <dgm:param type="parTxRTLAlign" val="r"/>
                          </dgm:alg>
                        </dgm:if>
                        <dgm:else name="Name88">
                          <dgm:alg type="tx">
                            <dgm:param type="txAnchorVert" val="t"/>
                            <dgm:param type="parTxLTRAlign" val="l"/>
                            <dgm:param type="parTxRTLAlign" val="l"/>
                          </dgm:alg>
                        </dgm:else>
                      </dgm:choose>
                    </dgm:if>
                    <dgm:else name="Name89">
                      <dgm:choose name="Name90">
                        <dgm:if name="Name91" axis="root des" ptType="all node" func="maxDepth" op="gt" val="1">
                          <dgm:alg type="tx">
                            <dgm:param type="txAnchorVert" val="b"/>
                            <dgm:param type="txAnchorVertCh" val="b"/>
                            <dgm:param type="parTxLTRAlign" val="l"/>
                            <dgm:param type="parTxRTLAlign" val="r"/>
                          </dgm:alg>
                        </dgm:if>
                        <dgm:else name="Name9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rMarg"/>
                        <dgm:constr type="tMarg"/>
                        <dgm:constr type="bMarg"/>
                      </dgm:constrLst>
                    </dgm:if>
                    <dgm:else name="Name95">
                      <dgm:constrLst>
                        <dgm:constr type="lMarg"/>
                        <dgm:constr type="tMarg"/>
                        <dgm:constr type="bMarg"/>
                      </dgm:constrLst>
                    </dgm:else>
                  </dgm:choose>
                  <dgm:ruleLst>
                    <dgm:rule type="primFontSz" val="5" fact="NaN" max="NaN"/>
                  </dgm:ruleLst>
                </dgm:layoutNode>
              </dgm:forEach>
              <dgm:forEach name="Name96" axis="ch" ptType="node" st="2" cnt="1">
                <dgm:layoutNode name="bullet4b" styleLbl="node1">
                  <dgm:alg type="sp"/>
                  <dgm:shape xmlns:r="http://schemas.openxmlformats.org/officeDocument/2006/relationships" type="ellipse" r:blip="">
                    <dgm:adjLst/>
                  </dgm:shape>
                  <dgm:presOf/>
                  <dgm:constrLst/>
                  <dgm:ruleLst/>
                </dgm:layoutNode>
                <dgm:layoutNode name="textBox4b" styleLbl="revTx">
                  <dgm:varLst>
                    <dgm:bulletEnabled val="1"/>
                  </dgm:varLst>
                  <dgm:choose name="Name97">
                    <dgm:if name="Name98" func="var" arg="dir" op="equ" val="norm">
                      <dgm:choose name="Name99">
                        <dgm:if name="Name100" axis="root des" ptType="all node" func="maxDepth" op="gt" val="1">
                          <dgm:alg type="tx">
                            <dgm:param type="txAnchorVert" val="t"/>
                            <dgm:param type="parTxLTRAlign" val="l"/>
                            <dgm:param type="parTxRTLAlign" val="r"/>
                          </dgm:alg>
                        </dgm:if>
                        <dgm:else name="Name101">
                          <dgm:alg type="tx">
                            <dgm:param type="txAnchorVert" val="t"/>
                            <dgm:param type="parTxLTRAlign" val="l"/>
                            <dgm:param type="parTxRTLAlign" val="l"/>
                          </dgm:alg>
                        </dgm:else>
                      </dgm:choose>
                    </dgm:if>
                    <dgm:else name="Name102">
                      <dgm:choose name="Name103">
                        <dgm:if name="Name104" axis="root des" ptType="all node" func="maxDepth" op="gt" val="1">
                          <dgm:alg type="tx">
                            <dgm:param type="txAnchorVert" val="b"/>
                            <dgm:param type="txAnchorVertCh" val="b"/>
                            <dgm:param type="parTxLTRAlign" val="l"/>
                            <dgm:param type="parTxRTLAlign" val="r"/>
                          </dgm:alg>
                        </dgm:if>
                        <dgm:else name="Name10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06">
                    <dgm:if name="Name107" func="var" arg="dir" op="equ" val="norm">
                      <dgm:constrLst>
                        <dgm:constr type="rMarg"/>
                        <dgm:constr type="tMarg"/>
                        <dgm:constr type="bMarg"/>
                      </dgm:constrLst>
                    </dgm:if>
                    <dgm:else name="Name108">
                      <dgm:constrLst>
                        <dgm:constr type="lMarg"/>
                        <dgm:constr type="tMarg"/>
                        <dgm:constr type="bMarg"/>
                      </dgm:constrLst>
                    </dgm:else>
                  </dgm:choose>
                  <dgm:ruleLst>
                    <dgm:rule type="primFontSz" val="5" fact="NaN" max="NaN"/>
                  </dgm:ruleLst>
                </dgm:layoutNode>
              </dgm:forEach>
              <dgm:forEach name="Name109" axis="ch" ptType="node" st="3" cnt="1">
                <dgm:layoutNode name="bullet4c" styleLbl="node1">
                  <dgm:alg type="sp"/>
                  <dgm:shape xmlns:r="http://schemas.openxmlformats.org/officeDocument/2006/relationships" type="ellipse" r:blip="">
                    <dgm:adjLst/>
                  </dgm:shape>
                  <dgm:presOf/>
                  <dgm:constrLst/>
                  <dgm:ruleLst/>
                </dgm:layoutNode>
                <dgm:layoutNode name="textBox4c" styleLbl="revTx">
                  <dgm:varLst>
                    <dgm:bulletEnabled val="1"/>
                  </dgm:varLst>
                  <dgm:choose name="Name110">
                    <dgm:if name="Name111" func="var" arg="dir" op="equ" val="norm">
                      <dgm:choose name="Name112">
                        <dgm:if name="Name113" axis="root des" ptType="all node" func="maxDepth" op="gt" val="1">
                          <dgm:alg type="tx">
                            <dgm:param type="txAnchorVert" val="t"/>
                            <dgm:param type="parTxLTRAlign" val="l"/>
                            <dgm:param type="parTxRTLAlign" val="r"/>
                          </dgm:alg>
                        </dgm:if>
                        <dgm:else name="Name114">
                          <dgm:alg type="tx">
                            <dgm:param type="txAnchorVert" val="t"/>
                            <dgm:param type="parTxLTRAlign" val="l"/>
                            <dgm:param type="parTxRTLAlign" val="l"/>
                          </dgm:alg>
                        </dgm:else>
                      </dgm:choose>
                    </dgm:if>
                    <dgm:else name="Name115">
                      <dgm:choose name="Name116">
                        <dgm:if name="Name117" axis="root des" ptType="all node" func="maxDepth" op="gt" val="1">
                          <dgm:alg type="tx">
                            <dgm:param type="txAnchorVert" val="b"/>
                            <dgm:param type="txAnchorVertCh" val="b"/>
                            <dgm:param type="parTxLTRAlign" val="l"/>
                            <dgm:param type="parTxRTLAlign" val="r"/>
                          </dgm:alg>
                        </dgm:if>
                        <dgm:else name="Name11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19">
                    <dgm:if name="Name120" func="var" arg="dir" op="equ" val="norm">
                      <dgm:constrLst>
                        <dgm:constr type="rMarg"/>
                        <dgm:constr type="tMarg"/>
                        <dgm:constr type="bMarg"/>
                      </dgm:constrLst>
                    </dgm:if>
                    <dgm:else name="Name121">
                      <dgm:constrLst>
                        <dgm:constr type="lMarg"/>
                        <dgm:constr type="tMarg"/>
                        <dgm:constr type="bMarg"/>
                      </dgm:constrLst>
                    </dgm:else>
                  </dgm:choose>
                  <dgm:ruleLst>
                    <dgm:rule type="primFontSz" val="5" fact="NaN" max="NaN"/>
                  </dgm:ruleLst>
                </dgm:layoutNode>
              </dgm:forEach>
              <dgm:forEach name="Name122" axis="ch" ptType="node" st="4" cnt="1">
                <dgm:layoutNode name="bullet4d" styleLbl="node1">
                  <dgm:alg type="sp"/>
                  <dgm:shape xmlns:r="http://schemas.openxmlformats.org/officeDocument/2006/relationships" type="ellipse" r:blip="">
                    <dgm:adjLst/>
                  </dgm:shape>
                  <dgm:presOf/>
                  <dgm:constrLst/>
                  <dgm:ruleLst/>
                </dgm:layoutNode>
                <dgm:layoutNode name="textBox4d" styleLbl="revTx">
                  <dgm:varLst>
                    <dgm:bulletEnabled val="1"/>
                  </dgm:varLst>
                  <dgm:choose name="Name123">
                    <dgm:if name="Name124" func="var" arg="dir" op="equ" val="norm">
                      <dgm:choose name="Name125">
                        <dgm:if name="Name126" axis="root des" ptType="all node" func="maxDepth" op="gt" val="1">
                          <dgm:alg type="tx">
                            <dgm:param type="txAnchorVert" val="t"/>
                            <dgm:param type="parTxLTRAlign" val="l"/>
                            <dgm:param type="parTxRTLAlign" val="r"/>
                          </dgm:alg>
                        </dgm:if>
                        <dgm:else name="Name127">
                          <dgm:alg type="tx">
                            <dgm:param type="txAnchorVert" val="t"/>
                            <dgm:param type="parTxLTRAlign" val="l"/>
                            <dgm:param type="parTxRTLAlign" val="l"/>
                          </dgm:alg>
                        </dgm:else>
                      </dgm:choose>
                    </dgm:if>
                    <dgm:else name="Name128">
                      <dgm:choose name="Name129">
                        <dgm:if name="Name130" axis="root des" ptType="all node" func="maxDepth" op="gt" val="1">
                          <dgm:alg type="tx">
                            <dgm:param type="txAnchorVert" val="b"/>
                            <dgm:param type="txAnchorVertCh" val="b"/>
                            <dgm:param type="parTxLTRAlign" val="l"/>
                            <dgm:param type="parTxRTLAlign" val="r"/>
                          </dgm:alg>
                        </dgm:if>
                        <dgm:else name="Name13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32">
                    <dgm:if name="Name133" func="var" arg="dir" op="equ" val="norm">
                      <dgm:constrLst>
                        <dgm:constr type="rMarg"/>
                        <dgm:constr type="tMarg"/>
                        <dgm:constr type="bMarg"/>
                      </dgm:constrLst>
                    </dgm:if>
                    <dgm:else name="Name134">
                      <dgm:constrLst>
                        <dgm:constr type="lMarg"/>
                        <dgm:constr type="tMarg"/>
                        <dgm:constr type="bMarg"/>
                      </dgm:constrLst>
                    </dgm:else>
                  </dgm:choose>
                  <dgm:ruleLst>
                    <dgm:rule type="primFontSz" val="5" fact="NaN" max="NaN"/>
                  </dgm:ruleLst>
                </dgm:layoutNode>
              </dgm:forEach>
            </dgm:layoutNode>
          </dgm:if>
          <dgm:else name="Name135">
            <dgm:layoutNode name="arrowDiagram5">
              <dgm:alg type="composite">
                <dgm:param type="vertAlign" val="none"/>
                <dgm:param type="horzAlign" val="none"/>
              </dgm:alg>
              <dgm:shape xmlns:r="http://schemas.openxmlformats.org/officeDocument/2006/relationships" r:blip="">
                <dgm:adjLst/>
              </dgm:shape>
              <dgm:presOf/>
              <dgm:choose name="Name136">
                <dgm:if name="Name137" func="var" arg="dir" op="equ" val="norm">
                  <dgm:constrLst>
                    <dgm:constr type="ctrX" for="ch" forName="bullet5a" refType="w" fact="0.11"/>
                    <dgm:constr type="ctrY" for="ch" forName="bullet5a" refType="h" fact="0.762"/>
                    <dgm:constr type="w" for="ch" forName="bullet5a" refType="w" fact="0.023"/>
                    <dgm:constr type="h" for="ch" forName="bullet5a" refType="w" refFor="ch" refForName="bullet5a"/>
                    <dgm:constr type="l" for="ch" forName="textBox5a" refType="ctrX" refFor="ch" refForName="bullet5a"/>
                    <dgm:constr type="t" for="ch" forName="textBox5a" refType="ctrY" refFor="ch" refForName="bullet5a"/>
                    <dgm:constr type="w" for="ch" forName="textBox5a" refType="w" fact="0.131"/>
                    <dgm:constr type="h" for="ch" forName="textBox5a" refType="h" fact="0.238"/>
                    <dgm:constr type="userA" refType="h" refFor="ch" refForName="bullet5a" fact="0.53"/>
                    <dgm:constr type="l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l" for="ch" forName="textBox5b" refType="ctrX" refFor="ch" refForName="bullet5b"/>
                    <dgm:constr type="t" for="ch" forName="textBox5b" refType="ctrY" refFor="ch" refForName="bullet5b"/>
                    <dgm:constr type="w" for="ch" forName="textBox5b" refType="w" fact="0.166"/>
                    <dgm:constr type="h" for="ch" forName="textBox5b" refType="h" fact="0.419"/>
                    <dgm:constr type="userB" refType="h" refFor="ch" refForName="bullet5b" fact="0.53"/>
                    <dgm:constr type="l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l" for="ch" forName="textBox5c" refType="ctrX" refFor="ch" refForName="bullet5c"/>
                    <dgm:constr type="t" for="ch" forName="textBox5c" refType="ctrY" refFor="ch" refForName="bullet5c"/>
                    <dgm:constr type="w" for="ch" forName="textBox5c" refType="w" fact="0.193"/>
                    <dgm:constr type="h" for="ch" forName="textBox5c" refType="h" fact="0.562"/>
                    <dgm:constr type="userC" refType="h" refFor="ch" refForName="bullet5c" fact="0.53"/>
                    <dgm:constr type="l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l" for="ch" forName="textBox5d" refType="ctrX" refFor="ch" refForName="bullet5d"/>
                    <dgm:constr type="t" for="ch" forName="textBox5d" refType="ctrY" refFor="ch" refForName="bullet5d"/>
                    <dgm:constr type="w" for="ch" forName="textBox5d" refType="w" fact="0.2"/>
                    <dgm:constr type="h" for="ch" forName="textBox5d" refType="h" fact="0.67"/>
                    <dgm:constr type="userD" refType="h" refFor="ch" refForName="bullet5d" fact="0.53"/>
                    <dgm:constr type="l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l" for="ch" forName="textBox5e" refType="ctrX" refFor="ch" refForName="bullet5e"/>
                    <dgm:constr type="t" for="ch" forName="textBox5e" refType="ctrY" refFor="ch" refForName="bullet5e"/>
                    <dgm:constr type="w" for="ch" forName="textBox5e" refType="w" fact="0.2"/>
                    <dgm:constr type="h" for="ch" forName="textBox5e" refType="h" fact="0.736"/>
                    <dgm:constr type="userE" refType="h" refFor="ch" refForName="bullet5e" fact="0.53"/>
                    <dgm:constr type="lMarg" for="ch" forName="textBox5e" refType="userE" fact="2.834"/>
                    <dgm:constr type="primFontSz" for="ch" ptType="node" op="equ" val="65"/>
                  </dgm:constrLst>
                </dgm:if>
                <dgm:else name="Name138">
                  <dgm:constrLst>
                    <dgm:constr type="ctrX" for="ch" forName="bullet5a" refType="w" fact="0.11"/>
                    <dgm:constr type="ctrY" for="ch" forName="bullet5a" refType="h" fact="0.762"/>
                    <dgm:constr type="w" for="ch" forName="bullet5a" refType="w" fact="0.023"/>
                    <dgm:constr type="h" for="ch" forName="bullet5a" refType="w" refFor="ch" refForName="bullet5a"/>
                    <dgm:constr type="r" for="ch" forName="textBox5a" refType="ctrX" refFor="ch" refForName="bullet5a"/>
                    <dgm:constr type="b" for="ch" forName="textBox5a" refType="ctrY" refFor="ch" refForName="bullet5a"/>
                    <dgm:constr type="w" for="ch" forName="textBox5a" refType="w" fact="0.11"/>
                    <dgm:constr type="h" for="ch" forName="textBox5a" refType="h" fact="0.762"/>
                    <dgm:constr type="userA" refType="h" refFor="ch" refForName="bullet5a" fact="0.53"/>
                    <dgm:constr type="r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r" for="ch" forName="textBox5b" refType="ctrX" refFor="ch" refForName="bullet5b"/>
                    <dgm:constr type="b" for="ch" forName="textBox5b" refType="ctrY" refFor="ch" refForName="bullet5b"/>
                    <dgm:constr type="w" for="ch" forName="textBox5b" refType="w" fact="0.131"/>
                    <dgm:constr type="h" for="ch" forName="textBox5b" refType="h" fact="0.581"/>
                    <dgm:constr type="userB" refType="h" refFor="ch" refForName="bullet5b" fact="0.53"/>
                    <dgm:constr type="r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r" for="ch" forName="textBox5c" refType="ctrX" refFor="ch" refForName="bullet5c"/>
                    <dgm:constr type="b" for="ch" forName="textBox5c" refType="ctrY" refFor="ch" refForName="bullet5c"/>
                    <dgm:constr type="w" for="ch" forName="textBox5c" refType="w" fact="0.166"/>
                    <dgm:constr type="h" for="ch" forName="textBox5c" refType="h" fact="0.438"/>
                    <dgm:constr type="userC" refType="h" refFor="ch" refForName="bullet5c" fact="0.53"/>
                    <dgm:constr type="r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r" for="ch" forName="textBox5d" refType="ctrX" refFor="ch" refForName="bullet5d"/>
                    <dgm:constr type="b" for="ch" forName="textBox5d" refType="ctrY" refFor="ch" refForName="bullet5d"/>
                    <dgm:constr type="w" for="ch" forName="textBox5d" refType="w" fact="0.193"/>
                    <dgm:constr type="h" for="ch" forName="textBox5d" refType="h" fact="0.33"/>
                    <dgm:constr type="userD" refType="h" refFor="ch" refForName="bullet5d" fact="0.53"/>
                    <dgm:constr type="r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r" for="ch" forName="textBox5e" refType="ctrX" refFor="ch" refForName="bullet5e"/>
                    <dgm:constr type="b" for="ch" forName="textBox5e" refType="ctrY" refFor="ch" refForName="bullet5e"/>
                    <dgm:constr type="w" for="ch" forName="textBox5e" refType="w" fact="0.2"/>
                    <dgm:constr type="h" for="ch" forName="textBox5e" refType="h" fact="0.264"/>
                    <dgm:constr type="userE" refType="h" refFor="ch" refForName="bullet5e" fact="0.53"/>
                    <dgm:constr type="rMarg" for="ch" forName="textBox5e" refType="userE" fact="2.834"/>
                    <dgm:constr type="primFontSz" for="ch" ptType="node" op="equ" val="65"/>
                  </dgm:constrLst>
                </dgm:else>
              </dgm:choose>
              <dgm:ruleLst/>
              <dgm:forEach name="Name139" axis="ch" ptType="node" cnt="1">
                <dgm:layoutNode name="bullet5a" styleLbl="node1">
                  <dgm:alg type="sp"/>
                  <dgm:shape xmlns:r="http://schemas.openxmlformats.org/officeDocument/2006/relationships" type="ellipse" r:blip="">
                    <dgm:adjLst/>
                  </dgm:shape>
                  <dgm:presOf/>
                  <dgm:constrLst/>
                  <dgm:ruleLst/>
                </dgm:layoutNode>
                <dgm:layoutNode name="textBox5a" styleLbl="revTx">
                  <dgm:varLst>
                    <dgm:bulletEnabled val="1"/>
                  </dgm:varLst>
                  <dgm:choose name="Name140">
                    <dgm:if name="Name141" func="var" arg="dir" op="equ" val="norm">
                      <dgm:choose name="Name142">
                        <dgm:if name="Name143" axis="root des" ptType="all node" func="maxDepth" op="gt" val="1">
                          <dgm:alg type="tx">
                            <dgm:param type="txAnchorVert" val="t"/>
                            <dgm:param type="parTxLTRAlign" val="l"/>
                            <dgm:param type="parTxRTLAlign" val="r"/>
                          </dgm:alg>
                        </dgm:if>
                        <dgm:else name="Name144">
                          <dgm:alg type="tx">
                            <dgm:param type="txAnchorVert" val="t"/>
                            <dgm:param type="parTxLTRAlign" val="l"/>
                            <dgm:param type="parTxRTLAlign" val="l"/>
                          </dgm:alg>
                        </dgm:else>
                      </dgm:choose>
                    </dgm:if>
                    <dgm:else name="Name145">
                      <dgm:choose name="Name146">
                        <dgm:if name="Name147" axis="root des" ptType="all node" func="maxDepth" op="gt" val="1">
                          <dgm:alg type="tx">
                            <dgm:param type="txAnchorVert" val="b"/>
                            <dgm:param type="txAnchorVertCh" val="b"/>
                            <dgm:param type="parTxLTRAlign" val="l"/>
                            <dgm:param type="parTxRTLAlign" val="r"/>
                          </dgm:alg>
                        </dgm:if>
                        <dgm:else name="Name14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49">
                    <dgm:if name="Name150" func="var" arg="dir" op="equ" val="norm">
                      <dgm:constrLst>
                        <dgm:constr type="rMarg"/>
                        <dgm:constr type="tMarg"/>
                        <dgm:constr type="bMarg"/>
                      </dgm:constrLst>
                    </dgm:if>
                    <dgm:else name="Name151">
                      <dgm:constrLst>
                        <dgm:constr type="lMarg"/>
                        <dgm:constr type="tMarg"/>
                        <dgm:constr type="bMarg"/>
                      </dgm:constrLst>
                    </dgm:else>
                  </dgm:choose>
                  <dgm:ruleLst>
                    <dgm:rule type="primFontSz" val="5" fact="NaN" max="NaN"/>
                  </dgm:ruleLst>
                </dgm:layoutNode>
              </dgm:forEach>
              <dgm:forEach name="Name152" axis="ch" ptType="node" st="2" cnt="1">
                <dgm:layoutNode name="bullet5b" styleLbl="node1">
                  <dgm:alg type="sp"/>
                  <dgm:shape xmlns:r="http://schemas.openxmlformats.org/officeDocument/2006/relationships" type="ellipse" r:blip="">
                    <dgm:adjLst/>
                  </dgm:shape>
                  <dgm:presOf/>
                  <dgm:constrLst/>
                  <dgm:ruleLst/>
                </dgm:layoutNode>
                <dgm:layoutNode name="textBox5b" styleLbl="revTx">
                  <dgm:varLst>
                    <dgm:bulletEnabled val="1"/>
                  </dgm:varLst>
                  <dgm:choose name="Name153">
                    <dgm:if name="Name154" func="var" arg="dir" op="equ" val="norm">
                      <dgm:choose name="Name155">
                        <dgm:if name="Name156" axis="root des" ptType="all node" func="maxDepth" op="gt" val="1">
                          <dgm:alg type="tx">
                            <dgm:param type="txAnchorVert" val="t"/>
                            <dgm:param type="parTxLTRAlign" val="l"/>
                            <dgm:param type="parTxRTLAlign" val="r"/>
                          </dgm:alg>
                        </dgm:if>
                        <dgm:else name="Name157">
                          <dgm:alg type="tx">
                            <dgm:param type="txAnchorVert" val="t"/>
                            <dgm:param type="parTxLTRAlign" val="l"/>
                            <dgm:param type="parTxRTLAlign" val="l"/>
                          </dgm:alg>
                        </dgm:else>
                      </dgm:choose>
                    </dgm:if>
                    <dgm:else name="Name158">
                      <dgm:choose name="Name159">
                        <dgm:if name="Name160" axis="root des" ptType="all node" func="maxDepth" op="gt" val="1">
                          <dgm:alg type="tx">
                            <dgm:param type="txAnchorVert" val="b"/>
                            <dgm:param type="txAnchorVertCh" val="b"/>
                            <dgm:param type="parTxLTRAlign" val="l"/>
                            <dgm:param type="parTxRTLAlign" val="r"/>
                          </dgm:alg>
                        </dgm:if>
                        <dgm:else name="Name16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62">
                    <dgm:if name="Name163" func="var" arg="dir" op="equ" val="norm">
                      <dgm:constrLst>
                        <dgm:constr type="rMarg"/>
                        <dgm:constr type="tMarg"/>
                        <dgm:constr type="bMarg"/>
                      </dgm:constrLst>
                    </dgm:if>
                    <dgm:else name="Name164">
                      <dgm:constrLst>
                        <dgm:constr type="lMarg"/>
                        <dgm:constr type="tMarg"/>
                        <dgm:constr type="bMarg"/>
                      </dgm:constrLst>
                    </dgm:else>
                  </dgm:choose>
                  <dgm:ruleLst>
                    <dgm:rule type="primFontSz" val="5" fact="NaN" max="NaN"/>
                  </dgm:ruleLst>
                </dgm:layoutNode>
              </dgm:forEach>
              <dgm:forEach name="Name165" axis="ch" ptType="node" st="3" cnt="1">
                <dgm:layoutNode name="bullet5c" styleLbl="node1">
                  <dgm:alg type="sp"/>
                  <dgm:shape xmlns:r="http://schemas.openxmlformats.org/officeDocument/2006/relationships" type="ellipse" r:blip="">
                    <dgm:adjLst/>
                  </dgm:shape>
                  <dgm:presOf/>
                  <dgm:constrLst/>
                  <dgm:ruleLst/>
                </dgm:layoutNode>
                <dgm:layoutNode name="textBox5c" styleLbl="revTx">
                  <dgm:varLst>
                    <dgm:bulletEnabled val="1"/>
                  </dgm:varLst>
                  <dgm:choose name="Name166">
                    <dgm:if name="Name167" func="var" arg="dir" op="equ" val="norm">
                      <dgm:choose name="Name168">
                        <dgm:if name="Name169" axis="root des" ptType="all node" func="maxDepth" op="gt" val="1">
                          <dgm:alg type="tx">
                            <dgm:param type="txAnchorVert" val="t"/>
                            <dgm:param type="parTxLTRAlign" val="l"/>
                            <dgm:param type="parTxRTLAlign" val="r"/>
                          </dgm:alg>
                        </dgm:if>
                        <dgm:else name="Name170">
                          <dgm:alg type="tx">
                            <dgm:param type="txAnchorVert" val="t"/>
                            <dgm:param type="parTxLTRAlign" val="l"/>
                            <dgm:param type="parTxRTLAlign" val="l"/>
                          </dgm:alg>
                        </dgm:else>
                      </dgm:choose>
                    </dgm:if>
                    <dgm:else name="Name171">
                      <dgm:choose name="Name172">
                        <dgm:if name="Name173" axis="root des" ptType="all node" func="maxDepth" op="gt" val="1">
                          <dgm:alg type="tx">
                            <dgm:param type="txAnchorVert" val="b"/>
                            <dgm:param type="txAnchorVertCh" val="b"/>
                            <dgm:param type="parTxLTRAlign" val="l"/>
                            <dgm:param type="parTxRTLAlign" val="r"/>
                          </dgm:alg>
                        </dgm:if>
                        <dgm:else name="Name174">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75">
                    <dgm:if name="Name176" func="var" arg="dir" op="equ" val="norm">
                      <dgm:constrLst>
                        <dgm:constr type="rMarg"/>
                        <dgm:constr type="tMarg"/>
                        <dgm:constr type="bMarg"/>
                      </dgm:constrLst>
                    </dgm:if>
                    <dgm:else name="Name177">
                      <dgm:constrLst>
                        <dgm:constr type="lMarg"/>
                        <dgm:constr type="tMarg"/>
                        <dgm:constr type="bMarg"/>
                      </dgm:constrLst>
                    </dgm:else>
                  </dgm:choose>
                  <dgm:ruleLst>
                    <dgm:rule type="primFontSz" val="5" fact="NaN" max="NaN"/>
                  </dgm:ruleLst>
                </dgm:layoutNode>
              </dgm:forEach>
              <dgm:forEach name="Name178" axis="ch" ptType="node" st="4" cnt="1">
                <dgm:layoutNode name="bullet5d" styleLbl="node1">
                  <dgm:alg type="sp"/>
                  <dgm:shape xmlns:r="http://schemas.openxmlformats.org/officeDocument/2006/relationships" type="ellipse" r:blip="">
                    <dgm:adjLst/>
                  </dgm:shape>
                  <dgm:presOf/>
                  <dgm:constrLst/>
                  <dgm:ruleLst/>
                </dgm:layoutNode>
                <dgm:layoutNode name="textBox5d" styleLbl="revTx">
                  <dgm:varLst>
                    <dgm:bulletEnabled val="1"/>
                  </dgm:varLst>
                  <dgm:choose name="Name179">
                    <dgm:if name="Name180" func="var" arg="dir" op="equ" val="norm">
                      <dgm:choose name="Name181">
                        <dgm:if name="Name182" axis="root des" ptType="all node" func="maxDepth" op="gt" val="1">
                          <dgm:alg type="tx">
                            <dgm:param type="txAnchorVert" val="t"/>
                            <dgm:param type="parTxLTRAlign" val="l"/>
                            <dgm:param type="parTxRTLAlign" val="r"/>
                          </dgm:alg>
                        </dgm:if>
                        <dgm:else name="Name183">
                          <dgm:alg type="tx">
                            <dgm:param type="txAnchorVert" val="t"/>
                            <dgm:param type="parTxLTRAlign" val="l"/>
                            <dgm:param type="parTxRTLAlign" val="l"/>
                          </dgm:alg>
                        </dgm:else>
                      </dgm:choose>
                    </dgm:if>
                    <dgm:else name="Name184">
                      <dgm:choose name="Name185">
                        <dgm:if name="Name186" axis="root des" ptType="all node" func="maxDepth" op="gt" val="1">
                          <dgm:alg type="tx">
                            <dgm:param type="txAnchorVert" val="b"/>
                            <dgm:param type="txAnchorVertCh" val="b"/>
                            <dgm:param type="parTxLTRAlign" val="l"/>
                            <dgm:param type="parTxRTLAlign" val="r"/>
                          </dgm:alg>
                        </dgm:if>
                        <dgm:else name="Name187">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88">
                    <dgm:if name="Name189" func="var" arg="dir" op="equ" val="norm">
                      <dgm:constrLst>
                        <dgm:constr type="rMarg"/>
                        <dgm:constr type="tMarg"/>
                        <dgm:constr type="bMarg"/>
                      </dgm:constrLst>
                    </dgm:if>
                    <dgm:else name="Name190">
                      <dgm:constrLst>
                        <dgm:constr type="lMarg"/>
                        <dgm:constr type="tMarg"/>
                        <dgm:constr type="bMarg"/>
                      </dgm:constrLst>
                    </dgm:else>
                  </dgm:choose>
                  <dgm:ruleLst>
                    <dgm:rule type="primFontSz" val="5" fact="NaN" max="NaN"/>
                  </dgm:ruleLst>
                </dgm:layoutNode>
              </dgm:forEach>
              <dgm:forEach name="Name191" axis="ch" ptType="node" st="5" cnt="1">
                <dgm:layoutNode name="bullet5e" styleLbl="node1">
                  <dgm:alg type="sp"/>
                  <dgm:shape xmlns:r="http://schemas.openxmlformats.org/officeDocument/2006/relationships" type="ellipse" r:blip="">
                    <dgm:adjLst/>
                  </dgm:shape>
                  <dgm:presOf/>
                  <dgm:constrLst/>
                  <dgm:ruleLst/>
                </dgm:layoutNode>
                <dgm:layoutNode name="textBox5e" styleLbl="revTx">
                  <dgm:varLst>
                    <dgm:bulletEnabled val="1"/>
                  </dgm:varLst>
                  <dgm:choose name="Name192">
                    <dgm:if name="Name193" func="var" arg="dir" op="equ" val="norm">
                      <dgm:choose name="Name194">
                        <dgm:if name="Name195" axis="root des" ptType="all node" func="maxDepth" op="gt" val="1">
                          <dgm:alg type="tx">
                            <dgm:param type="txAnchorVert" val="t"/>
                            <dgm:param type="parTxLTRAlign" val="l"/>
                            <dgm:param type="parTxRTLAlign" val="r"/>
                          </dgm:alg>
                        </dgm:if>
                        <dgm:else name="Name196">
                          <dgm:alg type="tx">
                            <dgm:param type="txAnchorVert" val="t"/>
                            <dgm:param type="parTxLTRAlign" val="l"/>
                            <dgm:param type="parTxRTLAlign" val="l"/>
                          </dgm:alg>
                        </dgm:else>
                      </dgm:choose>
                    </dgm:if>
                    <dgm:else name="Name197">
                      <dgm:choose name="Name198">
                        <dgm:if name="Name199" axis="root des" ptType="all node" func="maxDepth" op="gt" val="1">
                          <dgm:alg type="tx">
                            <dgm:param type="txAnchorVert" val="b"/>
                            <dgm:param type="txAnchorVertCh" val="b"/>
                            <dgm:param type="parTxLTRAlign" val="l"/>
                            <dgm:param type="parTxRTLAlign" val="r"/>
                          </dgm:alg>
                        </dgm:if>
                        <dgm:else name="Name200">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1">
                    <dgm:if name="Name202" func="var" arg="dir" op="equ" val="norm">
                      <dgm:constrLst>
                        <dgm:constr type="rMarg"/>
                        <dgm:constr type="tMarg"/>
                        <dgm:constr type="bMarg"/>
                      </dgm:constrLst>
                    </dgm:if>
                    <dgm:else name="Name203">
                      <dgm:constrLst>
                        <dgm:constr type="lMarg"/>
                        <dgm:constr type="tMarg"/>
                        <dgm:constr type="bMarg"/>
                      </dgm:constrLst>
                    </dgm:else>
                  </dgm:choose>
                  <dgm:ruleLst>
                    <dgm:rule type="primFontSz" val="5" fact="NaN" max="NaN"/>
                  </dgm:ruleLst>
                </dgm:layoutNode>
              </dgm:forEach>
            </dgm:layoutNode>
          </dgm:else>
        </dgm:choose>
      </dgm:if>
      <dgm:else name="Name204"/>
    </dgm:choose>
  </dgm:layoutNode>
</dgm:layoutDef>
</file>

<file path=ppt/diagrams/layout24.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5.xml><?xml version="1.0" encoding="utf-8"?>
<dgm:layoutDef xmlns:dgm="http://schemas.openxmlformats.org/drawingml/2006/diagram" xmlns:a="http://schemas.openxmlformats.org/drawingml/2006/main" uniqueId="urn:microsoft.com/office/officeart/2009/layout/CircleArrowProcess">
  <dgm:title val=""/>
  <dgm:desc val=""/>
  <dgm:catLst>
    <dgm:cat type="process" pri="16500"/>
    <dgm:cat type="cycle" pri="160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val="7"/>
      <dgm:chPref val="7"/>
      <dgm:dir/>
      <dgm:animLvl val="lvl"/>
    </dgm:varLst>
    <dgm:shape xmlns:r="http://schemas.openxmlformats.org/officeDocument/2006/relationships" r:blip="">
      <dgm:adjLst/>
    </dgm:shape>
    <dgm:choose name="Name1">
      <dgm:if name="Name2" func="var" arg="dir" op="equ" val="norm">
        <dgm:choose name="Name3">
          <dgm:if name="Name4"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5"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1144"/>
              <dgm:constr type="t" for="ch" forName="Accent1" refType="h" fact="0"/>
              <dgm:constr type="w" for="ch" forName="Accent1" refType="w" fact="0.5542"/>
              <dgm:constr type="h" for="ch" forName="Accent1" refType="h" fact="0.6665"/>
              <dgm:constr type="l" for="ch" forName="Parent1" refType="w" fact="0.2368"/>
              <dgm:constr type="t" for="ch" forName="Parent1" refType="h" fact="0.2413"/>
              <dgm:constr type="w" for="ch" forName="Parent1" refType="w" fact="0.3092"/>
              <dgm:constr type="h" for="ch" forName="Parent1" refType="h" fact="0.1859"/>
              <dgm:constr type="l" for="ch" forName="Parent2" refType="w" fact="0.0822"/>
              <dgm:constr type="t" for="ch" forName="Parent2" refType="h" fact="0.625"/>
              <dgm:constr type="w" for="ch" forName="Parent2" refType="w" fact="0.3092"/>
              <dgm:constr type="h" for="ch" forName="Parent2" refType="h" fact="0.1859"/>
              <dgm:constr type="l" for="ch" forName="Child1" refType="w" fact="0.6678"/>
              <dgm:constr type="t" for="ch" forName="Child1" refType="h" fact="0.1978"/>
              <dgm:constr type="w" for="ch" forName="Child1" refType="w" fact="0.3322"/>
              <dgm:constr type="h" for="ch" forName="Child1" refType="h" fact="0.265"/>
              <dgm:constr type="l" for="ch" forName="Child2" refType="w" fact="0.5164"/>
              <dgm:constr type="t" for="ch" forName="Child2" refType="h" fact="0.5855"/>
              <dgm:constr type="w" for="ch" forName="Child2" refType="w" fact="0.3322"/>
              <dgm:constr type="h" for="ch" forName="Child2" refType="h" fact="0.265"/>
              <dgm:constr type="l" for="ch" forName="Accent2" refType="w" fact="0"/>
              <dgm:constr type="t" for="ch" forName="Accent2" refType="h" fact="0.4272"/>
              <dgm:constr type="w" for="ch" forName="Accent2" refType="w" fact="0.4761"/>
              <dgm:constr type="h" for="ch" forName="Accent2" refType="h" fact="0.5728"/>
            </dgm:constrLst>
          </dgm:if>
          <dgm:if name="Name6"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1479"/>
              <dgm:constr type="t" for="ch" forName="Accent1" refType="h" fact="0"/>
              <dgm:constr type="w" for="ch" forName="Accent1" refType="w" fact="0.5325"/>
              <dgm:constr type="h" for="ch" forName="Accent1" refType="h" fact="0.4814"/>
              <dgm:constr type="l" for="ch" forName="Accent2" refType="w" fact="0"/>
              <dgm:constr type="t" for="ch" forName="Accent2" refType="h" fact="0.2766"/>
              <dgm:constr type="w" for="ch" forName="Accent2" refType="w" fact="0.5325"/>
              <dgm:constr type="h" for="ch" forName="Accent2" refType="h" fact="0.4814"/>
              <dgm:constr type="l" for="ch" forName="Parent1" refType="w" fact="0.2656"/>
              <dgm:constr type="t" for="ch" forName="Parent1" refType="h" fact="0.1738"/>
              <dgm:constr type="w" for="ch" forName="Parent1" refType="w" fact="0.2959"/>
              <dgm:constr type="h" for="ch" forName="Parent1" refType="h" fact="0.1337"/>
              <dgm:constr type="l" for="ch" forName="Accent3" refType="w" fact="0.1858"/>
              <dgm:constr type="t" for="ch" forName="Accent3" refType="h" fact="0.5863"/>
              <dgm:constr type="w" for="ch" forName="Accent3" refType="w" fact="0.4575"/>
              <dgm:constr type="h" for="ch" forName="Accent3" refType="h" fact="0.4137"/>
              <dgm:constr type="l" for="ch" forName="Parent2" refType="w" fact="0.1183"/>
              <dgm:constr type="t" for="ch" forName="Parent2" refType="h" fact="0.452"/>
              <dgm:constr type="w" for="ch" forName="Parent2" refType="w" fact="0.2959"/>
              <dgm:constr type="h" for="ch" forName="Parent2" refType="h" fact="0.1337"/>
              <dgm:constr type="l" for="ch" forName="Parent3" refType="w" fact="0.2663"/>
              <dgm:constr type="t" for="ch" forName="Parent3" refType="h" fact="0.7306"/>
              <dgm:constr type="w" for="ch" forName="Parent3" refType="w" fact="0.2959"/>
              <dgm:constr type="h" for="ch" forName="Parent3" refType="h" fact="0.1337"/>
              <dgm:constr type="l" for="ch" forName="Child2" refType="w" fact="0.5325"/>
              <dgm:constr type="t" for="ch" forName="Child2" refType="h" fact="0.4217"/>
              <dgm:constr type="w" for="ch" forName="Child2" refType="w" fact="0.3195"/>
              <dgm:constr type="h" for="ch" forName="Child2" refType="h" fact="0.1926"/>
              <dgm:constr type="l" for="ch" forName="Child1" refType="w" fact="0.6805"/>
              <dgm:constr type="t" for="ch" forName="Child1" refType="h" fact="0.1435"/>
              <dgm:constr type="w" for="ch" forName="Child1" refType="w" fact="0.3195"/>
              <dgm:constr type="h" for="ch" forName="Child1" refType="h" fact="0.1926"/>
              <dgm:constr type="l" for="ch" forName="Child3" refType="w" fact="0.6805"/>
              <dgm:constr type="t" for="ch" forName="Child3" refType="h" fact="0.6998"/>
              <dgm:constr type="w" for="ch" forName="Child3" refType="w" fact="0.3195"/>
              <dgm:constr type="h" for="ch" forName="Child3" refType="h" fact="0.1926"/>
            </dgm:constrLst>
          </dgm:if>
          <dgm:if name="Name7"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1481"/>
              <dgm:constr type="t" for="ch" forName="Accent1" refType="h" fact="0"/>
              <dgm:constr type="w" for="ch" forName="Accent1" refType="w" fact="0.5331"/>
              <dgm:constr type="h" for="ch" forName="Accent1" refType="h" fact="0.3771"/>
              <dgm:constr type="l" for="ch" forName="Accent2" refType="w" fact="0"/>
              <dgm:constr type="t" for="ch" forName="Accent2" refType="h" fact="0.2167"/>
              <dgm:constr type="w" for="ch" forName="Accent2" refType="w" fact="0.5331"/>
              <dgm:constr type="h" for="ch" forName="Accent2" refType="h" fact="0.3771"/>
              <dgm:constr type="l" for="ch" forName="Accent3" refType="w" fact="0.1481"/>
              <dgm:constr type="t" for="ch" forName="Accent3" refType="h" fact="0.4342"/>
              <dgm:constr type="w" for="ch" forName="Accent3" refType="w" fact="0.5331"/>
              <dgm:constr type="h" for="ch" forName="Accent3" refType="h" fact="0.3771"/>
              <dgm:constr type="l" for="ch" forName="Parent1" refType="w" fact="0.2658"/>
              <dgm:constr type="t" for="ch" forName="Parent1" refType="h" fact="0.1365"/>
              <dgm:constr type="w" for="ch" forName="Parent1" refType="w" fact="0.2975"/>
              <dgm:constr type="h" for="ch" forName="Parent1" refType="h" fact="0.1052"/>
              <dgm:constr type="l" for="ch" forName="Parent2" refType="w" fact="0.1171"/>
              <dgm:constr type="t" for="ch" forName="Parent2" refType="h" fact="0.3536"/>
              <dgm:constr type="w" for="ch" forName="Parent2" refType="w" fact="0.2975"/>
              <dgm:constr type="h" for="ch" forName="Parent2" refType="h" fact="0.1052"/>
              <dgm:constr type="l" for="ch" forName="Parent3" refType="w" fact="0.2658"/>
              <dgm:constr type="t" for="ch" forName="Parent3" refType="h" fact="0.5707"/>
              <dgm:constr type="w" for="ch" forName="Parent3" refType="w" fact="0.2975"/>
              <dgm:constr type="h" for="ch" forName="Parent3" refType="h" fact="0.1052"/>
              <dgm:constr type="l" for="ch" forName="Parent4" refType="w" fact="0.1171"/>
              <dgm:constr type="t" for="ch" forName="Parent4" refType="h" fact="0.7878"/>
              <dgm:constr type="w" for="ch" forName="Parent4" refType="w" fact="0.2975"/>
              <dgm:constr type="h" for="ch" forName="Parent4" refType="h" fact="0.1052"/>
              <dgm:constr type="l" for="ch" forName="Child1" refType="w" fact="0.6804"/>
              <dgm:constr type="t" for="ch" forName="Child1" refType="h" fact="0.1119"/>
              <dgm:constr type="w" for="ch" forName="Child1" refType="w" fact="0.3196"/>
              <dgm:constr type="h" for="ch" forName="Child1" refType="h" fact="0.15"/>
              <dgm:constr type="l" for="ch" forName="Child2" refType="w" fact="0.5348"/>
              <dgm:constr type="t" for="ch" forName="Child2" refType="h" fact="0.3312"/>
              <dgm:constr type="w" for="ch" forName="Child2" refType="w" fact="0.3196"/>
              <dgm:constr type="h" for="ch" forName="Child2" refType="h" fact="0.15"/>
              <dgm:constr type="l" for="ch" forName="Child3" refType="w" fact="0.6804"/>
              <dgm:constr type="t" for="ch" forName="Child3" refType="h" fact="0.5461"/>
              <dgm:constr type="w" for="ch" forName="Child3" refType="w" fact="0.3196"/>
              <dgm:constr type="h" for="ch" forName="Child3" refType="h" fact="0.15"/>
              <dgm:constr type="l" for="ch" forName="Child4" refType="w" fact="0.5348"/>
              <dgm:constr type="t" for="ch" forName="Child4" refType="h" fact="0.7632"/>
              <dgm:constr type="w" for="ch" forName="Child4" refType="w" fact="0.3196"/>
              <dgm:constr type="h" for="ch" forName="Child4" refType="h" fact="0.15"/>
              <dgm:constr type="l" for="ch" forName="Accent4" refType="w" fact="0.038"/>
              <dgm:constr type="t" for="ch" forName="Accent4" refType="h" fact="0.6759"/>
              <dgm:constr type="w" for="ch" forName="Accent4" refType="w" fact="0.458"/>
              <dgm:constr type="h" for="ch" forName="Accent4" refType="h" fact="0.3241"/>
            </dgm:constrLst>
          </dgm:if>
          <dgm:if name="Name8"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1481"/>
              <dgm:constr type="t" for="ch" forName="Accent1" refType="h" fact="0"/>
              <dgm:constr type="w" for="ch" forName="Accent1" refType="w" fact="0.5331"/>
              <dgm:constr type="h" for="ch" forName="Accent1" refType="h" fact="0.3098"/>
              <dgm:constr type="l" for="ch" forName="Accent2" refType="w" fact="0"/>
              <dgm:constr type="t" for="ch" forName="Accent2" refType="h" fact="0.178"/>
              <dgm:constr type="w" for="ch" forName="Accent2" refType="w" fact="0.5331"/>
              <dgm:constr type="h" for="ch" forName="Accent2" refType="h" fact="0.3098"/>
              <dgm:constr type="l" for="ch" forName="Accent3" refType="w" fact="0.1481"/>
              <dgm:constr type="t" for="ch" forName="Accent3" refType="h" fact="0.3568"/>
              <dgm:constr type="w" for="ch" forName="Accent3" refType="w" fact="0.5331"/>
              <dgm:constr type="h" for="ch" forName="Accent3" refType="h" fact="0.3098"/>
              <dgm:constr type="l" for="ch" forName="Accent4" refType="w" fact="0"/>
              <dgm:constr type="t" for="ch" forName="Accent4" refType="h" fact="0.5351"/>
              <dgm:constr type="w" for="ch" forName="Accent4" refType="w" fact="0.5331"/>
              <dgm:constr type="h" for="ch" forName="Accent4" refType="h" fact="0.3098"/>
              <dgm:constr type="l" for="ch" forName="Accent5" refType="w" fact="0.186"/>
              <dgm:constr type="t" for="ch" forName="Accent5" refType="h" fact="0.7337"/>
              <dgm:constr type="w" for="ch" forName="Accent5" refType="w" fact="0.458"/>
              <dgm:constr type="h" for="ch" forName="Accent5" refType="h" fact="0.2663"/>
              <dgm:constr type="l" for="ch" forName="Parent1" refType="w" fact="0.2658"/>
              <dgm:constr type="t" for="ch" forName="Parent1" refType="h" fact="0.1122"/>
              <dgm:constr type="w" for="ch" forName="Parent1" refType="w" fact="0.2975"/>
              <dgm:constr type="h" for="ch" forName="Parent1" refType="h" fact="0.0864"/>
              <dgm:constr type="l" for="ch" forName="Parent2" refType="w" fact="0.1171"/>
              <dgm:constr type="t" for="ch" forName="Parent2" refType="h" fact="0.2906"/>
              <dgm:constr type="w" for="ch" forName="Parent2" refType="w" fact="0.2975"/>
              <dgm:constr type="h" for="ch" forName="Parent2" refType="h" fact="0.0864"/>
              <dgm:constr type="l" for="ch" forName="Parent3" refType="w" fact="0.2658"/>
              <dgm:constr type="t" for="ch" forName="Parent3" refType="h" fact="0.4689"/>
              <dgm:constr type="w" for="ch" forName="Parent3" refType="w" fact="0.2975"/>
              <dgm:constr type="h" for="ch" forName="Parent3" refType="h" fact="0.0864"/>
              <dgm:constr type="l" for="ch" forName="Parent4" refType="w" fact="0.1171"/>
              <dgm:constr type="t" for="ch" forName="Parent4" refType="h" fact="0.6473"/>
              <dgm:constr type="w" for="ch" forName="Parent4" refType="w" fact="0.2975"/>
              <dgm:constr type="h" for="ch" forName="Parent4" refType="h" fact="0.0864"/>
              <dgm:constr type="l" for="ch" forName="Parent5" refType="w" fact="0.2658"/>
              <dgm:constr type="t" for="ch" forName="Parent5" refType="h" fact="0.8257"/>
              <dgm:constr type="w" for="ch" forName="Parent5" refType="w" fact="0.2975"/>
              <dgm:constr type="h" for="ch" forName="Parent5" refType="h" fact="0.0864"/>
              <dgm:constr type="l" for="ch" forName="Child1" refType="w" fact="0.6804"/>
              <dgm:constr type="t" for="ch" forName="Child1" refType="h" fact="0.0919"/>
              <dgm:constr type="w" for="ch" forName="Child1" refType="w" fact="0.3196"/>
              <dgm:constr type="h" for="ch" forName="Child1" refType="h" fact="0.1232"/>
              <dgm:constr type="l" for="ch" forName="Child2" refType="w" fact="0.5348"/>
              <dgm:constr type="t" for="ch" forName="Child2" refType="h" fact="0.2722"/>
              <dgm:constr type="w" for="ch" forName="Child2" refType="w" fact="0.3196"/>
              <dgm:constr type="h" for="ch" forName="Child2" refType="h" fact="0.1232"/>
              <dgm:constr type="l" for="ch" forName="Child3" refType="w" fact="0.6804"/>
              <dgm:constr type="t" for="ch" forName="Child3" refType="h" fact="0.4487"/>
              <dgm:constr type="w" for="ch" forName="Child3" refType="w" fact="0.3196"/>
              <dgm:constr type="h" for="ch" forName="Child3" refType="h" fact="0.1232"/>
              <dgm:constr type="l" for="ch" forName="Child4" refType="w" fact="0.5348"/>
              <dgm:constr type="t" for="ch" forName="Child4" refType="h" fact="0.6271"/>
              <dgm:constr type="w" for="ch" forName="Child4" refType="w" fact="0.3196"/>
              <dgm:constr type="h" for="ch" forName="Child4" refType="h" fact="0.1232"/>
              <dgm:constr type="l" for="ch" forName="Child5" refType="w" fact="0.6804"/>
              <dgm:constr type="t" for="ch" forName="Child5" refType="h" fact="0.8073"/>
              <dgm:constr type="w" for="ch" forName="Child5" refType="w" fact="0.3196"/>
              <dgm:constr type="h" for="ch" forName="Child5" refType="h" fact="0.1232"/>
            </dgm:constrLst>
          </dgm:if>
          <dgm:if name="Name9"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1481"/>
              <dgm:constr type="t" for="ch" forName="Accent1" refType="h" fact="0"/>
              <dgm:constr type="w" for="ch" forName="Accent1" refType="w" fact="0.5331"/>
              <dgm:constr type="h" for="ch" forName="Accent1" refType="h" fact="0.2629"/>
              <dgm:constr type="l" for="ch" forName="Accent2" refType="w" fact="0"/>
              <dgm:constr type="t" for="ch" forName="Accent2" refType="h" fact="0.1511"/>
              <dgm:constr type="w" for="ch" forName="Accent2" refType="w" fact="0.5331"/>
              <dgm:constr type="h" for="ch" forName="Accent2" refType="h" fact="0.2629"/>
              <dgm:constr type="l" for="ch" forName="Accent3" refType="w" fact="0.1481"/>
              <dgm:constr type="t" for="ch" forName="Accent3" refType="h" fact="0.3027"/>
              <dgm:constr type="w" for="ch" forName="Accent3" refType="w" fact="0.5331"/>
              <dgm:constr type="h" for="ch" forName="Accent3" refType="h" fact="0.2629"/>
              <dgm:constr type="l" for="ch" forName="Accent4" refType="w" fact="0"/>
              <dgm:constr type="t" for="ch" forName="Accent4" refType="h" fact="0.4541"/>
              <dgm:constr type="w" for="ch" forName="Accent4" refType="w" fact="0.5331"/>
              <dgm:constr type="h" for="ch" forName="Accent4" refType="h" fact="0.2629"/>
              <dgm:constr type="l" for="ch" forName="Parent1" refType="w" fact="0.2658"/>
              <dgm:constr type="t" for="ch" forName="Parent1" refType="h" fact="0.0952"/>
              <dgm:constr type="w" for="ch" forName="Parent1" refType="w" fact="0.2975"/>
              <dgm:constr type="h" for="ch" forName="Parent1" refType="h" fact="0.0733"/>
              <dgm:constr type="l" for="ch" forName="Parent2" refType="w" fact="0.1171"/>
              <dgm:constr type="t" for="ch" forName="Parent2" refType="h" fact="0.2466"/>
              <dgm:constr type="w" for="ch" forName="Parent2" refType="w" fact="0.2975"/>
              <dgm:constr type="h" for="ch" forName="Parent2" refType="h" fact="0.0733"/>
              <dgm:constr type="l" for="ch" forName="Parent3" refType="w" fact="0.2658"/>
              <dgm:constr type="t" for="ch" forName="Parent3" refType="h" fact="0.3979"/>
              <dgm:constr type="w" for="ch" forName="Parent3" refType="w" fact="0.2975"/>
              <dgm:constr type="h" for="ch" forName="Parent3" refType="h" fact="0.0733"/>
              <dgm:constr type="l" for="ch" forName="Parent4" refType="w" fact="0.1171"/>
              <dgm:constr type="t" for="ch" forName="Parent4" refType="h" fact="0.5493"/>
              <dgm:constr type="w" for="ch" forName="Parent4" refType="w" fact="0.2975"/>
              <dgm:constr type="h" for="ch" forName="Parent4" refType="h" fact="0.0733"/>
              <dgm:constr type="l" for="ch" forName="Child1" refType="w" fact="0.6804"/>
              <dgm:constr type="t" for="ch" forName="Child1" refType="h" fact="0.078"/>
              <dgm:constr type="w" for="ch" forName="Child1" refType="w" fact="0.3196"/>
              <dgm:constr type="h" for="ch" forName="Child1" refType="h" fact="0.1046"/>
              <dgm:constr type="l" for="ch" forName="Child2" refType="w" fact="0.5348"/>
              <dgm:constr type="t" for="ch" forName="Child2" refType="h" fact="0.231"/>
              <dgm:constr type="w" for="ch" forName="Child2" refType="w" fact="0.3196"/>
              <dgm:constr type="h" for="ch" forName="Child2" refType="h" fact="0.1046"/>
              <dgm:constr type="l" for="ch" forName="Child3" refType="w" fact="0.6804"/>
              <dgm:constr type="t" for="ch" forName="Child3" refType="h" fact="0.3808"/>
              <dgm:constr type="w" for="ch" forName="Child3" refType="w" fact="0.3196"/>
              <dgm:constr type="h" for="ch" forName="Child3" refType="h" fact="0.1046"/>
              <dgm:constr type="l" for="ch" forName="Child4" refType="w" fact="0.5348"/>
              <dgm:constr type="t" for="ch" forName="Child4" refType="h" fact="0.5322"/>
              <dgm:constr type="w" for="ch" forName="Child4" refType="w" fact="0.3196"/>
              <dgm:constr type="h" for="ch" forName="Child4" refType="h" fact="0.1046"/>
              <dgm:constr type="l" for="ch" forName="Accent5" refType="w" fact="0.1481"/>
              <dgm:constr type="t" for="ch" forName="Accent5" refType="h" fact="0.6053"/>
              <dgm:constr type="w" for="ch" forName="Accent5" refType="w" fact="0.5331"/>
              <dgm:constr type="h" for="ch" forName="Accent5" refType="h" fact="0.2629"/>
              <dgm:constr type="l" for="ch" forName="Accent6" refType="w" fact="0.038"/>
              <dgm:constr type="t" for="ch" forName="Accent6" refType="h" fact="0.774"/>
              <dgm:constr type="w" for="ch" forName="Accent6" refType="w" fact="0.458"/>
              <dgm:constr type="h" for="ch" forName="Accent6" refType="h" fact="0.226"/>
              <dgm:constr type="l" for="ch" forName="Parent5" refType="w" fact="0.2658"/>
              <dgm:constr type="t" for="ch" forName="Parent5" refType="h" fact="0.7005"/>
              <dgm:constr type="w" for="ch" forName="Parent5" refType="w" fact="0.2975"/>
              <dgm:constr type="h" for="ch" forName="Parent5" refType="h" fact="0.0733"/>
              <dgm:constr type="l" for="ch" forName="Parent6" refType="w" fact="0.1171"/>
              <dgm:constr type="t" for="ch" forName="Parent6" refType="h" fact="0.8519"/>
              <dgm:constr type="w" for="ch" forName="Parent6" refType="w" fact="0.2975"/>
              <dgm:constr type="h" for="ch" forName="Parent6" refType="h" fact="0.0733"/>
              <dgm:constr type="l" for="ch" forName="Child5" refType="w" fact="0.6804"/>
              <dgm:constr type="t" for="ch" forName="Child5" refType="h" fact="0.6833"/>
              <dgm:constr type="w" for="ch" forName="Child5" refType="w" fact="0.3196"/>
              <dgm:constr type="h" for="ch" forName="Child5" refType="h" fact="0.1046"/>
              <dgm:constr type="l" for="ch" forName="Child6" refType="w" fact="0.5348"/>
              <dgm:constr type="t" for="ch" forName="Child6" refType="h" fact="0.8347"/>
              <dgm:constr type="w" for="ch" forName="Child6" refType="w" fact="0.3196"/>
              <dgm:constr type="h" for="ch" forName="Child6" refType="h" fact="0.1046"/>
            </dgm:constrLst>
          </dgm:if>
          <dgm:else name="Name10">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1481"/>
              <dgm:constr type="t" for="ch" forName="Accent1" refType="h" fact="0"/>
              <dgm:constr type="w" for="ch" forName="Accent1" refType="w" fact="0.5331"/>
              <dgm:constr type="h" for="ch" forName="Accent1" refType="h" fact="0.2284"/>
              <dgm:constr type="l" for="ch" forName="Accent2" refType="w" fact="0"/>
              <dgm:constr type="t" for="ch" forName="Accent2" refType="h" fact="0.1312"/>
              <dgm:constr type="w" for="ch" forName="Accent2" refType="w" fact="0.5331"/>
              <dgm:constr type="h" for="ch" forName="Accent2" refType="h" fact="0.2284"/>
              <dgm:constr type="l" for="ch" forName="Accent3" refType="w" fact="0.1481"/>
              <dgm:constr type="t" for="ch" forName="Accent3" refType="h" fact="0.263"/>
              <dgm:constr type="w" for="ch" forName="Accent3" refType="w" fact="0.5331"/>
              <dgm:constr type="h" for="ch" forName="Accent3" refType="h" fact="0.2284"/>
              <dgm:constr type="l" for="ch" forName="Accent4" refType="w" fact="0"/>
              <dgm:constr type="t" for="ch" forName="Accent4" refType="h" fact="0.3945"/>
              <dgm:constr type="w" for="ch" forName="Accent4" refType="w" fact="0.5331"/>
              <dgm:constr type="h" for="ch" forName="Accent4" refType="h" fact="0.2284"/>
              <dgm:constr type="l" for="ch" forName="Parent1" refType="w" fact="0.2658"/>
              <dgm:constr type="t" for="ch" forName="Parent1" refType="h" fact="0.0827"/>
              <dgm:constr type="w" for="ch" forName="Parent1" refType="w" fact="0.2975"/>
              <dgm:constr type="h" for="ch" forName="Parent1" refType="h" fact="0.0637"/>
              <dgm:constr type="l" for="ch" forName="Parent2" refType="w" fact="0.1171"/>
              <dgm:constr type="t" for="ch" forName="Parent2" refType="h" fact="0.2142"/>
              <dgm:constr type="w" for="ch" forName="Parent2" refType="w" fact="0.2975"/>
              <dgm:constr type="h" for="ch" forName="Parent2" refType="h" fact="0.0637"/>
              <dgm:constr type="l" for="ch" forName="Parent3" refType="w" fact="0.2658"/>
              <dgm:constr type="t" for="ch" forName="Parent3" refType="h" fact="0.3457"/>
              <dgm:constr type="w" for="ch" forName="Parent3" refType="w" fact="0.2975"/>
              <dgm:constr type="h" for="ch" forName="Parent3" refType="h" fact="0.0637"/>
              <dgm:constr type="l" for="ch" forName="Parent4" refType="w" fact="0.1171"/>
              <dgm:constr type="t" for="ch" forName="Parent4" refType="h" fact="0.4772"/>
              <dgm:constr type="w" for="ch" forName="Parent4" refType="w" fact="0.2975"/>
              <dgm:constr type="h" for="ch" forName="Parent4" refType="h" fact="0.0637"/>
              <dgm:constr type="l" for="ch" forName="Child1" refType="w" fact="0.6804"/>
              <dgm:constr type="t" for="ch" forName="Child1" refType="h" fact="0.0678"/>
              <dgm:constr type="w" for="ch" forName="Child1" refType="w" fact="0.3196"/>
              <dgm:constr type="h" for="ch" forName="Child1" refType="h" fact="0.0908"/>
              <dgm:constr type="l" for="ch" forName="Child2" refType="w" fact="0.5348"/>
              <dgm:constr type="t" for="ch" forName="Child2" refType="h" fact="0.2006"/>
              <dgm:constr type="w" for="ch" forName="Child2" refType="w" fact="0.3196"/>
              <dgm:constr type="h" for="ch" forName="Child2" refType="h" fact="0.0908"/>
              <dgm:constr type="l" for="ch" forName="Child3" refType="w" fact="0.6804"/>
              <dgm:constr type="t" for="ch" forName="Child3" refType="h" fact="0.3308"/>
              <dgm:constr type="w" for="ch" forName="Child3" refType="w" fact="0.3196"/>
              <dgm:constr type="h" for="ch" forName="Child3" refType="h" fact="0.0908"/>
              <dgm:constr type="l" for="ch" forName="Child4" refType="w" fact="0.5348"/>
              <dgm:constr type="t" for="ch" forName="Child4" refType="h" fact="0.4623"/>
              <dgm:constr type="w" for="ch" forName="Child4" refType="w" fact="0.3196"/>
              <dgm:constr type="h" for="ch" forName="Child4" refType="h" fact="0.0908"/>
              <dgm:constr type="l" for="ch" forName="Accent5" refType="w" fact="0.1481"/>
              <dgm:constr type="t" for="ch" forName="Accent5" refType="h" fact="0.5258"/>
              <dgm:constr type="w" for="ch" forName="Accent5" refType="w" fact="0.5331"/>
              <dgm:constr type="h" for="ch" forName="Accent5" refType="h" fact="0.2284"/>
              <dgm:constr type="l" for="ch" forName="Accent6" refType="w" fact="0"/>
              <dgm:constr type="t" for="ch" forName="Accent6" refType="h" fact="0.6573"/>
              <dgm:constr type="w" for="ch" forName="Accent6" refType="w" fact="0.5331"/>
              <dgm:constr type="h" for="ch" forName="Accent6" refType="h" fact="0.2284"/>
              <dgm:constr type="l" for="ch" forName="Accent7" refType="w" fact="0.186"/>
              <dgm:constr type="t" for="ch" forName="Accent7" refType="h" fact="0.8037"/>
              <dgm:constr type="w" for="ch" forName="Accent7" refType="w" fact="0.458"/>
              <dgm:constr type="h" for="ch" forName="Accent7" refType="h" fact="0.1963"/>
              <dgm:constr type="l" for="ch" forName="Parent5" refType="w" fact="0.2658"/>
              <dgm:constr type="t" for="ch" forName="Parent5" refType="h" fact="0.6085"/>
              <dgm:constr type="w" for="ch" forName="Parent5" refType="w" fact="0.2975"/>
              <dgm:constr type="h" for="ch" forName="Parent5" refType="h" fact="0.0637"/>
              <dgm:constr type="l" for="ch" forName="Parent6" refType="w" fact="0.1171"/>
              <dgm:constr type="t" for="ch" forName="Parent6" refType="h" fact="0.74"/>
              <dgm:constr type="w" for="ch" forName="Parent6" refType="w" fact="0.2975"/>
              <dgm:constr type="h" for="ch" forName="Parent6" refType="h" fact="0.0637"/>
              <dgm:constr type="l" for="ch" forName="Parent7" refType="w" fact="0.2658"/>
              <dgm:constr type="t" for="ch" forName="Parent7" refType="h" fact="0.8715"/>
              <dgm:constr type="w" for="ch" forName="Parent7" refType="w" fact="0.2975"/>
              <dgm:constr type="h" for="ch" forName="Parent7" refType="h" fact="0.0637"/>
              <dgm:constr type="l" for="ch" forName="Child5" refType="w" fact="0.6804"/>
              <dgm:constr type="t" for="ch" forName="Child5" refType="h" fact="0.5936"/>
              <dgm:constr type="w" for="ch" forName="Child5" refType="w" fact="0.3196"/>
              <dgm:constr type="h" for="ch" forName="Child5" refType="h" fact="0.0908"/>
              <dgm:constr type="l" for="ch" forName="Child6" refType="w" fact="0.5348"/>
              <dgm:constr type="t" for="ch" forName="Child6" refType="h" fact="0.7251"/>
              <dgm:constr type="w" for="ch" forName="Child6" refType="w" fact="0.3196"/>
              <dgm:constr type="h" for="ch" forName="Child6" refType="h" fact="0.0908"/>
              <dgm:constr type="l" for="ch" forName="Child7" refType="w" fact="0.6804"/>
              <dgm:constr type="t" for="ch" forName="Child7" refType="h" fact="0.8579"/>
              <dgm:constr type="w" for="ch" forName="Child7" refType="w" fact="0.3196"/>
              <dgm:constr type="h" for="ch" forName="Child7" refType="h" fact="0.0908"/>
            </dgm:constrLst>
          </dgm:else>
        </dgm:choose>
      </dgm:if>
      <dgm:else name="Name11">
        <dgm:choose name="Name12">
          <dgm:if name="Name13"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14"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0407"/>
              <dgm:constr type="t" for="ch" forName="Accent1" refType="h" fact="0"/>
              <dgm:constr type="w" for="ch" forName="Accent1" refType="w" fact="0.5542"/>
              <dgm:constr type="h" for="ch" forName="Accent1" refType="h" fact="0.6665"/>
              <dgm:constr type="l" for="ch" forName="Accent2" refType="w" fact="0.1533"/>
              <dgm:constr type="t" for="ch" forName="Accent2" refType="h" fact="0.4272"/>
              <dgm:constr type="w" for="ch" forName="Accent2" refType="w" fact="0.4761"/>
              <dgm:constr type="h" for="ch" forName="Accent2" refType="h" fact="0.5728"/>
              <dgm:constr type="l" for="ch" forName="Parent1" refType="w" fact="0.0822"/>
              <dgm:constr type="t" for="ch" forName="Parent1" refType="h" fact="0.2413"/>
              <dgm:constr type="w" for="ch" forName="Parent1" refType="w" fact="0.3092"/>
              <dgm:constr type="h" for="ch" forName="Parent1" refType="h" fact="0.1859"/>
              <dgm:constr type="l" for="ch" forName="Parent2" refType="w" fact="0.2368"/>
              <dgm:constr type="t" for="ch" forName="Parent2" refType="h" fact="0.625"/>
              <dgm:constr type="w" for="ch" forName="Parent2" refType="w" fact="0.3092"/>
              <dgm:constr type="h" for="ch" forName="Parent2" refType="h" fact="0.1859"/>
              <dgm:constr type="l" for="ch" forName="Child1" refType="w" fact="0.5164"/>
              <dgm:constr type="t" for="ch" forName="Child1" refType="h" fact="0.1978"/>
              <dgm:constr type="w" for="ch" forName="Child1" refType="w" fact="0.3322"/>
              <dgm:constr type="h" for="ch" forName="Child1" refType="h" fact="0.265"/>
              <dgm:constr type="l" for="ch" forName="Child2" refType="w" fact="0.6678"/>
              <dgm:constr type="t" for="ch" forName="Child2" refType="h" fact="0.5855"/>
              <dgm:constr type="w" for="ch" forName="Child2" refType="w" fact="0.3322"/>
              <dgm:constr type="h" for="ch" forName="Child2" refType="h" fact="0.265"/>
            </dgm:constrLst>
          </dgm:if>
          <dgm:if name="Name15"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
              <dgm:constr type="t" for="ch" forName="Accent1" refType="h" fact="0"/>
              <dgm:constr type="w" for="ch" forName="Accent1" refType="w" fact="0.5325"/>
              <dgm:constr type="h" for="ch" forName="Accent1" refType="h" fact="0.4814"/>
              <dgm:constr type="l" for="ch" forName="Accent2" refType="w" fact="0.1479"/>
              <dgm:constr type="t" for="ch" forName="Accent2" refType="h" fact="0.2766"/>
              <dgm:constr type="w" for="ch" forName="Accent2" refType="w" fact="0.5325"/>
              <dgm:constr type="h" for="ch" forName="Accent2" refType="h" fact="0.4814"/>
              <dgm:constr type="l" for="ch" forName="Accent3" refType="w" fact="0.0378"/>
              <dgm:constr type="t" for="ch" forName="Accent3" refType="h" fact="0.5863"/>
              <dgm:constr type="w" for="ch" forName="Accent3" refType="w" fact="0.4575"/>
              <dgm:constr type="h" for="ch" forName="Accent3" refType="h" fact="0.4137"/>
              <dgm:constr type="l" for="ch" forName="Parent1" refType="w" fact="0.1183"/>
              <dgm:constr type="t" for="ch" forName="Parent1" refType="h" fact="0.1738"/>
              <dgm:constr type="w" for="ch" forName="Parent1" refType="w" fact="0.2959"/>
              <dgm:constr type="h" for="ch" forName="Parent1" refType="h" fact="0.1337"/>
              <dgm:constr type="l" for="ch" forName="Parent2" refType="w" fact="0.2656"/>
              <dgm:constr type="t" for="ch" forName="Parent2" refType="h" fact="0.452"/>
              <dgm:constr type="w" for="ch" forName="Parent2" refType="w" fact="0.2959"/>
              <dgm:constr type="h" for="ch" forName="Parent2" refType="h" fact="0.1337"/>
              <dgm:constr type="l" for="ch" forName="Parent3" refType="w" fact="0.1183"/>
              <dgm:constr type="t" for="ch" forName="Parent3" refType="h" fact="0.7306"/>
              <dgm:constr type="w" for="ch" forName="Parent3" refType="w" fact="0.2959"/>
              <dgm:constr type="h" for="ch" forName="Parent3" refType="h" fact="0.1337"/>
              <dgm:constr type="l" for="ch" forName="Child1" refType="w" fact="0.5325"/>
              <dgm:constr type="t" for="ch" forName="Child1" refType="h" fact="0.1435"/>
              <dgm:constr type="w" for="ch" forName="Child1" refType="w" fact="0.3195"/>
              <dgm:constr type="h" for="ch" forName="Child1" refType="h" fact="0.1926"/>
              <dgm:constr type="l" for="ch" forName="Child2" refType="w" fact="0.6805"/>
              <dgm:constr type="t" for="ch" forName="Child2" refType="h" fact="0.4217"/>
              <dgm:constr type="w" for="ch" forName="Child2" refType="w" fact="0.3195"/>
              <dgm:constr type="h" for="ch" forName="Child2" refType="h" fact="0.1926"/>
              <dgm:constr type="l" for="ch" forName="Child3" refType="w" fact="0.5325"/>
              <dgm:constr type="t" for="ch" forName="Child3" refType="h" fact="0.6998"/>
              <dgm:constr type="w" for="ch" forName="Child3" refType="w" fact="0.3195"/>
              <dgm:constr type="h" for="ch" forName="Child3" refType="h" fact="0.1926"/>
            </dgm:constrLst>
          </dgm:if>
          <dgm:if name="Name16"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
              <dgm:constr type="t" for="ch" forName="Accent1" refType="h" fact="0"/>
              <dgm:constr type="w" for="ch" forName="Accent1" refType="w" fact="0.5331"/>
              <dgm:constr type="h" for="ch" forName="Accent1" refType="h" fact="0.3771"/>
              <dgm:constr type="l" for="ch" forName="Accent2" refType="w" fact="0.1481"/>
              <dgm:constr type="t" for="ch" forName="Accent2" refType="h" fact="0.2167"/>
              <dgm:constr type="w" for="ch" forName="Accent2" refType="w" fact="0.5331"/>
              <dgm:constr type="h" for="ch" forName="Accent2" refType="h" fact="0.3771"/>
              <dgm:constr type="l" for="ch" forName="Accent3" refType="w" fact="0"/>
              <dgm:constr type="t" for="ch" forName="Accent3" refType="h" fact="0.4342"/>
              <dgm:constr type="w" for="ch" forName="Accent3" refType="w" fact="0.5331"/>
              <dgm:constr type="h" for="ch" forName="Accent3" refType="h" fact="0.3771"/>
              <dgm:constr type="l" for="ch" forName="Accent4" refType="w" fact="0.186"/>
              <dgm:constr type="t" for="ch" forName="Accent4" refType="h" fact="0.6759"/>
              <dgm:constr type="w" for="ch" forName="Accent4" refType="w" fact="0.458"/>
              <dgm:constr type="h" for="ch" forName="Accent4" refType="h" fact="0.3241"/>
              <dgm:constr type="l" for="ch" forName="Parent1" refType="w" fact="0.1171"/>
              <dgm:constr type="t" for="ch" forName="Parent1" refType="h" fact="0.1365"/>
              <dgm:constr type="w" for="ch" forName="Parent1" refType="w" fact="0.2975"/>
              <dgm:constr type="h" for="ch" forName="Parent1" refType="h" fact="0.1052"/>
              <dgm:constr type="l" for="ch" forName="Parent2" refType="w" fact="0.2658"/>
              <dgm:constr type="t" for="ch" forName="Parent2" refType="h" fact="0.3536"/>
              <dgm:constr type="w" for="ch" forName="Parent2" refType="w" fact="0.2975"/>
              <dgm:constr type="h" for="ch" forName="Parent2" refType="h" fact="0.1052"/>
              <dgm:constr type="l" for="ch" forName="Parent3" refType="w" fact="0.1171"/>
              <dgm:constr type="t" for="ch" forName="Parent3" refType="h" fact="0.5707"/>
              <dgm:constr type="w" for="ch" forName="Parent3" refType="w" fact="0.2975"/>
              <dgm:constr type="h" for="ch" forName="Parent3" refType="h" fact="0.1052"/>
              <dgm:constr type="l" for="ch" forName="Parent4" refType="w" fact="0.2658"/>
              <dgm:constr type="t" for="ch" forName="Parent4" refType="h" fact="0.7878"/>
              <dgm:constr type="w" for="ch" forName="Parent4" refType="w" fact="0.2975"/>
              <dgm:constr type="h" for="ch" forName="Parent4" refType="h" fact="0.1052"/>
              <dgm:constr type="l" for="ch" forName="Child1" refType="w" fact="0.5348"/>
              <dgm:constr type="t" for="ch" forName="Child1" refType="h" fact="0.1119"/>
              <dgm:constr type="w" for="ch" forName="Child1" refType="w" fact="0.3196"/>
              <dgm:constr type="h" for="ch" forName="Child1" refType="h" fact="0.15"/>
              <dgm:constr type="l" for="ch" forName="Child2" refType="w" fact="0.6804"/>
              <dgm:constr type="t" for="ch" forName="Child2" refType="h" fact="0.3312"/>
              <dgm:constr type="w" for="ch" forName="Child2" refType="w" fact="0.3196"/>
              <dgm:constr type="h" for="ch" forName="Child2" refType="h" fact="0.15"/>
              <dgm:constr type="l" for="ch" forName="Child3" refType="w" fact="0.5348"/>
              <dgm:constr type="t" for="ch" forName="Child3" refType="h" fact="0.5461"/>
              <dgm:constr type="w" for="ch" forName="Child3" refType="w" fact="0.3196"/>
              <dgm:constr type="h" for="ch" forName="Child3" refType="h" fact="0.15"/>
              <dgm:constr type="l" for="ch" forName="Child4" refType="w" fact="0.6804"/>
              <dgm:constr type="t" for="ch" forName="Child4" refType="h" fact="0.7632"/>
              <dgm:constr type="w" for="ch" forName="Child4" refType="w" fact="0.3196"/>
              <dgm:constr type="h" for="ch" forName="Child4" refType="h" fact="0.15"/>
            </dgm:constrLst>
          </dgm:if>
          <dgm:if name="Name17"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
              <dgm:constr type="t" for="ch" forName="Accent1" refType="h" fact="0"/>
              <dgm:constr type="w" for="ch" forName="Accent1" refType="w" fact="0.5331"/>
              <dgm:constr type="h" for="ch" forName="Accent1" refType="h" fact="0.3098"/>
              <dgm:constr type="l" for="ch" forName="Accent2" refType="w" fact="0.1481"/>
              <dgm:constr type="t" for="ch" forName="Accent2" refType="h" fact="0.178"/>
              <dgm:constr type="w" for="ch" forName="Accent2" refType="w" fact="0.5331"/>
              <dgm:constr type="h" for="ch" forName="Accent2" refType="h" fact="0.3098"/>
              <dgm:constr type="l" for="ch" forName="Accent3" refType="w" fact="0"/>
              <dgm:constr type="t" for="ch" forName="Accent3" refType="h" fact="0.3568"/>
              <dgm:constr type="w" for="ch" forName="Accent3" refType="w" fact="0.5331"/>
              <dgm:constr type="h" for="ch" forName="Accent3" refType="h" fact="0.3098"/>
              <dgm:constr type="l" for="ch" forName="Accent4" refType="w" fact="0.1481"/>
              <dgm:constr type="t" for="ch" forName="Accent4" refType="h" fact="0.5351"/>
              <dgm:constr type="w" for="ch" forName="Accent4" refType="w" fact="0.5331"/>
              <dgm:constr type="h" for="ch" forName="Accent4" refType="h" fact="0.3098"/>
              <dgm:constr type="l" for="ch" forName="Accent5" refType="w" fact="0.0378"/>
              <dgm:constr type="t" for="ch" forName="Accent5" refType="h" fact="0.7337"/>
              <dgm:constr type="w" for="ch" forName="Accent5" refType="w" fact="0.458"/>
              <dgm:constr type="h" for="ch" forName="Accent5" refType="h" fact="0.2663"/>
              <dgm:constr type="l" for="ch" forName="Parent1" refType="w" fact="0.1171"/>
              <dgm:constr type="t" for="ch" forName="Parent1" refType="h" fact="0.1122"/>
              <dgm:constr type="w" for="ch" forName="Parent1" refType="w" fact="0.2975"/>
              <dgm:constr type="h" for="ch" forName="Parent1" refType="h" fact="0.0864"/>
              <dgm:constr type="l" for="ch" forName="Parent2" refType="w" fact="0.2658"/>
              <dgm:constr type="t" for="ch" forName="Parent2" refType="h" fact="0.2906"/>
              <dgm:constr type="w" for="ch" forName="Parent2" refType="w" fact="0.2975"/>
              <dgm:constr type="h" for="ch" forName="Parent2" refType="h" fact="0.0864"/>
              <dgm:constr type="l" for="ch" forName="Parent3" refType="w" fact="0.1171"/>
              <dgm:constr type="t" for="ch" forName="Parent3" refType="h" fact="0.4689"/>
              <dgm:constr type="w" for="ch" forName="Parent3" refType="w" fact="0.2975"/>
              <dgm:constr type="h" for="ch" forName="Parent3" refType="h" fact="0.0864"/>
              <dgm:constr type="l" for="ch" forName="Parent4" refType="w" fact="0.2658"/>
              <dgm:constr type="t" for="ch" forName="Parent4" refType="h" fact="0.6473"/>
              <dgm:constr type="w" for="ch" forName="Parent4" refType="w" fact="0.2975"/>
              <dgm:constr type="h" for="ch" forName="Parent4" refType="h" fact="0.0864"/>
              <dgm:constr type="l" for="ch" forName="Parent5" refType="w" fact="0.1171"/>
              <dgm:constr type="t" for="ch" forName="Parent5" refType="h" fact="0.8257"/>
              <dgm:constr type="w" for="ch" forName="Parent5" refType="w" fact="0.2975"/>
              <dgm:constr type="h" for="ch" forName="Parent5" refType="h" fact="0.0864"/>
              <dgm:constr type="l" for="ch" forName="Child1" refType="w" fact="0.5348"/>
              <dgm:constr type="t" for="ch" forName="Child1" refType="h" fact="0.0919"/>
              <dgm:constr type="w" for="ch" forName="Child1" refType="w" fact="0.3196"/>
              <dgm:constr type="h" for="ch" forName="Child1" refType="h" fact="0.1232"/>
              <dgm:constr type="l" for="ch" forName="Child2" refType="w" fact="0.6804"/>
              <dgm:constr type="t" for="ch" forName="Child2" refType="h" fact="0.2722"/>
              <dgm:constr type="w" for="ch" forName="Child2" refType="w" fact="0.3196"/>
              <dgm:constr type="h" for="ch" forName="Child2" refType="h" fact="0.1232"/>
              <dgm:constr type="l" for="ch" forName="Child3" refType="w" fact="0.5348"/>
              <dgm:constr type="t" for="ch" forName="Child3" refType="h" fact="0.4487"/>
              <dgm:constr type="w" for="ch" forName="Child3" refType="w" fact="0.3196"/>
              <dgm:constr type="h" for="ch" forName="Child3" refType="h" fact="0.1232"/>
              <dgm:constr type="l" for="ch" forName="Child4" refType="w" fact="0.6804"/>
              <dgm:constr type="t" for="ch" forName="Child4" refType="h" fact="0.6271"/>
              <dgm:constr type="w" for="ch" forName="Child4" refType="w" fact="0.3196"/>
              <dgm:constr type="h" for="ch" forName="Child4" refType="h" fact="0.1232"/>
              <dgm:constr type="l" for="ch" forName="Child5" refType="w" fact="0.5348"/>
              <dgm:constr type="t" for="ch" forName="Child5" refType="h" fact="0.8073"/>
              <dgm:constr type="w" for="ch" forName="Child5" refType="w" fact="0.3196"/>
              <dgm:constr type="h" for="ch" forName="Child5" refType="h" fact="0.1232"/>
            </dgm:constrLst>
          </dgm:if>
          <dgm:if name="Name18"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
              <dgm:constr type="t" for="ch" forName="Accent1" refType="h" fact="0"/>
              <dgm:constr type="w" for="ch" forName="Accent1" refType="w" fact="0.5331"/>
              <dgm:constr type="h" for="ch" forName="Accent1" refType="h" fact="0.2629"/>
              <dgm:constr type="l" for="ch" forName="Accent2" refType="w" fact="0.1481"/>
              <dgm:constr type="t" for="ch" forName="Accent2" refType="h" fact="0.1511"/>
              <dgm:constr type="w" for="ch" forName="Accent2" refType="w" fact="0.5331"/>
              <dgm:constr type="h" for="ch" forName="Accent2" refType="h" fact="0.2629"/>
              <dgm:constr type="l" for="ch" forName="Accent3" refType="w" fact="0"/>
              <dgm:constr type="t" for="ch" forName="Accent3" refType="h" fact="0.3027"/>
              <dgm:constr type="w" for="ch" forName="Accent3" refType="w" fact="0.5331"/>
              <dgm:constr type="h" for="ch" forName="Accent3" refType="h" fact="0.2629"/>
              <dgm:constr type="l" for="ch" forName="Accent4" refType="w" fact="0.1481"/>
              <dgm:constr type="t" for="ch" forName="Accent4" refType="h" fact="0.4541"/>
              <dgm:constr type="w" for="ch" forName="Accent4" refType="w" fact="0.5331"/>
              <dgm:constr type="h" for="ch" forName="Accent4" refType="h" fact="0.2629"/>
              <dgm:constr type="l" for="ch" forName="Accent5" refType="w" fact="0"/>
              <dgm:constr type="t" for="ch" forName="Accent5" refType="h" fact="0.6053"/>
              <dgm:constr type="w" for="ch" forName="Accent5" refType="w" fact="0.5331"/>
              <dgm:constr type="h" for="ch" forName="Accent5" refType="h" fact="0.2629"/>
              <dgm:constr type="l" for="ch" forName="Accent6" refType="w" fact="0.186"/>
              <dgm:constr type="t" for="ch" forName="Accent6" refType="h" fact="0.774"/>
              <dgm:constr type="w" for="ch" forName="Accent6" refType="w" fact="0.458"/>
              <dgm:constr type="h" for="ch" forName="Accent6" refType="h" fact="0.226"/>
              <dgm:constr type="l" for="ch" forName="Parent1" refType="w" fact="0.1171"/>
              <dgm:constr type="t" for="ch" forName="Parent1" refType="h" fact="0.0952"/>
              <dgm:constr type="w" for="ch" forName="Parent1" refType="w" fact="0.2975"/>
              <dgm:constr type="h" for="ch" forName="Parent1" refType="h" fact="0.0733"/>
              <dgm:constr type="l" for="ch" forName="Parent2" refType="w" fact="0.2658"/>
              <dgm:constr type="t" for="ch" forName="Parent2" refType="h" fact="0.2466"/>
              <dgm:constr type="w" for="ch" forName="Parent2" refType="w" fact="0.2975"/>
              <dgm:constr type="h" for="ch" forName="Parent2" refType="h" fact="0.0733"/>
              <dgm:constr type="l" for="ch" forName="Parent3" refType="w" fact="0.1171"/>
              <dgm:constr type="t" for="ch" forName="Parent3" refType="h" fact="0.3979"/>
              <dgm:constr type="w" for="ch" forName="Parent3" refType="w" fact="0.2975"/>
              <dgm:constr type="h" for="ch" forName="Parent3" refType="h" fact="0.0733"/>
              <dgm:constr type="l" for="ch" forName="Parent4" refType="w" fact="0.2658"/>
              <dgm:constr type="t" for="ch" forName="Parent4" refType="h" fact="0.5493"/>
              <dgm:constr type="w" for="ch" forName="Parent4" refType="w" fact="0.2975"/>
              <dgm:constr type="h" for="ch" forName="Parent4" refType="h" fact="0.0733"/>
              <dgm:constr type="l" for="ch" forName="Parent5" refType="w" fact="0.1171"/>
              <dgm:constr type="t" for="ch" forName="Parent5" refType="h" fact="0.7005"/>
              <dgm:constr type="w" for="ch" forName="Parent5" refType="w" fact="0.2975"/>
              <dgm:constr type="h" for="ch" forName="Parent5" refType="h" fact="0.0733"/>
              <dgm:constr type="l" for="ch" forName="Parent6" refType="w" fact="0.2658"/>
              <dgm:constr type="t" for="ch" forName="Parent6" refType="h" fact="0.8519"/>
              <dgm:constr type="w" for="ch" forName="Parent6" refType="w" fact="0.2975"/>
              <dgm:constr type="h" for="ch" forName="Parent6" refType="h" fact="0.0733"/>
              <dgm:constr type="l" for="ch" forName="Child1" refType="w" fact="0.5348"/>
              <dgm:constr type="t" for="ch" forName="Child1" refType="h" fact="0.078"/>
              <dgm:constr type="w" for="ch" forName="Child1" refType="w" fact="0.3196"/>
              <dgm:constr type="h" for="ch" forName="Child1" refType="h" fact="0.1046"/>
              <dgm:constr type="l" for="ch" forName="Child2" refType="w" fact="0.6804"/>
              <dgm:constr type="t" for="ch" forName="Child2" refType="h" fact="0.231"/>
              <dgm:constr type="w" for="ch" forName="Child2" refType="w" fact="0.3196"/>
              <dgm:constr type="h" for="ch" forName="Child2" refType="h" fact="0.1046"/>
              <dgm:constr type="l" for="ch" forName="Child3" refType="w" fact="0.5348"/>
              <dgm:constr type="t" for="ch" forName="Child3" refType="h" fact="0.3808"/>
              <dgm:constr type="w" for="ch" forName="Child3" refType="w" fact="0.3196"/>
              <dgm:constr type="h" for="ch" forName="Child3" refType="h" fact="0.1046"/>
              <dgm:constr type="l" for="ch" forName="Child4" refType="w" fact="0.6804"/>
              <dgm:constr type="t" for="ch" forName="Child4" refType="h" fact="0.5322"/>
              <dgm:constr type="w" for="ch" forName="Child4" refType="w" fact="0.3196"/>
              <dgm:constr type="h" for="ch" forName="Child4" refType="h" fact="0.1046"/>
              <dgm:constr type="l" for="ch" forName="Child5" refType="w" fact="0.5348"/>
              <dgm:constr type="t" for="ch" forName="Child5" refType="h" fact="0.6833"/>
              <dgm:constr type="w" for="ch" forName="Child5" refType="w" fact="0.3196"/>
              <dgm:constr type="h" for="ch" forName="Child5" refType="h" fact="0.1046"/>
              <dgm:constr type="l" for="ch" forName="Child6" refType="w" fact="0.6804"/>
              <dgm:constr type="t" for="ch" forName="Child6" refType="h" fact="0.8347"/>
              <dgm:constr type="w" for="ch" forName="Child6" refType="w" fact="0.3196"/>
              <dgm:constr type="h" for="ch" forName="Child6" refType="h" fact="0.1046"/>
            </dgm:constrLst>
          </dgm:if>
          <dgm:else name="Name19">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
              <dgm:constr type="t" for="ch" forName="Accent1" refType="h" fact="0"/>
              <dgm:constr type="w" for="ch" forName="Accent1" refType="w" fact="0.5331"/>
              <dgm:constr type="h" for="ch" forName="Accent1" refType="h" fact="0.2284"/>
              <dgm:constr type="l" for="ch" forName="Accent2" refType="w" fact="0.1481"/>
              <dgm:constr type="t" for="ch" forName="Accent2" refType="h" fact="0.1312"/>
              <dgm:constr type="w" for="ch" forName="Accent2" refType="w" fact="0.5331"/>
              <dgm:constr type="h" for="ch" forName="Accent2" refType="h" fact="0.2284"/>
              <dgm:constr type="l" for="ch" forName="Accent3" refType="w" fact="0"/>
              <dgm:constr type="t" for="ch" forName="Accent3" refType="h" fact="0.263"/>
              <dgm:constr type="w" for="ch" forName="Accent3" refType="w" fact="0.5331"/>
              <dgm:constr type="h" for="ch" forName="Accent3" refType="h" fact="0.2284"/>
              <dgm:constr type="l" for="ch" forName="Accent4" refType="w" fact="0.1481"/>
              <dgm:constr type="t" for="ch" forName="Accent4" refType="h" fact="0.3945"/>
              <dgm:constr type="w" for="ch" forName="Accent4" refType="w" fact="0.5331"/>
              <dgm:constr type="h" for="ch" forName="Accent4" refType="h" fact="0.2284"/>
              <dgm:constr type="l" for="ch" forName="Accent5" refType="w" fact="0"/>
              <dgm:constr type="t" for="ch" forName="Accent5" refType="h" fact="0.5258"/>
              <dgm:constr type="w" for="ch" forName="Accent5" refType="w" fact="0.5331"/>
              <dgm:constr type="h" for="ch" forName="Accent5" refType="h" fact="0.2284"/>
              <dgm:constr type="l" for="ch" forName="Accent6" refType="w" fact="0.1481"/>
              <dgm:constr type="t" for="ch" forName="Accent6" refType="h" fact="0.6573"/>
              <dgm:constr type="w" for="ch" forName="Accent6" refType="w" fact="0.5331"/>
              <dgm:constr type="h" for="ch" forName="Accent6" refType="h" fact="0.2284"/>
              <dgm:constr type="l" for="ch" forName="Accent7" refType="w" fact="0.0378"/>
              <dgm:constr type="t" for="ch" forName="Accent7" refType="h" fact="0.8037"/>
              <dgm:constr type="w" for="ch" forName="Accent7" refType="w" fact="0.458"/>
              <dgm:constr type="h" for="ch" forName="Accent7" refType="h" fact="0.1963"/>
              <dgm:constr type="l" for="ch" forName="Parent1" refType="w" fact="0.1171"/>
              <dgm:constr type="t" for="ch" forName="Parent1" refType="h" fact="0.0827"/>
              <dgm:constr type="w" for="ch" forName="Parent1" refType="w" fact="0.2975"/>
              <dgm:constr type="h" for="ch" forName="Parent1" refType="h" fact="0.0637"/>
              <dgm:constr type="l" for="ch" forName="Parent2" refType="w" fact="0.2658"/>
              <dgm:constr type="t" for="ch" forName="Parent2" refType="h" fact="0.2142"/>
              <dgm:constr type="w" for="ch" forName="Parent2" refType="w" fact="0.2975"/>
              <dgm:constr type="h" for="ch" forName="Parent2" refType="h" fact="0.0637"/>
              <dgm:constr type="l" for="ch" forName="Parent3" refType="w" fact="0.1171"/>
              <dgm:constr type="t" for="ch" forName="Parent3" refType="h" fact="0.3457"/>
              <dgm:constr type="w" for="ch" forName="Parent3" refType="w" fact="0.2975"/>
              <dgm:constr type="h" for="ch" forName="Parent3" refType="h" fact="0.0637"/>
              <dgm:constr type="l" for="ch" forName="Parent4" refType="w" fact="0.2658"/>
              <dgm:constr type="t" for="ch" forName="Parent4" refType="h" fact="0.4772"/>
              <dgm:constr type="w" for="ch" forName="Parent4" refType="w" fact="0.2975"/>
              <dgm:constr type="h" for="ch" forName="Parent4" refType="h" fact="0.0637"/>
              <dgm:constr type="l" for="ch" forName="Parent5" refType="w" fact="0.1171"/>
              <dgm:constr type="t" for="ch" forName="Parent5" refType="h" fact="0.6085"/>
              <dgm:constr type="w" for="ch" forName="Parent5" refType="w" fact="0.2975"/>
              <dgm:constr type="h" for="ch" forName="Parent5" refType="h" fact="0.0637"/>
              <dgm:constr type="l" for="ch" forName="Parent6" refType="w" fact="0.2658"/>
              <dgm:constr type="t" for="ch" forName="Parent6" refType="h" fact="0.74"/>
              <dgm:constr type="w" for="ch" forName="Parent6" refType="w" fact="0.2975"/>
              <dgm:constr type="h" for="ch" forName="Parent6" refType="h" fact="0.0637"/>
              <dgm:constr type="l" for="ch" forName="Parent7" refType="w" fact="0.1171"/>
              <dgm:constr type="t" for="ch" forName="Parent7" refType="h" fact="0.8715"/>
              <dgm:constr type="w" for="ch" forName="Parent7" refType="w" fact="0.2975"/>
              <dgm:constr type="h" for="ch" forName="Parent7" refType="h" fact="0.0637"/>
              <dgm:constr type="l" for="ch" forName="Child1" refType="w" fact="0.5348"/>
              <dgm:constr type="t" for="ch" forName="Child1" refType="h" fact="0.0678"/>
              <dgm:constr type="w" for="ch" forName="Child1" refType="w" fact="0.3196"/>
              <dgm:constr type="h" for="ch" forName="Child1" refType="h" fact="0.0908"/>
              <dgm:constr type="l" for="ch" forName="Child2" refType="w" fact="0.6804"/>
              <dgm:constr type="t" for="ch" forName="Child2" refType="h" fact="0.2006"/>
              <dgm:constr type="w" for="ch" forName="Child2" refType="w" fact="0.3196"/>
              <dgm:constr type="h" for="ch" forName="Child2" refType="h" fact="0.0908"/>
              <dgm:constr type="l" for="ch" forName="Child3" refType="w" fact="0.5348"/>
              <dgm:constr type="t" for="ch" forName="Child3" refType="h" fact="0.3308"/>
              <dgm:constr type="w" for="ch" forName="Child3" refType="w" fact="0.3196"/>
              <dgm:constr type="h" for="ch" forName="Child3" refType="h" fact="0.0908"/>
              <dgm:constr type="l" for="ch" forName="Child4" refType="w" fact="0.6804"/>
              <dgm:constr type="t" for="ch" forName="Child4" refType="h" fact="0.4623"/>
              <dgm:constr type="w" for="ch" forName="Child4" refType="w" fact="0.3196"/>
              <dgm:constr type="h" for="ch" forName="Child4" refType="h" fact="0.0908"/>
              <dgm:constr type="l" for="ch" forName="Child5" refType="w" fact="0.5348"/>
              <dgm:constr type="t" for="ch" forName="Child5" refType="h" fact="0.5936"/>
              <dgm:constr type="w" for="ch" forName="Child5" refType="w" fact="0.3196"/>
              <dgm:constr type="h" for="ch" forName="Child5" refType="h" fact="0.0908"/>
              <dgm:constr type="l" for="ch" forName="Child6" refType="w" fact="0.6804"/>
              <dgm:constr type="t" for="ch" forName="Child6" refType="h" fact="0.7251"/>
              <dgm:constr type="w" for="ch" forName="Child6" refType="w" fact="0.3196"/>
              <dgm:constr type="h" for="ch" forName="Child6" refType="h" fact="0.0908"/>
              <dgm:constr type="l" for="ch" forName="Child7" refType="w" fact="0.5348"/>
              <dgm:constr type="t" for="ch" forName="Child7" refType="h" fact="0.8579"/>
              <dgm:constr type="w" for="ch" forName="Child7" refType="w" fact="0.3196"/>
              <dgm:constr type="h" for="ch" forName="Child7" refType="h" fact="0.0908"/>
            </dgm:constrLst>
          </dgm:else>
        </dgm:choose>
      </dgm:else>
    </dgm:choose>
    <dgm:forEach name="wrapper" axis="self" ptType="parTrans">
      <dgm:forEach name="accentRepeat" axis="self">
        <dgm:layoutNode name="Accent" styleLbl="node1">
          <dgm:alg type="sp"/>
          <dgm:choose name="Name20">
            <dgm:if name="Name21" func="var" arg="dir" op="equ" val="norm">
              <dgm:choose name="Name22">
                <dgm:if name="Name23" axis="precedSib" ptType="node" func="cnt" op="equ" val="0">
                  <dgm:choose name="Name24">
                    <dgm:if name="Name25" axis="followSib" ptType="node" func="cnt" op="equ" val="0">
                      <dgm:shape xmlns:r="http://schemas.openxmlformats.org/officeDocument/2006/relationships" type="circularArrow" r:blip="">
                        <dgm:adjLst>
                          <dgm:adj idx="1" val="0.1098"/>
                          <dgm:adj idx="2" val="19.0387"/>
                          <dgm:adj idx="3" val="150"/>
                          <dgm:adj idx="4" val="180"/>
                          <dgm:adj idx="5" val="0.125"/>
                        </dgm:adjLst>
                      </dgm:shape>
                    </dgm:if>
                    <dgm:else name="Name26">
                      <dgm:shape xmlns:r="http://schemas.openxmlformats.org/officeDocument/2006/relationships" type="circularArrow" r:blip="">
                        <dgm:adjLst>
                          <dgm:adj idx="1" val="0.1098"/>
                          <dgm:adj idx="2" val="19.0387"/>
                          <dgm:adj idx="3" val="75"/>
                          <dgm:adj idx="4" val="180"/>
                          <dgm:adj idx="5" val="0.125"/>
                        </dgm:adjLst>
                      </dgm:shape>
                    </dgm:else>
                  </dgm:choose>
                </dgm:if>
                <dgm:else name="Name27">
                  <dgm:choose name="Name28">
                    <dgm:if name="Name29" axis="followSib" ptType="node" func="cnt" op="equ" val="0">
                      <dgm:choose name="Name30">
                        <dgm:if name="Name31" axis="precedSib" ptType="node" func="cnt" op="equ" val="1">
                          <dgm:shape xmlns:r="http://schemas.openxmlformats.org/officeDocument/2006/relationships" type="blockArc" r:blip="">
                            <dgm:adjLst>
                              <dgm:adj idx="1" val="0"/>
                              <dgm:adj idx="2" val="-45"/>
                              <dgm:adj idx="3" val="0.1274"/>
                            </dgm:adjLst>
                          </dgm:shape>
                        </dgm:if>
                        <dgm:if name="Name32" axis="precedSib" ptType="node" func="cnt" op="equ" val="2">
                          <dgm:shape xmlns:r="http://schemas.openxmlformats.org/officeDocument/2006/relationships" type="blockArc" r:blip="">
                            <dgm:adjLst>
                              <dgm:adj idx="1" val="-135"/>
                              <dgm:adj idx="2" val="180"/>
                              <dgm:adj idx="3" val="0.1274"/>
                            </dgm:adjLst>
                          </dgm:shape>
                        </dgm:if>
                        <dgm:if name="Name33" axis="precedSib" ptType="node" func="cnt" op="equ" val="3">
                          <dgm:shape xmlns:r="http://schemas.openxmlformats.org/officeDocument/2006/relationships" type="blockArc" r:blip="">
                            <dgm:adjLst>
                              <dgm:adj idx="1" val="0"/>
                              <dgm:adj idx="2" val="-45"/>
                              <dgm:adj idx="3" val="0.1274"/>
                            </dgm:adjLst>
                          </dgm:shape>
                        </dgm:if>
                        <dgm:if name="Name34" axis="precedSib" ptType="node" func="cnt" op="equ" val="4">
                          <dgm:shape xmlns:r="http://schemas.openxmlformats.org/officeDocument/2006/relationships" type="blockArc" r:blip="">
                            <dgm:adjLst>
                              <dgm:adj idx="1" val="-135"/>
                              <dgm:adj idx="2" val="180"/>
                              <dgm:adj idx="3" val="0.1274"/>
                            </dgm:adjLst>
                          </dgm:shape>
                        </dgm:if>
                        <dgm:if name="Name35" axis="precedSib" ptType="node" func="cnt" op="equ" val="5">
                          <dgm:shape xmlns:r="http://schemas.openxmlformats.org/officeDocument/2006/relationships" type="blockArc" r:blip="">
                            <dgm:adjLst>
                              <dgm:adj idx="1" val="0"/>
                              <dgm:adj idx="2" val="-45"/>
                              <dgm:adj idx="3" val="0.1274"/>
                            </dgm:adjLst>
                          </dgm:shape>
                        </dgm:if>
                        <dgm:if name="Name36" axis="precedSib" ptType="node" func="cnt" op="equ" val="6">
                          <dgm:shape xmlns:r="http://schemas.openxmlformats.org/officeDocument/2006/relationships" type="blockArc" r:blip="">
                            <dgm:adjLst>
                              <dgm:adj idx="1" val="-135"/>
                              <dgm:adj idx="2" val="180"/>
                              <dgm:adj idx="3" val="0.1274"/>
                            </dgm:adjLst>
                          </dgm:shape>
                        </dgm:if>
                        <dgm:else name="Name37"/>
                      </dgm:choose>
                    </dgm:if>
                    <dgm:else name="Name38">
                      <dgm:choose name="Name39">
                        <dgm:if name="Name40" axis="precedSib" ptType="node" func="cnt" op="equ" val="0">
                          <dgm:shape xmlns:r="http://schemas.openxmlformats.org/officeDocument/2006/relationships" type="blockArc" r:blip="">
                            <dgm:adjLst>
                              <dgm:adj idx="1" val="-133.1632"/>
                              <dgm:adj idx="2" val="65"/>
                              <dgm:adj idx="3" val="0.13"/>
                            </dgm:adjLst>
                          </dgm:shape>
                        </dgm:if>
                        <dgm:if name="Name41" axis="precedSib" ptType="node" func="cnt" op="equ" val="1">
                          <dgm:shape xmlns:r="http://schemas.openxmlformats.org/officeDocument/2006/relationships" type="leftCircularArrow" r:blip="">
                            <dgm:adjLst>
                              <dgm:adj idx="1" val="0.1098"/>
                              <dgm:adj idx="2" val="19.0387"/>
                              <dgm:adj idx="3" val="105"/>
                              <dgm:adj idx="4" val="-45"/>
                              <dgm:adj idx="5" val="0.125"/>
                            </dgm:adjLst>
                          </dgm:shape>
                        </dgm:if>
                        <dgm:if name="Name42" axis="precedSib" ptType="node" func="cnt" op="equ" val="2">
                          <dgm:shape xmlns:r="http://schemas.openxmlformats.org/officeDocument/2006/relationships" type="circularArrow" r:blip="">
                            <dgm:adjLst>
                              <dgm:adj idx="1" val="0.1098"/>
                              <dgm:adj idx="2" val="19.0387"/>
                              <dgm:adj idx="3" val="75"/>
                              <dgm:adj idx="4" val="-135"/>
                              <dgm:adj idx="5" val="0.125"/>
                            </dgm:adjLst>
                          </dgm:shape>
                        </dgm:if>
                        <dgm:if name="Name43" axis="precedSib" ptType="node" func="cnt" op="equ" val="3">
                          <dgm:shape xmlns:r="http://schemas.openxmlformats.org/officeDocument/2006/relationships" type="leftCircularArrow" r:blip="">
                            <dgm:adjLst>
                              <dgm:adj idx="1" val="0.1098"/>
                              <dgm:adj idx="2" val="19.0387"/>
                              <dgm:adj idx="3" val="105"/>
                              <dgm:adj idx="4" val="-45"/>
                              <dgm:adj idx="5" val="0.125"/>
                            </dgm:adjLst>
                          </dgm:shape>
                        </dgm:if>
                        <dgm:if name="Name44" axis="precedSib" ptType="node" func="cnt" op="equ" val="4">
                          <dgm:shape xmlns:r="http://schemas.openxmlformats.org/officeDocument/2006/relationships" type="circularArrow" r:blip="">
                            <dgm:adjLst>
                              <dgm:adj idx="1" val="0.1098"/>
                              <dgm:adj idx="2" val="19.0387"/>
                              <dgm:adj idx="3" val="75"/>
                              <dgm:adj idx="4" val="-135"/>
                              <dgm:adj idx="5" val="0.125"/>
                            </dgm:adjLst>
                          </dgm:shape>
                        </dgm:if>
                        <dgm:if name="Name45" axis="precedSib" ptType="node" func="cnt" op="equ" val="5">
                          <dgm:shape xmlns:r="http://schemas.openxmlformats.org/officeDocument/2006/relationships" type="leftCircularArrow" r:blip="">
                            <dgm:adjLst>
                              <dgm:adj idx="1" val="0.1098"/>
                              <dgm:adj idx="2" val="19.0387"/>
                              <dgm:adj idx="3" val="105"/>
                              <dgm:adj idx="4" val="-45"/>
                              <dgm:adj idx="5" val="0.125"/>
                            </dgm:adjLst>
                          </dgm:shape>
                        </dgm:if>
                        <dgm:if name="Name46" axis="precedSib" ptType="node" func="cnt" op="equ" val="6">
                          <dgm:shape xmlns:r="http://schemas.openxmlformats.org/officeDocument/2006/relationships" type="blockArc" r:blip="">
                            <dgm:adjLst>
                              <dgm:adj idx="1" val="-135"/>
                              <dgm:adj idx="2" val="180"/>
                              <dgm:adj idx="3" val="0.1274"/>
                            </dgm:adjLst>
                          </dgm:shape>
                        </dgm:if>
                        <dgm:else name="Name47"/>
                      </dgm:choose>
                    </dgm:else>
                  </dgm:choose>
                </dgm:else>
              </dgm:choose>
            </dgm:if>
            <dgm:else name="Name48">
              <dgm:choose name="Name49">
                <dgm:if name="Name50" axis="precedSib" ptType="node" func="cnt" op="equ" val="0">
                  <dgm:choose name="Name51">
                    <dgm:if name="Name52" axis="followSib" ptType="node" func="cnt" op="equ" val="0">
                      <dgm:shape xmlns:r="http://schemas.openxmlformats.org/officeDocument/2006/relationships" type="leftCircularArrow" r:blip="">
                        <dgm:adjLst>
                          <dgm:adj idx="1" val="0.1098"/>
                          <dgm:adj idx="2" val="19.0387"/>
                          <dgm:adj idx="3" val="30"/>
                          <dgm:adj idx="4" val="0"/>
                          <dgm:adj idx="5" val="0.125"/>
                        </dgm:adjLst>
                      </dgm:shape>
                    </dgm:if>
                    <dgm:else name="Name53">
                      <dgm:shape xmlns:r="http://schemas.openxmlformats.org/officeDocument/2006/relationships" type="leftCircularArrow" r:blip="">
                        <dgm:adjLst>
                          <dgm:adj idx="1" val="0.1098"/>
                          <dgm:adj idx="2" val="19.0387"/>
                          <dgm:adj idx="3" val="105"/>
                          <dgm:adj idx="4" val="0"/>
                          <dgm:adj idx="5" val="0.125"/>
                        </dgm:adjLst>
                      </dgm:shape>
                    </dgm:else>
                  </dgm:choose>
                </dgm:if>
                <dgm:else name="Name54">
                  <dgm:choose name="Name55">
                    <dgm:if name="Name56" axis="followSib" ptType="node" func="cnt" op="equ" val="0">
                      <dgm:choose name="Name57">
                        <dgm:if name="Name58" axis="precedSib" ptType="node" func="cnt" op="equ" val="1">
                          <dgm:shape xmlns:r="http://schemas.openxmlformats.org/officeDocument/2006/relationships" type="blockArc" r:blip="">
                            <dgm:adjLst>
                              <dgm:adj idx="1" val="-135"/>
                              <dgm:adj idx="2" val="180"/>
                              <dgm:adj idx="3" val="0.1274"/>
                            </dgm:adjLst>
                          </dgm:shape>
                        </dgm:if>
                        <dgm:if name="Name59" axis="precedSib" ptType="node" func="cnt" op="equ" val="2">
                          <dgm:shape xmlns:r="http://schemas.openxmlformats.org/officeDocument/2006/relationships" type="blockArc" r:blip="">
                            <dgm:adjLst>
                              <dgm:adj idx="1" val="0"/>
                              <dgm:adj idx="2" val="-45"/>
                              <dgm:adj idx="3" val="0.1274"/>
                            </dgm:adjLst>
                          </dgm:shape>
                        </dgm:if>
                        <dgm:if name="Name60" axis="precedSib" ptType="node" func="cnt" op="equ" val="3">
                          <dgm:shape xmlns:r="http://schemas.openxmlformats.org/officeDocument/2006/relationships" type="blockArc" r:blip="">
                            <dgm:adjLst>
                              <dgm:adj idx="1" val="-135"/>
                              <dgm:adj idx="2" val="180"/>
                              <dgm:adj idx="3" val="0.1274"/>
                            </dgm:adjLst>
                          </dgm:shape>
                        </dgm:if>
                        <dgm:if name="Name61" axis="precedSib" ptType="node" func="cnt" op="equ" val="4">
                          <dgm:shape xmlns:r="http://schemas.openxmlformats.org/officeDocument/2006/relationships" type="blockArc" r:blip="">
                            <dgm:adjLst>
                              <dgm:adj idx="1" val="0"/>
                              <dgm:adj idx="2" val="-45"/>
                              <dgm:adj idx="3" val="0.1274"/>
                            </dgm:adjLst>
                          </dgm:shape>
                        </dgm:if>
                        <dgm:if name="Name62" axis="precedSib" ptType="node" func="cnt" op="equ" val="5">
                          <dgm:shape xmlns:r="http://schemas.openxmlformats.org/officeDocument/2006/relationships" type="blockArc" r:blip="">
                            <dgm:adjLst>
                              <dgm:adj idx="1" val="-135"/>
                              <dgm:adj idx="2" val="180"/>
                              <dgm:adj idx="3" val="0.1274"/>
                            </dgm:adjLst>
                          </dgm:shape>
                        </dgm:if>
                        <dgm:if name="Name63" axis="precedSib" ptType="node" func="cnt" op="equ" val="6">
                          <dgm:shape xmlns:r="http://schemas.openxmlformats.org/officeDocument/2006/relationships" type="blockArc" r:blip="">
                            <dgm:adjLst>
                              <dgm:adj idx="1" val="0"/>
                              <dgm:adj idx="2" val="-45"/>
                              <dgm:adj idx="3" val="0.1274"/>
                            </dgm:adjLst>
                          </dgm:shape>
                        </dgm:if>
                        <dgm:else name="Name64"/>
                      </dgm:choose>
                    </dgm:if>
                    <dgm:else name="Name65">
                      <dgm:choose name="Name66">
                        <dgm:if name="Name67" axis="precedSib" ptType="node" func="cnt" op="equ" val="0">
                          <dgm:shape xmlns:r="http://schemas.openxmlformats.org/officeDocument/2006/relationships" type="blockArc" r:blip="">
                            <dgm:adjLst>
                              <dgm:adj idx="1" val="-133.1632"/>
                              <dgm:adj idx="2" val="65"/>
                              <dgm:adj idx="3" val="0.13"/>
                            </dgm:adjLst>
                          </dgm:shape>
                        </dgm:if>
                        <dgm:if name="Name68" axis="precedSib" ptType="node" func="cnt" op="equ" val="1">
                          <dgm:shape xmlns:r="http://schemas.openxmlformats.org/officeDocument/2006/relationships" type="circularArrow" r:blip="">
                            <dgm:adjLst>
                              <dgm:adj idx="1" val="0.1098"/>
                              <dgm:adj idx="2" val="19.0387"/>
                              <dgm:adj idx="3" val="75"/>
                              <dgm:adj idx="4" val="-135"/>
                              <dgm:adj idx="5" val="0.125"/>
                            </dgm:adjLst>
                          </dgm:shape>
                        </dgm:if>
                        <dgm:if name="Name69" axis="precedSib" ptType="node" func="cnt" op="equ" val="2">
                          <dgm:shape xmlns:r="http://schemas.openxmlformats.org/officeDocument/2006/relationships" type="leftCircularArrow" r:blip="">
                            <dgm:adjLst>
                              <dgm:adj idx="1" val="0.1098"/>
                              <dgm:adj idx="2" val="19.0387"/>
                              <dgm:adj idx="3" val="105"/>
                              <dgm:adj idx="4" val="-45"/>
                              <dgm:adj idx="5" val="0.125"/>
                            </dgm:adjLst>
                          </dgm:shape>
                        </dgm:if>
                        <dgm:if name="Name70" axis="precedSib" ptType="node" func="cnt" op="equ" val="3">
                          <dgm:shape xmlns:r="http://schemas.openxmlformats.org/officeDocument/2006/relationships" type="circularArrow" r:blip="">
                            <dgm:adjLst>
                              <dgm:adj idx="1" val="0.1098"/>
                              <dgm:adj idx="2" val="19.0387"/>
                              <dgm:adj idx="3" val="75"/>
                              <dgm:adj idx="4" val="-135"/>
                              <dgm:adj idx="5" val="0.125"/>
                            </dgm:adjLst>
                          </dgm:shape>
                        </dgm:if>
                        <dgm:if name="Name71" axis="precedSib" ptType="node" func="cnt" op="equ" val="4">
                          <dgm:shape xmlns:r="http://schemas.openxmlformats.org/officeDocument/2006/relationships" type="leftCircularArrow" r:blip="">
                            <dgm:adjLst>
                              <dgm:adj idx="1" val="0.1098"/>
                              <dgm:adj idx="2" val="19.0387"/>
                              <dgm:adj idx="3" val="105"/>
                              <dgm:adj idx="4" val="-45"/>
                              <dgm:adj idx="5" val="0.125"/>
                            </dgm:adjLst>
                          </dgm:shape>
                        </dgm:if>
                        <dgm:if name="Name72" axis="precedSib" ptType="node" func="cnt" op="equ" val="5">
                          <dgm:shape xmlns:r="http://schemas.openxmlformats.org/officeDocument/2006/relationships" type="circularArrow" r:blip="">
                            <dgm:adjLst>
                              <dgm:adj idx="1" val="0.1098"/>
                              <dgm:adj idx="2" val="19.0387"/>
                              <dgm:adj idx="3" val="75"/>
                              <dgm:adj idx="4" val="-135"/>
                              <dgm:adj idx="5" val="0.125"/>
                            </dgm:adjLst>
                          </dgm:shape>
                        </dgm:if>
                        <dgm:if name="Name73" axis="precedSib" ptType="node" func="cnt" op="equ" val="6">
                          <dgm:shape xmlns:r="http://schemas.openxmlformats.org/officeDocument/2006/relationships" type="blockArc" r:blip="">
                            <dgm:adjLst>
                              <dgm:adj idx="1" val="0"/>
                              <dgm:adj idx="2" val="-45"/>
                              <dgm:adj idx="3" val="0.1274"/>
                            </dgm:adjLst>
                          </dgm:shape>
                        </dgm:if>
                        <dgm:else name="Name74"/>
                      </dgm:choose>
                    </dgm:else>
                  </dgm:choose>
                </dgm:else>
              </dgm:choose>
            </dgm:else>
          </dgm:choose>
          <dgm:presOf/>
        </dgm:layoutNode>
      </dgm:forEach>
    </dgm:forEach>
    <dgm:forEach name="Name75" axis="ch" ptType="node" cnt="1">
      <dgm:layoutNode name="Accent1">
        <dgm:alg type="sp"/>
        <dgm:shape xmlns:r="http://schemas.openxmlformats.org/officeDocument/2006/relationships" r:blip="">
          <dgm:adjLst/>
        </dgm:shape>
        <dgm:presOf/>
        <dgm:constrLst/>
        <dgm:forEach name="Name76" ref="accentRepeat"/>
      </dgm:layoutNode>
      <dgm:choose name="Name77">
        <dgm:if name="Name78" axis="ch" ptType="node" func="cnt" op="gte" val="1">
          <dgm:layoutNode name="Child1"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79"/>
      </dgm:choose>
      <dgm:layoutNode name="Parent1"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0" axis="ch" ptType="node" st="2" cnt="1">
      <dgm:layoutNode name="Accent2">
        <dgm:alg type="sp"/>
        <dgm:shape xmlns:r="http://schemas.openxmlformats.org/officeDocument/2006/relationships" r:blip="">
          <dgm:adjLst/>
        </dgm:shape>
        <dgm:presOf/>
        <dgm:constrLst/>
        <dgm:forEach name="Name81" ref="accentRepeat"/>
      </dgm:layoutNode>
      <dgm:choose name="Name82">
        <dgm:if name="Name83" axis="ch" ptType="node" func="cnt" op="gte" val="1">
          <dgm:layoutNode name="Child2"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4"/>
      </dgm:choose>
      <dgm:layoutNode name="Parent2"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5" axis="ch" ptType="node" st="3" cnt="1">
      <dgm:layoutNode name="Accent3">
        <dgm:alg type="sp"/>
        <dgm:shape xmlns:r="http://schemas.openxmlformats.org/officeDocument/2006/relationships" r:blip="">
          <dgm:adjLst/>
        </dgm:shape>
        <dgm:presOf/>
        <dgm:constrLst/>
        <dgm:forEach name="Name86" ref="accentRepeat"/>
      </dgm:layoutNode>
      <dgm:choose name="Name87">
        <dgm:if name="Name88" axis="ch" ptType="node" func="cnt" op="gte" val="1">
          <dgm:layoutNode name="Child3"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9"/>
      </dgm:choose>
      <dgm:layoutNode name="Parent3"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0" axis="ch" ptType="node" st="4" cnt="1">
      <dgm:layoutNode name="Accent4">
        <dgm:alg type="sp"/>
        <dgm:shape xmlns:r="http://schemas.openxmlformats.org/officeDocument/2006/relationships" r:blip="">
          <dgm:adjLst/>
        </dgm:shape>
        <dgm:presOf/>
        <dgm:constrLst/>
        <dgm:forEach name="Name91" ref="accentRepeat"/>
      </dgm:layoutNode>
      <dgm:choose name="Name92">
        <dgm:if name="Name93" axis="ch" ptType="node" func="cnt" op="gte" val="1">
          <dgm:layoutNode name="Child4"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4"/>
      </dgm:choose>
      <dgm:layoutNode name="Parent4"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5" axis="ch" ptType="node" st="5" cnt="1">
      <dgm:layoutNode name="Accent5">
        <dgm:alg type="sp"/>
        <dgm:shape xmlns:r="http://schemas.openxmlformats.org/officeDocument/2006/relationships" r:blip="">
          <dgm:adjLst/>
        </dgm:shape>
        <dgm:presOf/>
        <dgm:constrLst/>
        <dgm:forEach name="Name96" ref="accentRepeat"/>
      </dgm:layoutNode>
      <dgm:choose name="Name97">
        <dgm:if name="Name98" axis="ch" ptType="node" func="cnt" op="gte" val="1">
          <dgm:layoutNode name="Child5"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9"/>
      </dgm:choose>
      <dgm:layoutNode name="Parent5"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0" axis="ch" ptType="node" st="6" cnt="1">
      <dgm:layoutNode name="Accent6">
        <dgm:alg type="sp"/>
        <dgm:shape xmlns:r="http://schemas.openxmlformats.org/officeDocument/2006/relationships" r:blip="">
          <dgm:adjLst/>
        </dgm:shape>
        <dgm:presOf/>
        <dgm:constrLst/>
        <dgm:forEach name="Name101" ref="accentRepeat"/>
      </dgm:layoutNode>
      <dgm:choose name="Name102">
        <dgm:if name="Name103" axis="ch" ptType="node" func="cnt" op="gte" val="1">
          <dgm:layoutNode name="Child6"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4"/>
      </dgm:choose>
      <dgm:layoutNode name="Parent6"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5" axis="ch" ptType="node" st="7" cnt="1">
      <dgm:layoutNode name="Accent7">
        <dgm:alg type="sp"/>
        <dgm:shape xmlns:r="http://schemas.openxmlformats.org/officeDocument/2006/relationships" r:blip="">
          <dgm:adjLst/>
        </dgm:shape>
        <dgm:presOf/>
        <dgm:constrLst/>
        <dgm:forEach name="Name106" ref="accentRepeat"/>
      </dgm:layoutNode>
      <dgm:choose name="Name107">
        <dgm:if name="Name108" axis="ch" ptType="node" func="cnt" op="gte" val="1">
          <dgm:layoutNode name="Child7"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9"/>
      </dgm:choose>
      <dgm:layoutNode name="Parent7"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layoutNode>
</dgm:layoutDef>
</file>

<file path=ppt/diagrams/layout26.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layout3.xml><?xml version="1.0" encoding="utf-8"?>
<dgm:layoutDef xmlns:dgm="http://schemas.openxmlformats.org/drawingml/2006/diagram" xmlns:a="http://schemas.openxmlformats.org/drawingml/2006/main" uniqueId="urn:microsoft.com/office/officeart/2005/8/layout/venn3">
  <dgm:title val=""/>
  <dgm:desc val=""/>
  <dgm:catLst>
    <dgm:cat type="relationship" pri="2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fallback" val="2D"/>
        </dgm:alg>
      </dgm:if>
      <dgm:else name="Name3">
        <dgm:alg type="lin">
          <dgm:param type="fallback" val="2D"/>
          <dgm:param type="linDir" val="fromR"/>
        </dgm:alg>
      </dgm:else>
    </dgm:choose>
    <dgm:shape xmlns:r="http://schemas.openxmlformats.org/officeDocument/2006/relationships" r:blip="">
      <dgm:adjLst/>
    </dgm:shape>
    <dgm:presOf/>
    <dgm:constrLst>
      <dgm:constr type="w" for="ch" ptType="node" refType="w"/>
      <dgm:constr type="h" for="ch" ptType="node" refType="w" refFor="ch" refPtType="node"/>
      <dgm:constr type="w" for="ch" forName="space" refType="w" refFor="ch" refPtType="node" fact="-0.2"/>
      <dgm:constr type="primFontSz" for="ch" ptType="node" op="equ" val="65"/>
    </dgm:constrLst>
    <dgm:ruleLst/>
    <dgm:forEach name="Name4" axis="ch" ptType="node">
      <dgm:layoutNode name="Name5" styleLbl="vennNode1">
        <dgm:varLst>
          <dgm:bulletEnabled val="1"/>
        </dgm:varLst>
        <dgm:alg type="tx">
          <dgm:param type="txAnchorVertCh" val="mid"/>
          <dgm:param type="txAnchorHorzCh" val="ctr"/>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w" fact="0.156"/>
          <dgm:constr type="rMarg" refType="w" fact="0.156"/>
        </dgm:constrLst>
        <dgm:ruleLst>
          <dgm:rule type="primFontSz" val="5" fact="NaN" max="NaN"/>
        </dgm:ruleLst>
      </dgm:layoutNode>
      <dgm:forEach name="Name6"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Process11">
  <dgm:title val=""/>
  <dgm:desc val=""/>
  <dgm:catLst>
    <dgm:cat type="process" pri="8000"/>
    <dgm:cat type="convert" pri="14000"/>
  </dgm:catLst>
  <dgm:sampData useDef="1">
    <dgm:dataModel>
      <dgm:pt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hoose name="Name1">
      <dgm:if name="Name2" func="var" arg="dir" op="equ" val="norm">
        <dgm:constrLst>
          <dgm:constr type="w" for="ch" forName="arrow" refType="w"/>
          <dgm:constr type="h" for="ch" forName="arrow" refType="h" fact="0.4"/>
          <dgm:constr type="ctrY" for="ch" forName="arrow" refType="h" fact="0.5"/>
          <dgm:constr type="l" for="ch" forName="arrow"/>
          <dgm:constr type="w" for="ch" forName="points" refType="w" fact="0.9"/>
          <dgm:constr type="h" for="ch" forName="points" refType="h"/>
          <dgm:constr type="t" for="ch" forName="points"/>
          <dgm:constr type="l" for="ch" forName="points"/>
        </dgm:constrLst>
      </dgm:if>
      <dgm:else name="Name3">
        <dgm:constrLst>
          <dgm:constr type="w" for="ch" forName="arrow" refType="w"/>
          <dgm:constr type="h" for="ch" forName="arrow" refType="h" fact="0.4"/>
          <dgm:constr type="ctrY" for="ch" forName="arrow" refType="h" fact="0.5"/>
          <dgm:constr type="r" for="ch" forName="arrow" refType="w"/>
          <dgm:constr type="w" for="ch" forName="points" refType="w" fact="0.9"/>
          <dgm:constr type="h" for="ch" forName="points" refType="h"/>
          <dgm:constr type="t" for="ch" forName="points"/>
          <dgm:constr type="r" for="ch" forName="points" refType="w"/>
        </dgm:constrLst>
      </dgm:else>
    </dgm:choose>
    <dgm:ruleLst/>
    <dgm:layoutNode name="arrow" styleLbl="bgShp">
      <dgm:alg type="sp"/>
      <dgm:choose name="Name4">
        <dgm:if name="Name5" func="var" arg="dir" op="equ" val="norm">
          <dgm:shape xmlns:r="http://schemas.openxmlformats.org/officeDocument/2006/relationships" type="notchedRightArrow" r:blip="">
            <dgm:adjLst/>
          </dgm:shape>
        </dgm:if>
        <dgm:else name="Name6">
          <dgm:shape xmlns:r="http://schemas.openxmlformats.org/officeDocument/2006/relationships" rot="180" type="notchedRightArrow" r:blip="">
            <dgm:adjLst/>
          </dgm:shape>
        </dgm:else>
      </dgm:choose>
      <dgm:presOf/>
      <dgm:constrLst/>
      <dgm:ruleLst/>
    </dgm:layoutNode>
    <dgm:layoutNode name="points">
      <dgm:choose name="Name7">
        <dgm:if name="Name8" func="var" arg="dir" op="equ" val="norm">
          <dgm:alg type="lin">
            <dgm:param type="linDir" val="fromL"/>
          </dgm:alg>
        </dgm:if>
        <dgm:else name="Name9">
          <dgm:alg type="lin">
            <dgm:param type="linDir" val="fromR"/>
          </dgm:alg>
        </dgm:else>
      </dgm:choose>
      <dgm:shape xmlns:r="http://schemas.openxmlformats.org/officeDocument/2006/relationships" r:blip="">
        <dgm:adjLst/>
      </dgm:shape>
      <dgm:presOf/>
      <dgm:constrLst>
        <dgm:constr type="w" for="ch" forName="compositeA" refType="w"/>
        <dgm:constr type="h" for="ch" forName="compositeA" refType="h"/>
        <dgm:constr type="w" for="ch" forName="compositeB" refType="w" refFor="ch" refForName="compositeA" op="equ"/>
        <dgm:constr type="h" for="ch" forName="compositeB" refType="h" refFor="ch" refForName="compositeA" op="equ"/>
        <dgm:constr type="primFontSz" for="des" ptType="node" op="equ" val="65"/>
        <dgm:constr type="w" for="ch" forName="space" refType="w" refFor="ch" refForName="compositeA" op="equ" fact="0.05"/>
      </dgm:constrLst>
      <dgm:ruleLst/>
      <dgm:forEach name="Name10" axis="ch" ptType="node">
        <dgm:choose name="Name11">
          <dgm:if name="Name12" axis="self" ptType="node" func="posOdd" op="equ" val="1">
            <dgm:layoutNode name="compositeA">
              <dgm:alg type="composite"/>
              <dgm:shape xmlns:r="http://schemas.openxmlformats.org/officeDocument/2006/relationships" r:blip="">
                <dgm:adjLst/>
              </dgm:shape>
              <dgm:presOf/>
              <dgm:constrLst>
                <dgm:constr type="w" for="ch" forName="textA" refType="w"/>
                <dgm:constr type="h" for="ch" forName="textA" refType="h" fact="0.4"/>
                <dgm:constr type="t" for="ch" forName="textA"/>
                <dgm:constr type="l" for="ch" forName="textA"/>
                <dgm:constr type="h" for="ch" forName="circleA" refType="h" fact="0.1"/>
                <dgm:constr type="h" for="ch" forName="circleA" refType="w" op="lte"/>
                <dgm:constr type="w" for="ch" forName="circleA" refType="h" refFor="ch" refForName="circleA" op="equ"/>
                <dgm:constr type="ctrY" for="ch" forName="circleA" refType="h" fact="0.5"/>
                <dgm:constr type="ctrX" for="ch" forName="circleA" refType="w" refFor="ch" refForName="textA" fact="0.5"/>
                <dgm:constr type="w" for="ch" forName="spaceA" refType="w"/>
                <dgm:constr type="h" for="ch" forName="spaceA" refType="h" fact="0.4"/>
                <dgm:constr type="b" for="ch" forName="spaceA" refType="h"/>
                <dgm:constr type="l" for="ch" forName="spaceA"/>
              </dgm:constrLst>
              <dgm:ruleLst/>
              <dgm:layoutNode name="textA" styleLbl="revTx">
                <dgm:varLst>
                  <dgm:bulletEnabled val="1"/>
                </dgm:varLst>
                <dgm:alg type="tx">
                  <dgm:param type="txAnchorVert" val="b"/>
                  <dgm:param type="txAnchorVertCh" val="b"/>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A">
                <dgm:alg type="sp"/>
                <dgm:shape xmlns:r="http://schemas.openxmlformats.org/officeDocument/2006/relationships" type="ellipse" r:blip="">
                  <dgm:adjLst/>
                </dgm:shape>
                <dgm:presOf/>
                <dgm:constrLst/>
                <dgm:ruleLst/>
              </dgm:layoutNode>
              <dgm:layoutNode name="spaceA">
                <dgm:alg type="sp"/>
                <dgm:shape xmlns:r="http://schemas.openxmlformats.org/officeDocument/2006/relationships" r:blip="">
                  <dgm:adjLst/>
                </dgm:shape>
                <dgm:presOf/>
                <dgm:constrLst/>
                <dgm:ruleLst/>
              </dgm:layoutNode>
            </dgm:layoutNode>
          </dgm:if>
          <dgm:else name="Name13">
            <dgm:layoutNode name="compositeB">
              <dgm:alg type="composite"/>
              <dgm:shape xmlns:r="http://schemas.openxmlformats.org/officeDocument/2006/relationships" r:blip="">
                <dgm:adjLst/>
              </dgm:shape>
              <dgm:presOf/>
              <dgm:constrLst>
                <dgm:constr type="w" for="ch" forName="textB" refType="w"/>
                <dgm:constr type="h" for="ch" forName="textB" refType="h" fact="0.4"/>
                <dgm:constr type="b" for="ch" forName="textB" refType="h"/>
                <dgm:constr type="l" for="ch" forName="textB"/>
                <dgm:constr type="h" for="ch" forName="circleB" refType="h" fact="0.1"/>
                <dgm:constr type="w" for="ch" forName="circleB" refType="h" refFor="ch" refForName="circleB" op="equ"/>
                <dgm:constr type="h" for="ch" forName="circleB" refType="w" op="lte"/>
                <dgm:constr type="ctrY" for="ch" forName="circleB" refType="h" fact="0.5"/>
                <dgm:constr type="ctrX" for="ch" forName="circleB" refType="w" refFor="ch" refForName="textB" fact="0.5"/>
                <dgm:constr type="w" for="ch" forName="spaceB" refType="w"/>
                <dgm:constr type="h" for="ch" forName="spaceB" refType="h" fact="0.4"/>
                <dgm:constr type="t" for="ch" forName="spaceB"/>
                <dgm:constr type="l" for="ch" forName="spaceB"/>
              </dgm:constrLst>
              <dgm:ruleLst/>
              <dgm:layoutNode name="textB" styleLbl="revTx">
                <dgm:varLst>
                  <dgm:bulletEnabled val="1"/>
                </dgm:varLst>
                <dgm:alg type="tx">
                  <dgm:param type="txAnchorVert" val="t"/>
                  <dgm:param type="txAnchorVertCh" val="t"/>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B">
                <dgm:alg type="sp"/>
                <dgm:shape xmlns:r="http://schemas.openxmlformats.org/officeDocument/2006/relationships" type="ellipse" r:blip="">
                  <dgm:adjLst/>
                </dgm:shape>
                <dgm:presOf/>
                <dgm:constrLst/>
                <dgm:ruleLst/>
              </dgm:layoutNode>
              <dgm:layoutNode name="spaceB">
                <dgm:alg type="sp"/>
                <dgm:shape xmlns:r="http://schemas.openxmlformats.org/officeDocument/2006/relationships" r:blip="">
                  <dgm:adjLst/>
                </dgm:shape>
                <dgm:presOf/>
                <dgm:constrLst/>
                <dgm:ruleLst/>
              </dgm:layoutNode>
            </dgm:layoutNode>
          </dgm:else>
        </dgm:choos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dgm:layoutNode>
</dgm:layoutDef>
</file>

<file path=ppt/diagrams/layout5.xml><?xml version="1.0" encoding="utf-8"?>
<dgm:layoutDef xmlns:dgm="http://schemas.openxmlformats.org/drawingml/2006/diagram" xmlns:a="http://schemas.openxmlformats.org/drawingml/2006/main" uniqueId="urn:microsoft.com/office/officeart/2005/8/layout/arrow4">
  <dgm:title val=""/>
  <dgm:desc val=""/>
  <dgm:catLst>
    <dgm:cat type="relationship" pri="8000"/>
    <dgm:cat type="process" pri="30000"/>
  </dgm:catLst>
  <dgm:samp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shape xmlns:r="http://schemas.openxmlformats.org/officeDocument/2006/relationships" r:blip="">
      <dgm:adjLst/>
    </dgm:shape>
    <dgm:presOf/>
    <dgm:choose name="Name0">
      <dgm:if name="Name1" func="var" arg="dir" op="equ" val="norm">
        <dgm:choose name="Name2">
          <dgm:if name="Name3" axis="ch" ptType="node" func="cnt" op="lte" val="1">
            <dgm:constrLst>
              <dgm:constr type="primFontSz" for="des" ptType="node" op="equ" val="65"/>
              <dgm:constr type="w" for="ch" forName="upArrow" refType="w" fact="0.33"/>
              <dgm:constr type="h" for="ch" forName="upArrow" refType="h"/>
              <dgm:constr type="b" for="ch" forName="upArrow" refType="h" fact="0.48"/>
              <dgm:constr type="l" for="ch" forName="upArrow"/>
              <dgm:constr type="h" for="ch" forName="upArrow" refType="w" refFor="ch" refForName="upArrow" op="gte" fact="0.75"/>
              <dgm:constr type="w" for="ch" forName="upArrowText" refType="w" fact="0.56"/>
              <dgm:constr type="h" for="ch" forName="upArrowText" refType="h"/>
              <dgm:constr type="b" for="ch" forName="upArrowText" refType="h" fact="0.48"/>
              <dgm:constr type="l" for="ch" forName="upArrowText" refType="w" refFor="ch" refForName="upArrow" fact="1.03"/>
            </dgm:constrLst>
          </dgm:if>
          <dgm:else name="Name4">
            <dgm:constrLst>
              <dgm:constr type="primFontSz" for="des" ptType="node" op="equ" val="65"/>
              <dgm:constr type="w" for="ch" forName="upArrow" refType="w" fact="0.33"/>
              <dgm:constr type="h" for="ch" forName="upArrow" refType="h" fact="0.48"/>
              <dgm:constr type="b" for="ch" forName="upArrow" refType="h" fact="0.48"/>
              <dgm:constr type="l" for="ch" forName="upArrow"/>
              <dgm:constr type="h" for="ch" forName="upArrow" refType="w" refFor="ch" refForName="upArrow" op="gte" fact="0.75"/>
              <dgm:constr type="w" for="ch" forName="upArrowText" refType="w" fact="0.56"/>
              <dgm:constr type="h" for="ch" forName="upArrowText" refType="h" fact="0.48"/>
              <dgm:constr type="b" for="ch" forName="upArrowText" refType="h" fact="0.48"/>
              <dgm:constr type="l" for="ch" forName="upArrowText" refType="w" refFor="ch" refForName="upArrow" fact="1.03"/>
              <dgm:constr type="w" for="ch" forName="downArrow" refType="w" fact="0.33"/>
              <dgm:constr type="h" for="ch" forName="downArrow" refType="h" fact="0.48"/>
              <dgm:constr type="t" for="ch" forName="downArrow" refType="h" fact="0.52"/>
              <dgm:constr type="l" for="ch" forName="downArrow" refType="w" refFor="ch" refForName="downArrow" fact="0.3"/>
              <dgm:constr type="h" for="ch" forName="downArrow" refType="w" refFor="ch" refForName="downArrow" op="gte" fact="0.75"/>
              <dgm:constr type="w" for="ch" forName="downArrowText" refType="w" fact="0.56"/>
              <dgm:constr type="h" for="ch" forName="downArrowText" refType="h" fact="0.48"/>
              <dgm:constr type="t" for="ch" forName="downArrowText" refType="h" fact="0.52"/>
              <dgm:constr type="l" for="ch" forName="downArrowText" refType="w" refFor="ch" refForName="downArrow" fact="1.33"/>
            </dgm:constrLst>
          </dgm:else>
        </dgm:choose>
      </dgm:if>
      <dgm:else name="Name5">
        <dgm:choose name="Name6">
          <dgm:if name="Name7" axis="ch" ptType="node" func="cnt" op="lte" val="1">
            <dgm:constrLst>
              <dgm:constr type="primFontSz" for="des" ptType="node" op="equ" val="65"/>
              <dgm:constr type="w" for="ch" forName="upArrow" refType="w" fact="0.33"/>
              <dgm:constr type="h" for="ch" forName="upArrow" refType="h"/>
              <dgm:constr type="t" for="ch" forName="upArrow"/>
              <dgm:constr type="l" for="ch" forName="upArrow" refType="w" fact="0.67"/>
              <dgm:constr type="h" for="ch" forName="upArrow" refType="w" refFor="ch" refForName="upArrow" op="gte" fact="0.75"/>
              <dgm:constr type="w" for="ch" forName="upArrowText" refType="w" fact="0.56"/>
              <dgm:constr type="h" for="ch" forName="upArrowText" refType="h"/>
              <dgm:constr type="t" for="ch" forName="upArrowText"/>
              <dgm:constr type="l" for="ch" forName="upArrowText" refType="w" fact="0.1"/>
            </dgm:constrLst>
          </dgm:if>
          <dgm:else name="Name8">
            <dgm:constrLst>
              <dgm:constr type="primFontSz" for="des" ptType="node" op="equ" val="65"/>
              <dgm:constr type="w" for="ch" forName="upArrow" refType="w" fact="0.33"/>
              <dgm:constr type="h" for="ch" forName="upArrow" refType="h" fact="0.48"/>
              <dgm:constr type="t" for="ch" forName="upArrow"/>
              <dgm:constr type="l" for="ch" forName="upArrow" refType="w" fact="0.67"/>
              <dgm:constr type="h" for="ch" forName="upArrow" refType="w" refFor="ch" refForName="upArrow" op="gte" fact="0.75"/>
              <dgm:constr type="w" for="ch" forName="upArrowText" refType="w" fact="0.56"/>
              <dgm:constr type="h" for="ch" forName="upArrowText" refType="h" fact="0.48"/>
              <dgm:constr type="t" for="ch" forName="upArrowText"/>
              <dgm:constr type="l" for="ch" forName="upArrowText" refType="w" fact="0.1"/>
              <dgm:constr type="w" for="ch" forName="downArrow" refType="w" fact="0.33"/>
              <dgm:constr type="h" for="ch" forName="downArrow" refType="h" fact="0.48"/>
              <dgm:constr type="t" for="ch" forName="downArrow" refType="h" fact="0.52"/>
              <dgm:constr type="l" for="ch" forName="downArrow" refType="w" fact="0.57"/>
              <dgm:constr type="h" for="ch" forName="downArrow" refType="w" refFor="ch" refForName="downArrow" op="gte" fact="0.75"/>
              <dgm:constr type="w" for="ch" forName="downArrowText" refType="w" fact="0.56"/>
              <dgm:constr type="h" for="ch" forName="downArrowText" refType="h" fact="0.48"/>
              <dgm:constr type="t" for="ch" forName="downArrowText" refType="h" fact="0.52"/>
              <dgm:constr type="l" for="ch" forName="downArrowText"/>
            </dgm:constrLst>
          </dgm:else>
        </dgm:choose>
      </dgm:else>
    </dgm:choose>
    <dgm:ruleLst/>
    <dgm:forEach name="Name9" axis="ch" ptType="node" cnt="1">
      <dgm:layoutNode name="upArrow" styleLbl="node1">
        <dgm:alg type="sp"/>
        <dgm:shape xmlns:r="http://schemas.openxmlformats.org/officeDocument/2006/relationships" type="upArrow" r:blip="">
          <dgm:adjLst/>
        </dgm:shape>
        <dgm:presOf/>
        <dgm:constrLst/>
        <dgm:ruleLst/>
      </dgm:layoutNode>
      <dgm:layoutNode name="upArrowText" styleLbl="revTx">
        <dgm:varLst>
          <dgm:chMax val="0"/>
          <dgm:bulletEnabled val="1"/>
        </dgm:varLst>
        <dgm:choose name="Name10">
          <dgm:if name="Name11" axis="root des" ptType="all node" func="maxDepth" op="gt" val="1">
            <dgm:alg type="tx">
              <dgm:param type="parTxLTRAlign" val="l"/>
              <dgm:param type="parTxRTLAlign" val="r"/>
              <dgm:param type="txAnchorVertCh" val="mid"/>
            </dgm:alg>
          </dgm:if>
          <dgm:else name="Name12">
            <dgm:choose name="Name13">
              <dgm:if name="Name14" func="var" arg="dir" op="equ" val="norm">
                <dgm:alg type="tx">
                  <dgm:param type="parTxLTRAlign" val="l"/>
                  <dgm:param type="parTxRTLAlign" val="l"/>
                  <dgm:param type="txAnchorVertCh" val="mid"/>
                </dgm:alg>
              </dgm:if>
              <dgm:else name="Name15">
                <dgm:alg type="tx">
                  <dgm:param type="parTxLTRAlign" val="r"/>
                  <dgm:param type="parTxRTLAlign" val="r"/>
                  <dgm:param type="txAnchorVertCh" val="mid"/>
                </dgm:alg>
              </dgm:else>
            </dgm:choose>
          </dgm:else>
        </dgm:choose>
        <dgm:shape xmlns:r="http://schemas.openxmlformats.org/officeDocument/2006/relationships" type="rect" r:blip="">
          <dgm:adjLst/>
        </dgm:shape>
        <dgm:presOf axis="desOrSelf" ptType="node"/>
        <dgm:constrLst>
          <dgm:constr type="tMarg"/>
        </dgm:constrLst>
        <dgm:ruleLst>
          <dgm:rule type="primFontSz" val="5" fact="NaN" max="NaN"/>
        </dgm:ruleLst>
      </dgm:layoutNode>
    </dgm:forEach>
    <dgm:forEach name="Name16" axis="ch" ptType="node" st="2" cnt="1">
      <dgm:layoutNode name="downArrow" styleLbl="node1">
        <dgm:alg type="sp"/>
        <dgm:shape xmlns:r="http://schemas.openxmlformats.org/officeDocument/2006/relationships" type="downArrow" r:blip="">
          <dgm:adjLst/>
        </dgm:shape>
        <dgm:presOf/>
        <dgm:constrLst/>
        <dgm:ruleLst/>
      </dgm:layoutNode>
      <dgm:layoutNode name="downArrowText" styleLbl="revTx">
        <dgm:varLst>
          <dgm:chMax val="0"/>
          <dgm:bulletEnabled val="1"/>
        </dgm:varLst>
        <dgm:choose name="Name17">
          <dgm:if name="Name18" axis="root des" ptType="all node" func="maxDepth" op="gt" val="1">
            <dgm:alg type="tx">
              <dgm:param type="parTxLTRAlign" val="l"/>
              <dgm:param type="parTxRTLAlign" val="r"/>
              <dgm:param type="txAnchorVertCh" val="mid"/>
            </dgm:alg>
          </dgm:if>
          <dgm:else name="Name19">
            <dgm:choose name="Name20">
              <dgm:if name="Name21" func="var" arg="dir" op="equ" val="norm">
                <dgm:alg type="tx">
                  <dgm:param type="parTxLTRAlign" val="l"/>
                  <dgm:param type="parTxRTLAlign" val="l"/>
                  <dgm:param type="txAnchorVertCh" val="mid"/>
                </dgm:alg>
              </dgm:if>
              <dgm:else name="Name22">
                <dgm:alg type="tx">
                  <dgm:param type="parTxLTRAlign" val="r"/>
                  <dgm:param type="parTxRTLAlign" val="r"/>
                  <dgm:param type="txAnchorVertCh" val="mid"/>
                </dgm:alg>
              </dgm:else>
            </dgm:choose>
          </dgm:else>
        </dgm:choose>
        <dgm:shape xmlns:r="http://schemas.openxmlformats.org/officeDocument/2006/relationships" type="rect" r:blip="">
          <dgm:adjLst/>
        </dgm:shape>
        <dgm:presOf axis="desOrSelf" ptType="node"/>
        <dgm:constrLst>
          <dgm:constr type="tMarg"/>
        </dgm:constrLst>
        <dgm:ruleLst>
          <dgm:rule type="primFontSz" val="5" fact="NaN" max="NaN"/>
        </dgm:ruleLst>
      </dgm:layoutNode>
    </dgm:forEach>
  </dgm:layoutNode>
</dgm:layoutDef>
</file>

<file path=ppt/diagrams/layout6.xml><?xml version="1.0" encoding="utf-8"?>
<dgm:layoutDef xmlns:dgm="http://schemas.openxmlformats.org/drawingml/2006/diagram" xmlns:a="http://schemas.openxmlformats.org/drawingml/2006/main" uniqueId="urn:microsoft.com/office/officeart/2005/8/layout/hProcess11">
  <dgm:title val=""/>
  <dgm:desc val=""/>
  <dgm:catLst>
    <dgm:cat type="process" pri="8000"/>
    <dgm:cat type="convert" pri="14000"/>
  </dgm:catLst>
  <dgm:sampData useDef="1">
    <dgm:dataModel>
      <dgm:pt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hoose name="Name1">
      <dgm:if name="Name2" func="var" arg="dir" op="equ" val="norm">
        <dgm:constrLst>
          <dgm:constr type="w" for="ch" forName="arrow" refType="w"/>
          <dgm:constr type="h" for="ch" forName="arrow" refType="h" fact="0.4"/>
          <dgm:constr type="ctrY" for="ch" forName="arrow" refType="h" fact="0.5"/>
          <dgm:constr type="l" for="ch" forName="arrow"/>
          <dgm:constr type="w" for="ch" forName="points" refType="w" fact="0.9"/>
          <dgm:constr type="h" for="ch" forName="points" refType="h"/>
          <dgm:constr type="t" for="ch" forName="points"/>
          <dgm:constr type="l" for="ch" forName="points"/>
        </dgm:constrLst>
      </dgm:if>
      <dgm:else name="Name3">
        <dgm:constrLst>
          <dgm:constr type="w" for="ch" forName="arrow" refType="w"/>
          <dgm:constr type="h" for="ch" forName="arrow" refType="h" fact="0.4"/>
          <dgm:constr type="ctrY" for="ch" forName="arrow" refType="h" fact="0.5"/>
          <dgm:constr type="r" for="ch" forName="arrow" refType="w"/>
          <dgm:constr type="w" for="ch" forName="points" refType="w" fact="0.9"/>
          <dgm:constr type="h" for="ch" forName="points" refType="h"/>
          <dgm:constr type="t" for="ch" forName="points"/>
          <dgm:constr type="r" for="ch" forName="points" refType="w"/>
        </dgm:constrLst>
      </dgm:else>
    </dgm:choose>
    <dgm:ruleLst/>
    <dgm:layoutNode name="arrow" styleLbl="bgShp">
      <dgm:alg type="sp"/>
      <dgm:choose name="Name4">
        <dgm:if name="Name5" func="var" arg="dir" op="equ" val="norm">
          <dgm:shape xmlns:r="http://schemas.openxmlformats.org/officeDocument/2006/relationships" type="notchedRightArrow" r:blip="">
            <dgm:adjLst/>
          </dgm:shape>
        </dgm:if>
        <dgm:else name="Name6">
          <dgm:shape xmlns:r="http://schemas.openxmlformats.org/officeDocument/2006/relationships" rot="180" type="notchedRightArrow" r:blip="">
            <dgm:adjLst/>
          </dgm:shape>
        </dgm:else>
      </dgm:choose>
      <dgm:presOf/>
      <dgm:constrLst/>
      <dgm:ruleLst/>
    </dgm:layoutNode>
    <dgm:layoutNode name="points">
      <dgm:choose name="Name7">
        <dgm:if name="Name8" func="var" arg="dir" op="equ" val="norm">
          <dgm:alg type="lin">
            <dgm:param type="linDir" val="fromL"/>
          </dgm:alg>
        </dgm:if>
        <dgm:else name="Name9">
          <dgm:alg type="lin">
            <dgm:param type="linDir" val="fromR"/>
          </dgm:alg>
        </dgm:else>
      </dgm:choose>
      <dgm:shape xmlns:r="http://schemas.openxmlformats.org/officeDocument/2006/relationships" r:blip="">
        <dgm:adjLst/>
      </dgm:shape>
      <dgm:presOf/>
      <dgm:constrLst>
        <dgm:constr type="w" for="ch" forName="compositeA" refType="w"/>
        <dgm:constr type="h" for="ch" forName="compositeA" refType="h"/>
        <dgm:constr type="w" for="ch" forName="compositeB" refType="w" refFor="ch" refForName="compositeA" op="equ"/>
        <dgm:constr type="h" for="ch" forName="compositeB" refType="h" refFor="ch" refForName="compositeA" op="equ"/>
        <dgm:constr type="primFontSz" for="des" ptType="node" op="equ" val="65"/>
        <dgm:constr type="w" for="ch" forName="space" refType="w" refFor="ch" refForName="compositeA" op="equ" fact="0.05"/>
      </dgm:constrLst>
      <dgm:ruleLst/>
      <dgm:forEach name="Name10" axis="ch" ptType="node">
        <dgm:choose name="Name11">
          <dgm:if name="Name12" axis="self" ptType="node" func="posOdd" op="equ" val="1">
            <dgm:layoutNode name="compositeA">
              <dgm:alg type="composite"/>
              <dgm:shape xmlns:r="http://schemas.openxmlformats.org/officeDocument/2006/relationships" r:blip="">
                <dgm:adjLst/>
              </dgm:shape>
              <dgm:presOf/>
              <dgm:constrLst>
                <dgm:constr type="w" for="ch" forName="textA" refType="w"/>
                <dgm:constr type="h" for="ch" forName="textA" refType="h" fact="0.4"/>
                <dgm:constr type="t" for="ch" forName="textA"/>
                <dgm:constr type="l" for="ch" forName="textA"/>
                <dgm:constr type="h" for="ch" forName="circleA" refType="h" fact="0.1"/>
                <dgm:constr type="h" for="ch" forName="circleA" refType="w" op="lte"/>
                <dgm:constr type="w" for="ch" forName="circleA" refType="h" refFor="ch" refForName="circleA" op="equ"/>
                <dgm:constr type="ctrY" for="ch" forName="circleA" refType="h" fact="0.5"/>
                <dgm:constr type="ctrX" for="ch" forName="circleA" refType="w" refFor="ch" refForName="textA" fact="0.5"/>
                <dgm:constr type="w" for="ch" forName="spaceA" refType="w"/>
                <dgm:constr type="h" for="ch" forName="spaceA" refType="h" fact="0.4"/>
                <dgm:constr type="b" for="ch" forName="spaceA" refType="h"/>
                <dgm:constr type="l" for="ch" forName="spaceA"/>
              </dgm:constrLst>
              <dgm:ruleLst/>
              <dgm:layoutNode name="textA" styleLbl="revTx">
                <dgm:varLst>
                  <dgm:bulletEnabled val="1"/>
                </dgm:varLst>
                <dgm:alg type="tx">
                  <dgm:param type="txAnchorVert" val="b"/>
                  <dgm:param type="txAnchorVertCh" val="b"/>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A">
                <dgm:alg type="sp"/>
                <dgm:shape xmlns:r="http://schemas.openxmlformats.org/officeDocument/2006/relationships" type="ellipse" r:blip="">
                  <dgm:adjLst/>
                </dgm:shape>
                <dgm:presOf/>
                <dgm:constrLst/>
                <dgm:ruleLst/>
              </dgm:layoutNode>
              <dgm:layoutNode name="spaceA">
                <dgm:alg type="sp"/>
                <dgm:shape xmlns:r="http://schemas.openxmlformats.org/officeDocument/2006/relationships" r:blip="">
                  <dgm:adjLst/>
                </dgm:shape>
                <dgm:presOf/>
                <dgm:constrLst/>
                <dgm:ruleLst/>
              </dgm:layoutNode>
            </dgm:layoutNode>
          </dgm:if>
          <dgm:else name="Name13">
            <dgm:layoutNode name="compositeB">
              <dgm:alg type="composite"/>
              <dgm:shape xmlns:r="http://schemas.openxmlformats.org/officeDocument/2006/relationships" r:blip="">
                <dgm:adjLst/>
              </dgm:shape>
              <dgm:presOf/>
              <dgm:constrLst>
                <dgm:constr type="w" for="ch" forName="textB" refType="w"/>
                <dgm:constr type="h" for="ch" forName="textB" refType="h" fact="0.4"/>
                <dgm:constr type="b" for="ch" forName="textB" refType="h"/>
                <dgm:constr type="l" for="ch" forName="textB"/>
                <dgm:constr type="h" for="ch" forName="circleB" refType="h" fact="0.1"/>
                <dgm:constr type="w" for="ch" forName="circleB" refType="h" refFor="ch" refForName="circleB" op="equ"/>
                <dgm:constr type="h" for="ch" forName="circleB" refType="w" op="lte"/>
                <dgm:constr type="ctrY" for="ch" forName="circleB" refType="h" fact="0.5"/>
                <dgm:constr type="ctrX" for="ch" forName="circleB" refType="w" refFor="ch" refForName="textB" fact="0.5"/>
                <dgm:constr type="w" for="ch" forName="spaceB" refType="w"/>
                <dgm:constr type="h" for="ch" forName="spaceB" refType="h" fact="0.4"/>
                <dgm:constr type="t" for="ch" forName="spaceB"/>
                <dgm:constr type="l" for="ch" forName="spaceB"/>
              </dgm:constrLst>
              <dgm:ruleLst/>
              <dgm:layoutNode name="textB" styleLbl="revTx">
                <dgm:varLst>
                  <dgm:bulletEnabled val="1"/>
                </dgm:varLst>
                <dgm:alg type="tx">
                  <dgm:param type="txAnchorVert" val="t"/>
                  <dgm:param type="txAnchorVertCh" val="t"/>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B">
                <dgm:alg type="sp"/>
                <dgm:shape xmlns:r="http://schemas.openxmlformats.org/officeDocument/2006/relationships" type="ellipse" r:blip="">
                  <dgm:adjLst/>
                </dgm:shape>
                <dgm:presOf/>
                <dgm:constrLst/>
                <dgm:ruleLst/>
              </dgm:layoutNode>
              <dgm:layoutNode name="spaceB">
                <dgm:alg type="sp"/>
                <dgm:shape xmlns:r="http://schemas.openxmlformats.org/officeDocument/2006/relationships" r:blip="">
                  <dgm:adjLst/>
                </dgm:shape>
                <dgm:presOf/>
                <dgm:constrLst/>
                <dgm:ruleLst/>
              </dgm:layoutNode>
            </dgm:layoutNode>
          </dgm:else>
        </dgm:choos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dgm:layoutNode>
</dgm:layoutDef>
</file>

<file path=ppt/diagrams/layout7.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5602287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BA6B81D-960B-4D93-9835-507E5CE63345}" type="datetimeFigureOut">
              <a:rPr lang="de-DE" smtClean="0"/>
              <a:t>03.12.2023</a:t>
            </a:fld>
            <a:endParaRPr lang="de-DE"/>
          </a:p>
        </p:txBody>
      </p:sp>
      <p:sp>
        <p:nvSpPr>
          <p:cNvPr id="4" name="Folienbildplatzhalt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72A6601-BCEE-4941-9E40-EA1C8660640A}" type="slidenum">
              <a:rPr lang="de-DE" smtClean="0"/>
              <a:t>‹Nr.›</a:t>
            </a:fld>
            <a:endParaRPr lang="de-DE"/>
          </a:p>
        </p:txBody>
      </p:sp>
    </p:spTree>
    <p:extLst>
      <p:ext uri="{BB962C8B-B14F-4D97-AF65-F5344CB8AC3E}">
        <p14:creationId xmlns:p14="http://schemas.microsoft.com/office/powerpoint/2010/main" val="12155712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96.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9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10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107.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126.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131.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13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fld id="{172A6601-BCEE-4941-9E40-EA1C8660640A}" type="slidenum">
              <a:rPr lang="de-DE" smtClean="0"/>
              <a:t>1</a:t>
            </a:fld>
            <a:endParaRPr lang="de-DE"/>
          </a:p>
        </p:txBody>
      </p:sp>
    </p:spTree>
    <p:extLst>
      <p:ext uri="{BB962C8B-B14F-4D97-AF65-F5344CB8AC3E}">
        <p14:creationId xmlns:p14="http://schemas.microsoft.com/office/powerpoint/2010/main" val="8300045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de-DE" dirty="0"/>
          </a:p>
        </p:txBody>
      </p:sp>
      <p:sp>
        <p:nvSpPr>
          <p:cNvPr id="4" name="Foliennummernplatzhalter 3"/>
          <p:cNvSpPr>
            <a:spLocks noGrp="1"/>
          </p:cNvSpPr>
          <p:nvPr>
            <p:ph type="sldNum" sz="quarter" idx="5"/>
          </p:nvPr>
        </p:nvSpPr>
        <p:spPr/>
        <p:txBody>
          <a:bodyPr/>
          <a:lstStyle/>
          <a:p>
            <a:fld id="{172A6601-BCEE-4941-9E40-EA1C8660640A}" type="slidenum">
              <a:rPr lang="de-DE" smtClean="0"/>
              <a:t>12</a:t>
            </a:fld>
            <a:endParaRPr lang="de-DE"/>
          </a:p>
        </p:txBody>
      </p:sp>
    </p:spTree>
    <p:extLst>
      <p:ext uri="{BB962C8B-B14F-4D97-AF65-F5344CB8AC3E}">
        <p14:creationId xmlns:p14="http://schemas.microsoft.com/office/powerpoint/2010/main" val="142175614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de-DE" dirty="0"/>
          </a:p>
        </p:txBody>
      </p:sp>
      <p:sp>
        <p:nvSpPr>
          <p:cNvPr id="4" name="Foliennummernplatzhalter 3"/>
          <p:cNvSpPr>
            <a:spLocks noGrp="1"/>
          </p:cNvSpPr>
          <p:nvPr>
            <p:ph type="sldNum" sz="quarter" idx="5"/>
          </p:nvPr>
        </p:nvSpPr>
        <p:spPr/>
        <p:txBody>
          <a:bodyPr/>
          <a:lstStyle/>
          <a:p>
            <a:fld id="{172A6601-BCEE-4941-9E40-EA1C8660640A}" type="slidenum">
              <a:rPr lang="de-DE" smtClean="0"/>
              <a:t>13</a:t>
            </a:fld>
            <a:endParaRPr lang="de-DE"/>
          </a:p>
        </p:txBody>
      </p:sp>
    </p:spTree>
    <p:extLst>
      <p:ext uri="{BB962C8B-B14F-4D97-AF65-F5344CB8AC3E}">
        <p14:creationId xmlns:p14="http://schemas.microsoft.com/office/powerpoint/2010/main" val="133878012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de-DE" dirty="0"/>
          </a:p>
        </p:txBody>
      </p:sp>
      <p:sp>
        <p:nvSpPr>
          <p:cNvPr id="4" name="Foliennummernplatzhalter 3"/>
          <p:cNvSpPr>
            <a:spLocks noGrp="1"/>
          </p:cNvSpPr>
          <p:nvPr>
            <p:ph type="sldNum" sz="quarter" idx="5"/>
          </p:nvPr>
        </p:nvSpPr>
        <p:spPr/>
        <p:txBody>
          <a:bodyPr/>
          <a:lstStyle/>
          <a:p>
            <a:fld id="{172A6601-BCEE-4941-9E40-EA1C8660640A}" type="slidenum">
              <a:rPr lang="de-DE" smtClean="0"/>
              <a:t>14</a:t>
            </a:fld>
            <a:endParaRPr lang="de-DE"/>
          </a:p>
        </p:txBody>
      </p:sp>
    </p:spTree>
    <p:extLst>
      <p:ext uri="{BB962C8B-B14F-4D97-AF65-F5344CB8AC3E}">
        <p14:creationId xmlns:p14="http://schemas.microsoft.com/office/powerpoint/2010/main" val="17788905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de-DE" dirty="0"/>
          </a:p>
        </p:txBody>
      </p:sp>
      <p:sp>
        <p:nvSpPr>
          <p:cNvPr id="4" name="Foliennummernplatzhalter 3"/>
          <p:cNvSpPr>
            <a:spLocks noGrp="1"/>
          </p:cNvSpPr>
          <p:nvPr>
            <p:ph type="sldNum" sz="quarter" idx="5"/>
          </p:nvPr>
        </p:nvSpPr>
        <p:spPr/>
        <p:txBody>
          <a:bodyPr/>
          <a:lstStyle/>
          <a:p>
            <a:fld id="{172A6601-BCEE-4941-9E40-EA1C8660640A}" type="slidenum">
              <a:rPr lang="de-DE" smtClean="0"/>
              <a:t>15</a:t>
            </a:fld>
            <a:endParaRPr lang="de-DE"/>
          </a:p>
        </p:txBody>
      </p:sp>
    </p:spTree>
    <p:extLst>
      <p:ext uri="{BB962C8B-B14F-4D97-AF65-F5344CB8AC3E}">
        <p14:creationId xmlns:p14="http://schemas.microsoft.com/office/powerpoint/2010/main" val="113894638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de-DE" dirty="0"/>
          </a:p>
        </p:txBody>
      </p:sp>
      <p:sp>
        <p:nvSpPr>
          <p:cNvPr id="4" name="Foliennummernplatzhalter 3"/>
          <p:cNvSpPr>
            <a:spLocks noGrp="1"/>
          </p:cNvSpPr>
          <p:nvPr>
            <p:ph type="sldNum" sz="quarter" idx="5"/>
          </p:nvPr>
        </p:nvSpPr>
        <p:spPr/>
        <p:txBody>
          <a:bodyPr/>
          <a:lstStyle/>
          <a:p>
            <a:fld id="{172A6601-BCEE-4941-9E40-EA1C8660640A}" type="slidenum">
              <a:rPr lang="de-DE" smtClean="0"/>
              <a:t>16</a:t>
            </a:fld>
            <a:endParaRPr lang="de-DE"/>
          </a:p>
        </p:txBody>
      </p:sp>
    </p:spTree>
    <p:extLst>
      <p:ext uri="{BB962C8B-B14F-4D97-AF65-F5344CB8AC3E}">
        <p14:creationId xmlns:p14="http://schemas.microsoft.com/office/powerpoint/2010/main" val="116278840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72A6601-BCEE-4941-9E40-EA1C8660640A}" type="slidenum">
              <a:rPr lang="de-DE" smtClean="0"/>
              <a:t>18</a:t>
            </a:fld>
            <a:endParaRPr lang="de-DE"/>
          </a:p>
        </p:txBody>
      </p:sp>
    </p:spTree>
    <p:extLst>
      <p:ext uri="{BB962C8B-B14F-4D97-AF65-F5344CB8AC3E}">
        <p14:creationId xmlns:p14="http://schemas.microsoft.com/office/powerpoint/2010/main" val="396814786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de-DE" dirty="0"/>
          </a:p>
        </p:txBody>
      </p:sp>
      <p:sp>
        <p:nvSpPr>
          <p:cNvPr id="4" name="Foliennummernplatzhalter 3"/>
          <p:cNvSpPr>
            <a:spLocks noGrp="1"/>
          </p:cNvSpPr>
          <p:nvPr>
            <p:ph type="sldNum" sz="quarter" idx="5"/>
          </p:nvPr>
        </p:nvSpPr>
        <p:spPr/>
        <p:txBody>
          <a:bodyPr/>
          <a:lstStyle/>
          <a:p>
            <a:fld id="{172A6601-BCEE-4941-9E40-EA1C8660640A}" type="slidenum">
              <a:rPr lang="de-DE" smtClean="0"/>
              <a:t>19</a:t>
            </a:fld>
            <a:endParaRPr lang="de-DE"/>
          </a:p>
        </p:txBody>
      </p:sp>
    </p:spTree>
    <p:extLst>
      <p:ext uri="{BB962C8B-B14F-4D97-AF65-F5344CB8AC3E}">
        <p14:creationId xmlns:p14="http://schemas.microsoft.com/office/powerpoint/2010/main" val="226593428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de-DE" dirty="0"/>
          </a:p>
        </p:txBody>
      </p:sp>
      <p:sp>
        <p:nvSpPr>
          <p:cNvPr id="4" name="Foliennummernplatzhalter 3"/>
          <p:cNvSpPr>
            <a:spLocks noGrp="1"/>
          </p:cNvSpPr>
          <p:nvPr>
            <p:ph type="sldNum" sz="quarter" idx="5"/>
          </p:nvPr>
        </p:nvSpPr>
        <p:spPr/>
        <p:txBody>
          <a:bodyPr/>
          <a:lstStyle/>
          <a:p>
            <a:fld id="{172A6601-BCEE-4941-9E40-EA1C8660640A}" type="slidenum">
              <a:rPr lang="de-DE" smtClean="0"/>
              <a:t>26</a:t>
            </a:fld>
            <a:endParaRPr lang="de-DE"/>
          </a:p>
        </p:txBody>
      </p:sp>
    </p:spTree>
    <p:extLst>
      <p:ext uri="{BB962C8B-B14F-4D97-AF65-F5344CB8AC3E}">
        <p14:creationId xmlns:p14="http://schemas.microsoft.com/office/powerpoint/2010/main" val="397885521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72A6601-BCEE-4941-9E40-EA1C8660640A}" type="slidenum">
              <a:rPr lang="de-DE" smtClean="0"/>
              <a:t>41</a:t>
            </a:fld>
            <a:endParaRPr lang="de-DE"/>
          </a:p>
        </p:txBody>
      </p:sp>
    </p:spTree>
    <p:extLst>
      <p:ext uri="{BB962C8B-B14F-4D97-AF65-F5344CB8AC3E}">
        <p14:creationId xmlns:p14="http://schemas.microsoft.com/office/powerpoint/2010/main" val="172527925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de-DE" dirty="0"/>
          </a:p>
        </p:txBody>
      </p:sp>
      <p:sp>
        <p:nvSpPr>
          <p:cNvPr id="4" name="Foliennummernplatzhalter 3"/>
          <p:cNvSpPr>
            <a:spLocks noGrp="1"/>
          </p:cNvSpPr>
          <p:nvPr>
            <p:ph type="sldNum" sz="quarter" idx="5"/>
          </p:nvPr>
        </p:nvSpPr>
        <p:spPr/>
        <p:txBody>
          <a:bodyPr/>
          <a:lstStyle/>
          <a:p>
            <a:fld id="{172A6601-BCEE-4941-9E40-EA1C8660640A}" type="slidenum">
              <a:rPr lang="de-DE" smtClean="0"/>
              <a:t>43</a:t>
            </a:fld>
            <a:endParaRPr lang="de-DE"/>
          </a:p>
        </p:txBody>
      </p:sp>
    </p:spTree>
    <p:extLst>
      <p:ext uri="{BB962C8B-B14F-4D97-AF65-F5344CB8AC3E}">
        <p14:creationId xmlns:p14="http://schemas.microsoft.com/office/powerpoint/2010/main" val="3057944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Folienbildplatzhalter 1"/>
          <p:cNvSpPr>
            <a:spLocks noGrp="1" noRot="1" noChangeAspect="1"/>
          </p:cNvSpPr>
          <p:nvPr>
            <p:ph type="sldImg"/>
          </p:nvPr>
        </p:nvSpPr>
        <p:spPr>
          <a:xfrm>
            <a:off x="381000" y="685800"/>
            <a:ext cx="6096000" cy="3429000"/>
          </a:xfrm>
          <a:ln/>
        </p:spPr>
      </p:sp>
      <p:sp>
        <p:nvSpPr>
          <p:cNvPr id="57346" name="Notizenplatzhalter 2"/>
          <p:cNvSpPr>
            <a:spLocks noGrp="1"/>
          </p:cNvSpPr>
          <p:nvPr>
            <p:ph type="body" idx="1"/>
          </p:nvPr>
        </p:nvSpPr>
        <p:spPr>
          <a:noFill/>
          <a:ln/>
        </p:spPr>
        <p:txBody>
          <a:bodyPr/>
          <a:lstStyle/>
          <a:p>
            <a:endParaRPr lang="de-DE" dirty="0"/>
          </a:p>
        </p:txBody>
      </p:sp>
      <p:sp>
        <p:nvSpPr>
          <p:cNvPr id="57347" name="Foliennummernplatzhalter 3"/>
          <p:cNvSpPr>
            <a:spLocks noGrp="1"/>
          </p:cNvSpPr>
          <p:nvPr>
            <p:ph type="sldNum" sz="quarter" idx="5"/>
          </p:nvPr>
        </p:nvSpPr>
        <p:spPr>
          <a:noFill/>
        </p:spPr>
        <p:txBody>
          <a:bodyPr/>
          <a:lstStyle/>
          <a:p>
            <a:pPr defTabSz="908050"/>
            <a:fld id="{9DFC8D28-483F-4DA2-BD5E-85C6A1D8C447}" type="slidenum">
              <a:rPr lang="de-DE" smtClean="0">
                <a:ea typeface="ＭＳ Ｐゴシック"/>
                <a:cs typeface="ＭＳ Ｐゴシック"/>
              </a:rPr>
              <a:pPr defTabSz="908050"/>
              <a:t>3</a:t>
            </a:fld>
            <a:endParaRPr lang="de-DE">
              <a:ea typeface="ＭＳ Ｐゴシック"/>
              <a:cs typeface="ＭＳ Ｐゴシック"/>
            </a:endParaRPr>
          </a:p>
        </p:txBody>
      </p:sp>
    </p:spTree>
    <p:extLst>
      <p:ext uri="{BB962C8B-B14F-4D97-AF65-F5344CB8AC3E}">
        <p14:creationId xmlns:p14="http://schemas.microsoft.com/office/powerpoint/2010/main" val="155129264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de-DE" dirty="0"/>
          </a:p>
        </p:txBody>
      </p:sp>
      <p:sp>
        <p:nvSpPr>
          <p:cNvPr id="4" name="Foliennummernplatzhalter 3"/>
          <p:cNvSpPr>
            <a:spLocks noGrp="1"/>
          </p:cNvSpPr>
          <p:nvPr>
            <p:ph type="sldNum" sz="quarter" idx="5"/>
          </p:nvPr>
        </p:nvSpPr>
        <p:spPr/>
        <p:txBody>
          <a:bodyPr/>
          <a:lstStyle/>
          <a:p>
            <a:fld id="{172A6601-BCEE-4941-9E40-EA1C8660640A}" type="slidenum">
              <a:rPr lang="de-DE" smtClean="0"/>
              <a:t>57</a:t>
            </a:fld>
            <a:endParaRPr lang="de-DE"/>
          </a:p>
        </p:txBody>
      </p:sp>
    </p:spTree>
    <p:extLst>
      <p:ext uri="{BB962C8B-B14F-4D97-AF65-F5344CB8AC3E}">
        <p14:creationId xmlns:p14="http://schemas.microsoft.com/office/powerpoint/2010/main" val="379515043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172A6601-BCEE-4941-9E40-EA1C8660640A}" type="slidenum">
              <a:rPr lang="de-DE" smtClean="0"/>
              <a:t>60</a:t>
            </a:fld>
            <a:endParaRPr lang="de-DE"/>
          </a:p>
        </p:txBody>
      </p:sp>
    </p:spTree>
    <p:extLst>
      <p:ext uri="{BB962C8B-B14F-4D97-AF65-F5344CB8AC3E}">
        <p14:creationId xmlns:p14="http://schemas.microsoft.com/office/powerpoint/2010/main" val="223922832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72A6601-BCEE-4941-9E40-EA1C8660640A}" type="slidenum">
              <a:rPr lang="de-DE" smtClean="0"/>
              <a:t>61</a:t>
            </a:fld>
            <a:endParaRPr lang="de-DE"/>
          </a:p>
        </p:txBody>
      </p:sp>
    </p:spTree>
    <p:extLst>
      <p:ext uri="{BB962C8B-B14F-4D97-AF65-F5344CB8AC3E}">
        <p14:creationId xmlns:p14="http://schemas.microsoft.com/office/powerpoint/2010/main" val="115882805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de-DE" dirty="0"/>
          </a:p>
        </p:txBody>
      </p:sp>
      <p:sp>
        <p:nvSpPr>
          <p:cNvPr id="4" name="Foliennummernplatzhalter 3"/>
          <p:cNvSpPr>
            <a:spLocks noGrp="1"/>
          </p:cNvSpPr>
          <p:nvPr>
            <p:ph type="sldNum" sz="quarter" idx="5"/>
          </p:nvPr>
        </p:nvSpPr>
        <p:spPr/>
        <p:txBody>
          <a:bodyPr/>
          <a:lstStyle/>
          <a:p>
            <a:fld id="{172A6601-BCEE-4941-9E40-EA1C8660640A}" type="slidenum">
              <a:rPr lang="de-DE" smtClean="0"/>
              <a:t>63</a:t>
            </a:fld>
            <a:endParaRPr lang="de-DE"/>
          </a:p>
        </p:txBody>
      </p:sp>
    </p:spTree>
    <p:extLst>
      <p:ext uri="{BB962C8B-B14F-4D97-AF65-F5344CB8AC3E}">
        <p14:creationId xmlns:p14="http://schemas.microsoft.com/office/powerpoint/2010/main" val="423587761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de-DE" dirty="0"/>
          </a:p>
        </p:txBody>
      </p:sp>
      <p:sp>
        <p:nvSpPr>
          <p:cNvPr id="4" name="Foliennummernplatzhalter 3"/>
          <p:cNvSpPr>
            <a:spLocks noGrp="1"/>
          </p:cNvSpPr>
          <p:nvPr>
            <p:ph type="sldNum" sz="quarter" idx="5"/>
          </p:nvPr>
        </p:nvSpPr>
        <p:spPr/>
        <p:txBody>
          <a:bodyPr/>
          <a:lstStyle/>
          <a:p>
            <a:fld id="{172A6601-BCEE-4941-9E40-EA1C8660640A}" type="slidenum">
              <a:rPr lang="de-DE" smtClean="0"/>
              <a:t>73</a:t>
            </a:fld>
            <a:endParaRPr lang="de-DE"/>
          </a:p>
        </p:txBody>
      </p:sp>
    </p:spTree>
    <p:extLst>
      <p:ext uri="{BB962C8B-B14F-4D97-AF65-F5344CB8AC3E}">
        <p14:creationId xmlns:p14="http://schemas.microsoft.com/office/powerpoint/2010/main" val="358467957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de-DE" dirty="0"/>
          </a:p>
        </p:txBody>
      </p:sp>
      <p:sp>
        <p:nvSpPr>
          <p:cNvPr id="4" name="Foliennummernplatzhalter 3"/>
          <p:cNvSpPr>
            <a:spLocks noGrp="1"/>
          </p:cNvSpPr>
          <p:nvPr>
            <p:ph type="sldNum" sz="quarter" idx="5"/>
          </p:nvPr>
        </p:nvSpPr>
        <p:spPr/>
        <p:txBody>
          <a:bodyPr/>
          <a:lstStyle/>
          <a:p>
            <a:fld id="{172A6601-BCEE-4941-9E40-EA1C8660640A}" type="slidenum">
              <a:rPr lang="de-DE" smtClean="0"/>
              <a:t>81</a:t>
            </a:fld>
            <a:endParaRPr lang="de-DE"/>
          </a:p>
        </p:txBody>
      </p:sp>
    </p:spTree>
    <p:extLst>
      <p:ext uri="{BB962C8B-B14F-4D97-AF65-F5344CB8AC3E}">
        <p14:creationId xmlns:p14="http://schemas.microsoft.com/office/powerpoint/2010/main" val="77118017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de-DE" dirty="0"/>
          </a:p>
        </p:txBody>
      </p:sp>
      <p:sp>
        <p:nvSpPr>
          <p:cNvPr id="4" name="Foliennummernplatzhalter 3"/>
          <p:cNvSpPr>
            <a:spLocks noGrp="1"/>
          </p:cNvSpPr>
          <p:nvPr>
            <p:ph type="sldNum" sz="quarter" idx="5"/>
          </p:nvPr>
        </p:nvSpPr>
        <p:spPr/>
        <p:txBody>
          <a:bodyPr/>
          <a:lstStyle/>
          <a:p>
            <a:fld id="{172A6601-BCEE-4941-9E40-EA1C8660640A}" type="slidenum">
              <a:rPr lang="de-DE" smtClean="0"/>
              <a:t>92</a:t>
            </a:fld>
            <a:endParaRPr lang="de-DE"/>
          </a:p>
        </p:txBody>
      </p:sp>
    </p:spTree>
    <p:extLst>
      <p:ext uri="{BB962C8B-B14F-4D97-AF65-F5344CB8AC3E}">
        <p14:creationId xmlns:p14="http://schemas.microsoft.com/office/powerpoint/2010/main" val="73963501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72A6601-BCEE-4941-9E40-EA1C8660640A}" type="slidenum">
              <a:rPr lang="de-DE" smtClean="0"/>
              <a:t>96</a:t>
            </a:fld>
            <a:endParaRPr lang="de-DE"/>
          </a:p>
        </p:txBody>
      </p:sp>
    </p:spTree>
    <p:extLst>
      <p:ext uri="{BB962C8B-B14F-4D97-AF65-F5344CB8AC3E}">
        <p14:creationId xmlns:p14="http://schemas.microsoft.com/office/powerpoint/2010/main" val="412946578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de-DE" dirty="0"/>
          </a:p>
        </p:txBody>
      </p:sp>
      <p:sp>
        <p:nvSpPr>
          <p:cNvPr id="4" name="Foliennummernplatzhalter 3"/>
          <p:cNvSpPr>
            <a:spLocks noGrp="1"/>
          </p:cNvSpPr>
          <p:nvPr>
            <p:ph type="sldNum" sz="quarter" idx="5"/>
          </p:nvPr>
        </p:nvSpPr>
        <p:spPr/>
        <p:txBody>
          <a:bodyPr/>
          <a:lstStyle/>
          <a:p>
            <a:fld id="{172A6601-BCEE-4941-9E40-EA1C8660640A}" type="slidenum">
              <a:rPr lang="de-DE" smtClean="0"/>
              <a:t>98</a:t>
            </a:fld>
            <a:endParaRPr lang="de-DE"/>
          </a:p>
        </p:txBody>
      </p:sp>
    </p:spTree>
    <p:extLst>
      <p:ext uri="{BB962C8B-B14F-4D97-AF65-F5344CB8AC3E}">
        <p14:creationId xmlns:p14="http://schemas.microsoft.com/office/powerpoint/2010/main" val="256574062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de-DE" dirty="0"/>
          </a:p>
        </p:txBody>
      </p:sp>
      <p:sp>
        <p:nvSpPr>
          <p:cNvPr id="4" name="Foliennummernplatzhalter 3"/>
          <p:cNvSpPr>
            <a:spLocks noGrp="1"/>
          </p:cNvSpPr>
          <p:nvPr>
            <p:ph type="sldNum" sz="quarter" idx="5"/>
          </p:nvPr>
        </p:nvSpPr>
        <p:spPr/>
        <p:txBody>
          <a:bodyPr/>
          <a:lstStyle/>
          <a:p>
            <a:fld id="{172A6601-BCEE-4941-9E40-EA1C8660640A}" type="slidenum">
              <a:rPr lang="de-DE" smtClean="0"/>
              <a:t>102</a:t>
            </a:fld>
            <a:endParaRPr lang="de-DE"/>
          </a:p>
        </p:txBody>
      </p:sp>
    </p:spTree>
    <p:extLst>
      <p:ext uri="{BB962C8B-B14F-4D97-AF65-F5344CB8AC3E}">
        <p14:creationId xmlns:p14="http://schemas.microsoft.com/office/powerpoint/2010/main" val="38838422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Folienbildplatzhalter 1"/>
          <p:cNvSpPr>
            <a:spLocks noGrp="1" noRot="1" noChangeAspect="1" noTextEdit="1"/>
          </p:cNvSpPr>
          <p:nvPr>
            <p:ph type="sldImg"/>
          </p:nvPr>
        </p:nvSpPr>
        <p:spPr>
          <a:xfrm>
            <a:off x="381000" y="685800"/>
            <a:ext cx="6096000" cy="3429000"/>
          </a:xfrm>
          <a:ln/>
        </p:spPr>
      </p:sp>
      <p:sp>
        <p:nvSpPr>
          <p:cNvPr id="55298" name="Notizenplatzhalter 2"/>
          <p:cNvSpPr>
            <a:spLocks noGrp="1"/>
          </p:cNvSpPr>
          <p:nvPr>
            <p:ph type="body" idx="1"/>
          </p:nvPr>
        </p:nvSpPr>
        <p:spPr>
          <a:noFill/>
          <a:ln/>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b="0" dirty="0"/>
              <a:t>Full training titles:</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b="0" dirty="0"/>
              <a:t>Expert &amp; auditor training in IT service management according to FitSM (typically 2-3 days)</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b="0" dirty="0"/>
              <a:t>Advanced training in service planning and delivery according to FitSM (typically 2 days)</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b="0" dirty="0"/>
              <a:t>Advanced training in service operation and control according to FitSM (typically 2 days)</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b="0" dirty="0"/>
              <a:t>Foundation training in IT service management according to FitSM (typically 1 day)</a:t>
            </a:r>
          </a:p>
          <a:p>
            <a:endParaRPr lang="de-DE" b="0" dirty="0"/>
          </a:p>
        </p:txBody>
      </p:sp>
      <p:sp>
        <p:nvSpPr>
          <p:cNvPr id="55299" name="Foliennummernplatzhalter 3"/>
          <p:cNvSpPr>
            <a:spLocks noGrp="1"/>
          </p:cNvSpPr>
          <p:nvPr>
            <p:ph type="sldNum" sz="quarter" idx="5"/>
          </p:nvPr>
        </p:nvSpPr>
        <p:spPr>
          <a:noFill/>
        </p:spPr>
        <p:txBody>
          <a:bodyPr/>
          <a:lstStyle/>
          <a:p>
            <a:pPr defTabSz="908050"/>
            <a:fld id="{26BDAA19-FF4F-4A54-8457-5C8E832186C8}" type="slidenum">
              <a:rPr lang="de-DE" smtClean="0">
                <a:ea typeface="ＭＳ Ｐゴシック"/>
                <a:cs typeface="ＭＳ Ｐゴシック"/>
              </a:rPr>
              <a:pPr defTabSz="908050"/>
              <a:t>4</a:t>
            </a:fld>
            <a:endParaRPr lang="de-DE">
              <a:ea typeface="ＭＳ Ｐゴシック"/>
              <a:cs typeface="ＭＳ Ｐゴシック"/>
            </a:endParaRPr>
          </a:p>
        </p:txBody>
      </p:sp>
    </p:spTree>
    <p:extLst>
      <p:ext uri="{BB962C8B-B14F-4D97-AF65-F5344CB8AC3E}">
        <p14:creationId xmlns:p14="http://schemas.microsoft.com/office/powerpoint/2010/main" val="390600745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de-DE" dirty="0"/>
          </a:p>
        </p:txBody>
      </p:sp>
      <p:sp>
        <p:nvSpPr>
          <p:cNvPr id="4" name="Foliennummernplatzhalter 3"/>
          <p:cNvSpPr>
            <a:spLocks noGrp="1"/>
          </p:cNvSpPr>
          <p:nvPr>
            <p:ph type="sldNum" sz="quarter" idx="5"/>
          </p:nvPr>
        </p:nvSpPr>
        <p:spPr/>
        <p:txBody>
          <a:bodyPr/>
          <a:lstStyle/>
          <a:p>
            <a:fld id="{172A6601-BCEE-4941-9E40-EA1C8660640A}" type="slidenum">
              <a:rPr lang="de-DE" smtClean="0"/>
              <a:t>107</a:t>
            </a:fld>
            <a:endParaRPr lang="de-DE"/>
          </a:p>
        </p:txBody>
      </p:sp>
    </p:spTree>
    <p:extLst>
      <p:ext uri="{BB962C8B-B14F-4D97-AF65-F5344CB8AC3E}">
        <p14:creationId xmlns:p14="http://schemas.microsoft.com/office/powerpoint/2010/main" val="243636908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de-DE" dirty="0"/>
          </a:p>
        </p:txBody>
      </p:sp>
      <p:sp>
        <p:nvSpPr>
          <p:cNvPr id="4" name="Foliennummernplatzhalter 3"/>
          <p:cNvSpPr>
            <a:spLocks noGrp="1"/>
          </p:cNvSpPr>
          <p:nvPr>
            <p:ph type="sldNum" sz="quarter" idx="5"/>
          </p:nvPr>
        </p:nvSpPr>
        <p:spPr/>
        <p:txBody>
          <a:bodyPr/>
          <a:lstStyle/>
          <a:p>
            <a:fld id="{172A6601-BCEE-4941-9E40-EA1C8660640A}" type="slidenum">
              <a:rPr lang="de-DE" smtClean="0"/>
              <a:t>126</a:t>
            </a:fld>
            <a:endParaRPr lang="de-DE"/>
          </a:p>
        </p:txBody>
      </p:sp>
    </p:spTree>
    <p:extLst>
      <p:ext uri="{BB962C8B-B14F-4D97-AF65-F5344CB8AC3E}">
        <p14:creationId xmlns:p14="http://schemas.microsoft.com/office/powerpoint/2010/main" val="429199339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de-DE" dirty="0"/>
          </a:p>
        </p:txBody>
      </p:sp>
      <p:sp>
        <p:nvSpPr>
          <p:cNvPr id="4" name="Foliennummernplatzhalter 3"/>
          <p:cNvSpPr>
            <a:spLocks noGrp="1"/>
          </p:cNvSpPr>
          <p:nvPr>
            <p:ph type="sldNum" sz="quarter" idx="5"/>
          </p:nvPr>
        </p:nvSpPr>
        <p:spPr/>
        <p:txBody>
          <a:bodyPr/>
          <a:lstStyle/>
          <a:p>
            <a:fld id="{172A6601-BCEE-4941-9E40-EA1C8660640A}" type="slidenum">
              <a:rPr lang="de-DE" smtClean="0"/>
              <a:t>131</a:t>
            </a:fld>
            <a:endParaRPr lang="de-DE"/>
          </a:p>
        </p:txBody>
      </p:sp>
    </p:spTree>
    <p:extLst>
      <p:ext uri="{BB962C8B-B14F-4D97-AF65-F5344CB8AC3E}">
        <p14:creationId xmlns:p14="http://schemas.microsoft.com/office/powerpoint/2010/main" val="471420193"/>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172A6601-BCEE-4941-9E40-EA1C8660640A}" type="slidenum">
              <a:rPr lang="de-DE" smtClean="0"/>
              <a:t>133</a:t>
            </a:fld>
            <a:endParaRPr lang="de-DE"/>
          </a:p>
        </p:txBody>
      </p:sp>
    </p:spTree>
    <p:extLst>
      <p:ext uri="{BB962C8B-B14F-4D97-AF65-F5344CB8AC3E}">
        <p14:creationId xmlns:p14="http://schemas.microsoft.com/office/powerpoint/2010/main" val="14680046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72A6601-BCEE-4941-9E40-EA1C8660640A}" type="slidenum">
              <a:rPr lang="de-DE" smtClean="0"/>
              <a:t>5</a:t>
            </a:fld>
            <a:endParaRPr lang="de-DE"/>
          </a:p>
        </p:txBody>
      </p:sp>
    </p:spTree>
    <p:extLst>
      <p:ext uri="{BB962C8B-B14F-4D97-AF65-F5344CB8AC3E}">
        <p14:creationId xmlns:p14="http://schemas.microsoft.com/office/powerpoint/2010/main" val="185203264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de-DE" dirty="0"/>
          </a:p>
        </p:txBody>
      </p:sp>
      <p:sp>
        <p:nvSpPr>
          <p:cNvPr id="4" name="Foliennummernplatzhalter 3"/>
          <p:cNvSpPr>
            <a:spLocks noGrp="1"/>
          </p:cNvSpPr>
          <p:nvPr>
            <p:ph type="sldNum" sz="quarter" idx="5"/>
          </p:nvPr>
        </p:nvSpPr>
        <p:spPr/>
        <p:txBody>
          <a:bodyPr/>
          <a:lstStyle/>
          <a:p>
            <a:fld id="{172A6601-BCEE-4941-9E40-EA1C8660640A}" type="slidenum">
              <a:rPr lang="de-DE" smtClean="0"/>
              <a:t>7</a:t>
            </a:fld>
            <a:endParaRPr lang="de-DE"/>
          </a:p>
        </p:txBody>
      </p:sp>
    </p:spTree>
    <p:extLst>
      <p:ext uri="{BB962C8B-B14F-4D97-AF65-F5344CB8AC3E}">
        <p14:creationId xmlns:p14="http://schemas.microsoft.com/office/powerpoint/2010/main" val="11379778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de-DE" dirty="0"/>
          </a:p>
        </p:txBody>
      </p:sp>
      <p:sp>
        <p:nvSpPr>
          <p:cNvPr id="4" name="Slide Number Placeholder 3"/>
          <p:cNvSpPr>
            <a:spLocks noGrp="1"/>
          </p:cNvSpPr>
          <p:nvPr>
            <p:ph type="sldNum" sz="quarter" idx="10"/>
          </p:nvPr>
        </p:nvSpPr>
        <p:spPr/>
        <p:txBody>
          <a:bodyPr/>
          <a:lstStyle/>
          <a:p>
            <a:fld id="{172A6601-BCEE-4941-9E40-EA1C8660640A}" type="slidenum">
              <a:rPr lang="de-DE" smtClean="0"/>
              <a:t>8</a:t>
            </a:fld>
            <a:endParaRPr lang="de-DE"/>
          </a:p>
        </p:txBody>
      </p:sp>
    </p:spTree>
    <p:extLst>
      <p:ext uri="{BB962C8B-B14F-4D97-AF65-F5344CB8AC3E}">
        <p14:creationId xmlns:p14="http://schemas.microsoft.com/office/powerpoint/2010/main" val="30058685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de-DE" dirty="0"/>
          </a:p>
        </p:txBody>
      </p:sp>
      <p:sp>
        <p:nvSpPr>
          <p:cNvPr id="4" name="Foliennummernplatzhalter 3"/>
          <p:cNvSpPr>
            <a:spLocks noGrp="1"/>
          </p:cNvSpPr>
          <p:nvPr>
            <p:ph type="sldNum" sz="quarter" idx="5"/>
          </p:nvPr>
        </p:nvSpPr>
        <p:spPr/>
        <p:txBody>
          <a:bodyPr/>
          <a:lstStyle/>
          <a:p>
            <a:fld id="{172A6601-BCEE-4941-9E40-EA1C8660640A}" type="slidenum">
              <a:rPr lang="de-DE" smtClean="0"/>
              <a:t>9</a:t>
            </a:fld>
            <a:endParaRPr lang="de-DE"/>
          </a:p>
        </p:txBody>
      </p:sp>
    </p:spTree>
    <p:extLst>
      <p:ext uri="{BB962C8B-B14F-4D97-AF65-F5344CB8AC3E}">
        <p14:creationId xmlns:p14="http://schemas.microsoft.com/office/powerpoint/2010/main" val="143617712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de-DE" dirty="0"/>
          </a:p>
        </p:txBody>
      </p:sp>
      <p:sp>
        <p:nvSpPr>
          <p:cNvPr id="4" name="Foliennummernplatzhalter 3"/>
          <p:cNvSpPr>
            <a:spLocks noGrp="1"/>
          </p:cNvSpPr>
          <p:nvPr>
            <p:ph type="sldNum" sz="quarter" idx="5"/>
          </p:nvPr>
        </p:nvSpPr>
        <p:spPr/>
        <p:txBody>
          <a:bodyPr/>
          <a:lstStyle/>
          <a:p>
            <a:fld id="{172A6601-BCEE-4941-9E40-EA1C8660640A}" type="slidenum">
              <a:rPr lang="de-DE" smtClean="0"/>
              <a:t>10</a:t>
            </a:fld>
            <a:endParaRPr lang="de-DE"/>
          </a:p>
        </p:txBody>
      </p:sp>
    </p:spTree>
    <p:extLst>
      <p:ext uri="{BB962C8B-B14F-4D97-AF65-F5344CB8AC3E}">
        <p14:creationId xmlns:p14="http://schemas.microsoft.com/office/powerpoint/2010/main" val="391619588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de-DE" dirty="0"/>
          </a:p>
        </p:txBody>
      </p:sp>
      <p:sp>
        <p:nvSpPr>
          <p:cNvPr id="4" name="Foliennummernplatzhalter 3"/>
          <p:cNvSpPr>
            <a:spLocks noGrp="1"/>
          </p:cNvSpPr>
          <p:nvPr>
            <p:ph type="sldNum" sz="quarter" idx="5"/>
          </p:nvPr>
        </p:nvSpPr>
        <p:spPr/>
        <p:txBody>
          <a:bodyPr/>
          <a:lstStyle/>
          <a:p>
            <a:fld id="{172A6601-BCEE-4941-9E40-EA1C8660640A}" type="slidenum">
              <a:rPr lang="de-DE" smtClean="0"/>
              <a:t>11</a:t>
            </a:fld>
            <a:endParaRPr lang="de-DE"/>
          </a:p>
        </p:txBody>
      </p:sp>
    </p:spTree>
    <p:extLst>
      <p:ext uri="{BB962C8B-B14F-4D97-AF65-F5344CB8AC3E}">
        <p14:creationId xmlns:p14="http://schemas.microsoft.com/office/powerpoint/2010/main" val="86962820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pic>
        <p:nvPicPr>
          <p:cNvPr id="10" name="Picture 9" descr="TitlePage2.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914400" y="2130428"/>
            <a:ext cx="10363200" cy="1470025"/>
          </a:xfrm>
        </p:spPr>
        <p:txBody>
          <a:bodyPr/>
          <a:lstStyle>
            <a:lvl1pPr algn="ctr">
              <a:defRPr/>
            </a:lvl1pPr>
          </a:lstStyle>
          <a:p>
            <a:r>
              <a:rPr lang="de-DE" dirty="0"/>
              <a:t>Titelmasterformat durch Klicken bearbeiten</a:t>
            </a:r>
            <a:endParaRPr lang="en-US" dirty="0"/>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dirty="0"/>
              <a:t>Formatvorlage des Untertitelmasters durch Klicken bearbeiten</a:t>
            </a:r>
            <a:endParaRPr lang="en-US" dirty="0"/>
          </a:p>
        </p:txBody>
      </p:sp>
      <p:sp>
        <p:nvSpPr>
          <p:cNvPr id="4" name="Date Placeholder 3"/>
          <p:cNvSpPr>
            <a:spLocks noGrp="1"/>
          </p:cNvSpPr>
          <p:nvPr>
            <p:ph type="dt" sz="half" idx="10"/>
          </p:nvPr>
        </p:nvSpPr>
        <p:spPr/>
        <p:txBody>
          <a:bodyPr/>
          <a:lstStyle>
            <a:lvl1pPr>
              <a:defRPr>
                <a:solidFill>
                  <a:schemeClr val="bg1"/>
                </a:solidFill>
              </a:defRPr>
            </a:lvl1pPr>
          </a:lstStyle>
          <a:p>
            <a:fld id="{65B00442-95D7-48A1-93FF-30CFCE51BF05}" type="datetime1">
              <a:rPr lang="en-US" smtClean="0"/>
              <a:t>12/3/2023</a:t>
            </a:fld>
            <a:endParaRPr lang="en-US" dirty="0"/>
          </a:p>
        </p:txBody>
      </p:sp>
      <p:sp>
        <p:nvSpPr>
          <p:cNvPr id="5" name="Footer Placeholder 4"/>
          <p:cNvSpPr>
            <a:spLocks noGrp="1"/>
          </p:cNvSpPr>
          <p:nvPr>
            <p:ph type="ftr" sz="quarter" idx="11"/>
          </p:nvPr>
        </p:nvSpPr>
        <p:spPr/>
        <p:txBody>
          <a:bodyPr/>
          <a:lstStyle>
            <a:lvl1pPr>
              <a:defRPr>
                <a:solidFill>
                  <a:srgbClr val="FFFFFF"/>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43507AEB-23B8-F142-83A3-458C56B10093}" type="slidenum">
              <a:rPr lang="en-US" smtClean="0"/>
              <a:pPr/>
              <a:t>‹Nr.›</a:t>
            </a:fld>
            <a:endParaRPr lang="en-US"/>
          </a:p>
        </p:txBody>
      </p:sp>
      <p:pic>
        <p:nvPicPr>
          <p:cNvPr id="11" name="Picture 10" descr="bar.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19668" y="3674649"/>
            <a:ext cx="10752667" cy="114300"/>
          </a:xfrm>
          <a:prstGeom prst="rect">
            <a:avLst/>
          </a:prstGeom>
        </p:spPr>
      </p:pic>
      <p:pic>
        <p:nvPicPr>
          <p:cNvPr id="14" name="Picture 2" descr="http://www.fedsm.eu/sites/default/files/FitSM%20logo-name-1.2.png">
            <a:extLst>
              <a:ext uri="{FF2B5EF4-FFF2-40B4-BE49-F238E27FC236}">
                <a16:creationId xmlns:a16="http://schemas.microsoft.com/office/drawing/2014/main" id="{AC9D8C9A-548A-695E-E0E2-6684D09B5E5C}"/>
              </a:ext>
            </a:extLst>
          </p:cNvPr>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3682595" y="433708"/>
            <a:ext cx="4826809" cy="126301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512951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1" y="274641"/>
            <a:ext cx="9058101" cy="1047859"/>
          </a:xfrm>
        </p:spPr>
        <p:txBody>
          <a:bodyPr/>
          <a:lstStyle>
            <a:lvl1pPr algn="l">
              <a:defRPr/>
            </a:lvl1pPr>
          </a:lstStyle>
          <a:p>
            <a:r>
              <a:rPr lang="en-US" noProof="0" dirty="0" err="1"/>
              <a:t>Titelmasterformat</a:t>
            </a:r>
            <a:r>
              <a:rPr lang="en-US" noProof="0" dirty="0"/>
              <a:t> </a:t>
            </a:r>
            <a:r>
              <a:rPr lang="en-US" noProof="0" dirty="0" err="1"/>
              <a:t>durch</a:t>
            </a:r>
            <a:r>
              <a:rPr lang="en-US" noProof="0" dirty="0"/>
              <a:t> </a:t>
            </a:r>
            <a:r>
              <a:rPr lang="en-US" noProof="0" dirty="0" err="1"/>
              <a:t>Klicken</a:t>
            </a:r>
            <a:r>
              <a:rPr lang="en-US" noProof="0" dirty="0"/>
              <a:t> </a:t>
            </a:r>
            <a:r>
              <a:rPr lang="en-US" noProof="0" dirty="0" err="1"/>
              <a:t>bearbeiten</a:t>
            </a:r>
            <a:endParaRPr lang="en-US" noProof="0" dirty="0"/>
          </a:p>
        </p:txBody>
      </p:sp>
      <p:sp>
        <p:nvSpPr>
          <p:cNvPr id="3" name="Content Placeholder 2"/>
          <p:cNvSpPr>
            <a:spLocks noGrp="1"/>
          </p:cNvSpPr>
          <p:nvPr>
            <p:ph idx="1"/>
          </p:nvPr>
        </p:nvSpPr>
        <p:spPr>
          <a:xfrm>
            <a:off x="609600" y="1696598"/>
            <a:ext cx="10972800" cy="4626019"/>
          </a:xfrm>
        </p:spPr>
        <p:txBody>
          <a:bodyPr/>
          <a:lstStyle/>
          <a:p>
            <a:pPr lvl="0"/>
            <a:r>
              <a:rPr lang="en-US" noProof="0" dirty="0" err="1"/>
              <a:t>Textmasterformat</a:t>
            </a:r>
            <a:r>
              <a:rPr lang="en-US" noProof="0" dirty="0"/>
              <a:t> </a:t>
            </a:r>
            <a:r>
              <a:rPr lang="en-US" noProof="0" dirty="0" err="1"/>
              <a:t>bearbeiten</a:t>
            </a:r>
            <a:endParaRPr lang="en-US" noProof="0" dirty="0"/>
          </a:p>
          <a:p>
            <a:pPr lvl="1"/>
            <a:r>
              <a:rPr lang="en-US" noProof="0" dirty="0" err="1"/>
              <a:t>Zweite</a:t>
            </a:r>
            <a:r>
              <a:rPr lang="en-US" noProof="0" dirty="0"/>
              <a:t> </a:t>
            </a:r>
            <a:r>
              <a:rPr lang="en-US" noProof="0" dirty="0" err="1"/>
              <a:t>Ebene</a:t>
            </a:r>
            <a:endParaRPr lang="en-US" noProof="0" dirty="0"/>
          </a:p>
          <a:p>
            <a:pPr lvl="2"/>
            <a:r>
              <a:rPr lang="en-US" noProof="0" dirty="0" err="1"/>
              <a:t>Dritte</a:t>
            </a:r>
            <a:r>
              <a:rPr lang="en-US" noProof="0" dirty="0"/>
              <a:t> </a:t>
            </a:r>
            <a:r>
              <a:rPr lang="en-US" noProof="0" dirty="0" err="1"/>
              <a:t>Ebene</a:t>
            </a:r>
            <a:endParaRPr lang="en-US" noProof="0" dirty="0"/>
          </a:p>
          <a:p>
            <a:pPr lvl="3"/>
            <a:r>
              <a:rPr lang="en-US" noProof="0" dirty="0" err="1"/>
              <a:t>Vierte</a:t>
            </a:r>
            <a:r>
              <a:rPr lang="en-US" noProof="0" dirty="0"/>
              <a:t> </a:t>
            </a:r>
            <a:r>
              <a:rPr lang="en-US" noProof="0" dirty="0" err="1"/>
              <a:t>Ebene</a:t>
            </a:r>
            <a:endParaRPr lang="en-US" noProof="0" dirty="0"/>
          </a:p>
          <a:p>
            <a:pPr lvl="4"/>
            <a:r>
              <a:rPr lang="en-US" noProof="0" dirty="0" err="1"/>
              <a:t>Fünfte</a:t>
            </a:r>
            <a:r>
              <a:rPr lang="en-US" noProof="0" dirty="0"/>
              <a:t> </a:t>
            </a:r>
            <a:r>
              <a:rPr lang="en-US" noProof="0" dirty="0" err="1"/>
              <a:t>Ebene</a:t>
            </a:r>
            <a:endParaRPr lang="en-US" noProof="0" dirty="0"/>
          </a:p>
        </p:txBody>
      </p:sp>
      <p:sp>
        <p:nvSpPr>
          <p:cNvPr id="4" name="Date Placeholder 3"/>
          <p:cNvSpPr>
            <a:spLocks noGrp="1"/>
          </p:cNvSpPr>
          <p:nvPr>
            <p:ph type="dt" sz="half" idx="10"/>
          </p:nvPr>
        </p:nvSpPr>
        <p:spPr/>
        <p:txBody>
          <a:bodyPr/>
          <a:lstStyle/>
          <a:p>
            <a:fld id="{4BA67825-2AA7-4373-8684-F53091DBF984}" type="datetime1">
              <a:rPr lang="en-US" smtClean="0"/>
              <a:t>12/3/2023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507AEB-23B8-F142-83A3-458C56B10093}" type="slidenum">
              <a:rPr lang="en-US" smtClean="0"/>
              <a:t>‹Nr.›</a:t>
            </a:fld>
            <a:endParaRPr lang="en-US"/>
          </a:p>
        </p:txBody>
      </p:sp>
    </p:spTree>
    <p:extLst>
      <p:ext uri="{BB962C8B-B14F-4D97-AF65-F5344CB8AC3E}">
        <p14:creationId xmlns:p14="http://schemas.microsoft.com/office/powerpoint/2010/main" val="96394650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Backdrop.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09601" y="274641"/>
            <a:ext cx="9416955" cy="1047859"/>
          </a:xfrm>
          <a:prstGeom prst="rect">
            <a:avLst/>
          </a:prstGeom>
        </p:spPr>
        <p:txBody>
          <a:bodyPr vert="horz" lIns="91440" tIns="45720" rIns="91440" bIns="45720" rtlCol="0" anchor="ctr">
            <a:noAutofit/>
          </a:bodyPr>
          <a:lstStyle/>
          <a:p>
            <a:r>
              <a:rPr lang="en-US" noProof="0" dirty="0" err="1"/>
              <a:t>Titelmasterformat</a:t>
            </a:r>
            <a:r>
              <a:rPr lang="en-US" noProof="0" dirty="0"/>
              <a:t> </a:t>
            </a:r>
            <a:r>
              <a:rPr lang="en-US" noProof="0" dirty="0" err="1"/>
              <a:t>durch</a:t>
            </a:r>
            <a:r>
              <a:rPr lang="en-US" noProof="0" dirty="0"/>
              <a:t> </a:t>
            </a:r>
            <a:r>
              <a:rPr lang="en-US" noProof="0" dirty="0" err="1"/>
              <a:t>Klicken</a:t>
            </a:r>
            <a:r>
              <a:rPr lang="en-US" noProof="0" dirty="0"/>
              <a:t> </a:t>
            </a:r>
            <a:r>
              <a:rPr lang="en-US" noProof="0" dirty="0" err="1"/>
              <a:t>bearbeiten</a:t>
            </a:r>
            <a:endParaRPr lang="en-US" noProof="0" dirty="0"/>
          </a:p>
        </p:txBody>
      </p:sp>
      <p:sp>
        <p:nvSpPr>
          <p:cNvPr id="3" name="Text Placeholder 2"/>
          <p:cNvSpPr>
            <a:spLocks noGrp="1"/>
          </p:cNvSpPr>
          <p:nvPr>
            <p:ph type="body" idx="1"/>
          </p:nvPr>
        </p:nvSpPr>
        <p:spPr>
          <a:xfrm>
            <a:off x="609600" y="1705973"/>
            <a:ext cx="10972800" cy="4616647"/>
          </a:xfrm>
          <a:prstGeom prst="rect">
            <a:avLst/>
          </a:prstGeom>
        </p:spPr>
        <p:txBody>
          <a:bodyPr vert="horz" lIns="91440" tIns="45720" rIns="91440" bIns="45720" rtlCol="0">
            <a:normAutofit/>
          </a:bodyPr>
          <a:lstStyle/>
          <a:p>
            <a:pPr lvl="0"/>
            <a:r>
              <a:rPr lang="en-US" noProof="0" dirty="0" err="1"/>
              <a:t>Textmasterformat</a:t>
            </a:r>
            <a:r>
              <a:rPr lang="en-US" noProof="0" dirty="0"/>
              <a:t> </a:t>
            </a:r>
            <a:r>
              <a:rPr lang="en-US" noProof="0" dirty="0" err="1"/>
              <a:t>bearbeiten</a:t>
            </a:r>
            <a:endParaRPr lang="en-US" noProof="0" dirty="0"/>
          </a:p>
          <a:p>
            <a:pPr lvl="1"/>
            <a:r>
              <a:rPr lang="en-US" noProof="0" dirty="0" err="1"/>
              <a:t>Zweite</a:t>
            </a:r>
            <a:r>
              <a:rPr lang="en-US" noProof="0" dirty="0"/>
              <a:t> </a:t>
            </a:r>
            <a:r>
              <a:rPr lang="en-US" noProof="0" dirty="0" err="1"/>
              <a:t>Ebene</a:t>
            </a:r>
            <a:endParaRPr lang="en-US" noProof="0" dirty="0"/>
          </a:p>
          <a:p>
            <a:pPr lvl="2"/>
            <a:r>
              <a:rPr lang="en-US" noProof="0" dirty="0" err="1"/>
              <a:t>Dritte</a:t>
            </a:r>
            <a:r>
              <a:rPr lang="en-US" noProof="0" dirty="0"/>
              <a:t> </a:t>
            </a:r>
            <a:r>
              <a:rPr lang="en-US" noProof="0" dirty="0" err="1"/>
              <a:t>Ebene</a:t>
            </a:r>
            <a:endParaRPr lang="en-US" noProof="0" dirty="0"/>
          </a:p>
          <a:p>
            <a:pPr lvl="3"/>
            <a:r>
              <a:rPr lang="en-US" noProof="0" dirty="0" err="1"/>
              <a:t>Vierte</a:t>
            </a:r>
            <a:r>
              <a:rPr lang="en-US" noProof="0" dirty="0"/>
              <a:t> </a:t>
            </a:r>
            <a:r>
              <a:rPr lang="en-US" noProof="0" dirty="0" err="1"/>
              <a:t>Ebene</a:t>
            </a:r>
            <a:endParaRPr lang="en-US" noProof="0" dirty="0"/>
          </a:p>
          <a:p>
            <a:pPr lvl="4"/>
            <a:r>
              <a:rPr lang="en-US" noProof="0" dirty="0" err="1"/>
              <a:t>Fünfte</a:t>
            </a:r>
            <a:r>
              <a:rPr lang="en-US" noProof="0" dirty="0"/>
              <a:t> </a:t>
            </a:r>
            <a:r>
              <a:rPr lang="en-US" noProof="0" dirty="0" err="1"/>
              <a:t>Ebene</a:t>
            </a:r>
            <a:endParaRPr lang="en-US" noProof="0" dirty="0"/>
          </a:p>
        </p:txBody>
      </p:sp>
      <p:sp>
        <p:nvSpPr>
          <p:cNvPr id="4" name="Date Placeholder 3"/>
          <p:cNvSpPr>
            <a:spLocks noGrp="1"/>
          </p:cNvSpPr>
          <p:nvPr>
            <p:ph type="dt" sz="half" idx="2"/>
          </p:nvPr>
        </p:nvSpPr>
        <p:spPr>
          <a:xfrm>
            <a:off x="609600" y="643052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18E16A8-609D-4A35-A196-3C2CBF5FBE39}" type="datetime1">
              <a:rPr lang="en-US" smtClean="0"/>
              <a:t>12/3/2023</a:t>
            </a:fld>
            <a:endParaRPr lang="en-US" dirty="0"/>
          </a:p>
        </p:txBody>
      </p:sp>
      <p:sp>
        <p:nvSpPr>
          <p:cNvPr id="5" name="Footer Placeholder 4"/>
          <p:cNvSpPr>
            <a:spLocks noGrp="1"/>
          </p:cNvSpPr>
          <p:nvPr>
            <p:ph type="ftr" sz="quarter" idx="3"/>
          </p:nvPr>
        </p:nvSpPr>
        <p:spPr>
          <a:xfrm>
            <a:off x="4165600" y="643052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43052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3507AEB-23B8-F142-83A3-458C56B10093}" type="slidenum">
              <a:rPr lang="en-US" smtClean="0"/>
              <a:t>‹Nr.›</a:t>
            </a:fld>
            <a:endParaRPr lang="en-US"/>
          </a:p>
        </p:txBody>
      </p:sp>
      <p:pic>
        <p:nvPicPr>
          <p:cNvPr id="8" name="Picture 7" descr="bar.pn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2576" y="1447022"/>
            <a:ext cx="12214576" cy="129600"/>
          </a:xfrm>
          <a:prstGeom prst="rect">
            <a:avLst/>
          </a:prstGeom>
        </p:spPr>
      </p:pic>
      <p:pic>
        <p:nvPicPr>
          <p:cNvPr id="11" name="Picture 13" descr="Macintosh HD:Users:owen:Google Drive:ETL online:FedSM:Branding:FitSm logo:FitSM logo-woutname.png">
            <a:extLst>
              <a:ext uri="{FF2B5EF4-FFF2-40B4-BE49-F238E27FC236}">
                <a16:creationId xmlns:a16="http://schemas.microsoft.com/office/drawing/2014/main" id="{6B7D7359-6254-1F02-C9C3-ABDA7A835154}"/>
              </a:ext>
            </a:extLst>
          </p:cNvPr>
          <p:cNvPicPr/>
          <p:nvPr userDrawn="1"/>
        </p:nvPicPr>
        <p:blipFill>
          <a:blip r:embed="rId6">
            <a:extLst>
              <a:ext uri="{28A0092B-C50C-407E-A947-70E740481C1C}">
                <a14:useLocalDpi xmlns:a14="http://schemas.microsoft.com/office/drawing/2010/main" val="0"/>
              </a:ext>
            </a:extLst>
          </a:blip>
          <a:srcRect/>
          <a:stretch>
            <a:fillRect/>
          </a:stretch>
        </p:blipFill>
        <p:spPr bwMode="auto">
          <a:xfrm>
            <a:off x="10760935" y="190469"/>
            <a:ext cx="1080395" cy="1080395"/>
          </a:xfrm>
          <a:prstGeom prst="rect">
            <a:avLst/>
          </a:prstGeom>
          <a:noFill/>
          <a:ln>
            <a:noFill/>
          </a:ln>
        </p:spPr>
      </p:pic>
    </p:spTree>
    <p:extLst>
      <p:ext uri="{BB962C8B-B14F-4D97-AF65-F5344CB8AC3E}">
        <p14:creationId xmlns:p14="http://schemas.microsoft.com/office/powerpoint/2010/main" val="1241712318"/>
      </p:ext>
    </p:extLst>
  </p:cSld>
  <p:clrMap bg1="lt1" tx1="dk1" bg2="lt2" tx2="dk2" accent1="accent1" accent2="accent2" accent3="accent3" accent4="accent4" accent5="accent5" accent6="accent6" hlink="hlink" folHlink="folHlink"/>
  <p:sldLayoutIdLst>
    <p:sldLayoutId id="2147483649" r:id="rId1"/>
    <p:sldLayoutId id="2147483650" r:id="rId2"/>
  </p:sldLayoutIdLst>
  <p:hf hdr="0" ftr="0" dt="0"/>
  <p:txStyles>
    <p:titleStyle>
      <a:lvl1pPr algn="l" defTabSz="457200" rtl="0" eaLnBrk="1" latinLnBrk="0" hangingPunct="1">
        <a:spcBef>
          <a:spcPct val="0"/>
        </a:spcBef>
        <a:buNone/>
        <a:defRPr sz="3200" kern="1200">
          <a:solidFill>
            <a:srgbClr val="205595"/>
          </a:solidFill>
          <a:latin typeface="+mj-lt"/>
          <a:ea typeface="+mj-ea"/>
          <a:cs typeface="+mj-cs"/>
        </a:defRPr>
      </a:lvl1pPr>
    </p:titleStyle>
    <p:bodyStyle>
      <a:lvl1pPr marL="342900" indent="-342900" algn="l" defTabSz="457200" rtl="0" eaLnBrk="1" latinLnBrk="0" hangingPunct="1">
        <a:spcBef>
          <a:spcPct val="20000"/>
        </a:spcBef>
        <a:buFont typeface="Arial"/>
        <a:buChar char="•"/>
        <a:defRPr sz="28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4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0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18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18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creativecommons.org/licenses/by/4.0/"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7.png"/><Relationship Id="rId4" Type="http://schemas.openxmlformats.org/officeDocument/2006/relationships/image" Target="../media/image6.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3" Type="http://schemas.openxmlformats.org/officeDocument/2006/relationships/diagramLayout" Target="../diagrams/layout17.xml"/><Relationship Id="rId2" Type="http://schemas.openxmlformats.org/officeDocument/2006/relationships/diagramData" Target="../diagrams/data17.xml"/><Relationship Id="rId1" Type="http://schemas.openxmlformats.org/officeDocument/2006/relationships/slideLayout" Target="../slideLayouts/slideLayout2.xml"/><Relationship Id="rId6" Type="http://schemas.microsoft.com/office/2007/relationships/diagramDrawing" Target="../diagrams/drawing17.xml"/><Relationship Id="rId5" Type="http://schemas.openxmlformats.org/officeDocument/2006/relationships/diagramColors" Target="../diagrams/colors17.xml"/><Relationship Id="rId4" Type="http://schemas.openxmlformats.org/officeDocument/2006/relationships/diagramQuickStyle" Target="../diagrams/quickStyle17.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103.xml.rels><?xml version="1.0" encoding="UTF-8" standalone="yes"?>
<Relationships xmlns="http://schemas.openxmlformats.org/package/2006/relationships"><Relationship Id="rId3" Type="http://schemas.openxmlformats.org/officeDocument/2006/relationships/diagramLayout" Target="../diagrams/layout18.xml"/><Relationship Id="rId2" Type="http://schemas.openxmlformats.org/officeDocument/2006/relationships/diagramData" Target="../diagrams/data18.xml"/><Relationship Id="rId1" Type="http://schemas.openxmlformats.org/officeDocument/2006/relationships/slideLayout" Target="../slideLayouts/slideLayout2.xml"/><Relationship Id="rId6" Type="http://schemas.microsoft.com/office/2007/relationships/diagramDrawing" Target="../diagrams/drawing18.xml"/><Relationship Id="rId5" Type="http://schemas.openxmlformats.org/officeDocument/2006/relationships/diagramColors" Target="../diagrams/colors18.xml"/><Relationship Id="rId4" Type="http://schemas.openxmlformats.org/officeDocument/2006/relationships/diagramQuickStyle" Target="../diagrams/quickStyle18.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3" Type="http://schemas.openxmlformats.org/officeDocument/2006/relationships/diagramLayout" Target="../diagrams/layout19.xml"/><Relationship Id="rId2" Type="http://schemas.openxmlformats.org/officeDocument/2006/relationships/diagramData" Target="../diagrams/data19.xml"/><Relationship Id="rId1" Type="http://schemas.openxmlformats.org/officeDocument/2006/relationships/slideLayout" Target="../slideLayouts/slideLayout2.xml"/><Relationship Id="rId6" Type="http://schemas.microsoft.com/office/2007/relationships/diagramDrawing" Target="../diagrams/drawing19.xml"/><Relationship Id="rId5" Type="http://schemas.openxmlformats.org/officeDocument/2006/relationships/diagramColors" Target="../diagrams/colors19.xml"/><Relationship Id="rId4" Type="http://schemas.openxmlformats.org/officeDocument/2006/relationships/diagramQuickStyle" Target="../diagrams/quickStyle19.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3" Type="http://schemas.openxmlformats.org/officeDocument/2006/relationships/diagramLayout" Target="../diagrams/layout20.xml"/><Relationship Id="rId2" Type="http://schemas.openxmlformats.org/officeDocument/2006/relationships/diagramData" Target="../diagrams/data20.xml"/><Relationship Id="rId1" Type="http://schemas.openxmlformats.org/officeDocument/2006/relationships/slideLayout" Target="../slideLayouts/slideLayout2.xml"/><Relationship Id="rId6" Type="http://schemas.microsoft.com/office/2007/relationships/diagramDrawing" Target="../diagrams/drawing20.xml"/><Relationship Id="rId5" Type="http://schemas.openxmlformats.org/officeDocument/2006/relationships/diagramColors" Target="../diagrams/colors20.xml"/><Relationship Id="rId4" Type="http://schemas.openxmlformats.org/officeDocument/2006/relationships/diagramQuickStyle" Target="../diagrams/quickStyle20.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3" Type="http://schemas.openxmlformats.org/officeDocument/2006/relationships/diagramLayout" Target="../diagrams/layout21.xml"/><Relationship Id="rId2" Type="http://schemas.openxmlformats.org/officeDocument/2006/relationships/diagramData" Target="../diagrams/data21.xml"/><Relationship Id="rId1" Type="http://schemas.openxmlformats.org/officeDocument/2006/relationships/slideLayout" Target="../slideLayouts/slideLayout2.xml"/><Relationship Id="rId6" Type="http://schemas.microsoft.com/office/2007/relationships/diagramDrawing" Target="../diagrams/drawing21.xml"/><Relationship Id="rId5" Type="http://schemas.openxmlformats.org/officeDocument/2006/relationships/diagramColors" Target="../diagrams/colors21.xml"/><Relationship Id="rId4" Type="http://schemas.openxmlformats.org/officeDocument/2006/relationships/diagramQuickStyle" Target="../diagrams/quickStyle21.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127.xml.rels><?xml version="1.0" encoding="UTF-8" standalone="yes"?>
<Relationships xmlns="http://schemas.openxmlformats.org/package/2006/relationships"><Relationship Id="rId3" Type="http://schemas.openxmlformats.org/officeDocument/2006/relationships/diagramLayout" Target="../diagrams/layout22.xml"/><Relationship Id="rId2" Type="http://schemas.openxmlformats.org/officeDocument/2006/relationships/diagramData" Target="../diagrams/data22.xml"/><Relationship Id="rId1" Type="http://schemas.openxmlformats.org/officeDocument/2006/relationships/slideLayout" Target="../slideLayouts/slideLayout2.xml"/><Relationship Id="rId6" Type="http://schemas.microsoft.com/office/2007/relationships/diagramDrawing" Target="../diagrams/drawing22.xml"/><Relationship Id="rId5" Type="http://schemas.openxmlformats.org/officeDocument/2006/relationships/diagramColors" Target="../diagrams/colors22.xml"/><Relationship Id="rId4" Type="http://schemas.openxmlformats.org/officeDocument/2006/relationships/diagramQuickStyle" Target="../diagrams/quickStyle22.xml"/></Relationships>
</file>

<file path=ppt/slides/_rels/slide128.xml.rels><?xml version="1.0" encoding="UTF-8" standalone="yes"?>
<Relationships xmlns="http://schemas.openxmlformats.org/package/2006/relationships"><Relationship Id="rId3" Type="http://schemas.openxmlformats.org/officeDocument/2006/relationships/diagramLayout" Target="../diagrams/layout23.xml"/><Relationship Id="rId2" Type="http://schemas.openxmlformats.org/officeDocument/2006/relationships/diagramData" Target="../diagrams/data23.xml"/><Relationship Id="rId1" Type="http://schemas.openxmlformats.org/officeDocument/2006/relationships/slideLayout" Target="../slideLayouts/slideLayout2.xml"/><Relationship Id="rId6" Type="http://schemas.microsoft.com/office/2007/relationships/diagramDrawing" Target="../diagrams/drawing23.xml"/><Relationship Id="rId5" Type="http://schemas.openxmlformats.org/officeDocument/2006/relationships/diagramColors" Target="../diagrams/colors23.xml"/><Relationship Id="rId4" Type="http://schemas.openxmlformats.org/officeDocument/2006/relationships/diagramQuickStyle" Target="../diagrams/quickStyle23.xml"/></Relationships>
</file>

<file path=ppt/slides/_rels/slide129.xml.rels><?xml version="1.0" encoding="UTF-8" standalone="yes"?>
<Relationships xmlns="http://schemas.openxmlformats.org/package/2006/relationships"><Relationship Id="rId3" Type="http://schemas.openxmlformats.org/officeDocument/2006/relationships/diagramLayout" Target="../diagrams/layout24.xml"/><Relationship Id="rId2" Type="http://schemas.openxmlformats.org/officeDocument/2006/relationships/diagramData" Target="../diagrams/data24.xml"/><Relationship Id="rId1" Type="http://schemas.openxmlformats.org/officeDocument/2006/relationships/slideLayout" Target="../slideLayouts/slideLayout2.xml"/><Relationship Id="rId6" Type="http://schemas.microsoft.com/office/2007/relationships/diagramDrawing" Target="../diagrams/drawing24.xml"/><Relationship Id="rId5" Type="http://schemas.openxmlformats.org/officeDocument/2006/relationships/diagramColors" Target="../diagrams/colors24.xml"/><Relationship Id="rId4" Type="http://schemas.openxmlformats.org/officeDocument/2006/relationships/diagramQuickStyle" Target="../diagrams/quickStyle2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3" Type="http://schemas.openxmlformats.org/officeDocument/2006/relationships/diagramLayout" Target="../diagrams/layout25.xml"/><Relationship Id="rId2" Type="http://schemas.openxmlformats.org/officeDocument/2006/relationships/diagramData" Target="../diagrams/data25.xml"/><Relationship Id="rId1" Type="http://schemas.openxmlformats.org/officeDocument/2006/relationships/slideLayout" Target="../slideLayouts/slideLayout2.xml"/><Relationship Id="rId6" Type="http://schemas.microsoft.com/office/2007/relationships/diagramDrawing" Target="../diagrams/drawing25.xml"/><Relationship Id="rId5" Type="http://schemas.openxmlformats.org/officeDocument/2006/relationships/diagramColors" Target="../diagrams/colors25.xml"/><Relationship Id="rId4" Type="http://schemas.openxmlformats.org/officeDocument/2006/relationships/diagramQuickStyle" Target="../diagrams/quickStyle25.xml"/></Relationships>
</file>

<file path=ppt/slides/_rels/slide131.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3" Type="http://schemas.openxmlformats.org/officeDocument/2006/relationships/diagramData" Target="../diagrams/data26.xml"/><Relationship Id="rId7" Type="http://schemas.microsoft.com/office/2007/relationships/diagramDrawing" Target="../diagrams/drawing26.xml"/><Relationship Id="rId2" Type="http://schemas.openxmlformats.org/officeDocument/2006/relationships/notesSlide" Target="../notesSlides/notesSlide33.xml"/><Relationship Id="rId1" Type="http://schemas.openxmlformats.org/officeDocument/2006/relationships/slideLayout" Target="../slideLayouts/slideLayout2.xml"/><Relationship Id="rId6" Type="http://schemas.openxmlformats.org/officeDocument/2006/relationships/diagramColors" Target="../diagrams/colors26.xml"/><Relationship Id="rId5" Type="http://schemas.openxmlformats.org/officeDocument/2006/relationships/diagramQuickStyle" Target="../diagrams/quickStyle26.xml"/><Relationship Id="rId4" Type="http://schemas.openxmlformats.org/officeDocument/2006/relationships/diagramLayout" Target="../diagrams/layout2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1.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85.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86.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87.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88.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2.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89.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2.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3" Type="http://schemas.openxmlformats.org/officeDocument/2006/relationships/diagramLayout" Target="../diagrams/layout14.xml"/><Relationship Id="rId2" Type="http://schemas.openxmlformats.org/officeDocument/2006/relationships/diagramData" Target="../diagrams/data14.xml"/><Relationship Id="rId1" Type="http://schemas.openxmlformats.org/officeDocument/2006/relationships/slideLayout" Target="../slideLayouts/slideLayout2.xml"/><Relationship Id="rId6" Type="http://schemas.microsoft.com/office/2007/relationships/diagramDrawing" Target="../diagrams/drawing14.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91.xml.rels><?xml version="1.0" encoding="UTF-8" standalone="yes"?>
<Relationships xmlns="http://schemas.openxmlformats.org/package/2006/relationships"><Relationship Id="rId3" Type="http://schemas.openxmlformats.org/officeDocument/2006/relationships/diagramLayout" Target="../diagrams/layout15.xml"/><Relationship Id="rId2" Type="http://schemas.openxmlformats.org/officeDocument/2006/relationships/diagramData" Target="../diagrams/data15.xml"/><Relationship Id="rId1" Type="http://schemas.openxmlformats.org/officeDocument/2006/relationships/slideLayout" Target="../slideLayouts/slideLayout2.xml"/><Relationship Id="rId6" Type="http://schemas.microsoft.com/office/2007/relationships/diagramDrawing" Target="../diagrams/drawing15.xml"/><Relationship Id="rId5" Type="http://schemas.openxmlformats.org/officeDocument/2006/relationships/diagramColors" Target="../diagrams/colors15.xml"/><Relationship Id="rId4" Type="http://schemas.openxmlformats.org/officeDocument/2006/relationships/diagramQuickStyle" Target="../diagrams/quickStyle15.xml"/></Relationships>
</file>

<file path=ppt/slides/_rels/slide92.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3" Type="http://schemas.openxmlformats.org/officeDocument/2006/relationships/diagramLayout" Target="../diagrams/layout16.xml"/><Relationship Id="rId2" Type="http://schemas.openxmlformats.org/officeDocument/2006/relationships/diagramData" Target="../diagrams/data16.xml"/><Relationship Id="rId1" Type="http://schemas.openxmlformats.org/officeDocument/2006/relationships/slideLayout" Target="../slideLayouts/slideLayout2.xml"/><Relationship Id="rId6" Type="http://schemas.microsoft.com/office/2007/relationships/diagramDrawing" Target="../diagrams/drawing16.xml"/><Relationship Id="rId5" Type="http://schemas.openxmlformats.org/officeDocument/2006/relationships/diagramColors" Target="../diagrams/colors16.xml"/><Relationship Id="rId4" Type="http://schemas.openxmlformats.org/officeDocument/2006/relationships/diagramQuickStyle" Target="../diagrams/quickStyle16.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noProof="0" dirty="0"/>
              <a:t>FitSM Expert &amp; Auditor</a:t>
            </a:r>
            <a:endParaRPr lang="en-US" noProof="0" dirty="0"/>
          </a:p>
        </p:txBody>
      </p:sp>
      <p:sp>
        <p:nvSpPr>
          <p:cNvPr id="4" name="Foliennummernplatzhalter 3"/>
          <p:cNvSpPr>
            <a:spLocks noGrp="1"/>
          </p:cNvSpPr>
          <p:nvPr>
            <p:ph type="sldNum" sz="quarter" idx="12"/>
          </p:nvPr>
        </p:nvSpPr>
        <p:spPr/>
        <p:txBody>
          <a:bodyPr/>
          <a:lstStyle/>
          <a:p>
            <a:fld id="{43507AEB-23B8-F142-83A3-458C56B10093}" type="slidenum">
              <a:rPr lang="en-US" smtClean="0"/>
              <a:pPr/>
              <a:t>1</a:t>
            </a:fld>
            <a:endParaRPr lang="en-US"/>
          </a:p>
        </p:txBody>
      </p:sp>
      <p:sp>
        <p:nvSpPr>
          <p:cNvPr id="5" name="Untertitel 4"/>
          <p:cNvSpPr>
            <a:spLocks noGrp="1"/>
          </p:cNvSpPr>
          <p:nvPr>
            <p:ph type="subTitle" idx="1"/>
          </p:nvPr>
        </p:nvSpPr>
        <p:spPr/>
        <p:txBody>
          <a:bodyPr/>
          <a:lstStyle/>
          <a:p>
            <a:r>
              <a:rPr lang="en-GB" dirty="0"/>
              <a:t>Expert &amp; Auditor training in IT Service Management according to FitSM</a:t>
            </a:r>
          </a:p>
          <a:p>
            <a:r>
              <a:rPr lang="en-GB" sz="1000" dirty="0"/>
              <a:t>Version 3.0</a:t>
            </a:r>
          </a:p>
        </p:txBody>
      </p:sp>
      <p:grpSp>
        <p:nvGrpSpPr>
          <p:cNvPr id="14" name="Gruppieren 13"/>
          <p:cNvGrpSpPr/>
          <p:nvPr/>
        </p:nvGrpSpPr>
        <p:grpSpPr>
          <a:xfrm>
            <a:off x="4545806" y="5133071"/>
            <a:ext cx="3938588" cy="577081"/>
            <a:chOff x="3509962" y="5191293"/>
            <a:chExt cx="3938588" cy="577081"/>
          </a:xfrm>
        </p:grpSpPr>
        <p:sp>
          <p:nvSpPr>
            <p:cNvPr id="16" name="Rechteck 15"/>
            <p:cNvSpPr/>
            <p:nvPr/>
          </p:nvSpPr>
          <p:spPr>
            <a:xfrm>
              <a:off x="3509962" y="5191293"/>
              <a:ext cx="3328987" cy="577081"/>
            </a:xfrm>
            <a:prstGeom prst="rect">
              <a:avLst/>
            </a:prstGeom>
          </p:spPr>
          <p:txBody>
            <a:bodyPr wrap="square">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050" dirty="0"/>
                <a:t>This work has been funded by the European Commission. It is licensed under a </a:t>
              </a:r>
              <a:r>
                <a:rPr lang="en-US" sz="1050" dirty="0">
                  <a:hlinkClick r:id="rId3"/>
                </a:rPr>
                <a:t>Creative Commons Attribution 4.0 International License</a:t>
              </a:r>
              <a:r>
                <a:rPr lang="en-US" sz="1050" dirty="0"/>
                <a:t>.</a:t>
              </a:r>
              <a:endParaRPr lang="de-DE" sz="1050" dirty="0"/>
            </a:p>
          </p:txBody>
        </p:sp>
        <p:pic>
          <p:nvPicPr>
            <p:cNvPr id="17" name="Picture 1" descr="Macintosh HD:Users:owen:Google Drive:ETL online:FedSM:Branding:Useful logos etc:EC_logo.jpe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6822440" y="5255569"/>
              <a:ext cx="626110" cy="425872"/>
            </a:xfrm>
            <a:prstGeom prst="rect">
              <a:avLst/>
            </a:prstGeom>
            <a:noFill/>
            <a:ln>
              <a:noFill/>
            </a:ln>
            <a:extLst>
              <a:ext uri="{FAA26D3D-D897-4be2-8F04-BA451C77F1D7}">
                <ma14:placeholderFlag xmlns="" xmlns:ma14="http://schemas.microsoft.com/office/mac/drawingml/2011/main"/>
              </a:ext>
            </a:extLst>
          </p:spPr>
        </p:pic>
      </p:grpSp>
      <p:pic>
        <p:nvPicPr>
          <p:cNvPr id="15" name="Picture 2" descr="Creative Commons Licens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707607" y="5262645"/>
            <a:ext cx="838200" cy="2952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303870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FitSM process model: Key subjects (2/5)</a:t>
            </a:r>
            <a:endParaRPr lang="en-GB" dirty="0"/>
          </a:p>
        </p:txBody>
      </p:sp>
      <p:sp>
        <p:nvSpPr>
          <p:cNvPr id="3" name="Inhaltsplatzhalter 2"/>
          <p:cNvSpPr>
            <a:spLocks noGrp="1"/>
          </p:cNvSpPr>
          <p:nvPr>
            <p:ph idx="1"/>
          </p:nvPr>
        </p:nvSpPr>
        <p:spPr>
          <a:xfrm>
            <a:off x="1692831" y="1696598"/>
            <a:ext cx="9992238" cy="4626019"/>
          </a:xfrm>
        </p:spPr>
        <p:txBody>
          <a:bodyPr>
            <a:normAutofit fontScale="85000" lnSpcReduction="20000"/>
          </a:bodyPr>
          <a:lstStyle/>
          <a:p>
            <a:r>
              <a:rPr lang="en-GB" dirty="0"/>
              <a:t>Service Availability &amp; Continuity Management:</a:t>
            </a:r>
          </a:p>
          <a:p>
            <a:pPr lvl="1"/>
            <a:r>
              <a:rPr lang="en-GB" dirty="0"/>
              <a:t>Identify availability and continuity requirements</a:t>
            </a:r>
          </a:p>
          <a:p>
            <a:pPr lvl="1"/>
            <a:r>
              <a:rPr lang="en-US" dirty="0"/>
              <a:t>Plan measures to achieve requirements</a:t>
            </a:r>
          </a:p>
          <a:p>
            <a:pPr lvl="1"/>
            <a:r>
              <a:rPr lang="en-US" dirty="0"/>
              <a:t>Monitor service availability</a:t>
            </a:r>
          </a:p>
          <a:p>
            <a:endParaRPr lang="en-US" dirty="0"/>
          </a:p>
          <a:p>
            <a:r>
              <a:rPr lang="en-US" dirty="0"/>
              <a:t>Capacity Management:</a:t>
            </a:r>
          </a:p>
          <a:p>
            <a:pPr lvl="1"/>
            <a:r>
              <a:rPr lang="en-GB" dirty="0"/>
              <a:t>Identify capacity and performance requirements</a:t>
            </a:r>
          </a:p>
          <a:p>
            <a:pPr lvl="1"/>
            <a:r>
              <a:rPr lang="en-US" dirty="0"/>
              <a:t>Plan measures to achieve requirements</a:t>
            </a:r>
          </a:p>
          <a:p>
            <a:pPr lvl="1"/>
            <a:r>
              <a:rPr lang="en-US" dirty="0"/>
              <a:t>Monitor capacity and </a:t>
            </a:r>
            <a:r>
              <a:rPr lang="en-US" dirty="0" err="1"/>
              <a:t>utilisation</a:t>
            </a:r>
            <a:endParaRPr lang="en-US" dirty="0"/>
          </a:p>
          <a:p>
            <a:endParaRPr lang="en-GB" dirty="0">
              <a:effectLst/>
              <a:latin typeface="Calibri"/>
              <a:ea typeface="MS Mincho"/>
              <a:cs typeface="Times New Roman"/>
            </a:endParaRPr>
          </a:p>
          <a:p>
            <a:r>
              <a:rPr lang="en-GB" dirty="0">
                <a:latin typeface="Calibri"/>
                <a:ea typeface="MS Mincho"/>
                <a:cs typeface="Times New Roman"/>
              </a:rPr>
              <a:t>Information Security Management:</a:t>
            </a:r>
          </a:p>
          <a:p>
            <a:pPr lvl="1"/>
            <a:r>
              <a:rPr lang="de-DE" dirty="0" err="1"/>
              <a:t>Identify</a:t>
            </a:r>
            <a:r>
              <a:rPr lang="de-DE" dirty="0"/>
              <a:t> </a:t>
            </a:r>
            <a:r>
              <a:rPr lang="de-DE" dirty="0" err="1"/>
              <a:t>information</a:t>
            </a:r>
            <a:r>
              <a:rPr lang="de-DE" dirty="0"/>
              <a:t> </a:t>
            </a:r>
            <a:r>
              <a:rPr lang="de-DE" dirty="0" err="1"/>
              <a:t>security</a:t>
            </a:r>
            <a:r>
              <a:rPr lang="de-DE" dirty="0"/>
              <a:t> </a:t>
            </a:r>
            <a:r>
              <a:rPr lang="de-DE" dirty="0" err="1"/>
              <a:t>requirements</a:t>
            </a:r>
            <a:r>
              <a:rPr lang="de-DE" dirty="0"/>
              <a:t> and </a:t>
            </a:r>
            <a:r>
              <a:rPr lang="de-DE" dirty="0" err="1"/>
              <a:t>risks</a:t>
            </a:r>
            <a:endParaRPr lang="de-DE" dirty="0"/>
          </a:p>
          <a:p>
            <a:pPr lvl="1"/>
            <a:r>
              <a:rPr lang="en-US" dirty="0"/>
              <a:t>Establish information security policies and controls</a:t>
            </a:r>
          </a:p>
          <a:p>
            <a:pPr lvl="1"/>
            <a:r>
              <a:rPr lang="en-US" dirty="0"/>
              <a:t>Manage access and handle information security events and incidents</a:t>
            </a:r>
          </a:p>
        </p:txBody>
      </p:sp>
      <p:sp>
        <p:nvSpPr>
          <p:cNvPr id="4" name="Foliennummernplatzhalter 3"/>
          <p:cNvSpPr>
            <a:spLocks noGrp="1"/>
          </p:cNvSpPr>
          <p:nvPr>
            <p:ph type="sldNum" sz="quarter" idx="12"/>
          </p:nvPr>
        </p:nvSpPr>
        <p:spPr/>
        <p:txBody>
          <a:bodyPr/>
          <a:lstStyle/>
          <a:p>
            <a:fld id="{43507AEB-23B8-F142-83A3-458C56B10093}" type="slidenum">
              <a:rPr lang="en-US" smtClean="0"/>
              <a:t>10</a:t>
            </a:fld>
            <a:endParaRPr lang="en-US"/>
          </a:p>
        </p:txBody>
      </p:sp>
      <p:graphicFrame>
        <p:nvGraphicFramePr>
          <p:cNvPr id="6" name="Tabelle 5"/>
          <p:cNvGraphicFramePr>
            <a:graphicFrameLocks noGrp="1"/>
          </p:cNvGraphicFramePr>
          <p:nvPr>
            <p:extLst>
              <p:ext uri="{D42A27DB-BD31-4B8C-83A1-F6EECF244321}">
                <p14:modId xmlns:p14="http://schemas.microsoft.com/office/powerpoint/2010/main" val="2840694693"/>
              </p:ext>
            </p:extLst>
          </p:nvPr>
        </p:nvGraphicFramePr>
        <p:xfrm>
          <a:off x="609604" y="1724439"/>
          <a:ext cx="1083227" cy="243840"/>
        </p:xfrm>
        <a:graphic>
          <a:graphicData uri="http://schemas.openxmlformats.org/drawingml/2006/table">
            <a:tbl>
              <a:tblPr firstRow="1" firstCol="1" bandRow="1"/>
              <a:tblGrid>
                <a:gridCol w="1083227">
                  <a:extLst>
                    <a:ext uri="{9D8B030D-6E8A-4147-A177-3AD203B41FA5}">
                      <a16:colId xmlns:a16="http://schemas.microsoft.com/office/drawing/2014/main" val="20000"/>
                    </a:ext>
                  </a:extLst>
                </a:gridCol>
              </a:tblGrid>
              <a:tr h="115111">
                <a:tc>
                  <a:txBody>
                    <a:bodyPr/>
                    <a:lstStyle/>
                    <a:p>
                      <a:pPr>
                        <a:spcBef>
                          <a:spcPts val="1000"/>
                        </a:spcBef>
                        <a:spcAft>
                          <a:spcPts val="0"/>
                        </a:spcAft>
                      </a:pPr>
                      <a:r>
                        <a:rPr lang="en-GB" sz="1600" dirty="0">
                          <a:solidFill>
                            <a:srgbClr val="FFFFFF"/>
                          </a:solidFill>
                          <a:effectLst/>
                          <a:latin typeface="Calibri"/>
                          <a:ea typeface="MS Gothic"/>
                          <a:cs typeface="Times New Roman"/>
                        </a:rPr>
                        <a:t>SACM</a:t>
                      </a:r>
                      <a:endParaRPr lang="de-DE" sz="1600" dirty="0">
                        <a:solidFill>
                          <a:srgbClr val="FFFFFF"/>
                        </a:solidFill>
                        <a:effectLst/>
                        <a:latin typeface="Calibri"/>
                        <a:ea typeface="MS Gothic"/>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B578C"/>
                    </a:solidFill>
                  </a:tcPr>
                </a:tc>
                <a:extLst>
                  <a:ext uri="{0D108BD9-81ED-4DB2-BD59-A6C34878D82A}">
                    <a16:rowId xmlns:a16="http://schemas.microsoft.com/office/drawing/2014/main" val="10000"/>
                  </a:ext>
                </a:extLst>
              </a:tr>
            </a:tbl>
          </a:graphicData>
        </a:graphic>
      </p:graphicFrame>
      <p:graphicFrame>
        <p:nvGraphicFramePr>
          <p:cNvPr id="7" name="Tabelle 6"/>
          <p:cNvGraphicFramePr>
            <a:graphicFrameLocks noGrp="1"/>
          </p:cNvGraphicFramePr>
          <p:nvPr>
            <p:extLst>
              <p:ext uri="{D42A27DB-BD31-4B8C-83A1-F6EECF244321}">
                <p14:modId xmlns:p14="http://schemas.microsoft.com/office/powerpoint/2010/main" val="2027037032"/>
              </p:ext>
            </p:extLst>
          </p:nvPr>
        </p:nvGraphicFramePr>
        <p:xfrm>
          <a:off x="609601" y="3377400"/>
          <a:ext cx="1083227" cy="243840"/>
        </p:xfrm>
        <a:graphic>
          <a:graphicData uri="http://schemas.openxmlformats.org/drawingml/2006/table">
            <a:tbl>
              <a:tblPr firstRow="1" firstCol="1" bandRow="1"/>
              <a:tblGrid>
                <a:gridCol w="1083227">
                  <a:extLst>
                    <a:ext uri="{9D8B030D-6E8A-4147-A177-3AD203B41FA5}">
                      <a16:colId xmlns:a16="http://schemas.microsoft.com/office/drawing/2014/main" val="20000"/>
                    </a:ext>
                  </a:extLst>
                </a:gridCol>
              </a:tblGrid>
              <a:tr h="115111">
                <a:tc>
                  <a:txBody>
                    <a:bodyPr/>
                    <a:lstStyle/>
                    <a:p>
                      <a:pPr>
                        <a:spcBef>
                          <a:spcPts val="1000"/>
                        </a:spcBef>
                        <a:spcAft>
                          <a:spcPts val="0"/>
                        </a:spcAft>
                      </a:pPr>
                      <a:r>
                        <a:rPr lang="en-GB" sz="1600" dirty="0">
                          <a:solidFill>
                            <a:srgbClr val="FFFFFF"/>
                          </a:solidFill>
                          <a:effectLst/>
                          <a:latin typeface="Calibri"/>
                          <a:ea typeface="MS Gothic"/>
                          <a:cs typeface="Times New Roman"/>
                        </a:rPr>
                        <a:t>CAPM</a:t>
                      </a:r>
                      <a:endParaRPr lang="de-DE" sz="1600" dirty="0">
                        <a:solidFill>
                          <a:srgbClr val="FFFFFF"/>
                        </a:solidFill>
                        <a:effectLst/>
                        <a:latin typeface="Calibri"/>
                        <a:ea typeface="MS Gothic"/>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B578C"/>
                    </a:solidFill>
                  </a:tcPr>
                </a:tc>
                <a:extLst>
                  <a:ext uri="{0D108BD9-81ED-4DB2-BD59-A6C34878D82A}">
                    <a16:rowId xmlns:a16="http://schemas.microsoft.com/office/drawing/2014/main" val="10000"/>
                  </a:ext>
                </a:extLst>
              </a:tr>
            </a:tbl>
          </a:graphicData>
        </a:graphic>
      </p:graphicFrame>
      <p:graphicFrame>
        <p:nvGraphicFramePr>
          <p:cNvPr id="5" name="Tabelle 4">
            <a:extLst>
              <a:ext uri="{FF2B5EF4-FFF2-40B4-BE49-F238E27FC236}">
                <a16:creationId xmlns:a16="http://schemas.microsoft.com/office/drawing/2014/main" id="{54CA701C-AD82-E19E-7FBD-6556AA6AFE47}"/>
              </a:ext>
            </a:extLst>
          </p:cNvPr>
          <p:cNvGraphicFramePr>
            <a:graphicFrameLocks noGrp="1"/>
          </p:cNvGraphicFramePr>
          <p:nvPr>
            <p:extLst>
              <p:ext uri="{D42A27DB-BD31-4B8C-83A1-F6EECF244321}">
                <p14:modId xmlns:p14="http://schemas.microsoft.com/office/powerpoint/2010/main" val="1692191619"/>
              </p:ext>
            </p:extLst>
          </p:nvPr>
        </p:nvGraphicFramePr>
        <p:xfrm>
          <a:off x="609600" y="5020350"/>
          <a:ext cx="1083227" cy="243840"/>
        </p:xfrm>
        <a:graphic>
          <a:graphicData uri="http://schemas.openxmlformats.org/drawingml/2006/table">
            <a:tbl>
              <a:tblPr firstRow="1" firstCol="1" bandRow="1"/>
              <a:tblGrid>
                <a:gridCol w="1083227">
                  <a:extLst>
                    <a:ext uri="{9D8B030D-6E8A-4147-A177-3AD203B41FA5}">
                      <a16:colId xmlns:a16="http://schemas.microsoft.com/office/drawing/2014/main" val="20000"/>
                    </a:ext>
                  </a:extLst>
                </a:gridCol>
              </a:tblGrid>
              <a:tr h="115111">
                <a:tc>
                  <a:txBody>
                    <a:bodyPr/>
                    <a:lstStyle/>
                    <a:p>
                      <a:pPr>
                        <a:spcBef>
                          <a:spcPts val="1000"/>
                        </a:spcBef>
                        <a:spcAft>
                          <a:spcPts val="0"/>
                        </a:spcAft>
                      </a:pPr>
                      <a:r>
                        <a:rPr lang="en-GB" sz="1600" dirty="0">
                          <a:solidFill>
                            <a:srgbClr val="FFFFFF"/>
                          </a:solidFill>
                          <a:effectLst/>
                          <a:latin typeface="Calibri"/>
                          <a:ea typeface="MS Gothic"/>
                          <a:cs typeface="Times New Roman"/>
                        </a:rPr>
                        <a:t>ISM</a:t>
                      </a:r>
                      <a:endParaRPr lang="de-DE" sz="1600" dirty="0">
                        <a:solidFill>
                          <a:srgbClr val="FFFFFF"/>
                        </a:solidFill>
                        <a:effectLst/>
                        <a:latin typeface="Calibri"/>
                        <a:ea typeface="MS Gothic"/>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B578C"/>
                    </a:solidFill>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1120844712"/>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290BC58-7BFF-5104-9CE1-5C71700A8729}"/>
              </a:ext>
            </a:extLst>
          </p:cNvPr>
          <p:cNvSpPr>
            <a:spLocks noGrp="1"/>
          </p:cNvSpPr>
          <p:nvPr>
            <p:ph type="title"/>
          </p:nvPr>
        </p:nvSpPr>
        <p:spPr/>
        <p:txBody>
          <a:bodyPr/>
          <a:lstStyle/>
          <a:p>
            <a:r>
              <a:rPr lang="en-US" sz="3200" b="0" strike="noStrike" spc="-1" dirty="0">
                <a:solidFill>
                  <a:srgbClr val="205595"/>
                </a:solidFill>
                <a:uFill>
                  <a:solidFill>
                    <a:srgbClr val="FFFFFF"/>
                  </a:solidFill>
                </a:uFill>
                <a:latin typeface="Calibri"/>
              </a:rPr>
              <a:t>Conformity, effectiveness and efficiency (2/2)</a:t>
            </a:r>
            <a:endParaRPr lang="de-DE" dirty="0"/>
          </a:p>
        </p:txBody>
      </p:sp>
      <p:graphicFrame>
        <p:nvGraphicFramePr>
          <p:cNvPr id="5" name="Inhaltsplatzhalter 4">
            <a:extLst>
              <a:ext uri="{FF2B5EF4-FFF2-40B4-BE49-F238E27FC236}">
                <a16:creationId xmlns:a16="http://schemas.microsoft.com/office/drawing/2014/main" id="{536F14EA-71E2-65A0-1828-A9EEFD33592F}"/>
              </a:ext>
            </a:extLst>
          </p:cNvPr>
          <p:cNvGraphicFramePr>
            <a:graphicFrameLocks noGrp="1"/>
          </p:cNvGraphicFramePr>
          <p:nvPr>
            <p:ph idx="1"/>
            <p:extLst>
              <p:ext uri="{D42A27DB-BD31-4B8C-83A1-F6EECF244321}">
                <p14:modId xmlns:p14="http://schemas.microsoft.com/office/powerpoint/2010/main" val="587560667"/>
              </p:ext>
            </p:extLst>
          </p:nvPr>
        </p:nvGraphicFramePr>
        <p:xfrm>
          <a:off x="609600" y="1696598"/>
          <a:ext cx="10972800" cy="462601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Foliennummernplatzhalter 3">
            <a:extLst>
              <a:ext uri="{FF2B5EF4-FFF2-40B4-BE49-F238E27FC236}">
                <a16:creationId xmlns:a16="http://schemas.microsoft.com/office/drawing/2014/main" id="{552487A9-1B5F-38E2-0E93-35A83B314434}"/>
              </a:ext>
            </a:extLst>
          </p:cNvPr>
          <p:cNvSpPr>
            <a:spLocks noGrp="1"/>
          </p:cNvSpPr>
          <p:nvPr>
            <p:ph type="sldNum" sz="quarter" idx="12"/>
          </p:nvPr>
        </p:nvSpPr>
        <p:spPr/>
        <p:txBody>
          <a:bodyPr/>
          <a:lstStyle/>
          <a:p>
            <a:fld id="{43507AEB-23B8-F142-83A3-458C56B10093}" type="slidenum">
              <a:rPr lang="en-US" smtClean="0"/>
              <a:t>100</a:t>
            </a:fld>
            <a:endParaRPr lang="en-US"/>
          </a:p>
        </p:txBody>
      </p:sp>
    </p:spTree>
    <p:extLst>
      <p:ext uri="{BB962C8B-B14F-4D97-AF65-F5344CB8AC3E}">
        <p14:creationId xmlns:p14="http://schemas.microsoft.com/office/powerpoint/2010/main" val="432681347"/>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5775274-B445-0C4E-A8B7-9DFF5E47303F}"/>
              </a:ext>
            </a:extLst>
          </p:cNvPr>
          <p:cNvSpPr>
            <a:spLocks noGrp="1"/>
          </p:cNvSpPr>
          <p:nvPr>
            <p:ph type="title"/>
          </p:nvPr>
        </p:nvSpPr>
        <p:spPr/>
        <p:txBody>
          <a:bodyPr/>
          <a:lstStyle/>
          <a:p>
            <a:r>
              <a:rPr lang="en-US" sz="3200" b="0" strike="noStrike" spc="-1" dirty="0">
                <a:solidFill>
                  <a:srgbClr val="205595"/>
                </a:solidFill>
                <a:uFill>
                  <a:solidFill>
                    <a:srgbClr val="FFFFFF"/>
                  </a:solidFill>
                </a:uFill>
                <a:latin typeface="Calibri"/>
              </a:rPr>
              <a:t>Conformity vs. Compliance</a:t>
            </a:r>
            <a:endParaRPr lang="de-DE" dirty="0"/>
          </a:p>
        </p:txBody>
      </p:sp>
      <p:sp>
        <p:nvSpPr>
          <p:cNvPr id="3" name="Inhaltsplatzhalter 2">
            <a:extLst>
              <a:ext uri="{FF2B5EF4-FFF2-40B4-BE49-F238E27FC236}">
                <a16:creationId xmlns:a16="http://schemas.microsoft.com/office/drawing/2014/main" id="{C1AEA9B0-A994-7C08-B0BC-CD1AAB1766D6}"/>
              </a:ext>
            </a:extLst>
          </p:cNvPr>
          <p:cNvSpPr>
            <a:spLocks noGrp="1"/>
          </p:cNvSpPr>
          <p:nvPr>
            <p:ph idx="1"/>
          </p:nvPr>
        </p:nvSpPr>
        <p:spPr/>
        <p:txBody>
          <a:bodyPr>
            <a:normAutofit/>
          </a:bodyPr>
          <a:lstStyle/>
          <a:p>
            <a:r>
              <a:rPr lang="en-US" dirty="0"/>
              <a:t>Sometimes, a distinction is made between conformity and compliance:</a:t>
            </a:r>
          </a:p>
          <a:p>
            <a:pPr lvl="1"/>
            <a:r>
              <a:rPr lang="en-US" b="1" dirty="0"/>
              <a:t>Conformity: </a:t>
            </a:r>
            <a:r>
              <a:rPr lang="en-US" dirty="0"/>
              <a:t>Adherence to internal regulations and requirements, such as they are defined by …</a:t>
            </a:r>
          </a:p>
          <a:p>
            <a:pPr lvl="2"/>
            <a:r>
              <a:rPr lang="en-US" dirty="0"/>
              <a:t>Policies</a:t>
            </a:r>
          </a:p>
          <a:p>
            <a:pPr lvl="2"/>
            <a:r>
              <a:rPr lang="en-US" dirty="0"/>
              <a:t>Processes</a:t>
            </a:r>
          </a:p>
          <a:p>
            <a:pPr lvl="2"/>
            <a:r>
              <a:rPr lang="en-US" dirty="0"/>
              <a:t>Procedures</a:t>
            </a:r>
          </a:p>
          <a:p>
            <a:pPr lvl="1"/>
            <a:r>
              <a:rPr lang="en-US" b="1" dirty="0"/>
              <a:t>Compliance: </a:t>
            </a:r>
            <a:r>
              <a:rPr lang="en-US" dirty="0"/>
              <a:t>Adherence to external requirements, such as:</a:t>
            </a:r>
          </a:p>
          <a:p>
            <a:pPr lvl="2"/>
            <a:r>
              <a:rPr lang="en-US" dirty="0"/>
              <a:t>Laws</a:t>
            </a:r>
          </a:p>
          <a:p>
            <a:pPr lvl="2"/>
            <a:r>
              <a:rPr lang="en-US" dirty="0"/>
              <a:t>Other legal and regulatory requirements</a:t>
            </a:r>
          </a:p>
          <a:p>
            <a:pPr lvl="2"/>
            <a:r>
              <a:rPr lang="en-US" dirty="0"/>
              <a:t>Standards</a:t>
            </a:r>
          </a:p>
          <a:p>
            <a:pPr lvl="2"/>
            <a:r>
              <a:rPr lang="en-US" dirty="0"/>
              <a:t>Contracts</a:t>
            </a:r>
          </a:p>
          <a:p>
            <a:endParaRPr lang="de-DE" dirty="0"/>
          </a:p>
        </p:txBody>
      </p:sp>
      <p:sp>
        <p:nvSpPr>
          <p:cNvPr id="4" name="Foliennummernplatzhalter 3">
            <a:extLst>
              <a:ext uri="{FF2B5EF4-FFF2-40B4-BE49-F238E27FC236}">
                <a16:creationId xmlns:a16="http://schemas.microsoft.com/office/drawing/2014/main" id="{CF709A4F-1AE5-B1C9-6D52-B1DFA2FE8D1C}"/>
              </a:ext>
            </a:extLst>
          </p:cNvPr>
          <p:cNvSpPr>
            <a:spLocks noGrp="1"/>
          </p:cNvSpPr>
          <p:nvPr>
            <p:ph type="sldNum" sz="quarter" idx="12"/>
          </p:nvPr>
        </p:nvSpPr>
        <p:spPr/>
        <p:txBody>
          <a:bodyPr/>
          <a:lstStyle/>
          <a:p>
            <a:fld id="{43507AEB-23B8-F142-83A3-458C56B10093}" type="slidenum">
              <a:rPr lang="en-US" smtClean="0"/>
              <a:t>101</a:t>
            </a:fld>
            <a:endParaRPr lang="en-US"/>
          </a:p>
        </p:txBody>
      </p:sp>
    </p:spTree>
    <p:extLst>
      <p:ext uri="{BB962C8B-B14F-4D97-AF65-F5344CB8AC3E}">
        <p14:creationId xmlns:p14="http://schemas.microsoft.com/office/powerpoint/2010/main" val="213458013"/>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a:t>Measurements</a:t>
            </a:r>
          </a:p>
        </p:txBody>
      </p:sp>
      <p:sp>
        <p:nvSpPr>
          <p:cNvPr id="4" name="Foliennummernplatzhalter 3"/>
          <p:cNvSpPr>
            <a:spLocks noGrp="1"/>
          </p:cNvSpPr>
          <p:nvPr>
            <p:ph type="sldNum" sz="quarter" idx="12"/>
          </p:nvPr>
        </p:nvSpPr>
        <p:spPr/>
        <p:txBody>
          <a:bodyPr/>
          <a:lstStyle/>
          <a:p>
            <a:fld id="{43507AEB-23B8-F142-83A3-458C56B10093}" type="slidenum">
              <a:rPr lang="en-US" smtClean="0"/>
              <a:pPr/>
              <a:t>102</a:t>
            </a:fld>
            <a:endParaRPr lang="en-US"/>
          </a:p>
        </p:txBody>
      </p:sp>
      <p:sp>
        <p:nvSpPr>
          <p:cNvPr id="6" name="Eine Ecke des Rechtecks schneiden 5"/>
          <p:cNvSpPr/>
          <p:nvPr/>
        </p:nvSpPr>
        <p:spPr>
          <a:xfrm>
            <a:off x="2895601" y="3933700"/>
            <a:ext cx="6400800" cy="1705100"/>
          </a:xfrm>
          <a:prstGeom prst="snip1Rect">
            <a:avLst/>
          </a:prstGeom>
          <a:solidFill>
            <a:schemeClr val="accent1">
              <a:lumMod val="60000"/>
              <a:lumOff val="40000"/>
              <a:alpha val="37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sp>
        <p:nvSpPr>
          <p:cNvPr id="7" name="Rechteck 6"/>
          <p:cNvSpPr/>
          <p:nvPr/>
        </p:nvSpPr>
        <p:spPr>
          <a:xfrm>
            <a:off x="2969740" y="4040795"/>
            <a:ext cx="1706246" cy="32951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Topics</a:t>
            </a:r>
          </a:p>
        </p:txBody>
      </p:sp>
      <p:sp>
        <p:nvSpPr>
          <p:cNvPr id="8" name="Rechteck 7"/>
          <p:cNvSpPr/>
          <p:nvPr/>
        </p:nvSpPr>
        <p:spPr>
          <a:xfrm>
            <a:off x="2969743" y="4448462"/>
            <a:ext cx="6233017" cy="646331"/>
          </a:xfrm>
          <a:prstGeom prst="rect">
            <a:avLst/>
          </a:prstGeom>
        </p:spPr>
        <p:txBody>
          <a:bodyPr wrap="square">
            <a:spAutoFit/>
          </a:bodyPr>
          <a:lstStyle/>
          <a:p>
            <a:r>
              <a:rPr lang="en-GB" dirty="0"/>
              <a:t>SMART, critical success factors (CSFs) and key performance indicators (KPIs)</a:t>
            </a:r>
          </a:p>
        </p:txBody>
      </p:sp>
    </p:spTree>
    <p:extLst>
      <p:ext uri="{BB962C8B-B14F-4D97-AF65-F5344CB8AC3E}">
        <p14:creationId xmlns:p14="http://schemas.microsoft.com/office/powerpoint/2010/main" val="2426872853"/>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9C750E4-910C-17ED-C97D-9F490DEBA3FD}"/>
              </a:ext>
            </a:extLst>
          </p:cNvPr>
          <p:cNvSpPr>
            <a:spLocks noGrp="1"/>
          </p:cNvSpPr>
          <p:nvPr>
            <p:ph type="title"/>
          </p:nvPr>
        </p:nvSpPr>
        <p:spPr/>
        <p:txBody>
          <a:bodyPr/>
          <a:lstStyle/>
          <a:p>
            <a:r>
              <a:rPr lang="de-DE" dirty="0"/>
              <a:t>SMART </a:t>
            </a:r>
            <a:r>
              <a:rPr lang="en-GB" dirty="0"/>
              <a:t>measurements</a:t>
            </a:r>
          </a:p>
        </p:txBody>
      </p:sp>
      <p:graphicFrame>
        <p:nvGraphicFramePr>
          <p:cNvPr id="5" name="Inhaltsplatzhalter 4">
            <a:extLst>
              <a:ext uri="{FF2B5EF4-FFF2-40B4-BE49-F238E27FC236}">
                <a16:creationId xmlns:a16="http://schemas.microsoft.com/office/drawing/2014/main" id="{AD6F97F5-0477-287D-79B9-D2EB37BBC69B}"/>
              </a:ext>
            </a:extLst>
          </p:cNvPr>
          <p:cNvGraphicFramePr>
            <a:graphicFrameLocks noGrp="1"/>
          </p:cNvGraphicFramePr>
          <p:nvPr>
            <p:ph idx="1"/>
            <p:extLst>
              <p:ext uri="{D42A27DB-BD31-4B8C-83A1-F6EECF244321}">
                <p14:modId xmlns:p14="http://schemas.microsoft.com/office/powerpoint/2010/main" val="698191422"/>
              </p:ext>
            </p:extLst>
          </p:nvPr>
        </p:nvGraphicFramePr>
        <p:xfrm>
          <a:off x="609600" y="1696598"/>
          <a:ext cx="10972800" cy="462601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Foliennummernplatzhalter 3">
            <a:extLst>
              <a:ext uri="{FF2B5EF4-FFF2-40B4-BE49-F238E27FC236}">
                <a16:creationId xmlns:a16="http://schemas.microsoft.com/office/drawing/2014/main" id="{676CB8C4-DA27-A12E-A314-4D480DC0190B}"/>
              </a:ext>
            </a:extLst>
          </p:cNvPr>
          <p:cNvSpPr>
            <a:spLocks noGrp="1"/>
          </p:cNvSpPr>
          <p:nvPr>
            <p:ph type="sldNum" sz="quarter" idx="12"/>
          </p:nvPr>
        </p:nvSpPr>
        <p:spPr/>
        <p:txBody>
          <a:bodyPr/>
          <a:lstStyle/>
          <a:p>
            <a:fld id="{43507AEB-23B8-F142-83A3-458C56B10093}" type="slidenum">
              <a:rPr lang="en-US" smtClean="0"/>
              <a:t>103</a:t>
            </a:fld>
            <a:endParaRPr lang="en-US"/>
          </a:p>
        </p:txBody>
      </p:sp>
    </p:spTree>
    <p:extLst>
      <p:ext uri="{BB962C8B-B14F-4D97-AF65-F5344CB8AC3E}">
        <p14:creationId xmlns:p14="http://schemas.microsoft.com/office/powerpoint/2010/main" val="2061111799"/>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D6FF015-0F51-56B5-73DD-DE81D3A2EF4C}"/>
              </a:ext>
            </a:extLst>
          </p:cNvPr>
          <p:cNvSpPr>
            <a:spLocks noGrp="1"/>
          </p:cNvSpPr>
          <p:nvPr>
            <p:ph type="title"/>
          </p:nvPr>
        </p:nvSpPr>
        <p:spPr/>
        <p:txBody>
          <a:bodyPr/>
          <a:lstStyle/>
          <a:p>
            <a:r>
              <a:rPr lang="de-DE" dirty="0"/>
              <a:t>Critical </a:t>
            </a:r>
            <a:r>
              <a:rPr lang="en-GB" dirty="0"/>
              <a:t>success factors and key performance indicators</a:t>
            </a:r>
          </a:p>
        </p:txBody>
      </p:sp>
      <p:sp>
        <p:nvSpPr>
          <p:cNvPr id="3" name="Inhaltsplatzhalter 2">
            <a:extLst>
              <a:ext uri="{FF2B5EF4-FFF2-40B4-BE49-F238E27FC236}">
                <a16:creationId xmlns:a16="http://schemas.microsoft.com/office/drawing/2014/main" id="{2F0BC048-E45A-DCA4-9924-4ADEC2A2B830}"/>
              </a:ext>
            </a:extLst>
          </p:cNvPr>
          <p:cNvSpPr>
            <a:spLocks noGrp="1"/>
          </p:cNvSpPr>
          <p:nvPr>
            <p:ph idx="1"/>
          </p:nvPr>
        </p:nvSpPr>
        <p:spPr/>
        <p:txBody>
          <a:bodyPr/>
          <a:lstStyle/>
          <a:p>
            <a:r>
              <a:rPr lang="en-US" dirty="0"/>
              <a:t>Critical success factor (CSFs): Key area where “things must go right”, for overall goals to be achieved</a:t>
            </a:r>
          </a:p>
          <a:p>
            <a:r>
              <a:rPr lang="en-US" dirty="0"/>
              <a:t>Key performance indicator (KPI): Metric that is used to track the performance, effectiveness or efficiency of a service or process</a:t>
            </a:r>
          </a:p>
          <a:p>
            <a:pPr lvl="1"/>
            <a:r>
              <a:rPr lang="en-US" dirty="0"/>
              <a:t>Note: KPIs are generally important metrics that will be aligned to critical success factors and important goals. KPIs are therefore a subset of all possible metrics, intended to allow for monitoring a service or process.</a:t>
            </a:r>
          </a:p>
          <a:p>
            <a:r>
              <a:rPr lang="en-US" dirty="0"/>
              <a:t>Metric: Something that is or can be measured</a:t>
            </a:r>
          </a:p>
          <a:p>
            <a:r>
              <a:rPr lang="en-US" dirty="0"/>
              <a:t>A KPI can be based on one or more metrics and should be related to one or more CSFs.</a:t>
            </a:r>
          </a:p>
        </p:txBody>
      </p:sp>
      <p:sp>
        <p:nvSpPr>
          <p:cNvPr id="4" name="Foliennummernplatzhalter 3">
            <a:extLst>
              <a:ext uri="{FF2B5EF4-FFF2-40B4-BE49-F238E27FC236}">
                <a16:creationId xmlns:a16="http://schemas.microsoft.com/office/drawing/2014/main" id="{BBD06316-4FAE-AB98-6EC2-516CDD3AC834}"/>
              </a:ext>
            </a:extLst>
          </p:cNvPr>
          <p:cNvSpPr>
            <a:spLocks noGrp="1"/>
          </p:cNvSpPr>
          <p:nvPr>
            <p:ph type="sldNum" sz="quarter" idx="12"/>
          </p:nvPr>
        </p:nvSpPr>
        <p:spPr/>
        <p:txBody>
          <a:bodyPr/>
          <a:lstStyle/>
          <a:p>
            <a:fld id="{43507AEB-23B8-F142-83A3-458C56B10093}" type="slidenum">
              <a:rPr lang="en-US" smtClean="0"/>
              <a:t>104</a:t>
            </a:fld>
            <a:endParaRPr lang="en-US"/>
          </a:p>
        </p:txBody>
      </p:sp>
    </p:spTree>
    <p:extLst>
      <p:ext uri="{BB962C8B-B14F-4D97-AF65-F5344CB8AC3E}">
        <p14:creationId xmlns:p14="http://schemas.microsoft.com/office/powerpoint/2010/main" val="1476259881"/>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D6FF015-0F51-56B5-73DD-DE81D3A2EF4C}"/>
              </a:ext>
            </a:extLst>
          </p:cNvPr>
          <p:cNvSpPr>
            <a:spLocks noGrp="1"/>
          </p:cNvSpPr>
          <p:nvPr>
            <p:ph type="title"/>
          </p:nvPr>
        </p:nvSpPr>
        <p:spPr/>
        <p:txBody>
          <a:bodyPr/>
          <a:lstStyle/>
          <a:p>
            <a:r>
              <a:rPr lang="de-DE" dirty="0"/>
              <a:t>Critical </a:t>
            </a:r>
            <a:r>
              <a:rPr lang="en-GB" dirty="0"/>
              <a:t>success factors and key performance indicators: Example (1/2)</a:t>
            </a:r>
          </a:p>
        </p:txBody>
      </p:sp>
      <p:sp>
        <p:nvSpPr>
          <p:cNvPr id="4" name="Foliennummernplatzhalter 3">
            <a:extLst>
              <a:ext uri="{FF2B5EF4-FFF2-40B4-BE49-F238E27FC236}">
                <a16:creationId xmlns:a16="http://schemas.microsoft.com/office/drawing/2014/main" id="{BBD06316-4FAE-AB98-6EC2-516CDD3AC834}"/>
              </a:ext>
            </a:extLst>
          </p:cNvPr>
          <p:cNvSpPr>
            <a:spLocks noGrp="1"/>
          </p:cNvSpPr>
          <p:nvPr>
            <p:ph type="sldNum" sz="quarter" idx="12"/>
          </p:nvPr>
        </p:nvSpPr>
        <p:spPr/>
        <p:txBody>
          <a:bodyPr/>
          <a:lstStyle/>
          <a:p>
            <a:fld id="{43507AEB-23B8-F142-83A3-458C56B10093}" type="slidenum">
              <a:rPr lang="en-US" smtClean="0"/>
              <a:t>105</a:t>
            </a:fld>
            <a:endParaRPr lang="en-US"/>
          </a:p>
        </p:txBody>
      </p:sp>
      <p:sp>
        <p:nvSpPr>
          <p:cNvPr id="5" name="CustomShape 2">
            <a:extLst>
              <a:ext uri="{FF2B5EF4-FFF2-40B4-BE49-F238E27FC236}">
                <a16:creationId xmlns:a16="http://schemas.microsoft.com/office/drawing/2014/main" id="{3DA2A680-4254-C6D3-F6B2-5C4CDCB53369}"/>
              </a:ext>
            </a:extLst>
          </p:cNvPr>
          <p:cNvSpPr/>
          <p:nvPr/>
        </p:nvSpPr>
        <p:spPr>
          <a:xfrm>
            <a:off x="1851291" y="2364120"/>
            <a:ext cx="3290760" cy="3290760"/>
          </a:xfrm>
          <a:prstGeom prst="ellipse">
            <a:avLst/>
          </a:prstGeom>
          <a:solidFill>
            <a:schemeClr val="lt1">
              <a:hueOff val="0"/>
              <a:satOff val="0"/>
              <a:lumOff val="0"/>
              <a:alphaOff val="0"/>
            </a:schemeClr>
          </a:solidFill>
          <a:ln>
            <a:solidFill>
              <a:schemeClr val="accent1">
                <a:shade val="80000"/>
                <a:hueOff val="0"/>
                <a:satOff val="0"/>
                <a:lumOff val="0"/>
                <a:alphaOff val="0"/>
              </a:schemeClr>
            </a:solidFill>
            <a:round/>
          </a:ln>
        </p:spPr>
        <p:style>
          <a:lnRef idx="2">
            <a:scrgbClr r="0" g="0" b="0"/>
          </a:lnRef>
          <a:fillRef idx="0">
            <a:scrgbClr r="0" g="0" b="0"/>
          </a:fillRef>
          <a:effectRef idx="0">
            <a:scrgbClr r="0" g="0" b="0"/>
          </a:effectRef>
          <a:fontRef idx="minor"/>
        </p:style>
        <p:txBody>
          <a:bodyPr lIns="21600" tIns="21600" rIns="21600" bIns="21600" anchor="ctr"/>
          <a:lstStyle/>
          <a:p>
            <a:pPr algn="ctr">
              <a:lnSpc>
                <a:spcPct val="90000"/>
              </a:lnSpc>
            </a:pPr>
            <a:r>
              <a:rPr lang="de-DE" sz="1700" b="1" strike="noStrike" spc="-1" dirty="0">
                <a:solidFill>
                  <a:srgbClr val="000000"/>
                </a:solidFill>
                <a:uFill>
                  <a:solidFill>
                    <a:srgbClr val="FFFFFF"/>
                  </a:solidFill>
                </a:uFill>
                <a:latin typeface="Calibri"/>
              </a:rPr>
              <a:t>Critical </a:t>
            </a:r>
            <a:r>
              <a:rPr lang="de-DE" sz="1700" b="1" strike="noStrike" spc="-1" dirty="0" err="1">
                <a:solidFill>
                  <a:srgbClr val="000000"/>
                </a:solidFill>
                <a:uFill>
                  <a:solidFill>
                    <a:srgbClr val="FFFFFF"/>
                  </a:solidFill>
                </a:uFill>
                <a:latin typeface="Calibri"/>
              </a:rPr>
              <a:t>success</a:t>
            </a:r>
            <a:r>
              <a:rPr lang="de-DE" sz="1700" b="1" strike="noStrike" spc="-1" dirty="0">
                <a:solidFill>
                  <a:srgbClr val="000000"/>
                </a:solidFill>
                <a:uFill>
                  <a:solidFill>
                    <a:srgbClr val="FFFFFF"/>
                  </a:solidFill>
                </a:uFill>
                <a:latin typeface="Calibri"/>
              </a:rPr>
              <a:t> </a:t>
            </a:r>
            <a:r>
              <a:rPr lang="de-DE" sz="1700" b="1" strike="noStrike" spc="-1" dirty="0" err="1">
                <a:solidFill>
                  <a:srgbClr val="000000"/>
                </a:solidFill>
                <a:uFill>
                  <a:solidFill>
                    <a:srgbClr val="FFFFFF"/>
                  </a:solidFill>
                </a:uFill>
                <a:latin typeface="Calibri"/>
              </a:rPr>
              <a:t>factor</a:t>
            </a:r>
            <a:r>
              <a:rPr lang="de-DE" sz="1700" b="1" strike="noStrike" spc="-1" dirty="0">
                <a:solidFill>
                  <a:srgbClr val="000000"/>
                </a:solidFill>
                <a:uFill>
                  <a:solidFill>
                    <a:srgbClr val="FFFFFF"/>
                  </a:solidFill>
                </a:uFill>
                <a:latin typeface="Calibri"/>
              </a:rPr>
              <a:t> </a:t>
            </a:r>
            <a:r>
              <a:rPr lang="de-DE" sz="1700" b="0" strike="noStrike" spc="-1" dirty="0" err="1">
                <a:solidFill>
                  <a:srgbClr val="000000"/>
                </a:solidFill>
                <a:uFill>
                  <a:solidFill>
                    <a:srgbClr val="FFFFFF"/>
                  </a:solidFill>
                </a:uFill>
                <a:latin typeface="Calibri"/>
              </a:rPr>
              <a:t>for</a:t>
            </a:r>
            <a:r>
              <a:rPr lang="de-DE" sz="1700" b="0" strike="noStrike" spc="-1" dirty="0">
                <a:solidFill>
                  <a:srgbClr val="000000"/>
                </a:solidFill>
                <a:uFill>
                  <a:solidFill>
                    <a:srgbClr val="FFFFFF"/>
                  </a:solidFill>
                </a:uFill>
                <a:latin typeface="Calibri"/>
              </a:rPr>
              <a:t> </a:t>
            </a:r>
            <a:r>
              <a:rPr lang="de-DE" sz="1700" b="0" strike="noStrike" spc="-1" dirty="0" err="1">
                <a:solidFill>
                  <a:srgbClr val="000000"/>
                </a:solidFill>
                <a:uFill>
                  <a:solidFill>
                    <a:srgbClr val="FFFFFF"/>
                  </a:solidFill>
                </a:uFill>
                <a:latin typeface="Calibri"/>
              </a:rPr>
              <a:t>the</a:t>
            </a:r>
            <a:r>
              <a:rPr lang="de-DE" sz="1700" b="0" strike="noStrike" spc="-1" dirty="0">
                <a:solidFill>
                  <a:srgbClr val="000000"/>
                </a:solidFill>
                <a:uFill>
                  <a:solidFill>
                    <a:srgbClr val="FFFFFF"/>
                  </a:solidFill>
                </a:uFill>
                <a:latin typeface="Calibri"/>
              </a:rPr>
              <a:t> </a:t>
            </a:r>
            <a:r>
              <a:rPr lang="de-DE" sz="1700" b="0" strike="noStrike" spc="-1" dirty="0" err="1">
                <a:solidFill>
                  <a:srgbClr val="000000"/>
                </a:solidFill>
                <a:uFill>
                  <a:solidFill>
                    <a:srgbClr val="FFFFFF"/>
                  </a:solidFill>
                </a:uFill>
                <a:latin typeface="Calibri"/>
              </a:rPr>
              <a:t>process</a:t>
            </a:r>
            <a:r>
              <a:rPr lang="de-DE" sz="1700" b="0" strike="noStrike" spc="-1" dirty="0">
                <a:solidFill>
                  <a:srgbClr val="000000"/>
                </a:solidFill>
                <a:uFill>
                  <a:solidFill>
                    <a:srgbClr val="FFFFFF"/>
                  </a:solidFill>
                </a:uFill>
                <a:latin typeface="Calibri"/>
              </a:rPr>
              <a:t> </a:t>
            </a:r>
            <a:r>
              <a:rPr lang="de-DE" sz="1700" b="0" strike="noStrike" spc="-1" dirty="0" err="1">
                <a:solidFill>
                  <a:srgbClr val="000000"/>
                </a:solidFill>
                <a:uFill>
                  <a:solidFill>
                    <a:srgbClr val="FFFFFF"/>
                  </a:solidFill>
                </a:uFill>
                <a:latin typeface="Calibri"/>
              </a:rPr>
              <a:t>of</a:t>
            </a:r>
            <a:r>
              <a:rPr lang="de-DE" sz="1700" b="0" strike="noStrike" spc="-1" dirty="0">
                <a:solidFill>
                  <a:srgbClr val="000000"/>
                </a:solidFill>
                <a:uFill>
                  <a:solidFill>
                    <a:srgbClr val="FFFFFF"/>
                  </a:solidFill>
                </a:uFill>
                <a:latin typeface="Calibri"/>
              </a:rPr>
              <a:t> </a:t>
            </a:r>
            <a:r>
              <a:rPr lang="de-DE" sz="1700" b="0" strike="noStrike" spc="-1" dirty="0" err="1">
                <a:solidFill>
                  <a:srgbClr val="000000"/>
                </a:solidFill>
                <a:uFill>
                  <a:solidFill>
                    <a:srgbClr val="FFFFFF"/>
                  </a:solidFill>
                </a:uFill>
                <a:latin typeface="Calibri"/>
              </a:rPr>
              <a:t>incident</a:t>
            </a:r>
            <a:r>
              <a:rPr lang="de-DE" sz="1700" b="0" strike="noStrike" spc="-1" dirty="0">
                <a:solidFill>
                  <a:srgbClr val="000000"/>
                </a:solidFill>
                <a:uFill>
                  <a:solidFill>
                    <a:srgbClr val="FFFFFF"/>
                  </a:solidFill>
                </a:uFill>
                <a:latin typeface="Calibri"/>
              </a:rPr>
              <a:t> and </a:t>
            </a:r>
            <a:r>
              <a:rPr lang="de-DE" sz="1700" b="0" strike="noStrike" spc="-1" dirty="0" err="1">
                <a:solidFill>
                  <a:srgbClr val="000000"/>
                </a:solidFill>
                <a:uFill>
                  <a:solidFill>
                    <a:srgbClr val="FFFFFF"/>
                  </a:solidFill>
                </a:uFill>
                <a:latin typeface="Calibri"/>
              </a:rPr>
              <a:t>service</a:t>
            </a:r>
            <a:r>
              <a:rPr lang="de-DE" sz="1700" b="0" strike="noStrike" spc="-1" dirty="0">
                <a:solidFill>
                  <a:srgbClr val="000000"/>
                </a:solidFill>
                <a:uFill>
                  <a:solidFill>
                    <a:srgbClr val="FFFFFF"/>
                  </a:solidFill>
                </a:uFill>
                <a:latin typeface="Calibri"/>
              </a:rPr>
              <a:t> </a:t>
            </a:r>
            <a:r>
              <a:rPr lang="de-DE" sz="1700" b="0" strike="noStrike" spc="-1" dirty="0" err="1">
                <a:solidFill>
                  <a:srgbClr val="000000"/>
                </a:solidFill>
                <a:uFill>
                  <a:solidFill>
                    <a:srgbClr val="FFFFFF"/>
                  </a:solidFill>
                </a:uFill>
                <a:latin typeface="Calibri"/>
              </a:rPr>
              <a:t>request</a:t>
            </a:r>
            <a:r>
              <a:rPr lang="de-DE" sz="1700" b="0" strike="noStrike" spc="-1" dirty="0">
                <a:solidFill>
                  <a:srgbClr val="000000"/>
                </a:solidFill>
                <a:uFill>
                  <a:solidFill>
                    <a:srgbClr val="FFFFFF"/>
                  </a:solidFill>
                </a:uFill>
                <a:latin typeface="Calibri"/>
              </a:rPr>
              <a:t> </a:t>
            </a:r>
            <a:r>
              <a:rPr lang="de-DE" sz="1700" b="0" strike="noStrike" spc="-1" dirty="0" err="1">
                <a:solidFill>
                  <a:srgbClr val="000000"/>
                </a:solidFill>
                <a:uFill>
                  <a:solidFill>
                    <a:srgbClr val="FFFFFF"/>
                  </a:solidFill>
                </a:uFill>
                <a:latin typeface="Calibri"/>
              </a:rPr>
              <a:t>management</a:t>
            </a:r>
            <a:r>
              <a:rPr lang="de-DE" sz="1700" b="0" strike="noStrike" spc="-1" dirty="0">
                <a:solidFill>
                  <a:srgbClr val="000000"/>
                </a:solidFill>
                <a:uFill>
                  <a:solidFill>
                    <a:srgbClr val="FFFFFF"/>
                  </a:solidFill>
                </a:uFill>
                <a:latin typeface="Calibri"/>
              </a:rPr>
              <a:t> (ISRM): </a:t>
            </a:r>
            <a:r>
              <a:rPr lang="de-DE" sz="1700" b="0" strike="noStrike" spc="-1" dirty="0" err="1">
                <a:solidFill>
                  <a:srgbClr val="000000"/>
                </a:solidFill>
                <a:uFill>
                  <a:solidFill>
                    <a:srgbClr val="FFFFFF"/>
                  </a:solidFill>
                </a:uFill>
                <a:latin typeface="Calibri"/>
              </a:rPr>
              <a:t>Sufficient</a:t>
            </a:r>
            <a:r>
              <a:rPr lang="de-DE" sz="1700" b="0" strike="noStrike" spc="-1" dirty="0">
                <a:solidFill>
                  <a:srgbClr val="000000"/>
                </a:solidFill>
                <a:uFill>
                  <a:solidFill>
                    <a:srgbClr val="FFFFFF"/>
                  </a:solidFill>
                </a:uFill>
                <a:latin typeface="Calibri"/>
              </a:rPr>
              <a:t> </a:t>
            </a:r>
            <a:r>
              <a:rPr lang="de-DE" sz="1700" b="0" strike="noStrike" spc="-1" dirty="0" err="1">
                <a:solidFill>
                  <a:srgbClr val="000000"/>
                </a:solidFill>
                <a:uFill>
                  <a:solidFill>
                    <a:srgbClr val="FFFFFF"/>
                  </a:solidFill>
                </a:uFill>
                <a:latin typeface="Calibri"/>
              </a:rPr>
              <a:t>staffing</a:t>
            </a:r>
            <a:r>
              <a:rPr lang="de-DE" sz="1700" b="0" strike="noStrike" spc="-1" dirty="0">
                <a:solidFill>
                  <a:srgbClr val="000000"/>
                </a:solidFill>
                <a:uFill>
                  <a:solidFill>
                    <a:srgbClr val="FFFFFF"/>
                  </a:solidFill>
                </a:uFill>
                <a:latin typeface="Calibri"/>
              </a:rPr>
              <a:t> so </a:t>
            </a:r>
            <a:r>
              <a:rPr lang="de-DE" sz="1700" b="0" strike="noStrike" spc="-1" dirty="0" err="1">
                <a:solidFill>
                  <a:srgbClr val="000000"/>
                </a:solidFill>
                <a:uFill>
                  <a:solidFill>
                    <a:srgbClr val="FFFFFF"/>
                  </a:solidFill>
                </a:uFill>
                <a:latin typeface="Calibri"/>
              </a:rPr>
              <a:t>that</a:t>
            </a:r>
            <a:r>
              <a:rPr lang="de-DE" sz="1700" b="0" strike="noStrike" spc="-1" dirty="0">
                <a:solidFill>
                  <a:srgbClr val="000000"/>
                </a:solidFill>
                <a:uFill>
                  <a:solidFill>
                    <a:srgbClr val="FFFFFF"/>
                  </a:solidFill>
                </a:uFill>
                <a:latin typeface="Calibri"/>
              </a:rPr>
              <a:t> </a:t>
            </a:r>
            <a:r>
              <a:rPr lang="de-DE" sz="1700" b="0" strike="noStrike" spc="-1" dirty="0" err="1">
                <a:solidFill>
                  <a:srgbClr val="000000"/>
                </a:solidFill>
                <a:uFill>
                  <a:solidFill>
                    <a:srgbClr val="FFFFFF"/>
                  </a:solidFill>
                </a:uFill>
                <a:latin typeface="Calibri"/>
              </a:rPr>
              <a:t>incidents</a:t>
            </a:r>
            <a:r>
              <a:rPr lang="de-DE" sz="1700" b="0" strike="noStrike" spc="-1" dirty="0">
                <a:solidFill>
                  <a:srgbClr val="000000"/>
                </a:solidFill>
                <a:uFill>
                  <a:solidFill>
                    <a:srgbClr val="FFFFFF"/>
                  </a:solidFill>
                </a:uFill>
                <a:latin typeface="Calibri"/>
              </a:rPr>
              <a:t> </a:t>
            </a:r>
            <a:r>
              <a:rPr lang="de-DE" sz="1700" b="0" strike="noStrike" spc="-1" dirty="0" err="1">
                <a:solidFill>
                  <a:srgbClr val="000000"/>
                </a:solidFill>
                <a:uFill>
                  <a:solidFill>
                    <a:srgbClr val="FFFFFF"/>
                  </a:solidFill>
                </a:uFill>
                <a:latin typeface="Calibri"/>
              </a:rPr>
              <a:t>can</a:t>
            </a:r>
            <a:r>
              <a:rPr lang="de-DE" sz="1700" b="0" strike="noStrike" spc="-1" dirty="0">
                <a:solidFill>
                  <a:srgbClr val="000000"/>
                </a:solidFill>
                <a:uFill>
                  <a:solidFill>
                    <a:srgbClr val="FFFFFF"/>
                  </a:solidFill>
                </a:uFill>
                <a:latin typeface="Calibri"/>
              </a:rPr>
              <a:t> </a:t>
            </a:r>
            <a:r>
              <a:rPr lang="de-DE" sz="1700" b="0" strike="noStrike" spc="-1" dirty="0" err="1">
                <a:solidFill>
                  <a:srgbClr val="000000"/>
                </a:solidFill>
                <a:uFill>
                  <a:solidFill>
                    <a:srgbClr val="FFFFFF"/>
                  </a:solidFill>
                </a:uFill>
                <a:latin typeface="Calibri"/>
              </a:rPr>
              <a:t>be</a:t>
            </a:r>
            <a:r>
              <a:rPr lang="de-DE" sz="1700" b="0" strike="noStrike" spc="-1" dirty="0">
                <a:solidFill>
                  <a:srgbClr val="000000"/>
                </a:solidFill>
                <a:uFill>
                  <a:solidFill>
                    <a:srgbClr val="FFFFFF"/>
                  </a:solidFill>
                </a:uFill>
                <a:latin typeface="Calibri"/>
              </a:rPr>
              <a:t> </a:t>
            </a:r>
            <a:r>
              <a:rPr lang="de-DE" sz="1700" b="0" strike="noStrike" spc="-1" dirty="0" err="1">
                <a:solidFill>
                  <a:srgbClr val="000000"/>
                </a:solidFill>
                <a:uFill>
                  <a:solidFill>
                    <a:srgbClr val="FFFFFF"/>
                  </a:solidFill>
                </a:uFill>
                <a:latin typeface="Calibri"/>
              </a:rPr>
              <a:t>resolved</a:t>
            </a:r>
            <a:r>
              <a:rPr lang="de-DE" sz="1700" b="0" strike="noStrike" spc="-1" dirty="0">
                <a:solidFill>
                  <a:srgbClr val="000000"/>
                </a:solidFill>
                <a:uFill>
                  <a:solidFill>
                    <a:srgbClr val="FFFFFF"/>
                  </a:solidFill>
                </a:uFill>
                <a:latin typeface="Calibri"/>
              </a:rPr>
              <a:t> </a:t>
            </a:r>
            <a:r>
              <a:rPr lang="de-DE" sz="1700" b="0" strike="noStrike" spc="-1" dirty="0" err="1">
                <a:solidFill>
                  <a:srgbClr val="000000"/>
                </a:solidFill>
                <a:uFill>
                  <a:solidFill>
                    <a:srgbClr val="FFFFFF"/>
                  </a:solidFill>
                </a:uFill>
                <a:latin typeface="Calibri"/>
              </a:rPr>
              <a:t>within</a:t>
            </a:r>
            <a:r>
              <a:rPr lang="de-DE" sz="1700" b="0" strike="noStrike" spc="-1" dirty="0">
                <a:solidFill>
                  <a:srgbClr val="000000"/>
                </a:solidFill>
                <a:uFill>
                  <a:solidFill>
                    <a:srgbClr val="FFFFFF"/>
                  </a:solidFill>
                </a:uFill>
                <a:latin typeface="Calibri"/>
              </a:rPr>
              <a:t> </a:t>
            </a:r>
            <a:r>
              <a:rPr lang="de-DE" sz="1700" b="0" strike="noStrike" spc="-1" dirty="0" err="1">
                <a:solidFill>
                  <a:srgbClr val="000000"/>
                </a:solidFill>
                <a:uFill>
                  <a:solidFill>
                    <a:srgbClr val="FFFFFF"/>
                  </a:solidFill>
                </a:uFill>
                <a:latin typeface="Calibri"/>
              </a:rPr>
              <a:t>the</a:t>
            </a:r>
            <a:r>
              <a:rPr lang="de-DE" sz="1700" b="0" strike="noStrike" spc="-1" dirty="0">
                <a:solidFill>
                  <a:srgbClr val="000000"/>
                </a:solidFill>
                <a:uFill>
                  <a:solidFill>
                    <a:srgbClr val="FFFFFF"/>
                  </a:solidFill>
                </a:uFill>
                <a:latin typeface="Calibri"/>
              </a:rPr>
              <a:t> </a:t>
            </a:r>
            <a:r>
              <a:rPr lang="de-DE" sz="1700" b="0" strike="noStrike" spc="-1" dirty="0" err="1">
                <a:solidFill>
                  <a:srgbClr val="000000"/>
                </a:solidFill>
                <a:uFill>
                  <a:solidFill>
                    <a:srgbClr val="FFFFFF"/>
                  </a:solidFill>
                </a:uFill>
                <a:latin typeface="Calibri"/>
              </a:rPr>
              <a:t>allowed</a:t>
            </a:r>
            <a:r>
              <a:rPr lang="de-DE" sz="1700" b="0" strike="noStrike" spc="-1" dirty="0">
                <a:solidFill>
                  <a:srgbClr val="000000"/>
                </a:solidFill>
                <a:uFill>
                  <a:solidFill>
                    <a:srgbClr val="FFFFFF"/>
                  </a:solidFill>
                </a:uFill>
                <a:latin typeface="Calibri"/>
              </a:rPr>
              <a:t> </a:t>
            </a:r>
            <a:r>
              <a:rPr lang="de-DE" sz="1700" b="0" strike="noStrike" spc="-1" dirty="0" err="1">
                <a:solidFill>
                  <a:srgbClr val="000000"/>
                </a:solidFill>
                <a:uFill>
                  <a:solidFill>
                    <a:srgbClr val="FFFFFF"/>
                  </a:solidFill>
                </a:uFill>
                <a:latin typeface="Calibri"/>
              </a:rPr>
              <a:t>resolution</a:t>
            </a:r>
            <a:r>
              <a:rPr lang="de-DE" sz="1700" b="0" strike="noStrike" spc="-1" dirty="0">
                <a:solidFill>
                  <a:srgbClr val="000000"/>
                </a:solidFill>
                <a:uFill>
                  <a:solidFill>
                    <a:srgbClr val="FFFFFF"/>
                  </a:solidFill>
                </a:uFill>
                <a:latin typeface="Calibri"/>
              </a:rPr>
              <a:t> time </a:t>
            </a:r>
            <a:r>
              <a:rPr lang="de-DE" sz="1700" b="0" strike="noStrike" spc="-1" dirty="0" err="1">
                <a:solidFill>
                  <a:srgbClr val="000000"/>
                </a:solidFill>
                <a:uFill>
                  <a:solidFill>
                    <a:srgbClr val="FFFFFF"/>
                  </a:solidFill>
                </a:uFill>
                <a:latin typeface="Calibri"/>
              </a:rPr>
              <a:t>according</a:t>
            </a:r>
            <a:r>
              <a:rPr lang="de-DE" sz="1700" b="0" strike="noStrike" spc="-1" dirty="0">
                <a:solidFill>
                  <a:srgbClr val="000000"/>
                </a:solidFill>
                <a:uFill>
                  <a:solidFill>
                    <a:srgbClr val="FFFFFF"/>
                  </a:solidFill>
                </a:uFill>
                <a:latin typeface="Calibri"/>
              </a:rPr>
              <a:t> </a:t>
            </a:r>
            <a:r>
              <a:rPr lang="de-DE" sz="1700" b="0" strike="noStrike" spc="-1" dirty="0" err="1">
                <a:solidFill>
                  <a:srgbClr val="000000"/>
                </a:solidFill>
                <a:uFill>
                  <a:solidFill>
                    <a:srgbClr val="FFFFFF"/>
                  </a:solidFill>
                </a:uFill>
                <a:latin typeface="Calibri"/>
              </a:rPr>
              <a:t>to</a:t>
            </a:r>
            <a:r>
              <a:rPr lang="de-DE" sz="1700" b="0" strike="noStrike" spc="-1" dirty="0">
                <a:solidFill>
                  <a:srgbClr val="000000"/>
                </a:solidFill>
                <a:uFill>
                  <a:solidFill>
                    <a:srgbClr val="FFFFFF"/>
                  </a:solidFill>
                </a:uFill>
                <a:latin typeface="Calibri"/>
              </a:rPr>
              <a:t> </a:t>
            </a:r>
            <a:r>
              <a:rPr lang="de-DE" sz="1700" b="0" strike="noStrike" spc="-1" dirty="0" err="1">
                <a:solidFill>
                  <a:srgbClr val="000000"/>
                </a:solidFill>
                <a:uFill>
                  <a:solidFill>
                    <a:srgbClr val="FFFFFF"/>
                  </a:solidFill>
                </a:uFill>
                <a:latin typeface="Calibri"/>
              </a:rPr>
              <a:t>agreed</a:t>
            </a:r>
            <a:r>
              <a:rPr lang="de-DE" sz="1700" b="0" strike="noStrike" spc="-1" dirty="0">
                <a:solidFill>
                  <a:srgbClr val="000000"/>
                </a:solidFill>
                <a:uFill>
                  <a:solidFill>
                    <a:srgbClr val="FFFFFF"/>
                  </a:solidFill>
                </a:uFill>
                <a:latin typeface="Calibri"/>
              </a:rPr>
              <a:t> SLAs.</a:t>
            </a:r>
            <a:endParaRPr lang="de-DE" sz="1800" b="0" strike="noStrike" spc="-1" dirty="0">
              <a:solidFill>
                <a:srgbClr val="000000"/>
              </a:solidFill>
              <a:uFill>
                <a:solidFill>
                  <a:srgbClr val="FFFFFF"/>
                </a:solidFill>
              </a:uFill>
              <a:latin typeface="Arial"/>
            </a:endParaRPr>
          </a:p>
        </p:txBody>
      </p:sp>
      <p:sp>
        <p:nvSpPr>
          <p:cNvPr id="6" name="CustomShape 3">
            <a:extLst>
              <a:ext uri="{FF2B5EF4-FFF2-40B4-BE49-F238E27FC236}">
                <a16:creationId xmlns:a16="http://schemas.microsoft.com/office/drawing/2014/main" id="{F613F5F4-2C95-04E5-9729-8F7D60ECE3B6}"/>
              </a:ext>
            </a:extLst>
          </p:cNvPr>
          <p:cNvSpPr/>
          <p:nvPr/>
        </p:nvSpPr>
        <p:spPr>
          <a:xfrm>
            <a:off x="4884651" y="1899360"/>
            <a:ext cx="2045520" cy="1110240"/>
          </a:xfrm>
          <a:prstGeom prst="rightArrow">
            <a:avLst>
              <a:gd name="adj1" fmla="val 60000"/>
              <a:gd name="adj2" fmla="val 50000"/>
            </a:avLst>
          </a:prstGeom>
          <a:solidFill>
            <a:schemeClr val="accent1">
              <a:tint val="60000"/>
              <a:hueOff val="0"/>
              <a:satOff val="0"/>
              <a:lumOff val="0"/>
              <a:alphaOff val="0"/>
            </a:schemeClr>
          </a:solidFill>
          <a:ln>
            <a:noFill/>
          </a:ln>
        </p:spPr>
        <p:style>
          <a:lnRef idx="0">
            <a:scrgbClr r="0" g="0" b="0"/>
          </a:lnRef>
          <a:fillRef idx="0">
            <a:scrgbClr r="0" g="0" b="0"/>
          </a:fillRef>
          <a:effectRef idx="0">
            <a:scrgbClr r="0" g="0" b="0"/>
          </a:effectRef>
          <a:fontRef idx="minor"/>
        </p:style>
        <p:txBody>
          <a:bodyPr/>
          <a:lstStyle/>
          <a:p>
            <a:endParaRPr lang="de-DE"/>
          </a:p>
        </p:txBody>
      </p:sp>
      <p:sp>
        <p:nvSpPr>
          <p:cNvPr id="7" name="CustomShape 4">
            <a:extLst>
              <a:ext uri="{FF2B5EF4-FFF2-40B4-BE49-F238E27FC236}">
                <a16:creationId xmlns:a16="http://schemas.microsoft.com/office/drawing/2014/main" id="{438F7255-1A86-32A9-5074-32B86AE589F4}"/>
              </a:ext>
            </a:extLst>
          </p:cNvPr>
          <p:cNvSpPr/>
          <p:nvPr/>
        </p:nvSpPr>
        <p:spPr>
          <a:xfrm>
            <a:off x="6788331" y="2364120"/>
            <a:ext cx="3290760" cy="3290760"/>
          </a:xfrm>
          <a:prstGeom prst="ellipse">
            <a:avLst/>
          </a:prstGeom>
          <a:solidFill>
            <a:schemeClr val="lt1">
              <a:hueOff val="0"/>
              <a:satOff val="0"/>
              <a:lumOff val="0"/>
              <a:alphaOff val="0"/>
            </a:schemeClr>
          </a:solidFill>
          <a:ln>
            <a:solidFill>
              <a:schemeClr val="accent1">
                <a:shade val="80000"/>
                <a:hueOff val="0"/>
                <a:satOff val="0"/>
                <a:lumOff val="0"/>
                <a:alphaOff val="0"/>
              </a:schemeClr>
            </a:solidFill>
            <a:round/>
          </a:ln>
        </p:spPr>
        <p:style>
          <a:lnRef idx="2">
            <a:scrgbClr r="0" g="0" b="0"/>
          </a:lnRef>
          <a:fillRef idx="0">
            <a:scrgbClr r="0" g="0" b="0"/>
          </a:fillRef>
          <a:effectRef idx="0">
            <a:scrgbClr r="0" g="0" b="0"/>
          </a:effectRef>
          <a:fontRef idx="minor"/>
        </p:style>
        <p:txBody>
          <a:bodyPr lIns="21600" tIns="21600" rIns="21600" bIns="21600" anchor="ctr"/>
          <a:lstStyle/>
          <a:p>
            <a:pPr algn="ctr">
              <a:lnSpc>
                <a:spcPct val="90000"/>
              </a:lnSpc>
            </a:pPr>
            <a:r>
              <a:rPr lang="de-DE" sz="1700" b="1" strike="noStrike" spc="-1">
                <a:solidFill>
                  <a:srgbClr val="000000"/>
                </a:solidFill>
                <a:uFill>
                  <a:solidFill>
                    <a:srgbClr val="FFFFFF"/>
                  </a:solidFill>
                </a:uFill>
                <a:latin typeface="Calibri"/>
              </a:rPr>
              <a:t>Connected KPI:</a:t>
            </a:r>
            <a:r>
              <a:rPr lang="de-DE" sz="1700" b="0" strike="noStrike" spc="-1">
                <a:solidFill>
                  <a:srgbClr val="000000"/>
                </a:solidFill>
                <a:uFill>
                  <a:solidFill>
                    <a:srgbClr val="FFFFFF"/>
                  </a:solidFill>
                </a:uFill>
                <a:latin typeface="Calibri"/>
              </a:rPr>
              <a:t> Percentage of incidents where the time to resolution exceeded the maximum allowed resolution time according to SLAs (i.e. one or more SLAs have been violated).</a:t>
            </a:r>
            <a:endParaRPr lang="de-DE" sz="1800" b="0" strike="noStrike" spc="-1">
              <a:solidFill>
                <a:srgbClr val="000000"/>
              </a:solidFill>
              <a:uFill>
                <a:solidFill>
                  <a:srgbClr val="FFFFFF"/>
                </a:solidFill>
              </a:uFill>
              <a:latin typeface="Arial"/>
            </a:endParaRPr>
          </a:p>
        </p:txBody>
      </p:sp>
      <p:sp>
        <p:nvSpPr>
          <p:cNvPr id="8" name="CustomShape 5">
            <a:extLst>
              <a:ext uri="{FF2B5EF4-FFF2-40B4-BE49-F238E27FC236}">
                <a16:creationId xmlns:a16="http://schemas.microsoft.com/office/drawing/2014/main" id="{04F85A58-1C43-871A-624C-1167F7393BBD}"/>
              </a:ext>
            </a:extLst>
          </p:cNvPr>
          <p:cNvSpPr/>
          <p:nvPr/>
        </p:nvSpPr>
        <p:spPr>
          <a:xfrm rot="10800000">
            <a:off x="5152131" y="5009400"/>
            <a:ext cx="2045520" cy="1110240"/>
          </a:xfrm>
          <a:prstGeom prst="rightArrow">
            <a:avLst>
              <a:gd name="adj1" fmla="val 60000"/>
              <a:gd name="adj2" fmla="val 50000"/>
            </a:avLst>
          </a:prstGeom>
          <a:solidFill>
            <a:schemeClr val="accent1">
              <a:tint val="60000"/>
              <a:hueOff val="0"/>
              <a:satOff val="0"/>
              <a:lumOff val="0"/>
              <a:alphaOff val="0"/>
            </a:schemeClr>
          </a:solidFill>
          <a:ln>
            <a:noFill/>
          </a:ln>
        </p:spPr>
        <p:style>
          <a:lnRef idx="0">
            <a:scrgbClr r="0" g="0" b="0"/>
          </a:lnRef>
          <a:fillRef idx="0">
            <a:scrgbClr r="0" g="0" b="0"/>
          </a:fillRef>
          <a:effectRef idx="0">
            <a:scrgbClr r="0" g="0" b="0"/>
          </a:effectRef>
          <a:fontRef idx="minor"/>
        </p:style>
        <p:txBody>
          <a:bodyPr/>
          <a:lstStyle/>
          <a:p>
            <a:endParaRPr lang="de-DE"/>
          </a:p>
        </p:txBody>
      </p:sp>
      <p:sp>
        <p:nvSpPr>
          <p:cNvPr id="9" name="CustomShape 7">
            <a:extLst>
              <a:ext uri="{FF2B5EF4-FFF2-40B4-BE49-F238E27FC236}">
                <a16:creationId xmlns:a16="http://schemas.microsoft.com/office/drawing/2014/main" id="{F1437F7B-9BB0-6380-1D47-F9093A6595B1}"/>
              </a:ext>
            </a:extLst>
          </p:cNvPr>
          <p:cNvSpPr/>
          <p:nvPr/>
        </p:nvSpPr>
        <p:spPr>
          <a:xfrm>
            <a:off x="5530851" y="2071800"/>
            <a:ext cx="462960" cy="821520"/>
          </a:xfrm>
          <a:prstGeom prst="rect">
            <a:avLst/>
          </a:prstGeom>
          <a:noFill/>
          <a:ln>
            <a:noFill/>
          </a:ln>
        </p:spPr>
        <p:style>
          <a:lnRef idx="0">
            <a:scrgbClr r="0" g="0" b="0"/>
          </a:lnRef>
          <a:fillRef idx="0">
            <a:scrgbClr r="0" g="0" b="0"/>
          </a:fillRef>
          <a:effectRef idx="0">
            <a:scrgbClr r="0" g="0" b="0"/>
          </a:effectRef>
          <a:fontRef idx="minor"/>
        </p:style>
        <p:txBody>
          <a:bodyPr wrap="none" lIns="90000" tIns="45000" rIns="90000" bIns="45000"/>
          <a:lstStyle/>
          <a:p>
            <a:pPr>
              <a:lnSpc>
                <a:spcPct val="100000"/>
              </a:lnSpc>
            </a:pPr>
            <a:r>
              <a:rPr lang="de-DE" sz="4800" b="0" strike="noStrike" spc="-1">
                <a:solidFill>
                  <a:srgbClr val="000000"/>
                </a:solidFill>
                <a:uFill>
                  <a:solidFill>
                    <a:srgbClr val="FFFFFF"/>
                  </a:solidFill>
                </a:uFill>
                <a:latin typeface="Calibri"/>
              </a:rPr>
              <a:t>?</a:t>
            </a:r>
            <a:endParaRPr lang="de-DE" sz="1800" b="0" strike="noStrike" spc="-1">
              <a:solidFill>
                <a:srgbClr val="000000"/>
              </a:solidFill>
              <a:uFill>
                <a:solidFill>
                  <a:srgbClr val="FFFFFF"/>
                </a:solidFill>
              </a:uFill>
              <a:latin typeface="Arial"/>
            </a:endParaRPr>
          </a:p>
        </p:txBody>
      </p:sp>
      <p:sp>
        <p:nvSpPr>
          <p:cNvPr id="10" name="CustomShape 8">
            <a:extLst>
              <a:ext uri="{FF2B5EF4-FFF2-40B4-BE49-F238E27FC236}">
                <a16:creationId xmlns:a16="http://schemas.microsoft.com/office/drawing/2014/main" id="{3D4EE7E4-8330-0080-F345-F8B163584CF0}"/>
              </a:ext>
            </a:extLst>
          </p:cNvPr>
          <p:cNvSpPr/>
          <p:nvPr/>
        </p:nvSpPr>
        <p:spPr>
          <a:xfrm>
            <a:off x="5943411" y="5130000"/>
            <a:ext cx="462960" cy="821520"/>
          </a:xfrm>
          <a:prstGeom prst="rect">
            <a:avLst/>
          </a:prstGeom>
          <a:noFill/>
          <a:ln>
            <a:noFill/>
          </a:ln>
        </p:spPr>
        <p:style>
          <a:lnRef idx="0">
            <a:scrgbClr r="0" g="0" b="0"/>
          </a:lnRef>
          <a:fillRef idx="0">
            <a:scrgbClr r="0" g="0" b="0"/>
          </a:fillRef>
          <a:effectRef idx="0">
            <a:scrgbClr r="0" g="0" b="0"/>
          </a:effectRef>
          <a:fontRef idx="minor"/>
        </p:style>
        <p:txBody>
          <a:bodyPr wrap="none" lIns="90000" tIns="45000" rIns="90000" bIns="45000"/>
          <a:lstStyle/>
          <a:p>
            <a:pPr>
              <a:lnSpc>
                <a:spcPct val="100000"/>
              </a:lnSpc>
            </a:pPr>
            <a:r>
              <a:rPr lang="de-DE" sz="4800" b="0" strike="noStrike" spc="-1">
                <a:solidFill>
                  <a:srgbClr val="000000"/>
                </a:solidFill>
                <a:uFill>
                  <a:solidFill>
                    <a:srgbClr val="FFFFFF"/>
                  </a:solidFill>
                </a:uFill>
                <a:latin typeface="Calibri"/>
              </a:rPr>
              <a:t>?</a:t>
            </a:r>
            <a:endParaRPr lang="de-DE" sz="1800" b="0" strike="noStrike" spc="-1">
              <a:solidFill>
                <a:srgbClr val="000000"/>
              </a:solidFill>
              <a:uFill>
                <a:solidFill>
                  <a:srgbClr val="FFFFFF"/>
                </a:solidFill>
              </a:uFill>
              <a:latin typeface="Arial"/>
            </a:endParaRPr>
          </a:p>
        </p:txBody>
      </p:sp>
    </p:spTree>
    <p:extLst>
      <p:ext uri="{BB962C8B-B14F-4D97-AF65-F5344CB8AC3E}">
        <p14:creationId xmlns:p14="http://schemas.microsoft.com/office/powerpoint/2010/main" val="994633861"/>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D6FF015-0F51-56B5-73DD-DE81D3A2EF4C}"/>
              </a:ext>
            </a:extLst>
          </p:cNvPr>
          <p:cNvSpPr>
            <a:spLocks noGrp="1"/>
          </p:cNvSpPr>
          <p:nvPr>
            <p:ph type="title"/>
          </p:nvPr>
        </p:nvSpPr>
        <p:spPr/>
        <p:txBody>
          <a:bodyPr/>
          <a:lstStyle/>
          <a:p>
            <a:r>
              <a:rPr lang="de-DE" dirty="0"/>
              <a:t>Critical </a:t>
            </a:r>
            <a:r>
              <a:rPr lang="en-GB" dirty="0"/>
              <a:t>success factors and key performance indicators: Example (2/2)</a:t>
            </a:r>
          </a:p>
        </p:txBody>
      </p:sp>
      <p:sp>
        <p:nvSpPr>
          <p:cNvPr id="4" name="Foliennummernplatzhalter 3">
            <a:extLst>
              <a:ext uri="{FF2B5EF4-FFF2-40B4-BE49-F238E27FC236}">
                <a16:creationId xmlns:a16="http://schemas.microsoft.com/office/drawing/2014/main" id="{BBD06316-4FAE-AB98-6EC2-516CDD3AC834}"/>
              </a:ext>
            </a:extLst>
          </p:cNvPr>
          <p:cNvSpPr>
            <a:spLocks noGrp="1"/>
          </p:cNvSpPr>
          <p:nvPr>
            <p:ph type="sldNum" sz="quarter" idx="12"/>
          </p:nvPr>
        </p:nvSpPr>
        <p:spPr/>
        <p:txBody>
          <a:bodyPr/>
          <a:lstStyle/>
          <a:p>
            <a:fld id="{43507AEB-23B8-F142-83A3-458C56B10093}" type="slidenum">
              <a:rPr lang="en-US" smtClean="0"/>
              <a:t>106</a:t>
            </a:fld>
            <a:endParaRPr lang="en-US"/>
          </a:p>
        </p:txBody>
      </p:sp>
      <p:graphicFrame>
        <p:nvGraphicFramePr>
          <p:cNvPr id="3" name="Table 2">
            <a:extLst>
              <a:ext uri="{FF2B5EF4-FFF2-40B4-BE49-F238E27FC236}">
                <a16:creationId xmlns:a16="http://schemas.microsoft.com/office/drawing/2014/main" id="{0EDCD962-34EF-E9AF-9809-E45F02880525}"/>
              </a:ext>
            </a:extLst>
          </p:cNvPr>
          <p:cNvGraphicFramePr/>
          <p:nvPr>
            <p:extLst>
              <p:ext uri="{D42A27DB-BD31-4B8C-83A1-F6EECF244321}">
                <p14:modId xmlns:p14="http://schemas.microsoft.com/office/powerpoint/2010/main" val="203930165"/>
              </p:ext>
            </p:extLst>
          </p:nvPr>
        </p:nvGraphicFramePr>
        <p:xfrm>
          <a:off x="1911793" y="1697040"/>
          <a:ext cx="1942920" cy="4820400"/>
        </p:xfrm>
        <a:graphic>
          <a:graphicData uri="http://schemas.openxmlformats.org/drawingml/2006/table">
            <a:tbl>
              <a:tblPr/>
              <a:tblGrid>
                <a:gridCol w="971280">
                  <a:extLst>
                    <a:ext uri="{9D8B030D-6E8A-4147-A177-3AD203B41FA5}">
                      <a16:colId xmlns:a16="http://schemas.microsoft.com/office/drawing/2014/main" val="20000"/>
                    </a:ext>
                  </a:extLst>
                </a:gridCol>
                <a:gridCol w="971640">
                  <a:extLst>
                    <a:ext uri="{9D8B030D-6E8A-4147-A177-3AD203B41FA5}">
                      <a16:colId xmlns:a16="http://schemas.microsoft.com/office/drawing/2014/main" val="20001"/>
                    </a:ext>
                  </a:extLst>
                </a:gridCol>
              </a:tblGrid>
              <a:tr h="370800">
                <a:tc>
                  <a:txBody>
                    <a:bodyPr/>
                    <a:lstStyle/>
                    <a:p>
                      <a:pPr>
                        <a:lnSpc>
                          <a:spcPct val="100000"/>
                        </a:lnSpc>
                      </a:pPr>
                      <a:r>
                        <a:rPr lang="de-DE" sz="1800" b="1" strike="noStrike" spc="-1">
                          <a:solidFill>
                            <a:srgbClr val="000000"/>
                          </a:solidFill>
                          <a:uFill>
                            <a:solidFill>
                              <a:srgbClr val="FFFFFF"/>
                            </a:solidFill>
                          </a:uFill>
                          <a:latin typeface="Calibri"/>
                        </a:rPr>
                        <a:t>Month</a:t>
                      </a:r>
                      <a:endParaRPr lang="de-DE" sz="1800" b="0" strike="noStrike" spc="-1">
                        <a:solidFill>
                          <a:srgbClr val="000000"/>
                        </a:solidFill>
                        <a:uFill>
                          <a:solidFill>
                            <a:srgbClr val="FFFFFF"/>
                          </a:solidFill>
                        </a:uFill>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nSpc>
                          <a:spcPct val="100000"/>
                        </a:lnSpc>
                      </a:pPr>
                      <a:r>
                        <a:rPr lang="de-DE" sz="1800" b="1" strike="noStrike" spc="-1">
                          <a:solidFill>
                            <a:srgbClr val="000000"/>
                          </a:solidFill>
                          <a:uFill>
                            <a:solidFill>
                              <a:srgbClr val="FFFFFF"/>
                            </a:solidFill>
                          </a:uFill>
                          <a:latin typeface="Calibri"/>
                        </a:rPr>
                        <a:t>Value</a:t>
                      </a:r>
                      <a:endParaRPr lang="de-DE" sz="1800" b="0" strike="noStrike" spc="-1">
                        <a:solidFill>
                          <a:srgbClr val="000000"/>
                        </a:solidFill>
                        <a:uFill>
                          <a:solidFill>
                            <a:srgbClr val="FFFFFF"/>
                          </a:solidFill>
                        </a:uFill>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0"/>
                  </a:ext>
                </a:extLst>
              </a:tr>
              <a:tr h="370800">
                <a:tc>
                  <a:txBody>
                    <a:bodyPr/>
                    <a:lstStyle/>
                    <a:p>
                      <a:pPr>
                        <a:lnSpc>
                          <a:spcPct val="100000"/>
                        </a:lnSpc>
                      </a:pPr>
                      <a:r>
                        <a:rPr lang="de-DE" sz="1800" b="0" strike="noStrike" spc="-1">
                          <a:solidFill>
                            <a:srgbClr val="000000"/>
                          </a:solidFill>
                          <a:uFill>
                            <a:solidFill>
                              <a:srgbClr val="FFFFFF"/>
                            </a:solidFill>
                          </a:uFill>
                          <a:latin typeface="Calibri"/>
                        </a:rPr>
                        <a:t>Jan</a:t>
                      </a:r>
                      <a:endParaRPr lang="de-DE" sz="1800" b="0" strike="noStrike" spc="-1">
                        <a:solidFill>
                          <a:srgbClr val="000000"/>
                        </a:solidFill>
                        <a:uFill>
                          <a:solidFill>
                            <a:srgbClr val="FFFFFF"/>
                          </a:solidFill>
                        </a:uFill>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nSpc>
                          <a:spcPct val="100000"/>
                        </a:lnSpc>
                      </a:pPr>
                      <a:r>
                        <a:rPr lang="de-DE" sz="1800" b="0" strike="noStrike" spc="-1">
                          <a:solidFill>
                            <a:srgbClr val="000000"/>
                          </a:solidFill>
                          <a:uFill>
                            <a:solidFill>
                              <a:srgbClr val="FFFFFF"/>
                            </a:solidFill>
                          </a:uFill>
                          <a:latin typeface="Calibri"/>
                        </a:rPr>
                        <a:t>20%</a:t>
                      </a:r>
                      <a:endParaRPr lang="de-DE" sz="1800" b="0" strike="noStrike" spc="-1">
                        <a:solidFill>
                          <a:srgbClr val="000000"/>
                        </a:solidFill>
                        <a:uFill>
                          <a:solidFill>
                            <a:srgbClr val="FFFFFF"/>
                          </a:solidFill>
                        </a:uFill>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1"/>
                  </a:ext>
                </a:extLst>
              </a:tr>
              <a:tr h="370800">
                <a:tc>
                  <a:txBody>
                    <a:bodyPr/>
                    <a:lstStyle/>
                    <a:p>
                      <a:pPr>
                        <a:lnSpc>
                          <a:spcPct val="100000"/>
                        </a:lnSpc>
                      </a:pPr>
                      <a:r>
                        <a:rPr lang="de-DE" sz="1800" b="0" strike="noStrike" spc="-1">
                          <a:solidFill>
                            <a:srgbClr val="000000"/>
                          </a:solidFill>
                          <a:uFill>
                            <a:solidFill>
                              <a:srgbClr val="FFFFFF"/>
                            </a:solidFill>
                          </a:uFill>
                          <a:latin typeface="Calibri"/>
                        </a:rPr>
                        <a:t>Feb</a:t>
                      </a:r>
                      <a:endParaRPr lang="de-DE" sz="1800" b="0" strike="noStrike" spc="-1">
                        <a:solidFill>
                          <a:srgbClr val="000000"/>
                        </a:solidFill>
                        <a:uFill>
                          <a:solidFill>
                            <a:srgbClr val="FFFFFF"/>
                          </a:solidFill>
                        </a:uFill>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nSpc>
                          <a:spcPct val="100000"/>
                        </a:lnSpc>
                      </a:pPr>
                      <a:r>
                        <a:rPr lang="de-DE" sz="1800" b="0" strike="noStrike" spc="-1">
                          <a:solidFill>
                            <a:srgbClr val="000000"/>
                          </a:solidFill>
                          <a:uFill>
                            <a:solidFill>
                              <a:srgbClr val="FFFFFF"/>
                            </a:solidFill>
                          </a:uFill>
                          <a:latin typeface="Calibri"/>
                        </a:rPr>
                        <a:t>19%</a:t>
                      </a:r>
                      <a:endParaRPr lang="de-DE" sz="1800" b="0" strike="noStrike" spc="-1">
                        <a:solidFill>
                          <a:srgbClr val="000000"/>
                        </a:solidFill>
                        <a:uFill>
                          <a:solidFill>
                            <a:srgbClr val="FFFFFF"/>
                          </a:solidFill>
                        </a:uFill>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2"/>
                  </a:ext>
                </a:extLst>
              </a:tr>
              <a:tr h="370800">
                <a:tc>
                  <a:txBody>
                    <a:bodyPr/>
                    <a:lstStyle/>
                    <a:p>
                      <a:pPr>
                        <a:lnSpc>
                          <a:spcPct val="100000"/>
                        </a:lnSpc>
                      </a:pPr>
                      <a:r>
                        <a:rPr lang="de-DE" sz="1800" b="0" strike="noStrike" spc="-1">
                          <a:solidFill>
                            <a:srgbClr val="000000"/>
                          </a:solidFill>
                          <a:uFill>
                            <a:solidFill>
                              <a:srgbClr val="FFFFFF"/>
                            </a:solidFill>
                          </a:uFill>
                          <a:latin typeface="Calibri"/>
                        </a:rPr>
                        <a:t>Mar</a:t>
                      </a:r>
                      <a:endParaRPr lang="de-DE" sz="1800" b="0" strike="noStrike" spc="-1">
                        <a:solidFill>
                          <a:srgbClr val="000000"/>
                        </a:solidFill>
                        <a:uFill>
                          <a:solidFill>
                            <a:srgbClr val="FFFFFF"/>
                          </a:solidFill>
                        </a:uFill>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nSpc>
                          <a:spcPct val="100000"/>
                        </a:lnSpc>
                      </a:pPr>
                      <a:r>
                        <a:rPr lang="de-DE" sz="1800" b="0" strike="noStrike" spc="-1">
                          <a:solidFill>
                            <a:srgbClr val="000000"/>
                          </a:solidFill>
                          <a:uFill>
                            <a:solidFill>
                              <a:srgbClr val="FFFFFF"/>
                            </a:solidFill>
                          </a:uFill>
                          <a:latin typeface="Calibri"/>
                        </a:rPr>
                        <a:t>19%</a:t>
                      </a:r>
                      <a:endParaRPr lang="de-DE" sz="1800" b="0" strike="noStrike" spc="-1">
                        <a:solidFill>
                          <a:srgbClr val="000000"/>
                        </a:solidFill>
                        <a:uFill>
                          <a:solidFill>
                            <a:srgbClr val="FFFFFF"/>
                          </a:solidFill>
                        </a:uFill>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3"/>
                  </a:ext>
                </a:extLst>
              </a:tr>
              <a:tr h="370800">
                <a:tc>
                  <a:txBody>
                    <a:bodyPr/>
                    <a:lstStyle/>
                    <a:p>
                      <a:pPr>
                        <a:lnSpc>
                          <a:spcPct val="100000"/>
                        </a:lnSpc>
                      </a:pPr>
                      <a:r>
                        <a:rPr lang="de-DE" sz="1800" b="0" strike="noStrike" spc="-1">
                          <a:solidFill>
                            <a:srgbClr val="000000"/>
                          </a:solidFill>
                          <a:uFill>
                            <a:solidFill>
                              <a:srgbClr val="FFFFFF"/>
                            </a:solidFill>
                          </a:uFill>
                          <a:latin typeface="Calibri"/>
                        </a:rPr>
                        <a:t>Apr</a:t>
                      </a:r>
                      <a:endParaRPr lang="de-DE" sz="1800" b="0" strike="noStrike" spc="-1">
                        <a:solidFill>
                          <a:srgbClr val="000000"/>
                        </a:solidFill>
                        <a:uFill>
                          <a:solidFill>
                            <a:srgbClr val="FFFFFF"/>
                          </a:solidFill>
                        </a:uFill>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nSpc>
                          <a:spcPct val="100000"/>
                        </a:lnSpc>
                      </a:pPr>
                      <a:r>
                        <a:rPr lang="de-DE" sz="1800" b="0" strike="noStrike" spc="-1">
                          <a:solidFill>
                            <a:srgbClr val="000000"/>
                          </a:solidFill>
                          <a:uFill>
                            <a:solidFill>
                              <a:srgbClr val="FFFFFF"/>
                            </a:solidFill>
                          </a:uFill>
                          <a:latin typeface="Calibri"/>
                        </a:rPr>
                        <a:t>17%</a:t>
                      </a:r>
                      <a:endParaRPr lang="de-DE" sz="1800" b="0" strike="noStrike" spc="-1">
                        <a:solidFill>
                          <a:srgbClr val="000000"/>
                        </a:solidFill>
                        <a:uFill>
                          <a:solidFill>
                            <a:srgbClr val="FFFFFF"/>
                          </a:solidFill>
                        </a:uFill>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4"/>
                  </a:ext>
                </a:extLst>
              </a:tr>
              <a:tr h="370800">
                <a:tc>
                  <a:txBody>
                    <a:bodyPr/>
                    <a:lstStyle/>
                    <a:p>
                      <a:pPr>
                        <a:lnSpc>
                          <a:spcPct val="100000"/>
                        </a:lnSpc>
                      </a:pPr>
                      <a:r>
                        <a:rPr lang="de-DE" sz="1800" b="0" strike="noStrike" spc="-1">
                          <a:solidFill>
                            <a:srgbClr val="000000"/>
                          </a:solidFill>
                          <a:uFill>
                            <a:solidFill>
                              <a:srgbClr val="FFFFFF"/>
                            </a:solidFill>
                          </a:uFill>
                          <a:latin typeface="Calibri"/>
                        </a:rPr>
                        <a:t>May</a:t>
                      </a:r>
                      <a:endParaRPr lang="de-DE" sz="1800" b="0" strike="noStrike" spc="-1">
                        <a:solidFill>
                          <a:srgbClr val="000000"/>
                        </a:solidFill>
                        <a:uFill>
                          <a:solidFill>
                            <a:srgbClr val="FFFFFF"/>
                          </a:solidFill>
                        </a:uFill>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nSpc>
                          <a:spcPct val="100000"/>
                        </a:lnSpc>
                      </a:pPr>
                      <a:r>
                        <a:rPr lang="de-DE" sz="1800" b="0" strike="noStrike" spc="-1">
                          <a:solidFill>
                            <a:srgbClr val="000000"/>
                          </a:solidFill>
                          <a:uFill>
                            <a:solidFill>
                              <a:srgbClr val="FFFFFF"/>
                            </a:solidFill>
                          </a:uFill>
                          <a:latin typeface="Calibri"/>
                        </a:rPr>
                        <a:t>16%</a:t>
                      </a:r>
                      <a:endParaRPr lang="de-DE" sz="1800" b="0" strike="noStrike" spc="-1">
                        <a:solidFill>
                          <a:srgbClr val="000000"/>
                        </a:solidFill>
                        <a:uFill>
                          <a:solidFill>
                            <a:srgbClr val="FFFFFF"/>
                          </a:solidFill>
                        </a:uFill>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5"/>
                  </a:ext>
                </a:extLst>
              </a:tr>
              <a:tr h="370800">
                <a:tc>
                  <a:txBody>
                    <a:bodyPr/>
                    <a:lstStyle/>
                    <a:p>
                      <a:pPr>
                        <a:lnSpc>
                          <a:spcPct val="100000"/>
                        </a:lnSpc>
                      </a:pPr>
                      <a:r>
                        <a:rPr lang="de-DE" sz="1800" b="0" strike="noStrike" spc="-1">
                          <a:solidFill>
                            <a:srgbClr val="000000"/>
                          </a:solidFill>
                          <a:uFill>
                            <a:solidFill>
                              <a:srgbClr val="FFFFFF"/>
                            </a:solidFill>
                          </a:uFill>
                          <a:latin typeface="Calibri"/>
                        </a:rPr>
                        <a:t>Jun</a:t>
                      </a:r>
                      <a:endParaRPr lang="de-DE" sz="1800" b="0" strike="noStrike" spc="-1">
                        <a:solidFill>
                          <a:srgbClr val="000000"/>
                        </a:solidFill>
                        <a:uFill>
                          <a:solidFill>
                            <a:srgbClr val="FFFFFF"/>
                          </a:solidFill>
                        </a:uFill>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nSpc>
                          <a:spcPct val="100000"/>
                        </a:lnSpc>
                      </a:pPr>
                      <a:r>
                        <a:rPr lang="de-DE" sz="1800" b="0" strike="noStrike" spc="-1">
                          <a:solidFill>
                            <a:srgbClr val="000000"/>
                          </a:solidFill>
                          <a:uFill>
                            <a:solidFill>
                              <a:srgbClr val="FFFFFF"/>
                            </a:solidFill>
                          </a:uFill>
                          <a:latin typeface="Calibri"/>
                        </a:rPr>
                        <a:t>11%</a:t>
                      </a:r>
                      <a:endParaRPr lang="de-DE" sz="1800" b="0" strike="noStrike" spc="-1">
                        <a:solidFill>
                          <a:srgbClr val="000000"/>
                        </a:solidFill>
                        <a:uFill>
                          <a:solidFill>
                            <a:srgbClr val="FFFFFF"/>
                          </a:solidFill>
                        </a:uFill>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6"/>
                  </a:ext>
                </a:extLst>
              </a:tr>
              <a:tr h="370800">
                <a:tc>
                  <a:txBody>
                    <a:bodyPr/>
                    <a:lstStyle/>
                    <a:p>
                      <a:pPr>
                        <a:lnSpc>
                          <a:spcPct val="100000"/>
                        </a:lnSpc>
                      </a:pPr>
                      <a:r>
                        <a:rPr lang="de-DE" sz="1800" b="0" strike="noStrike" spc="-1">
                          <a:solidFill>
                            <a:srgbClr val="000000"/>
                          </a:solidFill>
                          <a:uFill>
                            <a:solidFill>
                              <a:srgbClr val="FFFFFF"/>
                            </a:solidFill>
                          </a:uFill>
                          <a:latin typeface="Calibri"/>
                        </a:rPr>
                        <a:t>Jul</a:t>
                      </a:r>
                      <a:endParaRPr lang="de-DE" sz="1800" b="0" strike="noStrike" spc="-1">
                        <a:solidFill>
                          <a:srgbClr val="000000"/>
                        </a:solidFill>
                        <a:uFill>
                          <a:solidFill>
                            <a:srgbClr val="FFFFFF"/>
                          </a:solidFill>
                        </a:uFill>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nSpc>
                          <a:spcPct val="100000"/>
                        </a:lnSpc>
                      </a:pPr>
                      <a:r>
                        <a:rPr lang="de-DE" sz="1800" b="0" strike="noStrike" spc="-1">
                          <a:solidFill>
                            <a:srgbClr val="000000"/>
                          </a:solidFill>
                          <a:uFill>
                            <a:solidFill>
                              <a:srgbClr val="FFFFFF"/>
                            </a:solidFill>
                          </a:uFill>
                          <a:latin typeface="Calibri"/>
                        </a:rPr>
                        <a:t>8%</a:t>
                      </a:r>
                      <a:endParaRPr lang="de-DE" sz="1800" b="0" strike="noStrike" spc="-1">
                        <a:solidFill>
                          <a:srgbClr val="000000"/>
                        </a:solidFill>
                        <a:uFill>
                          <a:solidFill>
                            <a:srgbClr val="FFFFFF"/>
                          </a:solidFill>
                        </a:uFill>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7"/>
                  </a:ext>
                </a:extLst>
              </a:tr>
              <a:tr h="370800">
                <a:tc>
                  <a:txBody>
                    <a:bodyPr/>
                    <a:lstStyle/>
                    <a:p>
                      <a:pPr>
                        <a:lnSpc>
                          <a:spcPct val="100000"/>
                        </a:lnSpc>
                      </a:pPr>
                      <a:r>
                        <a:rPr lang="de-DE" sz="1800" b="0" strike="noStrike" spc="-1">
                          <a:solidFill>
                            <a:srgbClr val="000000"/>
                          </a:solidFill>
                          <a:uFill>
                            <a:solidFill>
                              <a:srgbClr val="FFFFFF"/>
                            </a:solidFill>
                          </a:uFill>
                          <a:latin typeface="Calibri"/>
                        </a:rPr>
                        <a:t>Aug</a:t>
                      </a:r>
                      <a:endParaRPr lang="de-DE" sz="1800" b="0" strike="noStrike" spc="-1">
                        <a:solidFill>
                          <a:srgbClr val="000000"/>
                        </a:solidFill>
                        <a:uFill>
                          <a:solidFill>
                            <a:srgbClr val="FFFFFF"/>
                          </a:solidFill>
                        </a:uFill>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nSpc>
                          <a:spcPct val="100000"/>
                        </a:lnSpc>
                      </a:pPr>
                      <a:r>
                        <a:rPr lang="de-DE" sz="1800" b="0" strike="noStrike" spc="-1">
                          <a:solidFill>
                            <a:srgbClr val="000000"/>
                          </a:solidFill>
                          <a:uFill>
                            <a:solidFill>
                              <a:srgbClr val="FFFFFF"/>
                            </a:solidFill>
                          </a:uFill>
                          <a:latin typeface="Calibri"/>
                        </a:rPr>
                        <a:t>3%</a:t>
                      </a:r>
                      <a:endParaRPr lang="de-DE" sz="1800" b="0" strike="noStrike" spc="-1">
                        <a:solidFill>
                          <a:srgbClr val="000000"/>
                        </a:solidFill>
                        <a:uFill>
                          <a:solidFill>
                            <a:srgbClr val="FFFFFF"/>
                          </a:solidFill>
                        </a:uFill>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8"/>
                  </a:ext>
                </a:extLst>
              </a:tr>
              <a:tr h="370800">
                <a:tc>
                  <a:txBody>
                    <a:bodyPr/>
                    <a:lstStyle/>
                    <a:p>
                      <a:pPr>
                        <a:lnSpc>
                          <a:spcPct val="100000"/>
                        </a:lnSpc>
                      </a:pPr>
                      <a:r>
                        <a:rPr lang="de-DE" sz="1800" b="0" strike="noStrike" spc="-1">
                          <a:solidFill>
                            <a:srgbClr val="000000"/>
                          </a:solidFill>
                          <a:uFill>
                            <a:solidFill>
                              <a:srgbClr val="FFFFFF"/>
                            </a:solidFill>
                          </a:uFill>
                          <a:latin typeface="Calibri"/>
                        </a:rPr>
                        <a:t>Sep</a:t>
                      </a:r>
                      <a:endParaRPr lang="de-DE" sz="1800" b="0" strike="noStrike" spc="-1">
                        <a:solidFill>
                          <a:srgbClr val="000000"/>
                        </a:solidFill>
                        <a:uFill>
                          <a:solidFill>
                            <a:srgbClr val="FFFFFF"/>
                          </a:solidFill>
                        </a:uFill>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nSpc>
                          <a:spcPct val="100000"/>
                        </a:lnSpc>
                      </a:pPr>
                      <a:r>
                        <a:rPr lang="de-DE" sz="1800" b="0" strike="noStrike" spc="-1">
                          <a:solidFill>
                            <a:srgbClr val="000000"/>
                          </a:solidFill>
                          <a:uFill>
                            <a:solidFill>
                              <a:srgbClr val="FFFFFF"/>
                            </a:solidFill>
                          </a:uFill>
                          <a:latin typeface="Calibri"/>
                        </a:rPr>
                        <a:t>4%</a:t>
                      </a:r>
                      <a:endParaRPr lang="de-DE" sz="1800" b="0" strike="noStrike" spc="-1">
                        <a:solidFill>
                          <a:srgbClr val="000000"/>
                        </a:solidFill>
                        <a:uFill>
                          <a:solidFill>
                            <a:srgbClr val="FFFFFF"/>
                          </a:solidFill>
                        </a:uFill>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9"/>
                  </a:ext>
                </a:extLst>
              </a:tr>
              <a:tr h="370800">
                <a:tc>
                  <a:txBody>
                    <a:bodyPr/>
                    <a:lstStyle/>
                    <a:p>
                      <a:pPr>
                        <a:lnSpc>
                          <a:spcPct val="100000"/>
                        </a:lnSpc>
                      </a:pPr>
                      <a:r>
                        <a:rPr lang="de-DE" sz="1800" b="0" strike="noStrike" spc="-1">
                          <a:solidFill>
                            <a:srgbClr val="000000"/>
                          </a:solidFill>
                          <a:uFill>
                            <a:solidFill>
                              <a:srgbClr val="FFFFFF"/>
                            </a:solidFill>
                          </a:uFill>
                          <a:latin typeface="Calibri"/>
                        </a:rPr>
                        <a:t>Oct</a:t>
                      </a:r>
                      <a:endParaRPr lang="de-DE" sz="1800" b="0" strike="noStrike" spc="-1">
                        <a:solidFill>
                          <a:srgbClr val="000000"/>
                        </a:solidFill>
                        <a:uFill>
                          <a:solidFill>
                            <a:srgbClr val="FFFFFF"/>
                          </a:solidFill>
                        </a:uFill>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nSpc>
                          <a:spcPct val="100000"/>
                        </a:lnSpc>
                      </a:pPr>
                      <a:r>
                        <a:rPr lang="de-DE" sz="1800" b="0" strike="noStrike" spc="-1">
                          <a:solidFill>
                            <a:srgbClr val="000000"/>
                          </a:solidFill>
                          <a:uFill>
                            <a:solidFill>
                              <a:srgbClr val="FFFFFF"/>
                            </a:solidFill>
                          </a:uFill>
                          <a:latin typeface="Calibri"/>
                        </a:rPr>
                        <a:t>5%</a:t>
                      </a:r>
                      <a:endParaRPr lang="de-DE" sz="1800" b="0" strike="noStrike" spc="-1">
                        <a:solidFill>
                          <a:srgbClr val="000000"/>
                        </a:solidFill>
                        <a:uFill>
                          <a:solidFill>
                            <a:srgbClr val="FFFFFF"/>
                          </a:solidFill>
                        </a:uFill>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10"/>
                  </a:ext>
                </a:extLst>
              </a:tr>
              <a:tr h="370800">
                <a:tc>
                  <a:txBody>
                    <a:bodyPr/>
                    <a:lstStyle/>
                    <a:p>
                      <a:pPr>
                        <a:lnSpc>
                          <a:spcPct val="100000"/>
                        </a:lnSpc>
                      </a:pPr>
                      <a:r>
                        <a:rPr lang="de-DE" sz="1800" b="0" strike="noStrike" spc="-1">
                          <a:solidFill>
                            <a:srgbClr val="000000"/>
                          </a:solidFill>
                          <a:uFill>
                            <a:solidFill>
                              <a:srgbClr val="FFFFFF"/>
                            </a:solidFill>
                          </a:uFill>
                          <a:latin typeface="Calibri"/>
                        </a:rPr>
                        <a:t>Nov</a:t>
                      </a:r>
                      <a:endParaRPr lang="de-DE" sz="1800" b="0" strike="noStrike" spc="-1">
                        <a:solidFill>
                          <a:srgbClr val="000000"/>
                        </a:solidFill>
                        <a:uFill>
                          <a:solidFill>
                            <a:srgbClr val="FFFFFF"/>
                          </a:solidFill>
                        </a:uFill>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nSpc>
                          <a:spcPct val="100000"/>
                        </a:lnSpc>
                      </a:pPr>
                      <a:r>
                        <a:rPr lang="de-DE" sz="1800" b="0" strike="noStrike" spc="-1">
                          <a:solidFill>
                            <a:srgbClr val="000000"/>
                          </a:solidFill>
                          <a:uFill>
                            <a:solidFill>
                              <a:srgbClr val="FFFFFF"/>
                            </a:solidFill>
                          </a:uFill>
                          <a:latin typeface="Calibri"/>
                        </a:rPr>
                        <a:t>5%</a:t>
                      </a:r>
                      <a:endParaRPr lang="de-DE" sz="1800" b="0" strike="noStrike" spc="-1">
                        <a:solidFill>
                          <a:srgbClr val="000000"/>
                        </a:solidFill>
                        <a:uFill>
                          <a:solidFill>
                            <a:srgbClr val="FFFFFF"/>
                          </a:solidFill>
                        </a:uFill>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11"/>
                  </a:ext>
                </a:extLst>
              </a:tr>
              <a:tr h="370800">
                <a:tc>
                  <a:txBody>
                    <a:bodyPr/>
                    <a:lstStyle/>
                    <a:p>
                      <a:pPr>
                        <a:lnSpc>
                          <a:spcPct val="100000"/>
                        </a:lnSpc>
                      </a:pPr>
                      <a:r>
                        <a:rPr lang="de-DE" sz="1800" b="0" strike="noStrike" spc="-1">
                          <a:solidFill>
                            <a:srgbClr val="000000"/>
                          </a:solidFill>
                          <a:uFill>
                            <a:solidFill>
                              <a:srgbClr val="FFFFFF"/>
                            </a:solidFill>
                          </a:uFill>
                          <a:latin typeface="Calibri"/>
                        </a:rPr>
                        <a:t>Dec</a:t>
                      </a:r>
                      <a:endParaRPr lang="de-DE" sz="1800" b="0" strike="noStrike" spc="-1">
                        <a:solidFill>
                          <a:srgbClr val="000000"/>
                        </a:solidFill>
                        <a:uFill>
                          <a:solidFill>
                            <a:srgbClr val="FFFFFF"/>
                          </a:solidFill>
                        </a:uFill>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nSpc>
                          <a:spcPct val="100000"/>
                        </a:lnSpc>
                      </a:pPr>
                      <a:r>
                        <a:rPr lang="de-DE" sz="1800" b="0" strike="noStrike" spc="-1">
                          <a:solidFill>
                            <a:srgbClr val="000000"/>
                          </a:solidFill>
                          <a:uFill>
                            <a:solidFill>
                              <a:srgbClr val="FFFFFF"/>
                            </a:solidFill>
                          </a:uFill>
                          <a:latin typeface="Calibri"/>
                        </a:rPr>
                        <a:t>5%</a:t>
                      </a:r>
                      <a:endParaRPr lang="de-DE" sz="1800" b="0" strike="noStrike" spc="-1">
                        <a:solidFill>
                          <a:srgbClr val="000000"/>
                        </a:solidFill>
                        <a:uFill>
                          <a:solidFill>
                            <a:srgbClr val="FFFFFF"/>
                          </a:solidFill>
                        </a:uFill>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12"/>
                  </a:ext>
                </a:extLst>
              </a:tr>
            </a:tbl>
          </a:graphicData>
        </a:graphic>
      </p:graphicFrame>
      <p:sp>
        <p:nvSpPr>
          <p:cNvPr id="11" name="CustomShape 4">
            <a:extLst>
              <a:ext uri="{FF2B5EF4-FFF2-40B4-BE49-F238E27FC236}">
                <a16:creationId xmlns:a16="http://schemas.microsoft.com/office/drawing/2014/main" id="{037A7589-22F1-706F-5209-8A671E48CAAC}"/>
              </a:ext>
            </a:extLst>
          </p:cNvPr>
          <p:cNvSpPr/>
          <p:nvPr/>
        </p:nvSpPr>
        <p:spPr>
          <a:xfrm>
            <a:off x="4114273" y="1774080"/>
            <a:ext cx="3290760" cy="3290760"/>
          </a:xfrm>
          <a:prstGeom prst="ellipse">
            <a:avLst/>
          </a:prstGeom>
          <a:ln>
            <a:round/>
          </a:ln>
        </p:spPr>
        <p:style>
          <a:lnRef idx="2">
            <a:schemeClr val="accent1">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p:style>
        <p:txBody>
          <a:bodyPr/>
          <a:lstStyle/>
          <a:p>
            <a:endParaRPr lang="de-DE"/>
          </a:p>
        </p:txBody>
      </p:sp>
      <p:sp>
        <p:nvSpPr>
          <p:cNvPr id="12" name="CustomShape 5">
            <a:extLst>
              <a:ext uri="{FF2B5EF4-FFF2-40B4-BE49-F238E27FC236}">
                <a16:creationId xmlns:a16="http://schemas.microsoft.com/office/drawing/2014/main" id="{20FA84A0-0D2C-96A9-3601-EC6A9A9F50B5}"/>
              </a:ext>
            </a:extLst>
          </p:cNvPr>
          <p:cNvSpPr/>
          <p:nvPr/>
        </p:nvSpPr>
        <p:spPr>
          <a:xfrm>
            <a:off x="4596313" y="2255760"/>
            <a:ext cx="2326680" cy="2326680"/>
          </a:xfrm>
          <a:prstGeom prst="rect">
            <a:avLst/>
          </a:prstGeom>
          <a:noFill/>
          <a:ln>
            <a:noFill/>
          </a:ln>
        </p:spPr>
        <p:style>
          <a:lnRef idx="0">
            <a:scrgbClr r="0" g="0" b="0"/>
          </a:lnRef>
          <a:fillRef idx="0">
            <a:scrgbClr r="0" g="0" b="0"/>
          </a:fillRef>
          <a:effectRef idx="0">
            <a:scrgbClr r="0" g="0" b="0"/>
          </a:effectRef>
          <a:fontRef idx="minor"/>
        </p:style>
        <p:txBody>
          <a:bodyPr lIns="23040" tIns="23040" rIns="23040" bIns="23040" anchor="ctr"/>
          <a:lstStyle/>
          <a:p>
            <a:pPr algn="ctr">
              <a:lnSpc>
                <a:spcPct val="90000"/>
              </a:lnSpc>
            </a:pPr>
            <a:r>
              <a:rPr lang="de-DE" sz="1800" b="1" strike="noStrike" spc="-1">
                <a:solidFill>
                  <a:srgbClr val="000000"/>
                </a:solidFill>
                <a:uFill>
                  <a:solidFill>
                    <a:srgbClr val="FFFFFF"/>
                  </a:solidFill>
                </a:uFill>
                <a:latin typeface="Calibri"/>
              </a:rPr>
              <a:t>KPI:</a:t>
            </a:r>
            <a:r>
              <a:rPr lang="de-DE" sz="1800" b="0" strike="noStrike" spc="-1">
                <a:solidFill>
                  <a:srgbClr val="000000"/>
                </a:solidFill>
                <a:uFill>
                  <a:solidFill>
                    <a:srgbClr val="FFFFFF"/>
                  </a:solidFill>
                </a:uFill>
                <a:latin typeface="Calibri"/>
              </a:rPr>
              <a:t> Percentage of incidents where the time to resolution exceeded the maximum allowed resolution time according to SLAs (i.e. one or more SLAs have been violated).</a:t>
            </a:r>
            <a:endParaRPr lang="de-DE" sz="1800" b="0" strike="noStrike" spc="-1">
              <a:solidFill>
                <a:srgbClr val="000000"/>
              </a:solidFill>
              <a:uFill>
                <a:solidFill>
                  <a:srgbClr val="FFFFFF"/>
                </a:solidFill>
              </a:uFill>
              <a:latin typeface="Arial"/>
            </a:endParaRPr>
          </a:p>
        </p:txBody>
      </p:sp>
      <p:sp>
        <p:nvSpPr>
          <p:cNvPr id="13" name="CustomShape 6">
            <a:extLst>
              <a:ext uri="{FF2B5EF4-FFF2-40B4-BE49-F238E27FC236}">
                <a16:creationId xmlns:a16="http://schemas.microsoft.com/office/drawing/2014/main" id="{D916609B-D769-416E-9E96-73C95B8DD0AB}"/>
              </a:ext>
            </a:extLst>
          </p:cNvPr>
          <p:cNvSpPr/>
          <p:nvPr/>
        </p:nvSpPr>
        <p:spPr>
          <a:xfrm>
            <a:off x="7550473" y="4759200"/>
            <a:ext cx="2437920" cy="15534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de-DE" sz="2400" b="0" strike="noStrike" spc="-1">
                <a:solidFill>
                  <a:srgbClr val="000000"/>
                </a:solidFill>
                <a:uFill>
                  <a:solidFill>
                    <a:srgbClr val="FFFFFF"/>
                  </a:solidFill>
                </a:uFill>
                <a:latin typeface="Calibri"/>
              </a:rPr>
              <a:t>Based on these numbers, what would be </a:t>
            </a:r>
            <a:r>
              <a:rPr lang="de-DE" sz="2400" b="1" strike="noStrike" spc="-1">
                <a:solidFill>
                  <a:srgbClr val="000000"/>
                </a:solidFill>
                <a:uFill>
                  <a:solidFill>
                    <a:srgbClr val="FFFFFF"/>
                  </a:solidFill>
                </a:uFill>
                <a:latin typeface="Calibri"/>
              </a:rPr>
              <a:t>valid conclusions?</a:t>
            </a:r>
            <a:endParaRPr lang="de-DE" sz="1800" b="0" strike="noStrike" spc="-1">
              <a:solidFill>
                <a:srgbClr val="000000"/>
              </a:solidFill>
              <a:uFill>
                <a:solidFill>
                  <a:srgbClr val="FFFFFF"/>
                </a:solidFill>
              </a:uFill>
              <a:latin typeface="Arial"/>
            </a:endParaRPr>
          </a:p>
        </p:txBody>
      </p:sp>
      <p:sp>
        <p:nvSpPr>
          <p:cNvPr id="14" name="CustomShape 7">
            <a:extLst>
              <a:ext uri="{FF2B5EF4-FFF2-40B4-BE49-F238E27FC236}">
                <a16:creationId xmlns:a16="http://schemas.microsoft.com/office/drawing/2014/main" id="{A057891F-A970-87FA-273F-97035FE20761}"/>
              </a:ext>
            </a:extLst>
          </p:cNvPr>
          <p:cNvSpPr/>
          <p:nvPr/>
        </p:nvSpPr>
        <p:spPr>
          <a:xfrm>
            <a:off x="4114273" y="5367960"/>
            <a:ext cx="3328920" cy="352080"/>
          </a:xfrm>
          <a:prstGeom prst="rightArrow">
            <a:avLst>
              <a:gd name="adj1" fmla="val 50000"/>
              <a:gd name="adj2" fmla="val 50000"/>
            </a:avLst>
          </a:prstGeom>
          <a:noFill/>
          <a:ln w="19080">
            <a:solidFill>
              <a:srgbClr val="4A7EBB"/>
            </a:solidFill>
            <a:round/>
          </a:ln>
          <a:effectLst>
            <a:outerShdw blurRad="40000" dist="23000" dir="5400000" rotWithShape="0">
              <a:srgbClr val="000000">
                <a:alpha val="35000"/>
              </a:srgbClr>
            </a:outerShdw>
          </a:effectLst>
        </p:spPr>
        <p:style>
          <a:lnRef idx="1">
            <a:schemeClr val="accent1"/>
          </a:lnRef>
          <a:fillRef idx="3">
            <a:schemeClr val="accent1"/>
          </a:fillRef>
          <a:effectRef idx="2">
            <a:schemeClr val="accent1"/>
          </a:effectRef>
          <a:fontRef idx="minor"/>
        </p:style>
        <p:txBody>
          <a:bodyPr/>
          <a:lstStyle/>
          <a:p>
            <a:endParaRPr lang="de-DE"/>
          </a:p>
        </p:txBody>
      </p:sp>
    </p:spTree>
    <p:extLst>
      <p:ext uri="{BB962C8B-B14F-4D97-AF65-F5344CB8AC3E}">
        <p14:creationId xmlns:p14="http://schemas.microsoft.com/office/powerpoint/2010/main" val="2243142583"/>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a:t>Auditing and assessment and practices</a:t>
            </a:r>
          </a:p>
        </p:txBody>
      </p:sp>
      <p:sp>
        <p:nvSpPr>
          <p:cNvPr id="4" name="Foliennummernplatzhalter 3"/>
          <p:cNvSpPr>
            <a:spLocks noGrp="1"/>
          </p:cNvSpPr>
          <p:nvPr>
            <p:ph type="sldNum" sz="quarter" idx="12"/>
          </p:nvPr>
        </p:nvSpPr>
        <p:spPr/>
        <p:txBody>
          <a:bodyPr/>
          <a:lstStyle/>
          <a:p>
            <a:fld id="{43507AEB-23B8-F142-83A3-458C56B10093}" type="slidenum">
              <a:rPr lang="en-US" smtClean="0"/>
              <a:pPr/>
              <a:t>107</a:t>
            </a:fld>
            <a:endParaRPr lang="en-US"/>
          </a:p>
        </p:txBody>
      </p:sp>
      <p:sp>
        <p:nvSpPr>
          <p:cNvPr id="6" name="Eine Ecke des Rechtecks schneiden 5"/>
          <p:cNvSpPr/>
          <p:nvPr/>
        </p:nvSpPr>
        <p:spPr>
          <a:xfrm>
            <a:off x="2895601" y="3933700"/>
            <a:ext cx="6400800" cy="1705100"/>
          </a:xfrm>
          <a:prstGeom prst="snip1Rect">
            <a:avLst/>
          </a:prstGeom>
          <a:solidFill>
            <a:schemeClr val="accent1">
              <a:lumMod val="60000"/>
              <a:lumOff val="40000"/>
              <a:alpha val="37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sp>
        <p:nvSpPr>
          <p:cNvPr id="7" name="Rechteck 6"/>
          <p:cNvSpPr/>
          <p:nvPr/>
        </p:nvSpPr>
        <p:spPr>
          <a:xfrm>
            <a:off x="2969740" y="4040795"/>
            <a:ext cx="1706246" cy="32951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Topics</a:t>
            </a:r>
          </a:p>
        </p:txBody>
      </p:sp>
      <p:sp>
        <p:nvSpPr>
          <p:cNvPr id="8" name="Rechteck 7"/>
          <p:cNvSpPr/>
          <p:nvPr/>
        </p:nvSpPr>
        <p:spPr>
          <a:xfrm>
            <a:off x="2969743" y="4448462"/>
            <a:ext cx="6233017" cy="923330"/>
          </a:xfrm>
          <a:prstGeom prst="rect">
            <a:avLst/>
          </a:prstGeom>
        </p:spPr>
        <p:txBody>
          <a:bodyPr wrap="square">
            <a:spAutoFit/>
          </a:bodyPr>
          <a:lstStyle/>
          <a:p>
            <a:r>
              <a:rPr lang="en-GB" dirty="0"/>
              <a:t>Audit, ISO 19011, principles of auditing, audit types, important terms, audit evidence and audit findings, roles related to audits, managing an audit program, c</a:t>
            </a:r>
            <a:r>
              <a:rPr lang="en-US" dirty="0" err="1"/>
              <a:t>onducting</a:t>
            </a:r>
            <a:r>
              <a:rPr lang="en-US" dirty="0"/>
              <a:t> an audit</a:t>
            </a:r>
            <a:endParaRPr lang="en-GB" dirty="0"/>
          </a:p>
        </p:txBody>
      </p:sp>
    </p:spTree>
    <p:extLst>
      <p:ext uri="{BB962C8B-B14F-4D97-AF65-F5344CB8AC3E}">
        <p14:creationId xmlns:p14="http://schemas.microsoft.com/office/powerpoint/2010/main" val="1196657763"/>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D6FF015-0F51-56B5-73DD-DE81D3A2EF4C}"/>
              </a:ext>
            </a:extLst>
          </p:cNvPr>
          <p:cNvSpPr>
            <a:spLocks noGrp="1"/>
          </p:cNvSpPr>
          <p:nvPr>
            <p:ph type="title"/>
          </p:nvPr>
        </p:nvSpPr>
        <p:spPr/>
        <p:txBody>
          <a:bodyPr/>
          <a:lstStyle/>
          <a:p>
            <a:r>
              <a:rPr lang="en-GB" dirty="0"/>
              <a:t>What is an audit?</a:t>
            </a:r>
          </a:p>
        </p:txBody>
      </p:sp>
      <p:sp>
        <p:nvSpPr>
          <p:cNvPr id="3" name="Inhaltsplatzhalter 2">
            <a:extLst>
              <a:ext uri="{FF2B5EF4-FFF2-40B4-BE49-F238E27FC236}">
                <a16:creationId xmlns:a16="http://schemas.microsoft.com/office/drawing/2014/main" id="{2F0BC048-E45A-DCA4-9924-4ADEC2A2B830}"/>
              </a:ext>
            </a:extLst>
          </p:cNvPr>
          <p:cNvSpPr>
            <a:spLocks noGrp="1"/>
          </p:cNvSpPr>
          <p:nvPr>
            <p:ph idx="1"/>
          </p:nvPr>
        </p:nvSpPr>
        <p:spPr>
          <a:xfrm>
            <a:off x="5205240" y="1696598"/>
            <a:ext cx="6377160" cy="4626019"/>
          </a:xfrm>
        </p:spPr>
        <p:txBody>
          <a:bodyPr>
            <a:normAutofit fontScale="92500" lnSpcReduction="10000"/>
          </a:bodyPr>
          <a:lstStyle/>
          <a:p>
            <a:r>
              <a:rPr lang="en-US" dirty="0"/>
              <a:t>Major points to be considered when preparing and conducting an audit:</a:t>
            </a:r>
          </a:p>
          <a:p>
            <a:pPr lvl="1"/>
            <a:r>
              <a:rPr lang="en-US" dirty="0"/>
              <a:t>Systematic = clear audit plan</a:t>
            </a:r>
          </a:p>
          <a:p>
            <a:pPr lvl="1"/>
            <a:r>
              <a:rPr lang="en-US" dirty="0"/>
              <a:t>Independent = auditor does not audit his/her own work</a:t>
            </a:r>
          </a:p>
          <a:p>
            <a:pPr lvl="1"/>
            <a:r>
              <a:rPr lang="en-US" dirty="0"/>
              <a:t>Documented = defined process + records of audit activities performed</a:t>
            </a:r>
          </a:p>
          <a:p>
            <a:pPr lvl="1"/>
            <a:r>
              <a:rPr lang="en-US" dirty="0"/>
              <a:t>Obtain audit evidence = documentation reviews + interviews + observation</a:t>
            </a:r>
          </a:p>
          <a:p>
            <a:pPr lvl="1"/>
            <a:r>
              <a:rPr lang="en-US" dirty="0"/>
              <a:t>Evaluate audit evidence = make findings</a:t>
            </a:r>
          </a:p>
          <a:p>
            <a:pPr lvl="1"/>
            <a:r>
              <a:rPr lang="en-US" dirty="0"/>
              <a:t>Determine the extent to which audit criteria are fulfilled = draw conclusions</a:t>
            </a:r>
          </a:p>
          <a:p>
            <a:endParaRPr lang="en-US" dirty="0"/>
          </a:p>
        </p:txBody>
      </p:sp>
      <p:sp>
        <p:nvSpPr>
          <p:cNvPr id="4" name="Foliennummernplatzhalter 3">
            <a:extLst>
              <a:ext uri="{FF2B5EF4-FFF2-40B4-BE49-F238E27FC236}">
                <a16:creationId xmlns:a16="http://schemas.microsoft.com/office/drawing/2014/main" id="{BBD06316-4FAE-AB98-6EC2-516CDD3AC834}"/>
              </a:ext>
            </a:extLst>
          </p:cNvPr>
          <p:cNvSpPr>
            <a:spLocks noGrp="1"/>
          </p:cNvSpPr>
          <p:nvPr>
            <p:ph type="sldNum" sz="quarter" idx="12"/>
          </p:nvPr>
        </p:nvSpPr>
        <p:spPr/>
        <p:txBody>
          <a:bodyPr/>
          <a:lstStyle/>
          <a:p>
            <a:fld id="{43507AEB-23B8-F142-83A3-458C56B10093}" type="slidenum">
              <a:rPr lang="en-US" smtClean="0"/>
              <a:t>108</a:t>
            </a:fld>
            <a:endParaRPr lang="en-US"/>
          </a:p>
        </p:txBody>
      </p:sp>
      <p:sp>
        <p:nvSpPr>
          <p:cNvPr id="5" name="CustomShape 4">
            <a:extLst>
              <a:ext uri="{FF2B5EF4-FFF2-40B4-BE49-F238E27FC236}">
                <a16:creationId xmlns:a16="http://schemas.microsoft.com/office/drawing/2014/main" id="{AC317F2C-ECB4-A1EF-0168-4DFFF16A201C}"/>
              </a:ext>
            </a:extLst>
          </p:cNvPr>
          <p:cNvSpPr/>
          <p:nvPr/>
        </p:nvSpPr>
        <p:spPr>
          <a:xfrm>
            <a:off x="516240" y="1728720"/>
            <a:ext cx="4292640" cy="4704120"/>
          </a:xfrm>
          <a:prstGeom prst="rect">
            <a:avLst/>
          </a:prstGeom>
          <a:noFill/>
          <a:ln w="25560">
            <a:solidFill>
              <a:srgbClr val="8CB8FF"/>
            </a:solidFill>
            <a:miter/>
          </a:ln>
        </p:spPr>
        <p:style>
          <a:lnRef idx="0">
            <a:scrgbClr r="0" g="0" b="0"/>
          </a:lnRef>
          <a:fillRef idx="0">
            <a:scrgbClr r="0" g="0" b="0"/>
          </a:fillRef>
          <a:effectRef idx="0">
            <a:scrgbClr r="0" g="0" b="0"/>
          </a:effectRef>
          <a:fontRef idx="minor"/>
        </p:style>
        <p:txBody>
          <a:bodyPr/>
          <a:lstStyle/>
          <a:p>
            <a:endParaRPr lang="de-DE"/>
          </a:p>
        </p:txBody>
      </p:sp>
      <p:sp>
        <p:nvSpPr>
          <p:cNvPr id="6" name="CustomShape 5">
            <a:extLst>
              <a:ext uri="{FF2B5EF4-FFF2-40B4-BE49-F238E27FC236}">
                <a16:creationId xmlns:a16="http://schemas.microsoft.com/office/drawing/2014/main" id="{872EABC8-0EB7-2B40-00E2-6F4CD659138D}"/>
              </a:ext>
            </a:extLst>
          </p:cNvPr>
          <p:cNvSpPr/>
          <p:nvPr/>
        </p:nvSpPr>
        <p:spPr>
          <a:xfrm>
            <a:off x="4908240" y="1826640"/>
            <a:ext cx="297000" cy="4506840"/>
          </a:xfrm>
          <a:prstGeom prst="rightArrow">
            <a:avLst>
              <a:gd name="adj1" fmla="val 76094"/>
              <a:gd name="adj2" fmla="val 100000"/>
            </a:avLst>
          </a:prstGeom>
          <a:solidFill>
            <a:schemeClr val="bg2"/>
          </a:solidFill>
          <a:ln w="9360">
            <a:noFill/>
          </a:ln>
        </p:spPr>
        <p:style>
          <a:lnRef idx="0">
            <a:scrgbClr r="0" g="0" b="0"/>
          </a:lnRef>
          <a:fillRef idx="0">
            <a:scrgbClr r="0" g="0" b="0"/>
          </a:fillRef>
          <a:effectRef idx="0">
            <a:scrgbClr r="0" g="0" b="0"/>
          </a:effectRef>
          <a:fontRef idx="minor"/>
        </p:style>
        <p:txBody>
          <a:bodyPr/>
          <a:lstStyle/>
          <a:p>
            <a:endParaRPr lang="de-DE"/>
          </a:p>
        </p:txBody>
      </p:sp>
      <p:sp>
        <p:nvSpPr>
          <p:cNvPr id="7" name="CustomShape 6">
            <a:extLst>
              <a:ext uri="{FF2B5EF4-FFF2-40B4-BE49-F238E27FC236}">
                <a16:creationId xmlns:a16="http://schemas.microsoft.com/office/drawing/2014/main" id="{1A058872-B436-B1CC-BEE4-F03A8082D272}"/>
              </a:ext>
            </a:extLst>
          </p:cNvPr>
          <p:cNvSpPr/>
          <p:nvPr/>
        </p:nvSpPr>
        <p:spPr>
          <a:xfrm>
            <a:off x="616680" y="5582520"/>
            <a:ext cx="4058280" cy="701640"/>
          </a:xfrm>
          <a:prstGeom prst="roundRect">
            <a:avLst>
              <a:gd name="adj" fmla="val 16667"/>
            </a:avLst>
          </a:prstGeom>
          <a:solidFill>
            <a:schemeClr val="bg1"/>
          </a:solidFill>
          <a:ln w="12600">
            <a:solidFill>
              <a:schemeClr val="tx1"/>
            </a:solidFill>
            <a:round/>
          </a:ln>
        </p:spPr>
        <p:style>
          <a:lnRef idx="0">
            <a:scrgbClr r="0" g="0" b="0"/>
          </a:lnRef>
          <a:fillRef idx="0">
            <a:scrgbClr r="0" g="0" b="0"/>
          </a:fillRef>
          <a:effectRef idx="0">
            <a:scrgbClr r="0" g="0" b="0"/>
          </a:effectRef>
          <a:fontRef idx="minor"/>
        </p:style>
        <p:txBody>
          <a:bodyPr/>
          <a:lstStyle/>
          <a:p>
            <a:endParaRPr lang="de-DE"/>
          </a:p>
        </p:txBody>
      </p:sp>
      <p:sp>
        <p:nvSpPr>
          <p:cNvPr id="8" name="CustomShape 7">
            <a:extLst>
              <a:ext uri="{FF2B5EF4-FFF2-40B4-BE49-F238E27FC236}">
                <a16:creationId xmlns:a16="http://schemas.microsoft.com/office/drawing/2014/main" id="{A303F7E4-0ED9-2781-1398-940FE97CF8C1}"/>
              </a:ext>
            </a:extLst>
          </p:cNvPr>
          <p:cNvSpPr/>
          <p:nvPr/>
        </p:nvSpPr>
        <p:spPr>
          <a:xfrm>
            <a:off x="631800" y="5591160"/>
            <a:ext cx="4026960" cy="693000"/>
          </a:xfrm>
          <a:prstGeom prst="rect">
            <a:avLst/>
          </a:prstGeom>
          <a:noFill/>
          <a:ln w="12600">
            <a:noFill/>
          </a:ln>
        </p:spPr>
        <p:style>
          <a:lnRef idx="0">
            <a:scrgbClr r="0" g="0" b="0"/>
          </a:lnRef>
          <a:fillRef idx="0">
            <a:scrgbClr r="0" g="0" b="0"/>
          </a:fillRef>
          <a:effectRef idx="0">
            <a:scrgbClr r="0" g="0" b="0"/>
          </a:effectRef>
          <a:fontRef idx="minor"/>
        </p:style>
        <p:txBody>
          <a:bodyPr lIns="0" tIns="0" rIns="0" bIns="0" anchor="ctr" anchorCtr="1"/>
          <a:lstStyle/>
          <a:p>
            <a:pPr algn="ctr">
              <a:lnSpc>
                <a:spcPct val="90000"/>
              </a:lnSpc>
            </a:pPr>
            <a:r>
              <a:rPr lang="de-DE" sz="1800" b="0" strike="noStrike" spc="-1">
                <a:solidFill>
                  <a:srgbClr val="000000"/>
                </a:solidFill>
                <a:uFill>
                  <a:solidFill>
                    <a:srgbClr val="FFFFFF"/>
                  </a:solidFill>
                </a:uFill>
                <a:latin typeface="Calibri"/>
              </a:rPr>
              <a:t>determine the extent to which the</a:t>
            </a:r>
            <a:endParaRPr lang="de-DE" sz="1800" b="0" strike="noStrike" spc="-1">
              <a:solidFill>
                <a:srgbClr val="000000"/>
              </a:solidFill>
              <a:uFill>
                <a:solidFill>
                  <a:srgbClr val="FFFFFF"/>
                </a:solidFill>
              </a:uFill>
              <a:latin typeface="Arial"/>
            </a:endParaRPr>
          </a:p>
          <a:p>
            <a:pPr algn="ctr">
              <a:lnSpc>
                <a:spcPct val="90000"/>
              </a:lnSpc>
            </a:pPr>
            <a:r>
              <a:rPr lang="de-DE" sz="1800" b="0" strike="noStrike" spc="-1">
                <a:solidFill>
                  <a:srgbClr val="000000"/>
                </a:solidFill>
                <a:uFill>
                  <a:solidFill>
                    <a:srgbClr val="FFFFFF"/>
                  </a:solidFill>
                </a:uFill>
                <a:latin typeface="Calibri"/>
              </a:rPr>
              <a:t>audit criteria are fulfilled.</a:t>
            </a:r>
            <a:endParaRPr lang="de-DE" sz="1800" b="0" strike="noStrike" spc="-1">
              <a:solidFill>
                <a:srgbClr val="000000"/>
              </a:solidFill>
              <a:uFill>
                <a:solidFill>
                  <a:srgbClr val="FFFFFF"/>
                </a:solidFill>
              </a:uFill>
              <a:latin typeface="Arial"/>
            </a:endParaRPr>
          </a:p>
        </p:txBody>
      </p:sp>
      <p:sp>
        <p:nvSpPr>
          <p:cNvPr id="9" name="CustomShape 8">
            <a:extLst>
              <a:ext uri="{FF2B5EF4-FFF2-40B4-BE49-F238E27FC236}">
                <a16:creationId xmlns:a16="http://schemas.microsoft.com/office/drawing/2014/main" id="{AD5AE3FA-3F11-38DE-3477-BB68AD335D11}"/>
              </a:ext>
            </a:extLst>
          </p:cNvPr>
          <p:cNvSpPr/>
          <p:nvPr/>
        </p:nvSpPr>
        <p:spPr>
          <a:xfrm>
            <a:off x="616680" y="2232360"/>
            <a:ext cx="4058280" cy="701640"/>
          </a:xfrm>
          <a:prstGeom prst="roundRect">
            <a:avLst>
              <a:gd name="adj" fmla="val 16667"/>
            </a:avLst>
          </a:prstGeom>
          <a:solidFill>
            <a:schemeClr val="bg1"/>
          </a:solidFill>
          <a:ln w="12600">
            <a:solidFill>
              <a:schemeClr val="tx1"/>
            </a:solidFill>
            <a:round/>
          </a:ln>
        </p:spPr>
        <p:style>
          <a:lnRef idx="0">
            <a:scrgbClr r="0" g="0" b="0"/>
          </a:lnRef>
          <a:fillRef idx="0">
            <a:scrgbClr r="0" g="0" b="0"/>
          </a:fillRef>
          <a:effectRef idx="0">
            <a:scrgbClr r="0" g="0" b="0"/>
          </a:effectRef>
          <a:fontRef idx="minor"/>
        </p:style>
        <p:txBody>
          <a:bodyPr/>
          <a:lstStyle/>
          <a:p>
            <a:endParaRPr lang="de-DE"/>
          </a:p>
        </p:txBody>
      </p:sp>
      <p:sp>
        <p:nvSpPr>
          <p:cNvPr id="10" name="CustomShape 9">
            <a:extLst>
              <a:ext uri="{FF2B5EF4-FFF2-40B4-BE49-F238E27FC236}">
                <a16:creationId xmlns:a16="http://schemas.microsoft.com/office/drawing/2014/main" id="{28BE3669-3512-E430-0125-B305EC366E11}"/>
              </a:ext>
            </a:extLst>
          </p:cNvPr>
          <p:cNvSpPr/>
          <p:nvPr/>
        </p:nvSpPr>
        <p:spPr>
          <a:xfrm>
            <a:off x="636120" y="2223000"/>
            <a:ext cx="4061160" cy="693000"/>
          </a:xfrm>
          <a:prstGeom prst="roundRect">
            <a:avLst>
              <a:gd name="adj" fmla="val 12495"/>
            </a:avLst>
          </a:prstGeom>
          <a:noFill/>
          <a:ln w="12600">
            <a:noFill/>
          </a:ln>
        </p:spPr>
        <p:style>
          <a:lnRef idx="0">
            <a:scrgbClr r="0" g="0" b="0"/>
          </a:lnRef>
          <a:fillRef idx="0">
            <a:scrgbClr r="0" g="0" b="0"/>
          </a:fillRef>
          <a:effectRef idx="0">
            <a:scrgbClr r="0" g="0" b="0"/>
          </a:effectRef>
          <a:fontRef idx="minor"/>
        </p:style>
        <p:txBody>
          <a:bodyPr wrap="none" lIns="38520" tIns="19080" rIns="38520" bIns="19080" anchor="ctr" anchorCtr="1"/>
          <a:lstStyle/>
          <a:p>
            <a:pPr algn="ctr">
              <a:lnSpc>
                <a:spcPct val="90000"/>
              </a:lnSpc>
            </a:pPr>
            <a:r>
              <a:rPr lang="de-DE" sz="1800" b="0" strike="noStrike" spc="-1">
                <a:solidFill>
                  <a:srgbClr val="000000"/>
                </a:solidFill>
                <a:uFill>
                  <a:solidFill>
                    <a:srgbClr val="FFFFFF"/>
                  </a:solidFill>
                </a:uFill>
                <a:latin typeface="Calibri"/>
              </a:rPr>
              <a:t>systematic, independent and</a:t>
            </a:r>
            <a:endParaRPr lang="de-DE" sz="1800" b="0" strike="noStrike" spc="-1">
              <a:solidFill>
                <a:srgbClr val="000000"/>
              </a:solidFill>
              <a:uFill>
                <a:solidFill>
                  <a:srgbClr val="FFFFFF"/>
                </a:solidFill>
              </a:uFill>
              <a:latin typeface="Arial"/>
            </a:endParaRPr>
          </a:p>
          <a:p>
            <a:pPr algn="ctr">
              <a:lnSpc>
                <a:spcPct val="90000"/>
              </a:lnSpc>
            </a:pPr>
            <a:r>
              <a:rPr lang="de-DE" sz="1800" b="0" strike="noStrike" spc="-1">
                <a:solidFill>
                  <a:srgbClr val="000000"/>
                </a:solidFill>
                <a:uFill>
                  <a:solidFill>
                    <a:srgbClr val="FFFFFF"/>
                  </a:solidFill>
                </a:uFill>
                <a:latin typeface="Calibri"/>
              </a:rPr>
              <a:t>documented process</a:t>
            </a:r>
            <a:endParaRPr lang="de-DE" sz="1800" b="0" strike="noStrike" spc="-1">
              <a:solidFill>
                <a:srgbClr val="000000"/>
              </a:solidFill>
              <a:uFill>
                <a:solidFill>
                  <a:srgbClr val="FFFFFF"/>
                </a:solidFill>
              </a:uFill>
              <a:latin typeface="Arial"/>
            </a:endParaRPr>
          </a:p>
        </p:txBody>
      </p:sp>
      <p:sp>
        <p:nvSpPr>
          <p:cNvPr id="11" name="CustomShape 10">
            <a:extLst>
              <a:ext uri="{FF2B5EF4-FFF2-40B4-BE49-F238E27FC236}">
                <a16:creationId xmlns:a16="http://schemas.microsoft.com/office/drawing/2014/main" id="{290B96E4-2AFB-0F12-B0F7-995E13FF035D}"/>
              </a:ext>
            </a:extLst>
          </p:cNvPr>
          <p:cNvSpPr/>
          <p:nvPr/>
        </p:nvSpPr>
        <p:spPr>
          <a:xfrm>
            <a:off x="616680" y="3857400"/>
            <a:ext cx="4093200" cy="773280"/>
          </a:xfrm>
          <a:prstGeom prst="roundRect">
            <a:avLst>
              <a:gd name="adj" fmla="val 16667"/>
            </a:avLst>
          </a:prstGeom>
          <a:solidFill>
            <a:schemeClr val="bg1"/>
          </a:solidFill>
          <a:ln w="12600">
            <a:solidFill>
              <a:schemeClr val="tx1"/>
            </a:solidFill>
            <a:round/>
          </a:ln>
        </p:spPr>
        <p:style>
          <a:lnRef idx="0">
            <a:scrgbClr r="0" g="0" b="0"/>
          </a:lnRef>
          <a:fillRef idx="0">
            <a:scrgbClr r="0" g="0" b="0"/>
          </a:fillRef>
          <a:effectRef idx="0">
            <a:scrgbClr r="0" g="0" b="0"/>
          </a:effectRef>
          <a:fontRef idx="minor"/>
        </p:style>
        <p:txBody>
          <a:bodyPr/>
          <a:lstStyle/>
          <a:p>
            <a:endParaRPr lang="de-DE"/>
          </a:p>
        </p:txBody>
      </p:sp>
      <p:sp>
        <p:nvSpPr>
          <p:cNvPr id="12" name="CustomShape 11">
            <a:extLst>
              <a:ext uri="{FF2B5EF4-FFF2-40B4-BE49-F238E27FC236}">
                <a16:creationId xmlns:a16="http://schemas.microsoft.com/office/drawing/2014/main" id="{2EF6F620-CE36-A325-60AE-78E817676C99}"/>
              </a:ext>
            </a:extLst>
          </p:cNvPr>
          <p:cNvSpPr/>
          <p:nvPr/>
        </p:nvSpPr>
        <p:spPr>
          <a:xfrm>
            <a:off x="636120" y="3868200"/>
            <a:ext cx="4061160" cy="774360"/>
          </a:xfrm>
          <a:prstGeom prst="rect">
            <a:avLst/>
          </a:prstGeom>
          <a:noFill/>
          <a:ln w="12600">
            <a:noFill/>
          </a:ln>
        </p:spPr>
        <p:style>
          <a:lnRef idx="0">
            <a:scrgbClr r="0" g="0" b="0"/>
          </a:lnRef>
          <a:fillRef idx="0">
            <a:scrgbClr r="0" g="0" b="0"/>
          </a:fillRef>
          <a:effectRef idx="0">
            <a:scrgbClr r="0" g="0" b="0"/>
          </a:effectRef>
          <a:fontRef idx="minor"/>
        </p:style>
        <p:txBody>
          <a:bodyPr lIns="0" tIns="0" rIns="0" bIns="0" anchor="ctr" anchorCtr="1"/>
          <a:lstStyle/>
          <a:p>
            <a:pPr algn="ctr">
              <a:lnSpc>
                <a:spcPct val="90000"/>
              </a:lnSpc>
            </a:pPr>
            <a:r>
              <a:rPr lang="de-DE" sz="1800" b="0" strike="noStrike" spc="-1">
                <a:solidFill>
                  <a:srgbClr val="000000"/>
                </a:solidFill>
                <a:uFill>
                  <a:solidFill>
                    <a:srgbClr val="FFFFFF"/>
                  </a:solidFill>
                </a:uFill>
                <a:latin typeface="Calibri"/>
              </a:rPr>
              <a:t>obtaining audit evidence and</a:t>
            </a:r>
            <a:endParaRPr lang="de-DE" sz="1800" b="0" strike="noStrike" spc="-1">
              <a:solidFill>
                <a:srgbClr val="000000"/>
              </a:solidFill>
              <a:uFill>
                <a:solidFill>
                  <a:srgbClr val="FFFFFF"/>
                </a:solidFill>
              </a:uFill>
              <a:latin typeface="Arial"/>
            </a:endParaRPr>
          </a:p>
          <a:p>
            <a:pPr algn="ctr">
              <a:lnSpc>
                <a:spcPct val="90000"/>
              </a:lnSpc>
            </a:pPr>
            <a:r>
              <a:rPr lang="de-DE" sz="1800" b="0" strike="noStrike" spc="-1">
                <a:solidFill>
                  <a:srgbClr val="000000"/>
                </a:solidFill>
                <a:uFill>
                  <a:solidFill>
                    <a:srgbClr val="FFFFFF"/>
                  </a:solidFill>
                </a:uFill>
                <a:latin typeface="Calibri"/>
              </a:rPr>
              <a:t>evaluating it objectively</a:t>
            </a:r>
            <a:endParaRPr lang="de-DE" sz="1800" b="0" strike="noStrike" spc="-1">
              <a:solidFill>
                <a:srgbClr val="000000"/>
              </a:solidFill>
              <a:uFill>
                <a:solidFill>
                  <a:srgbClr val="FFFFFF"/>
                </a:solidFill>
              </a:uFill>
              <a:latin typeface="Arial"/>
            </a:endParaRPr>
          </a:p>
        </p:txBody>
      </p:sp>
      <p:sp>
        <p:nvSpPr>
          <p:cNvPr id="13" name="CustomShape 12">
            <a:extLst>
              <a:ext uri="{FF2B5EF4-FFF2-40B4-BE49-F238E27FC236}">
                <a16:creationId xmlns:a16="http://schemas.microsoft.com/office/drawing/2014/main" id="{625A76A1-A696-AB50-A8F9-F633479DC362}"/>
              </a:ext>
            </a:extLst>
          </p:cNvPr>
          <p:cNvSpPr/>
          <p:nvPr/>
        </p:nvSpPr>
        <p:spPr>
          <a:xfrm flipV="1">
            <a:off x="645840" y="3171600"/>
            <a:ext cx="4002840" cy="516960"/>
          </a:xfrm>
          <a:prstGeom prst="triangle">
            <a:avLst>
              <a:gd name="adj" fmla="val 50000"/>
            </a:avLst>
          </a:prstGeom>
          <a:solidFill>
            <a:schemeClr val="bg1"/>
          </a:solidFill>
          <a:ln w="12600">
            <a:solidFill>
              <a:schemeClr val="tx1"/>
            </a:solidFill>
            <a:miter/>
          </a:ln>
        </p:spPr>
        <p:style>
          <a:lnRef idx="0">
            <a:scrgbClr r="0" g="0" b="0"/>
          </a:lnRef>
          <a:fillRef idx="0">
            <a:scrgbClr r="0" g="0" b="0"/>
          </a:fillRef>
          <a:effectRef idx="0">
            <a:scrgbClr r="0" g="0" b="0"/>
          </a:effectRef>
          <a:fontRef idx="minor"/>
        </p:style>
        <p:txBody>
          <a:bodyPr/>
          <a:lstStyle/>
          <a:p>
            <a:endParaRPr lang="de-DE"/>
          </a:p>
        </p:txBody>
      </p:sp>
      <p:sp>
        <p:nvSpPr>
          <p:cNvPr id="14" name="CustomShape 13">
            <a:extLst>
              <a:ext uri="{FF2B5EF4-FFF2-40B4-BE49-F238E27FC236}">
                <a16:creationId xmlns:a16="http://schemas.microsoft.com/office/drawing/2014/main" id="{B550F272-C03F-0E6E-9809-04AF0F46DBBB}"/>
              </a:ext>
            </a:extLst>
          </p:cNvPr>
          <p:cNvSpPr/>
          <p:nvPr/>
        </p:nvSpPr>
        <p:spPr>
          <a:xfrm>
            <a:off x="2443320" y="3204720"/>
            <a:ext cx="404640" cy="305640"/>
          </a:xfrm>
          <a:prstGeom prst="rect">
            <a:avLst/>
          </a:prstGeom>
          <a:noFill/>
          <a:ln w="12600">
            <a:noFill/>
          </a:ln>
        </p:spPr>
        <p:style>
          <a:lnRef idx="0">
            <a:scrgbClr r="0" g="0" b="0"/>
          </a:lnRef>
          <a:fillRef idx="0">
            <a:scrgbClr r="0" g="0" b="0"/>
          </a:fillRef>
          <a:effectRef idx="0">
            <a:scrgbClr r="0" g="0" b="0"/>
          </a:effectRef>
          <a:fontRef idx="minor"/>
        </p:style>
        <p:txBody>
          <a:bodyPr wrap="none" lIns="38520" tIns="19080" rIns="38520" bIns="19080" anchor="ctr"/>
          <a:lstStyle/>
          <a:p>
            <a:pPr algn="ctr">
              <a:lnSpc>
                <a:spcPct val="90000"/>
              </a:lnSpc>
            </a:pPr>
            <a:r>
              <a:rPr lang="de-DE" sz="1800" b="0" strike="noStrike" spc="-1">
                <a:solidFill>
                  <a:srgbClr val="000000"/>
                </a:solidFill>
                <a:uFill>
                  <a:solidFill>
                    <a:srgbClr val="FFFFFF"/>
                  </a:solidFill>
                </a:uFill>
                <a:latin typeface="Calibri"/>
              </a:rPr>
              <a:t>for</a:t>
            </a:r>
            <a:endParaRPr lang="de-DE" sz="1800" b="0" strike="noStrike" spc="-1">
              <a:solidFill>
                <a:srgbClr val="000000"/>
              </a:solidFill>
              <a:uFill>
                <a:solidFill>
                  <a:srgbClr val="FFFFFF"/>
                </a:solidFill>
              </a:uFill>
              <a:latin typeface="Arial"/>
            </a:endParaRPr>
          </a:p>
        </p:txBody>
      </p:sp>
      <p:sp>
        <p:nvSpPr>
          <p:cNvPr id="15" name="CustomShape 14">
            <a:extLst>
              <a:ext uri="{FF2B5EF4-FFF2-40B4-BE49-F238E27FC236}">
                <a16:creationId xmlns:a16="http://schemas.microsoft.com/office/drawing/2014/main" id="{37D718CB-08B4-A6C2-99D2-98E746E44CCE}"/>
              </a:ext>
            </a:extLst>
          </p:cNvPr>
          <p:cNvSpPr/>
          <p:nvPr/>
        </p:nvSpPr>
        <p:spPr>
          <a:xfrm flipV="1">
            <a:off x="645840" y="4847400"/>
            <a:ext cx="4002840" cy="515880"/>
          </a:xfrm>
          <a:prstGeom prst="triangle">
            <a:avLst>
              <a:gd name="adj" fmla="val 50000"/>
            </a:avLst>
          </a:prstGeom>
          <a:solidFill>
            <a:schemeClr val="bg1"/>
          </a:solidFill>
          <a:ln w="12600">
            <a:solidFill>
              <a:schemeClr val="tx1"/>
            </a:solidFill>
            <a:miter/>
          </a:ln>
        </p:spPr>
        <p:style>
          <a:lnRef idx="0">
            <a:scrgbClr r="0" g="0" b="0"/>
          </a:lnRef>
          <a:fillRef idx="0">
            <a:scrgbClr r="0" g="0" b="0"/>
          </a:fillRef>
          <a:effectRef idx="0">
            <a:scrgbClr r="0" g="0" b="0"/>
          </a:effectRef>
          <a:fontRef idx="minor"/>
        </p:style>
        <p:txBody>
          <a:bodyPr/>
          <a:lstStyle/>
          <a:p>
            <a:endParaRPr lang="de-DE"/>
          </a:p>
        </p:txBody>
      </p:sp>
      <p:sp>
        <p:nvSpPr>
          <p:cNvPr id="16" name="CustomShape 15">
            <a:extLst>
              <a:ext uri="{FF2B5EF4-FFF2-40B4-BE49-F238E27FC236}">
                <a16:creationId xmlns:a16="http://schemas.microsoft.com/office/drawing/2014/main" id="{A47F1DE2-A0A5-29FA-0DDA-066B62109093}"/>
              </a:ext>
            </a:extLst>
          </p:cNvPr>
          <p:cNvSpPr/>
          <p:nvPr/>
        </p:nvSpPr>
        <p:spPr>
          <a:xfrm>
            <a:off x="1904040" y="4848120"/>
            <a:ext cx="1482120" cy="305640"/>
          </a:xfrm>
          <a:prstGeom prst="rect">
            <a:avLst/>
          </a:prstGeom>
          <a:noFill/>
          <a:ln w="12600">
            <a:noFill/>
          </a:ln>
        </p:spPr>
        <p:style>
          <a:lnRef idx="0">
            <a:scrgbClr r="0" g="0" b="0"/>
          </a:lnRef>
          <a:fillRef idx="0">
            <a:scrgbClr r="0" g="0" b="0"/>
          </a:fillRef>
          <a:effectRef idx="0">
            <a:scrgbClr r="0" g="0" b="0"/>
          </a:effectRef>
          <a:fontRef idx="minor"/>
        </p:style>
        <p:txBody>
          <a:bodyPr wrap="none" lIns="38520" tIns="19080" rIns="38520" bIns="19080" anchor="ctr"/>
          <a:lstStyle/>
          <a:p>
            <a:pPr algn="ctr">
              <a:lnSpc>
                <a:spcPct val="90000"/>
              </a:lnSpc>
            </a:pPr>
            <a:r>
              <a:rPr lang="de-DE" sz="1800" b="0" strike="noStrike" spc="-1">
                <a:solidFill>
                  <a:srgbClr val="000000"/>
                </a:solidFill>
                <a:uFill>
                  <a:solidFill>
                    <a:srgbClr val="FFFFFF"/>
                  </a:solidFill>
                </a:uFill>
                <a:latin typeface="Calibri"/>
              </a:rPr>
              <a:t>to</a:t>
            </a:r>
            <a:endParaRPr lang="de-DE" sz="1800" b="0" strike="noStrike" spc="-1">
              <a:solidFill>
                <a:srgbClr val="000000"/>
              </a:solidFill>
              <a:uFill>
                <a:solidFill>
                  <a:srgbClr val="FFFFFF"/>
                </a:solidFill>
              </a:uFill>
              <a:latin typeface="Arial"/>
            </a:endParaRPr>
          </a:p>
        </p:txBody>
      </p:sp>
      <p:sp>
        <p:nvSpPr>
          <p:cNvPr id="17" name="CustomShape 16">
            <a:extLst>
              <a:ext uri="{FF2B5EF4-FFF2-40B4-BE49-F238E27FC236}">
                <a16:creationId xmlns:a16="http://schemas.microsoft.com/office/drawing/2014/main" id="{D92B027F-25F3-F978-61EE-5F9D77F1FB2D}"/>
              </a:ext>
            </a:extLst>
          </p:cNvPr>
          <p:cNvSpPr/>
          <p:nvPr/>
        </p:nvSpPr>
        <p:spPr>
          <a:xfrm>
            <a:off x="659160" y="1878840"/>
            <a:ext cx="1440720" cy="312120"/>
          </a:xfrm>
          <a:prstGeom prst="rect">
            <a:avLst/>
          </a:prstGeom>
          <a:noFill/>
          <a:ln w="12600">
            <a:noFill/>
          </a:ln>
        </p:spPr>
        <p:style>
          <a:lnRef idx="0">
            <a:scrgbClr r="0" g="0" b="0"/>
          </a:lnRef>
          <a:fillRef idx="0">
            <a:scrgbClr r="0" g="0" b="0"/>
          </a:fillRef>
          <a:effectRef idx="0">
            <a:scrgbClr r="0" g="0" b="0"/>
          </a:effectRef>
          <a:fontRef idx="minor"/>
        </p:style>
        <p:txBody>
          <a:bodyPr wrap="none" lIns="38520" tIns="19080" rIns="38520" bIns="19080"/>
          <a:lstStyle/>
          <a:p>
            <a:pPr>
              <a:lnSpc>
                <a:spcPct val="90000"/>
              </a:lnSpc>
            </a:pPr>
            <a:r>
              <a:rPr lang="de-DE" sz="1800" b="0" strike="noStrike" spc="-1">
                <a:solidFill>
                  <a:srgbClr val="000000"/>
                </a:solidFill>
                <a:uFill>
                  <a:solidFill>
                    <a:srgbClr val="FFFFFF"/>
                  </a:solidFill>
                </a:uFill>
                <a:latin typeface="Calibri"/>
              </a:rPr>
              <a:t>An </a:t>
            </a:r>
            <a:r>
              <a:rPr lang="de-DE" sz="1800" b="1" strike="noStrike" spc="-1">
                <a:solidFill>
                  <a:srgbClr val="000000"/>
                </a:solidFill>
                <a:uFill>
                  <a:solidFill>
                    <a:srgbClr val="FFFFFF"/>
                  </a:solidFill>
                </a:uFill>
                <a:latin typeface="Calibri"/>
              </a:rPr>
              <a:t>audit</a:t>
            </a:r>
            <a:r>
              <a:rPr lang="de-DE" sz="1800" b="0" strike="noStrike" spc="-1">
                <a:solidFill>
                  <a:srgbClr val="000000"/>
                </a:solidFill>
                <a:uFill>
                  <a:solidFill>
                    <a:srgbClr val="FFFFFF"/>
                  </a:solidFill>
                </a:uFill>
                <a:latin typeface="Calibri"/>
              </a:rPr>
              <a:t> is a …</a:t>
            </a:r>
            <a:endParaRPr lang="de-DE" sz="1800" b="0" strike="noStrike" spc="-1">
              <a:solidFill>
                <a:srgbClr val="000000"/>
              </a:solidFill>
              <a:uFill>
                <a:solidFill>
                  <a:srgbClr val="FFFFFF"/>
                </a:solidFill>
              </a:uFill>
              <a:latin typeface="Arial"/>
            </a:endParaRPr>
          </a:p>
        </p:txBody>
      </p:sp>
    </p:spTree>
    <p:extLst>
      <p:ext uri="{BB962C8B-B14F-4D97-AF65-F5344CB8AC3E}">
        <p14:creationId xmlns:p14="http://schemas.microsoft.com/office/powerpoint/2010/main" val="2294927562"/>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D6FF015-0F51-56B5-73DD-DE81D3A2EF4C}"/>
              </a:ext>
            </a:extLst>
          </p:cNvPr>
          <p:cNvSpPr>
            <a:spLocks noGrp="1"/>
          </p:cNvSpPr>
          <p:nvPr>
            <p:ph type="title"/>
          </p:nvPr>
        </p:nvSpPr>
        <p:spPr/>
        <p:txBody>
          <a:bodyPr/>
          <a:lstStyle/>
          <a:p>
            <a:r>
              <a:rPr lang="en-GB" dirty="0"/>
              <a:t>The ISO 19011 standard</a:t>
            </a:r>
          </a:p>
        </p:txBody>
      </p:sp>
      <p:sp>
        <p:nvSpPr>
          <p:cNvPr id="3" name="Inhaltsplatzhalter 2">
            <a:extLst>
              <a:ext uri="{FF2B5EF4-FFF2-40B4-BE49-F238E27FC236}">
                <a16:creationId xmlns:a16="http://schemas.microsoft.com/office/drawing/2014/main" id="{2F0BC048-E45A-DCA4-9924-4ADEC2A2B830}"/>
              </a:ext>
            </a:extLst>
          </p:cNvPr>
          <p:cNvSpPr>
            <a:spLocks noGrp="1"/>
          </p:cNvSpPr>
          <p:nvPr>
            <p:ph idx="1"/>
          </p:nvPr>
        </p:nvSpPr>
        <p:spPr/>
        <p:txBody>
          <a:bodyPr>
            <a:normAutofit lnSpcReduction="10000"/>
          </a:bodyPr>
          <a:lstStyle/>
          <a:p>
            <a:r>
              <a:rPr lang="en-US" dirty="0"/>
              <a:t>ISO 19011 is an International Standard that covers </a:t>
            </a:r>
            <a:r>
              <a:rPr lang="en-US" b="1" dirty="0"/>
              <a:t>guidelines for auditing management systems</a:t>
            </a:r>
          </a:p>
          <a:p>
            <a:r>
              <a:rPr lang="en-US" dirty="0"/>
              <a:t>Subjects / content:</a:t>
            </a:r>
          </a:p>
          <a:p>
            <a:pPr lvl="1"/>
            <a:r>
              <a:rPr lang="en-US" dirty="0"/>
              <a:t>Terms and definitions related to auditing</a:t>
            </a:r>
          </a:p>
          <a:p>
            <a:pPr lvl="1"/>
            <a:r>
              <a:rPr lang="en-US" dirty="0"/>
              <a:t>Principles of auditing</a:t>
            </a:r>
          </a:p>
          <a:p>
            <a:pPr lvl="1"/>
            <a:r>
              <a:rPr lang="en-US" dirty="0"/>
              <a:t>Process of managing an audit program</a:t>
            </a:r>
          </a:p>
          <a:p>
            <a:pPr lvl="1"/>
            <a:r>
              <a:rPr lang="en-US" dirty="0"/>
              <a:t>Process of conducting management system audits</a:t>
            </a:r>
          </a:p>
          <a:p>
            <a:pPr lvl="1"/>
            <a:r>
              <a:rPr lang="en-US" dirty="0"/>
              <a:t>Competence and evaluation of auditors</a:t>
            </a:r>
          </a:p>
          <a:p>
            <a:r>
              <a:rPr lang="en-US" dirty="0"/>
              <a:t>Who can apply it? Any </a:t>
            </a:r>
            <a:r>
              <a:rPr lang="en-US" dirty="0" err="1"/>
              <a:t>organisation</a:t>
            </a:r>
            <a:r>
              <a:rPr lang="en-US" dirty="0"/>
              <a:t> operating and maintaining a management system (including quality management systems or service management systems)</a:t>
            </a:r>
          </a:p>
        </p:txBody>
      </p:sp>
      <p:sp>
        <p:nvSpPr>
          <p:cNvPr id="4" name="Foliennummernplatzhalter 3">
            <a:extLst>
              <a:ext uri="{FF2B5EF4-FFF2-40B4-BE49-F238E27FC236}">
                <a16:creationId xmlns:a16="http://schemas.microsoft.com/office/drawing/2014/main" id="{BBD06316-4FAE-AB98-6EC2-516CDD3AC834}"/>
              </a:ext>
            </a:extLst>
          </p:cNvPr>
          <p:cNvSpPr>
            <a:spLocks noGrp="1"/>
          </p:cNvSpPr>
          <p:nvPr>
            <p:ph type="sldNum" sz="quarter" idx="12"/>
          </p:nvPr>
        </p:nvSpPr>
        <p:spPr/>
        <p:txBody>
          <a:bodyPr/>
          <a:lstStyle/>
          <a:p>
            <a:fld id="{43507AEB-23B8-F142-83A3-458C56B10093}" type="slidenum">
              <a:rPr lang="en-US" smtClean="0"/>
              <a:t>109</a:t>
            </a:fld>
            <a:endParaRPr lang="en-US"/>
          </a:p>
        </p:txBody>
      </p:sp>
    </p:spTree>
    <p:extLst>
      <p:ext uri="{BB962C8B-B14F-4D97-AF65-F5344CB8AC3E}">
        <p14:creationId xmlns:p14="http://schemas.microsoft.com/office/powerpoint/2010/main" val="22158728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FitSM process model: Key subjects (3/5)</a:t>
            </a:r>
            <a:endParaRPr lang="en-GB" dirty="0"/>
          </a:p>
        </p:txBody>
      </p:sp>
      <p:sp>
        <p:nvSpPr>
          <p:cNvPr id="3" name="Inhaltsplatzhalter 2"/>
          <p:cNvSpPr>
            <a:spLocks noGrp="1"/>
          </p:cNvSpPr>
          <p:nvPr>
            <p:ph idx="1"/>
          </p:nvPr>
        </p:nvSpPr>
        <p:spPr>
          <a:xfrm>
            <a:off x="1692831" y="1696598"/>
            <a:ext cx="9992238" cy="4626019"/>
          </a:xfrm>
        </p:spPr>
        <p:txBody>
          <a:bodyPr>
            <a:normAutofit fontScale="85000" lnSpcReduction="20000"/>
          </a:bodyPr>
          <a:lstStyle/>
          <a:p>
            <a:r>
              <a:rPr lang="en-GB" dirty="0"/>
              <a:t>Customer Relationship Management:</a:t>
            </a:r>
          </a:p>
          <a:p>
            <a:pPr lvl="1"/>
            <a:r>
              <a:rPr lang="de-DE" dirty="0" err="1"/>
              <a:t>Identify</a:t>
            </a:r>
            <a:r>
              <a:rPr lang="de-DE" dirty="0"/>
              <a:t> </a:t>
            </a:r>
            <a:r>
              <a:rPr lang="de-DE" dirty="0" err="1"/>
              <a:t>service</a:t>
            </a:r>
            <a:r>
              <a:rPr lang="de-DE" dirty="0"/>
              <a:t> </a:t>
            </a:r>
            <a:r>
              <a:rPr lang="de-DE" dirty="0" err="1"/>
              <a:t>customers</a:t>
            </a:r>
            <a:r>
              <a:rPr lang="de-DE" dirty="0"/>
              <a:t> and </a:t>
            </a:r>
            <a:r>
              <a:rPr lang="de-DE" dirty="0" err="1"/>
              <a:t>customer</a:t>
            </a:r>
            <a:r>
              <a:rPr lang="de-DE" dirty="0"/>
              <a:t> </a:t>
            </a:r>
            <a:r>
              <a:rPr lang="de-DE" dirty="0" err="1"/>
              <a:t>requirements</a:t>
            </a:r>
            <a:endParaRPr lang="de-DE" dirty="0"/>
          </a:p>
          <a:p>
            <a:pPr lvl="1"/>
            <a:r>
              <a:rPr lang="en-US" dirty="0"/>
              <a:t>Conduct service reviews and handle complaints</a:t>
            </a:r>
          </a:p>
          <a:p>
            <a:pPr lvl="1"/>
            <a:r>
              <a:rPr lang="en-US" dirty="0"/>
              <a:t>Determine customer satisfaction</a:t>
            </a:r>
          </a:p>
          <a:p>
            <a:endParaRPr lang="en-US" dirty="0"/>
          </a:p>
          <a:p>
            <a:r>
              <a:rPr lang="en-US" dirty="0"/>
              <a:t>Supplier Relationship Management:</a:t>
            </a:r>
          </a:p>
          <a:p>
            <a:pPr lvl="1"/>
            <a:r>
              <a:rPr lang="de-DE" dirty="0" err="1"/>
              <a:t>Identify</a:t>
            </a:r>
            <a:r>
              <a:rPr lang="de-DE" dirty="0"/>
              <a:t> internal and external </a:t>
            </a:r>
            <a:r>
              <a:rPr lang="de-DE" dirty="0" err="1"/>
              <a:t>suppliers</a:t>
            </a:r>
            <a:endParaRPr lang="de-DE" dirty="0"/>
          </a:p>
          <a:p>
            <a:pPr lvl="1"/>
            <a:r>
              <a:rPr lang="en-US" dirty="0"/>
              <a:t>Communicate with suppliers</a:t>
            </a:r>
          </a:p>
          <a:p>
            <a:pPr lvl="1"/>
            <a:r>
              <a:rPr lang="en-US" dirty="0"/>
              <a:t>Monitor supplier performance</a:t>
            </a:r>
          </a:p>
          <a:p>
            <a:endParaRPr lang="en-GB" dirty="0">
              <a:effectLst/>
              <a:latin typeface="Calibri"/>
              <a:ea typeface="MS Mincho"/>
              <a:cs typeface="Times New Roman"/>
            </a:endParaRPr>
          </a:p>
          <a:p>
            <a:r>
              <a:rPr lang="en-GB" dirty="0">
                <a:latin typeface="Calibri"/>
                <a:ea typeface="MS Mincho"/>
                <a:cs typeface="Times New Roman"/>
              </a:rPr>
              <a:t>Incident &amp; Service Request Management:</a:t>
            </a:r>
          </a:p>
          <a:p>
            <a:pPr lvl="1"/>
            <a:r>
              <a:rPr lang="de-DE" dirty="0"/>
              <a:t>Register, </a:t>
            </a:r>
            <a:r>
              <a:rPr lang="de-DE" dirty="0" err="1"/>
              <a:t>classify</a:t>
            </a:r>
            <a:r>
              <a:rPr lang="de-DE" dirty="0"/>
              <a:t> and </a:t>
            </a:r>
            <a:r>
              <a:rPr lang="de-DE" dirty="0" err="1"/>
              <a:t>prioritise</a:t>
            </a:r>
            <a:r>
              <a:rPr lang="de-DE" dirty="0"/>
              <a:t> </a:t>
            </a:r>
            <a:r>
              <a:rPr lang="de-DE" dirty="0" err="1"/>
              <a:t>incidents</a:t>
            </a:r>
            <a:r>
              <a:rPr lang="de-DE" dirty="0"/>
              <a:t> and </a:t>
            </a:r>
            <a:r>
              <a:rPr lang="de-DE" dirty="0" err="1"/>
              <a:t>service</a:t>
            </a:r>
            <a:r>
              <a:rPr lang="de-DE" dirty="0"/>
              <a:t> </a:t>
            </a:r>
            <a:r>
              <a:rPr lang="de-DE" dirty="0" err="1"/>
              <a:t>requests</a:t>
            </a:r>
            <a:endParaRPr lang="de-DE" dirty="0"/>
          </a:p>
          <a:p>
            <a:pPr lvl="1"/>
            <a:r>
              <a:rPr lang="en-US" dirty="0"/>
              <a:t>Escalate and resolve / fulfil incidents and service requests</a:t>
            </a:r>
          </a:p>
          <a:p>
            <a:pPr lvl="1"/>
            <a:r>
              <a:rPr lang="en-US" dirty="0"/>
              <a:t>Identify major incidents and deal with them</a:t>
            </a:r>
          </a:p>
        </p:txBody>
      </p:sp>
      <p:sp>
        <p:nvSpPr>
          <p:cNvPr id="4" name="Foliennummernplatzhalter 3"/>
          <p:cNvSpPr>
            <a:spLocks noGrp="1"/>
          </p:cNvSpPr>
          <p:nvPr>
            <p:ph type="sldNum" sz="quarter" idx="12"/>
          </p:nvPr>
        </p:nvSpPr>
        <p:spPr/>
        <p:txBody>
          <a:bodyPr/>
          <a:lstStyle/>
          <a:p>
            <a:fld id="{43507AEB-23B8-F142-83A3-458C56B10093}" type="slidenum">
              <a:rPr lang="en-US" smtClean="0"/>
              <a:t>11</a:t>
            </a:fld>
            <a:endParaRPr lang="en-US"/>
          </a:p>
        </p:txBody>
      </p:sp>
      <p:graphicFrame>
        <p:nvGraphicFramePr>
          <p:cNvPr id="6" name="Tabelle 5"/>
          <p:cNvGraphicFramePr>
            <a:graphicFrameLocks noGrp="1"/>
          </p:cNvGraphicFramePr>
          <p:nvPr>
            <p:extLst>
              <p:ext uri="{D42A27DB-BD31-4B8C-83A1-F6EECF244321}">
                <p14:modId xmlns:p14="http://schemas.microsoft.com/office/powerpoint/2010/main" val="1149306306"/>
              </p:ext>
            </p:extLst>
          </p:nvPr>
        </p:nvGraphicFramePr>
        <p:xfrm>
          <a:off x="609604" y="1724439"/>
          <a:ext cx="1083227" cy="243840"/>
        </p:xfrm>
        <a:graphic>
          <a:graphicData uri="http://schemas.openxmlformats.org/drawingml/2006/table">
            <a:tbl>
              <a:tblPr firstRow="1" firstCol="1" bandRow="1"/>
              <a:tblGrid>
                <a:gridCol w="1083227">
                  <a:extLst>
                    <a:ext uri="{9D8B030D-6E8A-4147-A177-3AD203B41FA5}">
                      <a16:colId xmlns:a16="http://schemas.microsoft.com/office/drawing/2014/main" val="20000"/>
                    </a:ext>
                  </a:extLst>
                </a:gridCol>
              </a:tblGrid>
              <a:tr h="115111">
                <a:tc>
                  <a:txBody>
                    <a:bodyPr/>
                    <a:lstStyle/>
                    <a:p>
                      <a:pPr>
                        <a:spcBef>
                          <a:spcPts val="1000"/>
                        </a:spcBef>
                        <a:spcAft>
                          <a:spcPts val="0"/>
                        </a:spcAft>
                      </a:pPr>
                      <a:r>
                        <a:rPr lang="en-GB" sz="1600" dirty="0">
                          <a:solidFill>
                            <a:srgbClr val="FFFFFF"/>
                          </a:solidFill>
                          <a:effectLst/>
                          <a:latin typeface="Calibri"/>
                          <a:ea typeface="MS Gothic"/>
                          <a:cs typeface="Times New Roman"/>
                        </a:rPr>
                        <a:t>CRM</a:t>
                      </a:r>
                      <a:endParaRPr lang="de-DE" sz="1600" dirty="0">
                        <a:solidFill>
                          <a:srgbClr val="FFFFFF"/>
                        </a:solidFill>
                        <a:effectLst/>
                        <a:latin typeface="Calibri"/>
                        <a:ea typeface="MS Gothic"/>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B578C"/>
                    </a:solidFill>
                  </a:tcPr>
                </a:tc>
                <a:extLst>
                  <a:ext uri="{0D108BD9-81ED-4DB2-BD59-A6C34878D82A}">
                    <a16:rowId xmlns:a16="http://schemas.microsoft.com/office/drawing/2014/main" val="10000"/>
                  </a:ext>
                </a:extLst>
              </a:tr>
            </a:tbl>
          </a:graphicData>
        </a:graphic>
      </p:graphicFrame>
      <p:graphicFrame>
        <p:nvGraphicFramePr>
          <p:cNvPr id="7" name="Tabelle 6"/>
          <p:cNvGraphicFramePr>
            <a:graphicFrameLocks noGrp="1"/>
          </p:cNvGraphicFramePr>
          <p:nvPr>
            <p:extLst>
              <p:ext uri="{D42A27DB-BD31-4B8C-83A1-F6EECF244321}">
                <p14:modId xmlns:p14="http://schemas.microsoft.com/office/powerpoint/2010/main" val="537230592"/>
              </p:ext>
            </p:extLst>
          </p:nvPr>
        </p:nvGraphicFramePr>
        <p:xfrm>
          <a:off x="609601" y="3377400"/>
          <a:ext cx="1083227" cy="243840"/>
        </p:xfrm>
        <a:graphic>
          <a:graphicData uri="http://schemas.openxmlformats.org/drawingml/2006/table">
            <a:tbl>
              <a:tblPr firstRow="1" firstCol="1" bandRow="1"/>
              <a:tblGrid>
                <a:gridCol w="1083227">
                  <a:extLst>
                    <a:ext uri="{9D8B030D-6E8A-4147-A177-3AD203B41FA5}">
                      <a16:colId xmlns:a16="http://schemas.microsoft.com/office/drawing/2014/main" val="20000"/>
                    </a:ext>
                  </a:extLst>
                </a:gridCol>
              </a:tblGrid>
              <a:tr h="115111">
                <a:tc>
                  <a:txBody>
                    <a:bodyPr/>
                    <a:lstStyle/>
                    <a:p>
                      <a:pPr>
                        <a:spcBef>
                          <a:spcPts val="1000"/>
                        </a:spcBef>
                        <a:spcAft>
                          <a:spcPts val="0"/>
                        </a:spcAft>
                      </a:pPr>
                      <a:r>
                        <a:rPr lang="en-GB" sz="1600" dirty="0">
                          <a:solidFill>
                            <a:srgbClr val="FFFFFF"/>
                          </a:solidFill>
                          <a:effectLst/>
                          <a:latin typeface="Calibri"/>
                          <a:ea typeface="MS Gothic"/>
                          <a:cs typeface="Times New Roman"/>
                        </a:rPr>
                        <a:t>SUPPM</a:t>
                      </a:r>
                      <a:endParaRPr lang="de-DE" sz="1600" dirty="0">
                        <a:solidFill>
                          <a:srgbClr val="FFFFFF"/>
                        </a:solidFill>
                        <a:effectLst/>
                        <a:latin typeface="Calibri"/>
                        <a:ea typeface="MS Gothic"/>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B578C"/>
                    </a:solidFill>
                  </a:tcPr>
                </a:tc>
                <a:extLst>
                  <a:ext uri="{0D108BD9-81ED-4DB2-BD59-A6C34878D82A}">
                    <a16:rowId xmlns:a16="http://schemas.microsoft.com/office/drawing/2014/main" val="10000"/>
                  </a:ext>
                </a:extLst>
              </a:tr>
            </a:tbl>
          </a:graphicData>
        </a:graphic>
      </p:graphicFrame>
      <p:graphicFrame>
        <p:nvGraphicFramePr>
          <p:cNvPr id="5" name="Tabelle 4">
            <a:extLst>
              <a:ext uri="{FF2B5EF4-FFF2-40B4-BE49-F238E27FC236}">
                <a16:creationId xmlns:a16="http://schemas.microsoft.com/office/drawing/2014/main" id="{54CA701C-AD82-E19E-7FBD-6556AA6AFE47}"/>
              </a:ext>
            </a:extLst>
          </p:cNvPr>
          <p:cNvGraphicFramePr>
            <a:graphicFrameLocks noGrp="1"/>
          </p:cNvGraphicFramePr>
          <p:nvPr>
            <p:extLst>
              <p:ext uri="{D42A27DB-BD31-4B8C-83A1-F6EECF244321}">
                <p14:modId xmlns:p14="http://schemas.microsoft.com/office/powerpoint/2010/main" val="2324209834"/>
              </p:ext>
            </p:extLst>
          </p:nvPr>
        </p:nvGraphicFramePr>
        <p:xfrm>
          <a:off x="609600" y="5020350"/>
          <a:ext cx="1083227" cy="243840"/>
        </p:xfrm>
        <a:graphic>
          <a:graphicData uri="http://schemas.openxmlformats.org/drawingml/2006/table">
            <a:tbl>
              <a:tblPr firstRow="1" firstCol="1" bandRow="1"/>
              <a:tblGrid>
                <a:gridCol w="1083227">
                  <a:extLst>
                    <a:ext uri="{9D8B030D-6E8A-4147-A177-3AD203B41FA5}">
                      <a16:colId xmlns:a16="http://schemas.microsoft.com/office/drawing/2014/main" val="20000"/>
                    </a:ext>
                  </a:extLst>
                </a:gridCol>
              </a:tblGrid>
              <a:tr h="115111">
                <a:tc>
                  <a:txBody>
                    <a:bodyPr/>
                    <a:lstStyle/>
                    <a:p>
                      <a:pPr>
                        <a:spcBef>
                          <a:spcPts val="1000"/>
                        </a:spcBef>
                        <a:spcAft>
                          <a:spcPts val="0"/>
                        </a:spcAft>
                      </a:pPr>
                      <a:r>
                        <a:rPr lang="en-GB" sz="1600" dirty="0">
                          <a:solidFill>
                            <a:srgbClr val="FFFFFF"/>
                          </a:solidFill>
                          <a:effectLst/>
                          <a:latin typeface="Calibri"/>
                          <a:ea typeface="MS Gothic"/>
                          <a:cs typeface="Times New Roman"/>
                        </a:rPr>
                        <a:t>ISRM</a:t>
                      </a:r>
                      <a:endParaRPr lang="de-DE" sz="1600" dirty="0">
                        <a:solidFill>
                          <a:srgbClr val="FFFFFF"/>
                        </a:solidFill>
                        <a:effectLst/>
                        <a:latin typeface="Calibri"/>
                        <a:ea typeface="MS Gothic"/>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B578C"/>
                    </a:solidFill>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120740432"/>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D6FF015-0F51-56B5-73DD-DE81D3A2EF4C}"/>
              </a:ext>
            </a:extLst>
          </p:cNvPr>
          <p:cNvSpPr>
            <a:spLocks noGrp="1"/>
          </p:cNvSpPr>
          <p:nvPr>
            <p:ph type="title"/>
          </p:nvPr>
        </p:nvSpPr>
        <p:spPr/>
        <p:txBody>
          <a:bodyPr/>
          <a:lstStyle/>
          <a:p>
            <a:r>
              <a:rPr lang="en-GB" dirty="0"/>
              <a:t>Principles of auditing </a:t>
            </a:r>
            <a:r>
              <a:rPr lang="en-GB" sz="2000" dirty="0">
                <a:solidFill>
                  <a:schemeClr val="bg1">
                    <a:lumMod val="50000"/>
                  </a:schemeClr>
                </a:solidFill>
              </a:rPr>
              <a:t>according to </a:t>
            </a:r>
            <a:r>
              <a:rPr lang="en-GB" sz="2000" b="1" dirty="0">
                <a:solidFill>
                  <a:schemeClr val="bg1">
                    <a:lumMod val="50000"/>
                  </a:schemeClr>
                </a:solidFill>
              </a:rPr>
              <a:t>ISO 19011</a:t>
            </a:r>
            <a:endParaRPr lang="en-GB" b="1" dirty="0">
              <a:solidFill>
                <a:schemeClr val="bg1">
                  <a:lumMod val="50000"/>
                </a:schemeClr>
              </a:solidFill>
            </a:endParaRPr>
          </a:p>
        </p:txBody>
      </p:sp>
      <p:graphicFrame>
        <p:nvGraphicFramePr>
          <p:cNvPr id="5" name="Inhaltsplatzhalter 4">
            <a:extLst>
              <a:ext uri="{FF2B5EF4-FFF2-40B4-BE49-F238E27FC236}">
                <a16:creationId xmlns:a16="http://schemas.microsoft.com/office/drawing/2014/main" id="{C4B23C8B-2F10-8894-BA08-4B734C649809}"/>
              </a:ext>
            </a:extLst>
          </p:cNvPr>
          <p:cNvGraphicFramePr>
            <a:graphicFrameLocks noGrp="1"/>
          </p:cNvGraphicFramePr>
          <p:nvPr>
            <p:ph idx="1"/>
            <p:extLst>
              <p:ext uri="{D42A27DB-BD31-4B8C-83A1-F6EECF244321}">
                <p14:modId xmlns:p14="http://schemas.microsoft.com/office/powerpoint/2010/main" val="3525314838"/>
              </p:ext>
            </p:extLst>
          </p:nvPr>
        </p:nvGraphicFramePr>
        <p:xfrm>
          <a:off x="609600" y="1696598"/>
          <a:ext cx="10972800" cy="462601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Foliennummernplatzhalter 3">
            <a:extLst>
              <a:ext uri="{FF2B5EF4-FFF2-40B4-BE49-F238E27FC236}">
                <a16:creationId xmlns:a16="http://schemas.microsoft.com/office/drawing/2014/main" id="{BBD06316-4FAE-AB98-6EC2-516CDD3AC834}"/>
              </a:ext>
            </a:extLst>
          </p:cNvPr>
          <p:cNvSpPr>
            <a:spLocks noGrp="1"/>
          </p:cNvSpPr>
          <p:nvPr>
            <p:ph type="sldNum" sz="quarter" idx="12"/>
          </p:nvPr>
        </p:nvSpPr>
        <p:spPr/>
        <p:txBody>
          <a:bodyPr/>
          <a:lstStyle/>
          <a:p>
            <a:fld id="{43507AEB-23B8-F142-83A3-458C56B10093}" type="slidenum">
              <a:rPr lang="en-US" smtClean="0"/>
              <a:t>110</a:t>
            </a:fld>
            <a:endParaRPr lang="en-US"/>
          </a:p>
        </p:txBody>
      </p:sp>
    </p:spTree>
    <p:extLst>
      <p:ext uri="{BB962C8B-B14F-4D97-AF65-F5344CB8AC3E}">
        <p14:creationId xmlns:p14="http://schemas.microsoft.com/office/powerpoint/2010/main" val="1916865877"/>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D6FF015-0F51-56B5-73DD-DE81D3A2EF4C}"/>
              </a:ext>
            </a:extLst>
          </p:cNvPr>
          <p:cNvSpPr>
            <a:spLocks noGrp="1"/>
          </p:cNvSpPr>
          <p:nvPr>
            <p:ph type="title"/>
          </p:nvPr>
        </p:nvSpPr>
        <p:spPr/>
        <p:txBody>
          <a:bodyPr/>
          <a:lstStyle/>
          <a:p>
            <a:r>
              <a:rPr lang="en-GB" dirty="0"/>
              <a:t>Audit types (1/2)</a:t>
            </a:r>
          </a:p>
        </p:txBody>
      </p:sp>
      <p:sp>
        <p:nvSpPr>
          <p:cNvPr id="3" name="Inhaltsplatzhalter 2">
            <a:extLst>
              <a:ext uri="{FF2B5EF4-FFF2-40B4-BE49-F238E27FC236}">
                <a16:creationId xmlns:a16="http://schemas.microsoft.com/office/drawing/2014/main" id="{2F0BC048-E45A-DCA4-9924-4ADEC2A2B830}"/>
              </a:ext>
            </a:extLst>
          </p:cNvPr>
          <p:cNvSpPr>
            <a:spLocks noGrp="1"/>
          </p:cNvSpPr>
          <p:nvPr>
            <p:ph idx="1"/>
          </p:nvPr>
        </p:nvSpPr>
        <p:spPr/>
        <p:txBody>
          <a:bodyPr/>
          <a:lstStyle/>
          <a:p>
            <a:r>
              <a:rPr lang="en-US" dirty="0"/>
              <a:t>System audit</a:t>
            </a:r>
          </a:p>
          <a:p>
            <a:r>
              <a:rPr lang="en-US" dirty="0"/>
              <a:t>Process audit</a:t>
            </a:r>
          </a:p>
          <a:p>
            <a:r>
              <a:rPr lang="en-US" dirty="0"/>
              <a:t>Product audit</a:t>
            </a:r>
          </a:p>
        </p:txBody>
      </p:sp>
      <p:sp>
        <p:nvSpPr>
          <p:cNvPr id="4" name="Foliennummernplatzhalter 3">
            <a:extLst>
              <a:ext uri="{FF2B5EF4-FFF2-40B4-BE49-F238E27FC236}">
                <a16:creationId xmlns:a16="http://schemas.microsoft.com/office/drawing/2014/main" id="{BBD06316-4FAE-AB98-6EC2-516CDD3AC834}"/>
              </a:ext>
            </a:extLst>
          </p:cNvPr>
          <p:cNvSpPr>
            <a:spLocks noGrp="1"/>
          </p:cNvSpPr>
          <p:nvPr>
            <p:ph type="sldNum" sz="quarter" idx="12"/>
          </p:nvPr>
        </p:nvSpPr>
        <p:spPr/>
        <p:txBody>
          <a:bodyPr/>
          <a:lstStyle/>
          <a:p>
            <a:fld id="{43507AEB-23B8-F142-83A3-458C56B10093}" type="slidenum">
              <a:rPr lang="en-US" smtClean="0"/>
              <a:t>111</a:t>
            </a:fld>
            <a:endParaRPr lang="en-US"/>
          </a:p>
        </p:txBody>
      </p:sp>
      <p:sp>
        <p:nvSpPr>
          <p:cNvPr id="5" name="CustomShape 4">
            <a:extLst>
              <a:ext uri="{FF2B5EF4-FFF2-40B4-BE49-F238E27FC236}">
                <a16:creationId xmlns:a16="http://schemas.microsoft.com/office/drawing/2014/main" id="{7D8E7221-5F07-007F-EAE3-C49C6A39A36E}"/>
              </a:ext>
            </a:extLst>
          </p:cNvPr>
          <p:cNvSpPr/>
          <p:nvPr/>
        </p:nvSpPr>
        <p:spPr>
          <a:xfrm>
            <a:off x="4835829" y="2908080"/>
            <a:ext cx="4017600" cy="2222640"/>
          </a:xfrm>
          <a:prstGeom prst="rect">
            <a:avLst/>
          </a:prstGeom>
          <a:solidFill>
            <a:srgbClr val="D3D3E3"/>
          </a:solidFill>
          <a:ln w="12600">
            <a:solidFill>
              <a:srgbClr val="000000"/>
            </a:solidFill>
            <a:miter/>
          </a:ln>
        </p:spPr>
        <p:style>
          <a:lnRef idx="0">
            <a:scrgbClr r="0" g="0" b="0"/>
          </a:lnRef>
          <a:fillRef idx="0">
            <a:scrgbClr r="0" g="0" b="0"/>
          </a:fillRef>
          <a:effectRef idx="0">
            <a:scrgbClr r="0" g="0" b="0"/>
          </a:effectRef>
          <a:fontRef idx="minor"/>
        </p:style>
        <p:txBody>
          <a:bodyPr/>
          <a:lstStyle/>
          <a:p>
            <a:endParaRPr lang="de-DE"/>
          </a:p>
        </p:txBody>
      </p:sp>
      <p:sp>
        <p:nvSpPr>
          <p:cNvPr id="6" name="CustomShape 5">
            <a:extLst>
              <a:ext uri="{FF2B5EF4-FFF2-40B4-BE49-F238E27FC236}">
                <a16:creationId xmlns:a16="http://schemas.microsoft.com/office/drawing/2014/main" id="{9D0A7088-4F37-5FB6-7D2F-D0B07CBD7B84}"/>
              </a:ext>
            </a:extLst>
          </p:cNvPr>
          <p:cNvSpPr/>
          <p:nvPr/>
        </p:nvSpPr>
        <p:spPr>
          <a:xfrm>
            <a:off x="4835829" y="2908080"/>
            <a:ext cx="3854520" cy="482760"/>
          </a:xfrm>
          <a:prstGeom prst="rect">
            <a:avLst/>
          </a:prstGeom>
          <a:solidFill>
            <a:srgbClr val="CC99FF"/>
          </a:solidFill>
          <a:ln w="12600">
            <a:solidFill>
              <a:srgbClr val="000000"/>
            </a:solidFill>
            <a:miter/>
          </a:ln>
        </p:spPr>
        <p:style>
          <a:lnRef idx="0">
            <a:scrgbClr r="0" g="0" b="0"/>
          </a:lnRef>
          <a:fillRef idx="0">
            <a:scrgbClr r="0" g="0" b="0"/>
          </a:fillRef>
          <a:effectRef idx="0">
            <a:scrgbClr r="0" g="0" b="0"/>
          </a:effectRef>
          <a:fontRef idx="minor"/>
        </p:style>
        <p:txBody>
          <a:bodyPr/>
          <a:lstStyle/>
          <a:p>
            <a:endParaRPr lang="de-DE"/>
          </a:p>
        </p:txBody>
      </p:sp>
      <p:sp>
        <p:nvSpPr>
          <p:cNvPr id="7" name="CustomShape 6">
            <a:extLst>
              <a:ext uri="{FF2B5EF4-FFF2-40B4-BE49-F238E27FC236}">
                <a16:creationId xmlns:a16="http://schemas.microsoft.com/office/drawing/2014/main" id="{E007F0E8-44F2-4194-EF97-0A338A2326BB}"/>
              </a:ext>
            </a:extLst>
          </p:cNvPr>
          <p:cNvSpPr/>
          <p:nvPr/>
        </p:nvSpPr>
        <p:spPr>
          <a:xfrm>
            <a:off x="6774069" y="2908080"/>
            <a:ext cx="1238400" cy="1586880"/>
          </a:xfrm>
          <a:prstGeom prst="rect">
            <a:avLst/>
          </a:prstGeom>
          <a:solidFill>
            <a:srgbClr val="91FF91"/>
          </a:solidFill>
          <a:ln w="12600">
            <a:solidFill>
              <a:srgbClr val="000000"/>
            </a:solidFill>
            <a:miter/>
          </a:ln>
        </p:spPr>
        <p:style>
          <a:lnRef idx="0">
            <a:scrgbClr r="0" g="0" b="0"/>
          </a:lnRef>
          <a:fillRef idx="0">
            <a:scrgbClr r="0" g="0" b="0"/>
          </a:fillRef>
          <a:effectRef idx="0">
            <a:scrgbClr r="0" g="0" b="0"/>
          </a:effectRef>
          <a:fontRef idx="minor"/>
        </p:style>
        <p:txBody>
          <a:bodyPr/>
          <a:lstStyle/>
          <a:p>
            <a:endParaRPr lang="de-DE"/>
          </a:p>
        </p:txBody>
      </p:sp>
      <p:sp>
        <p:nvSpPr>
          <p:cNvPr id="8" name="CustomShape 7">
            <a:extLst>
              <a:ext uri="{FF2B5EF4-FFF2-40B4-BE49-F238E27FC236}">
                <a16:creationId xmlns:a16="http://schemas.microsoft.com/office/drawing/2014/main" id="{D7BEE0EC-F1F3-4B25-6435-72FA416D34EA}"/>
              </a:ext>
            </a:extLst>
          </p:cNvPr>
          <p:cNvSpPr/>
          <p:nvPr/>
        </p:nvSpPr>
        <p:spPr>
          <a:xfrm>
            <a:off x="6881349" y="2908080"/>
            <a:ext cx="195840" cy="1806840"/>
          </a:xfrm>
          <a:prstGeom prst="rect">
            <a:avLst/>
          </a:prstGeom>
          <a:solidFill>
            <a:srgbClr val="FFFF00"/>
          </a:solidFill>
          <a:ln w="12600">
            <a:solidFill>
              <a:srgbClr val="000000"/>
            </a:solidFill>
            <a:miter/>
          </a:ln>
        </p:spPr>
        <p:style>
          <a:lnRef idx="0">
            <a:scrgbClr r="0" g="0" b="0"/>
          </a:lnRef>
          <a:fillRef idx="0">
            <a:scrgbClr r="0" g="0" b="0"/>
          </a:fillRef>
          <a:effectRef idx="0">
            <a:scrgbClr r="0" g="0" b="0"/>
          </a:effectRef>
          <a:fontRef idx="minor"/>
        </p:style>
        <p:txBody>
          <a:bodyPr/>
          <a:lstStyle/>
          <a:p>
            <a:endParaRPr lang="de-DE"/>
          </a:p>
        </p:txBody>
      </p:sp>
      <p:sp>
        <p:nvSpPr>
          <p:cNvPr id="9" name="CustomShape 8">
            <a:extLst>
              <a:ext uri="{FF2B5EF4-FFF2-40B4-BE49-F238E27FC236}">
                <a16:creationId xmlns:a16="http://schemas.microsoft.com/office/drawing/2014/main" id="{83D20B9B-8F1C-5E55-1213-756739F705E3}"/>
              </a:ext>
            </a:extLst>
          </p:cNvPr>
          <p:cNvSpPr/>
          <p:nvPr/>
        </p:nvSpPr>
        <p:spPr>
          <a:xfrm>
            <a:off x="4893069" y="4782240"/>
            <a:ext cx="2140560" cy="305640"/>
          </a:xfrm>
          <a:prstGeom prst="rect">
            <a:avLst/>
          </a:prstGeom>
          <a:noFill/>
          <a:ln w="9360">
            <a:noFill/>
          </a:ln>
        </p:spPr>
        <p:style>
          <a:lnRef idx="0">
            <a:scrgbClr r="0" g="0" b="0"/>
          </a:lnRef>
          <a:fillRef idx="0">
            <a:scrgbClr r="0" g="0" b="0"/>
          </a:fillRef>
          <a:effectRef idx="0">
            <a:scrgbClr r="0" g="0" b="0"/>
          </a:effectRef>
          <a:fontRef idx="minor"/>
        </p:style>
        <p:txBody>
          <a:bodyPr wrap="none" lIns="92160" tIns="46080" rIns="92160" bIns="46080"/>
          <a:lstStyle/>
          <a:p>
            <a:pPr>
              <a:lnSpc>
                <a:spcPct val="100000"/>
              </a:lnSpc>
            </a:pPr>
            <a:r>
              <a:rPr lang="de-DE" sz="1400" b="1" strike="noStrike" spc="-1">
                <a:solidFill>
                  <a:srgbClr val="000000"/>
                </a:solidFill>
                <a:uFill>
                  <a:solidFill>
                    <a:srgbClr val="FFFFFF"/>
                  </a:solidFill>
                </a:uFill>
                <a:latin typeface="Calibri"/>
              </a:rPr>
              <a:t>Organisation or federation</a:t>
            </a:r>
            <a:endParaRPr lang="de-DE" sz="1800" b="0" strike="noStrike" spc="-1">
              <a:solidFill>
                <a:srgbClr val="000000"/>
              </a:solidFill>
              <a:uFill>
                <a:solidFill>
                  <a:srgbClr val="FFFFFF"/>
                </a:solidFill>
              </a:uFill>
              <a:latin typeface="Arial"/>
            </a:endParaRPr>
          </a:p>
        </p:txBody>
      </p:sp>
      <p:sp>
        <p:nvSpPr>
          <p:cNvPr id="10" name="CustomShape 9">
            <a:extLst>
              <a:ext uri="{FF2B5EF4-FFF2-40B4-BE49-F238E27FC236}">
                <a16:creationId xmlns:a16="http://schemas.microsoft.com/office/drawing/2014/main" id="{C3F87DD5-5E99-75F5-1950-155810F41B73}"/>
              </a:ext>
            </a:extLst>
          </p:cNvPr>
          <p:cNvSpPr/>
          <p:nvPr/>
        </p:nvSpPr>
        <p:spPr>
          <a:xfrm>
            <a:off x="6294549" y="2571120"/>
            <a:ext cx="243720" cy="572040"/>
          </a:xfrm>
          <a:custGeom>
            <a:avLst/>
            <a:gdLst/>
            <a:ahLst/>
            <a:cxnLst/>
            <a:rect l="l" t="t" r="r" b="b"/>
            <a:pathLst>
              <a:path w="230" h="1166">
                <a:moveTo>
                  <a:pt x="230" y="1166"/>
                </a:moveTo>
                <a:lnTo>
                  <a:pt x="113" y="0"/>
                </a:lnTo>
                <a:lnTo>
                  <a:pt x="0" y="0"/>
                </a:lnTo>
              </a:path>
            </a:pathLst>
          </a:custGeom>
          <a:noFill/>
          <a:ln w="12600">
            <a:solidFill>
              <a:srgbClr val="000000"/>
            </a:solidFill>
            <a:round/>
          </a:ln>
        </p:spPr>
        <p:style>
          <a:lnRef idx="0">
            <a:scrgbClr r="0" g="0" b="0"/>
          </a:lnRef>
          <a:fillRef idx="0">
            <a:scrgbClr r="0" g="0" b="0"/>
          </a:fillRef>
          <a:effectRef idx="0">
            <a:scrgbClr r="0" g="0" b="0"/>
          </a:effectRef>
          <a:fontRef idx="minor"/>
        </p:style>
        <p:txBody>
          <a:bodyPr/>
          <a:lstStyle/>
          <a:p>
            <a:endParaRPr lang="de-DE"/>
          </a:p>
        </p:txBody>
      </p:sp>
      <p:sp>
        <p:nvSpPr>
          <p:cNvPr id="11" name="Line 10">
            <a:extLst>
              <a:ext uri="{FF2B5EF4-FFF2-40B4-BE49-F238E27FC236}">
                <a16:creationId xmlns:a16="http://schemas.microsoft.com/office/drawing/2014/main" id="{8E5256BE-71F0-C2B5-42F0-97D1142AEA1F}"/>
              </a:ext>
            </a:extLst>
          </p:cNvPr>
          <p:cNvSpPr/>
          <p:nvPr/>
        </p:nvSpPr>
        <p:spPr>
          <a:xfrm>
            <a:off x="5675709" y="2428560"/>
            <a:ext cx="720" cy="278280"/>
          </a:xfrm>
          <a:prstGeom prst="line">
            <a:avLst/>
          </a:prstGeom>
          <a:ln w="12600">
            <a:solidFill>
              <a:srgbClr val="000000"/>
            </a:solidFill>
            <a:round/>
          </a:ln>
        </p:spPr>
        <p:style>
          <a:lnRef idx="0">
            <a:scrgbClr r="0" g="0" b="0"/>
          </a:lnRef>
          <a:fillRef idx="0">
            <a:scrgbClr r="0" g="0" b="0"/>
          </a:fillRef>
          <a:effectRef idx="0">
            <a:scrgbClr r="0" g="0" b="0"/>
          </a:effectRef>
          <a:fontRef idx="minor"/>
        </p:style>
        <p:txBody>
          <a:bodyPr/>
          <a:lstStyle/>
          <a:p>
            <a:endParaRPr lang="de-DE"/>
          </a:p>
        </p:txBody>
      </p:sp>
      <p:sp>
        <p:nvSpPr>
          <p:cNvPr id="12" name="CustomShape 11">
            <a:extLst>
              <a:ext uri="{FF2B5EF4-FFF2-40B4-BE49-F238E27FC236}">
                <a16:creationId xmlns:a16="http://schemas.microsoft.com/office/drawing/2014/main" id="{74BFD2E2-D550-6E8F-5422-ED25F29A40BD}"/>
              </a:ext>
            </a:extLst>
          </p:cNvPr>
          <p:cNvSpPr/>
          <p:nvPr/>
        </p:nvSpPr>
        <p:spPr>
          <a:xfrm>
            <a:off x="5016909" y="2428920"/>
            <a:ext cx="1323720" cy="277920"/>
          </a:xfrm>
          <a:prstGeom prst="rect">
            <a:avLst/>
          </a:prstGeom>
          <a:solidFill>
            <a:srgbClr val="CC99FF"/>
          </a:solidFill>
          <a:ln w="12600">
            <a:solidFill>
              <a:srgbClr val="000000"/>
            </a:solidFill>
            <a:miter/>
          </a:ln>
        </p:spPr>
        <p:style>
          <a:lnRef idx="0">
            <a:scrgbClr r="0" g="0" b="0"/>
          </a:lnRef>
          <a:fillRef idx="0">
            <a:scrgbClr r="0" g="0" b="0"/>
          </a:fillRef>
          <a:effectRef idx="0">
            <a:scrgbClr r="0" g="0" b="0"/>
          </a:effectRef>
          <a:fontRef idx="minor"/>
        </p:style>
        <p:txBody>
          <a:bodyPr/>
          <a:lstStyle/>
          <a:p>
            <a:endParaRPr lang="de-DE"/>
          </a:p>
        </p:txBody>
      </p:sp>
      <p:sp>
        <p:nvSpPr>
          <p:cNvPr id="13" name="CustomShape 12">
            <a:extLst>
              <a:ext uri="{FF2B5EF4-FFF2-40B4-BE49-F238E27FC236}">
                <a16:creationId xmlns:a16="http://schemas.microsoft.com/office/drawing/2014/main" id="{4776550E-B9A8-3A84-750A-5EEC2C614C4B}"/>
              </a:ext>
            </a:extLst>
          </p:cNvPr>
          <p:cNvSpPr/>
          <p:nvPr/>
        </p:nvSpPr>
        <p:spPr>
          <a:xfrm>
            <a:off x="5059749" y="2452320"/>
            <a:ext cx="1238400" cy="230400"/>
          </a:xfrm>
          <a:prstGeom prst="rect">
            <a:avLst/>
          </a:prstGeom>
          <a:noFill/>
          <a:ln w="9360">
            <a:noFill/>
          </a:ln>
        </p:spPr>
        <p:style>
          <a:lnRef idx="0">
            <a:scrgbClr r="0" g="0" b="0"/>
          </a:lnRef>
          <a:fillRef idx="0">
            <a:scrgbClr r="0" g="0" b="0"/>
          </a:fillRef>
          <a:effectRef idx="0">
            <a:scrgbClr r="0" g="0" b="0"/>
          </a:effectRef>
          <a:fontRef idx="minor"/>
        </p:style>
        <p:txBody>
          <a:bodyPr lIns="0" tIns="0" rIns="0" bIns="0"/>
          <a:lstStyle/>
          <a:p>
            <a:pPr algn="ctr">
              <a:lnSpc>
                <a:spcPct val="100000"/>
              </a:lnSpc>
            </a:pPr>
            <a:r>
              <a:rPr lang="de-DE" sz="1400" b="1" strike="noStrike" spc="-1">
                <a:solidFill>
                  <a:srgbClr val="000000"/>
                </a:solidFill>
                <a:uFill>
                  <a:solidFill>
                    <a:srgbClr val="FFFFFF"/>
                  </a:solidFill>
                </a:uFill>
                <a:latin typeface="Calibri"/>
              </a:rPr>
              <a:t>System audit</a:t>
            </a:r>
            <a:endParaRPr lang="de-DE" sz="1800" b="0" strike="noStrike" spc="-1">
              <a:solidFill>
                <a:srgbClr val="000000"/>
              </a:solidFill>
              <a:uFill>
                <a:solidFill>
                  <a:srgbClr val="FFFFFF"/>
                </a:solidFill>
              </a:uFill>
              <a:latin typeface="Arial"/>
            </a:endParaRPr>
          </a:p>
        </p:txBody>
      </p:sp>
      <p:sp>
        <p:nvSpPr>
          <p:cNvPr id="14" name="CustomShape 13">
            <a:extLst>
              <a:ext uri="{FF2B5EF4-FFF2-40B4-BE49-F238E27FC236}">
                <a16:creationId xmlns:a16="http://schemas.microsoft.com/office/drawing/2014/main" id="{83E27BC9-C468-1A96-ED9C-6FA36D9A03B4}"/>
              </a:ext>
            </a:extLst>
          </p:cNvPr>
          <p:cNvSpPr/>
          <p:nvPr/>
        </p:nvSpPr>
        <p:spPr>
          <a:xfrm>
            <a:off x="7546629" y="5286960"/>
            <a:ext cx="1229040" cy="367920"/>
          </a:xfrm>
          <a:prstGeom prst="rect">
            <a:avLst/>
          </a:prstGeom>
          <a:solidFill>
            <a:srgbClr val="FFFF99"/>
          </a:solidFill>
          <a:ln w="9360">
            <a:solidFill>
              <a:srgbClr val="000000"/>
            </a:solidFill>
            <a:miter/>
          </a:ln>
        </p:spPr>
        <p:style>
          <a:lnRef idx="0">
            <a:scrgbClr r="0" g="0" b="0"/>
          </a:lnRef>
          <a:fillRef idx="0">
            <a:scrgbClr r="0" g="0" b="0"/>
          </a:fillRef>
          <a:effectRef idx="0">
            <a:scrgbClr r="0" g="0" b="0"/>
          </a:effectRef>
          <a:fontRef idx="minor"/>
        </p:style>
        <p:txBody>
          <a:bodyPr/>
          <a:lstStyle/>
          <a:p>
            <a:endParaRPr lang="de-DE"/>
          </a:p>
        </p:txBody>
      </p:sp>
      <p:sp>
        <p:nvSpPr>
          <p:cNvPr id="15" name="CustomShape 14">
            <a:extLst>
              <a:ext uri="{FF2B5EF4-FFF2-40B4-BE49-F238E27FC236}">
                <a16:creationId xmlns:a16="http://schemas.microsoft.com/office/drawing/2014/main" id="{E5109834-8A2F-5D2E-05AC-C2307EF689B6}"/>
              </a:ext>
            </a:extLst>
          </p:cNvPr>
          <p:cNvSpPr/>
          <p:nvPr/>
        </p:nvSpPr>
        <p:spPr>
          <a:xfrm>
            <a:off x="6944709" y="4110840"/>
            <a:ext cx="560520" cy="1343880"/>
          </a:xfrm>
          <a:custGeom>
            <a:avLst/>
            <a:gdLst/>
            <a:ahLst/>
            <a:cxnLst/>
            <a:rect l="l" t="t" r="r" b="b"/>
            <a:pathLst>
              <a:path w="1057" h="2040">
                <a:moveTo>
                  <a:pt x="0" y="0"/>
                </a:moveTo>
                <a:lnTo>
                  <a:pt x="535" y="2040"/>
                </a:lnTo>
                <a:lnTo>
                  <a:pt x="1057" y="2040"/>
                </a:lnTo>
              </a:path>
            </a:pathLst>
          </a:custGeom>
          <a:noFill/>
          <a:ln w="7920">
            <a:solidFill>
              <a:srgbClr val="000000"/>
            </a:solidFill>
            <a:round/>
          </a:ln>
        </p:spPr>
        <p:style>
          <a:lnRef idx="0">
            <a:scrgbClr r="0" g="0" b="0"/>
          </a:lnRef>
          <a:fillRef idx="0">
            <a:scrgbClr r="0" g="0" b="0"/>
          </a:fillRef>
          <a:effectRef idx="0">
            <a:scrgbClr r="0" g="0" b="0"/>
          </a:effectRef>
          <a:fontRef idx="minor"/>
        </p:style>
        <p:txBody>
          <a:bodyPr/>
          <a:lstStyle/>
          <a:p>
            <a:endParaRPr lang="de-DE"/>
          </a:p>
        </p:txBody>
      </p:sp>
      <p:sp>
        <p:nvSpPr>
          <p:cNvPr id="16" name="Line 15">
            <a:extLst>
              <a:ext uri="{FF2B5EF4-FFF2-40B4-BE49-F238E27FC236}">
                <a16:creationId xmlns:a16="http://schemas.microsoft.com/office/drawing/2014/main" id="{AB5B1BF5-1BE3-CF5C-BD0A-2F02B6FE8EF1}"/>
              </a:ext>
            </a:extLst>
          </p:cNvPr>
          <p:cNvSpPr/>
          <p:nvPr/>
        </p:nvSpPr>
        <p:spPr>
          <a:xfrm>
            <a:off x="7505589" y="5293440"/>
            <a:ext cx="1080" cy="356040"/>
          </a:xfrm>
          <a:prstGeom prst="line">
            <a:avLst/>
          </a:prstGeom>
          <a:ln w="7920">
            <a:solidFill>
              <a:srgbClr val="000000"/>
            </a:solidFill>
            <a:round/>
          </a:ln>
        </p:spPr>
        <p:style>
          <a:lnRef idx="0">
            <a:scrgbClr r="0" g="0" b="0"/>
          </a:lnRef>
          <a:fillRef idx="0">
            <a:scrgbClr r="0" g="0" b="0"/>
          </a:fillRef>
          <a:effectRef idx="0">
            <a:scrgbClr r="0" g="0" b="0"/>
          </a:effectRef>
          <a:fontRef idx="minor"/>
        </p:style>
        <p:txBody>
          <a:bodyPr/>
          <a:lstStyle/>
          <a:p>
            <a:endParaRPr lang="de-DE"/>
          </a:p>
        </p:txBody>
      </p:sp>
      <p:sp>
        <p:nvSpPr>
          <p:cNvPr id="17" name="CustomShape 16">
            <a:extLst>
              <a:ext uri="{FF2B5EF4-FFF2-40B4-BE49-F238E27FC236}">
                <a16:creationId xmlns:a16="http://schemas.microsoft.com/office/drawing/2014/main" id="{8E996A82-7991-3926-A9E3-8D2BC667F2CF}"/>
              </a:ext>
            </a:extLst>
          </p:cNvPr>
          <p:cNvSpPr/>
          <p:nvPr/>
        </p:nvSpPr>
        <p:spPr>
          <a:xfrm>
            <a:off x="7561749" y="5352480"/>
            <a:ext cx="1213560" cy="236160"/>
          </a:xfrm>
          <a:prstGeom prst="rect">
            <a:avLst/>
          </a:prstGeom>
          <a:noFill/>
          <a:ln w="9360">
            <a:noFill/>
          </a:ln>
        </p:spPr>
        <p:style>
          <a:lnRef idx="0">
            <a:scrgbClr r="0" g="0" b="0"/>
          </a:lnRef>
          <a:fillRef idx="0">
            <a:scrgbClr r="0" g="0" b="0"/>
          </a:fillRef>
          <a:effectRef idx="0">
            <a:scrgbClr r="0" g="0" b="0"/>
          </a:effectRef>
          <a:fontRef idx="minor"/>
        </p:style>
        <p:txBody>
          <a:bodyPr lIns="0" tIns="0" rIns="0" bIns="0" anchor="ctr" anchorCtr="1"/>
          <a:lstStyle/>
          <a:p>
            <a:pPr algn="ctr">
              <a:lnSpc>
                <a:spcPct val="100000"/>
              </a:lnSpc>
            </a:pPr>
            <a:r>
              <a:rPr lang="de-DE" sz="1400" b="1" strike="noStrike" spc="-1">
                <a:solidFill>
                  <a:srgbClr val="000000"/>
                </a:solidFill>
                <a:uFill>
                  <a:solidFill>
                    <a:srgbClr val="FFFFFF"/>
                  </a:solidFill>
                </a:uFill>
                <a:latin typeface="Calibri"/>
              </a:rPr>
              <a:t>Product audit</a:t>
            </a:r>
            <a:endParaRPr lang="de-DE" sz="1800" b="0" strike="noStrike" spc="-1">
              <a:solidFill>
                <a:srgbClr val="000000"/>
              </a:solidFill>
              <a:uFill>
                <a:solidFill>
                  <a:srgbClr val="FFFFFF"/>
                </a:solidFill>
              </a:uFill>
              <a:latin typeface="Arial"/>
            </a:endParaRPr>
          </a:p>
        </p:txBody>
      </p:sp>
      <p:sp>
        <p:nvSpPr>
          <p:cNvPr id="18" name="CustomShape 17">
            <a:extLst>
              <a:ext uri="{FF2B5EF4-FFF2-40B4-BE49-F238E27FC236}">
                <a16:creationId xmlns:a16="http://schemas.microsoft.com/office/drawing/2014/main" id="{F6B2C9E1-6E4F-FE7A-90CE-D819C27D67DF}"/>
              </a:ext>
            </a:extLst>
          </p:cNvPr>
          <p:cNvSpPr/>
          <p:nvPr/>
        </p:nvSpPr>
        <p:spPr>
          <a:xfrm>
            <a:off x="4062909" y="3214800"/>
            <a:ext cx="306360" cy="1985400"/>
          </a:xfrm>
          <a:custGeom>
            <a:avLst/>
            <a:gdLst/>
            <a:ahLst/>
            <a:cxnLst/>
            <a:rect l="l" t="t" r="r" b="b"/>
            <a:pathLst>
              <a:path w="289" h="1747">
                <a:moveTo>
                  <a:pt x="0" y="1458"/>
                </a:moveTo>
                <a:lnTo>
                  <a:pt x="107" y="1458"/>
                </a:lnTo>
                <a:lnTo>
                  <a:pt x="107" y="0"/>
                </a:lnTo>
                <a:lnTo>
                  <a:pt x="181" y="0"/>
                </a:lnTo>
                <a:lnTo>
                  <a:pt x="181" y="1458"/>
                </a:lnTo>
                <a:lnTo>
                  <a:pt x="288" y="1458"/>
                </a:lnTo>
                <a:lnTo>
                  <a:pt x="144" y="1746"/>
                </a:lnTo>
                <a:lnTo>
                  <a:pt x="0" y="1458"/>
                </a:lnTo>
              </a:path>
            </a:pathLst>
          </a:custGeom>
          <a:gradFill>
            <a:gsLst>
              <a:gs pos="0">
                <a:srgbClr val="656599"/>
              </a:gs>
              <a:gs pos="100000">
                <a:srgbClr val="D9D9E6"/>
              </a:gs>
            </a:gsLst>
            <a:lin ang="5400000"/>
          </a:gradFill>
          <a:ln w="12600">
            <a:noFill/>
          </a:ln>
          <a:effectLst>
            <a:outerShdw dist="35921" dir="2700000" algn="ctr" rotWithShape="0">
              <a:srgbClr val="808080"/>
            </a:outerShdw>
          </a:effectLst>
        </p:spPr>
        <p:style>
          <a:lnRef idx="0">
            <a:scrgbClr r="0" g="0" b="0"/>
          </a:lnRef>
          <a:fillRef idx="0">
            <a:scrgbClr r="0" g="0" b="0"/>
          </a:fillRef>
          <a:effectRef idx="0">
            <a:scrgbClr r="0" g="0" b="0"/>
          </a:effectRef>
          <a:fontRef idx="minor"/>
        </p:style>
        <p:txBody>
          <a:bodyPr/>
          <a:lstStyle/>
          <a:p>
            <a:endParaRPr lang="de-DE"/>
          </a:p>
        </p:txBody>
      </p:sp>
      <p:sp>
        <p:nvSpPr>
          <p:cNvPr id="19" name="CustomShape 18">
            <a:extLst>
              <a:ext uri="{FF2B5EF4-FFF2-40B4-BE49-F238E27FC236}">
                <a16:creationId xmlns:a16="http://schemas.microsoft.com/office/drawing/2014/main" id="{6A183C92-2DE6-2766-070A-C79CDEEAA793}"/>
              </a:ext>
            </a:extLst>
          </p:cNvPr>
          <p:cNvSpPr/>
          <p:nvPr/>
        </p:nvSpPr>
        <p:spPr>
          <a:xfrm>
            <a:off x="4882989" y="5457600"/>
            <a:ext cx="1855440" cy="327960"/>
          </a:xfrm>
          <a:custGeom>
            <a:avLst/>
            <a:gdLst/>
            <a:ahLst/>
            <a:cxnLst/>
            <a:rect l="l" t="t" r="r" b="b"/>
            <a:pathLst>
              <a:path w="1747" h="289">
                <a:moveTo>
                  <a:pt x="1458" y="288"/>
                </a:moveTo>
                <a:lnTo>
                  <a:pt x="1458" y="181"/>
                </a:lnTo>
                <a:lnTo>
                  <a:pt x="0" y="181"/>
                </a:lnTo>
                <a:lnTo>
                  <a:pt x="0" y="107"/>
                </a:lnTo>
                <a:lnTo>
                  <a:pt x="1458" y="107"/>
                </a:lnTo>
                <a:lnTo>
                  <a:pt x="1458" y="0"/>
                </a:lnTo>
                <a:lnTo>
                  <a:pt x="1746" y="144"/>
                </a:lnTo>
                <a:lnTo>
                  <a:pt x="1458" y="288"/>
                </a:lnTo>
              </a:path>
            </a:pathLst>
          </a:custGeom>
          <a:gradFill>
            <a:gsLst>
              <a:gs pos="0">
                <a:srgbClr val="656599"/>
              </a:gs>
              <a:gs pos="100000">
                <a:srgbClr val="D0D0E0"/>
              </a:gs>
            </a:gsLst>
            <a:lin ang="0"/>
          </a:gradFill>
          <a:ln w="12600">
            <a:noFill/>
          </a:ln>
          <a:effectLst>
            <a:outerShdw dist="35921" dir="2700000" algn="ctr" rotWithShape="0">
              <a:srgbClr val="808080"/>
            </a:outerShdw>
          </a:effectLst>
        </p:spPr>
        <p:style>
          <a:lnRef idx="0">
            <a:scrgbClr r="0" g="0" b="0"/>
          </a:lnRef>
          <a:fillRef idx="0">
            <a:scrgbClr r="0" g="0" b="0"/>
          </a:fillRef>
          <a:effectRef idx="0">
            <a:scrgbClr r="0" g="0" b="0"/>
          </a:effectRef>
          <a:fontRef idx="minor"/>
        </p:style>
        <p:txBody>
          <a:bodyPr/>
          <a:lstStyle/>
          <a:p>
            <a:endParaRPr lang="de-DE"/>
          </a:p>
        </p:txBody>
      </p:sp>
      <p:sp>
        <p:nvSpPr>
          <p:cNvPr id="20" name="CustomShape 19">
            <a:extLst>
              <a:ext uri="{FF2B5EF4-FFF2-40B4-BE49-F238E27FC236}">
                <a16:creationId xmlns:a16="http://schemas.microsoft.com/office/drawing/2014/main" id="{88FC1713-D3A7-C882-53EA-680342003989}"/>
              </a:ext>
            </a:extLst>
          </p:cNvPr>
          <p:cNvSpPr/>
          <p:nvPr/>
        </p:nvSpPr>
        <p:spPr>
          <a:xfrm>
            <a:off x="4789389" y="5275440"/>
            <a:ext cx="1964520" cy="305640"/>
          </a:xfrm>
          <a:prstGeom prst="rect">
            <a:avLst/>
          </a:prstGeom>
          <a:noFill/>
          <a:ln w="9360">
            <a:noFill/>
          </a:ln>
        </p:spPr>
        <p:style>
          <a:lnRef idx="0">
            <a:scrgbClr r="0" g="0" b="0"/>
          </a:lnRef>
          <a:fillRef idx="0">
            <a:scrgbClr r="0" g="0" b="0"/>
          </a:fillRef>
          <a:effectRef idx="0">
            <a:scrgbClr r="0" g="0" b="0"/>
          </a:effectRef>
          <a:fontRef idx="minor"/>
        </p:style>
        <p:txBody>
          <a:bodyPr lIns="92160" tIns="46080" rIns="92160" bIns="46080"/>
          <a:lstStyle/>
          <a:p>
            <a:pPr>
              <a:lnSpc>
                <a:spcPct val="100000"/>
              </a:lnSpc>
            </a:pPr>
            <a:r>
              <a:rPr lang="de-DE" sz="1400" b="1" strike="noStrike" spc="-1">
                <a:solidFill>
                  <a:srgbClr val="000000"/>
                </a:solidFill>
                <a:uFill>
                  <a:solidFill>
                    <a:srgbClr val="FFFFFF"/>
                  </a:solidFill>
                </a:uFill>
                <a:latin typeface="Calibri"/>
              </a:rPr>
              <a:t>Topics and functions</a:t>
            </a:r>
            <a:endParaRPr lang="de-DE" sz="1800" b="0" strike="noStrike" spc="-1">
              <a:solidFill>
                <a:srgbClr val="000000"/>
              </a:solidFill>
              <a:uFill>
                <a:solidFill>
                  <a:srgbClr val="FFFFFF"/>
                </a:solidFill>
              </a:uFill>
              <a:latin typeface="Arial"/>
            </a:endParaRPr>
          </a:p>
        </p:txBody>
      </p:sp>
      <p:sp>
        <p:nvSpPr>
          <p:cNvPr id="21" name="CustomShape 20">
            <a:extLst>
              <a:ext uri="{FF2B5EF4-FFF2-40B4-BE49-F238E27FC236}">
                <a16:creationId xmlns:a16="http://schemas.microsoft.com/office/drawing/2014/main" id="{7EF1C856-7DF3-19FF-F439-13B2D2E3ED1D}"/>
              </a:ext>
            </a:extLst>
          </p:cNvPr>
          <p:cNvSpPr/>
          <p:nvPr/>
        </p:nvSpPr>
        <p:spPr>
          <a:xfrm rot="16200000">
            <a:off x="3538389" y="3897360"/>
            <a:ext cx="2099160" cy="518760"/>
          </a:xfrm>
          <a:prstGeom prst="rect">
            <a:avLst/>
          </a:prstGeom>
          <a:noFill/>
          <a:ln w="9360">
            <a:noFill/>
          </a:ln>
        </p:spPr>
        <p:style>
          <a:lnRef idx="0">
            <a:scrgbClr r="0" g="0" b="0"/>
          </a:lnRef>
          <a:fillRef idx="0">
            <a:scrgbClr r="0" g="0" b="0"/>
          </a:fillRef>
          <a:effectRef idx="0">
            <a:scrgbClr r="0" g="0" b="0"/>
          </a:effectRef>
          <a:fontRef idx="minor"/>
        </p:style>
        <p:txBody>
          <a:bodyPr lIns="92160" tIns="46080" rIns="92160" bIns="46080"/>
          <a:lstStyle/>
          <a:p>
            <a:pPr algn="ctr">
              <a:lnSpc>
                <a:spcPct val="100000"/>
              </a:lnSpc>
            </a:pPr>
            <a:r>
              <a:rPr lang="de-DE" sz="1400" b="1" strike="noStrike" spc="-1">
                <a:solidFill>
                  <a:srgbClr val="000000"/>
                </a:solidFill>
                <a:uFill>
                  <a:solidFill>
                    <a:srgbClr val="FFFFFF"/>
                  </a:solidFill>
                </a:uFill>
                <a:latin typeface="Calibri"/>
              </a:rPr>
              <a:t>Level of detail / intensity of sampling</a:t>
            </a:r>
            <a:endParaRPr lang="de-DE" sz="1800" b="0" strike="noStrike" spc="-1">
              <a:solidFill>
                <a:srgbClr val="000000"/>
              </a:solidFill>
              <a:uFill>
                <a:solidFill>
                  <a:srgbClr val="FFFFFF"/>
                </a:solidFill>
              </a:uFill>
              <a:latin typeface="Arial"/>
            </a:endParaRPr>
          </a:p>
        </p:txBody>
      </p:sp>
      <p:sp>
        <p:nvSpPr>
          <p:cNvPr id="22" name="CustomShape 21">
            <a:extLst>
              <a:ext uri="{FF2B5EF4-FFF2-40B4-BE49-F238E27FC236}">
                <a16:creationId xmlns:a16="http://schemas.microsoft.com/office/drawing/2014/main" id="{BA73F4EB-2B9B-3CC7-A285-7972BEAF1799}"/>
              </a:ext>
            </a:extLst>
          </p:cNvPr>
          <p:cNvSpPr/>
          <p:nvPr/>
        </p:nvSpPr>
        <p:spPr>
          <a:xfrm>
            <a:off x="8220549" y="4495320"/>
            <a:ext cx="1305720" cy="305280"/>
          </a:xfrm>
          <a:prstGeom prst="accentBorderCallout2">
            <a:avLst>
              <a:gd name="adj1" fmla="val 25352"/>
              <a:gd name="adj2" fmla="val -3907"/>
              <a:gd name="adj3" fmla="val 25352"/>
              <a:gd name="adj4" fmla="val -35722"/>
              <a:gd name="adj5" fmla="val -79311"/>
              <a:gd name="adj6" fmla="val -83199"/>
            </a:avLst>
          </a:prstGeom>
          <a:solidFill>
            <a:srgbClr val="ABFFAB"/>
          </a:solidFill>
          <a:ln w="12600">
            <a:solidFill>
              <a:srgbClr val="000000"/>
            </a:solidFill>
            <a:miter/>
          </a:ln>
        </p:spPr>
        <p:style>
          <a:lnRef idx="0">
            <a:scrgbClr r="0" g="0" b="0"/>
          </a:lnRef>
          <a:fillRef idx="0">
            <a:scrgbClr r="0" g="0" b="0"/>
          </a:fillRef>
          <a:effectRef idx="0">
            <a:scrgbClr r="0" g="0" b="0"/>
          </a:effectRef>
          <a:fontRef idx="minor"/>
        </p:style>
        <p:txBody>
          <a:bodyPr lIns="90000" tIns="45000" rIns="90000" bIns="45000" anchor="ctr" anchorCtr="1"/>
          <a:lstStyle/>
          <a:p>
            <a:pPr algn="ctr">
              <a:lnSpc>
                <a:spcPct val="100000"/>
              </a:lnSpc>
            </a:pPr>
            <a:r>
              <a:rPr lang="de-DE" sz="1400" b="1" strike="noStrike" spc="-1">
                <a:solidFill>
                  <a:srgbClr val="000000"/>
                </a:solidFill>
                <a:uFill>
                  <a:solidFill>
                    <a:srgbClr val="FFFFFF"/>
                  </a:solidFill>
                </a:uFill>
                <a:latin typeface="Calibri"/>
              </a:rPr>
              <a:t>Process audit</a:t>
            </a:r>
            <a:endParaRPr lang="de-DE" sz="1800" b="0" strike="noStrike" spc="-1">
              <a:solidFill>
                <a:srgbClr val="000000"/>
              </a:solidFill>
              <a:uFill>
                <a:solidFill>
                  <a:srgbClr val="FFFFFF"/>
                </a:solidFill>
              </a:uFill>
              <a:latin typeface="Arial"/>
            </a:endParaRPr>
          </a:p>
        </p:txBody>
      </p:sp>
    </p:spTree>
    <p:extLst>
      <p:ext uri="{BB962C8B-B14F-4D97-AF65-F5344CB8AC3E}">
        <p14:creationId xmlns:p14="http://schemas.microsoft.com/office/powerpoint/2010/main" val="2395004083"/>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D6FF015-0F51-56B5-73DD-DE81D3A2EF4C}"/>
              </a:ext>
            </a:extLst>
          </p:cNvPr>
          <p:cNvSpPr>
            <a:spLocks noGrp="1"/>
          </p:cNvSpPr>
          <p:nvPr>
            <p:ph type="title"/>
          </p:nvPr>
        </p:nvSpPr>
        <p:spPr/>
        <p:txBody>
          <a:bodyPr/>
          <a:lstStyle/>
          <a:p>
            <a:r>
              <a:rPr lang="en-GB" dirty="0"/>
              <a:t>Audit types (2/2)</a:t>
            </a:r>
          </a:p>
        </p:txBody>
      </p:sp>
      <p:sp>
        <p:nvSpPr>
          <p:cNvPr id="3" name="Inhaltsplatzhalter 2">
            <a:extLst>
              <a:ext uri="{FF2B5EF4-FFF2-40B4-BE49-F238E27FC236}">
                <a16:creationId xmlns:a16="http://schemas.microsoft.com/office/drawing/2014/main" id="{2F0BC048-E45A-DCA4-9924-4ADEC2A2B830}"/>
              </a:ext>
            </a:extLst>
          </p:cNvPr>
          <p:cNvSpPr>
            <a:spLocks noGrp="1"/>
          </p:cNvSpPr>
          <p:nvPr>
            <p:ph idx="1"/>
          </p:nvPr>
        </p:nvSpPr>
        <p:spPr/>
        <p:txBody>
          <a:bodyPr/>
          <a:lstStyle/>
          <a:p>
            <a:r>
              <a:rPr lang="en-US" dirty="0"/>
              <a:t>Internal audit:</a:t>
            </a:r>
          </a:p>
          <a:p>
            <a:pPr lvl="1"/>
            <a:r>
              <a:rPr lang="en-US" dirty="0"/>
              <a:t>Conducted under the direct responsibility and control of an </a:t>
            </a:r>
            <a:r>
              <a:rPr lang="en-US" dirty="0" err="1"/>
              <a:t>organisation</a:t>
            </a:r>
            <a:r>
              <a:rPr lang="en-US" dirty="0"/>
              <a:t> or federation within their own boundaries</a:t>
            </a:r>
          </a:p>
          <a:p>
            <a:pPr lvl="1"/>
            <a:r>
              <a:rPr lang="en-US" dirty="0"/>
              <a:t>Carried out by and internal or external auditor</a:t>
            </a:r>
          </a:p>
          <a:p>
            <a:r>
              <a:rPr lang="en-US" dirty="0"/>
              <a:t>External audit:</a:t>
            </a:r>
          </a:p>
          <a:p>
            <a:pPr lvl="1"/>
            <a:r>
              <a:rPr lang="en-US" dirty="0"/>
              <a:t>Conducted under the responsibility and control of an external organization</a:t>
            </a:r>
          </a:p>
          <a:p>
            <a:pPr lvl="1"/>
            <a:r>
              <a:rPr lang="en-US" dirty="0"/>
              <a:t>Carried out by an external auditor</a:t>
            </a:r>
          </a:p>
          <a:p>
            <a:r>
              <a:rPr lang="en-US" dirty="0"/>
              <a:t>Certification audits (e.g. against FitSM-1, ISO/IEC 20000-1) are always external audits.</a:t>
            </a:r>
          </a:p>
        </p:txBody>
      </p:sp>
      <p:sp>
        <p:nvSpPr>
          <p:cNvPr id="4" name="Foliennummernplatzhalter 3">
            <a:extLst>
              <a:ext uri="{FF2B5EF4-FFF2-40B4-BE49-F238E27FC236}">
                <a16:creationId xmlns:a16="http://schemas.microsoft.com/office/drawing/2014/main" id="{BBD06316-4FAE-AB98-6EC2-516CDD3AC834}"/>
              </a:ext>
            </a:extLst>
          </p:cNvPr>
          <p:cNvSpPr>
            <a:spLocks noGrp="1"/>
          </p:cNvSpPr>
          <p:nvPr>
            <p:ph type="sldNum" sz="quarter" idx="12"/>
          </p:nvPr>
        </p:nvSpPr>
        <p:spPr/>
        <p:txBody>
          <a:bodyPr/>
          <a:lstStyle/>
          <a:p>
            <a:fld id="{43507AEB-23B8-F142-83A3-458C56B10093}" type="slidenum">
              <a:rPr lang="en-US" smtClean="0"/>
              <a:t>112</a:t>
            </a:fld>
            <a:endParaRPr lang="en-US"/>
          </a:p>
        </p:txBody>
      </p:sp>
    </p:spTree>
    <p:extLst>
      <p:ext uri="{BB962C8B-B14F-4D97-AF65-F5344CB8AC3E}">
        <p14:creationId xmlns:p14="http://schemas.microsoft.com/office/powerpoint/2010/main" val="1089958949"/>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D6FF015-0F51-56B5-73DD-DE81D3A2EF4C}"/>
              </a:ext>
            </a:extLst>
          </p:cNvPr>
          <p:cNvSpPr>
            <a:spLocks noGrp="1"/>
          </p:cNvSpPr>
          <p:nvPr>
            <p:ph type="title"/>
          </p:nvPr>
        </p:nvSpPr>
        <p:spPr/>
        <p:txBody>
          <a:bodyPr/>
          <a:lstStyle/>
          <a:p>
            <a:r>
              <a:rPr lang="en-GB" dirty="0"/>
              <a:t>Important terms</a:t>
            </a:r>
          </a:p>
        </p:txBody>
      </p:sp>
      <p:sp>
        <p:nvSpPr>
          <p:cNvPr id="3" name="Inhaltsplatzhalter 2">
            <a:extLst>
              <a:ext uri="{FF2B5EF4-FFF2-40B4-BE49-F238E27FC236}">
                <a16:creationId xmlns:a16="http://schemas.microsoft.com/office/drawing/2014/main" id="{2F0BC048-E45A-DCA4-9924-4ADEC2A2B830}"/>
              </a:ext>
            </a:extLst>
          </p:cNvPr>
          <p:cNvSpPr>
            <a:spLocks noGrp="1"/>
          </p:cNvSpPr>
          <p:nvPr>
            <p:ph idx="1"/>
          </p:nvPr>
        </p:nvSpPr>
        <p:spPr/>
        <p:txBody>
          <a:bodyPr>
            <a:normAutofit fontScale="85000" lnSpcReduction="10000"/>
          </a:bodyPr>
          <a:lstStyle/>
          <a:p>
            <a:r>
              <a:rPr lang="en-GB" dirty="0"/>
              <a:t>Audit program: Entirety of audits planned on a given subject matter for a defined period of time (e.g. 3 years)</a:t>
            </a:r>
          </a:p>
          <a:p>
            <a:r>
              <a:rPr lang="en-GB" dirty="0"/>
              <a:t>Audit plan: Description and schedule of the activities, arrangements and logistics for one specific audit</a:t>
            </a:r>
          </a:p>
          <a:p>
            <a:r>
              <a:rPr lang="en-GB" dirty="0"/>
              <a:t>Audit scope: Extent and boundaries of an audit (e.g. defining the organisations, units, locations, management systems, processes etc. that are subject to the audit)</a:t>
            </a:r>
          </a:p>
          <a:p>
            <a:r>
              <a:rPr lang="en-GB" dirty="0"/>
              <a:t>Audit criteria: Requirements against which audit evidence are compared</a:t>
            </a:r>
          </a:p>
          <a:p>
            <a:r>
              <a:rPr lang="en-GB" dirty="0"/>
              <a:t>Audit evidence: Verifiable fact or information which is relevant to the audit criteria</a:t>
            </a:r>
          </a:p>
          <a:p>
            <a:r>
              <a:rPr lang="en-GB" dirty="0"/>
              <a:t>Audit finding: Result of comparing and evaluating audit evidence against audit criteria</a:t>
            </a:r>
          </a:p>
          <a:p>
            <a:r>
              <a:rPr lang="en-GB" dirty="0"/>
              <a:t>Audit conclusion: Overall outcome of an audit, after consideration of the audit objective and all audit findings</a:t>
            </a:r>
          </a:p>
        </p:txBody>
      </p:sp>
      <p:sp>
        <p:nvSpPr>
          <p:cNvPr id="4" name="Foliennummernplatzhalter 3">
            <a:extLst>
              <a:ext uri="{FF2B5EF4-FFF2-40B4-BE49-F238E27FC236}">
                <a16:creationId xmlns:a16="http://schemas.microsoft.com/office/drawing/2014/main" id="{BBD06316-4FAE-AB98-6EC2-516CDD3AC834}"/>
              </a:ext>
            </a:extLst>
          </p:cNvPr>
          <p:cNvSpPr>
            <a:spLocks noGrp="1"/>
          </p:cNvSpPr>
          <p:nvPr>
            <p:ph type="sldNum" sz="quarter" idx="12"/>
          </p:nvPr>
        </p:nvSpPr>
        <p:spPr/>
        <p:txBody>
          <a:bodyPr/>
          <a:lstStyle/>
          <a:p>
            <a:fld id="{43507AEB-23B8-F142-83A3-458C56B10093}" type="slidenum">
              <a:rPr lang="en-US" smtClean="0"/>
              <a:t>113</a:t>
            </a:fld>
            <a:endParaRPr lang="en-US"/>
          </a:p>
        </p:txBody>
      </p:sp>
    </p:spTree>
    <p:extLst>
      <p:ext uri="{BB962C8B-B14F-4D97-AF65-F5344CB8AC3E}">
        <p14:creationId xmlns:p14="http://schemas.microsoft.com/office/powerpoint/2010/main" val="4175765385"/>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D6FF015-0F51-56B5-73DD-DE81D3A2EF4C}"/>
              </a:ext>
            </a:extLst>
          </p:cNvPr>
          <p:cNvSpPr>
            <a:spLocks noGrp="1"/>
          </p:cNvSpPr>
          <p:nvPr>
            <p:ph type="title"/>
          </p:nvPr>
        </p:nvSpPr>
        <p:spPr/>
        <p:txBody>
          <a:bodyPr/>
          <a:lstStyle/>
          <a:p>
            <a:r>
              <a:rPr lang="en-GB" dirty="0"/>
              <a:t>Audit evidence and audit findings</a:t>
            </a:r>
          </a:p>
        </p:txBody>
      </p:sp>
      <p:sp>
        <p:nvSpPr>
          <p:cNvPr id="3" name="Inhaltsplatzhalter 2">
            <a:extLst>
              <a:ext uri="{FF2B5EF4-FFF2-40B4-BE49-F238E27FC236}">
                <a16:creationId xmlns:a16="http://schemas.microsoft.com/office/drawing/2014/main" id="{2F0BC048-E45A-DCA4-9924-4ADEC2A2B830}"/>
              </a:ext>
            </a:extLst>
          </p:cNvPr>
          <p:cNvSpPr>
            <a:spLocks noGrp="1"/>
          </p:cNvSpPr>
          <p:nvPr>
            <p:ph idx="1"/>
          </p:nvPr>
        </p:nvSpPr>
        <p:spPr/>
        <p:txBody>
          <a:bodyPr>
            <a:normAutofit fontScale="92500" lnSpcReduction="20000"/>
          </a:bodyPr>
          <a:lstStyle/>
          <a:p>
            <a:r>
              <a:rPr lang="en-US" dirty="0"/>
              <a:t>Typical types of audit evidence:</a:t>
            </a:r>
          </a:p>
          <a:p>
            <a:pPr lvl="1"/>
            <a:r>
              <a:rPr lang="en-US" dirty="0"/>
              <a:t>Documentation (including records of activities performed)</a:t>
            </a:r>
          </a:p>
          <a:p>
            <a:pPr lvl="1"/>
            <a:r>
              <a:rPr lang="en-US" dirty="0"/>
              <a:t>Interviews</a:t>
            </a:r>
          </a:p>
          <a:p>
            <a:pPr lvl="1"/>
            <a:r>
              <a:rPr lang="en-US" dirty="0"/>
              <a:t>Observations of activities or facts</a:t>
            </a:r>
          </a:p>
          <a:p>
            <a:endParaRPr lang="en-US" dirty="0"/>
          </a:p>
          <a:p>
            <a:r>
              <a:rPr lang="en-US" dirty="0"/>
              <a:t>Typical scheme for audit findings</a:t>
            </a:r>
          </a:p>
          <a:p>
            <a:pPr lvl="1"/>
            <a:r>
              <a:rPr lang="en-US" dirty="0"/>
              <a:t>Conformity (C)</a:t>
            </a:r>
          </a:p>
          <a:p>
            <a:pPr lvl="1"/>
            <a:r>
              <a:rPr lang="en-US" dirty="0"/>
              <a:t>Nonconformity (NC)</a:t>
            </a:r>
          </a:p>
          <a:p>
            <a:pPr lvl="2"/>
            <a:r>
              <a:rPr lang="en-US" dirty="0"/>
              <a:t>Minor nonconformity</a:t>
            </a:r>
            <a:r>
              <a:rPr lang="en-US" dirty="0">
                <a:sym typeface="Wingdings" panose="05000000000000000000" pitchFamily="2" charset="2"/>
              </a:rPr>
              <a:t> </a:t>
            </a:r>
            <a:endParaRPr lang="en-US" dirty="0"/>
          </a:p>
          <a:p>
            <a:pPr lvl="2"/>
            <a:r>
              <a:rPr lang="en-US" dirty="0"/>
              <a:t>Major nonconformity </a:t>
            </a:r>
            <a:r>
              <a:rPr lang="en-US" dirty="0">
                <a:sym typeface="Wingdings" panose="05000000000000000000" pitchFamily="2" charset="2"/>
              </a:rPr>
              <a:t> e.g. full process not in place, effectiveness of the management system in danger</a:t>
            </a:r>
          </a:p>
          <a:p>
            <a:pPr lvl="1"/>
            <a:r>
              <a:rPr lang="en-US" dirty="0">
                <a:sym typeface="Wingdings" panose="05000000000000000000" pitchFamily="2" charset="2"/>
              </a:rPr>
              <a:t>Opportunity for improvement (OFI)</a:t>
            </a:r>
          </a:p>
          <a:p>
            <a:pPr lvl="1"/>
            <a:r>
              <a:rPr lang="en-US" dirty="0">
                <a:sym typeface="Wingdings" panose="05000000000000000000" pitchFamily="2" charset="2"/>
              </a:rPr>
              <a:t>Positive aspect (PA)</a:t>
            </a:r>
            <a:endParaRPr lang="en-US" dirty="0"/>
          </a:p>
        </p:txBody>
      </p:sp>
      <p:sp>
        <p:nvSpPr>
          <p:cNvPr id="4" name="Foliennummernplatzhalter 3">
            <a:extLst>
              <a:ext uri="{FF2B5EF4-FFF2-40B4-BE49-F238E27FC236}">
                <a16:creationId xmlns:a16="http://schemas.microsoft.com/office/drawing/2014/main" id="{BBD06316-4FAE-AB98-6EC2-516CDD3AC834}"/>
              </a:ext>
            </a:extLst>
          </p:cNvPr>
          <p:cNvSpPr>
            <a:spLocks noGrp="1"/>
          </p:cNvSpPr>
          <p:nvPr>
            <p:ph type="sldNum" sz="quarter" idx="12"/>
          </p:nvPr>
        </p:nvSpPr>
        <p:spPr/>
        <p:txBody>
          <a:bodyPr/>
          <a:lstStyle/>
          <a:p>
            <a:fld id="{43507AEB-23B8-F142-83A3-458C56B10093}" type="slidenum">
              <a:rPr lang="en-US" smtClean="0"/>
              <a:t>114</a:t>
            </a:fld>
            <a:endParaRPr lang="en-US"/>
          </a:p>
        </p:txBody>
      </p:sp>
    </p:spTree>
    <p:extLst>
      <p:ext uri="{BB962C8B-B14F-4D97-AF65-F5344CB8AC3E}">
        <p14:creationId xmlns:p14="http://schemas.microsoft.com/office/powerpoint/2010/main" val="4233942708"/>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D6FF015-0F51-56B5-73DD-DE81D3A2EF4C}"/>
              </a:ext>
            </a:extLst>
          </p:cNvPr>
          <p:cNvSpPr>
            <a:spLocks noGrp="1"/>
          </p:cNvSpPr>
          <p:nvPr>
            <p:ph type="title"/>
          </p:nvPr>
        </p:nvSpPr>
        <p:spPr/>
        <p:txBody>
          <a:bodyPr/>
          <a:lstStyle/>
          <a:p>
            <a:r>
              <a:rPr lang="en-GB" dirty="0"/>
              <a:t>Roles related to an audit</a:t>
            </a:r>
          </a:p>
        </p:txBody>
      </p:sp>
      <p:graphicFrame>
        <p:nvGraphicFramePr>
          <p:cNvPr id="5" name="Inhaltsplatzhalter 4">
            <a:extLst>
              <a:ext uri="{FF2B5EF4-FFF2-40B4-BE49-F238E27FC236}">
                <a16:creationId xmlns:a16="http://schemas.microsoft.com/office/drawing/2014/main" id="{1953ADAA-1BFF-01C4-3304-E59C1A0BD2BB}"/>
              </a:ext>
            </a:extLst>
          </p:cNvPr>
          <p:cNvGraphicFramePr>
            <a:graphicFrameLocks noGrp="1"/>
          </p:cNvGraphicFramePr>
          <p:nvPr>
            <p:ph idx="1"/>
            <p:extLst>
              <p:ext uri="{D42A27DB-BD31-4B8C-83A1-F6EECF244321}">
                <p14:modId xmlns:p14="http://schemas.microsoft.com/office/powerpoint/2010/main" val="3180090259"/>
              </p:ext>
            </p:extLst>
          </p:nvPr>
        </p:nvGraphicFramePr>
        <p:xfrm>
          <a:off x="609600" y="1696598"/>
          <a:ext cx="10972800" cy="462601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Foliennummernplatzhalter 3">
            <a:extLst>
              <a:ext uri="{FF2B5EF4-FFF2-40B4-BE49-F238E27FC236}">
                <a16:creationId xmlns:a16="http://schemas.microsoft.com/office/drawing/2014/main" id="{BBD06316-4FAE-AB98-6EC2-516CDD3AC834}"/>
              </a:ext>
            </a:extLst>
          </p:cNvPr>
          <p:cNvSpPr>
            <a:spLocks noGrp="1"/>
          </p:cNvSpPr>
          <p:nvPr>
            <p:ph type="sldNum" sz="quarter" idx="12"/>
          </p:nvPr>
        </p:nvSpPr>
        <p:spPr/>
        <p:txBody>
          <a:bodyPr/>
          <a:lstStyle/>
          <a:p>
            <a:fld id="{43507AEB-23B8-F142-83A3-458C56B10093}" type="slidenum">
              <a:rPr lang="en-US" smtClean="0"/>
              <a:t>115</a:t>
            </a:fld>
            <a:endParaRPr lang="en-US"/>
          </a:p>
        </p:txBody>
      </p:sp>
    </p:spTree>
    <p:extLst>
      <p:ext uri="{BB962C8B-B14F-4D97-AF65-F5344CB8AC3E}">
        <p14:creationId xmlns:p14="http://schemas.microsoft.com/office/powerpoint/2010/main" val="2321183626"/>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D6FF015-0F51-56B5-73DD-DE81D3A2EF4C}"/>
              </a:ext>
            </a:extLst>
          </p:cNvPr>
          <p:cNvSpPr>
            <a:spLocks noGrp="1"/>
          </p:cNvSpPr>
          <p:nvPr>
            <p:ph type="title"/>
          </p:nvPr>
        </p:nvSpPr>
        <p:spPr/>
        <p:txBody>
          <a:bodyPr/>
          <a:lstStyle/>
          <a:p>
            <a:r>
              <a:rPr lang="en-GB" dirty="0"/>
              <a:t>Managing an audit program</a:t>
            </a:r>
          </a:p>
        </p:txBody>
      </p:sp>
      <p:sp>
        <p:nvSpPr>
          <p:cNvPr id="4" name="Foliennummernplatzhalter 3">
            <a:extLst>
              <a:ext uri="{FF2B5EF4-FFF2-40B4-BE49-F238E27FC236}">
                <a16:creationId xmlns:a16="http://schemas.microsoft.com/office/drawing/2014/main" id="{BBD06316-4FAE-AB98-6EC2-516CDD3AC834}"/>
              </a:ext>
            </a:extLst>
          </p:cNvPr>
          <p:cNvSpPr>
            <a:spLocks noGrp="1"/>
          </p:cNvSpPr>
          <p:nvPr>
            <p:ph type="sldNum" sz="quarter" idx="12"/>
          </p:nvPr>
        </p:nvSpPr>
        <p:spPr/>
        <p:txBody>
          <a:bodyPr/>
          <a:lstStyle/>
          <a:p>
            <a:fld id="{43507AEB-23B8-F142-83A3-458C56B10093}" type="slidenum">
              <a:rPr lang="en-US" smtClean="0"/>
              <a:t>116</a:t>
            </a:fld>
            <a:endParaRPr lang="en-US"/>
          </a:p>
        </p:txBody>
      </p:sp>
      <p:sp>
        <p:nvSpPr>
          <p:cNvPr id="5" name="CustomShape 3">
            <a:extLst>
              <a:ext uri="{FF2B5EF4-FFF2-40B4-BE49-F238E27FC236}">
                <a16:creationId xmlns:a16="http://schemas.microsoft.com/office/drawing/2014/main" id="{F39F39CF-7332-BBBC-C895-82531A68387C}"/>
              </a:ext>
            </a:extLst>
          </p:cNvPr>
          <p:cNvSpPr/>
          <p:nvPr/>
        </p:nvSpPr>
        <p:spPr>
          <a:xfrm>
            <a:off x="4863669" y="1736319"/>
            <a:ext cx="2808360" cy="418680"/>
          </a:xfrm>
          <a:prstGeom prst="roundRect">
            <a:avLst>
              <a:gd name="adj" fmla="val 16667"/>
            </a:avLst>
          </a:prstGeom>
          <a:solidFill>
            <a:srgbClr val="FFFFFF"/>
          </a:solidFill>
          <a:ln w="12600">
            <a:solidFill>
              <a:srgbClr val="000000"/>
            </a:solidFill>
            <a:round/>
          </a:ln>
        </p:spPr>
        <p:style>
          <a:lnRef idx="0">
            <a:scrgbClr r="0" g="0" b="0"/>
          </a:lnRef>
          <a:fillRef idx="0">
            <a:scrgbClr r="0" g="0" b="0"/>
          </a:fillRef>
          <a:effectRef idx="0">
            <a:scrgbClr r="0" g="0" b="0"/>
          </a:effectRef>
          <a:fontRef idx="minor"/>
        </p:style>
        <p:txBody>
          <a:bodyPr wrap="none" lIns="90000" tIns="45000" rIns="90000" bIns="45000" anchor="ctr" anchorCtr="1"/>
          <a:lstStyle/>
          <a:p>
            <a:pPr>
              <a:lnSpc>
                <a:spcPct val="100000"/>
              </a:lnSpc>
            </a:pPr>
            <a:r>
              <a:rPr lang="de-DE" sz="1200" b="1" strike="noStrike" spc="-1">
                <a:solidFill>
                  <a:srgbClr val="000000"/>
                </a:solidFill>
                <a:uFill>
                  <a:solidFill>
                    <a:srgbClr val="FFFFFF"/>
                  </a:solidFill>
                </a:uFill>
                <a:latin typeface="Calibri"/>
              </a:rPr>
              <a:t>Establishing the audit programme objectives</a:t>
            </a:r>
            <a:endParaRPr lang="de-DE" sz="1800" b="0" strike="noStrike" spc="-1">
              <a:solidFill>
                <a:srgbClr val="000000"/>
              </a:solidFill>
              <a:uFill>
                <a:solidFill>
                  <a:srgbClr val="FFFFFF"/>
                </a:solidFill>
              </a:uFill>
              <a:latin typeface="Arial"/>
            </a:endParaRPr>
          </a:p>
        </p:txBody>
      </p:sp>
      <p:sp>
        <p:nvSpPr>
          <p:cNvPr id="6" name="CustomShape 4">
            <a:extLst>
              <a:ext uri="{FF2B5EF4-FFF2-40B4-BE49-F238E27FC236}">
                <a16:creationId xmlns:a16="http://schemas.microsoft.com/office/drawing/2014/main" id="{88552F01-0AD9-3EA8-C5FB-E6C95F7FD899}"/>
              </a:ext>
            </a:extLst>
          </p:cNvPr>
          <p:cNvSpPr/>
          <p:nvPr/>
        </p:nvSpPr>
        <p:spPr>
          <a:xfrm>
            <a:off x="4871589" y="2438679"/>
            <a:ext cx="2806200" cy="1203120"/>
          </a:xfrm>
          <a:prstGeom prst="rect">
            <a:avLst/>
          </a:prstGeom>
          <a:solidFill>
            <a:srgbClr val="FFFFFF"/>
          </a:solidFill>
          <a:ln w="3240">
            <a:solidFill>
              <a:srgbClr val="000000"/>
            </a:solidFill>
            <a:miter/>
          </a:ln>
        </p:spPr>
        <p:style>
          <a:lnRef idx="0">
            <a:scrgbClr r="0" g="0" b="0"/>
          </a:lnRef>
          <a:fillRef idx="0">
            <a:scrgbClr r="0" g="0" b="0"/>
          </a:fillRef>
          <a:effectRef idx="0">
            <a:scrgbClr r="0" g="0" b="0"/>
          </a:effectRef>
          <a:fontRef idx="minor"/>
        </p:style>
        <p:txBody>
          <a:bodyPr lIns="90000" tIns="45000" rIns="90000" bIns="45000" anchor="ctr"/>
          <a:lstStyle/>
          <a:p>
            <a:pPr marL="183960" indent="-183600" algn="ctr">
              <a:lnSpc>
                <a:spcPct val="90000"/>
              </a:lnSpc>
            </a:pPr>
            <a:r>
              <a:rPr lang="de-DE" sz="1200" b="1" strike="noStrike" spc="-1" dirty="0" err="1">
                <a:solidFill>
                  <a:srgbClr val="000000"/>
                </a:solidFill>
                <a:uFill>
                  <a:solidFill>
                    <a:srgbClr val="FFFFFF"/>
                  </a:solidFill>
                </a:uFill>
                <a:latin typeface="Calibri"/>
              </a:rPr>
              <a:t>Establishing</a:t>
            </a:r>
            <a:r>
              <a:rPr lang="de-DE" sz="1200" b="1" strike="noStrike" spc="-1" dirty="0">
                <a:solidFill>
                  <a:srgbClr val="000000"/>
                </a:solidFill>
                <a:uFill>
                  <a:solidFill>
                    <a:srgbClr val="FFFFFF"/>
                  </a:solidFill>
                </a:uFill>
                <a:latin typeface="Calibri"/>
              </a:rPr>
              <a:t> </a:t>
            </a:r>
            <a:r>
              <a:rPr lang="de-DE" sz="1200" b="1" strike="noStrike" spc="-1" dirty="0" err="1">
                <a:solidFill>
                  <a:srgbClr val="000000"/>
                </a:solidFill>
                <a:uFill>
                  <a:solidFill>
                    <a:srgbClr val="FFFFFF"/>
                  </a:solidFill>
                </a:uFill>
                <a:latin typeface="Calibri"/>
              </a:rPr>
              <a:t>the</a:t>
            </a:r>
            <a:r>
              <a:rPr lang="de-DE" sz="1200" b="1" strike="noStrike" spc="-1" dirty="0">
                <a:solidFill>
                  <a:srgbClr val="000000"/>
                </a:solidFill>
                <a:uFill>
                  <a:solidFill>
                    <a:srgbClr val="FFFFFF"/>
                  </a:solidFill>
                </a:uFill>
                <a:latin typeface="Calibri"/>
              </a:rPr>
              <a:t> </a:t>
            </a:r>
            <a:r>
              <a:rPr lang="de-DE" sz="1200" b="1" strike="noStrike" spc="-1" dirty="0" err="1">
                <a:solidFill>
                  <a:srgbClr val="000000"/>
                </a:solidFill>
                <a:uFill>
                  <a:solidFill>
                    <a:srgbClr val="FFFFFF"/>
                  </a:solidFill>
                </a:uFill>
                <a:latin typeface="Calibri"/>
              </a:rPr>
              <a:t>audit</a:t>
            </a:r>
            <a:r>
              <a:rPr lang="de-DE" sz="1200" b="1" strike="noStrike" spc="-1" dirty="0">
                <a:solidFill>
                  <a:srgbClr val="000000"/>
                </a:solidFill>
                <a:uFill>
                  <a:solidFill>
                    <a:srgbClr val="FFFFFF"/>
                  </a:solidFill>
                </a:uFill>
                <a:latin typeface="Calibri"/>
              </a:rPr>
              <a:t> </a:t>
            </a:r>
            <a:r>
              <a:rPr lang="de-DE" sz="1200" b="1" strike="noStrike" spc="-1" dirty="0" err="1">
                <a:solidFill>
                  <a:srgbClr val="000000"/>
                </a:solidFill>
                <a:uFill>
                  <a:solidFill>
                    <a:srgbClr val="FFFFFF"/>
                  </a:solidFill>
                </a:uFill>
                <a:latin typeface="Calibri"/>
              </a:rPr>
              <a:t>programme</a:t>
            </a:r>
            <a:endParaRPr lang="de-DE" sz="1800" b="0" strike="noStrike" spc="-1" dirty="0">
              <a:solidFill>
                <a:srgbClr val="000000"/>
              </a:solidFill>
              <a:uFill>
                <a:solidFill>
                  <a:srgbClr val="FFFFFF"/>
                </a:solidFill>
              </a:uFill>
              <a:latin typeface="Arial"/>
            </a:endParaRPr>
          </a:p>
          <a:p>
            <a:pPr marL="183960" indent="-183600">
              <a:lnSpc>
                <a:spcPct val="90000"/>
              </a:lnSpc>
              <a:buClr>
                <a:srgbClr val="000000"/>
              </a:buClr>
              <a:buFont typeface="Arial"/>
              <a:buChar char="•"/>
            </a:pPr>
            <a:r>
              <a:rPr lang="de-DE" sz="1200" b="0" strike="noStrike" spc="-1" dirty="0" err="1">
                <a:solidFill>
                  <a:srgbClr val="000000"/>
                </a:solidFill>
                <a:uFill>
                  <a:solidFill>
                    <a:srgbClr val="FFFFFF"/>
                  </a:solidFill>
                </a:uFill>
                <a:latin typeface="Calibri"/>
              </a:rPr>
              <a:t>Roles</a:t>
            </a:r>
            <a:r>
              <a:rPr lang="de-DE" sz="1200" b="0" strike="noStrike" spc="-1" dirty="0">
                <a:solidFill>
                  <a:srgbClr val="000000"/>
                </a:solidFill>
                <a:uFill>
                  <a:solidFill>
                    <a:srgbClr val="FFFFFF"/>
                  </a:solidFill>
                </a:uFill>
                <a:latin typeface="Calibri"/>
              </a:rPr>
              <a:t> and </a:t>
            </a:r>
            <a:r>
              <a:rPr lang="de-DE" sz="1200" b="0" strike="noStrike" spc="-1" dirty="0" err="1">
                <a:solidFill>
                  <a:srgbClr val="000000"/>
                </a:solidFill>
                <a:uFill>
                  <a:solidFill>
                    <a:srgbClr val="FFFFFF"/>
                  </a:solidFill>
                </a:uFill>
                <a:latin typeface="Calibri"/>
              </a:rPr>
              <a:t>responsibilities</a:t>
            </a:r>
            <a:endParaRPr lang="de-DE" sz="1800" b="0" strike="noStrike" spc="-1" dirty="0">
              <a:solidFill>
                <a:srgbClr val="000000"/>
              </a:solidFill>
              <a:uFill>
                <a:solidFill>
                  <a:srgbClr val="FFFFFF"/>
                </a:solidFill>
              </a:uFill>
              <a:latin typeface="Arial"/>
            </a:endParaRPr>
          </a:p>
          <a:p>
            <a:pPr marL="183960" indent="-183600">
              <a:lnSpc>
                <a:spcPct val="90000"/>
              </a:lnSpc>
              <a:buClr>
                <a:srgbClr val="000000"/>
              </a:buClr>
              <a:buFont typeface="Arial"/>
              <a:buChar char="•"/>
            </a:pPr>
            <a:r>
              <a:rPr lang="de-DE" sz="1200" b="0" strike="noStrike" spc="-1" dirty="0" err="1">
                <a:solidFill>
                  <a:srgbClr val="000000"/>
                </a:solidFill>
                <a:uFill>
                  <a:solidFill>
                    <a:srgbClr val="FFFFFF"/>
                  </a:solidFill>
                </a:uFill>
                <a:latin typeface="Calibri"/>
              </a:rPr>
              <a:t>Extent</a:t>
            </a:r>
            <a:endParaRPr lang="de-DE" sz="1800" b="0" strike="noStrike" spc="-1" dirty="0">
              <a:solidFill>
                <a:srgbClr val="000000"/>
              </a:solidFill>
              <a:uFill>
                <a:solidFill>
                  <a:srgbClr val="FFFFFF"/>
                </a:solidFill>
              </a:uFill>
              <a:latin typeface="Arial"/>
            </a:endParaRPr>
          </a:p>
          <a:p>
            <a:pPr marL="183960" indent="-183600">
              <a:lnSpc>
                <a:spcPct val="90000"/>
              </a:lnSpc>
              <a:buClr>
                <a:srgbClr val="000000"/>
              </a:buClr>
              <a:buFont typeface="Arial"/>
              <a:buChar char="•"/>
            </a:pPr>
            <a:r>
              <a:rPr lang="de-DE" sz="1200" b="0" strike="noStrike" spc="-1" dirty="0" err="1">
                <a:solidFill>
                  <a:srgbClr val="000000"/>
                </a:solidFill>
                <a:uFill>
                  <a:solidFill>
                    <a:srgbClr val="FFFFFF"/>
                  </a:solidFill>
                </a:uFill>
                <a:latin typeface="Calibri"/>
              </a:rPr>
              <a:t>Risks</a:t>
            </a:r>
            <a:endParaRPr lang="de-DE" sz="1800" b="0" strike="noStrike" spc="-1" dirty="0">
              <a:solidFill>
                <a:srgbClr val="000000"/>
              </a:solidFill>
              <a:uFill>
                <a:solidFill>
                  <a:srgbClr val="FFFFFF"/>
                </a:solidFill>
              </a:uFill>
              <a:latin typeface="Arial"/>
            </a:endParaRPr>
          </a:p>
          <a:p>
            <a:pPr marL="183960" indent="-183600">
              <a:lnSpc>
                <a:spcPct val="90000"/>
              </a:lnSpc>
              <a:buClr>
                <a:srgbClr val="000000"/>
              </a:buClr>
              <a:buFont typeface="Arial"/>
              <a:buChar char="•"/>
            </a:pPr>
            <a:r>
              <a:rPr lang="de-DE" sz="1200" b="0" strike="noStrike" spc="-1" dirty="0" err="1">
                <a:solidFill>
                  <a:srgbClr val="000000"/>
                </a:solidFill>
                <a:uFill>
                  <a:solidFill>
                    <a:srgbClr val="FFFFFF"/>
                  </a:solidFill>
                </a:uFill>
                <a:latin typeface="Calibri"/>
              </a:rPr>
              <a:t>Procedures</a:t>
            </a:r>
            <a:endParaRPr lang="de-DE" sz="1800" b="0" strike="noStrike" spc="-1" dirty="0">
              <a:solidFill>
                <a:srgbClr val="000000"/>
              </a:solidFill>
              <a:uFill>
                <a:solidFill>
                  <a:srgbClr val="FFFFFF"/>
                </a:solidFill>
              </a:uFill>
              <a:latin typeface="Arial"/>
            </a:endParaRPr>
          </a:p>
          <a:p>
            <a:pPr marL="183960" indent="-183600">
              <a:lnSpc>
                <a:spcPct val="90000"/>
              </a:lnSpc>
              <a:buClr>
                <a:srgbClr val="000000"/>
              </a:buClr>
              <a:buFont typeface="Arial"/>
              <a:buChar char="•"/>
            </a:pPr>
            <a:r>
              <a:rPr lang="de-DE" sz="1200" b="0" strike="noStrike" spc="-1" dirty="0">
                <a:solidFill>
                  <a:srgbClr val="000000"/>
                </a:solidFill>
                <a:uFill>
                  <a:solidFill>
                    <a:srgbClr val="FFFFFF"/>
                  </a:solidFill>
                </a:uFill>
                <a:latin typeface="Calibri"/>
              </a:rPr>
              <a:t>Resources</a:t>
            </a:r>
            <a:endParaRPr lang="de-DE" sz="1800" b="0" strike="noStrike" spc="-1" dirty="0">
              <a:solidFill>
                <a:srgbClr val="000000"/>
              </a:solidFill>
              <a:uFill>
                <a:solidFill>
                  <a:srgbClr val="FFFFFF"/>
                </a:solidFill>
              </a:uFill>
              <a:latin typeface="Arial"/>
            </a:endParaRPr>
          </a:p>
        </p:txBody>
      </p:sp>
      <p:sp>
        <p:nvSpPr>
          <p:cNvPr id="7" name="CustomShape 5">
            <a:extLst>
              <a:ext uri="{FF2B5EF4-FFF2-40B4-BE49-F238E27FC236}">
                <a16:creationId xmlns:a16="http://schemas.microsoft.com/office/drawing/2014/main" id="{A8C3765E-1351-1219-E556-6FD4EACAF801}"/>
              </a:ext>
            </a:extLst>
          </p:cNvPr>
          <p:cNvSpPr/>
          <p:nvPr/>
        </p:nvSpPr>
        <p:spPr>
          <a:xfrm>
            <a:off x="4863669" y="3943479"/>
            <a:ext cx="2806200" cy="1303920"/>
          </a:xfrm>
          <a:prstGeom prst="rect">
            <a:avLst/>
          </a:prstGeom>
          <a:solidFill>
            <a:srgbClr val="FFFFFF"/>
          </a:solidFill>
          <a:ln w="3240">
            <a:solidFill>
              <a:srgbClr val="000000"/>
            </a:solidFill>
            <a:miter/>
          </a:ln>
        </p:spPr>
        <p:style>
          <a:lnRef idx="0">
            <a:scrgbClr r="0" g="0" b="0"/>
          </a:lnRef>
          <a:fillRef idx="0">
            <a:scrgbClr r="0" g="0" b="0"/>
          </a:fillRef>
          <a:effectRef idx="0">
            <a:scrgbClr r="0" g="0" b="0"/>
          </a:effectRef>
          <a:fontRef idx="minor"/>
        </p:style>
        <p:txBody>
          <a:bodyPr lIns="90000" tIns="45000" rIns="90000" bIns="45000" anchor="ctr"/>
          <a:lstStyle/>
          <a:p>
            <a:pPr marL="183960" indent="-183600" algn="ctr">
              <a:lnSpc>
                <a:spcPct val="90000"/>
              </a:lnSpc>
            </a:pPr>
            <a:r>
              <a:rPr lang="de-DE" sz="1200" b="1" strike="noStrike" spc="-1" dirty="0" err="1">
                <a:solidFill>
                  <a:srgbClr val="000000"/>
                </a:solidFill>
                <a:uFill>
                  <a:solidFill>
                    <a:srgbClr val="FFFFFF"/>
                  </a:solidFill>
                </a:uFill>
                <a:latin typeface="Calibri"/>
              </a:rPr>
              <a:t>Implementing</a:t>
            </a:r>
            <a:r>
              <a:rPr lang="de-DE" sz="1200" b="1" strike="noStrike" spc="-1" dirty="0">
                <a:solidFill>
                  <a:srgbClr val="000000"/>
                </a:solidFill>
                <a:uFill>
                  <a:solidFill>
                    <a:srgbClr val="FFFFFF"/>
                  </a:solidFill>
                </a:uFill>
                <a:latin typeface="Calibri"/>
              </a:rPr>
              <a:t> </a:t>
            </a:r>
            <a:r>
              <a:rPr lang="de-DE" sz="1200" b="1" strike="noStrike" spc="-1" dirty="0" err="1">
                <a:solidFill>
                  <a:srgbClr val="000000"/>
                </a:solidFill>
                <a:uFill>
                  <a:solidFill>
                    <a:srgbClr val="FFFFFF"/>
                  </a:solidFill>
                </a:uFill>
                <a:latin typeface="Calibri"/>
              </a:rPr>
              <a:t>the</a:t>
            </a:r>
            <a:r>
              <a:rPr lang="de-DE" sz="1200" b="1" strike="noStrike" spc="-1" dirty="0">
                <a:solidFill>
                  <a:srgbClr val="000000"/>
                </a:solidFill>
                <a:uFill>
                  <a:solidFill>
                    <a:srgbClr val="FFFFFF"/>
                  </a:solidFill>
                </a:uFill>
                <a:latin typeface="Calibri"/>
              </a:rPr>
              <a:t> </a:t>
            </a:r>
            <a:r>
              <a:rPr lang="de-DE" sz="1200" b="1" strike="noStrike" spc="-1" dirty="0" err="1">
                <a:solidFill>
                  <a:srgbClr val="000000"/>
                </a:solidFill>
                <a:uFill>
                  <a:solidFill>
                    <a:srgbClr val="FFFFFF"/>
                  </a:solidFill>
                </a:uFill>
                <a:latin typeface="Calibri"/>
              </a:rPr>
              <a:t>audit</a:t>
            </a:r>
            <a:r>
              <a:rPr lang="de-DE" sz="1200" b="1" strike="noStrike" spc="-1" dirty="0">
                <a:solidFill>
                  <a:srgbClr val="000000"/>
                </a:solidFill>
                <a:uFill>
                  <a:solidFill>
                    <a:srgbClr val="FFFFFF"/>
                  </a:solidFill>
                </a:uFill>
                <a:latin typeface="Calibri"/>
              </a:rPr>
              <a:t> </a:t>
            </a:r>
            <a:r>
              <a:rPr lang="de-DE" sz="1200" b="1" strike="noStrike" spc="-1" dirty="0" err="1">
                <a:solidFill>
                  <a:srgbClr val="000000"/>
                </a:solidFill>
                <a:uFill>
                  <a:solidFill>
                    <a:srgbClr val="FFFFFF"/>
                  </a:solidFill>
                </a:uFill>
                <a:latin typeface="Calibri"/>
              </a:rPr>
              <a:t>programme</a:t>
            </a:r>
            <a:endParaRPr lang="de-DE" sz="1800" b="0" strike="noStrike" spc="-1" dirty="0">
              <a:solidFill>
                <a:srgbClr val="000000"/>
              </a:solidFill>
              <a:uFill>
                <a:solidFill>
                  <a:srgbClr val="FFFFFF"/>
                </a:solidFill>
              </a:uFill>
              <a:latin typeface="Arial"/>
            </a:endParaRPr>
          </a:p>
          <a:p>
            <a:pPr marL="183960" indent="-183600">
              <a:lnSpc>
                <a:spcPct val="90000"/>
              </a:lnSpc>
              <a:buClr>
                <a:srgbClr val="000000"/>
              </a:buClr>
              <a:buFont typeface="Arial"/>
              <a:buChar char="•"/>
            </a:pPr>
            <a:r>
              <a:rPr lang="de-DE" sz="1200" b="0" strike="noStrike" spc="-1" dirty="0" err="1">
                <a:solidFill>
                  <a:srgbClr val="000000"/>
                </a:solidFill>
                <a:uFill>
                  <a:solidFill>
                    <a:srgbClr val="FFFFFF"/>
                  </a:solidFill>
                </a:uFill>
                <a:latin typeface="Calibri"/>
              </a:rPr>
              <a:t>Objectives</a:t>
            </a:r>
            <a:r>
              <a:rPr lang="de-DE" sz="1200" b="0" strike="noStrike" spc="-1" dirty="0">
                <a:solidFill>
                  <a:srgbClr val="000000"/>
                </a:solidFill>
                <a:uFill>
                  <a:solidFill>
                    <a:srgbClr val="FFFFFF"/>
                  </a:solidFill>
                </a:uFill>
                <a:latin typeface="Calibri"/>
              </a:rPr>
              <a:t>, </a:t>
            </a:r>
            <a:r>
              <a:rPr lang="de-DE" sz="1200" b="0" strike="noStrike" spc="-1" dirty="0" err="1">
                <a:solidFill>
                  <a:srgbClr val="000000"/>
                </a:solidFill>
                <a:uFill>
                  <a:solidFill>
                    <a:srgbClr val="FFFFFF"/>
                  </a:solidFill>
                </a:uFill>
                <a:latin typeface="Calibri"/>
              </a:rPr>
              <a:t>scope</a:t>
            </a:r>
            <a:r>
              <a:rPr lang="de-DE" sz="1200" b="0" strike="noStrike" spc="-1" dirty="0">
                <a:solidFill>
                  <a:srgbClr val="000000"/>
                </a:solidFill>
                <a:uFill>
                  <a:solidFill>
                    <a:srgbClr val="FFFFFF"/>
                  </a:solidFill>
                </a:uFill>
                <a:latin typeface="Calibri"/>
              </a:rPr>
              <a:t> and </a:t>
            </a:r>
            <a:r>
              <a:rPr lang="de-DE" sz="1200" b="0" strike="noStrike" spc="-1" dirty="0" err="1">
                <a:solidFill>
                  <a:srgbClr val="000000"/>
                </a:solidFill>
                <a:uFill>
                  <a:solidFill>
                    <a:srgbClr val="FFFFFF"/>
                  </a:solidFill>
                </a:uFill>
                <a:latin typeface="Calibri"/>
              </a:rPr>
              <a:t>criteria</a:t>
            </a:r>
            <a:r>
              <a:rPr lang="de-DE" sz="1200" b="0" strike="noStrike" spc="-1" dirty="0">
                <a:solidFill>
                  <a:srgbClr val="000000"/>
                </a:solidFill>
                <a:uFill>
                  <a:solidFill>
                    <a:srgbClr val="FFFFFF"/>
                  </a:solidFill>
                </a:uFill>
                <a:latin typeface="Calibri"/>
              </a:rPr>
              <a:t> </a:t>
            </a:r>
            <a:r>
              <a:rPr lang="de-DE" sz="1200" b="0" strike="noStrike" spc="-1" dirty="0" err="1">
                <a:solidFill>
                  <a:srgbClr val="000000"/>
                </a:solidFill>
                <a:uFill>
                  <a:solidFill>
                    <a:srgbClr val="FFFFFF"/>
                  </a:solidFill>
                </a:uFill>
                <a:latin typeface="Calibri"/>
              </a:rPr>
              <a:t>for</a:t>
            </a:r>
            <a:r>
              <a:rPr lang="de-DE" sz="1200" b="0" strike="noStrike" spc="-1" dirty="0">
                <a:solidFill>
                  <a:srgbClr val="000000"/>
                </a:solidFill>
                <a:uFill>
                  <a:solidFill>
                    <a:srgbClr val="FFFFFF"/>
                  </a:solidFill>
                </a:uFill>
                <a:latin typeface="Calibri"/>
              </a:rPr>
              <a:t> individual </a:t>
            </a:r>
            <a:r>
              <a:rPr lang="de-DE" sz="1200" b="0" strike="noStrike" spc="-1" dirty="0" err="1">
                <a:solidFill>
                  <a:srgbClr val="000000"/>
                </a:solidFill>
                <a:uFill>
                  <a:solidFill>
                    <a:srgbClr val="FFFFFF"/>
                  </a:solidFill>
                </a:uFill>
                <a:latin typeface="Calibri"/>
              </a:rPr>
              <a:t>audits</a:t>
            </a:r>
            <a:endParaRPr lang="de-DE" sz="1800" b="0" strike="noStrike" spc="-1" dirty="0">
              <a:solidFill>
                <a:srgbClr val="000000"/>
              </a:solidFill>
              <a:uFill>
                <a:solidFill>
                  <a:srgbClr val="FFFFFF"/>
                </a:solidFill>
              </a:uFill>
              <a:latin typeface="Arial"/>
            </a:endParaRPr>
          </a:p>
          <a:p>
            <a:pPr marL="183960" indent="-183600">
              <a:lnSpc>
                <a:spcPct val="90000"/>
              </a:lnSpc>
              <a:buClr>
                <a:srgbClr val="000000"/>
              </a:buClr>
              <a:buFont typeface="Arial"/>
              <a:buChar char="•"/>
            </a:pPr>
            <a:r>
              <a:rPr lang="de-DE" sz="1200" b="0" strike="noStrike" spc="-1" dirty="0">
                <a:solidFill>
                  <a:srgbClr val="000000"/>
                </a:solidFill>
                <a:uFill>
                  <a:solidFill>
                    <a:srgbClr val="FFFFFF"/>
                  </a:solidFill>
                </a:uFill>
                <a:latin typeface="Calibri"/>
              </a:rPr>
              <a:t>Audit </a:t>
            </a:r>
            <a:r>
              <a:rPr lang="de-DE" sz="1200" b="0" strike="noStrike" spc="-1" dirty="0" err="1">
                <a:solidFill>
                  <a:srgbClr val="000000"/>
                </a:solidFill>
                <a:uFill>
                  <a:solidFill>
                    <a:srgbClr val="FFFFFF"/>
                  </a:solidFill>
                </a:uFill>
                <a:latin typeface="Calibri"/>
              </a:rPr>
              <a:t>methods</a:t>
            </a:r>
            <a:endParaRPr lang="de-DE" sz="1800" b="0" strike="noStrike" spc="-1" dirty="0">
              <a:solidFill>
                <a:srgbClr val="000000"/>
              </a:solidFill>
              <a:uFill>
                <a:solidFill>
                  <a:srgbClr val="FFFFFF"/>
                </a:solidFill>
              </a:uFill>
              <a:latin typeface="Arial"/>
            </a:endParaRPr>
          </a:p>
          <a:p>
            <a:pPr marL="183960" indent="-183600">
              <a:lnSpc>
                <a:spcPct val="90000"/>
              </a:lnSpc>
              <a:buClr>
                <a:srgbClr val="000000"/>
              </a:buClr>
              <a:buFont typeface="Arial"/>
              <a:buChar char="•"/>
            </a:pPr>
            <a:r>
              <a:rPr lang="de-DE" sz="1200" b="0" strike="noStrike" spc="-1" dirty="0">
                <a:solidFill>
                  <a:srgbClr val="000000"/>
                </a:solidFill>
                <a:uFill>
                  <a:solidFill>
                    <a:srgbClr val="FFFFFF"/>
                  </a:solidFill>
                </a:uFill>
                <a:latin typeface="Calibri"/>
              </a:rPr>
              <a:t>Audit </a:t>
            </a:r>
            <a:r>
              <a:rPr lang="de-DE" sz="1200" b="0" strike="noStrike" spc="-1" dirty="0" err="1">
                <a:solidFill>
                  <a:srgbClr val="000000"/>
                </a:solidFill>
                <a:uFill>
                  <a:solidFill>
                    <a:srgbClr val="FFFFFF"/>
                  </a:solidFill>
                </a:uFill>
                <a:latin typeface="Calibri"/>
              </a:rPr>
              <a:t>team</a:t>
            </a:r>
            <a:r>
              <a:rPr lang="de-DE" sz="1200" b="0" strike="noStrike" spc="-1" dirty="0">
                <a:solidFill>
                  <a:srgbClr val="000000"/>
                </a:solidFill>
                <a:uFill>
                  <a:solidFill>
                    <a:srgbClr val="FFFFFF"/>
                  </a:solidFill>
                </a:uFill>
                <a:latin typeface="Calibri"/>
              </a:rPr>
              <a:t> </a:t>
            </a:r>
            <a:r>
              <a:rPr lang="de-DE" sz="1200" b="0" strike="noStrike" spc="-1" dirty="0" err="1">
                <a:solidFill>
                  <a:srgbClr val="000000"/>
                </a:solidFill>
                <a:uFill>
                  <a:solidFill>
                    <a:srgbClr val="FFFFFF"/>
                  </a:solidFill>
                </a:uFill>
                <a:latin typeface="Calibri"/>
              </a:rPr>
              <a:t>members</a:t>
            </a:r>
            <a:endParaRPr lang="de-DE" sz="1800" b="0" strike="noStrike" spc="-1" dirty="0">
              <a:solidFill>
                <a:srgbClr val="000000"/>
              </a:solidFill>
              <a:uFill>
                <a:solidFill>
                  <a:srgbClr val="FFFFFF"/>
                </a:solidFill>
              </a:uFill>
              <a:latin typeface="Arial"/>
            </a:endParaRPr>
          </a:p>
          <a:p>
            <a:pPr marL="183960" indent="-183600">
              <a:lnSpc>
                <a:spcPct val="90000"/>
              </a:lnSpc>
              <a:buClr>
                <a:srgbClr val="000000"/>
              </a:buClr>
              <a:buFont typeface="Arial"/>
              <a:buChar char="•"/>
            </a:pPr>
            <a:r>
              <a:rPr lang="de-DE" sz="1200" b="0" strike="noStrike" spc="-1" dirty="0">
                <a:solidFill>
                  <a:srgbClr val="000000"/>
                </a:solidFill>
                <a:uFill>
                  <a:solidFill>
                    <a:srgbClr val="FFFFFF"/>
                  </a:solidFill>
                </a:uFill>
                <a:latin typeface="Calibri"/>
              </a:rPr>
              <a:t>Audit </a:t>
            </a:r>
            <a:r>
              <a:rPr lang="de-DE" sz="1200" b="0" strike="noStrike" spc="-1" dirty="0" err="1">
                <a:solidFill>
                  <a:srgbClr val="000000"/>
                </a:solidFill>
                <a:uFill>
                  <a:solidFill>
                    <a:srgbClr val="FFFFFF"/>
                  </a:solidFill>
                </a:uFill>
                <a:latin typeface="Calibri"/>
              </a:rPr>
              <a:t>activities</a:t>
            </a:r>
            <a:endParaRPr lang="de-DE" sz="1800" b="0" strike="noStrike" spc="-1" dirty="0">
              <a:solidFill>
                <a:srgbClr val="000000"/>
              </a:solidFill>
              <a:uFill>
                <a:solidFill>
                  <a:srgbClr val="FFFFFF"/>
                </a:solidFill>
              </a:uFill>
              <a:latin typeface="Arial"/>
            </a:endParaRPr>
          </a:p>
          <a:p>
            <a:pPr marL="183960" indent="-183600">
              <a:lnSpc>
                <a:spcPct val="90000"/>
              </a:lnSpc>
              <a:buClr>
                <a:srgbClr val="000000"/>
              </a:buClr>
              <a:buFont typeface="Arial"/>
              <a:buChar char="•"/>
            </a:pPr>
            <a:r>
              <a:rPr lang="de-DE" sz="1200" b="0" strike="noStrike" spc="-1" dirty="0">
                <a:solidFill>
                  <a:srgbClr val="000000"/>
                </a:solidFill>
                <a:uFill>
                  <a:solidFill>
                    <a:srgbClr val="FFFFFF"/>
                  </a:solidFill>
                </a:uFill>
                <a:latin typeface="Calibri"/>
              </a:rPr>
              <a:t>Records</a:t>
            </a:r>
            <a:endParaRPr lang="de-DE" sz="1800" b="0" strike="noStrike" spc="-1" dirty="0">
              <a:solidFill>
                <a:srgbClr val="000000"/>
              </a:solidFill>
              <a:uFill>
                <a:solidFill>
                  <a:srgbClr val="FFFFFF"/>
                </a:solidFill>
              </a:uFill>
              <a:latin typeface="Arial"/>
            </a:endParaRPr>
          </a:p>
        </p:txBody>
      </p:sp>
      <p:sp>
        <p:nvSpPr>
          <p:cNvPr id="8" name="CustomShape 6">
            <a:extLst>
              <a:ext uri="{FF2B5EF4-FFF2-40B4-BE49-F238E27FC236}">
                <a16:creationId xmlns:a16="http://schemas.microsoft.com/office/drawing/2014/main" id="{17E99CF3-D9DB-5224-46A3-2837D5BB7170}"/>
              </a:ext>
            </a:extLst>
          </p:cNvPr>
          <p:cNvSpPr/>
          <p:nvPr/>
        </p:nvSpPr>
        <p:spPr>
          <a:xfrm>
            <a:off x="4798869" y="4644039"/>
            <a:ext cx="34920" cy="182880"/>
          </a:xfrm>
          <a:prstGeom prst="rect">
            <a:avLst/>
          </a:prstGeom>
          <a:noFill/>
          <a:ln w="9360">
            <a:noFill/>
          </a:ln>
        </p:spPr>
        <p:style>
          <a:lnRef idx="0">
            <a:scrgbClr r="0" g="0" b="0"/>
          </a:lnRef>
          <a:fillRef idx="0">
            <a:scrgbClr r="0" g="0" b="0"/>
          </a:fillRef>
          <a:effectRef idx="0">
            <a:scrgbClr r="0" g="0" b="0"/>
          </a:effectRef>
          <a:fontRef idx="minor"/>
        </p:style>
        <p:txBody>
          <a:bodyPr wrap="none" lIns="0" tIns="0" rIns="0" bIns="0"/>
          <a:lstStyle/>
          <a:p>
            <a:pPr>
              <a:lnSpc>
                <a:spcPct val="100000"/>
              </a:lnSpc>
            </a:pPr>
            <a:r>
              <a:rPr lang="de-DE" sz="1200" b="0" strike="noStrike" spc="-1">
                <a:solidFill>
                  <a:srgbClr val="000000"/>
                </a:solidFill>
                <a:uFill>
                  <a:solidFill>
                    <a:srgbClr val="FFFFFF"/>
                  </a:solidFill>
                </a:uFill>
                <a:latin typeface="Calibri"/>
              </a:rPr>
              <a:t> </a:t>
            </a:r>
            <a:endParaRPr lang="de-DE" sz="1800" b="0" strike="noStrike" spc="-1">
              <a:solidFill>
                <a:srgbClr val="000000"/>
              </a:solidFill>
              <a:uFill>
                <a:solidFill>
                  <a:srgbClr val="FFFFFF"/>
                </a:solidFill>
              </a:uFill>
              <a:latin typeface="Arial"/>
            </a:endParaRPr>
          </a:p>
        </p:txBody>
      </p:sp>
      <p:sp>
        <p:nvSpPr>
          <p:cNvPr id="9" name="CustomShape 7">
            <a:extLst>
              <a:ext uri="{FF2B5EF4-FFF2-40B4-BE49-F238E27FC236}">
                <a16:creationId xmlns:a16="http://schemas.microsoft.com/office/drawing/2014/main" id="{6BFA9CA6-2740-D367-84CF-FDA7966B5CC7}"/>
              </a:ext>
            </a:extLst>
          </p:cNvPr>
          <p:cNvSpPr/>
          <p:nvPr/>
        </p:nvSpPr>
        <p:spPr>
          <a:xfrm>
            <a:off x="4855749" y="5571039"/>
            <a:ext cx="2806200" cy="350640"/>
          </a:xfrm>
          <a:prstGeom prst="rect">
            <a:avLst/>
          </a:prstGeom>
          <a:solidFill>
            <a:srgbClr val="FFFFFF"/>
          </a:solidFill>
          <a:ln w="3240">
            <a:solidFill>
              <a:srgbClr val="000000"/>
            </a:solidFill>
            <a:miter/>
          </a:ln>
        </p:spPr>
        <p:style>
          <a:lnRef idx="0">
            <a:scrgbClr r="0" g="0" b="0"/>
          </a:lnRef>
          <a:fillRef idx="0">
            <a:scrgbClr r="0" g="0" b="0"/>
          </a:fillRef>
          <a:effectRef idx="0">
            <a:scrgbClr r="0" g="0" b="0"/>
          </a:effectRef>
          <a:fontRef idx="minor"/>
        </p:style>
        <p:txBody>
          <a:bodyPr lIns="90000" tIns="45000" rIns="90000" bIns="45000" anchor="ctr"/>
          <a:lstStyle/>
          <a:p>
            <a:pPr marL="183960" indent="-183600" algn="ctr">
              <a:lnSpc>
                <a:spcPct val="80000"/>
              </a:lnSpc>
            </a:pPr>
            <a:r>
              <a:rPr lang="de-DE" sz="1200" b="1" strike="noStrike" spc="-1">
                <a:solidFill>
                  <a:srgbClr val="000000"/>
                </a:solidFill>
                <a:uFill>
                  <a:solidFill>
                    <a:srgbClr val="FFFFFF"/>
                  </a:solidFill>
                </a:uFill>
                <a:latin typeface="Calibri"/>
              </a:rPr>
              <a:t>Monitoring the audit programme</a:t>
            </a:r>
            <a:endParaRPr lang="de-DE" sz="1800" b="0" strike="noStrike" spc="-1">
              <a:solidFill>
                <a:srgbClr val="000000"/>
              </a:solidFill>
              <a:uFill>
                <a:solidFill>
                  <a:srgbClr val="FFFFFF"/>
                </a:solidFill>
              </a:uFill>
              <a:latin typeface="Arial"/>
            </a:endParaRPr>
          </a:p>
        </p:txBody>
      </p:sp>
      <p:sp>
        <p:nvSpPr>
          <p:cNvPr id="10" name="CustomShape 8">
            <a:extLst>
              <a:ext uri="{FF2B5EF4-FFF2-40B4-BE49-F238E27FC236}">
                <a16:creationId xmlns:a16="http://schemas.microsoft.com/office/drawing/2014/main" id="{7DF33974-A70A-E738-5893-3F8B35A1349A}"/>
              </a:ext>
            </a:extLst>
          </p:cNvPr>
          <p:cNvSpPr/>
          <p:nvPr/>
        </p:nvSpPr>
        <p:spPr>
          <a:xfrm rot="10800000">
            <a:off x="4831269" y="1941714"/>
            <a:ext cx="7560" cy="4461840"/>
          </a:xfrm>
          <a:prstGeom prst="bentConnector3">
            <a:avLst>
              <a:gd name="adj1" fmla="val 9572138"/>
            </a:avLst>
          </a:prstGeom>
          <a:noFill/>
          <a:ln w="25560">
            <a:solidFill>
              <a:srgbClr val="000000"/>
            </a:solidFill>
            <a:miter/>
            <a:tailEnd type="stealth" w="lg" len="lg"/>
          </a:ln>
        </p:spPr>
        <p:style>
          <a:lnRef idx="0">
            <a:scrgbClr r="0" g="0" b="0"/>
          </a:lnRef>
          <a:fillRef idx="0">
            <a:scrgbClr r="0" g="0" b="0"/>
          </a:fillRef>
          <a:effectRef idx="0">
            <a:scrgbClr r="0" g="0" b="0"/>
          </a:effectRef>
          <a:fontRef idx="minor"/>
        </p:style>
        <p:txBody>
          <a:bodyPr/>
          <a:lstStyle/>
          <a:p>
            <a:endParaRPr lang="de-DE"/>
          </a:p>
        </p:txBody>
      </p:sp>
      <p:sp>
        <p:nvSpPr>
          <p:cNvPr id="11" name="CustomShape 9">
            <a:extLst>
              <a:ext uri="{FF2B5EF4-FFF2-40B4-BE49-F238E27FC236}">
                <a16:creationId xmlns:a16="http://schemas.microsoft.com/office/drawing/2014/main" id="{6F272C72-8361-D37E-6015-39631B71223B}"/>
              </a:ext>
            </a:extLst>
          </p:cNvPr>
          <p:cNvSpPr/>
          <p:nvPr/>
        </p:nvSpPr>
        <p:spPr>
          <a:xfrm rot="5400000">
            <a:off x="6116829" y="3792639"/>
            <a:ext cx="300600" cy="720"/>
          </a:xfrm>
          <a:prstGeom prst="bentConnector3">
            <a:avLst>
              <a:gd name="adj1" fmla="val 50000"/>
            </a:avLst>
          </a:prstGeom>
          <a:noFill/>
          <a:ln w="25560">
            <a:solidFill>
              <a:srgbClr val="000000"/>
            </a:solidFill>
            <a:miter/>
            <a:tailEnd type="stealth" w="lg" len="lg"/>
          </a:ln>
        </p:spPr>
        <p:style>
          <a:lnRef idx="0">
            <a:scrgbClr r="0" g="0" b="0"/>
          </a:lnRef>
          <a:fillRef idx="0">
            <a:scrgbClr r="0" g="0" b="0"/>
          </a:fillRef>
          <a:effectRef idx="0">
            <a:scrgbClr r="0" g="0" b="0"/>
          </a:effectRef>
          <a:fontRef idx="minor"/>
        </p:style>
        <p:txBody>
          <a:bodyPr/>
          <a:lstStyle/>
          <a:p>
            <a:endParaRPr lang="de-DE"/>
          </a:p>
        </p:txBody>
      </p:sp>
      <p:sp>
        <p:nvSpPr>
          <p:cNvPr id="12" name="CustomShape 10">
            <a:extLst>
              <a:ext uri="{FF2B5EF4-FFF2-40B4-BE49-F238E27FC236}">
                <a16:creationId xmlns:a16="http://schemas.microsoft.com/office/drawing/2014/main" id="{CDD5C42E-4540-C871-7C1D-BA79AEE9731E}"/>
              </a:ext>
            </a:extLst>
          </p:cNvPr>
          <p:cNvSpPr/>
          <p:nvPr/>
        </p:nvSpPr>
        <p:spPr>
          <a:xfrm rot="5400000">
            <a:off x="6126189" y="2296479"/>
            <a:ext cx="282960" cy="720"/>
          </a:xfrm>
          <a:prstGeom prst="bentConnector3">
            <a:avLst>
              <a:gd name="adj1" fmla="val 50000"/>
            </a:avLst>
          </a:prstGeom>
          <a:noFill/>
          <a:ln w="25560">
            <a:solidFill>
              <a:srgbClr val="000000"/>
            </a:solidFill>
            <a:miter/>
            <a:tailEnd type="stealth" w="lg" len="lg"/>
          </a:ln>
        </p:spPr>
        <p:style>
          <a:lnRef idx="0">
            <a:scrgbClr r="0" g="0" b="0"/>
          </a:lnRef>
          <a:fillRef idx="0">
            <a:scrgbClr r="0" g="0" b="0"/>
          </a:fillRef>
          <a:effectRef idx="0">
            <a:scrgbClr r="0" g="0" b="0"/>
          </a:effectRef>
          <a:fontRef idx="minor"/>
        </p:style>
        <p:txBody>
          <a:bodyPr/>
          <a:lstStyle/>
          <a:p>
            <a:endParaRPr lang="de-DE"/>
          </a:p>
        </p:txBody>
      </p:sp>
      <p:sp>
        <p:nvSpPr>
          <p:cNvPr id="13" name="CustomShape 15">
            <a:extLst>
              <a:ext uri="{FF2B5EF4-FFF2-40B4-BE49-F238E27FC236}">
                <a16:creationId xmlns:a16="http://schemas.microsoft.com/office/drawing/2014/main" id="{9EFCBDCC-7B79-2C71-4204-E553C0A0AA5B}"/>
              </a:ext>
            </a:extLst>
          </p:cNvPr>
          <p:cNvSpPr/>
          <p:nvPr/>
        </p:nvSpPr>
        <p:spPr>
          <a:xfrm rot="5400000">
            <a:off x="6088389" y="5405799"/>
            <a:ext cx="300600" cy="720"/>
          </a:xfrm>
          <a:prstGeom prst="bentConnector3">
            <a:avLst>
              <a:gd name="adj1" fmla="val 50000"/>
            </a:avLst>
          </a:prstGeom>
          <a:noFill/>
          <a:ln w="25560">
            <a:solidFill>
              <a:srgbClr val="000000"/>
            </a:solidFill>
            <a:miter/>
            <a:tailEnd type="stealth" w="lg" len="lg"/>
          </a:ln>
        </p:spPr>
        <p:style>
          <a:lnRef idx="0">
            <a:scrgbClr r="0" g="0" b="0"/>
          </a:lnRef>
          <a:fillRef idx="0">
            <a:scrgbClr r="0" g="0" b="0"/>
          </a:fillRef>
          <a:effectRef idx="0">
            <a:scrgbClr r="0" g="0" b="0"/>
          </a:effectRef>
          <a:fontRef idx="minor"/>
        </p:style>
        <p:txBody>
          <a:bodyPr/>
          <a:lstStyle/>
          <a:p>
            <a:endParaRPr lang="de-DE"/>
          </a:p>
        </p:txBody>
      </p:sp>
      <p:sp>
        <p:nvSpPr>
          <p:cNvPr id="14" name="CustomShape 16">
            <a:extLst>
              <a:ext uri="{FF2B5EF4-FFF2-40B4-BE49-F238E27FC236}">
                <a16:creationId xmlns:a16="http://schemas.microsoft.com/office/drawing/2014/main" id="{71D20EC8-CDC3-51AD-873E-ABD410BF559F}"/>
              </a:ext>
            </a:extLst>
          </p:cNvPr>
          <p:cNvSpPr/>
          <p:nvPr/>
        </p:nvSpPr>
        <p:spPr>
          <a:xfrm>
            <a:off x="4871589" y="6232719"/>
            <a:ext cx="2806200" cy="350640"/>
          </a:xfrm>
          <a:prstGeom prst="rect">
            <a:avLst/>
          </a:prstGeom>
          <a:solidFill>
            <a:srgbClr val="FFFFFF"/>
          </a:solidFill>
          <a:ln w="3240">
            <a:solidFill>
              <a:srgbClr val="000000"/>
            </a:solidFill>
            <a:miter/>
          </a:ln>
        </p:spPr>
        <p:style>
          <a:lnRef idx="0">
            <a:scrgbClr r="0" g="0" b="0"/>
          </a:lnRef>
          <a:fillRef idx="0">
            <a:scrgbClr r="0" g="0" b="0"/>
          </a:fillRef>
          <a:effectRef idx="0">
            <a:scrgbClr r="0" g="0" b="0"/>
          </a:effectRef>
          <a:fontRef idx="minor"/>
        </p:style>
        <p:txBody>
          <a:bodyPr lIns="90000" tIns="45000" rIns="90000" bIns="45000" anchor="ctr"/>
          <a:lstStyle/>
          <a:p>
            <a:pPr marL="183960" indent="-183600" algn="ctr">
              <a:lnSpc>
                <a:spcPct val="80000"/>
              </a:lnSpc>
            </a:pPr>
            <a:r>
              <a:rPr lang="de-DE" sz="1200" b="1" strike="noStrike" spc="-1">
                <a:solidFill>
                  <a:srgbClr val="000000"/>
                </a:solidFill>
                <a:uFill>
                  <a:solidFill>
                    <a:srgbClr val="FFFFFF"/>
                  </a:solidFill>
                </a:uFill>
                <a:latin typeface="Calibri"/>
              </a:rPr>
              <a:t>Improving the audit programme</a:t>
            </a:r>
            <a:endParaRPr lang="de-DE" sz="1800" b="0" strike="noStrike" spc="-1">
              <a:solidFill>
                <a:srgbClr val="000000"/>
              </a:solidFill>
              <a:uFill>
                <a:solidFill>
                  <a:srgbClr val="FFFFFF"/>
                </a:solidFill>
              </a:uFill>
              <a:latin typeface="Arial"/>
            </a:endParaRPr>
          </a:p>
        </p:txBody>
      </p:sp>
      <p:sp>
        <p:nvSpPr>
          <p:cNvPr id="15" name="CustomShape 17">
            <a:extLst>
              <a:ext uri="{FF2B5EF4-FFF2-40B4-BE49-F238E27FC236}">
                <a16:creationId xmlns:a16="http://schemas.microsoft.com/office/drawing/2014/main" id="{2F6D12AB-3FAD-2B55-4FAE-4E285B327614}"/>
              </a:ext>
            </a:extLst>
          </p:cNvPr>
          <p:cNvSpPr/>
          <p:nvPr/>
        </p:nvSpPr>
        <p:spPr>
          <a:xfrm rot="5400000">
            <a:off x="6104229" y="6080799"/>
            <a:ext cx="300600" cy="720"/>
          </a:xfrm>
          <a:prstGeom prst="bentConnector3">
            <a:avLst>
              <a:gd name="adj1" fmla="val 50000"/>
            </a:avLst>
          </a:prstGeom>
          <a:noFill/>
          <a:ln w="25560">
            <a:solidFill>
              <a:srgbClr val="000000"/>
            </a:solidFill>
            <a:miter/>
            <a:tailEnd type="stealth" w="lg" len="lg"/>
          </a:ln>
        </p:spPr>
        <p:style>
          <a:lnRef idx="0">
            <a:scrgbClr r="0" g="0" b="0"/>
          </a:lnRef>
          <a:fillRef idx="0">
            <a:scrgbClr r="0" g="0" b="0"/>
          </a:fillRef>
          <a:effectRef idx="0">
            <a:scrgbClr r="0" g="0" b="0"/>
          </a:effectRef>
          <a:fontRef idx="minor"/>
        </p:style>
        <p:txBody>
          <a:bodyPr/>
          <a:lstStyle/>
          <a:p>
            <a:endParaRPr lang="de-DE"/>
          </a:p>
        </p:txBody>
      </p:sp>
    </p:spTree>
    <p:extLst>
      <p:ext uri="{BB962C8B-B14F-4D97-AF65-F5344CB8AC3E}">
        <p14:creationId xmlns:p14="http://schemas.microsoft.com/office/powerpoint/2010/main" val="4117986133"/>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D6FF015-0F51-56B5-73DD-DE81D3A2EF4C}"/>
              </a:ext>
            </a:extLst>
          </p:cNvPr>
          <p:cNvSpPr>
            <a:spLocks noGrp="1"/>
          </p:cNvSpPr>
          <p:nvPr>
            <p:ph type="title"/>
          </p:nvPr>
        </p:nvSpPr>
        <p:spPr/>
        <p:txBody>
          <a:bodyPr/>
          <a:lstStyle/>
          <a:p>
            <a:r>
              <a:rPr lang="en-GB" dirty="0"/>
              <a:t>Conducting an audit</a:t>
            </a:r>
          </a:p>
        </p:txBody>
      </p:sp>
      <p:sp>
        <p:nvSpPr>
          <p:cNvPr id="4" name="Foliennummernplatzhalter 3">
            <a:extLst>
              <a:ext uri="{FF2B5EF4-FFF2-40B4-BE49-F238E27FC236}">
                <a16:creationId xmlns:a16="http://schemas.microsoft.com/office/drawing/2014/main" id="{BBD06316-4FAE-AB98-6EC2-516CDD3AC834}"/>
              </a:ext>
            </a:extLst>
          </p:cNvPr>
          <p:cNvSpPr>
            <a:spLocks noGrp="1"/>
          </p:cNvSpPr>
          <p:nvPr>
            <p:ph type="sldNum" sz="quarter" idx="12"/>
          </p:nvPr>
        </p:nvSpPr>
        <p:spPr/>
        <p:txBody>
          <a:bodyPr/>
          <a:lstStyle/>
          <a:p>
            <a:fld id="{43507AEB-23B8-F142-83A3-458C56B10093}" type="slidenum">
              <a:rPr lang="en-US" smtClean="0"/>
              <a:t>117</a:t>
            </a:fld>
            <a:endParaRPr lang="en-US"/>
          </a:p>
        </p:txBody>
      </p:sp>
      <p:sp>
        <p:nvSpPr>
          <p:cNvPr id="5" name="CustomShape 3">
            <a:extLst>
              <a:ext uri="{FF2B5EF4-FFF2-40B4-BE49-F238E27FC236}">
                <a16:creationId xmlns:a16="http://schemas.microsoft.com/office/drawing/2014/main" id="{41D5A77C-FC37-588B-DCDE-36B46D4FB7A3}"/>
              </a:ext>
            </a:extLst>
          </p:cNvPr>
          <p:cNvSpPr/>
          <p:nvPr/>
        </p:nvSpPr>
        <p:spPr>
          <a:xfrm>
            <a:off x="4029686" y="1998480"/>
            <a:ext cx="3602520" cy="392040"/>
          </a:xfrm>
          <a:prstGeom prst="rect">
            <a:avLst/>
          </a:prstGeom>
          <a:solidFill>
            <a:srgbClr val="FFFFFF"/>
          </a:solidFill>
          <a:ln w="3240">
            <a:solidFill>
              <a:srgbClr val="000000"/>
            </a:solidFill>
            <a:miter/>
          </a:ln>
        </p:spPr>
        <p:style>
          <a:lnRef idx="0">
            <a:scrgbClr r="0" g="0" b="0"/>
          </a:lnRef>
          <a:fillRef idx="0">
            <a:scrgbClr r="0" g="0" b="0"/>
          </a:fillRef>
          <a:effectRef idx="0">
            <a:scrgbClr r="0" g="0" b="0"/>
          </a:effectRef>
          <a:fontRef idx="minor"/>
        </p:style>
        <p:txBody>
          <a:bodyPr lIns="90000" tIns="45000" rIns="90000" bIns="45000" anchor="ctr"/>
          <a:lstStyle/>
          <a:p>
            <a:pPr marL="183960" indent="-183600" algn="ctr">
              <a:lnSpc>
                <a:spcPct val="90000"/>
              </a:lnSpc>
            </a:pPr>
            <a:r>
              <a:rPr lang="de-DE" sz="1200" b="1" strike="noStrike" spc="-1">
                <a:solidFill>
                  <a:srgbClr val="000000"/>
                </a:solidFill>
                <a:uFill>
                  <a:solidFill>
                    <a:srgbClr val="FFFFFF"/>
                  </a:solidFill>
                </a:uFill>
                <a:latin typeface="Calibri"/>
              </a:rPr>
              <a:t>Initiating the audit</a:t>
            </a:r>
            <a:endParaRPr lang="de-DE" sz="1800" b="0" strike="noStrike" spc="-1">
              <a:solidFill>
                <a:srgbClr val="000000"/>
              </a:solidFill>
              <a:uFill>
                <a:solidFill>
                  <a:srgbClr val="FFFFFF"/>
                </a:solidFill>
              </a:uFill>
              <a:latin typeface="Arial"/>
            </a:endParaRPr>
          </a:p>
        </p:txBody>
      </p:sp>
      <p:sp>
        <p:nvSpPr>
          <p:cNvPr id="6" name="CustomShape 4">
            <a:extLst>
              <a:ext uri="{FF2B5EF4-FFF2-40B4-BE49-F238E27FC236}">
                <a16:creationId xmlns:a16="http://schemas.microsoft.com/office/drawing/2014/main" id="{2035E824-5AA7-9870-2901-6DE53F045312}"/>
              </a:ext>
            </a:extLst>
          </p:cNvPr>
          <p:cNvSpPr/>
          <p:nvPr/>
        </p:nvSpPr>
        <p:spPr>
          <a:xfrm>
            <a:off x="4029686" y="3470520"/>
            <a:ext cx="3602520" cy="392040"/>
          </a:xfrm>
          <a:prstGeom prst="rect">
            <a:avLst/>
          </a:prstGeom>
          <a:solidFill>
            <a:srgbClr val="FFFFFF"/>
          </a:solidFill>
          <a:ln w="3240">
            <a:solidFill>
              <a:srgbClr val="000000"/>
            </a:solidFill>
            <a:miter/>
          </a:ln>
        </p:spPr>
        <p:style>
          <a:lnRef idx="0">
            <a:scrgbClr r="0" g="0" b="0"/>
          </a:lnRef>
          <a:fillRef idx="0">
            <a:scrgbClr r="0" g="0" b="0"/>
          </a:fillRef>
          <a:effectRef idx="0">
            <a:scrgbClr r="0" g="0" b="0"/>
          </a:effectRef>
          <a:fontRef idx="minor"/>
        </p:style>
        <p:txBody>
          <a:bodyPr lIns="90000" tIns="45000" rIns="90000" bIns="45000" anchor="ctr"/>
          <a:lstStyle/>
          <a:p>
            <a:pPr marL="183960" indent="-183600" algn="ctr">
              <a:lnSpc>
                <a:spcPct val="90000"/>
              </a:lnSpc>
            </a:pPr>
            <a:r>
              <a:rPr lang="de-DE" sz="1200" b="1" strike="noStrike" spc="-1" dirty="0" err="1">
                <a:solidFill>
                  <a:srgbClr val="000000"/>
                </a:solidFill>
                <a:uFill>
                  <a:solidFill>
                    <a:srgbClr val="FFFFFF"/>
                  </a:solidFill>
                </a:uFill>
                <a:latin typeface="Calibri"/>
              </a:rPr>
              <a:t>Conducting</a:t>
            </a:r>
            <a:r>
              <a:rPr lang="de-DE" sz="1200" b="1" spc="-1" dirty="0">
                <a:solidFill>
                  <a:srgbClr val="000000"/>
                </a:solidFill>
                <a:uFill>
                  <a:solidFill>
                    <a:srgbClr val="FFFFFF"/>
                  </a:solidFill>
                </a:uFill>
                <a:latin typeface="Calibri"/>
              </a:rPr>
              <a:t> </a:t>
            </a:r>
            <a:r>
              <a:rPr lang="de-DE" sz="1200" b="1" strike="noStrike" spc="-1" dirty="0" err="1">
                <a:solidFill>
                  <a:srgbClr val="000000"/>
                </a:solidFill>
                <a:uFill>
                  <a:solidFill>
                    <a:srgbClr val="FFFFFF"/>
                  </a:solidFill>
                </a:uFill>
                <a:latin typeface="Calibri"/>
              </a:rPr>
              <a:t>audit</a:t>
            </a:r>
            <a:r>
              <a:rPr lang="de-DE" sz="1200" b="1" strike="noStrike" spc="-1" dirty="0">
                <a:solidFill>
                  <a:srgbClr val="000000"/>
                </a:solidFill>
                <a:uFill>
                  <a:solidFill>
                    <a:srgbClr val="FFFFFF"/>
                  </a:solidFill>
                </a:uFill>
                <a:latin typeface="Calibri"/>
              </a:rPr>
              <a:t> </a:t>
            </a:r>
            <a:r>
              <a:rPr lang="de-DE" sz="1200" b="1" strike="noStrike" spc="-1" dirty="0" err="1">
                <a:solidFill>
                  <a:srgbClr val="000000"/>
                </a:solidFill>
                <a:uFill>
                  <a:solidFill>
                    <a:srgbClr val="FFFFFF"/>
                  </a:solidFill>
                </a:uFill>
                <a:latin typeface="Calibri"/>
              </a:rPr>
              <a:t>activities</a:t>
            </a:r>
            <a:endParaRPr lang="de-DE" sz="1800" b="0" strike="noStrike" spc="-1" dirty="0">
              <a:solidFill>
                <a:srgbClr val="000000"/>
              </a:solidFill>
              <a:uFill>
                <a:solidFill>
                  <a:srgbClr val="FFFFFF"/>
                </a:solidFill>
              </a:uFill>
              <a:latin typeface="Arial"/>
            </a:endParaRPr>
          </a:p>
        </p:txBody>
      </p:sp>
      <p:sp>
        <p:nvSpPr>
          <p:cNvPr id="7" name="CustomShape 5">
            <a:extLst>
              <a:ext uri="{FF2B5EF4-FFF2-40B4-BE49-F238E27FC236}">
                <a16:creationId xmlns:a16="http://schemas.microsoft.com/office/drawing/2014/main" id="{3F4A4F15-8C6D-9506-995A-ACBABE07035D}"/>
              </a:ext>
            </a:extLst>
          </p:cNvPr>
          <p:cNvSpPr/>
          <p:nvPr/>
        </p:nvSpPr>
        <p:spPr>
          <a:xfrm>
            <a:off x="3946526" y="4155960"/>
            <a:ext cx="34920" cy="182880"/>
          </a:xfrm>
          <a:prstGeom prst="rect">
            <a:avLst/>
          </a:prstGeom>
          <a:noFill/>
          <a:ln w="9360">
            <a:noFill/>
          </a:ln>
        </p:spPr>
        <p:style>
          <a:lnRef idx="0">
            <a:scrgbClr r="0" g="0" b="0"/>
          </a:lnRef>
          <a:fillRef idx="0">
            <a:scrgbClr r="0" g="0" b="0"/>
          </a:fillRef>
          <a:effectRef idx="0">
            <a:scrgbClr r="0" g="0" b="0"/>
          </a:effectRef>
          <a:fontRef idx="minor"/>
        </p:style>
        <p:txBody>
          <a:bodyPr wrap="none" lIns="0" tIns="0" rIns="0" bIns="0"/>
          <a:lstStyle/>
          <a:p>
            <a:pPr>
              <a:lnSpc>
                <a:spcPct val="100000"/>
              </a:lnSpc>
            </a:pPr>
            <a:r>
              <a:rPr lang="de-DE" sz="1200" b="0" strike="noStrike" spc="-1">
                <a:solidFill>
                  <a:srgbClr val="000000"/>
                </a:solidFill>
                <a:uFill>
                  <a:solidFill>
                    <a:srgbClr val="FFFFFF"/>
                  </a:solidFill>
                </a:uFill>
                <a:latin typeface="Calibri"/>
              </a:rPr>
              <a:t> </a:t>
            </a:r>
            <a:endParaRPr lang="de-DE" sz="1800" b="0" strike="noStrike" spc="-1">
              <a:solidFill>
                <a:srgbClr val="000000"/>
              </a:solidFill>
              <a:uFill>
                <a:solidFill>
                  <a:srgbClr val="FFFFFF"/>
                </a:solidFill>
              </a:uFill>
              <a:latin typeface="Arial"/>
            </a:endParaRPr>
          </a:p>
        </p:txBody>
      </p:sp>
      <p:sp>
        <p:nvSpPr>
          <p:cNvPr id="8" name="CustomShape 6">
            <a:extLst>
              <a:ext uri="{FF2B5EF4-FFF2-40B4-BE49-F238E27FC236}">
                <a16:creationId xmlns:a16="http://schemas.microsoft.com/office/drawing/2014/main" id="{F0216176-85DE-D17E-DE05-32B672E3BD18}"/>
              </a:ext>
            </a:extLst>
          </p:cNvPr>
          <p:cNvSpPr/>
          <p:nvPr/>
        </p:nvSpPr>
        <p:spPr>
          <a:xfrm>
            <a:off x="4029686" y="4206720"/>
            <a:ext cx="3602520" cy="392040"/>
          </a:xfrm>
          <a:prstGeom prst="rect">
            <a:avLst/>
          </a:prstGeom>
          <a:solidFill>
            <a:srgbClr val="FFFFFF"/>
          </a:solidFill>
          <a:ln w="3240">
            <a:solidFill>
              <a:srgbClr val="000000"/>
            </a:solidFill>
            <a:miter/>
          </a:ln>
        </p:spPr>
        <p:style>
          <a:lnRef idx="0">
            <a:scrgbClr r="0" g="0" b="0"/>
          </a:lnRef>
          <a:fillRef idx="0">
            <a:scrgbClr r="0" g="0" b="0"/>
          </a:fillRef>
          <a:effectRef idx="0">
            <a:scrgbClr r="0" g="0" b="0"/>
          </a:effectRef>
          <a:fontRef idx="minor"/>
        </p:style>
        <p:txBody>
          <a:bodyPr lIns="90000" tIns="45000" rIns="90000" bIns="45000" anchor="ctr"/>
          <a:lstStyle/>
          <a:p>
            <a:pPr marL="183960" indent="-183600" algn="ctr">
              <a:lnSpc>
                <a:spcPct val="80000"/>
              </a:lnSpc>
            </a:pPr>
            <a:r>
              <a:rPr lang="de-DE" sz="1200" b="1" strike="noStrike" spc="-1">
                <a:solidFill>
                  <a:srgbClr val="000000"/>
                </a:solidFill>
                <a:uFill>
                  <a:solidFill>
                    <a:srgbClr val="FFFFFF"/>
                  </a:solidFill>
                </a:uFill>
                <a:latin typeface="Calibri"/>
              </a:rPr>
              <a:t>Preparing and distributing the audit report</a:t>
            </a:r>
            <a:endParaRPr lang="de-DE" sz="1800" b="0" strike="noStrike" spc="-1">
              <a:solidFill>
                <a:srgbClr val="000000"/>
              </a:solidFill>
              <a:uFill>
                <a:solidFill>
                  <a:srgbClr val="FFFFFF"/>
                </a:solidFill>
              </a:uFill>
              <a:latin typeface="Arial"/>
            </a:endParaRPr>
          </a:p>
        </p:txBody>
      </p:sp>
      <p:sp>
        <p:nvSpPr>
          <p:cNvPr id="9" name="CustomShape 7">
            <a:extLst>
              <a:ext uri="{FF2B5EF4-FFF2-40B4-BE49-F238E27FC236}">
                <a16:creationId xmlns:a16="http://schemas.microsoft.com/office/drawing/2014/main" id="{242FDDD5-820E-D040-C622-986B07049F7B}"/>
              </a:ext>
            </a:extLst>
          </p:cNvPr>
          <p:cNvSpPr/>
          <p:nvPr/>
        </p:nvSpPr>
        <p:spPr>
          <a:xfrm rot="16200000" flipH="1">
            <a:off x="5668046" y="4761840"/>
            <a:ext cx="325800" cy="1080"/>
          </a:xfrm>
          <a:prstGeom prst="bentConnector3">
            <a:avLst>
              <a:gd name="adj1" fmla="val 50000"/>
            </a:avLst>
          </a:prstGeom>
          <a:noFill/>
          <a:ln w="25560">
            <a:solidFill>
              <a:srgbClr val="000000"/>
            </a:solidFill>
            <a:miter/>
            <a:tailEnd type="stealth" w="lg" len="lg"/>
          </a:ln>
        </p:spPr>
        <p:style>
          <a:lnRef idx="0">
            <a:scrgbClr r="0" g="0" b="0"/>
          </a:lnRef>
          <a:fillRef idx="0">
            <a:scrgbClr r="0" g="0" b="0"/>
          </a:fillRef>
          <a:effectRef idx="0">
            <a:scrgbClr r="0" g="0" b="0"/>
          </a:effectRef>
          <a:fontRef idx="minor"/>
        </p:style>
        <p:txBody>
          <a:bodyPr/>
          <a:lstStyle/>
          <a:p>
            <a:endParaRPr lang="de-DE"/>
          </a:p>
        </p:txBody>
      </p:sp>
      <p:sp>
        <p:nvSpPr>
          <p:cNvPr id="10" name="CustomShape 8">
            <a:extLst>
              <a:ext uri="{FF2B5EF4-FFF2-40B4-BE49-F238E27FC236}">
                <a16:creationId xmlns:a16="http://schemas.microsoft.com/office/drawing/2014/main" id="{92E885FB-7372-38D2-E76B-50770FD975EA}"/>
              </a:ext>
            </a:extLst>
          </p:cNvPr>
          <p:cNvSpPr/>
          <p:nvPr/>
        </p:nvSpPr>
        <p:spPr>
          <a:xfrm rot="5400000">
            <a:off x="5659766" y="4034640"/>
            <a:ext cx="343080" cy="1080"/>
          </a:xfrm>
          <a:prstGeom prst="bentConnector3">
            <a:avLst>
              <a:gd name="adj1" fmla="val 50000"/>
            </a:avLst>
          </a:prstGeom>
          <a:noFill/>
          <a:ln w="25560">
            <a:solidFill>
              <a:srgbClr val="000000"/>
            </a:solidFill>
            <a:miter/>
            <a:tailEnd type="stealth" w="lg" len="lg"/>
          </a:ln>
        </p:spPr>
        <p:style>
          <a:lnRef idx="0">
            <a:scrgbClr r="0" g="0" b="0"/>
          </a:lnRef>
          <a:fillRef idx="0">
            <a:scrgbClr r="0" g="0" b="0"/>
          </a:fillRef>
          <a:effectRef idx="0">
            <a:scrgbClr r="0" g="0" b="0"/>
          </a:effectRef>
          <a:fontRef idx="minor"/>
        </p:style>
        <p:txBody>
          <a:bodyPr/>
          <a:lstStyle/>
          <a:p>
            <a:endParaRPr lang="de-DE"/>
          </a:p>
        </p:txBody>
      </p:sp>
      <p:sp>
        <p:nvSpPr>
          <p:cNvPr id="11" name="CustomShape 9">
            <a:extLst>
              <a:ext uri="{FF2B5EF4-FFF2-40B4-BE49-F238E27FC236}">
                <a16:creationId xmlns:a16="http://schemas.microsoft.com/office/drawing/2014/main" id="{7DD27DD9-1431-E249-4C10-D6E99515E264}"/>
              </a:ext>
            </a:extLst>
          </p:cNvPr>
          <p:cNvSpPr/>
          <p:nvPr/>
        </p:nvSpPr>
        <p:spPr>
          <a:xfrm rot="5400000">
            <a:off x="5659406" y="3298440"/>
            <a:ext cx="343080" cy="360"/>
          </a:xfrm>
          <a:prstGeom prst="bentConnector3">
            <a:avLst>
              <a:gd name="adj1" fmla="val 50000"/>
            </a:avLst>
          </a:prstGeom>
          <a:noFill/>
          <a:ln w="25560">
            <a:solidFill>
              <a:srgbClr val="000000"/>
            </a:solidFill>
            <a:miter/>
            <a:tailEnd type="stealth" w="lg" len="lg"/>
          </a:ln>
        </p:spPr>
        <p:style>
          <a:lnRef idx="0">
            <a:scrgbClr r="0" g="0" b="0"/>
          </a:lnRef>
          <a:fillRef idx="0">
            <a:scrgbClr r="0" g="0" b="0"/>
          </a:fillRef>
          <a:effectRef idx="0">
            <a:scrgbClr r="0" g="0" b="0"/>
          </a:effectRef>
          <a:fontRef idx="minor"/>
        </p:style>
        <p:txBody>
          <a:bodyPr/>
          <a:lstStyle/>
          <a:p>
            <a:endParaRPr lang="de-DE"/>
          </a:p>
        </p:txBody>
      </p:sp>
      <p:sp>
        <p:nvSpPr>
          <p:cNvPr id="12" name="CustomShape 15">
            <a:extLst>
              <a:ext uri="{FF2B5EF4-FFF2-40B4-BE49-F238E27FC236}">
                <a16:creationId xmlns:a16="http://schemas.microsoft.com/office/drawing/2014/main" id="{ACDC8159-E056-192E-7D87-0706D4A250DE}"/>
              </a:ext>
            </a:extLst>
          </p:cNvPr>
          <p:cNvSpPr/>
          <p:nvPr/>
        </p:nvSpPr>
        <p:spPr>
          <a:xfrm>
            <a:off x="4029686" y="2734680"/>
            <a:ext cx="3602520" cy="392040"/>
          </a:xfrm>
          <a:prstGeom prst="rect">
            <a:avLst/>
          </a:prstGeom>
          <a:solidFill>
            <a:srgbClr val="FFFFFF"/>
          </a:solidFill>
          <a:ln w="3240">
            <a:solidFill>
              <a:srgbClr val="000000"/>
            </a:solidFill>
            <a:miter/>
          </a:ln>
        </p:spPr>
        <p:style>
          <a:lnRef idx="0">
            <a:scrgbClr r="0" g="0" b="0"/>
          </a:lnRef>
          <a:fillRef idx="0">
            <a:scrgbClr r="0" g="0" b="0"/>
          </a:fillRef>
          <a:effectRef idx="0">
            <a:scrgbClr r="0" g="0" b="0"/>
          </a:effectRef>
          <a:fontRef idx="minor"/>
        </p:style>
        <p:txBody>
          <a:bodyPr lIns="90000" tIns="45000" rIns="90000" bIns="45000" anchor="ctr"/>
          <a:lstStyle/>
          <a:p>
            <a:pPr marL="183960" indent="-183600" algn="ctr">
              <a:lnSpc>
                <a:spcPct val="90000"/>
              </a:lnSpc>
            </a:pPr>
            <a:r>
              <a:rPr lang="de-DE" sz="1200" b="1" strike="noStrike" spc="-1">
                <a:solidFill>
                  <a:srgbClr val="000000"/>
                </a:solidFill>
                <a:uFill>
                  <a:solidFill>
                    <a:srgbClr val="FFFFFF"/>
                  </a:solidFill>
                </a:uFill>
                <a:latin typeface="Calibri"/>
              </a:rPr>
              <a:t>Preparing audit activities</a:t>
            </a:r>
            <a:endParaRPr lang="de-DE" sz="1800" b="0" strike="noStrike" spc="-1">
              <a:solidFill>
                <a:srgbClr val="000000"/>
              </a:solidFill>
              <a:uFill>
                <a:solidFill>
                  <a:srgbClr val="FFFFFF"/>
                </a:solidFill>
              </a:uFill>
              <a:latin typeface="Arial"/>
            </a:endParaRPr>
          </a:p>
        </p:txBody>
      </p:sp>
      <p:sp>
        <p:nvSpPr>
          <p:cNvPr id="13" name="CustomShape 16">
            <a:extLst>
              <a:ext uri="{FF2B5EF4-FFF2-40B4-BE49-F238E27FC236}">
                <a16:creationId xmlns:a16="http://schemas.microsoft.com/office/drawing/2014/main" id="{CE249D1F-8622-9544-4D9B-A60501016BB8}"/>
              </a:ext>
            </a:extLst>
          </p:cNvPr>
          <p:cNvSpPr/>
          <p:nvPr/>
        </p:nvSpPr>
        <p:spPr>
          <a:xfrm rot="16200000" flipH="1">
            <a:off x="5659046" y="2562960"/>
            <a:ext cx="343080" cy="360"/>
          </a:xfrm>
          <a:prstGeom prst="bentConnector3">
            <a:avLst>
              <a:gd name="adj1" fmla="val 50000"/>
            </a:avLst>
          </a:prstGeom>
          <a:noFill/>
          <a:ln w="25560">
            <a:solidFill>
              <a:srgbClr val="000000"/>
            </a:solidFill>
            <a:miter/>
            <a:tailEnd type="stealth" w="lg" len="lg"/>
          </a:ln>
        </p:spPr>
        <p:style>
          <a:lnRef idx="0">
            <a:scrgbClr r="0" g="0" b="0"/>
          </a:lnRef>
          <a:fillRef idx="0">
            <a:scrgbClr r="0" g="0" b="0"/>
          </a:fillRef>
          <a:effectRef idx="0">
            <a:scrgbClr r="0" g="0" b="0"/>
          </a:effectRef>
          <a:fontRef idx="minor"/>
        </p:style>
        <p:txBody>
          <a:bodyPr/>
          <a:lstStyle/>
          <a:p>
            <a:endParaRPr lang="de-DE"/>
          </a:p>
        </p:txBody>
      </p:sp>
      <p:sp>
        <p:nvSpPr>
          <p:cNvPr id="14" name="CustomShape 17">
            <a:extLst>
              <a:ext uri="{FF2B5EF4-FFF2-40B4-BE49-F238E27FC236}">
                <a16:creationId xmlns:a16="http://schemas.microsoft.com/office/drawing/2014/main" id="{3D742178-4110-6F5D-4AC4-6CA32BD06ED5}"/>
              </a:ext>
            </a:extLst>
          </p:cNvPr>
          <p:cNvSpPr/>
          <p:nvPr/>
        </p:nvSpPr>
        <p:spPr>
          <a:xfrm>
            <a:off x="4029686" y="4925280"/>
            <a:ext cx="3605400" cy="409320"/>
          </a:xfrm>
          <a:prstGeom prst="roundRect">
            <a:avLst>
              <a:gd name="adj" fmla="val 16667"/>
            </a:avLst>
          </a:prstGeom>
          <a:solidFill>
            <a:srgbClr val="FFFFFF"/>
          </a:solidFill>
          <a:ln w="12600">
            <a:solidFill>
              <a:srgbClr val="000000"/>
            </a:solidFill>
            <a:round/>
          </a:ln>
        </p:spPr>
        <p:style>
          <a:lnRef idx="0">
            <a:scrgbClr r="0" g="0" b="0"/>
          </a:lnRef>
          <a:fillRef idx="0">
            <a:scrgbClr r="0" g="0" b="0"/>
          </a:fillRef>
          <a:effectRef idx="0">
            <a:scrgbClr r="0" g="0" b="0"/>
          </a:effectRef>
          <a:fontRef idx="minor"/>
        </p:style>
        <p:txBody>
          <a:bodyPr wrap="none" lIns="90000" tIns="45000" rIns="90000" bIns="45000" anchor="ctr" anchorCtr="1"/>
          <a:lstStyle/>
          <a:p>
            <a:pPr>
              <a:lnSpc>
                <a:spcPct val="100000"/>
              </a:lnSpc>
            </a:pPr>
            <a:r>
              <a:rPr lang="de-DE" sz="1200" b="1" strike="noStrike" spc="-1">
                <a:solidFill>
                  <a:srgbClr val="000000"/>
                </a:solidFill>
                <a:uFill>
                  <a:solidFill>
                    <a:srgbClr val="FFFFFF"/>
                  </a:solidFill>
                </a:uFill>
                <a:latin typeface="Calibri"/>
              </a:rPr>
              <a:t>Completing the audit</a:t>
            </a:r>
            <a:endParaRPr lang="de-DE" sz="1800" b="0" strike="noStrike" spc="-1">
              <a:solidFill>
                <a:srgbClr val="000000"/>
              </a:solidFill>
              <a:uFill>
                <a:solidFill>
                  <a:srgbClr val="FFFFFF"/>
                </a:solidFill>
              </a:uFill>
              <a:latin typeface="Arial"/>
            </a:endParaRPr>
          </a:p>
        </p:txBody>
      </p:sp>
      <p:sp>
        <p:nvSpPr>
          <p:cNvPr id="15" name="CustomShape 18">
            <a:extLst>
              <a:ext uri="{FF2B5EF4-FFF2-40B4-BE49-F238E27FC236}">
                <a16:creationId xmlns:a16="http://schemas.microsoft.com/office/drawing/2014/main" id="{3454CBBC-1B36-FC7E-EDE4-1BF785778011}"/>
              </a:ext>
            </a:extLst>
          </p:cNvPr>
          <p:cNvSpPr/>
          <p:nvPr/>
        </p:nvSpPr>
        <p:spPr>
          <a:xfrm>
            <a:off x="4029686" y="5661480"/>
            <a:ext cx="3605400" cy="409320"/>
          </a:xfrm>
          <a:prstGeom prst="roundRect">
            <a:avLst>
              <a:gd name="adj" fmla="val 16667"/>
            </a:avLst>
          </a:prstGeom>
          <a:solidFill>
            <a:srgbClr val="FFFFFF"/>
          </a:solidFill>
          <a:ln w="12600" cap="rnd">
            <a:solidFill>
              <a:srgbClr val="000000"/>
            </a:solidFill>
            <a:custDash>
              <a:ds d="400000" sp="300000"/>
            </a:custDash>
            <a:round/>
          </a:ln>
        </p:spPr>
        <p:style>
          <a:lnRef idx="0">
            <a:scrgbClr r="0" g="0" b="0"/>
          </a:lnRef>
          <a:fillRef idx="0">
            <a:scrgbClr r="0" g="0" b="0"/>
          </a:fillRef>
          <a:effectRef idx="0">
            <a:scrgbClr r="0" g="0" b="0"/>
          </a:effectRef>
          <a:fontRef idx="minor"/>
        </p:style>
        <p:txBody>
          <a:bodyPr lIns="90000" tIns="45000" rIns="90000" bIns="45000" anchor="ctr" anchorCtr="1"/>
          <a:lstStyle/>
          <a:p>
            <a:pPr algn="ctr">
              <a:lnSpc>
                <a:spcPct val="100000"/>
              </a:lnSpc>
            </a:pPr>
            <a:r>
              <a:rPr lang="de-DE" sz="1200" b="1" spc="-1" dirty="0" err="1">
                <a:solidFill>
                  <a:srgbClr val="000000"/>
                </a:solidFill>
                <a:uFill>
                  <a:solidFill>
                    <a:srgbClr val="FFFFFF"/>
                  </a:solidFill>
                </a:uFill>
                <a:latin typeface="Calibri"/>
              </a:rPr>
              <a:t>Conducting</a:t>
            </a:r>
            <a:r>
              <a:rPr lang="de-DE" sz="1200" b="1" spc="-1" dirty="0">
                <a:solidFill>
                  <a:srgbClr val="000000"/>
                </a:solidFill>
                <a:uFill>
                  <a:solidFill>
                    <a:srgbClr val="FFFFFF"/>
                  </a:solidFill>
                </a:uFill>
                <a:latin typeface="Calibri"/>
              </a:rPr>
              <a:t> </a:t>
            </a:r>
            <a:r>
              <a:rPr lang="de-DE" sz="1200" b="1" spc="-1" dirty="0" err="1">
                <a:solidFill>
                  <a:srgbClr val="000000"/>
                </a:solidFill>
                <a:uFill>
                  <a:solidFill>
                    <a:srgbClr val="FFFFFF"/>
                  </a:solidFill>
                </a:uFill>
                <a:latin typeface="Calibri"/>
              </a:rPr>
              <a:t>a</a:t>
            </a:r>
            <a:r>
              <a:rPr lang="de-DE" sz="1200" b="1" strike="noStrike" spc="-1" dirty="0" err="1">
                <a:solidFill>
                  <a:srgbClr val="000000"/>
                </a:solidFill>
                <a:uFill>
                  <a:solidFill>
                    <a:srgbClr val="FFFFFF"/>
                  </a:solidFill>
                </a:uFill>
                <a:latin typeface="Calibri"/>
              </a:rPr>
              <a:t>udit</a:t>
            </a:r>
            <a:r>
              <a:rPr lang="de-DE" sz="1200" b="1" strike="noStrike" spc="-1" dirty="0">
                <a:solidFill>
                  <a:srgbClr val="000000"/>
                </a:solidFill>
                <a:uFill>
                  <a:solidFill>
                    <a:srgbClr val="FFFFFF"/>
                  </a:solidFill>
                </a:uFill>
                <a:latin typeface="Calibri"/>
              </a:rPr>
              <a:t> follow-</a:t>
            </a:r>
            <a:r>
              <a:rPr lang="de-DE" sz="1200" b="1" strike="noStrike" spc="-1" dirty="0" err="1">
                <a:solidFill>
                  <a:srgbClr val="000000"/>
                </a:solidFill>
                <a:uFill>
                  <a:solidFill>
                    <a:srgbClr val="FFFFFF"/>
                  </a:solidFill>
                </a:uFill>
                <a:latin typeface="Calibri"/>
              </a:rPr>
              <a:t>up</a:t>
            </a:r>
            <a:endParaRPr lang="de-DE" sz="1800" b="0" strike="noStrike" spc="-1" dirty="0">
              <a:solidFill>
                <a:srgbClr val="000000"/>
              </a:solidFill>
              <a:uFill>
                <a:solidFill>
                  <a:srgbClr val="FFFFFF"/>
                </a:solidFill>
              </a:uFill>
              <a:latin typeface="Arial"/>
            </a:endParaRPr>
          </a:p>
        </p:txBody>
      </p:sp>
      <p:sp>
        <p:nvSpPr>
          <p:cNvPr id="16" name="CustomShape 20">
            <a:extLst>
              <a:ext uri="{FF2B5EF4-FFF2-40B4-BE49-F238E27FC236}">
                <a16:creationId xmlns:a16="http://schemas.microsoft.com/office/drawing/2014/main" id="{902CE3EE-99A6-9552-8405-153A3C75D474}"/>
              </a:ext>
            </a:extLst>
          </p:cNvPr>
          <p:cNvSpPr/>
          <p:nvPr/>
        </p:nvSpPr>
        <p:spPr>
          <a:xfrm rot="5400000">
            <a:off x="5669846" y="5498040"/>
            <a:ext cx="325800" cy="1080"/>
          </a:xfrm>
          <a:prstGeom prst="bentConnector3">
            <a:avLst>
              <a:gd name="adj1" fmla="val 50000"/>
            </a:avLst>
          </a:prstGeom>
          <a:noFill/>
          <a:ln w="25560">
            <a:solidFill>
              <a:srgbClr val="000000"/>
            </a:solidFill>
            <a:miter/>
            <a:tailEnd type="stealth" w="lg" len="lg"/>
          </a:ln>
        </p:spPr>
        <p:style>
          <a:lnRef idx="0">
            <a:scrgbClr r="0" g="0" b="0"/>
          </a:lnRef>
          <a:fillRef idx="0">
            <a:scrgbClr r="0" g="0" b="0"/>
          </a:fillRef>
          <a:effectRef idx="0">
            <a:scrgbClr r="0" g="0" b="0"/>
          </a:effectRef>
          <a:fontRef idx="minor"/>
        </p:style>
        <p:txBody>
          <a:bodyPr/>
          <a:lstStyle/>
          <a:p>
            <a:endParaRPr lang="de-DE"/>
          </a:p>
        </p:txBody>
      </p:sp>
    </p:spTree>
    <p:extLst>
      <p:ext uri="{BB962C8B-B14F-4D97-AF65-F5344CB8AC3E}">
        <p14:creationId xmlns:p14="http://schemas.microsoft.com/office/powerpoint/2010/main" val="411173450"/>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D6FF015-0F51-56B5-73DD-DE81D3A2EF4C}"/>
              </a:ext>
            </a:extLst>
          </p:cNvPr>
          <p:cNvSpPr>
            <a:spLocks noGrp="1"/>
          </p:cNvSpPr>
          <p:nvPr>
            <p:ph type="title"/>
          </p:nvPr>
        </p:nvSpPr>
        <p:spPr/>
        <p:txBody>
          <a:bodyPr/>
          <a:lstStyle/>
          <a:p>
            <a:r>
              <a:rPr lang="en-GB" dirty="0"/>
              <a:t>Initiating the audit</a:t>
            </a:r>
          </a:p>
        </p:txBody>
      </p:sp>
      <p:sp>
        <p:nvSpPr>
          <p:cNvPr id="3" name="Inhaltsplatzhalter 2">
            <a:extLst>
              <a:ext uri="{FF2B5EF4-FFF2-40B4-BE49-F238E27FC236}">
                <a16:creationId xmlns:a16="http://schemas.microsoft.com/office/drawing/2014/main" id="{2F0BC048-E45A-DCA4-9924-4ADEC2A2B830}"/>
              </a:ext>
            </a:extLst>
          </p:cNvPr>
          <p:cNvSpPr>
            <a:spLocks noGrp="1"/>
          </p:cNvSpPr>
          <p:nvPr>
            <p:ph idx="1"/>
          </p:nvPr>
        </p:nvSpPr>
        <p:spPr>
          <a:xfrm>
            <a:off x="609600" y="1696598"/>
            <a:ext cx="9508817" cy="4626019"/>
          </a:xfrm>
        </p:spPr>
        <p:txBody>
          <a:bodyPr>
            <a:normAutofit/>
          </a:bodyPr>
          <a:lstStyle/>
          <a:p>
            <a:r>
              <a:rPr lang="en-US" dirty="0"/>
              <a:t>Establish initial contact with the auditee</a:t>
            </a:r>
          </a:p>
          <a:p>
            <a:pPr lvl="1"/>
            <a:r>
              <a:rPr lang="en-US" dirty="0"/>
              <a:t>Contact may be formal or informal</a:t>
            </a:r>
          </a:p>
          <a:p>
            <a:pPr lvl="1"/>
            <a:r>
              <a:rPr lang="en-US" dirty="0"/>
              <a:t>Responsible: lead auditor (audit team member)</a:t>
            </a:r>
          </a:p>
          <a:p>
            <a:r>
              <a:rPr lang="en-US" dirty="0"/>
              <a:t>Determine the feasibility of the audit</a:t>
            </a:r>
          </a:p>
          <a:p>
            <a:pPr lvl="1"/>
            <a:r>
              <a:rPr lang="en-US" dirty="0"/>
              <a:t>Sufficient and appropriate information for planning and conducting the audit?</a:t>
            </a:r>
          </a:p>
          <a:p>
            <a:pPr lvl="1"/>
            <a:r>
              <a:rPr lang="en-US" dirty="0"/>
              <a:t>Adequate cooperation from the auditee?</a:t>
            </a:r>
          </a:p>
          <a:p>
            <a:pPr lvl="1"/>
            <a:r>
              <a:rPr lang="en-US" dirty="0"/>
              <a:t>Sufficient time and resources?</a:t>
            </a:r>
          </a:p>
        </p:txBody>
      </p:sp>
      <p:sp>
        <p:nvSpPr>
          <p:cNvPr id="4" name="Foliennummernplatzhalter 3">
            <a:extLst>
              <a:ext uri="{FF2B5EF4-FFF2-40B4-BE49-F238E27FC236}">
                <a16:creationId xmlns:a16="http://schemas.microsoft.com/office/drawing/2014/main" id="{BBD06316-4FAE-AB98-6EC2-516CDD3AC834}"/>
              </a:ext>
            </a:extLst>
          </p:cNvPr>
          <p:cNvSpPr>
            <a:spLocks noGrp="1"/>
          </p:cNvSpPr>
          <p:nvPr>
            <p:ph type="sldNum" sz="quarter" idx="12"/>
          </p:nvPr>
        </p:nvSpPr>
        <p:spPr/>
        <p:txBody>
          <a:bodyPr/>
          <a:lstStyle/>
          <a:p>
            <a:fld id="{43507AEB-23B8-F142-83A3-458C56B10093}" type="slidenum">
              <a:rPr lang="en-US" smtClean="0"/>
              <a:t>118</a:t>
            </a:fld>
            <a:endParaRPr lang="en-US"/>
          </a:p>
        </p:txBody>
      </p:sp>
      <p:sp>
        <p:nvSpPr>
          <p:cNvPr id="5" name="CustomShape 4">
            <a:extLst>
              <a:ext uri="{FF2B5EF4-FFF2-40B4-BE49-F238E27FC236}">
                <a16:creationId xmlns:a16="http://schemas.microsoft.com/office/drawing/2014/main" id="{1417FDBF-4071-DA23-C730-C420326E53DD}"/>
              </a:ext>
            </a:extLst>
          </p:cNvPr>
          <p:cNvSpPr/>
          <p:nvPr/>
        </p:nvSpPr>
        <p:spPr>
          <a:xfrm>
            <a:off x="10160177" y="1805039"/>
            <a:ext cx="1813680" cy="328680"/>
          </a:xfrm>
          <a:prstGeom prst="rect">
            <a:avLst/>
          </a:prstGeom>
          <a:solidFill>
            <a:srgbClr val="8CB8FF"/>
          </a:solidFill>
          <a:ln w="12600">
            <a:solidFill>
              <a:srgbClr val="000000"/>
            </a:solidFill>
            <a:round/>
          </a:ln>
        </p:spPr>
        <p:style>
          <a:lnRef idx="0">
            <a:scrgbClr r="0" g="0" b="0"/>
          </a:lnRef>
          <a:fillRef idx="0">
            <a:scrgbClr r="0" g="0" b="0"/>
          </a:fillRef>
          <a:effectRef idx="0">
            <a:scrgbClr r="0" g="0" b="0"/>
          </a:effectRef>
          <a:fontRef idx="minor"/>
        </p:style>
        <p:txBody>
          <a:bodyPr wrap="none" lIns="90000" tIns="45000" rIns="90000" bIns="45000" anchor="ctr" anchorCtr="1"/>
          <a:lstStyle/>
          <a:p>
            <a:pPr>
              <a:lnSpc>
                <a:spcPct val="100000"/>
              </a:lnSpc>
            </a:pPr>
            <a:r>
              <a:rPr lang="de-DE" sz="1200" b="1" strike="noStrike" spc="-1">
                <a:solidFill>
                  <a:srgbClr val="FFFFFF"/>
                </a:solidFill>
                <a:uFill>
                  <a:solidFill>
                    <a:srgbClr val="FFFFFF"/>
                  </a:solidFill>
                </a:uFill>
                <a:latin typeface="Calibri"/>
              </a:rPr>
              <a:t>Initiation</a:t>
            </a:r>
            <a:endParaRPr lang="de-DE" sz="1800" b="0" strike="noStrike" spc="-1">
              <a:solidFill>
                <a:srgbClr val="000000"/>
              </a:solidFill>
              <a:uFill>
                <a:solidFill>
                  <a:srgbClr val="FFFFFF"/>
                </a:solidFill>
              </a:uFill>
              <a:latin typeface="Arial"/>
            </a:endParaRPr>
          </a:p>
        </p:txBody>
      </p:sp>
      <p:sp>
        <p:nvSpPr>
          <p:cNvPr id="6" name="CustomShape 5">
            <a:extLst>
              <a:ext uri="{FF2B5EF4-FFF2-40B4-BE49-F238E27FC236}">
                <a16:creationId xmlns:a16="http://schemas.microsoft.com/office/drawing/2014/main" id="{F0AA9D5A-DCA6-7A38-676F-449E3056661B}"/>
              </a:ext>
            </a:extLst>
          </p:cNvPr>
          <p:cNvSpPr/>
          <p:nvPr/>
        </p:nvSpPr>
        <p:spPr>
          <a:xfrm>
            <a:off x="10160177" y="3039119"/>
            <a:ext cx="1813680" cy="328680"/>
          </a:xfrm>
          <a:prstGeom prst="rect">
            <a:avLst/>
          </a:prstGeom>
          <a:solidFill>
            <a:srgbClr val="FFFFFF"/>
          </a:solidFill>
          <a:ln w="3240">
            <a:solidFill>
              <a:srgbClr val="000000"/>
            </a:solidFill>
            <a:miter/>
          </a:ln>
        </p:spPr>
        <p:style>
          <a:lnRef idx="0">
            <a:scrgbClr r="0" g="0" b="0"/>
          </a:lnRef>
          <a:fillRef idx="0">
            <a:scrgbClr r="0" g="0" b="0"/>
          </a:fillRef>
          <a:effectRef idx="0">
            <a:scrgbClr r="0" g="0" b="0"/>
          </a:effectRef>
          <a:fontRef idx="minor"/>
        </p:style>
        <p:txBody>
          <a:bodyPr lIns="90000" tIns="45000" rIns="90000" bIns="45000" anchor="ctr"/>
          <a:lstStyle/>
          <a:p>
            <a:pPr marL="183960" indent="-183600" algn="ctr">
              <a:lnSpc>
                <a:spcPct val="90000"/>
              </a:lnSpc>
            </a:pPr>
            <a:r>
              <a:rPr lang="de-DE" sz="1200" b="1" strike="noStrike" spc="-1">
                <a:solidFill>
                  <a:srgbClr val="000000"/>
                </a:solidFill>
                <a:uFill>
                  <a:solidFill>
                    <a:srgbClr val="FFFFFF"/>
                  </a:solidFill>
                </a:uFill>
                <a:latin typeface="Calibri"/>
              </a:rPr>
              <a:t>Audit activities</a:t>
            </a:r>
            <a:endParaRPr lang="de-DE" sz="1800" b="0" strike="noStrike" spc="-1">
              <a:solidFill>
                <a:srgbClr val="000000"/>
              </a:solidFill>
              <a:uFill>
                <a:solidFill>
                  <a:srgbClr val="FFFFFF"/>
                </a:solidFill>
              </a:uFill>
              <a:latin typeface="Arial"/>
            </a:endParaRPr>
          </a:p>
        </p:txBody>
      </p:sp>
      <p:sp>
        <p:nvSpPr>
          <p:cNvPr id="7" name="CustomShape 6">
            <a:extLst>
              <a:ext uri="{FF2B5EF4-FFF2-40B4-BE49-F238E27FC236}">
                <a16:creationId xmlns:a16="http://schemas.microsoft.com/office/drawing/2014/main" id="{C8669C0D-A3F8-660A-68B4-E21296D506C5}"/>
              </a:ext>
            </a:extLst>
          </p:cNvPr>
          <p:cNvSpPr/>
          <p:nvPr/>
        </p:nvSpPr>
        <p:spPr>
          <a:xfrm>
            <a:off x="10118417" y="3613679"/>
            <a:ext cx="34920" cy="182880"/>
          </a:xfrm>
          <a:prstGeom prst="rect">
            <a:avLst/>
          </a:prstGeom>
          <a:noFill/>
          <a:ln w="9360">
            <a:noFill/>
          </a:ln>
        </p:spPr>
        <p:style>
          <a:lnRef idx="0">
            <a:scrgbClr r="0" g="0" b="0"/>
          </a:lnRef>
          <a:fillRef idx="0">
            <a:scrgbClr r="0" g="0" b="0"/>
          </a:fillRef>
          <a:effectRef idx="0">
            <a:scrgbClr r="0" g="0" b="0"/>
          </a:effectRef>
          <a:fontRef idx="minor"/>
        </p:style>
        <p:txBody>
          <a:bodyPr wrap="none" lIns="0" tIns="0" rIns="0" bIns="0"/>
          <a:lstStyle/>
          <a:p>
            <a:pPr>
              <a:lnSpc>
                <a:spcPct val="100000"/>
              </a:lnSpc>
            </a:pPr>
            <a:r>
              <a:rPr lang="de-DE" sz="1200" b="0" strike="noStrike" spc="-1">
                <a:solidFill>
                  <a:srgbClr val="000000"/>
                </a:solidFill>
                <a:uFill>
                  <a:solidFill>
                    <a:srgbClr val="FFFFFF"/>
                  </a:solidFill>
                </a:uFill>
                <a:latin typeface="Calibri"/>
              </a:rPr>
              <a:t> </a:t>
            </a:r>
            <a:endParaRPr lang="de-DE" sz="1800" b="0" strike="noStrike" spc="-1">
              <a:solidFill>
                <a:srgbClr val="000000"/>
              </a:solidFill>
              <a:uFill>
                <a:solidFill>
                  <a:srgbClr val="FFFFFF"/>
                </a:solidFill>
              </a:uFill>
              <a:latin typeface="Arial"/>
            </a:endParaRPr>
          </a:p>
        </p:txBody>
      </p:sp>
      <p:sp>
        <p:nvSpPr>
          <p:cNvPr id="8" name="CustomShape 7">
            <a:extLst>
              <a:ext uri="{FF2B5EF4-FFF2-40B4-BE49-F238E27FC236}">
                <a16:creationId xmlns:a16="http://schemas.microsoft.com/office/drawing/2014/main" id="{1AD5BA8C-CEA9-63FD-A6F9-ED5CC374A742}"/>
              </a:ext>
            </a:extLst>
          </p:cNvPr>
          <p:cNvSpPr/>
          <p:nvPr/>
        </p:nvSpPr>
        <p:spPr>
          <a:xfrm>
            <a:off x="10160177" y="3656159"/>
            <a:ext cx="1813680" cy="328680"/>
          </a:xfrm>
          <a:prstGeom prst="rect">
            <a:avLst/>
          </a:prstGeom>
          <a:solidFill>
            <a:srgbClr val="FFFFFF"/>
          </a:solidFill>
          <a:ln w="3240">
            <a:solidFill>
              <a:srgbClr val="000000"/>
            </a:solidFill>
            <a:miter/>
          </a:ln>
        </p:spPr>
        <p:style>
          <a:lnRef idx="0">
            <a:scrgbClr r="0" g="0" b="0"/>
          </a:lnRef>
          <a:fillRef idx="0">
            <a:scrgbClr r="0" g="0" b="0"/>
          </a:fillRef>
          <a:effectRef idx="0">
            <a:scrgbClr r="0" g="0" b="0"/>
          </a:effectRef>
          <a:fontRef idx="minor"/>
        </p:style>
        <p:txBody>
          <a:bodyPr lIns="90000" tIns="45000" rIns="90000" bIns="45000" anchor="ctr"/>
          <a:lstStyle/>
          <a:p>
            <a:pPr marL="183960" indent="-183600" algn="ctr">
              <a:lnSpc>
                <a:spcPct val="80000"/>
              </a:lnSpc>
            </a:pPr>
            <a:r>
              <a:rPr lang="de-DE" sz="1200" b="1" strike="noStrike" spc="-1">
                <a:solidFill>
                  <a:srgbClr val="000000"/>
                </a:solidFill>
                <a:uFill>
                  <a:solidFill>
                    <a:srgbClr val="FFFFFF"/>
                  </a:solidFill>
                </a:uFill>
                <a:latin typeface="Calibri"/>
              </a:rPr>
              <a:t>Audit report</a:t>
            </a:r>
            <a:endParaRPr lang="de-DE" sz="1800" b="0" strike="noStrike" spc="-1">
              <a:solidFill>
                <a:srgbClr val="000000"/>
              </a:solidFill>
              <a:uFill>
                <a:solidFill>
                  <a:srgbClr val="FFFFFF"/>
                </a:solidFill>
              </a:uFill>
              <a:latin typeface="Arial"/>
            </a:endParaRPr>
          </a:p>
        </p:txBody>
      </p:sp>
      <p:sp>
        <p:nvSpPr>
          <p:cNvPr id="9" name="CustomShape 8">
            <a:extLst>
              <a:ext uri="{FF2B5EF4-FFF2-40B4-BE49-F238E27FC236}">
                <a16:creationId xmlns:a16="http://schemas.microsoft.com/office/drawing/2014/main" id="{CE6FD323-AF48-CD9B-3D78-C5EF507DE37E}"/>
              </a:ext>
            </a:extLst>
          </p:cNvPr>
          <p:cNvSpPr/>
          <p:nvPr/>
        </p:nvSpPr>
        <p:spPr>
          <a:xfrm rot="16200000" flipH="1">
            <a:off x="10930217" y="4121999"/>
            <a:ext cx="273240" cy="360"/>
          </a:xfrm>
          <a:prstGeom prst="bentConnector3">
            <a:avLst>
              <a:gd name="adj1" fmla="val 50000"/>
            </a:avLst>
          </a:prstGeom>
          <a:noFill/>
          <a:ln w="25560">
            <a:solidFill>
              <a:srgbClr val="000000"/>
            </a:solidFill>
            <a:miter/>
            <a:tailEnd type="stealth" w="lg" len="lg"/>
          </a:ln>
        </p:spPr>
        <p:style>
          <a:lnRef idx="0">
            <a:scrgbClr r="0" g="0" b="0"/>
          </a:lnRef>
          <a:fillRef idx="0">
            <a:scrgbClr r="0" g="0" b="0"/>
          </a:fillRef>
          <a:effectRef idx="0">
            <a:scrgbClr r="0" g="0" b="0"/>
          </a:effectRef>
          <a:fontRef idx="minor"/>
        </p:style>
        <p:txBody>
          <a:bodyPr/>
          <a:lstStyle/>
          <a:p>
            <a:endParaRPr lang="de-DE"/>
          </a:p>
        </p:txBody>
      </p:sp>
      <p:sp>
        <p:nvSpPr>
          <p:cNvPr id="10" name="CustomShape 9">
            <a:extLst>
              <a:ext uri="{FF2B5EF4-FFF2-40B4-BE49-F238E27FC236}">
                <a16:creationId xmlns:a16="http://schemas.microsoft.com/office/drawing/2014/main" id="{22B1C553-EB90-B964-3D66-0C1431B51EBF}"/>
              </a:ext>
            </a:extLst>
          </p:cNvPr>
          <p:cNvSpPr/>
          <p:nvPr/>
        </p:nvSpPr>
        <p:spPr>
          <a:xfrm rot="5400000">
            <a:off x="10923737" y="3512159"/>
            <a:ext cx="287640" cy="360"/>
          </a:xfrm>
          <a:prstGeom prst="bentConnector3">
            <a:avLst>
              <a:gd name="adj1" fmla="val 50000"/>
            </a:avLst>
          </a:prstGeom>
          <a:noFill/>
          <a:ln w="25560">
            <a:solidFill>
              <a:srgbClr val="000000"/>
            </a:solidFill>
            <a:miter/>
            <a:tailEnd type="stealth" w="lg" len="lg"/>
          </a:ln>
        </p:spPr>
        <p:style>
          <a:lnRef idx="0">
            <a:scrgbClr r="0" g="0" b="0"/>
          </a:lnRef>
          <a:fillRef idx="0">
            <a:scrgbClr r="0" g="0" b="0"/>
          </a:fillRef>
          <a:effectRef idx="0">
            <a:scrgbClr r="0" g="0" b="0"/>
          </a:effectRef>
          <a:fontRef idx="minor"/>
        </p:style>
        <p:txBody>
          <a:bodyPr/>
          <a:lstStyle/>
          <a:p>
            <a:endParaRPr lang="de-DE"/>
          </a:p>
        </p:txBody>
      </p:sp>
      <p:sp>
        <p:nvSpPr>
          <p:cNvPr id="11" name="CustomShape 10">
            <a:extLst>
              <a:ext uri="{FF2B5EF4-FFF2-40B4-BE49-F238E27FC236}">
                <a16:creationId xmlns:a16="http://schemas.microsoft.com/office/drawing/2014/main" id="{08B0E32A-5D2E-F1DF-534D-FC9412812F0E}"/>
              </a:ext>
            </a:extLst>
          </p:cNvPr>
          <p:cNvSpPr/>
          <p:nvPr/>
        </p:nvSpPr>
        <p:spPr>
          <a:xfrm rot="5400000">
            <a:off x="10923377" y="2894759"/>
            <a:ext cx="287640" cy="360"/>
          </a:xfrm>
          <a:prstGeom prst="bentConnector3">
            <a:avLst>
              <a:gd name="adj1" fmla="val 50000"/>
            </a:avLst>
          </a:prstGeom>
          <a:noFill/>
          <a:ln w="25560">
            <a:solidFill>
              <a:srgbClr val="000000"/>
            </a:solidFill>
            <a:miter/>
            <a:tailEnd type="stealth" w="lg" len="lg"/>
          </a:ln>
        </p:spPr>
        <p:style>
          <a:lnRef idx="0">
            <a:scrgbClr r="0" g="0" b="0"/>
          </a:lnRef>
          <a:fillRef idx="0">
            <a:scrgbClr r="0" g="0" b="0"/>
          </a:fillRef>
          <a:effectRef idx="0">
            <a:scrgbClr r="0" g="0" b="0"/>
          </a:effectRef>
          <a:fontRef idx="minor"/>
        </p:style>
        <p:txBody>
          <a:bodyPr/>
          <a:lstStyle/>
          <a:p>
            <a:endParaRPr lang="de-DE"/>
          </a:p>
        </p:txBody>
      </p:sp>
      <p:sp>
        <p:nvSpPr>
          <p:cNvPr id="12" name="CustomShape 11">
            <a:extLst>
              <a:ext uri="{FF2B5EF4-FFF2-40B4-BE49-F238E27FC236}">
                <a16:creationId xmlns:a16="http://schemas.microsoft.com/office/drawing/2014/main" id="{E0C935A4-BFE9-20E5-0B41-BC11C685314B}"/>
              </a:ext>
            </a:extLst>
          </p:cNvPr>
          <p:cNvSpPr/>
          <p:nvPr/>
        </p:nvSpPr>
        <p:spPr>
          <a:xfrm>
            <a:off x="10160177" y="2422079"/>
            <a:ext cx="1813680" cy="328680"/>
          </a:xfrm>
          <a:prstGeom prst="rect">
            <a:avLst/>
          </a:prstGeom>
          <a:solidFill>
            <a:srgbClr val="FFFFFF"/>
          </a:solidFill>
          <a:ln w="3240">
            <a:solidFill>
              <a:srgbClr val="000000"/>
            </a:solidFill>
            <a:miter/>
          </a:ln>
        </p:spPr>
        <p:style>
          <a:lnRef idx="0">
            <a:scrgbClr r="0" g="0" b="0"/>
          </a:lnRef>
          <a:fillRef idx="0">
            <a:scrgbClr r="0" g="0" b="0"/>
          </a:fillRef>
          <a:effectRef idx="0">
            <a:scrgbClr r="0" g="0" b="0"/>
          </a:effectRef>
          <a:fontRef idx="minor"/>
        </p:style>
        <p:txBody>
          <a:bodyPr lIns="90000" tIns="45000" rIns="90000" bIns="45000" anchor="ctr"/>
          <a:lstStyle/>
          <a:p>
            <a:pPr marL="183960" indent="-183600" algn="ctr">
              <a:lnSpc>
                <a:spcPct val="90000"/>
              </a:lnSpc>
            </a:pPr>
            <a:r>
              <a:rPr lang="de-DE" sz="1200" b="1" strike="noStrike" spc="-1">
                <a:solidFill>
                  <a:srgbClr val="000000"/>
                </a:solidFill>
                <a:uFill>
                  <a:solidFill>
                    <a:srgbClr val="FFFFFF"/>
                  </a:solidFill>
                </a:uFill>
                <a:latin typeface="Calibri"/>
              </a:rPr>
              <a:t>Preparation</a:t>
            </a:r>
            <a:endParaRPr lang="de-DE" sz="1800" b="0" strike="noStrike" spc="-1">
              <a:solidFill>
                <a:srgbClr val="000000"/>
              </a:solidFill>
              <a:uFill>
                <a:solidFill>
                  <a:srgbClr val="FFFFFF"/>
                </a:solidFill>
              </a:uFill>
              <a:latin typeface="Arial"/>
            </a:endParaRPr>
          </a:p>
        </p:txBody>
      </p:sp>
      <p:sp>
        <p:nvSpPr>
          <p:cNvPr id="13" name="CustomShape 12">
            <a:extLst>
              <a:ext uri="{FF2B5EF4-FFF2-40B4-BE49-F238E27FC236}">
                <a16:creationId xmlns:a16="http://schemas.microsoft.com/office/drawing/2014/main" id="{8737F851-2969-22A1-4290-A4B67636C1A1}"/>
              </a:ext>
            </a:extLst>
          </p:cNvPr>
          <p:cNvSpPr/>
          <p:nvPr/>
        </p:nvSpPr>
        <p:spPr>
          <a:xfrm rot="16200000" flipH="1">
            <a:off x="10923017" y="2278079"/>
            <a:ext cx="287640" cy="360"/>
          </a:xfrm>
          <a:prstGeom prst="bentConnector3">
            <a:avLst>
              <a:gd name="adj1" fmla="val 50000"/>
            </a:avLst>
          </a:prstGeom>
          <a:noFill/>
          <a:ln w="25560">
            <a:solidFill>
              <a:srgbClr val="000000"/>
            </a:solidFill>
            <a:miter/>
            <a:tailEnd type="stealth" w="lg" len="lg"/>
          </a:ln>
        </p:spPr>
        <p:style>
          <a:lnRef idx="0">
            <a:scrgbClr r="0" g="0" b="0"/>
          </a:lnRef>
          <a:fillRef idx="0">
            <a:scrgbClr r="0" g="0" b="0"/>
          </a:fillRef>
          <a:effectRef idx="0">
            <a:scrgbClr r="0" g="0" b="0"/>
          </a:effectRef>
          <a:fontRef idx="minor"/>
        </p:style>
        <p:txBody>
          <a:bodyPr/>
          <a:lstStyle/>
          <a:p>
            <a:endParaRPr lang="de-DE"/>
          </a:p>
        </p:txBody>
      </p:sp>
      <p:sp>
        <p:nvSpPr>
          <p:cNvPr id="14" name="CustomShape 13">
            <a:extLst>
              <a:ext uri="{FF2B5EF4-FFF2-40B4-BE49-F238E27FC236}">
                <a16:creationId xmlns:a16="http://schemas.microsoft.com/office/drawing/2014/main" id="{7D0AE633-D16A-B99E-A72B-F3D1DB6B307E}"/>
              </a:ext>
            </a:extLst>
          </p:cNvPr>
          <p:cNvSpPr/>
          <p:nvPr/>
        </p:nvSpPr>
        <p:spPr>
          <a:xfrm>
            <a:off x="10160177" y="4258799"/>
            <a:ext cx="1815120" cy="343080"/>
          </a:xfrm>
          <a:prstGeom prst="roundRect">
            <a:avLst>
              <a:gd name="adj" fmla="val 16667"/>
            </a:avLst>
          </a:prstGeom>
          <a:solidFill>
            <a:srgbClr val="FFFFFF"/>
          </a:solidFill>
          <a:ln w="12600">
            <a:solidFill>
              <a:srgbClr val="000000"/>
            </a:solidFill>
            <a:round/>
          </a:ln>
        </p:spPr>
        <p:style>
          <a:lnRef idx="0">
            <a:scrgbClr r="0" g="0" b="0"/>
          </a:lnRef>
          <a:fillRef idx="0">
            <a:scrgbClr r="0" g="0" b="0"/>
          </a:fillRef>
          <a:effectRef idx="0">
            <a:scrgbClr r="0" g="0" b="0"/>
          </a:effectRef>
          <a:fontRef idx="minor"/>
        </p:style>
        <p:txBody>
          <a:bodyPr wrap="none" lIns="90000" tIns="45000" rIns="90000" bIns="45000" anchor="ctr" anchorCtr="1"/>
          <a:lstStyle/>
          <a:p>
            <a:pPr>
              <a:lnSpc>
                <a:spcPct val="100000"/>
              </a:lnSpc>
            </a:pPr>
            <a:r>
              <a:rPr lang="de-DE" sz="1200" b="1" strike="noStrike" spc="-1">
                <a:solidFill>
                  <a:srgbClr val="000000"/>
                </a:solidFill>
                <a:uFill>
                  <a:solidFill>
                    <a:srgbClr val="FFFFFF"/>
                  </a:solidFill>
                </a:uFill>
                <a:latin typeface="Calibri"/>
              </a:rPr>
              <a:t>Completion</a:t>
            </a:r>
            <a:endParaRPr lang="de-DE" sz="1800" b="0" strike="noStrike" spc="-1">
              <a:solidFill>
                <a:srgbClr val="000000"/>
              </a:solidFill>
              <a:uFill>
                <a:solidFill>
                  <a:srgbClr val="FFFFFF"/>
                </a:solidFill>
              </a:uFill>
              <a:latin typeface="Arial"/>
            </a:endParaRPr>
          </a:p>
        </p:txBody>
      </p:sp>
      <p:sp>
        <p:nvSpPr>
          <p:cNvPr id="15" name="CustomShape 14">
            <a:extLst>
              <a:ext uri="{FF2B5EF4-FFF2-40B4-BE49-F238E27FC236}">
                <a16:creationId xmlns:a16="http://schemas.microsoft.com/office/drawing/2014/main" id="{40ED31C9-4E29-5D6D-2BFE-57C04ADDBE06}"/>
              </a:ext>
            </a:extLst>
          </p:cNvPr>
          <p:cNvSpPr/>
          <p:nvPr/>
        </p:nvSpPr>
        <p:spPr>
          <a:xfrm>
            <a:off x="10160177" y="4875839"/>
            <a:ext cx="1815120" cy="343080"/>
          </a:xfrm>
          <a:prstGeom prst="roundRect">
            <a:avLst>
              <a:gd name="adj" fmla="val 16667"/>
            </a:avLst>
          </a:prstGeom>
          <a:solidFill>
            <a:srgbClr val="FFFFFF"/>
          </a:solidFill>
          <a:ln w="12600" cap="rnd">
            <a:solidFill>
              <a:srgbClr val="000000"/>
            </a:solidFill>
            <a:custDash>
              <a:ds d="400000" sp="300000"/>
            </a:custDash>
            <a:round/>
          </a:ln>
        </p:spPr>
        <p:style>
          <a:lnRef idx="0">
            <a:scrgbClr r="0" g="0" b="0"/>
          </a:lnRef>
          <a:fillRef idx="0">
            <a:scrgbClr r="0" g="0" b="0"/>
          </a:fillRef>
          <a:effectRef idx="0">
            <a:scrgbClr r="0" g="0" b="0"/>
          </a:effectRef>
          <a:fontRef idx="minor"/>
        </p:style>
        <p:txBody>
          <a:bodyPr lIns="90000" tIns="45000" rIns="90000" bIns="45000" anchor="ctr" anchorCtr="1"/>
          <a:lstStyle/>
          <a:p>
            <a:pPr algn="ctr">
              <a:lnSpc>
                <a:spcPct val="100000"/>
              </a:lnSpc>
            </a:pPr>
            <a:r>
              <a:rPr lang="de-DE" sz="1200" b="1" strike="noStrike" spc="-1">
                <a:solidFill>
                  <a:srgbClr val="000000"/>
                </a:solidFill>
                <a:uFill>
                  <a:solidFill>
                    <a:srgbClr val="FFFFFF"/>
                  </a:solidFill>
                </a:uFill>
                <a:latin typeface="Calibri"/>
              </a:rPr>
              <a:t>Follow-up actions</a:t>
            </a:r>
            <a:endParaRPr lang="de-DE" sz="1800" b="0" strike="noStrike" spc="-1">
              <a:solidFill>
                <a:srgbClr val="000000"/>
              </a:solidFill>
              <a:uFill>
                <a:solidFill>
                  <a:srgbClr val="FFFFFF"/>
                </a:solidFill>
              </a:uFill>
              <a:latin typeface="Arial"/>
            </a:endParaRPr>
          </a:p>
        </p:txBody>
      </p:sp>
      <p:sp>
        <p:nvSpPr>
          <p:cNvPr id="16" name="CustomShape 15">
            <a:extLst>
              <a:ext uri="{FF2B5EF4-FFF2-40B4-BE49-F238E27FC236}">
                <a16:creationId xmlns:a16="http://schemas.microsoft.com/office/drawing/2014/main" id="{3D3FD6FB-EEA1-10D9-5BF9-8A3AA0AD3B96}"/>
              </a:ext>
            </a:extLst>
          </p:cNvPr>
          <p:cNvSpPr/>
          <p:nvPr/>
        </p:nvSpPr>
        <p:spPr>
          <a:xfrm rot="5400000">
            <a:off x="10931657" y="4739399"/>
            <a:ext cx="273240" cy="360"/>
          </a:xfrm>
          <a:prstGeom prst="bentConnector3">
            <a:avLst>
              <a:gd name="adj1" fmla="val 50000"/>
            </a:avLst>
          </a:prstGeom>
          <a:noFill/>
          <a:ln w="25560">
            <a:solidFill>
              <a:srgbClr val="000000"/>
            </a:solidFill>
            <a:miter/>
            <a:tailEnd type="stealth" w="lg" len="lg"/>
          </a:ln>
        </p:spPr>
        <p:style>
          <a:lnRef idx="0">
            <a:scrgbClr r="0" g="0" b="0"/>
          </a:lnRef>
          <a:fillRef idx="0">
            <a:scrgbClr r="0" g="0" b="0"/>
          </a:fillRef>
          <a:effectRef idx="0">
            <a:scrgbClr r="0" g="0" b="0"/>
          </a:effectRef>
          <a:fontRef idx="minor"/>
        </p:style>
        <p:txBody>
          <a:bodyPr/>
          <a:lstStyle/>
          <a:p>
            <a:endParaRPr lang="de-DE"/>
          </a:p>
        </p:txBody>
      </p:sp>
    </p:spTree>
    <p:extLst>
      <p:ext uri="{BB962C8B-B14F-4D97-AF65-F5344CB8AC3E}">
        <p14:creationId xmlns:p14="http://schemas.microsoft.com/office/powerpoint/2010/main" val="2512052597"/>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D6FF015-0F51-56B5-73DD-DE81D3A2EF4C}"/>
              </a:ext>
            </a:extLst>
          </p:cNvPr>
          <p:cNvSpPr>
            <a:spLocks noGrp="1"/>
          </p:cNvSpPr>
          <p:nvPr>
            <p:ph type="title"/>
          </p:nvPr>
        </p:nvSpPr>
        <p:spPr/>
        <p:txBody>
          <a:bodyPr/>
          <a:lstStyle/>
          <a:p>
            <a:r>
              <a:rPr lang="en-GB" dirty="0"/>
              <a:t>Preparing audit activities (1/2)</a:t>
            </a:r>
          </a:p>
        </p:txBody>
      </p:sp>
      <p:sp>
        <p:nvSpPr>
          <p:cNvPr id="3" name="Inhaltsplatzhalter 2">
            <a:extLst>
              <a:ext uri="{FF2B5EF4-FFF2-40B4-BE49-F238E27FC236}">
                <a16:creationId xmlns:a16="http://schemas.microsoft.com/office/drawing/2014/main" id="{2F0BC048-E45A-DCA4-9924-4ADEC2A2B830}"/>
              </a:ext>
            </a:extLst>
          </p:cNvPr>
          <p:cNvSpPr>
            <a:spLocks noGrp="1"/>
          </p:cNvSpPr>
          <p:nvPr>
            <p:ph idx="1"/>
          </p:nvPr>
        </p:nvSpPr>
        <p:spPr>
          <a:xfrm>
            <a:off x="609600" y="1696598"/>
            <a:ext cx="9508817" cy="4626019"/>
          </a:xfrm>
        </p:spPr>
        <p:txBody>
          <a:bodyPr>
            <a:normAutofit/>
          </a:bodyPr>
          <a:lstStyle/>
          <a:p>
            <a:r>
              <a:rPr lang="en-US" dirty="0"/>
              <a:t>Perform document review in preparation for the audit</a:t>
            </a:r>
          </a:p>
          <a:p>
            <a:pPr lvl="1"/>
            <a:r>
              <a:rPr lang="en-US" dirty="0"/>
              <a:t>Documentation of the management system (e.g. policies, process descriptions)</a:t>
            </a:r>
          </a:p>
          <a:p>
            <a:pPr lvl="1"/>
            <a:r>
              <a:rPr lang="en-US" dirty="0"/>
              <a:t>Records of activities performed</a:t>
            </a:r>
          </a:p>
          <a:p>
            <a:r>
              <a:rPr lang="en-US" dirty="0"/>
              <a:t>Assign work to the audit team</a:t>
            </a:r>
          </a:p>
          <a:p>
            <a:pPr lvl="1"/>
            <a:r>
              <a:rPr lang="en-US" dirty="0"/>
              <a:t>Define and assign roles in the audit team</a:t>
            </a:r>
          </a:p>
          <a:p>
            <a:pPr lvl="1"/>
            <a:r>
              <a:rPr lang="en-US" dirty="0"/>
              <a:t>Consider the level of competence and experience of each auditor when assigning work</a:t>
            </a:r>
          </a:p>
          <a:p>
            <a:r>
              <a:rPr lang="en-US" dirty="0"/>
              <a:t>Create an audit plan (see next slide)</a:t>
            </a:r>
          </a:p>
          <a:p>
            <a:r>
              <a:rPr lang="en-US" dirty="0"/>
              <a:t>Prepare working documents</a:t>
            </a:r>
          </a:p>
        </p:txBody>
      </p:sp>
      <p:sp>
        <p:nvSpPr>
          <p:cNvPr id="4" name="Foliennummernplatzhalter 3">
            <a:extLst>
              <a:ext uri="{FF2B5EF4-FFF2-40B4-BE49-F238E27FC236}">
                <a16:creationId xmlns:a16="http://schemas.microsoft.com/office/drawing/2014/main" id="{BBD06316-4FAE-AB98-6EC2-516CDD3AC834}"/>
              </a:ext>
            </a:extLst>
          </p:cNvPr>
          <p:cNvSpPr>
            <a:spLocks noGrp="1"/>
          </p:cNvSpPr>
          <p:nvPr>
            <p:ph type="sldNum" sz="quarter" idx="12"/>
          </p:nvPr>
        </p:nvSpPr>
        <p:spPr/>
        <p:txBody>
          <a:bodyPr/>
          <a:lstStyle/>
          <a:p>
            <a:fld id="{43507AEB-23B8-F142-83A3-458C56B10093}" type="slidenum">
              <a:rPr lang="en-US" smtClean="0"/>
              <a:t>119</a:t>
            </a:fld>
            <a:endParaRPr lang="en-US"/>
          </a:p>
        </p:txBody>
      </p:sp>
      <p:sp>
        <p:nvSpPr>
          <p:cNvPr id="17" name="CustomShape 4">
            <a:extLst>
              <a:ext uri="{FF2B5EF4-FFF2-40B4-BE49-F238E27FC236}">
                <a16:creationId xmlns:a16="http://schemas.microsoft.com/office/drawing/2014/main" id="{0539B779-158C-390A-8890-1682F94B6AAF}"/>
              </a:ext>
            </a:extLst>
          </p:cNvPr>
          <p:cNvSpPr/>
          <p:nvPr/>
        </p:nvSpPr>
        <p:spPr>
          <a:xfrm>
            <a:off x="10160177" y="1778859"/>
            <a:ext cx="1813680" cy="328680"/>
          </a:xfrm>
          <a:prstGeom prst="rect">
            <a:avLst/>
          </a:prstGeom>
          <a:solidFill>
            <a:srgbClr val="FFFFFF"/>
          </a:solidFill>
          <a:ln w="3240">
            <a:solidFill>
              <a:srgbClr val="000000"/>
            </a:solidFill>
            <a:miter/>
          </a:ln>
        </p:spPr>
        <p:style>
          <a:lnRef idx="0">
            <a:scrgbClr r="0" g="0" b="0"/>
          </a:lnRef>
          <a:fillRef idx="0">
            <a:scrgbClr r="0" g="0" b="0"/>
          </a:fillRef>
          <a:effectRef idx="0">
            <a:scrgbClr r="0" g="0" b="0"/>
          </a:effectRef>
          <a:fontRef idx="minor"/>
        </p:style>
        <p:txBody>
          <a:bodyPr lIns="90000" tIns="45000" rIns="90000" bIns="45000" anchor="ctr"/>
          <a:lstStyle/>
          <a:p>
            <a:pPr marL="183960" indent="-183600" algn="ctr">
              <a:lnSpc>
                <a:spcPct val="90000"/>
              </a:lnSpc>
            </a:pPr>
            <a:r>
              <a:rPr lang="de-DE" sz="1200" b="1" strike="noStrike" spc="-1">
                <a:solidFill>
                  <a:srgbClr val="000000"/>
                </a:solidFill>
                <a:uFill>
                  <a:solidFill>
                    <a:srgbClr val="FFFFFF"/>
                  </a:solidFill>
                </a:uFill>
                <a:latin typeface="Calibri"/>
              </a:rPr>
              <a:t>Initiation</a:t>
            </a:r>
            <a:endParaRPr lang="de-DE" sz="1800" b="0" strike="noStrike" spc="-1">
              <a:solidFill>
                <a:srgbClr val="000000"/>
              </a:solidFill>
              <a:uFill>
                <a:solidFill>
                  <a:srgbClr val="FFFFFF"/>
                </a:solidFill>
              </a:uFill>
              <a:latin typeface="Arial"/>
            </a:endParaRPr>
          </a:p>
        </p:txBody>
      </p:sp>
      <p:sp>
        <p:nvSpPr>
          <p:cNvPr id="18" name="CustomShape 5">
            <a:extLst>
              <a:ext uri="{FF2B5EF4-FFF2-40B4-BE49-F238E27FC236}">
                <a16:creationId xmlns:a16="http://schemas.microsoft.com/office/drawing/2014/main" id="{B737B764-5091-9CD6-B0B8-47F814FD79A0}"/>
              </a:ext>
            </a:extLst>
          </p:cNvPr>
          <p:cNvSpPr/>
          <p:nvPr/>
        </p:nvSpPr>
        <p:spPr>
          <a:xfrm>
            <a:off x="10160177" y="3012939"/>
            <a:ext cx="1813680" cy="328680"/>
          </a:xfrm>
          <a:prstGeom prst="rect">
            <a:avLst/>
          </a:prstGeom>
          <a:solidFill>
            <a:srgbClr val="FFFFFF"/>
          </a:solidFill>
          <a:ln w="3240">
            <a:solidFill>
              <a:srgbClr val="000000"/>
            </a:solidFill>
            <a:miter/>
          </a:ln>
        </p:spPr>
        <p:style>
          <a:lnRef idx="0">
            <a:scrgbClr r="0" g="0" b="0"/>
          </a:lnRef>
          <a:fillRef idx="0">
            <a:scrgbClr r="0" g="0" b="0"/>
          </a:fillRef>
          <a:effectRef idx="0">
            <a:scrgbClr r="0" g="0" b="0"/>
          </a:effectRef>
          <a:fontRef idx="minor"/>
        </p:style>
        <p:txBody>
          <a:bodyPr lIns="90000" tIns="45000" rIns="90000" bIns="45000" anchor="ctr"/>
          <a:lstStyle/>
          <a:p>
            <a:pPr marL="183960" indent="-183600" algn="ctr">
              <a:lnSpc>
                <a:spcPct val="90000"/>
              </a:lnSpc>
            </a:pPr>
            <a:r>
              <a:rPr lang="de-DE" sz="1200" b="1" strike="noStrike" spc="-1">
                <a:solidFill>
                  <a:srgbClr val="000000"/>
                </a:solidFill>
                <a:uFill>
                  <a:solidFill>
                    <a:srgbClr val="FFFFFF"/>
                  </a:solidFill>
                </a:uFill>
                <a:latin typeface="Calibri"/>
              </a:rPr>
              <a:t>Audit activities</a:t>
            </a:r>
            <a:endParaRPr lang="de-DE" sz="1800" b="0" strike="noStrike" spc="-1">
              <a:solidFill>
                <a:srgbClr val="000000"/>
              </a:solidFill>
              <a:uFill>
                <a:solidFill>
                  <a:srgbClr val="FFFFFF"/>
                </a:solidFill>
              </a:uFill>
              <a:latin typeface="Arial"/>
            </a:endParaRPr>
          </a:p>
        </p:txBody>
      </p:sp>
      <p:sp>
        <p:nvSpPr>
          <p:cNvPr id="19" name="CustomShape 6">
            <a:extLst>
              <a:ext uri="{FF2B5EF4-FFF2-40B4-BE49-F238E27FC236}">
                <a16:creationId xmlns:a16="http://schemas.microsoft.com/office/drawing/2014/main" id="{B2723EB2-09A6-2D5E-421A-7F32986CE464}"/>
              </a:ext>
            </a:extLst>
          </p:cNvPr>
          <p:cNvSpPr/>
          <p:nvPr/>
        </p:nvSpPr>
        <p:spPr>
          <a:xfrm>
            <a:off x="10118417" y="3587499"/>
            <a:ext cx="34920" cy="182880"/>
          </a:xfrm>
          <a:prstGeom prst="rect">
            <a:avLst/>
          </a:prstGeom>
          <a:noFill/>
          <a:ln w="9360">
            <a:noFill/>
          </a:ln>
        </p:spPr>
        <p:style>
          <a:lnRef idx="0">
            <a:scrgbClr r="0" g="0" b="0"/>
          </a:lnRef>
          <a:fillRef idx="0">
            <a:scrgbClr r="0" g="0" b="0"/>
          </a:fillRef>
          <a:effectRef idx="0">
            <a:scrgbClr r="0" g="0" b="0"/>
          </a:effectRef>
          <a:fontRef idx="minor"/>
        </p:style>
        <p:txBody>
          <a:bodyPr wrap="none" lIns="0" tIns="0" rIns="0" bIns="0"/>
          <a:lstStyle/>
          <a:p>
            <a:pPr>
              <a:lnSpc>
                <a:spcPct val="100000"/>
              </a:lnSpc>
            </a:pPr>
            <a:r>
              <a:rPr lang="de-DE" sz="1200" b="0" strike="noStrike" spc="-1">
                <a:solidFill>
                  <a:srgbClr val="000000"/>
                </a:solidFill>
                <a:uFill>
                  <a:solidFill>
                    <a:srgbClr val="FFFFFF"/>
                  </a:solidFill>
                </a:uFill>
                <a:latin typeface="Calibri"/>
              </a:rPr>
              <a:t> </a:t>
            </a:r>
            <a:endParaRPr lang="de-DE" sz="1800" b="0" strike="noStrike" spc="-1">
              <a:solidFill>
                <a:srgbClr val="000000"/>
              </a:solidFill>
              <a:uFill>
                <a:solidFill>
                  <a:srgbClr val="FFFFFF"/>
                </a:solidFill>
              </a:uFill>
              <a:latin typeface="Arial"/>
            </a:endParaRPr>
          </a:p>
        </p:txBody>
      </p:sp>
      <p:sp>
        <p:nvSpPr>
          <p:cNvPr id="20" name="CustomShape 7">
            <a:extLst>
              <a:ext uri="{FF2B5EF4-FFF2-40B4-BE49-F238E27FC236}">
                <a16:creationId xmlns:a16="http://schemas.microsoft.com/office/drawing/2014/main" id="{445F34C8-45EC-EAA5-D618-025E55E93326}"/>
              </a:ext>
            </a:extLst>
          </p:cNvPr>
          <p:cNvSpPr/>
          <p:nvPr/>
        </p:nvSpPr>
        <p:spPr>
          <a:xfrm>
            <a:off x="10160177" y="3629979"/>
            <a:ext cx="1813680" cy="328680"/>
          </a:xfrm>
          <a:prstGeom prst="rect">
            <a:avLst/>
          </a:prstGeom>
          <a:solidFill>
            <a:srgbClr val="FFFFFF"/>
          </a:solidFill>
          <a:ln w="3240">
            <a:solidFill>
              <a:srgbClr val="000000"/>
            </a:solidFill>
            <a:miter/>
          </a:ln>
        </p:spPr>
        <p:style>
          <a:lnRef idx="0">
            <a:scrgbClr r="0" g="0" b="0"/>
          </a:lnRef>
          <a:fillRef idx="0">
            <a:scrgbClr r="0" g="0" b="0"/>
          </a:fillRef>
          <a:effectRef idx="0">
            <a:scrgbClr r="0" g="0" b="0"/>
          </a:effectRef>
          <a:fontRef idx="minor"/>
        </p:style>
        <p:txBody>
          <a:bodyPr lIns="90000" tIns="45000" rIns="90000" bIns="45000" anchor="ctr"/>
          <a:lstStyle/>
          <a:p>
            <a:pPr marL="183960" indent="-183600" algn="ctr">
              <a:lnSpc>
                <a:spcPct val="80000"/>
              </a:lnSpc>
            </a:pPr>
            <a:r>
              <a:rPr lang="de-DE" sz="1200" b="1" strike="noStrike" spc="-1">
                <a:solidFill>
                  <a:srgbClr val="000000"/>
                </a:solidFill>
                <a:uFill>
                  <a:solidFill>
                    <a:srgbClr val="FFFFFF"/>
                  </a:solidFill>
                </a:uFill>
                <a:latin typeface="Calibri"/>
              </a:rPr>
              <a:t>Audit report</a:t>
            </a:r>
            <a:endParaRPr lang="de-DE" sz="1800" b="0" strike="noStrike" spc="-1">
              <a:solidFill>
                <a:srgbClr val="000000"/>
              </a:solidFill>
              <a:uFill>
                <a:solidFill>
                  <a:srgbClr val="FFFFFF"/>
                </a:solidFill>
              </a:uFill>
              <a:latin typeface="Arial"/>
            </a:endParaRPr>
          </a:p>
        </p:txBody>
      </p:sp>
      <p:sp>
        <p:nvSpPr>
          <p:cNvPr id="21" name="CustomShape 8">
            <a:extLst>
              <a:ext uri="{FF2B5EF4-FFF2-40B4-BE49-F238E27FC236}">
                <a16:creationId xmlns:a16="http://schemas.microsoft.com/office/drawing/2014/main" id="{7FCD9BD5-2952-160A-C8E0-76B53E027C26}"/>
              </a:ext>
            </a:extLst>
          </p:cNvPr>
          <p:cNvSpPr/>
          <p:nvPr/>
        </p:nvSpPr>
        <p:spPr>
          <a:xfrm rot="16200000" flipH="1">
            <a:off x="10930217" y="4095819"/>
            <a:ext cx="273240" cy="360"/>
          </a:xfrm>
          <a:prstGeom prst="bentConnector3">
            <a:avLst>
              <a:gd name="adj1" fmla="val 50000"/>
            </a:avLst>
          </a:prstGeom>
          <a:noFill/>
          <a:ln w="25560">
            <a:solidFill>
              <a:srgbClr val="000000"/>
            </a:solidFill>
            <a:miter/>
            <a:tailEnd type="stealth" w="lg" len="lg"/>
          </a:ln>
        </p:spPr>
        <p:style>
          <a:lnRef idx="0">
            <a:scrgbClr r="0" g="0" b="0"/>
          </a:lnRef>
          <a:fillRef idx="0">
            <a:scrgbClr r="0" g="0" b="0"/>
          </a:fillRef>
          <a:effectRef idx="0">
            <a:scrgbClr r="0" g="0" b="0"/>
          </a:effectRef>
          <a:fontRef idx="minor"/>
        </p:style>
        <p:txBody>
          <a:bodyPr/>
          <a:lstStyle/>
          <a:p>
            <a:endParaRPr lang="de-DE"/>
          </a:p>
        </p:txBody>
      </p:sp>
      <p:sp>
        <p:nvSpPr>
          <p:cNvPr id="22" name="CustomShape 9">
            <a:extLst>
              <a:ext uri="{FF2B5EF4-FFF2-40B4-BE49-F238E27FC236}">
                <a16:creationId xmlns:a16="http://schemas.microsoft.com/office/drawing/2014/main" id="{7183F9A6-FEA5-C7CC-5A8A-4C8C775A5DA4}"/>
              </a:ext>
            </a:extLst>
          </p:cNvPr>
          <p:cNvSpPr/>
          <p:nvPr/>
        </p:nvSpPr>
        <p:spPr>
          <a:xfrm rot="5400000">
            <a:off x="10923737" y="3485979"/>
            <a:ext cx="287640" cy="360"/>
          </a:xfrm>
          <a:prstGeom prst="bentConnector3">
            <a:avLst>
              <a:gd name="adj1" fmla="val 50000"/>
            </a:avLst>
          </a:prstGeom>
          <a:noFill/>
          <a:ln w="25560">
            <a:solidFill>
              <a:srgbClr val="000000"/>
            </a:solidFill>
            <a:miter/>
            <a:tailEnd type="stealth" w="lg" len="lg"/>
          </a:ln>
        </p:spPr>
        <p:style>
          <a:lnRef idx="0">
            <a:scrgbClr r="0" g="0" b="0"/>
          </a:lnRef>
          <a:fillRef idx="0">
            <a:scrgbClr r="0" g="0" b="0"/>
          </a:fillRef>
          <a:effectRef idx="0">
            <a:scrgbClr r="0" g="0" b="0"/>
          </a:effectRef>
          <a:fontRef idx="minor"/>
        </p:style>
        <p:txBody>
          <a:bodyPr/>
          <a:lstStyle/>
          <a:p>
            <a:endParaRPr lang="de-DE"/>
          </a:p>
        </p:txBody>
      </p:sp>
      <p:sp>
        <p:nvSpPr>
          <p:cNvPr id="23" name="CustomShape 10">
            <a:extLst>
              <a:ext uri="{FF2B5EF4-FFF2-40B4-BE49-F238E27FC236}">
                <a16:creationId xmlns:a16="http://schemas.microsoft.com/office/drawing/2014/main" id="{6806EF35-2224-9440-8E04-266353BEF97C}"/>
              </a:ext>
            </a:extLst>
          </p:cNvPr>
          <p:cNvSpPr/>
          <p:nvPr/>
        </p:nvSpPr>
        <p:spPr>
          <a:xfrm rot="5400000">
            <a:off x="10923377" y="2868579"/>
            <a:ext cx="287640" cy="360"/>
          </a:xfrm>
          <a:prstGeom prst="bentConnector3">
            <a:avLst>
              <a:gd name="adj1" fmla="val 50000"/>
            </a:avLst>
          </a:prstGeom>
          <a:noFill/>
          <a:ln w="25560">
            <a:solidFill>
              <a:srgbClr val="000000"/>
            </a:solidFill>
            <a:miter/>
            <a:tailEnd type="stealth" w="lg" len="lg"/>
          </a:ln>
        </p:spPr>
        <p:style>
          <a:lnRef idx="0">
            <a:scrgbClr r="0" g="0" b="0"/>
          </a:lnRef>
          <a:fillRef idx="0">
            <a:scrgbClr r="0" g="0" b="0"/>
          </a:fillRef>
          <a:effectRef idx="0">
            <a:scrgbClr r="0" g="0" b="0"/>
          </a:effectRef>
          <a:fontRef idx="minor"/>
        </p:style>
        <p:txBody>
          <a:bodyPr/>
          <a:lstStyle/>
          <a:p>
            <a:endParaRPr lang="de-DE"/>
          </a:p>
        </p:txBody>
      </p:sp>
      <p:sp>
        <p:nvSpPr>
          <p:cNvPr id="24" name="CustomShape 11">
            <a:extLst>
              <a:ext uri="{FF2B5EF4-FFF2-40B4-BE49-F238E27FC236}">
                <a16:creationId xmlns:a16="http://schemas.microsoft.com/office/drawing/2014/main" id="{58D9F7DB-3147-41B9-6CD7-623018798A36}"/>
              </a:ext>
            </a:extLst>
          </p:cNvPr>
          <p:cNvSpPr/>
          <p:nvPr/>
        </p:nvSpPr>
        <p:spPr>
          <a:xfrm>
            <a:off x="10160177" y="2395899"/>
            <a:ext cx="1813680" cy="328680"/>
          </a:xfrm>
          <a:prstGeom prst="rect">
            <a:avLst/>
          </a:prstGeom>
          <a:solidFill>
            <a:srgbClr val="8CB8FF"/>
          </a:solidFill>
          <a:ln w="12600">
            <a:solidFill>
              <a:srgbClr val="000000"/>
            </a:solidFill>
            <a:round/>
          </a:ln>
        </p:spPr>
        <p:style>
          <a:lnRef idx="0">
            <a:scrgbClr r="0" g="0" b="0"/>
          </a:lnRef>
          <a:fillRef idx="0">
            <a:scrgbClr r="0" g="0" b="0"/>
          </a:fillRef>
          <a:effectRef idx="0">
            <a:scrgbClr r="0" g="0" b="0"/>
          </a:effectRef>
          <a:fontRef idx="minor"/>
        </p:style>
        <p:txBody>
          <a:bodyPr wrap="none" lIns="90000" tIns="45000" rIns="90000" bIns="45000" anchor="ctr" anchorCtr="1"/>
          <a:lstStyle/>
          <a:p>
            <a:pPr>
              <a:lnSpc>
                <a:spcPct val="100000"/>
              </a:lnSpc>
            </a:pPr>
            <a:r>
              <a:rPr lang="de-DE" sz="1200" b="1" strike="noStrike" spc="-1">
                <a:solidFill>
                  <a:srgbClr val="FFFFFF"/>
                </a:solidFill>
                <a:uFill>
                  <a:solidFill>
                    <a:srgbClr val="FFFFFF"/>
                  </a:solidFill>
                </a:uFill>
                <a:latin typeface="Calibri"/>
              </a:rPr>
              <a:t>Preparation</a:t>
            </a:r>
            <a:endParaRPr lang="de-DE" sz="1800" b="0" strike="noStrike" spc="-1">
              <a:solidFill>
                <a:srgbClr val="000000"/>
              </a:solidFill>
              <a:uFill>
                <a:solidFill>
                  <a:srgbClr val="FFFFFF"/>
                </a:solidFill>
              </a:uFill>
              <a:latin typeface="Arial"/>
            </a:endParaRPr>
          </a:p>
        </p:txBody>
      </p:sp>
      <p:sp>
        <p:nvSpPr>
          <p:cNvPr id="25" name="CustomShape 12">
            <a:extLst>
              <a:ext uri="{FF2B5EF4-FFF2-40B4-BE49-F238E27FC236}">
                <a16:creationId xmlns:a16="http://schemas.microsoft.com/office/drawing/2014/main" id="{0E6FADFA-C93C-CB69-36E4-42B36F1AC785}"/>
              </a:ext>
            </a:extLst>
          </p:cNvPr>
          <p:cNvSpPr/>
          <p:nvPr/>
        </p:nvSpPr>
        <p:spPr>
          <a:xfrm rot="16200000" flipH="1">
            <a:off x="10923017" y="2251899"/>
            <a:ext cx="287640" cy="360"/>
          </a:xfrm>
          <a:prstGeom prst="bentConnector3">
            <a:avLst>
              <a:gd name="adj1" fmla="val 50000"/>
            </a:avLst>
          </a:prstGeom>
          <a:noFill/>
          <a:ln w="25560">
            <a:solidFill>
              <a:srgbClr val="000000"/>
            </a:solidFill>
            <a:miter/>
            <a:tailEnd type="stealth" w="lg" len="lg"/>
          </a:ln>
        </p:spPr>
        <p:style>
          <a:lnRef idx="0">
            <a:scrgbClr r="0" g="0" b="0"/>
          </a:lnRef>
          <a:fillRef idx="0">
            <a:scrgbClr r="0" g="0" b="0"/>
          </a:fillRef>
          <a:effectRef idx="0">
            <a:scrgbClr r="0" g="0" b="0"/>
          </a:effectRef>
          <a:fontRef idx="minor"/>
        </p:style>
        <p:txBody>
          <a:bodyPr/>
          <a:lstStyle/>
          <a:p>
            <a:endParaRPr lang="de-DE"/>
          </a:p>
        </p:txBody>
      </p:sp>
      <p:sp>
        <p:nvSpPr>
          <p:cNvPr id="26" name="CustomShape 13">
            <a:extLst>
              <a:ext uri="{FF2B5EF4-FFF2-40B4-BE49-F238E27FC236}">
                <a16:creationId xmlns:a16="http://schemas.microsoft.com/office/drawing/2014/main" id="{E5196F6D-CB0E-4E64-AFB4-06DFFE3A54EA}"/>
              </a:ext>
            </a:extLst>
          </p:cNvPr>
          <p:cNvSpPr/>
          <p:nvPr/>
        </p:nvSpPr>
        <p:spPr>
          <a:xfrm>
            <a:off x="10160177" y="4232619"/>
            <a:ext cx="1815120" cy="343080"/>
          </a:xfrm>
          <a:prstGeom prst="roundRect">
            <a:avLst>
              <a:gd name="adj" fmla="val 16667"/>
            </a:avLst>
          </a:prstGeom>
          <a:solidFill>
            <a:srgbClr val="FFFFFF"/>
          </a:solidFill>
          <a:ln w="12600">
            <a:solidFill>
              <a:srgbClr val="000000"/>
            </a:solidFill>
            <a:round/>
          </a:ln>
        </p:spPr>
        <p:style>
          <a:lnRef idx="0">
            <a:scrgbClr r="0" g="0" b="0"/>
          </a:lnRef>
          <a:fillRef idx="0">
            <a:scrgbClr r="0" g="0" b="0"/>
          </a:fillRef>
          <a:effectRef idx="0">
            <a:scrgbClr r="0" g="0" b="0"/>
          </a:effectRef>
          <a:fontRef idx="minor"/>
        </p:style>
        <p:txBody>
          <a:bodyPr wrap="none" lIns="90000" tIns="45000" rIns="90000" bIns="45000" anchor="ctr" anchorCtr="1"/>
          <a:lstStyle/>
          <a:p>
            <a:pPr>
              <a:lnSpc>
                <a:spcPct val="100000"/>
              </a:lnSpc>
            </a:pPr>
            <a:r>
              <a:rPr lang="de-DE" sz="1200" b="1" strike="noStrike" spc="-1">
                <a:solidFill>
                  <a:srgbClr val="000000"/>
                </a:solidFill>
                <a:uFill>
                  <a:solidFill>
                    <a:srgbClr val="FFFFFF"/>
                  </a:solidFill>
                </a:uFill>
                <a:latin typeface="Calibri"/>
              </a:rPr>
              <a:t>Completion</a:t>
            </a:r>
            <a:endParaRPr lang="de-DE" sz="1800" b="0" strike="noStrike" spc="-1">
              <a:solidFill>
                <a:srgbClr val="000000"/>
              </a:solidFill>
              <a:uFill>
                <a:solidFill>
                  <a:srgbClr val="FFFFFF"/>
                </a:solidFill>
              </a:uFill>
              <a:latin typeface="Arial"/>
            </a:endParaRPr>
          </a:p>
        </p:txBody>
      </p:sp>
      <p:sp>
        <p:nvSpPr>
          <p:cNvPr id="27" name="CustomShape 14">
            <a:extLst>
              <a:ext uri="{FF2B5EF4-FFF2-40B4-BE49-F238E27FC236}">
                <a16:creationId xmlns:a16="http://schemas.microsoft.com/office/drawing/2014/main" id="{FB1270B3-41A0-1F40-11BE-36704F932C3E}"/>
              </a:ext>
            </a:extLst>
          </p:cNvPr>
          <p:cNvSpPr/>
          <p:nvPr/>
        </p:nvSpPr>
        <p:spPr>
          <a:xfrm>
            <a:off x="10160177" y="4849659"/>
            <a:ext cx="1815120" cy="343080"/>
          </a:xfrm>
          <a:prstGeom prst="roundRect">
            <a:avLst>
              <a:gd name="adj" fmla="val 16667"/>
            </a:avLst>
          </a:prstGeom>
          <a:solidFill>
            <a:srgbClr val="FFFFFF"/>
          </a:solidFill>
          <a:ln w="12600" cap="rnd">
            <a:solidFill>
              <a:srgbClr val="000000"/>
            </a:solidFill>
            <a:custDash>
              <a:ds d="400000" sp="300000"/>
            </a:custDash>
            <a:round/>
          </a:ln>
        </p:spPr>
        <p:style>
          <a:lnRef idx="0">
            <a:scrgbClr r="0" g="0" b="0"/>
          </a:lnRef>
          <a:fillRef idx="0">
            <a:scrgbClr r="0" g="0" b="0"/>
          </a:fillRef>
          <a:effectRef idx="0">
            <a:scrgbClr r="0" g="0" b="0"/>
          </a:effectRef>
          <a:fontRef idx="minor"/>
        </p:style>
        <p:txBody>
          <a:bodyPr lIns="90000" tIns="45000" rIns="90000" bIns="45000" anchor="ctr" anchorCtr="1"/>
          <a:lstStyle/>
          <a:p>
            <a:pPr algn="ctr">
              <a:lnSpc>
                <a:spcPct val="100000"/>
              </a:lnSpc>
            </a:pPr>
            <a:r>
              <a:rPr lang="de-DE" sz="1200" b="1" strike="noStrike" spc="-1">
                <a:solidFill>
                  <a:srgbClr val="000000"/>
                </a:solidFill>
                <a:uFill>
                  <a:solidFill>
                    <a:srgbClr val="FFFFFF"/>
                  </a:solidFill>
                </a:uFill>
                <a:latin typeface="Calibri"/>
              </a:rPr>
              <a:t>Follow-up actions</a:t>
            </a:r>
            <a:endParaRPr lang="de-DE" sz="1800" b="0" strike="noStrike" spc="-1">
              <a:solidFill>
                <a:srgbClr val="000000"/>
              </a:solidFill>
              <a:uFill>
                <a:solidFill>
                  <a:srgbClr val="FFFFFF"/>
                </a:solidFill>
              </a:uFill>
              <a:latin typeface="Arial"/>
            </a:endParaRPr>
          </a:p>
        </p:txBody>
      </p:sp>
      <p:sp>
        <p:nvSpPr>
          <p:cNvPr id="28" name="CustomShape 15">
            <a:extLst>
              <a:ext uri="{FF2B5EF4-FFF2-40B4-BE49-F238E27FC236}">
                <a16:creationId xmlns:a16="http://schemas.microsoft.com/office/drawing/2014/main" id="{C49E09E9-4F15-9FB9-6741-58E266F4C28A}"/>
              </a:ext>
            </a:extLst>
          </p:cNvPr>
          <p:cNvSpPr/>
          <p:nvPr/>
        </p:nvSpPr>
        <p:spPr>
          <a:xfrm rot="5400000">
            <a:off x="10931657" y="4713219"/>
            <a:ext cx="273240" cy="360"/>
          </a:xfrm>
          <a:prstGeom prst="bentConnector3">
            <a:avLst>
              <a:gd name="adj1" fmla="val 50000"/>
            </a:avLst>
          </a:prstGeom>
          <a:noFill/>
          <a:ln w="25560">
            <a:solidFill>
              <a:srgbClr val="000000"/>
            </a:solidFill>
            <a:miter/>
            <a:tailEnd type="stealth" w="lg" len="lg"/>
          </a:ln>
        </p:spPr>
        <p:style>
          <a:lnRef idx="0">
            <a:scrgbClr r="0" g="0" b="0"/>
          </a:lnRef>
          <a:fillRef idx="0">
            <a:scrgbClr r="0" g="0" b="0"/>
          </a:fillRef>
          <a:effectRef idx="0">
            <a:scrgbClr r="0" g="0" b="0"/>
          </a:effectRef>
          <a:fontRef idx="minor"/>
        </p:style>
        <p:txBody>
          <a:bodyPr/>
          <a:lstStyle/>
          <a:p>
            <a:endParaRPr lang="de-DE"/>
          </a:p>
        </p:txBody>
      </p:sp>
    </p:spTree>
    <p:extLst>
      <p:ext uri="{BB962C8B-B14F-4D97-AF65-F5344CB8AC3E}">
        <p14:creationId xmlns:p14="http://schemas.microsoft.com/office/powerpoint/2010/main" val="16035134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FitSM process model: Key subjects (4/5)</a:t>
            </a:r>
            <a:endParaRPr lang="en-GB" dirty="0"/>
          </a:p>
        </p:txBody>
      </p:sp>
      <p:sp>
        <p:nvSpPr>
          <p:cNvPr id="3" name="Inhaltsplatzhalter 2"/>
          <p:cNvSpPr>
            <a:spLocks noGrp="1"/>
          </p:cNvSpPr>
          <p:nvPr>
            <p:ph idx="1"/>
          </p:nvPr>
        </p:nvSpPr>
        <p:spPr>
          <a:xfrm>
            <a:off x="1692831" y="1696598"/>
            <a:ext cx="9992238" cy="4626019"/>
          </a:xfrm>
        </p:spPr>
        <p:txBody>
          <a:bodyPr>
            <a:normAutofit fontScale="85000" lnSpcReduction="20000"/>
          </a:bodyPr>
          <a:lstStyle/>
          <a:p>
            <a:r>
              <a:rPr lang="en-GB" dirty="0"/>
              <a:t>Problem Management:</a:t>
            </a:r>
          </a:p>
          <a:p>
            <a:pPr lvl="1"/>
            <a:r>
              <a:rPr lang="de-DE" dirty="0" err="1"/>
              <a:t>Identify</a:t>
            </a:r>
            <a:r>
              <a:rPr lang="de-DE" dirty="0"/>
              <a:t> and </a:t>
            </a:r>
            <a:r>
              <a:rPr lang="de-DE" dirty="0" err="1"/>
              <a:t>analyse</a:t>
            </a:r>
            <a:r>
              <a:rPr lang="de-DE" dirty="0"/>
              <a:t> </a:t>
            </a:r>
            <a:r>
              <a:rPr lang="de-DE" dirty="0" err="1"/>
              <a:t>problems</a:t>
            </a:r>
            <a:r>
              <a:rPr lang="de-DE" dirty="0"/>
              <a:t> </a:t>
            </a:r>
            <a:r>
              <a:rPr lang="de-DE" dirty="0" err="1"/>
              <a:t>to</a:t>
            </a:r>
            <a:r>
              <a:rPr lang="de-DE" dirty="0"/>
              <a:t> </a:t>
            </a:r>
            <a:r>
              <a:rPr lang="de-DE" dirty="0" err="1"/>
              <a:t>determine</a:t>
            </a:r>
            <a:r>
              <a:rPr lang="de-DE" dirty="0"/>
              <a:t> root </a:t>
            </a:r>
            <a:r>
              <a:rPr lang="de-DE" dirty="0" err="1"/>
              <a:t>causes</a:t>
            </a:r>
            <a:endParaRPr lang="de-DE" dirty="0"/>
          </a:p>
          <a:p>
            <a:pPr lvl="1"/>
            <a:r>
              <a:rPr lang="en-US" dirty="0"/>
              <a:t>Identify workarounds and maintain the known error database</a:t>
            </a:r>
          </a:p>
          <a:p>
            <a:pPr lvl="1"/>
            <a:r>
              <a:rPr lang="en-US" dirty="0"/>
              <a:t>Trigger changes to eliminate problems</a:t>
            </a:r>
          </a:p>
          <a:p>
            <a:endParaRPr lang="en-US" dirty="0"/>
          </a:p>
          <a:p>
            <a:r>
              <a:rPr lang="en-US" dirty="0"/>
              <a:t>Configuration Management</a:t>
            </a:r>
          </a:p>
          <a:p>
            <a:pPr lvl="1"/>
            <a:r>
              <a:rPr lang="de-DE" dirty="0" err="1"/>
              <a:t>Maintain</a:t>
            </a:r>
            <a:r>
              <a:rPr lang="de-DE" dirty="0"/>
              <a:t> </a:t>
            </a:r>
            <a:r>
              <a:rPr lang="de-DE" dirty="0" err="1"/>
              <a:t>information</a:t>
            </a:r>
            <a:r>
              <a:rPr lang="de-DE" dirty="0"/>
              <a:t> on CIs and </a:t>
            </a:r>
            <a:r>
              <a:rPr lang="de-DE" dirty="0" err="1"/>
              <a:t>their</a:t>
            </a:r>
            <a:r>
              <a:rPr lang="de-DE" dirty="0"/>
              <a:t> </a:t>
            </a:r>
            <a:r>
              <a:rPr lang="de-DE" dirty="0" err="1"/>
              <a:t>relationships</a:t>
            </a:r>
            <a:endParaRPr lang="de-DE" dirty="0"/>
          </a:p>
          <a:p>
            <a:pPr lvl="1"/>
            <a:r>
              <a:rPr lang="en-US" dirty="0"/>
              <a:t>Update the information in the CMDB</a:t>
            </a:r>
          </a:p>
          <a:p>
            <a:pPr lvl="1"/>
            <a:r>
              <a:rPr lang="en-US" dirty="0"/>
              <a:t>Verify the information in the CMDB</a:t>
            </a:r>
          </a:p>
          <a:p>
            <a:endParaRPr lang="en-GB" dirty="0">
              <a:effectLst/>
              <a:latin typeface="Calibri"/>
              <a:ea typeface="MS Mincho"/>
              <a:cs typeface="Times New Roman"/>
            </a:endParaRPr>
          </a:p>
          <a:p>
            <a:r>
              <a:rPr lang="en-GB" dirty="0">
                <a:latin typeface="Calibri"/>
                <a:ea typeface="MS Mincho"/>
                <a:cs typeface="Times New Roman"/>
              </a:rPr>
              <a:t>Change Management:</a:t>
            </a:r>
          </a:p>
          <a:p>
            <a:pPr lvl="1"/>
            <a:r>
              <a:rPr lang="de-DE" dirty="0"/>
              <a:t>Register, </a:t>
            </a:r>
            <a:r>
              <a:rPr lang="de-DE" dirty="0" err="1"/>
              <a:t>classify</a:t>
            </a:r>
            <a:r>
              <a:rPr lang="de-DE" dirty="0"/>
              <a:t> and </a:t>
            </a:r>
            <a:r>
              <a:rPr lang="de-DE" dirty="0" err="1"/>
              <a:t>assess</a:t>
            </a:r>
            <a:r>
              <a:rPr lang="de-DE" dirty="0"/>
              <a:t> </a:t>
            </a:r>
            <a:r>
              <a:rPr lang="de-DE" dirty="0" err="1"/>
              <a:t>requests</a:t>
            </a:r>
            <a:r>
              <a:rPr lang="de-DE" dirty="0"/>
              <a:t> </a:t>
            </a:r>
            <a:r>
              <a:rPr lang="de-DE" dirty="0" err="1"/>
              <a:t>for</a:t>
            </a:r>
            <a:r>
              <a:rPr lang="de-DE" dirty="0"/>
              <a:t> </a:t>
            </a:r>
            <a:r>
              <a:rPr lang="de-DE" dirty="0" err="1"/>
              <a:t>changes</a:t>
            </a:r>
            <a:endParaRPr lang="de-DE" dirty="0"/>
          </a:p>
          <a:p>
            <a:pPr lvl="1"/>
            <a:r>
              <a:rPr lang="en-US" dirty="0"/>
              <a:t>Manage the approval of changes and coordinate their implementation</a:t>
            </a:r>
          </a:p>
          <a:p>
            <a:pPr lvl="1"/>
            <a:r>
              <a:rPr lang="en-US" dirty="0"/>
              <a:t>Review changes for success</a:t>
            </a:r>
          </a:p>
        </p:txBody>
      </p:sp>
      <p:sp>
        <p:nvSpPr>
          <p:cNvPr id="4" name="Foliennummernplatzhalter 3"/>
          <p:cNvSpPr>
            <a:spLocks noGrp="1"/>
          </p:cNvSpPr>
          <p:nvPr>
            <p:ph type="sldNum" sz="quarter" idx="12"/>
          </p:nvPr>
        </p:nvSpPr>
        <p:spPr/>
        <p:txBody>
          <a:bodyPr/>
          <a:lstStyle/>
          <a:p>
            <a:fld id="{43507AEB-23B8-F142-83A3-458C56B10093}" type="slidenum">
              <a:rPr lang="en-US" smtClean="0"/>
              <a:t>12</a:t>
            </a:fld>
            <a:endParaRPr lang="en-US"/>
          </a:p>
        </p:txBody>
      </p:sp>
      <p:graphicFrame>
        <p:nvGraphicFramePr>
          <p:cNvPr id="6" name="Tabelle 5"/>
          <p:cNvGraphicFramePr>
            <a:graphicFrameLocks noGrp="1"/>
          </p:cNvGraphicFramePr>
          <p:nvPr>
            <p:extLst>
              <p:ext uri="{D42A27DB-BD31-4B8C-83A1-F6EECF244321}">
                <p14:modId xmlns:p14="http://schemas.microsoft.com/office/powerpoint/2010/main" val="3336772463"/>
              </p:ext>
            </p:extLst>
          </p:nvPr>
        </p:nvGraphicFramePr>
        <p:xfrm>
          <a:off x="609604" y="1724439"/>
          <a:ext cx="1083227" cy="243840"/>
        </p:xfrm>
        <a:graphic>
          <a:graphicData uri="http://schemas.openxmlformats.org/drawingml/2006/table">
            <a:tbl>
              <a:tblPr firstRow="1" firstCol="1" bandRow="1"/>
              <a:tblGrid>
                <a:gridCol w="1083227">
                  <a:extLst>
                    <a:ext uri="{9D8B030D-6E8A-4147-A177-3AD203B41FA5}">
                      <a16:colId xmlns:a16="http://schemas.microsoft.com/office/drawing/2014/main" val="20000"/>
                    </a:ext>
                  </a:extLst>
                </a:gridCol>
              </a:tblGrid>
              <a:tr h="115111">
                <a:tc>
                  <a:txBody>
                    <a:bodyPr/>
                    <a:lstStyle/>
                    <a:p>
                      <a:pPr>
                        <a:spcBef>
                          <a:spcPts val="1000"/>
                        </a:spcBef>
                        <a:spcAft>
                          <a:spcPts val="0"/>
                        </a:spcAft>
                      </a:pPr>
                      <a:r>
                        <a:rPr lang="en-GB" sz="1600" dirty="0">
                          <a:solidFill>
                            <a:srgbClr val="FFFFFF"/>
                          </a:solidFill>
                          <a:effectLst/>
                          <a:latin typeface="Calibri"/>
                          <a:ea typeface="MS Gothic"/>
                          <a:cs typeface="Times New Roman"/>
                        </a:rPr>
                        <a:t>PM</a:t>
                      </a:r>
                      <a:endParaRPr lang="de-DE" sz="1600" dirty="0">
                        <a:solidFill>
                          <a:srgbClr val="FFFFFF"/>
                        </a:solidFill>
                        <a:effectLst/>
                        <a:latin typeface="Calibri"/>
                        <a:ea typeface="MS Gothic"/>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B578C"/>
                    </a:solidFill>
                  </a:tcPr>
                </a:tc>
                <a:extLst>
                  <a:ext uri="{0D108BD9-81ED-4DB2-BD59-A6C34878D82A}">
                    <a16:rowId xmlns:a16="http://schemas.microsoft.com/office/drawing/2014/main" val="10000"/>
                  </a:ext>
                </a:extLst>
              </a:tr>
            </a:tbl>
          </a:graphicData>
        </a:graphic>
      </p:graphicFrame>
      <p:graphicFrame>
        <p:nvGraphicFramePr>
          <p:cNvPr id="7" name="Tabelle 6"/>
          <p:cNvGraphicFramePr>
            <a:graphicFrameLocks noGrp="1"/>
          </p:cNvGraphicFramePr>
          <p:nvPr>
            <p:extLst>
              <p:ext uri="{D42A27DB-BD31-4B8C-83A1-F6EECF244321}">
                <p14:modId xmlns:p14="http://schemas.microsoft.com/office/powerpoint/2010/main" val="44203416"/>
              </p:ext>
            </p:extLst>
          </p:nvPr>
        </p:nvGraphicFramePr>
        <p:xfrm>
          <a:off x="609601" y="3377400"/>
          <a:ext cx="1083227" cy="243840"/>
        </p:xfrm>
        <a:graphic>
          <a:graphicData uri="http://schemas.openxmlformats.org/drawingml/2006/table">
            <a:tbl>
              <a:tblPr firstRow="1" firstCol="1" bandRow="1"/>
              <a:tblGrid>
                <a:gridCol w="1083227">
                  <a:extLst>
                    <a:ext uri="{9D8B030D-6E8A-4147-A177-3AD203B41FA5}">
                      <a16:colId xmlns:a16="http://schemas.microsoft.com/office/drawing/2014/main" val="20000"/>
                    </a:ext>
                  </a:extLst>
                </a:gridCol>
              </a:tblGrid>
              <a:tr h="115111">
                <a:tc>
                  <a:txBody>
                    <a:bodyPr/>
                    <a:lstStyle/>
                    <a:p>
                      <a:pPr>
                        <a:spcBef>
                          <a:spcPts val="1000"/>
                        </a:spcBef>
                        <a:spcAft>
                          <a:spcPts val="0"/>
                        </a:spcAft>
                      </a:pPr>
                      <a:r>
                        <a:rPr lang="en-GB" sz="1600" dirty="0">
                          <a:solidFill>
                            <a:srgbClr val="FFFFFF"/>
                          </a:solidFill>
                          <a:effectLst/>
                          <a:latin typeface="Calibri"/>
                          <a:ea typeface="MS Gothic"/>
                          <a:cs typeface="Times New Roman"/>
                        </a:rPr>
                        <a:t>CONFM</a:t>
                      </a:r>
                      <a:endParaRPr lang="de-DE" sz="1600" dirty="0">
                        <a:solidFill>
                          <a:srgbClr val="FFFFFF"/>
                        </a:solidFill>
                        <a:effectLst/>
                        <a:latin typeface="Calibri"/>
                        <a:ea typeface="MS Gothic"/>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B578C"/>
                    </a:solidFill>
                  </a:tcPr>
                </a:tc>
                <a:extLst>
                  <a:ext uri="{0D108BD9-81ED-4DB2-BD59-A6C34878D82A}">
                    <a16:rowId xmlns:a16="http://schemas.microsoft.com/office/drawing/2014/main" val="10000"/>
                  </a:ext>
                </a:extLst>
              </a:tr>
            </a:tbl>
          </a:graphicData>
        </a:graphic>
      </p:graphicFrame>
      <p:graphicFrame>
        <p:nvGraphicFramePr>
          <p:cNvPr id="5" name="Tabelle 4">
            <a:extLst>
              <a:ext uri="{FF2B5EF4-FFF2-40B4-BE49-F238E27FC236}">
                <a16:creationId xmlns:a16="http://schemas.microsoft.com/office/drawing/2014/main" id="{54CA701C-AD82-E19E-7FBD-6556AA6AFE47}"/>
              </a:ext>
            </a:extLst>
          </p:cNvPr>
          <p:cNvGraphicFramePr>
            <a:graphicFrameLocks noGrp="1"/>
          </p:cNvGraphicFramePr>
          <p:nvPr>
            <p:extLst>
              <p:ext uri="{D42A27DB-BD31-4B8C-83A1-F6EECF244321}">
                <p14:modId xmlns:p14="http://schemas.microsoft.com/office/powerpoint/2010/main" val="1741349312"/>
              </p:ext>
            </p:extLst>
          </p:nvPr>
        </p:nvGraphicFramePr>
        <p:xfrm>
          <a:off x="609600" y="5020350"/>
          <a:ext cx="1083227" cy="243840"/>
        </p:xfrm>
        <a:graphic>
          <a:graphicData uri="http://schemas.openxmlformats.org/drawingml/2006/table">
            <a:tbl>
              <a:tblPr firstRow="1" firstCol="1" bandRow="1"/>
              <a:tblGrid>
                <a:gridCol w="1083227">
                  <a:extLst>
                    <a:ext uri="{9D8B030D-6E8A-4147-A177-3AD203B41FA5}">
                      <a16:colId xmlns:a16="http://schemas.microsoft.com/office/drawing/2014/main" val="20000"/>
                    </a:ext>
                  </a:extLst>
                </a:gridCol>
              </a:tblGrid>
              <a:tr h="115111">
                <a:tc>
                  <a:txBody>
                    <a:bodyPr/>
                    <a:lstStyle/>
                    <a:p>
                      <a:pPr>
                        <a:spcBef>
                          <a:spcPts val="1000"/>
                        </a:spcBef>
                        <a:spcAft>
                          <a:spcPts val="0"/>
                        </a:spcAft>
                      </a:pPr>
                      <a:r>
                        <a:rPr lang="en-GB" sz="1600" dirty="0">
                          <a:solidFill>
                            <a:srgbClr val="FFFFFF"/>
                          </a:solidFill>
                          <a:effectLst/>
                          <a:latin typeface="Calibri"/>
                          <a:ea typeface="MS Gothic"/>
                          <a:cs typeface="Times New Roman"/>
                        </a:rPr>
                        <a:t>CHM</a:t>
                      </a:r>
                      <a:endParaRPr lang="de-DE" sz="1600" dirty="0">
                        <a:solidFill>
                          <a:srgbClr val="FFFFFF"/>
                        </a:solidFill>
                        <a:effectLst/>
                        <a:latin typeface="Calibri"/>
                        <a:ea typeface="MS Gothic"/>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B578C"/>
                    </a:solidFill>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235022752"/>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D6FF015-0F51-56B5-73DD-DE81D3A2EF4C}"/>
              </a:ext>
            </a:extLst>
          </p:cNvPr>
          <p:cNvSpPr>
            <a:spLocks noGrp="1"/>
          </p:cNvSpPr>
          <p:nvPr>
            <p:ph type="title"/>
          </p:nvPr>
        </p:nvSpPr>
        <p:spPr/>
        <p:txBody>
          <a:bodyPr/>
          <a:lstStyle/>
          <a:p>
            <a:r>
              <a:rPr lang="en-GB" dirty="0"/>
              <a:t>Preparing audit activities (2/2)</a:t>
            </a:r>
          </a:p>
        </p:txBody>
      </p:sp>
      <p:sp>
        <p:nvSpPr>
          <p:cNvPr id="3" name="Inhaltsplatzhalter 2">
            <a:extLst>
              <a:ext uri="{FF2B5EF4-FFF2-40B4-BE49-F238E27FC236}">
                <a16:creationId xmlns:a16="http://schemas.microsoft.com/office/drawing/2014/main" id="{2F0BC048-E45A-DCA4-9924-4ADEC2A2B830}"/>
              </a:ext>
            </a:extLst>
          </p:cNvPr>
          <p:cNvSpPr>
            <a:spLocks noGrp="1"/>
          </p:cNvSpPr>
          <p:nvPr>
            <p:ph idx="1"/>
          </p:nvPr>
        </p:nvSpPr>
        <p:spPr>
          <a:xfrm>
            <a:off x="609600" y="1696598"/>
            <a:ext cx="9508817" cy="4626019"/>
          </a:xfrm>
        </p:spPr>
        <p:txBody>
          <a:bodyPr>
            <a:normAutofit lnSpcReduction="10000"/>
          </a:bodyPr>
          <a:lstStyle/>
          <a:p>
            <a:r>
              <a:rPr lang="en-US" dirty="0"/>
              <a:t>Typical contents of an audit plan:</a:t>
            </a:r>
          </a:p>
          <a:p>
            <a:pPr lvl="1"/>
            <a:r>
              <a:rPr lang="en-US" dirty="0"/>
              <a:t>Audit objectives</a:t>
            </a:r>
          </a:p>
          <a:p>
            <a:pPr lvl="1"/>
            <a:r>
              <a:rPr lang="en-US" dirty="0"/>
              <a:t>Audit scope</a:t>
            </a:r>
          </a:p>
          <a:p>
            <a:pPr lvl="1"/>
            <a:r>
              <a:rPr lang="en-US" dirty="0"/>
              <a:t>Audit criteria</a:t>
            </a:r>
          </a:p>
          <a:p>
            <a:pPr lvl="1"/>
            <a:r>
              <a:rPr lang="en-US" dirty="0"/>
              <a:t>Logistics (locations, dates, times) of audit activities</a:t>
            </a:r>
          </a:p>
          <a:p>
            <a:pPr lvl="1"/>
            <a:r>
              <a:rPr lang="en-US" dirty="0"/>
              <a:t>Audit methods to be used</a:t>
            </a:r>
          </a:p>
          <a:p>
            <a:pPr lvl="1"/>
            <a:r>
              <a:rPr lang="en-US" dirty="0"/>
              <a:t>Roles and responsibilities of the audit team members</a:t>
            </a:r>
          </a:p>
          <a:p>
            <a:r>
              <a:rPr lang="en-US" dirty="0"/>
              <a:t>Examples of working documents:</a:t>
            </a:r>
          </a:p>
          <a:p>
            <a:pPr lvl="1"/>
            <a:r>
              <a:rPr lang="en-US" dirty="0"/>
              <a:t>Checklists</a:t>
            </a:r>
          </a:p>
          <a:p>
            <a:pPr lvl="1"/>
            <a:r>
              <a:rPr lang="en-US" dirty="0"/>
              <a:t>Forms to record audit evidence (including minutes of interviews) and findings</a:t>
            </a:r>
          </a:p>
        </p:txBody>
      </p:sp>
      <p:sp>
        <p:nvSpPr>
          <p:cNvPr id="4" name="Foliennummernplatzhalter 3">
            <a:extLst>
              <a:ext uri="{FF2B5EF4-FFF2-40B4-BE49-F238E27FC236}">
                <a16:creationId xmlns:a16="http://schemas.microsoft.com/office/drawing/2014/main" id="{BBD06316-4FAE-AB98-6EC2-516CDD3AC834}"/>
              </a:ext>
            </a:extLst>
          </p:cNvPr>
          <p:cNvSpPr>
            <a:spLocks noGrp="1"/>
          </p:cNvSpPr>
          <p:nvPr>
            <p:ph type="sldNum" sz="quarter" idx="12"/>
          </p:nvPr>
        </p:nvSpPr>
        <p:spPr/>
        <p:txBody>
          <a:bodyPr/>
          <a:lstStyle/>
          <a:p>
            <a:fld id="{43507AEB-23B8-F142-83A3-458C56B10093}" type="slidenum">
              <a:rPr lang="en-US" smtClean="0"/>
              <a:t>120</a:t>
            </a:fld>
            <a:endParaRPr lang="en-US"/>
          </a:p>
        </p:txBody>
      </p:sp>
      <p:sp>
        <p:nvSpPr>
          <p:cNvPr id="17" name="CustomShape 4">
            <a:extLst>
              <a:ext uri="{FF2B5EF4-FFF2-40B4-BE49-F238E27FC236}">
                <a16:creationId xmlns:a16="http://schemas.microsoft.com/office/drawing/2014/main" id="{0539B779-158C-390A-8890-1682F94B6AAF}"/>
              </a:ext>
            </a:extLst>
          </p:cNvPr>
          <p:cNvSpPr/>
          <p:nvPr/>
        </p:nvSpPr>
        <p:spPr>
          <a:xfrm>
            <a:off x="10160177" y="1778859"/>
            <a:ext cx="1813680" cy="328680"/>
          </a:xfrm>
          <a:prstGeom prst="rect">
            <a:avLst/>
          </a:prstGeom>
          <a:solidFill>
            <a:srgbClr val="FFFFFF"/>
          </a:solidFill>
          <a:ln w="3240">
            <a:solidFill>
              <a:srgbClr val="000000"/>
            </a:solidFill>
            <a:miter/>
          </a:ln>
        </p:spPr>
        <p:style>
          <a:lnRef idx="0">
            <a:scrgbClr r="0" g="0" b="0"/>
          </a:lnRef>
          <a:fillRef idx="0">
            <a:scrgbClr r="0" g="0" b="0"/>
          </a:fillRef>
          <a:effectRef idx="0">
            <a:scrgbClr r="0" g="0" b="0"/>
          </a:effectRef>
          <a:fontRef idx="minor"/>
        </p:style>
        <p:txBody>
          <a:bodyPr lIns="90000" tIns="45000" rIns="90000" bIns="45000" anchor="ctr"/>
          <a:lstStyle/>
          <a:p>
            <a:pPr marL="183960" indent="-183600" algn="ctr">
              <a:lnSpc>
                <a:spcPct val="90000"/>
              </a:lnSpc>
            </a:pPr>
            <a:r>
              <a:rPr lang="de-DE" sz="1200" b="1" strike="noStrike" spc="-1">
                <a:solidFill>
                  <a:srgbClr val="000000"/>
                </a:solidFill>
                <a:uFill>
                  <a:solidFill>
                    <a:srgbClr val="FFFFFF"/>
                  </a:solidFill>
                </a:uFill>
                <a:latin typeface="Calibri"/>
              </a:rPr>
              <a:t>Initiation</a:t>
            </a:r>
            <a:endParaRPr lang="de-DE" sz="1800" b="0" strike="noStrike" spc="-1">
              <a:solidFill>
                <a:srgbClr val="000000"/>
              </a:solidFill>
              <a:uFill>
                <a:solidFill>
                  <a:srgbClr val="FFFFFF"/>
                </a:solidFill>
              </a:uFill>
              <a:latin typeface="Arial"/>
            </a:endParaRPr>
          </a:p>
        </p:txBody>
      </p:sp>
      <p:sp>
        <p:nvSpPr>
          <p:cNvPr id="18" name="CustomShape 5">
            <a:extLst>
              <a:ext uri="{FF2B5EF4-FFF2-40B4-BE49-F238E27FC236}">
                <a16:creationId xmlns:a16="http://schemas.microsoft.com/office/drawing/2014/main" id="{B737B764-5091-9CD6-B0B8-47F814FD79A0}"/>
              </a:ext>
            </a:extLst>
          </p:cNvPr>
          <p:cNvSpPr/>
          <p:nvPr/>
        </p:nvSpPr>
        <p:spPr>
          <a:xfrm>
            <a:off x="10160177" y="3012939"/>
            <a:ext cx="1813680" cy="328680"/>
          </a:xfrm>
          <a:prstGeom prst="rect">
            <a:avLst/>
          </a:prstGeom>
          <a:solidFill>
            <a:srgbClr val="FFFFFF"/>
          </a:solidFill>
          <a:ln w="3240">
            <a:solidFill>
              <a:srgbClr val="000000"/>
            </a:solidFill>
            <a:miter/>
          </a:ln>
        </p:spPr>
        <p:style>
          <a:lnRef idx="0">
            <a:scrgbClr r="0" g="0" b="0"/>
          </a:lnRef>
          <a:fillRef idx="0">
            <a:scrgbClr r="0" g="0" b="0"/>
          </a:fillRef>
          <a:effectRef idx="0">
            <a:scrgbClr r="0" g="0" b="0"/>
          </a:effectRef>
          <a:fontRef idx="minor"/>
        </p:style>
        <p:txBody>
          <a:bodyPr lIns="90000" tIns="45000" rIns="90000" bIns="45000" anchor="ctr"/>
          <a:lstStyle/>
          <a:p>
            <a:pPr marL="183960" indent="-183600" algn="ctr">
              <a:lnSpc>
                <a:spcPct val="90000"/>
              </a:lnSpc>
            </a:pPr>
            <a:r>
              <a:rPr lang="de-DE" sz="1200" b="1" strike="noStrike" spc="-1">
                <a:solidFill>
                  <a:srgbClr val="000000"/>
                </a:solidFill>
                <a:uFill>
                  <a:solidFill>
                    <a:srgbClr val="FFFFFF"/>
                  </a:solidFill>
                </a:uFill>
                <a:latin typeface="Calibri"/>
              </a:rPr>
              <a:t>Audit activities</a:t>
            </a:r>
            <a:endParaRPr lang="de-DE" sz="1800" b="0" strike="noStrike" spc="-1">
              <a:solidFill>
                <a:srgbClr val="000000"/>
              </a:solidFill>
              <a:uFill>
                <a:solidFill>
                  <a:srgbClr val="FFFFFF"/>
                </a:solidFill>
              </a:uFill>
              <a:latin typeface="Arial"/>
            </a:endParaRPr>
          </a:p>
        </p:txBody>
      </p:sp>
      <p:sp>
        <p:nvSpPr>
          <p:cNvPr id="19" name="CustomShape 6">
            <a:extLst>
              <a:ext uri="{FF2B5EF4-FFF2-40B4-BE49-F238E27FC236}">
                <a16:creationId xmlns:a16="http://schemas.microsoft.com/office/drawing/2014/main" id="{B2723EB2-09A6-2D5E-421A-7F32986CE464}"/>
              </a:ext>
            </a:extLst>
          </p:cNvPr>
          <p:cNvSpPr/>
          <p:nvPr/>
        </p:nvSpPr>
        <p:spPr>
          <a:xfrm>
            <a:off x="10118417" y="3587499"/>
            <a:ext cx="34920" cy="182880"/>
          </a:xfrm>
          <a:prstGeom prst="rect">
            <a:avLst/>
          </a:prstGeom>
          <a:noFill/>
          <a:ln w="9360">
            <a:noFill/>
          </a:ln>
        </p:spPr>
        <p:style>
          <a:lnRef idx="0">
            <a:scrgbClr r="0" g="0" b="0"/>
          </a:lnRef>
          <a:fillRef idx="0">
            <a:scrgbClr r="0" g="0" b="0"/>
          </a:fillRef>
          <a:effectRef idx="0">
            <a:scrgbClr r="0" g="0" b="0"/>
          </a:effectRef>
          <a:fontRef idx="minor"/>
        </p:style>
        <p:txBody>
          <a:bodyPr wrap="none" lIns="0" tIns="0" rIns="0" bIns="0"/>
          <a:lstStyle/>
          <a:p>
            <a:pPr>
              <a:lnSpc>
                <a:spcPct val="100000"/>
              </a:lnSpc>
            </a:pPr>
            <a:r>
              <a:rPr lang="de-DE" sz="1200" b="0" strike="noStrike" spc="-1">
                <a:solidFill>
                  <a:srgbClr val="000000"/>
                </a:solidFill>
                <a:uFill>
                  <a:solidFill>
                    <a:srgbClr val="FFFFFF"/>
                  </a:solidFill>
                </a:uFill>
                <a:latin typeface="Calibri"/>
              </a:rPr>
              <a:t> </a:t>
            </a:r>
            <a:endParaRPr lang="de-DE" sz="1800" b="0" strike="noStrike" spc="-1">
              <a:solidFill>
                <a:srgbClr val="000000"/>
              </a:solidFill>
              <a:uFill>
                <a:solidFill>
                  <a:srgbClr val="FFFFFF"/>
                </a:solidFill>
              </a:uFill>
              <a:latin typeface="Arial"/>
            </a:endParaRPr>
          </a:p>
        </p:txBody>
      </p:sp>
      <p:sp>
        <p:nvSpPr>
          <p:cNvPr id="20" name="CustomShape 7">
            <a:extLst>
              <a:ext uri="{FF2B5EF4-FFF2-40B4-BE49-F238E27FC236}">
                <a16:creationId xmlns:a16="http://schemas.microsoft.com/office/drawing/2014/main" id="{445F34C8-45EC-EAA5-D618-025E55E93326}"/>
              </a:ext>
            </a:extLst>
          </p:cNvPr>
          <p:cNvSpPr/>
          <p:nvPr/>
        </p:nvSpPr>
        <p:spPr>
          <a:xfrm>
            <a:off x="10160177" y="3629979"/>
            <a:ext cx="1813680" cy="328680"/>
          </a:xfrm>
          <a:prstGeom prst="rect">
            <a:avLst/>
          </a:prstGeom>
          <a:solidFill>
            <a:srgbClr val="FFFFFF"/>
          </a:solidFill>
          <a:ln w="3240">
            <a:solidFill>
              <a:srgbClr val="000000"/>
            </a:solidFill>
            <a:miter/>
          </a:ln>
        </p:spPr>
        <p:style>
          <a:lnRef idx="0">
            <a:scrgbClr r="0" g="0" b="0"/>
          </a:lnRef>
          <a:fillRef idx="0">
            <a:scrgbClr r="0" g="0" b="0"/>
          </a:fillRef>
          <a:effectRef idx="0">
            <a:scrgbClr r="0" g="0" b="0"/>
          </a:effectRef>
          <a:fontRef idx="minor"/>
        </p:style>
        <p:txBody>
          <a:bodyPr lIns="90000" tIns="45000" rIns="90000" bIns="45000" anchor="ctr"/>
          <a:lstStyle/>
          <a:p>
            <a:pPr marL="183960" indent="-183600" algn="ctr">
              <a:lnSpc>
                <a:spcPct val="80000"/>
              </a:lnSpc>
            </a:pPr>
            <a:r>
              <a:rPr lang="de-DE" sz="1200" b="1" strike="noStrike" spc="-1">
                <a:solidFill>
                  <a:srgbClr val="000000"/>
                </a:solidFill>
                <a:uFill>
                  <a:solidFill>
                    <a:srgbClr val="FFFFFF"/>
                  </a:solidFill>
                </a:uFill>
                <a:latin typeface="Calibri"/>
              </a:rPr>
              <a:t>Audit report</a:t>
            </a:r>
            <a:endParaRPr lang="de-DE" sz="1800" b="0" strike="noStrike" spc="-1">
              <a:solidFill>
                <a:srgbClr val="000000"/>
              </a:solidFill>
              <a:uFill>
                <a:solidFill>
                  <a:srgbClr val="FFFFFF"/>
                </a:solidFill>
              </a:uFill>
              <a:latin typeface="Arial"/>
            </a:endParaRPr>
          </a:p>
        </p:txBody>
      </p:sp>
      <p:sp>
        <p:nvSpPr>
          <p:cNvPr id="21" name="CustomShape 8">
            <a:extLst>
              <a:ext uri="{FF2B5EF4-FFF2-40B4-BE49-F238E27FC236}">
                <a16:creationId xmlns:a16="http://schemas.microsoft.com/office/drawing/2014/main" id="{7FCD9BD5-2952-160A-C8E0-76B53E027C26}"/>
              </a:ext>
            </a:extLst>
          </p:cNvPr>
          <p:cNvSpPr/>
          <p:nvPr/>
        </p:nvSpPr>
        <p:spPr>
          <a:xfrm rot="16200000" flipH="1">
            <a:off x="10930217" y="4095819"/>
            <a:ext cx="273240" cy="360"/>
          </a:xfrm>
          <a:prstGeom prst="bentConnector3">
            <a:avLst>
              <a:gd name="adj1" fmla="val 50000"/>
            </a:avLst>
          </a:prstGeom>
          <a:noFill/>
          <a:ln w="25560">
            <a:solidFill>
              <a:srgbClr val="000000"/>
            </a:solidFill>
            <a:miter/>
            <a:tailEnd type="stealth" w="lg" len="lg"/>
          </a:ln>
        </p:spPr>
        <p:style>
          <a:lnRef idx="0">
            <a:scrgbClr r="0" g="0" b="0"/>
          </a:lnRef>
          <a:fillRef idx="0">
            <a:scrgbClr r="0" g="0" b="0"/>
          </a:fillRef>
          <a:effectRef idx="0">
            <a:scrgbClr r="0" g="0" b="0"/>
          </a:effectRef>
          <a:fontRef idx="minor"/>
        </p:style>
        <p:txBody>
          <a:bodyPr/>
          <a:lstStyle/>
          <a:p>
            <a:endParaRPr lang="de-DE"/>
          </a:p>
        </p:txBody>
      </p:sp>
      <p:sp>
        <p:nvSpPr>
          <p:cNvPr id="22" name="CustomShape 9">
            <a:extLst>
              <a:ext uri="{FF2B5EF4-FFF2-40B4-BE49-F238E27FC236}">
                <a16:creationId xmlns:a16="http://schemas.microsoft.com/office/drawing/2014/main" id="{7183F9A6-FEA5-C7CC-5A8A-4C8C775A5DA4}"/>
              </a:ext>
            </a:extLst>
          </p:cNvPr>
          <p:cNvSpPr/>
          <p:nvPr/>
        </p:nvSpPr>
        <p:spPr>
          <a:xfrm rot="5400000">
            <a:off x="10923737" y="3485979"/>
            <a:ext cx="287640" cy="360"/>
          </a:xfrm>
          <a:prstGeom prst="bentConnector3">
            <a:avLst>
              <a:gd name="adj1" fmla="val 50000"/>
            </a:avLst>
          </a:prstGeom>
          <a:noFill/>
          <a:ln w="25560">
            <a:solidFill>
              <a:srgbClr val="000000"/>
            </a:solidFill>
            <a:miter/>
            <a:tailEnd type="stealth" w="lg" len="lg"/>
          </a:ln>
        </p:spPr>
        <p:style>
          <a:lnRef idx="0">
            <a:scrgbClr r="0" g="0" b="0"/>
          </a:lnRef>
          <a:fillRef idx="0">
            <a:scrgbClr r="0" g="0" b="0"/>
          </a:fillRef>
          <a:effectRef idx="0">
            <a:scrgbClr r="0" g="0" b="0"/>
          </a:effectRef>
          <a:fontRef idx="minor"/>
        </p:style>
        <p:txBody>
          <a:bodyPr/>
          <a:lstStyle/>
          <a:p>
            <a:endParaRPr lang="de-DE"/>
          </a:p>
        </p:txBody>
      </p:sp>
      <p:sp>
        <p:nvSpPr>
          <p:cNvPr id="23" name="CustomShape 10">
            <a:extLst>
              <a:ext uri="{FF2B5EF4-FFF2-40B4-BE49-F238E27FC236}">
                <a16:creationId xmlns:a16="http://schemas.microsoft.com/office/drawing/2014/main" id="{6806EF35-2224-9440-8E04-266353BEF97C}"/>
              </a:ext>
            </a:extLst>
          </p:cNvPr>
          <p:cNvSpPr/>
          <p:nvPr/>
        </p:nvSpPr>
        <p:spPr>
          <a:xfrm rot="5400000">
            <a:off x="10923377" y="2868579"/>
            <a:ext cx="287640" cy="360"/>
          </a:xfrm>
          <a:prstGeom prst="bentConnector3">
            <a:avLst>
              <a:gd name="adj1" fmla="val 50000"/>
            </a:avLst>
          </a:prstGeom>
          <a:noFill/>
          <a:ln w="25560">
            <a:solidFill>
              <a:srgbClr val="000000"/>
            </a:solidFill>
            <a:miter/>
            <a:tailEnd type="stealth" w="lg" len="lg"/>
          </a:ln>
        </p:spPr>
        <p:style>
          <a:lnRef idx="0">
            <a:scrgbClr r="0" g="0" b="0"/>
          </a:lnRef>
          <a:fillRef idx="0">
            <a:scrgbClr r="0" g="0" b="0"/>
          </a:fillRef>
          <a:effectRef idx="0">
            <a:scrgbClr r="0" g="0" b="0"/>
          </a:effectRef>
          <a:fontRef idx="minor"/>
        </p:style>
        <p:txBody>
          <a:bodyPr/>
          <a:lstStyle/>
          <a:p>
            <a:endParaRPr lang="de-DE"/>
          </a:p>
        </p:txBody>
      </p:sp>
      <p:sp>
        <p:nvSpPr>
          <p:cNvPr id="24" name="CustomShape 11">
            <a:extLst>
              <a:ext uri="{FF2B5EF4-FFF2-40B4-BE49-F238E27FC236}">
                <a16:creationId xmlns:a16="http://schemas.microsoft.com/office/drawing/2014/main" id="{58D9F7DB-3147-41B9-6CD7-623018798A36}"/>
              </a:ext>
            </a:extLst>
          </p:cNvPr>
          <p:cNvSpPr/>
          <p:nvPr/>
        </p:nvSpPr>
        <p:spPr>
          <a:xfrm>
            <a:off x="10160177" y="2395899"/>
            <a:ext cx="1813680" cy="328680"/>
          </a:xfrm>
          <a:prstGeom prst="rect">
            <a:avLst/>
          </a:prstGeom>
          <a:solidFill>
            <a:srgbClr val="8CB8FF"/>
          </a:solidFill>
          <a:ln w="12600">
            <a:solidFill>
              <a:srgbClr val="000000"/>
            </a:solidFill>
            <a:round/>
          </a:ln>
        </p:spPr>
        <p:style>
          <a:lnRef idx="0">
            <a:scrgbClr r="0" g="0" b="0"/>
          </a:lnRef>
          <a:fillRef idx="0">
            <a:scrgbClr r="0" g="0" b="0"/>
          </a:fillRef>
          <a:effectRef idx="0">
            <a:scrgbClr r="0" g="0" b="0"/>
          </a:effectRef>
          <a:fontRef idx="minor"/>
        </p:style>
        <p:txBody>
          <a:bodyPr wrap="none" lIns="90000" tIns="45000" rIns="90000" bIns="45000" anchor="ctr" anchorCtr="1"/>
          <a:lstStyle/>
          <a:p>
            <a:pPr>
              <a:lnSpc>
                <a:spcPct val="100000"/>
              </a:lnSpc>
            </a:pPr>
            <a:r>
              <a:rPr lang="de-DE" sz="1200" b="1" strike="noStrike" spc="-1">
                <a:solidFill>
                  <a:srgbClr val="FFFFFF"/>
                </a:solidFill>
                <a:uFill>
                  <a:solidFill>
                    <a:srgbClr val="FFFFFF"/>
                  </a:solidFill>
                </a:uFill>
                <a:latin typeface="Calibri"/>
              </a:rPr>
              <a:t>Preparation</a:t>
            </a:r>
            <a:endParaRPr lang="de-DE" sz="1800" b="0" strike="noStrike" spc="-1">
              <a:solidFill>
                <a:srgbClr val="000000"/>
              </a:solidFill>
              <a:uFill>
                <a:solidFill>
                  <a:srgbClr val="FFFFFF"/>
                </a:solidFill>
              </a:uFill>
              <a:latin typeface="Arial"/>
            </a:endParaRPr>
          </a:p>
        </p:txBody>
      </p:sp>
      <p:sp>
        <p:nvSpPr>
          <p:cNvPr id="25" name="CustomShape 12">
            <a:extLst>
              <a:ext uri="{FF2B5EF4-FFF2-40B4-BE49-F238E27FC236}">
                <a16:creationId xmlns:a16="http://schemas.microsoft.com/office/drawing/2014/main" id="{0E6FADFA-C93C-CB69-36E4-42B36F1AC785}"/>
              </a:ext>
            </a:extLst>
          </p:cNvPr>
          <p:cNvSpPr/>
          <p:nvPr/>
        </p:nvSpPr>
        <p:spPr>
          <a:xfrm rot="16200000" flipH="1">
            <a:off x="10923017" y="2251899"/>
            <a:ext cx="287640" cy="360"/>
          </a:xfrm>
          <a:prstGeom prst="bentConnector3">
            <a:avLst>
              <a:gd name="adj1" fmla="val 50000"/>
            </a:avLst>
          </a:prstGeom>
          <a:noFill/>
          <a:ln w="25560">
            <a:solidFill>
              <a:srgbClr val="000000"/>
            </a:solidFill>
            <a:miter/>
            <a:tailEnd type="stealth" w="lg" len="lg"/>
          </a:ln>
        </p:spPr>
        <p:style>
          <a:lnRef idx="0">
            <a:scrgbClr r="0" g="0" b="0"/>
          </a:lnRef>
          <a:fillRef idx="0">
            <a:scrgbClr r="0" g="0" b="0"/>
          </a:fillRef>
          <a:effectRef idx="0">
            <a:scrgbClr r="0" g="0" b="0"/>
          </a:effectRef>
          <a:fontRef idx="minor"/>
        </p:style>
        <p:txBody>
          <a:bodyPr/>
          <a:lstStyle/>
          <a:p>
            <a:endParaRPr lang="de-DE"/>
          </a:p>
        </p:txBody>
      </p:sp>
      <p:sp>
        <p:nvSpPr>
          <p:cNvPr id="26" name="CustomShape 13">
            <a:extLst>
              <a:ext uri="{FF2B5EF4-FFF2-40B4-BE49-F238E27FC236}">
                <a16:creationId xmlns:a16="http://schemas.microsoft.com/office/drawing/2014/main" id="{E5196F6D-CB0E-4E64-AFB4-06DFFE3A54EA}"/>
              </a:ext>
            </a:extLst>
          </p:cNvPr>
          <p:cNvSpPr/>
          <p:nvPr/>
        </p:nvSpPr>
        <p:spPr>
          <a:xfrm>
            <a:off x="10160177" y="4232619"/>
            <a:ext cx="1815120" cy="343080"/>
          </a:xfrm>
          <a:prstGeom prst="roundRect">
            <a:avLst>
              <a:gd name="adj" fmla="val 16667"/>
            </a:avLst>
          </a:prstGeom>
          <a:solidFill>
            <a:srgbClr val="FFFFFF"/>
          </a:solidFill>
          <a:ln w="12600">
            <a:solidFill>
              <a:srgbClr val="000000"/>
            </a:solidFill>
            <a:round/>
          </a:ln>
        </p:spPr>
        <p:style>
          <a:lnRef idx="0">
            <a:scrgbClr r="0" g="0" b="0"/>
          </a:lnRef>
          <a:fillRef idx="0">
            <a:scrgbClr r="0" g="0" b="0"/>
          </a:fillRef>
          <a:effectRef idx="0">
            <a:scrgbClr r="0" g="0" b="0"/>
          </a:effectRef>
          <a:fontRef idx="minor"/>
        </p:style>
        <p:txBody>
          <a:bodyPr wrap="none" lIns="90000" tIns="45000" rIns="90000" bIns="45000" anchor="ctr" anchorCtr="1"/>
          <a:lstStyle/>
          <a:p>
            <a:pPr>
              <a:lnSpc>
                <a:spcPct val="100000"/>
              </a:lnSpc>
            </a:pPr>
            <a:r>
              <a:rPr lang="de-DE" sz="1200" b="1" strike="noStrike" spc="-1">
                <a:solidFill>
                  <a:srgbClr val="000000"/>
                </a:solidFill>
                <a:uFill>
                  <a:solidFill>
                    <a:srgbClr val="FFFFFF"/>
                  </a:solidFill>
                </a:uFill>
                <a:latin typeface="Calibri"/>
              </a:rPr>
              <a:t>Completion</a:t>
            </a:r>
            <a:endParaRPr lang="de-DE" sz="1800" b="0" strike="noStrike" spc="-1">
              <a:solidFill>
                <a:srgbClr val="000000"/>
              </a:solidFill>
              <a:uFill>
                <a:solidFill>
                  <a:srgbClr val="FFFFFF"/>
                </a:solidFill>
              </a:uFill>
              <a:latin typeface="Arial"/>
            </a:endParaRPr>
          </a:p>
        </p:txBody>
      </p:sp>
      <p:sp>
        <p:nvSpPr>
          <p:cNvPr id="27" name="CustomShape 14">
            <a:extLst>
              <a:ext uri="{FF2B5EF4-FFF2-40B4-BE49-F238E27FC236}">
                <a16:creationId xmlns:a16="http://schemas.microsoft.com/office/drawing/2014/main" id="{FB1270B3-41A0-1F40-11BE-36704F932C3E}"/>
              </a:ext>
            </a:extLst>
          </p:cNvPr>
          <p:cNvSpPr/>
          <p:nvPr/>
        </p:nvSpPr>
        <p:spPr>
          <a:xfrm>
            <a:off x="10160177" y="4849659"/>
            <a:ext cx="1815120" cy="343080"/>
          </a:xfrm>
          <a:prstGeom prst="roundRect">
            <a:avLst>
              <a:gd name="adj" fmla="val 16667"/>
            </a:avLst>
          </a:prstGeom>
          <a:solidFill>
            <a:srgbClr val="FFFFFF"/>
          </a:solidFill>
          <a:ln w="12600" cap="rnd">
            <a:solidFill>
              <a:srgbClr val="000000"/>
            </a:solidFill>
            <a:custDash>
              <a:ds d="400000" sp="300000"/>
            </a:custDash>
            <a:round/>
          </a:ln>
        </p:spPr>
        <p:style>
          <a:lnRef idx="0">
            <a:scrgbClr r="0" g="0" b="0"/>
          </a:lnRef>
          <a:fillRef idx="0">
            <a:scrgbClr r="0" g="0" b="0"/>
          </a:fillRef>
          <a:effectRef idx="0">
            <a:scrgbClr r="0" g="0" b="0"/>
          </a:effectRef>
          <a:fontRef idx="minor"/>
        </p:style>
        <p:txBody>
          <a:bodyPr lIns="90000" tIns="45000" rIns="90000" bIns="45000" anchor="ctr" anchorCtr="1"/>
          <a:lstStyle/>
          <a:p>
            <a:pPr algn="ctr">
              <a:lnSpc>
                <a:spcPct val="100000"/>
              </a:lnSpc>
            </a:pPr>
            <a:r>
              <a:rPr lang="de-DE" sz="1200" b="1" strike="noStrike" spc="-1">
                <a:solidFill>
                  <a:srgbClr val="000000"/>
                </a:solidFill>
                <a:uFill>
                  <a:solidFill>
                    <a:srgbClr val="FFFFFF"/>
                  </a:solidFill>
                </a:uFill>
                <a:latin typeface="Calibri"/>
              </a:rPr>
              <a:t>Follow-up actions</a:t>
            </a:r>
            <a:endParaRPr lang="de-DE" sz="1800" b="0" strike="noStrike" spc="-1">
              <a:solidFill>
                <a:srgbClr val="000000"/>
              </a:solidFill>
              <a:uFill>
                <a:solidFill>
                  <a:srgbClr val="FFFFFF"/>
                </a:solidFill>
              </a:uFill>
              <a:latin typeface="Arial"/>
            </a:endParaRPr>
          </a:p>
        </p:txBody>
      </p:sp>
      <p:sp>
        <p:nvSpPr>
          <p:cNvPr id="28" name="CustomShape 15">
            <a:extLst>
              <a:ext uri="{FF2B5EF4-FFF2-40B4-BE49-F238E27FC236}">
                <a16:creationId xmlns:a16="http://schemas.microsoft.com/office/drawing/2014/main" id="{C49E09E9-4F15-9FB9-6741-58E266F4C28A}"/>
              </a:ext>
            </a:extLst>
          </p:cNvPr>
          <p:cNvSpPr/>
          <p:nvPr/>
        </p:nvSpPr>
        <p:spPr>
          <a:xfrm rot="5400000">
            <a:off x="10931657" y="4713219"/>
            <a:ext cx="273240" cy="360"/>
          </a:xfrm>
          <a:prstGeom prst="bentConnector3">
            <a:avLst>
              <a:gd name="adj1" fmla="val 50000"/>
            </a:avLst>
          </a:prstGeom>
          <a:noFill/>
          <a:ln w="25560">
            <a:solidFill>
              <a:srgbClr val="000000"/>
            </a:solidFill>
            <a:miter/>
            <a:tailEnd type="stealth" w="lg" len="lg"/>
          </a:ln>
        </p:spPr>
        <p:style>
          <a:lnRef idx="0">
            <a:scrgbClr r="0" g="0" b="0"/>
          </a:lnRef>
          <a:fillRef idx="0">
            <a:scrgbClr r="0" g="0" b="0"/>
          </a:fillRef>
          <a:effectRef idx="0">
            <a:scrgbClr r="0" g="0" b="0"/>
          </a:effectRef>
          <a:fontRef idx="minor"/>
        </p:style>
        <p:txBody>
          <a:bodyPr/>
          <a:lstStyle/>
          <a:p>
            <a:endParaRPr lang="de-DE"/>
          </a:p>
        </p:txBody>
      </p:sp>
    </p:spTree>
    <p:extLst>
      <p:ext uri="{BB962C8B-B14F-4D97-AF65-F5344CB8AC3E}">
        <p14:creationId xmlns:p14="http://schemas.microsoft.com/office/powerpoint/2010/main" val="2619534941"/>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D6FF015-0F51-56B5-73DD-DE81D3A2EF4C}"/>
              </a:ext>
            </a:extLst>
          </p:cNvPr>
          <p:cNvSpPr>
            <a:spLocks noGrp="1"/>
          </p:cNvSpPr>
          <p:nvPr>
            <p:ph type="title"/>
          </p:nvPr>
        </p:nvSpPr>
        <p:spPr/>
        <p:txBody>
          <a:bodyPr/>
          <a:lstStyle/>
          <a:p>
            <a:r>
              <a:rPr lang="en-GB" dirty="0"/>
              <a:t>Conducting audit activities (1/3)</a:t>
            </a:r>
          </a:p>
        </p:txBody>
      </p:sp>
      <p:sp>
        <p:nvSpPr>
          <p:cNvPr id="3" name="Inhaltsplatzhalter 2">
            <a:extLst>
              <a:ext uri="{FF2B5EF4-FFF2-40B4-BE49-F238E27FC236}">
                <a16:creationId xmlns:a16="http://schemas.microsoft.com/office/drawing/2014/main" id="{2F0BC048-E45A-DCA4-9924-4ADEC2A2B830}"/>
              </a:ext>
            </a:extLst>
          </p:cNvPr>
          <p:cNvSpPr>
            <a:spLocks noGrp="1"/>
          </p:cNvSpPr>
          <p:nvPr>
            <p:ph idx="1"/>
          </p:nvPr>
        </p:nvSpPr>
        <p:spPr>
          <a:xfrm>
            <a:off x="609600" y="1696598"/>
            <a:ext cx="9508817" cy="4626019"/>
          </a:xfrm>
        </p:spPr>
        <p:txBody>
          <a:bodyPr>
            <a:normAutofit/>
          </a:bodyPr>
          <a:lstStyle/>
          <a:p>
            <a:pPr marL="514350" indent="-514350">
              <a:buFont typeface="+mj-lt"/>
              <a:buAutoNum type="arabicPeriod"/>
            </a:pPr>
            <a:r>
              <a:rPr lang="en-US" dirty="0"/>
              <a:t>Conduct the opening meeting</a:t>
            </a:r>
          </a:p>
          <a:p>
            <a:pPr marL="514350" indent="-514350">
              <a:buFont typeface="+mj-lt"/>
              <a:buAutoNum type="arabicPeriod"/>
            </a:pPr>
            <a:r>
              <a:rPr lang="en-US" dirty="0"/>
              <a:t>Assign roles of guides and observers</a:t>
            </a:r>
          </a:p>
          <a:p>
            <a:pPr marL="514350" indent="-514350">
              <a:buFont typeface="+mj-lt"/>
              <a:buAutoNum type="arabicPeriod"/>
            </a:pPr>
            <a:r>
              <a:rPr lang="en-US" dirty="0"/>
              <a:t>Collect and verify information / audit evidence</a:t>
            </a:r>
          </a:p>
          <a:p>
            <a:pPr marL="514350" indent="-514350">
              <a:buFont typeface="+mj-lt"/>
              <a:buAutoNum type="arabicPeriod"/>
            </a:pPr>
            <a:r>
              <a:rPr lang="en-US" dirty="0"/>
              <a:t>Generate audit findings</a:t>
            </a:r>
          </a:p>
          <a:p>
            <a:pPr marL="514350" indent="-514350">
              <a:buFont typeface="+mj-lt"/>
              <a:buAutoNum type="arabicPeriod"/>
            </a:pPr>
            <a:r>
              <a:rPr lang="en-US" dirty="0"/>
              <a:t>Prepare audit conclusions</a:t>
            </a:r>
          </a:p>
          <a:p>
            <a:pPr marL="514350" indent="-514350">
              <a:buFont typeface="+mj-lt"/>
              <a:buAutoNum type="arabicPeriod"/>
            </a:pPr>
            <a:r>
              <a:rPr lang="en-US" dirty="0"/>
              <a:t>Conduct the closing meeting</a:t>
            </a:r>
          </a:p>
        </p:txBody>
      </p:sp>
      <p:sp>
        <p:nvSpPr>
          <p:cNvPr id="4" name="Foliennummernplatzhalter 3">
            <a:extLst>
              <a:ext uri="{FF2B5EF4-FFF2-40B4-BE49-F238E27FC236}">
                <a16:creationId xmlns:a16="http://schemas.microsoft.com/office/drawing/2014/main" id="{BBD06316-4FAE-AB98-6EC2-516CDD3AC834}"/>
              </a:ext>
            </a:extLst>
          </p:cNvPr>
          <p:cNvSpPr>
            <a:spLocks noGrp="1"/>
          </p:cNvSpPr>
          <p:nvPr>
            <p:ph type="sldNum" sz="quarter" idx="12"/>
          </p:nvPr>
        </p:nvSpPr>
        <p:spPr/>
        <p:txBody>
          <a:bodyPr/>
          <a:lstStyle/>
          <a:p>
            <a:fld id="{43507AEB-23B8-F142-83A3-458C56B10093}" type="slidenum">
              <a:rPr lang="en-US" smtClean="0"/>
              <a:t>121</a:t>
            </a:fld>
            <a:endParaRPr lang="en-US"/>
          </a:p>
        </p:txBody>
      </p:sp>
      <p:sp>
        <p:nvSpPr>
          <p:cNvPr id="5" name="CustomShape 4">
            <a:extLst>
              <a:ext uri="{FF2B5EF4-FFF2-40B4-BE49-F238E27FC236}">
                <a16:creationId xmlns:a16="http://schemas.microsoft.com/office/drawing/2014/main" id="{31E97763-5F9C-0104-750B-502F87F51E8A}"/>
              </a:ext>
            </a:extLst>
          </p:cNvPr>
          <p:cNvSpPr/>
          <p:nvPr/>
        </p:nvSpPr>
        <p:spPr>
          <a:xfrm>
            <a:off x="10160177" y="1803960"/>
            <a:ext cx="1813680" cy="328680"/>
          </a:xfrm>
          <a:prstGeom prst="rect">
            <a:avLst/>
          </a:prstGeom>
          <a:solidFill>
            <a:srgbClr val="FFFFFF"/>
          </a:solidFill>
          <a:ln w="3240">
            <a:solidFill>
              <a:srgbClr val="000000"/>
            </a:solidFill>
            <a:miter/>
          </a:ln>
        </p:spPr>
        <p:style>
          <a:lnRef idx="0">
            <a:scrgbClr r="0" g="0" b="0"/>
          </a:lnRef>
          <a:fillRef idx="0">
            <a:scrgbClr r="0" g="0" b="0"/>
          </a:fillRef>
          <a:effectRef idx="0">
            <a:scrgbClr r="0" g="0" b="0"/>
          </a:effectRef>
          <a:fontRef idx="minor"/>
        </p:style>
        <p:txBody>
          <a:bodyPr lIns="90000" tIns="45000" rIns="90000" bIns="45000" anchor="ctr"/>
          <a:lstStyle/>
          <a:p>
            <a:pPr marL="183960" indent="-183600" algn="ctr">
              <a:lnSpc>
                <a:spcPct val="90000"/>
              </a:lnSpc>
            </a:pPr>
            <a:r>
              <a:rPr lang="de-DE" sz="1200" b="1" strike="noStrike" spc="-1">
                <a:solidFill>
                  <a:srgbClr val="000000"/>
                </a:solidFill>
                <a:uFill>
                  <a:solidFill>
                    <a:srgbClr val="FFFFFF"/>
                  </a:solidFill>
                </a:uFill>
                <a:latin typeface="Calibri"/>
              </a:rPr>
              <a:t>Initiation</a:t>
            </a:r>
            <a:endParaRPr lang="de-DE" sz="1800" b="0" strike="noStrike" spc="-1">
              <a:solidFill>
                <a:srgbClr val="000000"/>
              </a:solidFill>
              <a:uFill>
                <a:solidFill>
                  <a:srgbClr val="FFFFFF"/>
                </a:solidFill>
              </a:uFill>
              <a:latin typeface="Arial"/>
            </a:endParaRPr>
          </a:p>
        </p:txBody>
      </p:sp>
      <p:sp>
        <p:nvSpPr>
          <p:cNvPr id="6" name="CustomShape 5">
            <a:extLst>
              <a:ext uri="{FF2B5EF4-FFF2-40B4-BE49-F238E27FC236}">
                <a16:creationId xmlns:a16="http://schemas.microsoft.com/office/drawing/2014/main" id="{8ABBDDEA-D11D-FB7C-13CF-5C0D5781E978}"/>
              </a:ext>
            </a:extLst>
          </p:cNvPr>
          <p:cNvSpPr/>
          <p:nvPr/>
        </p:nvSpPr>
        <p:spPr>
          <a:xfrm>
            <a:off x="10160177" y="3038040"/>
            <a:ext cx="1813680" cy="328680"/>
          </a:xfrm>
          <a:prstGeom prst="rect">
            <a:avLst/>
          </a:prstGeom>
          <a:solidFill>
            <a:srgbClr val="8CB8FF"/>
          </a:solidFill>
          <a:ln w="12600">
            <a:solidFill>
              <a:srgbClr val="000000"/>
            </a:solidFill>
            <a:round/>
          </a:ln>
        </p:spPr>
        <p:style>
          <a:lnRef idx="0">
            <a:scrgbClr r="0" g="0" b="0"/>
          </a:lnRef>
          <a:fillRef idx="0">
            <a:scrgbClr r="0" g="0" b="0"/>
          </a:fillRef>
          <a:effectRef idx="0">
            <a:scrgbClr r="0" g="0" b="0"/>
          </a:effectRef>
          <a:fontRef idx="minor"/>
        </p:style>
        <p:txBody>
          <a:bodyPr wrap="none" lIns="90000" tIns="45000" rIns="90000" bIns="45000" anchor="ctr" anchorCtr="1"/>
          <a:lstStyle/>
          <a:p>
            <a:pPr>
              <a:lnSpc>
                <a:spcPct val="100000"/>
              </a:lnSpc>
            </a:pPr>
            <a:r>
              <a:rPr lang="de-DE" sz="1200" b="1" strike="noStrike" spc="-1">
                <a:solidFill>
                  <a:srgbClr val="FFFFFF"/>
                </a:solidFill>
                <a:uFill>
                  <a:solidFill>
                    <a:srgbClr val="FFFFFF"/>
                  </a:solidFill>
                </a:uFill>
                <a:latin typeface="Calibri"/>
              </a:rPr>
              <a:t>Audit activities</a:t>
            </a:r>
            <a:endParaRPr lang="de-DE" sz="1800" b="0" strike="noStrike" spc="-1">
              <a:solidFill>
                <a:srgbClr val="000000"/>
              </a:solidFill>
              <a:uFill>
                <a:solidFill>
                  <a:srgbClr val="FFFFFF"/>
                </a:solidFill>
              </a:uFill>
              <a:latin typeface="Arial"/>
            </a:endParaRPr>
          </a:p>
        </p:txBody>
      </p:sp>
      <p:sp>
        <p:nvSpPr>
          <p:cNvPr id="7" name="CustomShape 6">
            <a:extLst>
              <a:ext uri="{FF2B5EF4-FFF2-40B4-BE49-F238E27FC236}">
                <a16:creationId xmlns:a16="http://schemas.microsoft.com/office/drawing/2014/main" id="{CE38C7C2-9FFC-6DAC-FF61-5009831BB11D}"/>
              </a:ext>
            </a:extLst>
          </p:cNvPr>
          <p:cNvSpPr/>
          <p:nvPr/>
        </p:nvSpPr>
        <p:spPr>
          <a:xfrm>
            <a:off x="10118417" y="3612600"/>
            <a:ext cx="34920" cy="182880"/>
          </a:xfrm>
          <a:prstGeom prst="rect">
            <a:avLst/>
          </a:prstGeom>
          <a:noFill/>
          <a:ln w="9360">
            <a:noFill/>
          </a:ln>
        </p:spPr>
        <p:style>
          <a:lnRef idx="0">
            <a:scrgbClr r="0" g="0" b="0"/>
          </a:lnRef>
          <a:fillRef idx="0">
            <a:scrgbClr r="0" g="0" b="0"/>
          </a:fillRef>
          <a:effectRef idx="0">
            <a:scrgbClr r="0" g="0" b="0"/>
          </a:effectRef>
          <a:fontRef idx="minor"/>
        </p:style>
        <p:txBody>
          <a:bodyPr wrap="none" lIns="0" tIns="0" rIns="0" bIns="0"/>
          <a:lstStyle/>
          <a:p>
            <a:pPr>
              <a:lnSpc>
                <a:spcPct val="100000"/>
              </a:lnSpc>
            </a:pPr>
            <a:r>
              <a:rPr lang="de-DE" sz="1200" b="0" strike="noStrike" spc="-1">
                <a:solidFill>
                  <a:srgbClr val="000000"/>
                </a:solidFill>
                <a:uFill>
                  <a:solidFill>
                    <a:srgbClr val="FFFFFF"/>
                  </a:solidFill>
                </a:uFill>
                <a:latin typeface="Calibri"/>
              </a:rPr>
              <a:t> </a:t>
            </a:r>
            <a:endParaRPr lang="de-DE" sz="1800" b="0" strike="noStrike" spc="-1">
              <a:solidFill>
                <a:srgbClr val="000000"/>
              </a:solidFill>
              <a:uFill>
                <a:solidFill>
                  <a:srgbClr val="FFFFFF"/>
                </a:solidFill>
              </a:uFill>
              <a:latin typeface="Arial"/>
            </a:endParaRPr>
          </a:p>
        </p:txBody>
      </p:sp>
      <p:sp>
        <p:nvSpPr>
          <p:cNvPr id="8" name="CustomShape 7">
            <a:extLst>
              <a:ext uri="{FF2B5EF4-FFF2-40B4-BE49-F238E27FC236}">
                <a16:creationId xmlns:a16="http://schemas.microsoft.com/office/drawing/2014/main" id="{B1438D2E-4284-CD33-8721-16822553F7A0}"/>
              </a:ext>
            </a:extLst>
          </p:cNvPr>
          <p:cNvSpPr/>
          <p:nvPr/>
        </p:nvSpPr>
        <p:spPr>
          <a:xfrm>
            <a:off x="10160177" y="3655080"/>
            <a:ext cx="1813680" cy="328680"/>
          </a:xfrm>
          <a:prstGeom prst="rect">
            <a:avLst/>
          </a:prstGeom>
          <a:solidFill>
            <a:srgbClr val="FFFFFF"/>
          </a:solidFill>
          <a:ln w="3240">
            <a:solidFill>
              <a:srgbClr val="000000"/>
            </a:solidFill>
            <a:miter/>
          </a:ln>
        </p:spPr>
        <p:style>
          <a:lnRef idx="0">
            <a:scrgbClr r="0" g="0" b="0"/>
          </a:lnRef>
          <a:fillRef idx="0">
            <a:scrgbClr r="0" g="0" b="0"/>
          </a:fillRef>
          <a:effectRef idx="0">
            <a:scrgbClr r="0" g="0" b="0"/>
          </a:effectRef>
          <a:fontRef idx="minor"/>
        </p:style>
        <p:txBody>
          <a:bodyPr lIns="90000" tIns="45000" rIns="90000" bIns="45000" anchor="ctr"/>
          <a:lstStyle/>
          <a:p>
            <a:pPr marL="183960" indent="-183600" algn="ctr">
              <a:lnSpc>
                <a:spcPct val="80000"/>
              </a:lnSpc>
            </a:pPr>
            <a:r>
              <a:rPr lang="de-DE" sz="1200" b="1" strike="noStrike" spc="-1">
                <a:solidFill>
                  <a:srgbClr val="000000"/>
                </a:solidFill>
                <a:uFill>
                  <a:solidFill>
                    <a:srgbClr val="FFFFFF"/>
                  </a:solidFill>
                </a:uFill>
                <a:latin typeface="Calibri"/>
              </a:rPr>
              <a:t>Audit report</a:t>
            </a:r>
            <a:endParaRPr lang="de-DE" sz="1800" b="0" strike="noStrike" spc="-1">
              <a:solidFill>
                <a:srgbClr val="000000"/>
              </a:solidFill>
              <a:uFill>
                <a:solidFill>
                  <a:srgbClr val="FFFFFF"/>
                </a:solidFill>
              </a:uFill>
              <a:latin typeface="Arial"/>
            </a:endParaRPr>
          </a:p>
        </p:txBody>
      </p:sp>
      <p:sp>
        <p:nvSpPr>
          <p:cNvPr id="9" name="CustomShape 8">
            <a:extLst>
              <a:ext uri="{FF2B5EF4-FFF2-40B4-BE49-F238E27FC236}">
                <a16:creationId xmlns:a16="http://schemas.microsoft.com/office/drawing/2014/main" id="{51562C0A-C346-7DFF-ECFE-D42F904B8234}"/>
              </a:ext>
            </a:extLst>
          </p:cNvPr>
          <p:cNvSpPr/>
          <p:nvPr/>
        </p:nvSpPr>
        <p:spPr>
          <a:xfrm rot="16200000" flipH="1">
            <a:off x="10930217" y="4120920"/>
            <a:ext cx="273240" cy="360"/>
          </a:xfrm>
          <a:prstGeom prst="bentConnector3">
            <a:avLst>
              <a:gd name="adj1" fmla="val 50000"/>
            </a:avLst>
          </a:prstGeom>
          <a:noFill/>
          <a:ln w="25560">
            <a:solidFill>
              <a:srgbClr val="000000"/>
            </a:solidFill>
            <a:miter/>
            <a:tailEnd type="stealth" w="lg" len="lg"/>
          </a:ln>
        </p:spPr>
        <p:style>
          <a:lnRef idx="0">
            <a:scrgbClr r="0" g="0" b="0"/>
          </a:lnRef>
          <a:fillRef idx="0">
            <a:scrgbClr r="0" g="0" b="0"/>
          </a:fillRef>
          <a:effectRef idx="0">
            <a:scrgbClr r="0" g="0" b="0"/>
          </a:effectRef>
          <a:fontRef idx="minor"/>
        </p:style>
        <p:txBody>
          <a:bodyPr/>
          <a:lstStyle/>
          <a:p>
            <a:endParaRPr lang="de-DE"/>
          </a:p>
        </p:txBody>
      </p:sp>
      <p:sp>
        <p:nvSpPr>
          <p:cNvPr id="10" name="CustomShape 9">
            <a:extLst>
              <a:ext uri="{FF2B5EF4-FFF2-40B4-BE49-F238E27FC236}">
                <a16:creationId xmlns:a16="http://schemas.microsoft.com/office/drawing/2014/main" id="{74E5EE3E-5986-989C-76C5-DB9AEA62BA42}"/>
              </a:ext>
            </a:extLst>
          </p:cNvPr>
          <p:cNvSpPr/>
          <p:nvPr/>
        </p:nvSpPr>
        <p:spPr>
          <a:xfrm rot="5400000">
            <a:off x="10923737" y="3511080"/>
            <a:ext cx="287640" cy="360"/>
          </a:xfrm>
          <a:prstGeom prst="bentConnector3">
            <a:avLst>
              <a:gd name="adj1" fmla="val 50000"/>
            </a:avLst>
          </a:prstGeom>
          <a:noFill/>
          <a:ln w="25560">
            <a:solidFill>
              <a:srgbClr val="000000"/>
            </a:solidFill>
            <a:miter/>
            <a:tailEnd type="stealth" w="lg" len="lg"/>
          </a:ln>
        </p:spPr>
        <p:style>
          <a:lnRef idx="0">
            <a:scrgbClr r="0" g="0" b="0"/>
          </a:lnRef>
          <a:fillRef idx="0">
            <a:scrgbClr r="0" g="0" b="0"/>
          </a:fillRef>
          <a:effectRef idx="0">
            <a:scrgbClr r="0" g="0" b="0"/>
          </a:effectRef>
          <a:fontRef idx="minor"/>
        </p:style>
        <p:txBody>
          <a:bodyPr/>
          <a:lstStyle/>
          <a:p>
            <a:endParaRPr lang="de-DE"/>
          </a:p>
        </p:txBody>
      </p:sp>
      <p:sp>
        <p:nvSpPr>
          <p:cNvPr id="11" name="CustomShape 10">
            <a:extLst>
              <a:ext uri="{FF2B5EF4-FFF2-40B4-BE49-F238E27FC236}">
                <a16:creationId xmlns:a16="http://schemas.microsoft.com/office/drawing/2014/main" id="{C403F968-80B3-8C74-5CB6-E9755F22DDC4}"/>
              </a:ext>
            </a:extLst>
          </p:cNvPr>
          <p:cNvSpPr/>
          <p:nvPr/>
        </p:nvSpPr>
        <p:spPr>
          <a:xfrm rot="5400000">
            <a:off x="10923377" y="2893680"/>
            <a:ext cx="287640" cy="360"/>
          </a:xfrm>
          <a:prstGeom prst="bentConnector3">
            <a:avLst>
              <a:gd name="adj1" fmla="val 50000"/>
            </a:avLst>
          </a:prstGeom>
          <a:noFill/>
          <a:ln w="25560">
            <a:solidFill>
              <a:srgbClr val="000000"/>
            </a:solidFill>
            <a:miter/>
            <a:tailEnd type="stealth" w="lg" len="lg"/>
          </a:ln>
        </p:spPr>
        <p:style>
          <a:lnRef idx="0">
            <a:scrgbClr r="0" g="0" b="0"/>
          </a:lnRef>
          <a:fillRef idx="0">
            <a:scrgbClr r="0" g="0" b="0"/>
          </a:fillRef>
          <a:effectRef idx="0">
            <a:scrgbClr r="0" g="0" b="0"/>
          </a:effectRef>
          <a:fontRef idx="minor"/>
        </p:style>
        <p:txBody>
          <a:bodyPr/>
          <a:lstStyle/>
          <a:p>
            <a:endParaRPr lang="de-DE"/>
          </a:p>
        </p:txBody>
      </p:sp>
      <p:sp>
        <p:nvSpPr>
          <p:cNvPr id="12" name="CustomShape 11">
            <a:extLst>
              <a:ext uri="{FF2B5EF4-FFF2-40B4-BE49-F238E27FC236}">
                <a16:creationId xmlns:a16="http://schemas.microsoft.com/office/drawing/2014/main" id="{3E27750F-0669-9297-FF02-CD4DBF156D0A}"/>
              </a:ext>
            </a:extLst>
          </p:cNvPr>
          <p:cNvSpPr/>
          <p:nvPr/>
        </p:nvSpPr>
        <p:spPr>
          <a:xfrm>
            <a:off x="10160177" y="2421000"/>
            <a:ext cx="1813680" cy="328680"/>
          </a:xfrm>
          <a:prstGeom prst="rect">
            <a:avLst/>
          </a:prstGeom>
          <a:solidFill>
            <a:srgbClr val="FFFFFF"/>
          </a:solidFill>
          <a:ln w="3240">
            <a:solidFill>
              <a:srgbClr val="000000"/>
            </a:solidFill>
            <a:miter/>
          </a:ln>
        </p:spPr>
        <p:style>
          <a:lnRef idx="0">
            <a:scrgbClr r="0" g="0" b="0"/>
          </a:lnRef>
          <a:fillRef idx="0">
            <a:scrgbClr r="0" g="0" b="0"/>
          </a:fillRef>
          <a:effectRef idx="0">
            <a:scrgbClr r="0" g="0" b="0"/>
          </a:effectRef>
          <a:fontRef idx="minor"/>
        </p:style>
        <p:txBody>
          <a:bodyPr lIns="90000" tIns="45000" rIns="90000" bIns="45000" anchor="ctr"/>
          <a:lstStyle/>
          <a:p>
            <a:pPr marL="183960" indent="-183600" algn="ctr">
              <a:lnSpc>
                <a:spcPct val="90000"/>
              </a:lnSpc>
            </a:pPr>
            <a:r>
              <a:rPr lang="de-DE" sz="1200" b="1" strike="noStrike" spc="-1">
                <a:solidFill>
                  <a:srgbClr val="000000"/>
                </a:solidFill>
                <a:uFill>
                  <a:solidFill>
                    <a:srgbClr val="FFFFFF"/>
                  </a:solidFill>
                </a:uFill>
                <a:latin typeface="Calibri"/>
              </a:rPr>
              <a:t>Preparation</a:t>
            </a:r>
            <a:endParaRPr lang="de-DE" sz="1800" b="0" strike="noStrike" spc="-1">
              <a:solidFill>
                <a:srgbClr val="000000"/>
              </a:solidFill>
              <a:uFill>
                <a:solidFill>
                  <a:srgbClr val="FFFFFF"/>
                </a:solidFill>
              </a:uFill>
              <a:latin typeface="Arial"/>
            </a:endParaRPr>
          </a:p>
        </p:txBody>
      </p:sp>
      <p:sp>
        <p:nvSpPr>
          <p:cNvPr id="13" name="CustomShape 12">
            <a:extLst>
              <a:ext uri="{FF2B5EF4-FFF2-40B4-BE49-F238E27FC236}">
                <a16:creationId xmlns:a16="http://schemas.microsoft.com/office/drawing/2014/main" id="{AFD06FCD-5A39-400E-BF5D-1F3DBCB8863C}"/>
              </a:ext>
            </a:extLst>
          </p:cNvPr>
          <p:cNvSpPr/>
          <p:nvPr/>
        </p:nvSpPr>
        <p:spPr>
          <a:xfrm rot="16200000" flipH="1">
            <a:off x="10923017" y="2277000"/>
            <a:ext cx="287640" cy="360"/>
          </a:xfrm>
          <a:prstGeom prst="bentConnector3">
            <a:avLst>
              <a:gd name="adj1" fmla="val 50000"/>
            </a:avLst>
          </a:prstGeom>
          <a:noFill/>
          <a:ln w="25560">
            <a:solidFill>
              <a:srgbClr val="000000"/>
            </a:solidFill>
            <a:miter/>
            <a:tailEnd type="stealth" w="lg" len="lg"/>
          </a:ln>
        </p:spPr>
        <p:style>
          <a:lnRef idx="0">
            <a:scrgbClr r="0" g="0" b="0"/>
          </a:lnRef>
          <a:fillRef idx="0">
            <a:scrgbClr r="0" g="0" b="0"/>
          </a:fillRef>
          <a:effectRef idx="0">
            <a:scrgbClr r="0" g="0" b="0"/>
          </a:effectRef>
          <a:fontRef idx="minor"/>
        </p:style>
        <p:txBody>
          <a:bodyPr/>
          <a:lstStyle/>
          <a:p>
            <a:endParaRPr lang="de-DE"/>
          </a:p>
        </p:txBody>
      </p:sp>
      <p:sp>
        <p:nvSpPr>
          <p:cNvPr id="14" name="CustomShape 13">
            <a:extLst>
              <a:ext uri="{FF2B5EF4-FFF2-40B4-BE49-F238E27FC236}">
                <a16:creationId xmlns:a16="http://schemas.microsoft.com/office/drawing/2014/main" id="{731CF6A6-5D5B-8916-A5BD-B2A35516B88D}"/>
              </a:ext>
            </a:extLst>
          </p:cNvPr>
          <p:cNvSpPr/>
          <p:nvPr/>
        </p:nvSpPr>
        <p:spPr>
          <a:xfrm>
            <a:off x="10160177" y="4257720"/>
            <a:ext cx="1815120" cy="343080"/>
          </a:xfrm>
          <a:prstGeom prst="roundRect">
            <a:avLst>
              <a:gd name="adj" fmla="val 16667"/>
            </a:avLst>
          </a:prstGeom>
          <a:solidFill>
            <a:srgbClr val="FFFFFF"/>
          </a:solidFill>
          <a:ln w="12600">
            <a:solidFill>
              <a:srgbClr val="000000"/>
            </a:solidFill>
            <a:round/>
          </a:ln>
        </p:spPr>
        <p:style>
          <a:lnRef idx="0">
            <a:scrgbClr r="0" g="0" b="0"/>
          </a:lnRef>
          <a:fillRef idx="0">
            <a:scrgbClr r="0" g="0" b="0"/>
          </a:fillRef>
          <a:effectRef idx="0">
            <a:scrgbClr r="0" g="0" b="0"/>
          </a:effectRef>
          <a:fontRef idx="minor"/>
        </p:style>
        <p:txBody>
          <a:bodyPr wrap="none" lIns="90000" tIns="45000" rIns="90000" bIns="45000" anchor="ctr" anchorCtr="1"/>
          <a:lstStyle/>
          <a:p>
            <a:pPr>
              <a:lnSpc>
                <a:spcPct val="100000"/>
              </a:lnSpc>
            </a:pPr>
            <a:r>
              <a:rPr lang="de-DE" sz="1200" b="1" strike="noStrike" spc="-1">
                <a:solidFill>
                  <a:srgbClr val="000000"/>
                </a:solidFill>
                <a:uFill>
                  <a:solidFill>
                    <a:srgbClr val="FFFFFF"/>
                  </a:solidFill>
                </a:uFill>
                <a:latin typeface="Calibri"/>
              </a:rPr>
              <a:t>Completion</a:t>
            </a:r>
            <a:endParaRPr lang="de-DE" sz="1800" b="0" strike="noStrike" spc="-1">
              <a:solidFill>
                <a:srgbClr val="000000"/>
              </a:solidFill>
              <a:uFill>
                <a:solidFill>
                  <a:srgbClr val="FFFFFF"/>
                </a:solidFill>
              </a:uFill>
              <a:latin typeface="Arial"/>
            </a:endParaRPr>
          </a:p>
        </p:txBody>
      </p:sp>
      <p:sp>
        <p:nvSpPr>
          <p:cNvPr id="15" name="CustomShape 14">
            <a:extLst>
              <a:ext uri="{FF2B5EF4-FFF2-40B4-BE49-F238E27FC236}">
                <a16:creationId xmlns:a16="http://schemas.microsoft.com/office/drawing/2014/main" id="{04543634-6E49-932B-C307-C4C6CBF45EA0}"/>
              </a:ext>
            </a:extLst>
          </p:cNvPr>
          <p:cNvSpPr/>
          <p:nvPr/>
        </p:nvSpPr>
        <p:spPr>
          <a:xfrm>
            <a:off x="10160177" y="4874760"/>
            <a:ext cx="1815120" cy="343080"/>
          </a:xfrm>
          <a:prstGeom prst="roundRect">
            <a:avLst>
              <a:gd name="adj" fmla="val 16667"/>
            </a:avLst>
          </a:prstGeom>
          <a:solidFill>
            <a:srgbClr val="FFFFFF"/>
          </a:solidFill>
          <a:ln w="12600" cap="rnd">
            <a:solidFill>
              <a:srgbClr val="000000"/>
            </a:solidFill>
            <a:custDash>
              <a:ds d="400000" sp="300000"/>
            </a:custDash>
            <a:round/>
          </a:ln>
        </p:spPr>
        <p:style>
          <a:lnRef idx="0">
            <a:scrgbClr r="0" g="0" b="0"/>
          </a:lnRef>
          <a:fillRef idx="0">
            <a:scrgbClr r="0" g="0" b="0"/>
          </a:fillRef>
          <a:effectRef idx="0">
            <a:scrgbClr r="0" g="0" b="0"/>
          </a:effectRef>
          <a:fontRef idx="minor"/>
        </p:style>
        <p:txBody>
          <a:bodyPr lIns="90000" tIns="45000" rIns="90000" bIns="45000" anchor="ctr" anchorCtr="1"/>
          <a:lstStyle/>
          <a:p>
            <a:pPr algn="ctr">
              <a:lnSpc>
                <a:spcPct val="100000"/>
              </a:lnSpc>
            </a:pPr>
            <a:r>
              <a:rPr lang="de-DE" sz="1200" b="1" strike="noStrike" spc="-1">
                <a:solidFill>
                  <a:srgbClr val="000000"/>
                </a:solidFill>
                <a:uFill>
                  <a:solidFill>
                    <a:srgbClr val="FFFFFF"/>
                  </a:solidFill>
                </a:uFill>
                <a:latin typeface="Calibri"/>
              </a:rPr>
              <a:t>Follow-up actions</a:t>
            </a:r>
            <a:endParaRPr lang="de-DE" sz="1800" b="0" strike="noStrike" spc="-1">
              <a:solidFill>
                <a:srgbClr val="000000"/>
              </a:solidFill>
              <a:uFill>
                <a:solidFill>
                  <a:srgbClr val="FFFFFF"/>
                </a:solidFill>
              </a:uFill>
              <a:latin typeface="Arial"/>
            </a:endParaRPr>
          </a:p>
        </p:txBody>
      </p:sp>
      <p:sp>
        <p:nvSpPr>
          <p:cNvPr id="16" name="CustomShape 15">
            <a:extLst>
              <a:ext uri="{FF2B5EF4-FFF2-40B4-BE49-F238E27FC236}">
                <a16:creationId xmlns:a16="http://schemas.microsoft.com/office/drawing/2014/main" id="{A72CFBB7-23B7-A997-40F9-3F93D7B1BB51}"/>
              </a:ext>
            </a:extLst>
          </p:cNvPr>
          <p:cNvSpPr/>
          <p:nvPr/>
        </p:nvSpPr>
        <p:spPr>
          <a:xfrm rot="5400000">
            <a:off x="10931657" y="4738320"/>
            <a:ext cx="273240" cy="360"/>
          </a:xfrm>
          <a:prstGeom prst="bentConnector3">
            <a:avLst>
              <a:gd name="adj1" fmla="val 50000"/>
            </a:avLst>
          </a:prstGeom>
          <a:noFill/>
          <a:ln w="25560">
            <a:solidFill>
              <a:srgbClr val="000000"/>
            </a:solidFill>
            <a:miter/>
            <a:tailEnd type="stealth" w="lg" len="lg"/>
          </a:ln>
        </p:spPr>
        <p:style>
          <a:lnRef idx="0">
            <a:scrgbClr r="0" g="0" b="0"/>
          </a:lnRef>
          <a:fillRef idx="0">
            <a:scrgbClr r="0" g="0" b="0"/>
          </a:fillRef>
          <a:effectRef idx="0">
            <a:scrgbClr r="0" g="0" b="0"/>
          </a:effectRef>
          <a:fontRef idx="minor"/>
        </p:style>
        <p:txBody>
          <a:bodyPr/>
          <a:lstStyle/>
          <a:p>
            <a:endParaRPr lang="de-DE"/>
          </a:p>
        </p:txBody>
      </p:sp>
    </p:spTree>
    <p:extLst>
      <p:ext uri="{BB962C8B-B14F-4D97-AF65-F5344CB8AC3E}">
        <p14:creationId xmlns:p14="http://schemas.microsoft.com/office/powerpoint/2010/main" val="3347944755"/>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D6FF015-0F51-56B5-73DD-DE81D3A2EF4C}"/>
              </a:ext>
            </a:extLst>
          </p:cNvPr>
          <p:cNvSpPr>
            <a:spLocks noGrp="1"/>
          </p:cNvSpPr>
          <p:nvPr>
            <p:ph type="title"/>
          </p:nvPr>
        </p:nvSpPr>
        <p:spPr/>
        <p:txBody>
          <a:bodyPr/>
          <a:lstStyle/>
          <a:p>
            <a:r>
              <a:rPr lang="en-GB" dirty="0"/>
              <a:t>Conducting audit activities (2/3)</a:t>
            </a:r>
          </a:p>
        </p:txBody>
      </p:sp>
      <p:sp>
        <p:nvSpPr>
          <p:cNvPr id="3" name="Inhaltsplatzhalter 2">
            <a:extLst>
              <a:ext uri="{FF2B5EF4-FFF2-40B4-BE49-F238E27FC236}">
                <a16:creationId xmlns:a16="http://schemas.microsoft.com/office/drawing/2014/main" id="{2F0BC048-E45A-DCA4-9924-4ADEC2A2B830}"/>
              </a:ext>
            </a:extLst>
          </p:cNvPr>
          <p:cNvSpPr>
            <a:spLocks noGrp="1"/>
          </p:cNvSpPr>
          <p:nvPr>
            <p:ph idx="1"/>
          </p:nvPr>
        </p:nvSpPr>
        <p:spPr>
          <a:xfrm>
            <a:off x="609600" y="1696598"/>
            <a:ext cx="9508817" cy="4626019"/>
          </a:xfrm>
        </p:spPr>
        <p:txBody>
          <a:bodyPr>
            <a:normAutofit lnSpcReduction="10000"/>
          </a:bodyPr>
          <a:lstStyle/>
          <a:p>
            <a:r>
              <a:rPr lang="en-US" dirty="0"/>
              <a:t>Methods of collecting and verifying information / audit evidence:</a:t>
            </a:r>
          </a:p>
          <a:p>
            <a:pPr lvl="1"/>
            <a:r>
              <a:rPr lang="en-US" dirty="0"/>
              <a:t>On-site document reviews</a:t>
            </a:r>
          </a:p>
          <a:p>
            <a:pPr lvl="2"/>
            <a:r>
              <a:rPr lang="en-US" dirty="0"/>
              <a:t>Focus: Completeness, correctness, consistency and currentness of documentation</a:t>
            </a:r>
          </a:p>
          <a:p>
            <a:pPr lvl="2"/>
            <a:r>
              <a:rPr lang="en-US" dirty="0"/>
              <a:t>Important: Adequate sampling</a:t>
            </a:r>
          </a:p>
          <a:p>
            <a:pPr lvl="1"/>
            <a:r>
              <a:rPr lang="en-US" dirty="0"/>
              <a:t>Interviews</a:t>
            </a:r>
          </a:p>
          <a:p>
            <a:pPr lvl="2"/>
            <a:r>
              <a:rPr lang="en-US" dirty="0"/>
              <a:t>Ensure availability of the “right” persons</a:t>
            </a:r>
          </a:p>
          <a:p>
            <a:pPr lvl="2"/>
            <a:r>
              <a:rPr lang="en-US" dirty="0"/>
              <a:t>Carefully select questioning techniques (e.g. open vs. closed questions)</a:t>
            </a:r>
          </a:p>
          <a:p>
            <a:pPr lvl="1"/>
            <a:r>
              <a:rPr lang="en-US" dirty="0"/>
              <a:t>Observations of facts</a:t>
            </a:r>
          </a:p>
          <a:p>
            <a:pPr lvl="2"/>
            <a:r>
              <a:rPr lang="en-US" dirty="0"/>
              <a:t>Avoid disturbing or interrupting on-site operations (e.g. production, service delivery)</a:t>
            </a:r>
          </a:p>
        </p:txBody>
      </p:sp>
      <p:sp>
        <p:nvSpPr>
          <p:cNvPr id="4" name="Foliennummernplatzhalter 3">
            <a:extLst>
              <a:ext uri="{FF2B5EF4-FFF2-40B4-BE49-F238E27FC236}">
                <a16:creationId xmlns:a16="http://schemas.microsoft.com/office/drawing/2014/main" id="{BBD06316-4FAE-AB98-6EC2-516CDD3AC834}"/>
              </a:ext>
            </a:extLst>
          </p:cNvPr>
          <p:cNvSpPr>
            <a:spLocks noGrp="1"/>
          </p:cNvSpPr>
          <p:nvPr>
            <p:ph type="sldNum" sz="quarter" idx="12"/>
          </p:nvPr>
        </p:nvSpPr>
        <p:spPr/>
        <p:txBody>
          <a:bodyPr/>
          <a:lstStyle/>
          <a:p>
            <a:fld id="{43507AEB-23B8-F142-83A3-458C56B10093}" type="slidenum">
              <a:rPr lang="en-US" smtClean="0"/>
              <a:t>122</a:t>
            </a:fld>
            <a:endParaRPr lang="en-US"/>
          </a:p>
        </p:txBody>
      </p:sp>
      <p:sp>
        <p:nvSpPr>
          <p:cNvPr id="5" name="CustomShape 4">
            <a:extLst>
              <a:ext uri="{FF2B5EF4-FFF2-40B4-BE49-F238E27FC236}">
                <a16:creationId xmlns:a16="http://schemas.microsoft.com/office/drawing/2014/main" id="{31E97763-5F9C-0104-750B-502F87F51E8A}"/>
              </a:ext>
            </a:extLst>
          </p:cNvPr>
          <p:cNvSpPr/>
          <p:nvPr/>
        </p:nvSpPr>
        <p:spPr>
          <a:xfrm>
            <a:off x="10160177" y="1803960"/>
            <a:ext cx="1813680" cy="328680"/>
          </a:xfrm>
          <a:prstGeom prst="rect">
            <a:avLst/>
          </a:prstGeom>
          <a:solidFill>
            <a:srgbClr val="FFFFFF"/>
          </a:solidFill>
          <a:ln w="3240">
            <a:solidFill>
              <a:srgbClr val="000000"/>
            </a:solidFill>
            <a:miter/>
          </a:ln>
        </p:spPr>
        <p:style>
          <a:lnRef idx="0">
            <a:scrgbClr r="0" g="0" b="0"/>
          </a:lnRef>
          <a:fillRef idx="0">
            <a:scrgbClr r="0" g="0" b="0"/>
          </a:fillRef>
          <a:effectRef idx="0">
            <a:scrgbClr r="0" g="0" b="0"/>
          </a:effectRef>
          <a:fontRef idx="minor"/>
        </p:style>
        <p:txBody>
          <a:bodyPr lIns="90000" tIns="45000" rIns="90000" bIns="45000" anchor="ctr"/>
          <a:lstStyle/>
          <a:p>
            <a:pPr marL="183960" indent="-183600" algn="ctr">
              <a:lnSpc>
                <a:spcPct val="90000"/>
              </a:lnSpc>
            </a:pPr>
            <a:r>
              <a:rPr lang="de-DE" sz="1200" b="1" strike="noStrike" spc="-1">
                <a:solidFill>
                  <a:srgbClr val="000000"/>
                </a:solidFill>
                <a:uFill>
                  <a:solidFill>
                    <a:srgbClr val="FFFFFF"/>
                  </a:solidFill>
                </a:uFill>
                <a:latin typeface="Calibri"/>
              </a:rPr>
              <a:t>Initiation</a:t>
            </a:r>
            <a:endParaRPr lang="de-DE" sz="1800" b="0" strike="noStrike" spc="-1">
              <a:solidFill>
                <a:srgbClr val="000000"/>
              </a:solidFill>
              <a:uFill>
                <a:solidFill>
                  <a:srgbClr val="FFFFFF"/>
                </a:solidFill>
              </a:uFill>
              <a:latin typeface="Arial"/>
            </a:endParaRPr>
          </a:p>
        </p:txBody>
      </p:sp>
      <p:sp>
        <p:nvSpPr>
          <p:cNvPr id="6" name="CustomShape 5">
            <a:extLst>
              <a:ext uri="{FF2B5EF4-FFF2-40B4-BE49-F238E27FC236}">
                <a16:creationId xmlns:a16="http://schemas.microsoft.com/office/drawing/2014/main" id="{8ABBDDEA-D11D-FB7C-13CF-5C0D5781E978}"/>
              </a:ext>
            </a:extLst>
          </p:cNvPr>
          <p:cNvSpPr/>
          <p:nvPr/>
        </p:nvSpPr>
        <p:spPr>
          <a:xfrm>
            <a:off x="10160177" y="3038040"/>
            <a:ext cx="1813680" cy="328680"/>
          </a:xfrm>
          <a:prstGeom prst="rect">
            <a:avLst/>
          </a:prstGeom>
          <a:solidFill>
            <a:srgbClr val="8CB8FF"/>
          </a:solidFill>
          <a:ln w="12600">
            <a:solidFill>
              <a:srgbClr val="000000"/>
            </a:solidFill>
            <a:round/>
          </a:ln>
        </p:spPr>
        <p:style>
          <a:lnRef idx="0">
            <a:scrgbClr r="0" g="0" b="0"/>
          </a:lnRef>
          <a:fillRef idx="0">
            <a:scrgbClr r="0" g="0" b="0"/>
          </a:fillRef>
          <a:effectRef idx="0">
            <a:scrgbClr r="0" g="0" b="0"/>
          </a:effectRef>
          <a:fontRef idx="minor"/>
        </p:style>
        <p:txBody>
          <a:bodyPr wrap="none" lIns="90000" tIns="45000" rIns="90000" bIns="45000" anchor="ctr" anchorCtr="1"/>
          <a:lstStyle/>
          <a:p>
            <a:pPr>
              <a:lnSpc>
                <a:spcPct val="100000"/>
              </a:lnSpc>
            </a:pPr>
            <a:r>
              <a:rPr lang="de-DE" sz="1200" b="1" strike="noStrike" spc="-1">
                <a:solidFill>
                  <a:srgbClr val="FFFFFF"/>
                </a:solidFill>
                <a:uFill>
                  <a:solidFill>
                    <a:srgbClr val="FFFFFF"/>
                  </a:solidFill>
                </a:uFill>
                <a:latin typeface="Calibri"/>
              </a:rPr>
              <a:t>Audit activities</a:t>
            </a:r>
            <a:endParaRPr lang="de-DE" sz="1800" b="0" strike="noStrike" spc="-1">
              <a:solidFill>
                <a:srgbClr val="000000"/>
              </a:solidFill>
              <a:uFill>
                <a:solidFill>
                  <a:srgbClr val="FFFFFF"/>
                </a:solidFill>
              </a:uFill>
              <a:latin typeface="Arial"/>
            </a:endParaRPr>
          </a:p>
        </p:txBody>
      </p:sp>
      <p:sp>
        <p:nvSpPr>
          <p:cNvPr id="7" name="CustomShape 6">
            <a:extLst>
              <a:ext uri="{FF2B5EF4-FFF2-40B4-BE49-F238E27FC236}">
                <a16:creationId xmlns:a16="http://schemas.microsoft.com/office/drawing/2014/main" id="{CE38C7C2-9FFC-6DAC-FF61-5009831BB11D}"/>
              </a:ext>
            </a:extLst>
          </p:cNvPr>
          <p:cNvSpPr/>
          <p:nvPr/>
        </p:nvSpPr>
        <p:spPr>
          <a:xfrm>
            <a:off x="10118417" y="3612600"/>
            <a:ext cx="34920" cy="182880"/>
          </a:xfrm>
          <a:prstGeom prst="rect">
            <a:avLst/>
          </a:prstGeom>
          <a:noFill/>
          <a:ln w="9360">
            <a:noFill/>
          </a:ln>
        </p:spPr>
        <p:style>
          <a:lnRef idx="0">
            <a:scrgbClr r="0" g="0" b="0"/>
          </a:lnRef>
          <a:fillRef idx="0">
            <a:scrgbClr r="0" g="0" b="0"/>
          </a:fillRef>
          <a:effectRef idx="0">
            <a:scrgbClr r="0" g="0" b="0"/>
          </a:effectRef>
          <a:fontRef idx="minor"/>
        </p:style>
        <p:txBody>
          <a:bodyPr wrap="none" lIns="0" tIns="0" rIns="0" bIns="0"/>
          <a:lstStyle/>
          <a:p>
            <a:pPr>
              <a:lnSpc>
                <a:spcPct val="100000"/>
              </a:lnSpc>
            </a:pPr>
            <a:r>
              <a:rPr lang="de-DE" sz="1200" b="0" strike="noStrike" spc="-1">
                <a:solidFill>
                  <a:srgbClr val="000000"/>
                </a:solidFill>
                <a:uFill>
                  <a:solidFill>
                    <a:srgbClr val="FFFFFF"/>
                  </a:solidFill>
                </a:uFill>
                <a:latin typeface="Calibri"/>
              </a:rPr>
              <a:t> </a:t>
            </a:r>
            <a:endParaRPr lang="de-DE" sz="1800" b="0" strike="noStrike" spc="-1">
              <a:solidFill>
                <a:srgbClr val="000000"/>
              </a:solidFill>
              <a:uFill>
                <a:solidFill>
                  <a:srgbClr val="FFFFFF"/>
                </a:solidFill>
              </a:uFill>
              <a:latin typeface="Arial"/>
            </a:endParaRPr>
          </a:p>
        </p:txBody>
      </p:sp>
      <p:sp>
        <p:nvSpPr>
          <p:cNvPr id="8" name="CustomShape 7">
            <a:extLst>
              <a:ext uri="{FF2B5EF4-FFF2-40B4-BE49-F238E27FC236}">
                <a16:creationId xmlns:a16="http://schemas.microsoft.com/office/drawing/2014/main" id="{B1438D2E-4284-CD33-8721-16822553F7A0}"/>
              </a:ext>
            </a:extLst>
          </p:cNvPr>
          <p:cNvSpPr/>
          <p:nvPr/>
        </p:nvSpPr>
        <p:spPr>
          <a:xfrm>
            <a:off x="10160177" y="3655080"/>
            <a:ext cx="1813680" cy="328680"/>
          </a:xfrm>
          <a:prstGeom prst="rect">
            <a:avLst/>
          </a:prstGeom>
          <a:solidFill>
            <a:srgbClr val="FFFFFF"/>
          </a:solidFill>
          <a:ln w="3240">
            <a:solidFill>
              <a:srgbClr val="000000"/>
            </a:solidFill>
            <a:miter/>
          </a:ln>
        </p:spPr>
        <p:style>
          <a:lnRef idx="0">
            <a:scrgbClr r="0" g="0" b="0"/>
          </a:lnRef>
          <a:fillRef idx="0">
            <a:scrgbClr r="0" g="0" b="0"/>
          </a:fillRef>
          <a:effectRef idx="0">
            <a:scrgbClr r="0" g="0" b="0"/>
          </a:effectRef>
          <a:fontRef idx="minor"/>
        </p:style>
        <p:txBody>
          <a:bodyPr lIns="90000" tIns="45000" rIns="90000" bIns="45000" anchor="ctr"/>
          <a:lstStyle/>
          <a:p>
            <a:pPr marL="183960" indent="-183600" algn="ctr">
              <a:lnSpc>
                <a:spcPct val="80000"/>
              </a:lnSpc>
            </a:pPr>
            <a:r>
              <a:rPr lang="de-DE" sz="1200" b="1" strike="noStrike" spc="-1">
                <a:solidFill>
                  <a:srgbClr val="000000"/>
                </a:solidFill>
                <a:uFill>
                  <a:solidFill>
                    <a:srgbClr val="FFFFFF"/>
                  </a:solidFill>
                </a:uFill>
                <a:latin typeface="Calibri"/>
              </a:rPr>
              <a:t>Audit report</a:t>
            </a:r>
            <a:endParaRPr lang="de-DE" sz="1800" b="0" strike="noStrike" spc="-1">
              <a:solidFill>
                <a:srgbClr val="000000"/>
              </a:solidFill>
              <a:uFill>
                <a:solidFill>
                  <a:srgbClr val="FFFFFF"/>
                </a:solidFill>
              </a:uFill>
              <a:latin typeface="Arial"/>
            </a:endParaRPr>
          </a:p>
        </p:txBody>
      </p:sp>
      <p:sp>
        <p:nvSpPr>
          <p:cNvPr id="9" name="CustomShape 8">
            <a:extLst>
              <a:ext uri="{FF2B5EF4-FFF2-40B4-BE49-F238E27FC236}">
                <a16:creationId xmlns:a16="http://schemas.microsoft.com/office/drawing/2014/main" id="{51562C0A-C346-7DFF-ECFE-D42F904B8234}"/>
              </a:ext>
            </a:extLst>
          </p:cNvPr>
          <p:cNvSpPr/>
          <p:nvPr/>
        </p:nvSpPr>
        <p:spPr>
          <a:xfrm rot="16200000" flipH="1">
            <a:off x="10930217" y="4120920"/>
            <a:ext cx="273240" cy="360"/>
          </a:xfrm>
          <a:prstGeom prst="bentConnector3">
            <a:avLst>
              <a:gd name="adj1" fmla="val 50000"/>
            </a:avLst>
          </a:prstGeom>
          <a:noFill/>
          <a:ln w="25560">
            <a:solidFill>
              <a:srgbClr val="000000"/>
            </a:solidFill>
            <a:miter/>
            <a:tailEnd type="stealth" w="lg" len="lg"/>
          </a:ln>
        </p:spPr>
        <p:style>
          <a:lnRef idx="0">
            <a:scrgbClr r="0" g="0" b="0"/>
          </a:lnRef>
          <a:fillRef idx="0">
            <a:scrgbClr r="0" g="0" b="0"/>
          </a:fillRef>
          <a:effectRef idx="0">
            <a:scrgbClr r="0" g="0" b="0"/>
          </a:effectRef>
          <a:fontRef idx="minor"/>
        </p:style>
        <p:txBody>
          <a:bodyPr/>
          <a:lstStyle/>
          <a:p>
            <a:endParaRPr lang="de-DE"/>
          </a:p>
        </p:txBody>
      </p:sp>
      <p:sp>
        <p:nvSpPr>
          <p:cNvPr id="10" name="CustomShape 9">
            <a:extLst>
              <a:ext uri="{FF2B5EF4-FFF2-40B4-BE49-F238E27FC236}">
                <a16:creationId xmlns:a16="http://schemas.microsoft.com/office/drawing/2014/main" id="{74E5EE3E-5986-989C-76C5-DB9AEA62BA42}"/>
              </a:ext>
            </a:extLst>
          </p:cNvPr>
          <p:cNvSpPr/>
          <p:nvPr/>
        </p:nvSpPr>
        <p:spPr>
          <a:xfrm rot="5400000">
            <a:off x="10923737" y="3511080"/>
            <a:ext cx="287640" cy="360"/>
          </a:xfrm>
          <a:prstGeom prst="bentConnector3">
            <a:avLst>
              <a:gd name="adj1" fmla="val 50000"/>
            </a:avLst>
          </a:prstGeom>
          <a:noFill/>
          <a:ln w="25560">
            <a:solidFill>
              <a:srgbClr val="000000"/>
            </a:solidFill>
            <a:miter/>
            <a:tailEnd type="stealth" w="lg" len="lg"/>
          </a:ln>
        </p:spPr>
        <p:style>
          <a:lnRef idx="0">
            <a:scrgbClr r="0" g="0" b="0"/>
          </a:lnRef>
          <a:fillRef idx="0">
            <a:scrgbClr r="0" g="0" b="0"/>
          </a:fillRef>
          <a:effectRef idx="0">
            <a:scrgbClr r="0" g="0" b="0"/>
          </a:effectRef>
          <a:fontRef idx="minor"/>
        </p:style>
        <p:txBody>
          <a:bodyPr/>
          <a:lstStyle/>
          <a:p>
            <a:endParaRPr lang="de-DE"/>
          </a:p>
        </p:txBody>
      </p:sp>
      <p:sp>
        <p:nvSpPr>
          <p:cNvPr id="11" name="CustomShape 10">
            <a:extLst>
              <a:ext uri="{FF2B5EF4-FFF2-40B4-BE49-F238E27FC236}">
                <a16:creationId xmlns:a16="http://schemas.microsoft.com/office/drawing/2014/main" id="{C403F968-80B3-8C74-5CB6-E9755F22DDC4}"/>
              </a:ext>
            </a:extLst>
          </p:cNvPr>
          <p:cNvSpPr/>
          <p:nvPr/>
        </p:nvSpPr>
        <p:spPr>
          <a:xfrm rot="5400000">
            <a:off x="10923377" y="2893680"/>
            <a:ext cx="287640" cy="360"/>
          </a:xfrm>
          <a:prstGeom prst="bentConnector3">
            <a:avLst>
              <a:gd name="adj1" fmla="val 50000"/>
            </a:avLst>
          </a:prstGeom>
          <a:noFill/>
          <a:ln w="25560">
            <a:solidFill>
              <a:srgbClr val="000000"/>
            </a:solidFill>
            <a:miter/>
            <a:tailEnd type="stealth" w="lg" len="lg"/>
          </a:ln>
        </p:spPr>
        <p:style>
          <a:lnRef idx="0">
            <a:scrgbClr r="0" g="0" b="0"/>
          </a:lnRef>
          <a:fillRef idx="0">
            <a:scrgbClr r="0" g="0" b="0"/>
          </a:fillRef>
          <a:effectRef idx="0">
            <a:scrgbClr r="0" g="0" b="0"/>
          </a:effectRef>
          <a:fontRef idx="minor"/>
        </p:style>
        <p:txBody>
          <a:bodyPr/>
          <a:lstStyle/>
          <a:p>
            <a:endParaRPr lang="de-DE"/>
          </a:p>
        </p:txBody>
      </p:sp>
      <p:sp>
        <p:nvSpPr>
          <p:cNvPr id="12" name="CustomShape 11">
            <a:extLst>
              <a:ext uri="{FF2B5EF4-FFF2-40B4-BE49-F238E27FC236}">
                <a16:creationId xmlns:a16="http://schemas.microsoft.com/office/drawing/2014/main" id="{3E27750F-0669-9297-FF02-CD4DBF156D0A}"/>
              </a:ext>
            </a:extLst>
          </p:cNvPr>
          <p:cNvSpPr/>
          <p:nvPr/>
        </p:nvSpPr>
        <p:spPr>
          <a:xfrm>
            <a:off x="10160177" y="2421000"/>
            <a:ext cx="1813680" cy="328680"/>
          </a:xfrm>
          <a:prstGeom prst="rect">
            <a:avLst/>
          </a:prstGeom>
          <a:solidFill>
            <a:srgbClr val="FFFFFF"/>
          </a:solidFill>
          <a:ln w="3240">
            <a:solidFill>
              <a:srgbClr val="000000"/>
            </a:solidFill>
            <a:miter/>
          </a:ln>
        </p:spPr>
        <p:style>
          <a:lnRef idx="0">
            <a:scrgbClr r="0" g="0" b="0"/>
          </a:lnRef>
          <a:fillRef idx="0">
            <a:scrgbClr r="0" g="0" b="0"/>
          </a:fillRef>
          <a:effectRef idx="0">
            <a:scrgbClr r="0" g="0" b="0"/>
          </a:effectRef>
          <a:fontRef idx="minor"/>
        </p:style>
        <p:txBody>
          <a:bodyPr lIns="90000" tIns="45000" rIns="90000" bIns="45000" anchor="ctr"/>
          <a:lstStyle/>
          <a:p>
            <a:pPr marL="183960" indent="-183600" algn="ctr">
              <a:lnSpc>
                <a:spcPct val="90000"/>
              </a:lnSpc>
            </a:pPr>
            <a:r>
              <a:rPr lang="de-DE" sz="1200" b="1" strike="noStrike" spc="-1">
                <a:solidFill>
                  <a:srgbClr val="000000"/>
                </a:solidFill>
                <a:uFill>
                  <a:solidFill>
                    <a:srgbClr val="FFFFFF"/>
                  </a:solidFill>
                </a:uFill>
                <a:latin typeface="Calibri"/>
              </a:rPr>
              <a:t>Preparation</a:t>
            </a:r>
            <a:endParaRPr lang="de-DE" sz="1800" b="0" strike="noStrike" spc="-1">
              <a:solidFill>
                <a:srgbClr val="000000"/>
              </a:solidFill>
              <a:uFill>
                <a:solidFill>
                  <a:srgbClr val="FFFFFF"/>
                </a:solidFill>
              </a:uFill>
              <a:latin typeface="Arial"/>
            </a:endParaRPr>
          </a:p>
        </p:txBody>
      </p:sp>
      <p:sp>
        <p:nvSpPr>
          <p:cNvPr id="13" name="CustomShape 12">
            <a:extLst>
              <a:ext uri="{FF2B5EF4-FFF2-40B4-BE49-F238E27FC236}">
                <a16:creationId xmlns:a16="http://schemas.microsoft.com/office/drawing/2014/main" id="{AFD06FCD-5A39-400E-BF5D-1F3DBCB8863C}"/>
              </a:ext>
            </a:extLst>
          </p:cNvPr>
          <p:cNvSpPr/>
          <p:nvPr/>
        </p:nvSpPr>
        <p:spPr>
          <a:xfrm rot="16200000" flipH="1">
            <a:off x="10923017" y="2277000"/>
            <a:ext cx="287640" cy="360"/>
          </a:xfrm>
          <a:prstGeom prst="bentConnector3">
            <a:avLst>
              <a:gd name="adj1" fmla="val 50000"/>
            </a:avLst>
          </a:prstGeom>
          <a:noFill/>
          <a:ln w="25560">
            <a:solidFill>
              <a:srgbClr val="000000"/>
            </a:solidFill>
            <a:miter/>
            <a:tailEnd type="stealth" w="lg" len="lg"/>
          </a:ln>
        </p:spPr>
        <p:style>
          <a:lnRef idx="0">
            <a:scrgbClr r="0" g="0" b="0"/>
          </a:lnRef>
          <a:fillRef idx="0">
            <a:scrgbClr r="0" g="0" b="0"/>
          </a:fillRef>
          <a:effectRef idx="0">
            <a:scrgbClr r="0" g="0" b="0"/>
          </a:effectRef>
          <a:fontRef idx="minor"/>
        </p:style>
        <p:txBody>
          <a:bodyPr/>
          <a:lstStyle/>
          <a:p>
            <a:endParaRPr lang="de-DE"/>
          </a:p>
        </p:txBody>
      </p:sp>
      <p:sp>
        <p:nvSpPr>
          <p:cNvPr id="14" name="CustomShape 13">
            <a:extLst>
              <a:ext uri="{FF2B5EF4-FFF2-40B4-BE49-F238E27FC236}">
                <a16:creationId xmlns:a16="http://schemas.microsoft.com/office/drawing/2014/main" id="{731CF6A6-5D5B-8916-A5BD-B2A35516B88D}"/>
              </a:ext>
            </a:extLst>
          </p:cNvPr>
          <p:cNvSpPr/>
          <p:nvPr/>
        </p:nvSpPr>
        <p:spPr>
          <a:xfrm>
            <a:off x="10160177" y="4257720"/>
            <a:ext cx="1815120" cy="343080"/>
          </a:xfrm>
          <a:prstGeom prst="roundRect">
            <a:avLst>
              <a:gd name="adj" fmla="val 16667"/>
            </a:avLst>
          </a:prstGeom>
          <a:solidFill>
            <a:srgbClr val="FFFFFF"/>
          </a:solidFill>
          <a:ln w="12600">
            <a:solidFill>
              <a:srgbClr val="000000"/>
            </a:solidFill>
            <a:round/>
          </a:ln>
        </p:spPr>
        <p:style>
          <a:lnRef idx="0">
            <a:scrgbClr r="0" g="0" b="0"/>
          </a:lnRef>
          <a:fillRef idx="0">
            <a:scrgbClr r="0" g="0" b="0"/>
          </a:fillRef>
          <a:effectRef idx="0">
            <a:scrgbClr r="0" g="0" b="0"/>
          </a:effectRef>
          <a:fontRef idx="minor"/>
        </p:style>
        <p:txBody>
          <a:bodyPr wrap="none" lIns="90000" tIns="45000" rIns="90000" bIns="45000" anchor="ctr" anchorCtr="1"/>
          <a:lstStyle/>
          <a:p>
            <a:pPr>
              <a:lnSpc>
                <a:spcPct val="100000"/>
              </a:lnSpc>
            </a:pPr>
            <a:r>
              <a:rPr lang="de-DE" sz="1200" b="1" strike="noStrike" spc="-1">
                <a:solidFill>
                  <a:srgbClr val="000000"/>
                </a:solidFill>
                <a:uFill>
                  <a:solidFill>
                    <a:srgbClr val="FFFFFF"/>
                  </a:solidFill>
                </a:uFill>
                <a:latin typeface="Calibri"/>
              </a:rPr>
              <a:t>Completion</a:t>
            </a:r>
            <a:endParaRPr lang="de-DE" sz="1800" b="0" strike="noStrike" spc="-1">
              <a:solidFill>
                <a:srgbClr val="000000"/>
              </a:solidFill>
              <a:uFill>
                <a:solidFill>
                  <a:srgbClr val="FFFFFF"/>
                </a:solidFill>
              </a:uFill>
              <a:latin typeface="Arial"/>
            </a:endParaRPr>
          </a:p>
        </p:txBody>
      </p:sp>
      <p:sp>
        <p:nvSpPr>
          <p:cNvPr id="15" name="CustomShape 14">
            <a:extLst>
              <a:ext uri="{FF2B5EF4-FFF2-40B4-BE49-F238E27FC236}">
                <a16:creationId xmlns:a16="http://schemas.microsoft.com/office/drawing/2014/main" id="{04543634-6E49-932B-C307-C4C6CBF45EA0}"/>
              </a:ext>
            </a:extLst>
          </p:cNvPr>
          <p:cNvSpPr/>
          <p:nvPr/>
        </p:nvSpPr>
        <p:spPr>
          <a:xfrm>
            <a:off x="10160177" y="4874760"/>
            <a:ext cx="1815120" cy="343080"/>
          </a:xfrm>
          <a:prstGeom prst="roundRect">
            <a:avLst>
              <a:gd name="adj" fmla="val 16667"/>
            </a:avLst>
          </a:prstGeom>
          <a:solidFill>
            <a:srgbClr val="FFFFFF"/>
          </a:solidFill>
          <a:ln w="12600" cap="rnd">
            <a:solidFill>
              <a:srgbClr val="000000"/>
            </a:solidFill>
            <a:custDash>
              <a:ds d="400000" sp="300000"/>
            </a:custDash>
            <a:round/>
          </a:ln>
        </p:spPr>
        <p:style>
          <a:lnRef idx="0">
            <a:scrgbClr r="0" g="0" b="0"/>
          </a:lnRef>
          <a:fillRef idx="0">
            <a:scrgbClr r="0" g="0" b="0"/>
          </a:fillRef>
          <a:effectRef idx="0">
            <a:scrgbClr r="0" g="0" b="0"/>
          </a:effectRef>
          <a:fontRef idx="minor"/>
        </p:style>
        <p:txBody>
          <a:bodyPr lIns="90000" tIns="45000" rIns="90000" bIns="45000" anchor="ctr" anchorCtr="1"/>
          <a:lstStyle/>
          <a:p>
            <a:pPr algn="ctr">
              <a:lnSpc>
                <a:spcPct val="100000"/>
              </a:lnSpc>
            </a:pPr>
            <a:r>
              <a:rPr lang="de-DE" sz="1200" b="1" strike="noStrike" spc="-1">
                <a:solidFill>
                  <a:srgbClr val="000000"/>
                </a:solidFill>
                <a:uFill>
                  <a:solidFill>
                    <a:srgbClr val="FFFFFF"/>
                  </a:solidFill>
                </a:uFill>
                <a:latin typeface="Calibri"/>
              </a:rPr>
              <a:t>Follow-up actions</a:t>
            </a:r>
            <a:endParaRPr lang="de-DE" sz="1800" b="0" strike="noStrike" spc="-1">
              <a:solidFill>
                <a:srgbClr val="000000"/>
              </a:solidFill>
              <a:uFill>
                <a:solidFill>
                  <a:srgbClr val="FFFFFF"/>
                </a:solidFill>
              </a:uFill>
              <a:latin typeface="Arial"/>
            </a:endParaRPr>
          </a:p>
        </p:txBody>
      </p:sp>
      <p:sp>
        <p:nvSpPr>
          <p:cNvPr id="16" name="CustomShape 15">
            <a:extLst>
              <a:ext uri="{FF2B5EF4-FFF2-40B4-BE49-F238E27FC236}">
                <a16:creationId xmlns:a16="http://schemas.microsoft.com/office/drawing/2014/main" id="{A72CFBB7-23B7-A997-40F9-3F93D7B1BB51}"/>
              </a:ext>
            </a:extLst>
          </p:cNvPr>
          <p:cNvSpPr/>
          <p:nvPr/>
        </p:nvSpPr>
        <p:spPr>
          <a:xfrm rot="5400000">
            <a:off x="10931657" y="4738320"/>
            <a:ext cx="273240" cy="360"/>
          </a:xfrm>
          <a:prstGeom prst="bentConnector3">
            <a:avLst>
              <a:gd name="adj1" fmla="val 50000"/>
            </a:avLst>
          </a:prstGeom>
          <a:noFill/>
          <a:ln w="25560">
            <a:solidFill>
              <a:srgbClr val="000000"/>
            </a:solidFill>
            <a:miter/>
            <a:tailEnd type="stealth" w="lg" len="lg"/>
          </a:ln>
        </p:spPr>
        <p:style>
          <a:lnRef idx="0">
            <a:scrgbClr r="0" g="0" b="0"/>
          </a:lnRef>
          <a:fillRef idx="0">
            <a:scrgbClr r="0" g="0" b="0"/>
          </a:fillRef>
          <a:effectRef idx="0">
            <a:scrgbClr r="0" g="0" b="0"/>
          </a:effectRef>
          <a:fontRef idx="minor"/>
        </p:style>
        <p:txBody>
          <a:bodyPr/>
          <a:lstStyle/>
          <a:p>
            <a:endParaRPr lang="de-DE"/>
          </a:p>
        </p:txBody>
      </p:sp>
    </p:spTree>
    <p:extLst>
      <p:ext uri="{BB962C8B-B14F-4D97-AF65-F5344CB8AC3E}">
        <p14:creationId xmlns:p14="http://schemas.microsoft.com/office/powerpoint/2010/main" val="2515583409"/>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D6FF015-0F51-56B5-73DD-DE81D3A2EF4C}"/>
              </a:ext>
            </a:extLst>
          </p:cNvPr>
          <p:cNvSpPr>
            <a:spLocks noGrp="1"/>
          </p:cNvSpPr>
          <p:nvPr>
            <p:ph type="title"/>
          </p:nvPr>
        </p:nvSpPr>
        <p:spPr/>
        <p:txBody>
          <a:bodyPr/>
          <a:lstStyle/>
          <a:p>
            <a:r>
              <a:rPr lang="en-GB" dirty="0"/>
              <a:t>Conducting audit activities (3/3)</a:t>
            </a:r>
          </a:p>
        </p:txBody>
      </p:sp>
      <p:sp>
        <p:nvSpPr>
          <p:cNvPr id="3" name="Inhaltsplatzhalter 2">
            <a:extLst>
              <a:ext uri="{FF2B5EF4-FFF2-40B4-BE49-F238E27FC236}">
                <a16:creationId xmlns:a16="http://schemas.microsoft.com/office/drawing/2014/main" id="{2F0BC048-E45A-DCA4-9924-4ADEC2A2B830}"/>
              </a:ext>
            </a:extLst>
          </p:cNvPr>
          <p:cNvSpPr>
            <a:spLocks noGrp="1"/>
          </p:cNvSpPr>
          <p:nvPr>
            <p:ph idx="1"/>
          </p:nvPr>
        </p:nvSpPr>
        <p:spPr>
          <a:xfrm>
            <a:off x="609600" y="1696598"/>
            <a:ext cx="9508817" cy="4626019"/>
          </a:xfrm>
        </p:spPr>
        <p:txBody>
          <a:bodyPr>
            <a:normAutofit/>
          </a:bodyPr>
          <a:lstStyle/>
          <a:p>
            <a:r>
              <a:rPr lang="en-US" dirty="0"/>
              <a:t>The typical audit flow:</a:t>
            </a:r>
          </a:p>
        </p:txBody>
      </p:sp>
      <p:sp>
        <p:nvSpPr>
          <p:cNvPr id="4" name="Foliennummernplatzhalter 3">
            <a:extLst>
              <a:ext uri="{FF2B5EF4-FFF2-40B4-BE49-F238E27FC236}">
                <a16:creationId xmlns:a16="http://schemas.microsoft.com/office/drawing/2014/main" id="{BBD06316-4FAE-AB98-6EC2-516CDD3AC834}"/>
              </a:ext>
            </a:extLst>
          </p:cNvPr>
          <p:cNvSpPr>
            <a:spLocks noGrp="1"/>
          </p:cNvSpPr>
          <p:nvPr>
            <p:ph type="sldNum" sz="quarter" idx="12"/>
          </p:nvPr>
        </p:nvSpPr>
        <p:spPr/>
        <p:txBody>
          <a:bodyPr/>
          <a:lstStyle/>
          <a:p>
            <a:fld id="{43507AEB-23B8-F142-83A3-458C56B10093}" type="slidenum">
              <a:rPr lang="en-US" smtClean="0"/>
              <a:t>123</a:t>
            </a:fld>
            <a:endParaRPr lang="en-US"/>
          </a:p>
        </p:txBody>
      </p:sp>
      <p:sp>
        <p:nvSpPr>
          <p:cNvPr id="5" name="CustomShape 4">
            <a:extLst>
              <a:ext uri="{FF2B5EF4-FFF2-40B4-BE49-F238E27FC236}">
                <a16:creationId xmlns:a16="http://schemas.microsoft.com/office/drawing/2014/main" id="{31E97763-5F9C-0104-750B-502F87F51E8A}"/>
              </a:ext>
            </a:extLst>
          </p:cNvPr>
          <p:cNvSpPr/>
          <p:nvPr/>
        </p:nvSpPr>
        <p:spPr>
          <a:xfrm>
            <a:off x="10160177" y="1803960"/>
            <a:ext cx="1813680" cy="328680"/>
          </a:xfrm>
          <a:prstGeom prst="rect">
            <a:avLst/>
          </a:prstGeom>
          <a:solidFill>
            <a:srgbClr val="FFFFFF"/>
          </a:solidFill>
          <a:ln w="3240">
            <a:solidFill>
              <a:srgbClr val="000000"/>
            </a:solidFill>
            <a:miter/>
          </a:ln>
        </p:spPr>
        <p:style>
          <a:lnRef idx="0">
            <a:scrgbClr r="0" g="0" b="0"/>
          </a:lnRef>
          <a:fillRef idx="0">
            <a:scrgbClr r="0" g="0" b="0"/>
          </a:fillRef>
          <a:effectRef idx="0">
            <a:scrgbClr r="0" g="0" b="0"/>
          </a:effectRef>
          <a:fontRef idx="minor"/>
        </p:style>
        <p:txBody>
          <a:bodyPr lIns="90000" tIns="45000" rIns="90000" bIns="45000" anchor="ctr"/>
          <a:lstStyle/>
          <a:p>
            <a:pPr marL="183960" indent="-183600" algn="ctr">
              <a:lnSpc>
                <a:spcPct val="90000"/>
              </a:lnSpc>
            </a:pPr>
            <a:r>
              <a:rPr lang="de-DE" sz="1200" b="1" strike="noStrike" spc="-1">
                <a:solidFill>
                  <a:srgbClr val="000000"/>
                </a:solidFill>
                <a:uFill>
                  <a:solidFill>
                    <a:srgbClr val="FFFFFF"/>
                  </a:solidFill>
                </a:uFill>
                <a:latin typeface="Calibri"/>
              </a:rPr>
              <a:t>Initiation</a:t>
            </a:r>
            <a:endParaRPr lang="de-DE" sz="1800" b="0" strike="noStrike" spc="-1">
              <a:solidFill>
                <a:srgbClr val="000000"/>
              </a:solidFill>
              <a:uFill>
                <a:solidFill>
                  <a:srgbClr val="FFFFFF"/>
                </a:solidFill>
              </a:uFill>
              <a:latin typeface="Arial"/>
            </a:endParaRPr>
          </a:p>
        </p:txBody>
      </p:sp>
      <p:sp>
        <p:nvSpPr>
          <p:cNvPr id="6" name="CustomShape 5">
            <a:extLst>
              <a:ext uri="{FF2B5EF4-FFF2-40B4-BE49-F238E27FC236}">
                <a16:creationId xmlns:a16="http://schemas.microsoft.com/office/drawing/2014/main" id="{8ABBDDEA-D11D-FB7C-13CF-5C0D5781E978}"/>
              </a:ext>
            </a:extLst>
          </p:cNvPr>
          <p:cNvSpPr/>
          <p:nvPr/>
        </p:nvSpPr>
        <p:spPr>
          <a:xfrm>
            <a:off x="10160177" y="3038040"/>
            <a:ext cx="1813680" cy="328680"/>
          </a:xfrm>
          <a:prstGeom prst="rect">
            <a:avLst/>
          </a:prstGeom>
          <a:solidFill>
            <a:srgbClr val="8CB8FF"/>
          </a:solidFill>
          <a:ln w="12600">
            <a:solidFill>
              <a:srgbClr val="000000"/>
            </a:solidFill>
            <a:round/>
          </a:ln>
        </p:spPr>
        <p:style>
          <a:lnRef idx="0">
            <a:scrgbClr r="0" g="0" b="0"/>
          </a:lnRef>
          <a:fillRef idx="0">
            <a:scrgbClr r="0" g="0" b="0"/>
          </a:fillRef>
          <a:effectRef idx="0">
            <a:scrgbClr r="0" g="0" b="0"/>
          </a:effectRef>
          <a:fontRef idx="minor"/>
        </p:style>
        <p:txBody>
          <a:bodyPr wrap="none" lIns="90000" tIns="45000" rIns="90000" bIns="45000" anchor="ctr" anchorCtr="1"/>
          <a:lstStyle/>
          <a:p>
            <a:pPr>
              <a:lnSpc>
                <a:spcPct val="100000"/>
              </a:lnSpc>
            </a:pPr>
            <a:r>
              <a:rPr lang="de-DE" sz="1200" b="1" strike="noStrike" spc="-1">
                <a:solidFill>
                  <a:srgbClr val="FFFFFF"/>
                </a:solidFill>
                <a:uFill>
                  <a:solidFill>
                    <a:srgbClr val="FFFFFF"/>
                  </a:solidFill>
                </a:uFill>
                <a:latin typeface="Calibri"/>
              </a:rPr>
              <a:t>Audit activities</a:t>
            </a:r>
            <a:endParaRPr lang="de-DE" sz="1800" b="0" strike="noStrike" spc="-1">
              <a:solidFill>
                <a:srgbClr val="000000"/>
              </a:solidFill>
              <a:uFill>
                <a:solidFill>
                  <a:srgbClr val="FFFFFF"/>
                </a:solidFill>
              </a:uFill>
              <a:latin typeface="Arial"/>
            </a:endParaRPr>
          </a:p>
        </p:txBody>
      </p:sp>
      <p:sp>
        <p:nvSpPr>
          <p:cNvPr id="7" name="CustomShape 6">
            <a:extLst>
              <a:ext uri="{FF2B5EF4-FFF2-40B4-BE49-F238E27FC236}">
                <a16:creationId xmlns:a16="http://schemas.microsoft.com/office/drawing/2014/main" id="{CE38C7C2-9FFC-6DAC-FF61-5009831BB11D}"/>
              </a:ext>
            </a:extLst>
          </p:cNvPr>
          <p:cNvSpPr/>
          <p:nvPr/>
        </p:nvSpPr>
        <p:spPr>
          <a:xfrm>
            <a:off x="10118417" y="3612600"/>
            <a:ext cx="34920" cy="182880"/>
          </a:xfrm>
          <a:prstGeom prst="rect">
            <a:avLst/>
          </a:prstGeom>
          <a:noFill/>
          <a:ln w="9360">
            <a:noFill/>
          </a:ln>
        </p:spPr>
        <p:style>
          <a:lnRef idx="0">
            <a:scrgbClr r="0" g="0" b="0"/>
          </a:lnRef>
          <a:fillRef idx="0">
            <a:scrgbClr r="0" g="0" b="0"/>
          </a:fillRef>
          <a:effectRef idx="0">
            <a:scrgbClr r="0" g="0" b="0"/>
          </a:effectRef>
          <a:fontRef idx="minor"/>
        </p:style>
        <p:txBody>
          <a:bodyPr wrap="none" lIns="0" tIns="0" rIns="0" bIns="0"/>
          <a:lstStyle/>
          <a:p>
            <a:pPr>
              <a:lnSpc>
                <a:spcPct val="100000"/>
              </a:lnSpc>
            </a:pPr>
            <a:r>
              <a:rPr lang="de-DE" sz="1200" b="0" strike="noStrike" spc="-1">
                <a:solidFill>
                  <a:srgbClr val="000000"/>
                </a:solidFill>
                <a:uFill>
                  <a:solidFill>
                    <a:srgbClr val="FFFFFF"/>
                  </a:solidFill>
                </a:uFill>
                <a:latin typeface="Calibri"/>
              </a:rPr>
              <a:t> </a:t>
            </a:r>
            <a:endParaRPr lang="de-DE" sz="1800" b="0" strike="noStrike" spc="-1">
              <a:solidFill>
                <a:srgbClr val="000000"/>
              </a:solidFill>
              <a:uFill>
                <a:solidFill>
                  <a:srgbClr val="FFFFFF"/>
                </a:solidFill>
              </a:uFill>
              <a:latin typeface="Arial"/>
            </a:endParaRPr>
          </a:p>
        </p:txBody>
      </p:sp>
      <p:sp>
        <p:nvSpPr>
          <p:cNvPr id="8" name="CustomShape 7">
            <a:extLst>
              <a:ext uri="{FF2B5EF4-FFF2-40B4-BE49-F238E27FC236}">
                <a16:creationId xmlns:a16="http://schemas.microsoft.com/office/drawing/2014/main" id="{B1438D2E-4284-CD33-8721-16822553F7A0}"/>
              </a:ext>
            </a:extLst>
          </p:cNvPr>
          <p:cNvSpPr/>
          <p:nvPr/>
        </p:nvSpPr>
        <p:spPr>
          <a:xfrm>
            <a:off x="10160177" y="3655080"/>
            <a:ext cx="1813680" cy="328680"/>
          </a:xfrm>
          <a:prstGeom prst="rect">
            <a:avLst/>
          </a:prstGeom>
          <a:solidFill>
            <a:srgbClr val="FFFFFF"/>
          </a:solidFill>
          <a:ln w="3240">
            <a:solidFill>
              <a:srgbClr val="000000"/>
            </a:solidFill>
            <a:miter/>
          </a:ln>
        </p:spPr>
        <p:style>
          <a:lnRef idx="0">
            <a:scrgbClr r="0" g="0" b="0"/>
          </a:lnRef>
          <a:fillRef idx="0">
            <a:scrgbClr r="0" g="0" b="0"/>
          </a:fillRef>
          <a:effectRef idx="0">
            <a:scrgbClr r="0" g="0" b="0"/>
          </a:effectRef>
          <a:fontRef idx="minor"/>
        </p:style>
        <p:txBody>
          <a:bodyPr lIns="90000" tIns="45000" rIns="90000" bIns="45000" anchor="ctr"/>
          <a:lstStyle/>
          <a:p>
            <a:pPr marL="183960" indent="-183600" algn="ctr">
              <a:lnSpc>
                <a:spcPct val="80000"/>
              </a:lnSpc>
            </a:pPr>
            <a:r>
              <a:rPr lang="de-DE" sz="1200" b="1" strike="noStrike" spc="-1">
                <a:solidFill>
                  <a:srgbClr val="000000"/>
                </a:solidFill>
                <a:uFill>
                  <a:solidFill>
                    <a:srgbClr val="FFFFFF"/>
                  </a:solidFill>
                </a:uFill>
                <a:latin typeface="Calibri"/>
              </a:rPr>
              <a:t>Audit report</a:t>
            </a:r>
            <a:endParaRPr lang="de-DE" sz="1800" b="0" strike="noStrike" spc="-1">
              <a:solidFill>
                <a:srgbClr val="000000"/>
              </a:solidFill>
              <a:uFill>
                <a:solidFill>
                  <a:srgbClr val="FFFFFF"/>
                </a:solidFill>
              </a:uFill>
              <a:latin typeface="Arial"/>
            </a:endParaRPr>
          </a:p>
        </p:txBody>
      </p:sp>
      <p:sp>
        <p:nvSpPr>
          <p:cNvPr id="9" name="CustomShape 8">
            <a:extLst>
              <a:ext uri="{FF2B5EF4-FFF2-40B4-BE49-F238E27FC236}">
                <a16:creationId xmlns:a16="http://schemas.microsoft.com/office/drawing/2014/main" id="{51562C0A-C346-7DFF-ECFE-D42F904B8234}"/>
              </a:ext>
            </a:extLst>
          </p:cNvPr>
          <p:cNvSpPr/>
          <p:nvPr/>
        </p:nvSpPr>
        <p:spPr>
          <a:xfrm rot="16200000" flipH="1">
            <a:off x="10930217" y="4120920"/>
            <a:ext cx="273240" cy="360"/>
          </a:xfrm>
          <a:prstGeom prst="bentConnector3">
            <a:avLst>
              <a:gd name="adj1" fmla="val 50000"/>
            </a:avLst>
          </a:prstGeom>
          <a:noFill/>
          <a:ln w="25560">
            <a:solidFill>
              <a:srgbClr val="000000"/>
            </a:solidFill>
            <a:miter/>
            <a:tailEnd type="stealth" w="lg" len="lg"/>
          </a:ln>
        </p:spPr>
        <p:style>
          <a:lnRef idx="0">
            <a:scrgbClr r="0" g="0" b="0"/>
          </a:lnRef>
          <a:fillRef idx="0">
            <a:scrgbClr r="0" g="0" b="0"/>
          </a:fillRef>
          <a:effectRef idx="0">
            <a:scrgbClr r="0" g="0" b="0"/>
          </a:effectRef>
          <a:fontRef idx="minor"/>
        </p:style>
        <p:txBody>
          <a:bodyPr/>
          <a:lstStyle/>
          <a:p>
            <a:endParaRPr lang="de-DE"/>
          </a:p>
        </p:txBody>
      </p:sp>
      <p:sp>
        <p:nvSpPr>
          <p:cNvPr id="10" name="CustomShape 9">
            <a:extLst>
              <a:ext uri="{FF2B5EF4-FFF2-40B4-BE49-F238E27FC236}">
                <a16:creationId xmlns:a16="http://schemas.microsoft.com/office/drawing/2014/main" id="{74E5EE3E-5986-989C-76C5-DB9AEA62BA42}"/>
              </a:ext>
            </a:extLst>
          </p:cNvPr>
          <p:cNvSpPr/>
          <p:nvPr/>
        </p:nvSpPr>
        <p:spPr>
          <a:xfrm rot="5400000">
            <a:off x="10923737" y="3511080"/>
            <a:ext cx="287640" cy="360"/>
          </a:xfrm>
          <a:prstGeom prst="bentConnector3">
            <a:avLst>
              <a:gd name="adj1" fmla="val 50000"/>
            </a:avLst>
          </a:prstGeom>
          <a:noFill/>
          <a:ln w="25560">
            <a:solidFill>
              <a:srgbClr val="000000"/>
            </a:solidFill>
            <a:miter/>
            <a:tailEnd type="stealth" w="lg" len="lg"/>
          </a:ln>
        </p:spPr>
        <p:style>
          <a:lnRef idx="0">
            <a:scrgbClr r="0" g="0" b="0"/>
          </a:lnRef>
          <a:fillRef idx="0">
            <a:scrgbClr r="0" g="0" b="0"/>
          </a:fillRef>
          <a:effectRef idx="0">
            <a:scrgbClr r="0" g="0" b="0"/>
          </a:effectRef>
          <a:fontRef idx="minor"/>
        </p:style>
        <p:txBody>
          <a:bodyPr/>
          <a:lstStyle/>
          <a:p>
            <a:endParaRPr lang="de-DE"/>
          </a:p>
        </p:txBody>
      </p:sp>
      <p:sp>
        <p:nvSpPr>
          <p:cNvPr id="11" name="CustomShape 10">
            <a:extLst>
              <a:ext uri="{FF2B5EF4-FFF2-40B4-BE49-F238E27FC236}">
                <a16:creationId xmlns:a16="http://schemas.microsoft.com/office/drawing/2014/main" id="{C403F968-80B3-8C74-5CB6-E9755F22DDC4}"/>
              </a:ext>
            </a:extLst>
          </p:cNvPr>
          <p:cNvSpPr/>
          <p:nvPr/>
        </p:nvSpPr>
        <p:spPr>
          <a:xfrm rot="5400000">
            <a:off x="10923377" y="2893680"/>
            <a:ext cx="287640" cy="360"/>
          </a:xfrm>
          <a:prstGeom prst="bentConnector3">
            <a:avLst>
              <a:gd name="adj1" fmla="val 50000"/>
            </a:avLst>
          </a:prstGeom>
          <a:noFill/>
          <a:ln w="25560">
            <a:solidFill>
              <a:srgbClr val="000000"/>
            </a:solidFill>
            <a:miter/>
            <a:tailEnd type="stealth" w="lg" len="lg"/>
          </a:ln>
        </p:spPr>
        <p:style>
          <a:lnRef idx="0">
            <a:scrgbClr r="0" g="0" b="0"/>
          </a:lnRef>
          <a:fillRef idx="0">
            <a:scrgbClr r="0" g="0" b="0"/>
          </a:fillRef>
          <a:effectRef idx="0">
            <a:scrgbClr r="0" g="0" b="0"/>
          </a:effectRef>
          <a:fontRef idx="minor"/>
        </p:style>
        <p:txBody>
          <a:bodyPr/>
          <a:lstStyle/>
          <a:p>
            <a:endParaRPr lang="de-DE"/>
          </a:p>
        </p:txBody>
      </p:sp>
      <p:sp>
        <p:nvSpPr>
          <p:cNvPr id="12" name="CustomShape 11">
            <a:extLst>
              <a:ext uri="{FF2B5EF4-FFF2-40B4-BE49-F238E27FC236}">
                <a16:creationId xmlns:a16="http://schemas.microsoft.com/office/drawing/2014/main" id="{3E27750F-0669-9297-FF02-CD4DBF156D0A}"/>
              </a:ext>
            </a:extLst>
          </p:cNvPr>
          <p:cNvSpPr/>
          <p:nvPr/>
        </p:nvSpPr>
        <p:spPr>
          <a:xfrm>
            <a:off x="10160177" y="2421000"/>
            <a:ext cx="1813680" cy="328680"/>
          </a:xfrm>
          <a:prstGeom prst="rect">
            <a:avLst/>
          </a:prstGeom>
          <a:solidFill>
            <a:srgbClr val="FFFFFF"/>
          </a:solidFill>
          <a:ln w="3240">
            <a:solidFill>
              <a:srgbClr val="000000"/>
            </a:solidFill>
            <a:miter/>
          </a:ln>
        </p:spPr>
        <p:style>
          <a:lnRef idx="0">
            <a:scrgbClr r="0" g="0" b="0"/>
          </a:lnRef>
          <a:fillRef idx="0">
            <a:scrgbClr r="0" g="0" b="0"/>
          </a:fillRef>
          <a:effectRef idx="0">
            <a:scrgbClr r="0" g="0" b="0"/>
          </a:effectRef>
          <a:fontRef idx="minor"/>
        </p:style>
        <p:txBody>
          <a:bodyPr lIns="90000" tIns="45000" rIns="90000" bIns="45000" anchor="ctr"/>
          <a:lstStyle/>
          <a:p>
            <a:pPr marL="183960" indent="-183600" algn="ctr">
              <a:lnSpc>
                <a:spcPct val="90000"/>
              </a:lnSpc>
            </a:pPr>
            <a:r>
              <a:rPr lang="de-DE" sz="1200" b="1" strike="noStrike" spc="-1">
                <a:solidFill>
                  <a:srgbClr val="000000"/>
                </a:solidFill>
                <a:uFill>
                  <a:solidFill>
                    <a:srgbClr val="FFFFFF"/>
                  </a:solidFill>
                </a:uFill>
                <a:latin typeface="Calibri"/>
              </a:rPr>
              <a:t>Preparation</a:t>
            </a:r>
            <a:endParaRPr lang="de-DE" sz="1800" b="0" strike="noStrike" spc="-1">
              <a:solidFill>
                <a:srgbClr val="000000"/>
              </a:solidFill>
              <a:uFill>
                <a:solidFill>
                  <a:srgbClr val="FFFFFF"/>
                </a:solidFill>
              </a:uFill>
              <a:latin typeface="Arial"/>
            </a:endParaRPr>
          </a:p>
        </p:txBody>
      </p:sp>
      <p:sp>
        <p:nvSpPr>
          <p:cNvPr id="13" name="CustomShape 12">
            <a:extLst>
              <a:ext uri="{FF2B5EF4-FFF2-40B4-BE49-F238E27FC236}">
                <a16:creationId xmlns:a16="http://schemas.microsoft.com/office/drawing/2014/main" id="{AFD06FCD-5A39-400E-BF5D-1F3DBCB8863C}"/>
              </a:ext>
            </a:extLst>
          </p:cNvPr>
          <p:cNvSpPr/>
          <p:nvPr/>
        </p:nvSpPr>
        <p:spPr>
          <a:xfrm rot="16200000" flipH="1">
            <a:off x="10923017" y="2277000"/>
            <a:ext cx="287640" cy="360"/>
          </a:xfrm>
          <a:prstGeom prst="bentConnector3">
            <a:avLst>
              <a:gd name="adj1" fmla="val 50000"/>
            </a:avLst>
          </a:prstGeom>
          <a:noFill/>
          <a:ln w="25560">
            <a:solidFill>
              <a:srgbClr val="000000"/>
            </a:solidFill>
            <a:miter/>
            <a:tailEnd type="stealth" w="lg" len="lg"/>
          </a:ln>
        </p:spPr>
        <p:style>
          <a:lnRef idx="0">
            <a:scrgbClr r="0" g="0" b="0"/>
          </a:lnRef>
          <a:fillRef idx="0">
            <a:scrgbClr r="0" g="0" b="0"/>
          </a:fillRef>
          <a:effectRef idx="0">
            <a:scrgbClr r="0" g="0" b="0"/>
          </a:effectRef>
          <a:fontRef idx="minor"/>
        </p:style>
        <p:txBody>
          <a:bodyPr/>
          <a:lstStyle/>
          <a:p>
            <a:endParaRPr lang="de-DE"/>
          </a:p>
        </p:txBody>
      </p:sp>
      <p:sp>
        <p:nvSpPr>
          <p:cNvPr id="14" name="CustomShape 13">
            <a:extLst>
              <a:ext uri="{FF2B5EF4-FFF2-40B4-BE49-F238E27FC236}">
                <a16:creationId xmlns:a16="http://schemas.microsoft.com/office/drawing/2014/main" id="{731CF6A6-5D5B-8916-A5BD-B2A35516B88D}"/>
              </a:ext>
            </a:extLst>
          </p:cNvPr>
          <p:cNvSpPr/>
          <p:nvPr/>
        </p:nvSpPr>
        <p:spPr>
          <a:xfrm>
            <a:off x="10160177" y="4257720"/>
            <a:ext cx="1815120" cy="343080"/>
          </a:xfrm>
          <a:prstGeom prst="roundRect">
            <a:avLst>
              <a:gd name="adj" fmla="val 16667"/>
            </a:avLst>
          </a:prstGeom>
          <a:solidFill>
            <a:srgbClr val="FFFFFF"/>
          </a:solidFill>
          <a:ln w="12600">
            <a:solidFill>
              <a:srgbClr val="000000"/>
            </a:solidFill>
            <a:round/>
          </a:ln>
        </p:spPr>
        <p:style>
          <a:lnRef idx="0">
            <a:scrgbClr r="0" g="0" b="0"/>
          </a:lnRef>
          <a:fillRef idx="0">
            <a:scrgbClr r="0" g="0" b="0"/>
          </a:fillRef>
          <a:effectRef idx="0">
            <a:scrgbClr r="0" g="0" b="0"/>
          </a:effectRef>
          <a:fontRef idx="minor"/>
        </p:style>
        <p:txBody>
          <a:bodyPr wrap="none" lIns="90000" tIns="45000" rIns="90000" bIns="45000" anchor="ctr" anchorCtr="1"/>
          <a:lstStyle/>
          <a:p>
            <a:pPr>
              <a:lnSpc>
                <a:spcPct val="100000"/>
              </a:lnSpc>
            </a:pPr>
            <a:r>
              <a:rPr lang="de-DE" sz="1200" b="1" strike="noStrike" spc="-1">
                <a:solidFill>
                  <a:srgbClr val="000000"/>
                </a:solidFill>
                <a:uFill>
                  <a:solidFill>
                    <a:srgbClr val="FFFFFF"/>
                  </a:solidFill>
                </a:uFill>
                <a:latin typeface="Calibri"/>
              </a:rPr>
              <a:t>Completion</a:t>
            </a:r>
            <a:endParaRPr lang="de-DE" sz="1800" b="0" strike="noStrike" spc="-1">
              <a:solidFill>
                <a:srgbClr val="000000"/>
              </a:solidFill>
              <a:uFill>
                <a:solidFill>
                  <a:srgbClr val="FFFFFF"/>
                </a:solidFill>
              </a:uFill>
              <a:latin typeface="Arial"/>
            </a:endParaRPr>
          </a:p>
        </p:txBody>
      </p:sp>
      <p:sp>
        <p:nvSpPr>
          <p:cNvPr id="15" name="CustomShape 14">
            <a:extLst>
              <a:ext uri="{FF2B5EF4-FFF2-40B4-BE49-F238E27FC236}">
                <a16:creationId xmlns:a16="http://schemas.microsoft.com/office/drawing/2014/main" id="{04543634-6E49-932B-C307-C4C6CBF45EA0}"/>
              </a:ext>
            </a:extLst>
          </p:cNvPr>
          <p:cNvSpPr/>
          <p:nvPr/>
        </p:nvSpPr>
        <p:spPr>
          <a:xfrm>
            <a:off x="10160177" y="4874760"/>
            <a:ext cx="1815120" cy="343080"/>
          </a:xfrm>
          <a:prstGeom prst="roundRect">
            <a:avLst>
              <a:gd name="adj" fmla="val 16667"/>
            </a:avLst>
          </a:prstGeom>
          <a:solidFill>
            <a:srgbClr val="FFFFFF"/>
          </a:solidFill>
          <a:ln w="12600" cap="rnd">
            <a:solidFill>
              <a:srgbClr val="000000"/>
            </a:solidFill>
            <a:custDash>
              <a:ds d="400000" sp="300000"/>
            </a:custDash>
            <a:round/>
          </a:ln>
        </p:spPr>
        <p:style>
          <a:lnRef idx="0">
            <a:scrgbClr r="0" g="0" b="0"/>
          </a:lnRef>
          <a:fillRef idx="0">
            <a:scrgbClr r="0" g="0" b="0"/>
          </a:fillRef>
          <a:effectRef idx="0">
            <a:scrgbClr r="0" g="0" b="0"/>
          </a:effectRef>
          <a:fontRef idx="minor"/>
        </p:style>
        <p:txBody>
          <a:bodyPr lIns="90000" tIns="45000" rIns="90000" bIns="45000" anchor="ctr" anchorCtr="1"/>
          <a:lstStyle/>
          <a:p>
            <a:pPr algn="ctr">
              <a:lnSpc>
                <a:spcPct val="100000"/>
              </a:lnSpc>
            </a:pPr>
            <a:r>
              <a:rPr lang="de-DE" sz="1200" b="1" strike="noStrike" spc="-1">
                <a:solidFill>
                  <a:srgbClr val="000000"/>
                </a:solidFill>
                <a:uFill>
                  <a:solidFill>
                    <a:srgbClr val="FFFFFF"/>
                  </a:solidFill>
                </a:uFill>
                <a:latin typeface="Calibri"/>
              </a:rPr>
              <a:t>Follow-up actions</a:t>
            </a:r>
            <a:endParaRPr lang="de-DE" sz="1800" b="0" strike="noStrike" spc="-1">
              <a:solidFill>
                <a:srgbClr val="000000"/>
              </a:solidFill>
              <a:uFill>
                <a:solidFill>
                  <a:srgbClr val="FFFFFF"/>
                </a:solidFill>
              </a:uFill>
              <a:latin typeface="Arial"/>
            </a:endParaRPr>
          </a:p>
        </p:txBody>
      </p:sp>
      <p:sp>
        <p:nvSpPr>
          <p:cNvPr id="16" name="CustomShape 15">
            <a:extLst>
              <a:ext uri="{FF2B5EF4-FFF2-40B4-BE49-F238E27FC236}">
                <a16:creationId xmlns:a16="http://schemas.microsoft.com/office/drawing/2014/main" id="{A72CFBB7-23B7-A997-40F9-3F93D7B1BB51}"/>
              </a:ext>
            </a:extLst>
          </p:cNvPr>
          <p:cNvSpPr/>
          <p:nvPr/>
        </p:nvSpPr>
        <p:spPr>
          <a:xfrm rot="5400000">
            <a:off x="10931657" y="4738320"/>
            <a:ext cx="273240" cy="360"/>
          </a:xfrm>
          <a:prstGeom prst="bentConnector3">
            <a:avLst>
              <a:gd name="adj1" fmla="val 50000"/>
            </a:avLst>
          </a:prstGeom>
          <a:noFill/>
          <a:ln w="25560">
            <a:solidFill>
              <a:srgbClr val="000000"/>
            </a:solidFill>
            <a:miter/>
            <a:tailEnd type="stealth" w="lg" len="lg"/>
          </a:ln>
        </p:spPr>
        <p:style>
          <a:lnRef idx="0">
            <a:scrgbClr r="0" g="0" b="0"/>
          </a:lnRef>
          <a:fillRef idx="0">
            <a:scrgbClr r="0" g="0" b="0"/>
          </a:fillRef>
          <a:effectRef idx="0">
            <a:scrgbClr r="0" g="0" b="0"/>
          </a:effectRef>
          <a:fontRef idx="minor"/>
        </p:style>
        <p:txBody>
          <a:bodyPr/>
          <a:lstStyle/>
          <a:p>
            <a:endParaRPr lang="de-DE"/>
          </a:p>
        </p:txBody>
      </p:sp>
      <p:graphicFrame>
        <p:nvGraphicFramePr>
          <p:cNvPr id="17" name="Inhaltsplatzhalter 17">
            <a:extLst>
              <a:ext uri="{FF2B5EF4-FFF2-40B4-BE49-F238E27FC236}">
                <a16:creationId xmlns:a16="http://schemas.microsoft.com/office/drawing/2014/main" id="{BF38285B-0458-6A42-B2DE-E6B724CEB0A9}"/>
              </a:ext>
            </a:extLst>
          </p:cNvPr>
          <p:cNvGraphicFramePr>
            <a:graphicFrameLocks/>
          </p:cNvGraphicFramePr>
          <p:nvPr>
            <p:extLst>
              <p:ext uri="{D42A27DB-BD31-4B8C-83A1-F6EECF244321}">
                <p14:modId xmlns:p14="http://schemas.microsoft.com/office/powerpoint/2010/main" val="2166138909"/>
              </p:ext>
            </p:extLst>
          </p:nvPr>
        </p:nvGraphicFramePr>
        <p:xfrm>
          <a:off x="2308713" y="2316480"/>
          <a:ext cx="5305426" cy="403657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65965547"/>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D6FF015-0F51-56B5-73DD-DE81D3A2EF4C}"/>
              </a:ext>
            </a:extLst>
          </p:cNvPr>
          <p:cNvSpPr>
            <a:spLocks noGrp="1"/>
          </p:cNvSpPr>
          <p:nvPr>
            <p:ph type="title"/>
          </p:nvPr>
        </p:nvSpPr>
        <p:spPr/>
        <p:txBody>
          <a:bodyPr/>
          <a:lstStyle/>
          <a:p>
            <a:r>
              <a:rPr lang="en-GB" dirty="0"/>
              <a:t>Preparing and distributing the audit report</a:t>
            </a:r>
          </a:p>
        </p:txBody>
      </p:sp>
      <p:sp>
        <p:nvSpPr>
          <p:cNvPr id="3" name="Inhaltsplatzhalter 2">
            <a:extLst>
              <a:ext uri="{FF2B5EF4-FFF2-40B4-BE49-F238E27FC236}">
                <a16:creationId xmlns:a16="http://schemas.microsoft.com/office/drawing/2014/main" id="{2F0BC048-E45A-DCA4-9924-4ADEC2A2B830}"/>
              </a:ext>
            </a:extLst>
          </p:cNvPr>
          <p:cNvSpPr>
            <a:spLocks noGrp="1"/>
          </p:cNvSpPr>
          <p:nvPr>
            <p:ph idx="1"/>
          </p:nvPr>
        </p:nvSpPr>
        <p:spPr>
          <a:xfrm>
            <a:off x="609600" y="1696598"/>
            <a:ext cx="9508817" cy="4626019"/>
          </a:xfrm>
        </p:spPr>
        <p:txBody>
          <a:bodyPr>
            <a:normAutofit/>
          </a:bodyPr>
          <a:lstStyle/>
          <a:p>
            <a:r>
              <a:rPr lang="en-US" dirty="0"/>
              <a:t>Typical contents of an audit report:</a:t>
            </a:r>
          </a:p>
          <a:p>
            <a:pPr lvl="1"/>
            <a:r>
              <a:rPr lang="en-US" dirty="0"/>
              <a:t>Audit objectives</a:t>
            </a:r>
          </a:p>
          <a:p>
            <a:pPr lvl="1"/>
            <a:r>
              <a:rPr lang="en-US" dirty="0"/>
              <a:t>Audit scope</a:t>
            </a:r>
          </a:p>
          <a:p>
            <a:pPr lvl="1"/>
            <a:r>
              <a:rPr lang="en-US" dirty="0"/>
              <a:t>Audit criteria</a:t>
            </a:r>
          </a:p>
          <a:p>
            <a:pPr lvl="1"/>
            <a:r>
              <a:rPr lang="en-US" dirty="0"/>
              <a:t>Identification of the audit client, audit team and </a:t>
            </a:r>
            <a:r>
              <a:rPr lang="en-US" dirty="0" err="1"/>
              <a:t>auditees’s</a:t>
            </a:r>
            <a:r>
              <a:rPr lang="en-US" dirty="0"/>
              <a:t> participants in the audit</a:t>
            </a:r>
          </a:p>
          <a:p>
            <a:pPr lvl="1"/>
            <a:r>
              <a:rPr lang="en-US" dirty="0"/>
              <a:t>Locations, dates and times of performed audit activities</a:t>
            </a:r>
          </a:p>
          <a:p>
            <a:pPr lvl="1"/>
            <a:r>
              <a:rPr lang="en-US" dirty="0"/>
              <a:t>Audit findings</a:t>
            </a:r>
          </a:p>
          <a:p>
            <a:pPr lvl="1"/>
            <a:r>
              <a:rPr lang="en-US" dirty="0"/>
              <a:t>Audit conclusions</a:t>
            </a:r>
          </a:p>
          <a:p>
            <a:pPr lvl="1"/>
            <a:r>
              <a:rPr lang="en-US" dirty="0"/>
              <a:t>Statement on the degree to which audit criteria were fulfilled</a:t>
            </a:r>
          </a:p>
        </p:txBody>
      </p:sp>
      <p:sp>
        <p:nvSpPr>
          <p:cNvPr id="4" name="Foliennummernplatzhalter 3">
            <a:extLst>
              <a:ext uri="{FF2B5EF4-FFF2-40B4-BE49-F238E27FC236}">
                <a16:creationId xmlns:a16="http://schemas.microsoft.com/office/drawing/2014/main" id="{BBD06316-4FAE-AB98-6EC2-516CDD3AC834}"/>
              </a:ext>
            </a:extLst>
          </p:cNvPr>
          <p:cNvSpPr>
            <a:spLocks noGrp="1"/>
          </p:cNvSpPr>
          <p:nvPr>
            <p:ph type="sldNum" sz="quarter" idx="12"/>
          </p:nvPr>
        </p:nvSpPr>
        <p:spPr/>
        <p:txBody>
          <a:bodyPr/>
          <a:lstStyle/>
          <a:p>
            <a:fld id="{43507AEB-23B8-F142-83A3-458C56B10093}" type="slidenum">
              <a:rPr lang="en-US" smtClean="0"/>
              <a:t>124</a:t>
            </a:fld>
            <a:endParaRPr lang="en-US"/>
          </a:p>
        </p:txBody>
      </p:sp>
      <p:sp>
        <p:nvSpPr>
          <p:cNvPr id="17" name="CustomShape 4">
            <a:extLst>
              <a:ext uri="{FF2B5EF4-FFF2-40B4-BE49-F238E27FC236}">
                <a16:creationId xmlns:a16="http://schemas.microsoft.com/office/drawing/2014/main" id="{695B133E-00CD-EB1A-D851-BD53C271DF98}"/>
              </a:ext>
            </a:extLst>
          </p:cNvPr>
          <p:cNvSpPr/>
          <p:nvPr/>
        </p:nvSpPr>
        <p:spPr>
          <a:xfrm>
            <a:off x="10160177" y="1799297"/>
            <a:ext cx="1813680" cy="328680"/>
          </a:xfrm>
          <a:prstGeom prst="rect">
            <a:avLst/>
          </a:prstGeom>
          <a:solidFill>
            <a:srgbClr val="FFFFFF"/>
          </a:solidFill>
          <a:ln w="3240">
            <a:solidFill>
              <a:srgbClr val="000000"/>
            </a:solidFill>
            <a:miter/>
          </a:ln>
        </p:spPr>
        <p:style>
          <a:lnRef idx="0">
            <a:scrgbClr r="0" g="0" b="0"/>
          </a:lnRef>
          <a:fillRef idx="0">
            <a:scrgbClr r="0" g="0" b="0"/>
          </a:fillRef>
          <a:effectRef idx="0">
            <a:scrgbClr r="0" g="0" b="0"/>
          </a:effectRef>
          <a:fontRef idx="minor"/>
        </p:style>
        <p:txBody>
          <a:bodyPr lIns="90000" tIns="45000" rIns="90000" bIns="45000" anchor="ctr"/>
          <a:lstStyle/>
          <a:p>
            <a:pPr marL="183960" indent="-183600" algn="ctr">
              <a:lnSpc>
                <a:spcPct val="90000"/>
              </a:lnSpc>
            </a:pPr>
            <a:r>
              <a:rPr lang="de-DE" sz="1200" b="1" strike="noStrike" spc="-1">
                <a:solidFill>
                  <a:srgbClr val="000000"/>
                </a:solidFill>
                <a:uFill>
                  <a:solidFill>
                    <a:srgbClr val="FFFFFF"/>
                  </a:solidFill>
                </a:uFill>
                <a:latin typeface="Calibri"/>
              </a:rPr>
              <a:t>Initiation</a:t>
            </a:r>
            <a:endParaRPr lang="de-DE" sz="1800" b="0" strike="noStrike" spc="-1">
              <a:solidFill>
                <a:srgbClr val="000000"/>
              </a:solidFill>
              <a:uFill>
                <a:solidFill>
                  <a:srgbClr val="FFFFFF"/>
                </a:solidFill>
              </a:uFill>
              <a:latin typeface="Arial"/>
            </a:endParaRPr>
          </a:p>
        </p:txBody>
      </p:sp>
      <p:sp>
        <p:nvSpPr>
          <p:cNvPr id="18" name="CustomShape 5">
            <a:extLst>
              <a:ext uri="{FF2B5EF4-FFF2-40B4-BE49-F238E27FC236}">
                <a16:creationId xmlns:a16="http://schemas.microsoft.com/office/drawing/2014/main" id="{4B6400F4-85E2-0633-0314-32BBDC71D206}"/>
              </a:ext>
            </a:extLst>
          </p:cNvPr>
          <p:cNvSpPr/>
          <p:nvPr/>
        </p:nvSpPr>
        <p:spPr>
          <a:xfrm>
            <a:off x="10160177" y="3033377"/>
            <a:ext cx="1813680" cy="328680"/>
          </a:xfrm>
          <a:prstGeom prst="rect">
            <a:avLst/>
          </a:prstGeom>
          <a:solidFill>
            <a:srgbClr val="FFFFFF"/>
          </a:solidFill>
          <a:ln w="3240">
            <a:solidFill>
              <a:srgbClr val="000000"/>
            </a:solidFill>
            <a:miter/>
          </a:ln>
        </p:spPr>
        <p:style>
          <a:lnRef idx="0">
            <a:scrgbClr r="0" g="0" b="0"/>
          </a:lnRef>
          <a:fillRef idx="0">
            <a:scrgbClr r="0" g="0" b="0"/>
          </a:fillRef>
          <a:effectRef idx="0">
            <a:scrgbClr r="0" g="0" b="0"/>
          </a:effectRef>
          <a:fontRef idx="minor"/>
        </p:style>
        <p:txBody>
          <a:bodyPr lIns="90000" tIns="45000" rIns="90000" bIns="45000" anchor="ctr"/>
          <a:lstStyle/>
          <a:p>
            <a:pPr marL="183960" indent="-183600" algn="ctr">
              <a:lnSpc>
                <a:spcPct val="90000"/>
              </a:lnSpc>
            </a:pPr>
            <a:r>
              <a:rPr lang="de-DE" sz="1200" b="1" strike="noStrike" spc="-1">
                <a:solidFill>
                  <a:srgbClr val="000000"/>
                </a:solidFill>
                <a:uFill>
                  <a:solidFill>
                    <a:srgbClr val="FFFFFF"/>
                  </a:solidFill>
                </a:uFill>
                <a:latin typeface="Calibri"/>
              </a:rPr>
              <a:t>Audit activities</a:t>
            </a:r>
            <a:endParaRPr lang="de-DE" sz="1800" b="0" strike="noStrike" spc="-1">
              <a:solidFill>
                <a:srgbClr val="000000"/>
              </a:solidFill>
              <a:uFill>
                <a:solidFill>
                  <a:srgbClr val="FFFFFF"/>
                </a:solidFill>
              </a:uFill>
              <a:latin typeface="Arial"/>
            </a:endParaRPr>
          </a:p>
        </p:txBody>
      </p:sp>
      <p:sp>
        <p:nvSpPr>
          <p:cNvPr id="19" name="CustomShape 6">
            <a:extLst>
              <a:ext uri="{FF2B5EF4-FFF2-40B4-BE49-F238E27FC236}">
                <a16:creationId xmlns:a16="http://schemas.microsoft.com/office/drawing/2014/main" id="{B0B55153-5577-4042-5485-3EE00ECF115E}"/>
              </a:ext>
            </a:extLst>
          </p:cNvPr>
          <p:cNvSpPr/>
          <p:nvPr/>
        </p:nvSpPr>
        <p:spPr>
          <a:xfrm>
            <a:off x="10118417" y="3607937"/>
            <a:ext cx="34920" cy="182880"/>
          </a:xfrm>
          <a:prstGeom prst="rect">
            <a:avLst/>
          </a:prstGeom>
          <a:noFill/>
          <a:ln w="9360">
            <a:noFill/>
          </a:ln>
        </p:spPr>
        <p:style>
          <a:lnRef idx="0">
            <a:scrgbClr r="0" g="0" b="0"/>
          </a:lnRef>
          <a:fillRef idx="0">
            <a:scrgbClr r="0" g="0" b="0"/>
          </a:fillRef>
          <a:effectRef idx="0">
            <a:scrgbClr r="0" g="0" b="0"/>
          </a:effectRef>
          <a:fontRef idx="minor"/>
        </p:style>
        <p:txBody>
          <a:bodyPr wrap="none" lIns="0" tIns="0" rIns="0" bIns="0"/>
          <a:lstStyle/>
          <a:p>
            <a:pPr>
              <a:lnSpc>
                <a:spcPct val="100000"/>
              </a:lnSpc>
            </a:pPr>
            <a:r>
              <a:rPr lang="de-DE" sz="1200" b="0" strike="noStrike" spc="-1">
                <a:solidFill>
                  <a:srgbClr val="000000"/>
                </a:solidFill>
                <a:uFill>
                  <a:solidFill>
                    <a:srgbClr val="FFFFFF"/>
                  </a:solidFill>
                </a:uFill>
                <a:latin typeface="Calibri"/>
              </a:rPr>
              <a:t> </a:t>
            </a:r>
            <a:endParaRPr lang="de-DE" sz="1800" b="0" strike="noStrike" spc="-1">
              <a:solidFill>
                <a:srgbClr val="000000"/>
              </a:solidFill>
              <a:uFill>
                <a:solidFill>
                  <a:srgbClr val="FFFFFF"/>
                </a:solidFill>
              </a:uFill>
              <a:latin typeface="Arial"/>
            </a:endParaRPr>
          </a:p>
        </p:txBody>
      </p:sp>
      <p:sp>
        <p:nvSpPr>
          <p:cNvPr id="20" name="CustomShape 7">
            <a:extLst>
              <a:ext uri="{FF2B5EF4-FFF2-40B4-BE49-F238E27FC236}">
                <a16:creationId xmlns:a16="http://schemas.microsoft.com/office/drawing/2014/main" id="{5E0EF1A1-8457-6064-06CA-1A9D97235CE0}"/>
              </a:ext>
            </a:extLst>
          </p:cNvPr>
          <p:cNvSpPr/>
          <p:nvPr/>
        </p:nvSpPr>
        <p:spPr>
          <a:xfrm>
            <a:off x="10160177" y="3650417"/>
            <a:ext cx="1813680" cy="328680"/>
          </a:xfrm>
          <a:prstGeom prst="rect">
            <a:avLst/>
          </a:prstGeom>
          <a:solidFill>
            <a:srgbClr val="8CB8FF"/>
          </a:solidFill>
          <a:ln w="12600">
            <a:solidFill>
              <a:srgbClr val="000000"/>
            </a:solidFill>
            <a:round/>
          </a:ln>
        </p:spPr>
        <p:style>
          <a:lnRef idx="0">
            <a:scrgbClr r="0" g="0" b="0"/>
          </a:lnRef>
          <a:fillRef idx="0">
            <a:scrgbClr r="0" g="0" b="0"/>
          </a:fillRef>
          <a:effectRef idx="0">
            <a:scrgbClr r="0" g="0" b="0"/>
          </a:effectRef>
          <a:fontRef idx="minor"/>
        </p:style>
        <p:txBody>
          <a:bodyPr wrap="none" lIns="90000" tIns="45000" rIns="90000" bIns="45000" anchor="ctr" anchorCtr="1"/>
          <a:lstStyle/>
          <a:p>
            <a:pPr>
              <a:lnSpc>
                <a:spcPct val="100000"/>
              </a:lnSpc>
            </a:pPr>
            <a:r>
              <a:rPr lang="de-DE" sz="1200" b="1" strike="noStrike" spc="-1">
                <a:solidFill>
                  <a:srgbClr val="FFFFFF"/>
                </a:solidFill>
                <a:uFill>
                  <a:solidFill>
                    <a:srgbClr val="FFFFFF"/>
                  </a:solidFill>
                </a:uFill>
                <a:latin typeface="Calibri"/>
              </a:rPr>
              <a:t>Audit report</a:t>
            </a:r>
            <a:endParaRPr lang="de-DE" sz="1800" b="0" strike="noStrike" spc="-1">
              <a:solidFill>
                <a:srgbClr val="000000"/>
              </a:solidFill>
              <a:uFill>
                <a:solidFill>
                  <a:srgbClr val="FFFFFF"/>
                </a:solidFill>
              </a:uFill>
              <a:latin typeface="Arial"/>
            </a:endParaRPr>
          </a:p>
        </p:txBody>
      </p:sp>
      <p:sp>
        <p:nvSpPr>
          <p:cNvPr id="21" name="CustomShape 8">
            <a:extLst>
              <a:ext uri="{FF2B5EF4-FFF2-40B4-BE49-F238E27FC236}">
                <a16:creationId xmlns:a16="http://schemas.microsoft.com/office/drawing/2014/main" id="{E861ABC1-F3A4-709F-A254-A780C0CB0D28}"/>
              </a:ext>
            </a:extLst>
          </p:cNvPr>
          <p:cNvSpPr/>
          <p:nvPr/>
        </p:nvSpPr>
        <p:spPr>
          <a:xfrm rot="16200000" flipH="1">
            <a:off x="10930217" y="4116257"/>
            <a:ext cx="273240" cy="360"/>
          </a:xfrm>
          <a:prstGeom prst="bentConnector3">
            <a:avLst>
              <a:gd name="adj1" fmla="val 50000"/>
            </a:avLst>
          </a:prstGeom>
          <a:noFill/>
          <a:ln w="25560">
            <a:solidFill>
              <a:srgbClr val="000000"/>
            </a:solidFill>
            <a:miter/>
            <a:tailEnd type="stealth" w="lg" len="lg"/>
          </a:ln>
        </p:spPr>
        <p:style>
          <a:lnRef idx="0">
            <a:scrgbClr r="0" g="0" b="0"/>
          </a:lnRef>
          <a:fillRef idx="0">
            <a:scrgbClr r="0" g="0" b="0"/>
          </a:fillRef>
          <a:effectRef idx="0">
            <a:scrgbClr r="0" g="0" b="0"/>
          </a:effectRef>
          <a:fontRef idx="minor"/>
        </p:style>
        <p:txBody>
          <a:bodyPr/>
          <a:lstStyle/>
          <a:p>
            <a:endParaRPr lang="de-DE"/>
          </a:p>
        </p:txBody>
      </p:sp>
      <p:sp>
        <p:nvSpPr>
          <p:cNvPr id="22" name="CustomShape 9">
            <a:extLst>
              <a:ext uri="{FF2B5EF4-FFF2-40B4-BE49-F238E27FC236}">
                <a16:creationId xmlns:a16="http://schemas.microsoft.com/office/drawing/2014/main" id="{97E0E1FA-5EBE-AF56-7BA7-60E5C73CBC6C}"/>
              </a:ext>
            </a:extLst>
          </p:cNvPr>
          <p:cNvSpPr/>
          <p:nvPr/>
        </p:nvSpPr>
        <p:spPr>
          <a:xfrm rot="5400000">
            <a:off x="10923737" y="3506417"/>
            <a:ext cx="287640" cy="360"/>
          </a:xfrm>
          <a:prstGeom prst="bentConnector3">
            <a:avLst>
              <a:gd name="adj1" fmla="val 50000"/>
            </a:avLst>
          </a:prstGeom>
          <a:noFill/>
          <a:ln w="25560">
            <a:solidFill>
              <a:srgbClr val="000000"/>
            </a:solidFill>
            <a:miter/>
            <a:tailEnd type="stealth" w="lg" len="lg"/>
          </a:ln>
        </p:spPr>
        <p:style>
          <a:lnRef idx="0">
            <a:scrgbClr r="0" g="0" b="0"/>
          </a:lnRef>
          <a:fillRef idx="0">
            <a:scrgbClr r="0" g="0" b="0"/>
          </a:fillRef>
          <a:effectRef idx="0">
            <a:scrgbClr r="0" g="0" b="0"/>
          </a:effectRef>
          <a:fontRef idx="minor"/>
        </p:style>
        <p:txBody>
          <a:bodyPr/>
          <a:lstStyle/>
          <a:p>
            <a:endParaRPr lang="de-DE"/>
          </a:p>
        </p:txBody>
      </p:sp>
      <p:sp>
        <p:nvSpPr>
          <p:cNvPr id="23" name="CustomShape 10">
            <a:extLst>
              <a:ext uri="{FF2B5EF4-FFF2-40B4-BE49-F238E27FC236}">
                <a16:creationId xmlns:a16="http://schemas.microsoft.com/office/drawing/2014/main" id="{89D8E268-4A07-FFD7-AA7D-D9A270875CA8}"/>
              </a:ext>
            </a:extLst>
          </p:cNvPr>
          <p:cNvSpPr/>
          <p:nvPr/>
        </p:nvSpPr>
        <p:spPr>
          <a:xfrm rot="5400000">
            <a:off x="10923377" y="2889017"/>
            <a:ext cx="287640" cy="360"/>
          </a:xfrm>
          <a:prstGeom prst="bentConnector3">
            <a:avLst>
              <a:gd name="adj1" fmla="val 50000"/>
            </a:avLst>
          </a:prstGeom>
          <a:noFill/>
          <a:ln w="25560">
            <a:solidFill>
              <a:srgbClr val="000000"/>
            </a:solidFill>
            <a:miter/>
            <a:tailEnd type="stealth" w="lg" len="lg"/>
          </a:ln>
        </p:spPr>
        <p:style>
          <a:lnRef idx="0">
            <a:scrgbClr r="0" g="0" b="0"/>
          </a:lnRef>
          <a:fillRef idx="0">
            <a:scrgbClr r="0" g="0" b="0"/>
          </a:fillRef>
          <a:effectRef idx="0">
            <a:scrgbClr r="0" g="0" b="0"/>
          </a:effectRef>
          <a:fontRef idx="minor"/>
        </p:style>
        <p:txBody>
          <a:bodyPr/>
          <a:lstStyle/>
          <a:p>
            <a:endParaRPr lang="de-DE"/>
          </a:p>
        </p:txBody>
      </p:sp>
      <p:sp>
        <p:nvSpPr>
          <p:cNvPr id="24" name="CustomShape 11">
            <a:extLst>
              <a:ext uri="{FF2B5EF4-FFF2-40B4-BE49-F238E27FC236}">
                <a16:creationId xmlns:a16="http://schemas.microsoft.com/office/drawing/2014/main" id="{3FC75660-F04A-C704-E26C-CA8E879130CE}"/>
              </a:ext>
            </a:extLst>
          </p:cNvPr>
          <p:cNvSpPr/>
          <p:nvPr/>
        </p:nvSpPr>
        <p:spPr>
          <a:xfrm>
            <a:off x="10160177" y="2416337"/>
            <a:ext cx="1813680" cy="328680"/>
          </a:xfrm>
          <a:prstGeom prst="rect">
            <a:avLst/>
          </a:prstGeom>
          <a:solidFill>
            <a:srgbClr val="FFFFFF"/>
          </a:solidFill>
          <a:ln w="3240">
            <a:solidFill>
              <a:srgbClr val="000000"/>
            </a:solidFill>
            <a:miter/>
          </a:ln>
        </p:spPr>
        <p:style>
          <a:lnRef idx="0">
            <a:scrgbClr r="0" g="0" b="0"/>
          </a:lnRef>
          <a:fillRef idx="0">
            <a:scrgbClr r="0" g="0" b="0"/>
          </a:fillRef>
          <a:effectRef idx="0">
            <a:scrgbClr r="0" g="0" b="0"/>
          </a:effectRef>
          <a:fontRef idx="minor"/>
        </p:style>
        <p:txBody>
          <a:bodyPr lIns="90000" tIns="45000" rIns="90000" bIns="45000" anchor="ctr"/>
          <a:lstStyle/>
          <a:p>
            <a:pPr marL="183960" indent="-183600" algn="ctr">
              <a:lnSpc>
                <a:spcPct val="90000"/>
              </a:lnSpc>
            </a:pPr>
            <a:r>
              <a:rPr lang="de-DE" sz="1200" b="1" strike="noStrike" spc="-1">
                <a:solidFill>
                  <a:srgbClr val="000000"/>
                </a:solidFill>
                <a:uFill>
                  <a:solidFill>
                    <a:srgbClr val="FFFFFF"/>
                  </a:solidFill>
                </a:uFill>
                <a:latin typeface="Calibri"/>
              </a:rPr>
              <a:t>Preparation</a:t>
            </a:r>
            <a:endParaRPr lang="de-DE" sz="1800" b="0" strike="noStrike" spc="-1">
              <a:solidFill>
                <a:srgbClr val="000000"/>
              </a:solidFill>
              <a:uFill>
                <a:solidFill>
                  <a:srgbClr val="FFFFFF"/>
                </a:solidFill>
              </a:uFill>
              <a:latin typeface="Arial"/>
            </a:endParaRPr>
          </a:p>
        </p:txBody>
      </p:sp>
      <p:sp>
        <p:nvSpPr>
          <p:cNvPr id="25" name="CustomShape 12">
            <a:extLst>
              <a:ext uri="{FF2B5EF4-FFF2-40B4-BE49-F238E27FC236}">
                <a16:creationId xmlns:a16="http://schemas.microsoft.com/office/drawing/2014/main" id="{9370D607-58A9-CBFD-14B9-74FE2B345486}"/>
              </a:ext>
            </a:extLst>
          </p:cNvPr>
          <p:cNvSpPr/>
          <p:nvPr/>
        </p:nvSpPr>
        <p:spPr>
          <a:xfrm rot="16200000" flipH="1">
            <a:off x="10923017" y="2272337"/>
            <a:ext cx="287640" cy="360"/>
          </a:xfrm>
          <a:prstGeom prst="bentConnector3">
            <a:avLst>
              <a:gd name="adj1" fmla="val 50000"/>
            </a:avLst>
          </a:prstGeom>
          <a:noFill/>
          <a:ln w="25560">
            <a:solidFill>
              <a:srgbClr val="000000"/>
            </a:solidFill>
            <a:miter/>
            <a:tailEnd type="stealth" w="lg" len="lg"/>
          </a:ln>
        </p:spPr>
        <p:style>
          <a:lnRef idx="0">
            <a:scrgbClr r="0" g="0" b="0"/>
          </a:lnRef>
          <a:fillRef idx="0">
            <a:scrgbClr r="0" g="0" b="0"/>
          </a:fillRef>
          <a:effectRef idx="0">
            <a:scrgbClr r="0" g="0" b="0"/>
          </a:effectRef>
          <a:fontRef idx="minor"/>
        </p:style>
        <p:txBody>
          <a:bodyPr/>
          <a:lstStyle/>
          <a:p>
            <a:endParaRPr lang="de-DE"/>
          </a:p>
        </p:txBody>
      </p:sp>
      <p:sp>
        <p:nvSpPr>
          <p:cNvPr id="26" name="CustomShape 13">
            <a:extLst>
              <a:ext uri="{FF2B5EF4-FFF2-40B4-BE49-F238E27FC236}">
                <a16:creationId xmlns:a16="http://schemas.microsoft.com/office/drawing/2014/main" id="{C15D155F-5587-91EE-9B5A-BFF53F3A9AF6}"/>
              </a:ext>
            </a:extLst>
          </p:cNvPr>
          <p:cNvSpPr/>
          <p:nvPr/>
        </p:nvSpPr>
        <p:spPr>
          <a:xfrm>
            <a:off x="10160177" y="4253057"/>
            <a:ext cx="1815120" cy="343080"/>
          </a:xfrm>
          <a:prstGeom prst="roundRect">
            <a:avLst>
              <a:gd name="adj" fmla="val 16667"/>
            </a:avLst>
          </a:prstGeom>
          <a:solidFill>
            <a:srgbClr val="FFFFFF"/>
          </a:solidFill>
          <a:ln w="12600">
            <a:solidFill>
              <a:srgbClr val="000000"/>
            </a:solidFill>
            <a:round/>
          </a:ln>
        </p:spPr>
        <p:style>
          <a:lnRef idx="0">
            <a:scrgbClr r="0" g="0" b="0"/>
          </a:lnRef>
          <a:fillRef idx="0">
            <a:scrgbClr r="0" g="0" b="0"/>
          </a:fillRef>
          <a:effectRef idx="0">
            <a:scrgbClr r="0" g="0" b="0"/>
          </a:effectRef>
          <a:fontRef idx="minor"/>
        </p:style>
        <p:txBody>
          <a:bodyPr wrap="none" lIns="90000" tIns="45000" rIns="90000" bIns="45000" anchor="ctr" anchorCtr="1"/>
          <a:lstStyle/>
          <a:p>
            <a:pPr>
              <a:lnSpc>
                <a:spcPct val="100000"/>
              </a:lnSpc>
            </a:pPr>
            <a:r>
              <a:rPr lang="de-DE" sz="1200" b="1" strike="noStrike" spc="-1">
                <a:solidFill>
                  <a:srgbClr val="000000"/>
                </a:solidFill>
                <a:uFill>
                  <a:solidFill>
                    <a:srgbClr val="FFFFFF"/>
                  </a:solidFill>
                </a:uFill>
                <a:latin typeface="Calibri"/>
              </a:rPr>
              <a:t>Completion</a:t>
            </a:r>
            <a:endParaRPr lang="de-DE" sz="1800" b="0" strike="noStrike" spc="-1">
              <a:solidFill>
                <a:srgbClr val="000000"/>
              </a:solidFill>
              <a:uFill>
                <a:solidFill>
                  <a:srgbClr val="FFFFFF"/>
                </a:solidFill>
              </a:uFill>
              <a:latin typeface="Arial"/>
            </a:endParaRPr>
          </a:p>
        </p:txBody>
      </p:sp>
      <p:sp>
        <p:nvSpPr>
          <p:cNvPr id="27" name="CustomShape 14">
            <a:extLst>
              <a:ext uri="{FF2B5EF4-FFF2-40B4-BE49-F238E27FC236}">
                <a16:creationId xmlns:a16="http://schemas.microsoft.com/office/drawing/2014/main" id="{4DCF1D9F-DDAE-69E3-8891-3DFA56558E2D}"/>
              </a:ext>
            </a:extLst>
          </p:cNvPr>
          <p:cNvSpPr/>
          <p:nvPr/>
        </p:nvSpPr>
        <p:spPr>
          <a:xfrm>
            <a:off x="10160177" y="4870097"/>
            <a:ext cx="1815120" cy="343080"/>
          </a:xfrm>
          <a:prstGeom prst="roundRect">
            <a:avLst>
              <a:gd name="adj" fmla="val 16667"/>
            </a:avLst>
          </a:prstGeom>
          <a:solidFill>
            <a:srgbClr val="FFFFFF"/>
          </a:solidFill>
          <a:ln w="12600" cap="rnd">
            <a:solidFill>
              <a:srgbClr val="000000"/>
            </a:solidFill>
            <a:custDash>
              <a:ds d="400000" sp="300000"/>
            </a:custDash>
            <a:round/>
          </a:ln>
        </p:spPr>
        <p:style>
          <a:lnRef idx="0">
            <a:scrgbClr r="0" g="0" b="0"/>
          </a:lnRef>
          <a:fillRef idx="0">
            <a:scrgbClr r="0" g="0" b="0"/>
          </a:fillRef>
          <a:effectRef idx="0">
            <a:scrgbClr r="0" g="0" b="0"/>
          </a:effectRef>
          <a:fontRef idx="minor"/>
        </p:style>
        <p:txBody>
          <a:bodyPr lIns="90000" tIns="45000" rIns="90000" bIns="45000" anchor="ctr" anchorCtr="1"/>
          <a:lstStyle/>
          <a:p>
            <a:pPr algn="ctr">
              <a:lnSpc>
                <a:spcPct val="100000"/>
              </a:lnSpc>
            </a:pPr>
            <a:r>
              <a:rPr lang="de-DE" sz="1200" b="1" strike="noStrike" spc="-1">
                <a:solidFill>
                  <a:srgbClr val="000000"/>
                </a:solidFill>
                <a:uFill>
                  <a:solidFill>
                    <a:srgbClr val="FFFFFF"/>
                  </a:solidFill>
                </a:uFill>
                <a:latin typeface="Calibri"/>
              </a:rPr>
              <a:t>Follow-up actions</a:t>
            </a:r>
            <a:endParaRPr lang="de-DE" sz="1800" b="0" strike="noStrike" spc="-1">
              <a:solidFill>
                <a:srgbClr val="000000"/>
              </a:solidFill>
              <a:uFill>
                <a:solidFill>
                  <a:srgbClr val="FFFFFF"/>
                </a:solidFill>
              </a:uFill>
              <a:latin typeface="Arial"/>
            </a:endParaRPr>
          </a:p>
        </p:txBody>
      </p:sp>
      <p:sp>
        <p:nvSpPr>
          <p:cNvPr id="28" name="CustomShape 15">
            <a:extLst>
              <a:ext uri="{FF2B5EF4-FFF2-40B4-BE49-F238E27FC236}">
                <a16:creationId xmlns:a16="http://schemas.microsoft.com/office/drawing/2014/main" id="{FF314E67-2F07-5AB0-5649-763C5888E0C7}"/>
              </a:ext>
            </a:extLst>
          </p:cNvPr>
          <p:cNvSpPr/>
          <p:nvPr/>
        </p:nvSpPr>
        <p:spPr>
          <a:xfrm rot="5400000">
            <a:off x="10931657" y="4733657"/>
            <a:ext cx="273240" cy="360"/>
          </a:xfrm>
          <a:prstGeom prst="bentConnector3">
            <a:avLst>
              <a:gd name="adj1" fmla="val 50000"/>
            </a:avLst>
          </a:prstGeom>
          <a:noFill/>
          <a:ln w="25560">
            <a:solidFill>
              <a:srgbClr val="000000"/>
            </a:solidFill>
            <a:miter/>
            <a:tailEnd type="stealth" w="lg" len="lg"/>
          </a:ln>
        </p:spPr>
        <p:style>
          <a:lnRef idx="0">
            <a:scrgbClr r="0" g="0" b="0"/>
          </a:lnRef>
          <a:fillRef idx="0">
            <a:scrgbClr r="0" g="0" b="0"/>
          </a:fillRef>
          <a:effectRef idx="0">
            <a:scrgbClr r="0" g="0" b="0"/>
          </a:effectRef>
          <a:fontRef idx="minor"/>
        </p:style>
        <p:txBody>
          <a:bodyPr/>
          <a:lstStyle/>
          <a:p>
            <a:endParaRPr lang="de-DE"/>
          </a:p>
        </p:txBody>
      </p:sp>
    </p:spTree>
    <p:extLst>
      <p:ext uri="{BB962C8B-B14F-4D97-AF65-F5344CB8AC3E}">
        <p14:creationId xmlns:p14="http://schemas.microsoft.com/office/powerpoint/2010/main" val="1361184259"/>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D6FF015-0F51-56B5-73DD-DE81D3A2EF4C}"/>
              </a:ext>
            </a:extLst>
          </p:cNvPr>
          <p:cNvSpPr>
            <a:spLocks noGrp="1"/>
          </p:cNvSpPr>
          <p:nvPr>
            <p:ph type="title"/>
          </p:nvPr>
        </p:nvSpPr>
        <p:spPr/>
        <p:txBody>
          <a:bodyPr/>
          <a:lstStyle/>
          <a:p>
            <a:r>
              <a:rPr lang="en-GB" dirty="0"/>
              <a:t>Completing the audit</a:t>
            </a:r>
          </a:p>
        </p:txBody>
      </p:sp>
      <p:sp>
        <p:nvSpPr>
          <p:cNvPr id="3" name="Inhaltsplatzhalter 2">
            <a:extLst>
              <a:ext uri="{FF2B5EF4-FFF2-40B4-BE49-F238E27FC236}">
                <a16:creationId xmlns:a16="http://schemas.microsoft.com/office/drawing/2014/main" id="{2F0BC048-E45A-DCA4-9924-4ADEC2A2B830}"/>
              </a:ext>
            </a:extLst>
          </p:cNvPr>
          <p:cNvSpPr>
            <a:spLocks noGrp="1"/>
          </p:cNvSpPr>
          <p:nvPr>
            <p:ph idx="1"/>
          </p:nvPr>
        </p:nvSpPr>
        <p:spPr>
          <a:xfrm>
            <a:off x="609600" y="1696598"/>
            <a:ext cx="9508817" cy="4626019"/>
          </a:xfrm>
        </p:spPr>
        <p:txBody>
          <a:bodyPr>
            <a:normAutofit/>
          </a:bodyPr>
          <a:lstStyle/>
          <a:p>
            <a:r>
              <a:rPr lang="en-US" dirty="0"/>
              <a:t>The audit is completed after all planned audit activities have been carried out.</a:t>
            </a:r>
          </a:p>
          <a:p>
            <a:r>
              <a:rPr lang="en-US" dirty="0"/>
              <a:t>Disclosure of documentation and information obtained during the audit remains a duty of the audit team</a:t>
            </a:r>
          </a:p>
          <a:p>
            <a:r>
              <a:rPr lang="en-US" dirty="0"/>
              <a:t>In the case of audits conducted by external auditors, the audit report is “owned” by the audit client</a:t>
            </a:r>
          </a:p>
        </p:txBody>
      </p:sp>
      <p:sp>
        <p:nvSpPr>
          <p:cNvPr id="4" name="Foliennummernplatzhalter 3">
            <a:extLst>
              <a:ext uri="{FF2B5EF4-FFF2-40B4-BE49-F238E27FC236}">
                <a16:creationId xmlns:a16="http://schemas.microsoft.com/office/drawing/2014/main" id="{BBD06316-4FAE-AB98-6EC2-516CDD3AC834}"/>
              </a:ext>
            </a:extLst>
          </p:cNvPr>
          <p:cNvSpPr>
            <a:spLocks noGrp="1"/>
          </p:cNvSpPr>
          <p:nvPr>
            <p:ph type="sldNum" sz="quarter" idx="12"/>
          </p:nvPr>
        </p:nvSpPr>
        <p:spPr/>
        <p:txBody>
          <a:bodyPr/>
          <a:lstStyle/>
          <a:p>
            <a:fld id="{43507AEB-23B8-F142-83A3-458C56B10093}" type="slidenum">
              <a:rPr lang="en-US" smtClean="0"/>
              <a:t>125</a:t>
            </a:fld>
            <a:endParaRPr lang="en-US"/>
          </a:p>
        </p:txBody>
      </p:sp>
      <p:sp>
        <p:nvSpPr>
          <p:cNvPr id="5" name="CustomShape 4">
            <a:extLst>
              <a:ext uri="{FF2B5EF4-FFF2-40B4-BE49-F238E27FC236}">
                <a16:creationId xmlns:a16="http://schemas.microsoft.com/office/drawing/2014/main" id="{C69824ED-D8E5-27E2-DDE6-CBA88BC4F510}"/>
              </a:ext>
            </a:extLst>
          </p:cNvPr>
          <p:cNvSpPr/>
          <p:nvPr/>
        </p:nvSpPr>
        <p:spPr>
          <a:xfrm>
            <a:off x="10160177" y="1804320"/>
            <a:ext cx="1813680" cy="328680"/>
          </a:xfrm>
          <a:prstGeom prst="rect">
            <a:avLst/>
          </a:prstGeom>
          <a:solidFill>
            <a:srgbClr val="FFFFFF"/>
          </a:solidFill>
          <a:ln w="3240">
            <a:solidFill>
              <a:srgbClr val="000000"/>
            </a:solidFill>
            <a:miter/>
          </a:ln>
        </p:spPr>
        <p:style>
          <a:lnRef idx="0">
            <a:scrgbClr r="0" g="0" b="0"/>
          </a:lnRef>
          <a:fillRef idx="0">
            <a:scrgbClr r="0" g="0" b="0"/>
          </a:fillRef>
          <a:effectRef idx="0">
            <a:scrgbClr r="0" g="0" b="0"/>
          </a:effectRef>
          <a:fontRef idx="minor"/>
        </p:style>
        <p:txBody>
          <a:bodyPr lIns="90000" tIns="45000" rIns="90000" bIns="45000" anchor="ctr"/>
          <a:lstStyle/>
          <a:p>
            <a:pPr marL="183960" indent="-183600" algn="ctr">
              <a:lnSpc>
                <a:spcPct val="90000"/>
              </a:lnSpc>
            </a:pPr>
            <a:r>
              <a:rPr lang="de-DE" sz="1200" b="1" strike="noStrike" spc="-1">
                <a:solidFill>
                  <a:srgbClr val="000000"/>
                </a:solidFill>
                <a:uFill>
                  <a:solidFill>
                    <a:srgbClr val="FFFFFF"/>
                  </a:solidFill>
                </a:uFill>
                <a:latin typeface="Calibri"/>
              </a:rPr>
              <a:t>Initiation</a:t>
            </a:r>
            <a:endParaRPr lang="de-DE" sz="1800" b="0" strike="noStrike" spc="-1">
              <a:solidFill>
                <a:srgbClr val="000000"/>
              </a:solidFill>
              <a:uFill>
                <a:solidFill>
                  <a:srgbClr val="FFFFFF"/>
                </a:solidFill>
              </a:uFill>
              <a:latin typeface="Arial"/>
            </a:endParaRPr>
          </a:p>
        </p:txBody>
      </p:sp>
      <p:sp>
        <p:nvSpPr>
          <p:cNvPr id="6" name="CustomShape 5">
            <a:extLst>
              <a:ext uri="{FF2B5EF4-FFF2-40B4-BE49-F238E27FC236}">
                <a16:creationId xmlns:a16="http://schemas.microsoft.com/office/drawing/2014/main" id="{8C94BE76-C3C8-841C-0787-6BFEACA8211E}"/>
              </a:ext>
            </a:extLst>
          </p:cNvPr>
          <p:cNvSpPr/>
          <p:nvPr/>
        </p:nvSpPr>
        <p:spPr>
          <a:xfrm>
            <a:off x="10160177" y="3038400"/>
            <a:ext cx="1813680" cy="328680"/>
          </a:xfrm>
          <a:prstGeom prst="rect">
            <a:avLst/>
          </a:prstGeom>
          <a:solidFill>
            <a:srgbClr val="FFFFFF"/>
          </a:solidFill>
          <a:ln w="3240">
            <a:solidFill>
              <a:srgbClr val="000000"/>
            </a:solidFill>
            <a:miter/>
          </a:ln>
        </p:spPr>
        <p:style>
          <a:lnRef idx="0">
            <a:scrgbClr r="0" g="0" b="0"/>
          </a:lnRef>
          <a:fillRef idx="0">
            <a:scrgbClr r="0" g="0" b="0"/>
          </a:fillRef>
          <a:effectRef idx="0">
            <a:scrgbClr r="0" g="0" b="0"/>
          </a:effectRef>
          <a:fontRef idx="minor"/>
        </p:style>
        <p:txBody>
          <a:bodyPr lIns="90000" tIns="45000" rIns="90000" bIns="45000" anchor="ctr"/>
          <a:lstStyle/>
          <a:p>
            <a:pPr marL="183960" indent="-183600" algn="ctr">
              <a:lnSpc>
                <a:spcPct val="90000"/>
              </a:lnSpc>
            </a:pPr>
            <a:r>
              <a:rPr lang="de-DE" sz="1200" b="1" strike="noStrike" spc="-1">
                <a:solidFill>
                  <a:srgbClr val="000000"/>
                </a:solidFill>
                <a:uFill>
                  <a:solidFill>
                    <a:srgbClr val="FFFFFF"/>
                  </a:solidFill>
                </a:uFill>
                <a:latin typeface="Calibri"/>
              </a:rPr>
              <a:t>Audit activities</a:t>
            </a:r>
            <a:endParaRPr lang="de-DE" sz="1800" b="0" strike="noStrike" spc="-1">
              <a:solidFill>
                <a:srgbClr val="000000"/>
              </a:solidFill>
              <a:uFill>
                <a:solidFill>
                  <a:srgbClr val="FFFFFF"/>
                </a:solidFill>
              </a:uFill>
              <a:latin typeface="Arial"/>
            </a:endParaRPr>
          </a:p>
        </p:txBody>
      </p:sp>
      <p:sp>
        <p:nvSpPr>
          <p:cNvPr id="7" name="CustomShape 6">
            <a:extLst>
              <a:ext uri="{FF2B5EF4-FFF2-40B4-BE49-F238E27FC236}">
                <a16:creationId xmlns:a16="http://schemas.microsoft.com/office/drawing/2014/main" id="{BA6E435E-85A1-DE75-8194-14AFA22B338B}"/>
              </a:ext>
            </a:extLst>
          </p:cNvPr>
          <p:cNvSpPr/>
          <p:nvPr/>
        </p:nvSpPr>
        <p:spPr>
          <a:xfrm>
            <a:off x="10118417" y="3612960"/>
            <a:ext cx="34920" cy="182880"/>
          </a:xfrm>
          <a:prstGeom prst="rect">
            <a:avLst/>
          </a:prstGeom>
          <a:noFill/>
          <a:ln w="9360">
            <a:noFill/>
          </a:ln>
        </p:spPr>
        <p:style>
          <a:lnRef idx="0">
            <a:scrgbClr r="0" g="0" b="0"/>
          </a:lnRef>
          <a:fillRef idx="0">
            <a:scrgbClr r="0" g="0" b="0"/>
          </a:fillRef>
          <a:effectRef idx="0">
            <a:scrgbClr r="0" g="0" b="0"/>
          </a:effectRef>
          <a:fontRef idx="minor"/>
        </p:style>
        <p:txBody>
          <a:bodyPr wrap="none" lIns="0" tIns="0" rIns="0" bIns="0"/>
          <a:lstStyle/>
          <a:p>
            <a:pPr>
              <a:lnSpc>
                <a:spcPct val="100000"/>
              </a:lnSpc>
            </a:pPr>
            <a:r>
              <a:rPr lang="de-DE" sz="1200" b="0" strike="noStrike" spc="-1">
                <a:solidFill>
                  <a:srgbClr val="000000"/>
                </a:solidFill>
                <a:uFill>
                  <a:solidFill>
                    <a:srgbClr val="FFFFFF"/>
                  </a:solidFill>
                </a:uFill>
                <a:latin typeface="Calibri"/>
              </a:rPr>
              <a:t> </a:t>
            </a:r>
            <a:endParaRPr lang="de-DE" sz="1800" b="0" strike="noStrike" spc="-1">
              <a:solidFill>
                <a:srgbClr val="000000"/>
              </a:solidFill>
              <a:uFill>
                <a:solidFill>
                  <a:srgbClr val="FFFFFF"/>
                </a:solidFill>
              </a:uFill>
              <a:latin typeface="Arial"/>
            </a:endParaRPr>
          </a:p>
        </p:txBody>
      </p:sp>
      <p:sp>
        <p:nvSpPr>
          <p:cNvPr id="8" name="CustomShape 7">
            <a:extLst>
              <a:ext uri="{FF2B5EF4-FFF2-40B4-BE49-F238E27FC236}">
                <a16:creationId xmlns:a16="http://schemas.microsoft.com/office/drawing/2014/main" id="{EBEA3831-1A5C-3243-820B-10C2DB71B9FC}"/>
              </a:ext>
            </a:extLst>
          </p:cNvPr>
          <p:cNvSpPr/>
          <p:nvPr/>
        </p:nvSpPr>
        <p:spPr>
          <a:xfrm>
            <a:off x="10160177" y="3655440"/>
            <a:ext cx="1813680" cy="328680"/>
          </a:xfrm>
          <a:prstGeom prst="rect">
            <a:avLst/>
          </a:prstGeom>
          <a:solidFill>
            <a:srgbClr val="FFFFFF"/>
          </a:solidFill>
          <a:ln w="3240">
            <a:solidFill>
              <a:srgbClr val="000000"/>
            </a:solidFill>
            <a:miter/>
          </a:ln>
        </p:spPr>
        <p:style>
          <a:lnRef idx="0">
            <a:scrgbClr r="0" g="0" b="0"/>
          </a:lnRef>
          <a:fillRef idx="0">
            <a:scrgbClr r="0" g="0" b="0"/>
          </a:fillRef>
          <a:effectRef idx="0">
            <a:scrgbClr r="0" g="0" b="0"/>
          </a:effectRef>
          <a:fontRef idx="minor"/>
        </p:style>
        <p:txBody>
          <a:bodyPr lIns="90000" tIns="45000" rIns="90000" bIns="45000" anchor="ctr"/>
          <a:lstStyle/>
          <a:p>
            <a:pPr marL="183960" indent="-183600" algn="ctr">
              <a:lnSpc>
                <a:spcPct val="80000"/>
              </a:lnSpc>
            </a:pPr>
            <a:r>
              <a:rPr lang="de-DE" sz="1200" b="1" strike="noStrike" spc="-1">
                <a:solidFill>
                  <a:srgbClr val="000000"/>
                </a:solidFill>
                <a:uFill>
                  <a:solidFill>
                    <a:srgbClr val="FFFFFF"/>
                  </a:solidFill>
                </a:uFill>
                <a:latin typeface="Calibri"/>
              </a:rPr>
              <a:t>Audit report</a:t>
            </a:r>
            <a:endParaRPr lang="de-DE" sz="1800" b="0" strike="noStrike" spc="-1">
              <a:solidFill>
                <a:srgbClr val="000000"/>
              </a:solidFill>
              <a:uFill>
                <a:solidFill>
                  <a:srgbClr val="FFFFFF"/>
                </a:solidFill>
              </a:uFill>
              <a:latin typeface="Arial"/>
            </a:endParaRPr>
          </a:p>
        </p:txBody>
      </p:sp>
      <p:sp>
        <p:nvSpPr>
          <p:cNvPr id="9" name="CustomShape 8">
            <a:extLst>
              <a:ext uri="{FF2B5EF4-FFF2-40B4-BE49-F238E27FC236}">
                <a16:creationId xmlns:a16="http://schemas.microsoft.com/office/drawing/2014/main" id="{7D6254CC-17F7-AC14-90FB-83C4B3F59F22}"/>
              </a:ext>
            </a:extLst>
          </p:cNvPr>
          <p:cNvSpPr/>
          <p:nvPr/>
        </p:nvSpPr>
        <p:spPr>
          <a:xfrm rot="16200000" flipH="1">
            <a:off x="10930217" y="4121280"/>
            <a:ext cx="273240" cy="360"/>
          </a:xfrm>
          <a:prstGeom prst="bentConnector3">
            <a:avLst>
              <a:gd name="adj1" fmla="val 50000"/>
            </a:avLst>
          </a:prstGeom>
          <a:noFill/>
          <a:ln w="25560">
            <a:solidFill>
              <a:srgbClr val="000000"/>
            </a:solidFill>
            <a:miter/>
            <a:tailEnd type="stealth" w="lg" len="lg"/>
          </a:ln>
        </p:spPr>
        <p:style>
          <a:lnRef idx="0">
            <a:scrgbClr r="0" g="0" b="0"/>
          </a:lnRef>
          <a:fillRef idx="0">
            <a:scrgbClr r="0" g="0" b="0"/>
          </a:fillRef>
          <a:effectRef idx="0">
            <a:scrgbClr r="0" g="0" b="0"/>
          </a:effectRef>
          <a:fontRef idx="minor"/>
        </p:style>
        <p:txBody>
          <a:bodyPr/>
          <a:lstStyle/>
          <a:p>
            <a:endParaRPr lang="de-DE"/>
          </a:p>
        </p:txBody>
      </p:sp>
      <p:sp>
        <p:nvSpPr>
          <p:cNvPr id="10" name="CustomShape 9">
            <a:extLst>
              <a:ext uri="{FF2B5EF4-FFF2-40B4-BE49-F238E27FC236}">
                <a16:creationId xmlns:a16="http://schemas.microsoft.com/office/drawing/2014/main" id="{87077324-68BC-50B2-6A2D-20410755E922}"/>
              </a:ext>
            </a:extLst>
          </p:cNvPr>
          <p:cNvSpPr/>
          <p:nvPr/>
        </p:nvSpPr>
        <p:spPr>
          <a:xfrm rot="5400000">
            <a:off x="10923737" y="3511440"/>
            <a:ext cx="287640" cy="360"/>
          </a:xfrm>
          <a:prstGeom prst="bentConnector3">
            <a:avLst>
              <a:gd name="adj1" fmla="val 50000"/>
            </a:avLst>
          </a:prstGeom>
          <a:noFill/>
          <a:ln w="25560">
            <a:solidFill>
              <a:srgbClr val="000000"/>
            </a:solidFill>
            <a:miter/>
            <a:tailEnd type="stealth" w="lg" len="lg"/>
          </a:ln>
        </p:spPr>
        <p:style>
          <a:lnRef idx="0">
            <a:scrgbClr r="0" g="0" b="0"/>
          </a:lnRef>
          <a:fillRef idx="0">
            <a:scrgbClr r="0" g="0" b="0"/>
          </a:fillRef>
          <a:effectRef idx="0">
            <a:scrgbClr r="0" g="0" b="0"/>
          </a:effectRef>
          <a:fontRef idx="minor"/>
        </p:style>
        <p:txBody>
          <a:bodyPr/>
          <a:lstStyle/>
          <a:p>
            <a:endParaRPr lang="de-DE"/>
          </a:p>
        </p:txBody>
      </p:sp>
      <p:sp>
        <p:nvSpPr>
          <p:cNvPr id="11" name="CustomShape 10">
            <a:extLst>
              <a:ext uri="{FF2B5EF4-FFF2-40B4-BE49-F238E27FC236}">
                <a16:creationId xmlns:a16="http://schemas.microsoft.com/office/drawing/2014/main" id="{80A0CD20-6B64-7FFD-DA88-3D1E7AACD854}"/>
              </a:ext>
            </a:extLst>
          </p:cNvPr>
          <p:cNvSpPr/>
          <p:nvPr/>
        </p:nvSpPr>
        <p:spPr>
          <a:xfrm rot="5400000">
            <a:off x="10923377" y="2894040"/>
            <a:ext cx="287640" cy="360"/>
          </a:xfrm>
          <a:prstGeom prst="bentConnector3">
            <a:avLst>
              <a:gd name="adj1" fmla="val 50000"/>
            </a:avLst>
          </a:prstGeom>
          <a:noFill/>
          <a:ln w="25560">
            <a:solidFill>
              <a:srgbClr val="000000"/>
            </a:solidFill>
            <a:miter/>
            <a:tailEnd type="stealth" w="lg" len="lg"/>
          </a:ln>
        </p:spPr>
        <p:style>
          <a:lnRef idx="0">
            <a:scrgbClr r="0" g="0" b="0"/>
          </a:lnRef>
          <a:fillRef idx="0">
            <a:scrgbClr r="0" g="0" b="0"/>
          </a:fillRef>
          <a:effectRef idx="0">
            <a:scrgbClr r="0" g="0" b="0"/>
          </a:effectRef>
          <a:fontRef idx="minor"/>
        </p:style>
        <p:txBody>
          <a:bodyPr/>
          <a:lstStyle/>
          <a:p>
            <a:endParaRPr lang="de-DE"/>
          </a:p>
        </p:txBody>
      </p:sp>
      <p:sp>
        <p:nvSpPr>
          <p:cNvPr id="12" name="CustomShape 11">
            <a:extLst>
              <a:ext uri="{FF2B5EF4-FFF2-40B4-BE49-F238E27FC236}">
                <a16:creationId xmlns:a16="http://schemas.microsoft.com/office/drawing/2014/main" id="{4749553C-CDC7-81A1-DF36-F521B98A1E5A}"/>
              </a:ext>
            </a:extLst>
          </p:cNvPr>
          <p:cNvSpPr/>
          <p:nvPr/>
        </p:nvSpPr>
        <p:spPr>
          <a:xfrm>
            <a:off x="10160177" y="2421360"/>
            <a:ext cx="1813680" cy="328680"/>
          </a:xfrm>
          <a:prstGeom prst="rect">
            <a:avLst/>
          </a:prstGeom>
          <a:solidFill>
            <a:srgbClr val="FFFFFF"/>
          </a:solidFill>
          <a:ln w="3240">
            <a:solidFill>
              <a:srgbClr val="000000"/>
            </a:solidFill>
            <a:miter/>
          </a:ln>
        </p:spPr>
        <p:style>
          <a:lnRef idx="0">
            <a:scrgbClr r="0" g="0" b="0"/>
          </a:lnRef>
          <a:fillRef idx="0">
            <a:scrgbClr r="0" g="0" b="0"/>
          </a:fillRef>
          <a:effectRef idx="0">
            <a:scrgbClr r="0" g="0" b="0"/>
          </a:effectRef>
          <a:fontRef idx="minor"/>
        </p:style>
        <p:txBody>
          <a:bodyPr lIns="90000" tIns="45000" rIns="90000" bIns="45000" anchor="ctr"/>
          <a:lstStyle/>
          <a:p>
            <a:pPr marL="183960" indent="-183600" algn="ctr">
              <a:lnSpc>
                <a:spcPct val="90000"/>
              </a:lnSpc>
            </a:pPr>
            <a:r>
              <a:rPr lang="de-DE" sz="1200" b="1" strike="noStrike" spc="-1">
                <a:solidFill>
                  <a:srgbClr val="000000"/>
                </a:solidFill>
                <a:uFill>
                  <a:solidFill>
                    <a:srgbClr val="FFFFFF"/>
                  </a:solidFill>
                </a:uFill>
                <a:latin typeface="Calibri"/>
              </a:rPr>
              <a:t>Preparation</a:t>
            </a:r>
            <a:endParaRPr lang="de-DE" sz="1800" b="0" strike="noStrike" spc="-1">
              <a:solidFill>
                <a:srgbClr val="000000"/>
              </a:solidFill>
              <a:uFill>
                <a:solidFill>
                  <a:srgbClr val="FFFFFF"/>
                </a:solidFill>
              </a:uFill>
              <a:latin typeface="Arial"/>
            </a:endParaRPr>
          </a:p>
        </p:txBody>
      </p:sp>
      <p:sp>
        <p:nvSpPr>
          <p:cNvPr id="13" name="CustomShape 12">
            <a:extLst>
              <a:ext uri="{FF2B5EF4-FFF2-40B4-BE49-F238E27FC236}">
                <a16:creationId xmlns:a16="http://schemas.microsoft.com/office/drawing/2014/main" id="{4FA14A5A-7F4F-1ABC-B1F9-7209740D93ED}"/>
              </a:ext>
            </a:extLst>
          </p:cNvPr>
          <p:cNvSpPr/>
          <p:nvPr/>
        </p:nvSpPr>
        <p:spPr>
          <a:xfrm rot="16200000" flipH="1">
            <a:off x="10923017" y="2277360"/>
            <a:ext cx="287640" cy="360"/>
          </a:xfrm>
          <a:prstGeom prst="bentConnector3">
            <a:avLst>
              <a:gd name="adj1" fmla="val 50000"/>
            </a:avLst>
          </a:prstGeom>
          <a:noFill/>
          <a:ln w="25560">
            <a:solidFill>
              <a:srgbClr val="000000"/>
            </a:solidFill>
            <a:miter/>
            <a:tailEnd type="stealth" w="lg" len="lg"/>
          </a:ln>
        </p:spPr>
        <p:style>
          <a:lnRef idx="0">
            <a:scrgbClr r="0" g="0" b="0"/>
          </a:lnRef>
          <a:fillRef idx="0">
            <a:scrgbClr r="0" g="0" b="0"/>
          </a:fillRef>
          <a:effectRef idx="0">
            <a:scrgbClr r="0" g="0" b="0"/>
          </a:effectRef>
          <a:fontRef idx="minor"/>
        </p:style>
        <p:txBody>
          <a:bodyPr/>
          <a:lstStyle/>
          <a:p>
            <a:endParaRPr lang="de-DE"/>
          </a:p>
        </p:txBody>
      </p:sp>
      <p:sp>
        <p:nvSpPr>
          <p:cNvPr id="14" name="CustomShape 13">
            <a:extLst>
              <a:ext uri="{FF2B5EF4-FFF2-40B4-BE49-F238E27FC236}">
                <a16:creationId xmlns:a16="http://schemas.microsoft.com/office/drawing/2014/main" id="{A4589C49-E80A-3D65-8C5A-1F83EDBD2472}"/>
              </a:ext>
            </a:extLst>
          </p:cNvPr>
          <p:cNvSpPr/>
          <p:nvPr/>
        </p:nvSpPr>
        <p:spPr>
          <a:xfrm>
            <a:off x="10160177" y="4258080"/>
            <a:ext cx="1815120" cy="343080"/>
          </a:xfrm>
          <a:prstGeom prst="roundRect">
            <a:avLst>
              <a:gd name="adj" fmla="val 16667"/>
            </a:avLst>
          </a:prstGeom>
          <a:solidFill>
            <a:srgbClr val="8CB8FF"/>
          </a:solidFill>
          <a:ln w="12600">
            <a:solidFill>
              <a:srgbClr val="000000"/>
            </a:solidFill>
            <a:round/>
          </a:ln>
        </p:spPr>
        <p:style>
          <a:lnRef idx="0">
            <a:scrgbClr r="0" g="0" b="0"/>
          </a:lnRef>
          <a:fillRef idx="0">
            <a:scrgbClr r="0" g="0" b="0"/>
          </a:fillRef>
          <a:effectRef idx="0">
            <a:scrgbClr r="0" g="0" b="0"/>
          </a:effectRef>
          <a:fontRef idx="minor"/>
        </p:style>
        <p:txBody>
          <a:bodyPr wrap="none" lIns="90000" tIns="45000" rIns="90000" bIns="45000" anchor="ctr" anchorCtr="1"/>
          <a:lstStyle/>
          <a:p>
            <a:pPr>
              <a:lnSpc>
                <a:spcPct val="100000"/>
              </a:lnSpc>
            </a:pPr>
            <a:r>
              <a:rPr lang="de-DE" sz="1200" b="1" strike="noStrike" spc="-1">
                <a:solidFill>
                  <a:srgbClr val="FFFFFF"/>
                </a:solidFill>
                <a:uFill>
                  <a:solidFill>
                    <a:srgbClr val="FFFFFF"/>
                  </a:solidFill>
                </a:uFill>
                <a:latin typeface="Calibri"/>
              </a:rPr>
              <a:t>Completion</a:t>
            </a:r>
            <a:endParaRPr lang="de-DE" sz="1800" b="0" strike="noStrike" spc="-1">
              <a:solidFill>
                <a:srgbClr val="000000"/>
              </a:solidFill>
              <a:uFill>
                <a:solidFill>
                  <a:srgbClr val="FFFFFF"/>
                </a:solidFill>
              </a:uFill>
              <a:latin typeface="Arial"/>
            </a:endParaRPr>
          </a:p>
        </p:txBody>
      </p:sp>
      <p:sp>
        <p:nvSpPr>
          <p:cNvPr id="15" name="CustomShape 14">
            <a:extLst>
              <a:ext uri="{FF2B5EF4-FFF2-40B4-BE49-F238E27FC236}">
                <a16:creationId xmlns:a16="http://schemas.microsoft.com/office/drawing/2014/main" id="{A748DACB-9914-1494-446D-4CA74BC2EB8D}"/>
              </a:ext>
            </a:extLst>
          </p:cNvPr>
          <p:cNvSpPr/>
          <p:nvPr/>
        </p:nvSpPr>
        <p:spPr>
          <a:xfrm>
            <a:off x="10160177" y="4875120"/>
            <a:ext cx="1815120" cy="343080"/>
          </a:xfrm>
          <a:prstGeom prst="roundRect">
            <a:avLst>
              <a:gd name="adj" fmla="val 16667"/>
            </a:avLst>
          </a:prstGeom>
          <a:solidFill>
            <a:srgbClr val="FFFFFF"/>
          </a:solidFill>
          <a:ln w="12600" cap="rnd">
            <a:solidFill>
              <a:srgbClr val="000000"/>
            </a:solidFill>
            <a:custDash>
              <a:ds d="400000" sp="300000"/>
            </a:custDash>
            <a:round/>
          </a:ln>
        </p:spPr>
        <p:style>
          <a:lnRef idx="0">
            <a:scrgbClr r="0" g="0" b="0"/>
          </a:lnRef>
          <a:fillRef idx="0">
            <a:scrgbClr r="0" g="0" b="0"/>
          </a:fillRef>
          <a:effectRef idx="0">
            <a:scrgbClr r="0" g="0" b="0"/>
          </a:effectRef>
          <a:fontRef idx="minor"/>
        </p:style>
        <p:txBody>
          <a:bodyPr lIns="90000" tIns="45000" rIns="90000" bIns="45000" anchor="ctr" anchorCtr="1"/>
          <a:lstStyle/>
          <a:p>
            <a:pPr algn="ctr">
              <a:lnSpc>
                <a:spcPct val="100000"/>
              </a:lnSpc>
            </a:pPr>
            <a:r>
              <a:rPr lang="de-DE" sz="1200" b="1" strike="noStrike" spc="-1">
                <a:solidFill>
                  <a:srgbClr val="000000"/>
                </a:solidFill>
                <a:uFill>
                  <a:solidFill>
                    <a:srgbClr val="FFFFFF"/>
                  </a:solidFill>
                </a:uFill>
                <a:latin typeface="Calibri"/>
              </a:rPr>
              <a:t>Follow-up actions</a:t>
            </a:r>
            <a:endParaRPr lang="de-DE" sz="1800" b="0" strike="noStrike" spc="-1">
              <a:solidFill>
                <a:srgbClr val="000000"/>
              </a:solidFill>
              <a:uFill>
                <a:solidFill>
                  <a:srgbClr val="FFFFFF"/>
                </a:solidFill>
              </a:uFill>
              <a:latin typeface="Arial"/>
            </a:endParaRPr>
          </a:p>
        </p:txBody>
      </p:sp>
      <p:sp>
        <p:nvSpPr>
          <p:cNvPr id="16" name="CustomShape 15">
            <a:extLst>
              <a:ext uri="{FF2B5EF4-FFF2-40B4-BE49-F238E27FC236}">
                <a16:creationId xmlns:a16="http://schemas.microsoft.com/office/drawing/2014/main" id="{609B72D8-363B-7BE3-6E5C-2917C289FA33}"/>
              </a:ext>
            </a:extLst>
          </p:cNvPr>
          <p:cNvSpPr/>
          <p:nvPr/>
        </p:nvSpPr>
        <p:spPr>
          <a:xfrm rot="5400000">
            <a:off x="10931657" y="4738680"/>
            <a:ext cx="273240" cy="360"/>
          </a:xfrm>
          <a:prstGeom prst="bentConnector3">
            <a:avLst>
              <a:gd name="adj1" fmla="val 50000"/>
            </a:avLst>
          </a:prstGeom>
          <a:noFill/>
          <a:ln w="25560">
            <a:solidFill>
              <a:srgbClr val="000000"/>
            </a:solidFill>
            <a:miter/>
            <a:tailEnd type="stealth" w="lg" len="lg"/>
          </a:ln>
        </p:spPr>
        <p:style>
          <a:lnRef idx="0">
            <a:scrgbClr r="0" g="0" b="0"/>
          </a:lnRef>
          <a:fillRef idx="0">
            <a:scrgbClr r="0" g="0" b="0"/>
          </a:fillRef>
          <a:effectRef idx="0">
            <a:scrgbClr r="0" g="0" b="0"/>
          </a:effectRef>
          <a:fontRef idx="minor"/>
        </p:style>
        <p:txBody>
          <a:bodyPr/>
          <a:lstStyle/>
          <a:p>
            <a:endParaRPr lang="de-DE"/>
          </a:p>
        </p:txBody>
      </p:sp>
    </p:spTree>
    <p:extLst>
      <p:ext uri="{BB962C8B-B14F-4D97-AF65-F5344CB8AC3E}">
        <p14:creationId xmlns:p14="http://schemas.microsoft.com/office/powerpoint/2010/main" val="4083401747"/>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a:t>Capability and maturity assessment</a:t>
            </a:r>
          </a:p>
        </p:txBody>
      </p:sp>
      <p:sp>
        <p:nvSpPr>
          <p:cNvPr id="4" name="Foliennummernplatzhalter 3"/>
          <p:cNvSpPr>
            <a:spLocks noGrp="1"/>
          </p:cNvSpPr>
          <p:nvPr>
            <p:ph type="sldNum" sz="quarter" idx="12"/>
          </p:nvPr>
        </p:nvSpPr>
        <p:spPr/>
        <p:txBody>
          <a:bodyPr/>
          <a:lstStyle/>
          <a:p>
            <a:fld id="{43507AEB-23B8-F142-83A3-458C56B10093}" type="slidenum">
              <a:rPr lang="en-US" smtClean="0"/>
              <a:pPr/>
              <a:t>126</a:t>
            </a:fld>
            <a:endParaRPr lang="en-US"/>
          </a:p>
        </p:txBody>
      </p:sp>
      <p:sp>
        <p:nvSpPr>
          <p:cNvPr id="6" name="Eine Ecke des Rechtecks schneiden 5"/>
          <p:cNvSpPr/>
          <p:nvPr/>
        </p:nvSpPr>
        <p:spPr>
          <a:xfrm>
            <a:off x="2895601" y="3933700"/>
            <a:ext cx="6400800" cy="1705100"/>
          </a:xfrm>
          <a:prstGeom prst="snip1Rect">
            <a:avLst/>
          </a:prstGeom>
          <a:solidFill>
            <a:schemeClr val="accent1">
              <a:lumMod val="60000"/>
              <a:lumOff val="40000"/>
              <a:alpha val="37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sp>
        <p:nvSpPr>
          <p:cNvPr id="7" name="Rechteck 6"/>
          <p:cNvSpPr/>
          <p:nvPr/>
        </p:nvSpPr>
        <p:spPr>
          <a:xfrm>
            <a:off x="2969740" y="4040795"/>
            <a:ext cx="1706246" cy="32951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Topics</a:t>
            </a:r>
          </a:p>
        </p:txBody>
      </p:sp>
      <p:sp>
        <p:nvSpPr>
          <p:cNvPr id="8" name="Rechteck 7"/>
          <p:cNvSpPr/>
          <p:nvPr/>
        </p:nvSpPr>
        <p:spPr>
          <a:xfrm>
            <a:off x="2969743" y="4448462"/>
            <a:ext cx="6233017" cy="369332"/>
          </a:xfrm>
          <a:prstGeom prst="rect">
            <a:avLst/>
          </a:prstGeom>
        </p:spPr>
        <p:txBody>
          <a:bodyPr wrap="square">
            <a:spAutoFit/>
          </a:bodyPr>
          <a:lstStyle/>
          <a:p>
            <a:r>
              <a:rPr lang="en-GB" dirty="0"/>
              <a:t>Capability vs. maturity, capability and maturity model, FitSM-6</a:t>
            </a:r>
          </a:p>
        </p:txBody>
      </p:sp>
    </p:spTree>
    <p:extLst>
      <p:ext uri="{BB962C8B-B14F-4D97-AF65-F5344CB8AC3E}">
        <p14:creationId xmlns:p14="http://schemas.microsoft.com/office/powerpoint/2010/main" val="4096139150"/>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D6FF015-0F51-56B5-73DD-DE81D3A2EF4C}"/>
              </a:ext>
            </a:extLst>
          </p:cNvPr>
          <p:cNvSpPr>
            <a:spLocks noGrp="1"/>
          </p:cNvSpPr>
          <p:nvPr>
            <p:ph type="title"/>
          </p:nvPr>
        </p:nvSpPr>
        <p:spPr/>
        <p:txBody>
          <a:bodyPr/>
          <a:lstStyle/>
          <a:p>
            <a:r>
              <a:rPr lang="en-GB" dirty="0"/>
              <a:t>Capability vs. maturity</a:t>
            </a:r>
          </a:p>
        </p:txBody>
      </p:sp>
      <p:graphicFrame>
        <p:nvGraphicFramePr>
          <p:cNvPr id="5" name="Inhaltsplatzhalter 4">
            <a:extLst>
              <a:ext uri="{FF2B5EF4-FFF2-40B4-BE49-F238E27FC236}">
                <a16:creationId xmlns:a16="http://schemas.microsoft.com/office/drawing/2014/main" id="{B919B901-E319-E8EE-19F6-305664348F07}"/>
              </a:ext>
            </a:extLst>
          </p:cNvPr>
          <p:cNvGraphicFramePr>
            <a:graphicFrameLocks noGrp="1"/>
          </p:cNvGraphicFramePr>
          <p:nvPr>
            <p:ph idx="1"/>
            <p:extLst>
              <p:ext uri="{D42A27DB-BD31-4B8C-83A1-F6EECF244321}">
                <p14:modId xmlns:p14="http://schemas.microsoft.com/office/powerpoint/2010/main" val="153302668"/>
              </p:ext>
            </p:extLst>
          </p:nvPr>
        </p:nvGraphicFramePr>
        <p:xfrm>
          <a:off x="609600" y="1696598"/>
          <a:ext cx="10972800" cy="462601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Foliennummernplatzhalter 3">
            <a:extLst>
              <a:ext uri="{FF2B5EF4-FFF2-40B4-BE49-F238E27FC236}">
                <a16:creationId xmlns:a16="http://schemas.microsoft.com/office/drawing/2014/main" id="{BBD06316-4FAE-AB98-6EC2-516CDD3AC834}"/>
              </a:ext>
            </a:extLst>
          </p:cNvPr>
          <p:cNvSpPr>
            <a:spLocks noGrp="1"/>
          </p:cNvSpPr>
          <p:nvPr>
            <p:ph type="sldNum" sz="quarter" idx="12"/>
          </p:nvPr>
        </p:nvSpPr>
        <p:spPr/>
        <p:txBody>
          <a:bodyPr/>
          <a:lstStyle/>
          <a:p>
            <a:fld id="{43507AEB-23B8-F142-83A3-458C56B10093}" type="slidenum">
              <a:rPr lang="en-US" smtClean="0"/>
              <a:t>127</a:t>
            </a:fld>
            <a:endParaRPr lang="en-US"/>
          </a:p>
        </p:txBody>
      </p:sp>
    </p:spTree>
    <p:extLst>
      <p:ext uri="{BB962C8B-B14F-4D97-AF65-F5344CB8AC3E}">
        <p14:creationId xmlns:p14="http://schemas.microsoft.com/office/powerpoint/2010/main" val="1970063494"/>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D6FF015-0F51-56B5-73DD-DE81D3A2EF4C}"/>
              </a:ext>
            </a:extLst>
          </p:cNvPr>
          <p:cNvSpPr>
            <a:spLocks noGrp="1"/>
          </p:cNvSpPr>
          <p:nvPr>
            <p:ph type="title"/>
          </p:nvPr>
        </p:nvSpPr>
        <p:spPr/>
        <p:txBody>
          <a:bodyPr/>
          <a:lstStyle/>
          <a:p>
            <a:r>
              <a:rPr lang="en-GB" dirty="0"/>
              <a:t>Capability and maturity model (1/2)</a:t>
            </a:r>
            <a:r>
              <a:rPr lang="en-GB" sz="2000" dirty="0">
                <a:solidFill>
                  <a:schemeClr val="bg1">
                    <a:lumMod val="50000"/>
                  </a:schemeClr>
                </a:solidFill>
              </a:rPr>
              <a:t> according to </a:t>
            </a:r>
            <a:r>
              <a:rPr lang="en-GB" sz="2000" b="1" dirty="0">
                <a:solidFill>
                  <a:schemeClr val="bg1">
                    <a:lumMod val="50000"/>
                  </a:schemeClr>
                </a:solidFill>
              </a:rPr>
              <a:t>FitSM-6</a:t>
            </a:r>
            <a:endParaRPr lang="en-GB" b="1" dirty="0">
              <a:solidFill>
                <a:schemeClr val="bg1">
                  <a:lumMod val="50000"/>
                </a:schemeClr>
              </a:solidFill>
            </a:endParaRPr>
          </a:p>
        </p:txBody>
      </p:sp>
      <p:graphicFrame>
        <p:nvGraphicFramePr>
          <p:cNvPr id="5" name="Inhaltsplatzhalter 4">
            <a:extLst>
              <a:ext uri="{FF2B5EF4-FFF2-40B4-BE49-F238E27FC236}">
                <a16:creationId xmlns:a16="http://schemas.microsoft.com/office/drawing/2014/main" id="{15196461-6DB1-511F-9BD7-CBC9EA237CFC}"/>
              </a:ext>
            </a:extLst>
          </p:cNvPr>
          <p:cNvGraphicFramePr>
            <a:graphicFrameLocks noGrp="1"/>
          </p:cNvGraphicFramePr>
          <p:nvPr>
            <p:ph idx="1"/>
            <p:extLst>
              <p:ext uri="{D42A27DB-BD31-4B8C-83A1-F6EECF244321}">
                <p14:modId xmlns:p14="http://schemas.microsoft.com/office/powerpoint/2010/main" val="836343710"/>
              </p:ext>
            </p:extLst>
          </p:nvPr>
        </p:nvGraphicFramePr>
        <p:xfrm>
          <a:off x="609600" y="1696598"/>
          <a:ext cx="10972800" cy="462601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Foliennummernplatzhalter 3">
            <a:extLst>
              <a:ext uri="{FF2B5EF4-FFF2-40B4-BE49-F238E27FC236}">
                <a16:creationId xmlns:a16="http://schemas.microsoft.com/office/drawing/2014/main" id="{BBD06316-4FAE-AB98-6EC2-516CDD3AC834}"/>
              </a:ext>
            </a:extLst>
          </p:cNvPr>
          <p:cNvSpPr>
            <a:spLocks noGrp="1"/>
          </p:cNvSpPr>
          <p:nvPr>
            <p:ph type="sldNum" sz="quarter" idx="12"/>
          </p:nvPr>
        </p:nvSpPr>
        <p:spPr/>
        <p:txBody>
          <a:bodyPr/>
          <a:lstStyle/>
          <a:p>
            <a:fld id="{43507AEB-23B8-F142-83A3-458C56B10093}" type="slidenum">
              <a:rPr lang="en-US" smtClean="0"/>
              <a:t>128</a:t>
            </a:fld>
            <a:endParaRPr lang="en-US"/>
          </a:p>
        </p:txBody>
      </p:sp>
    </p:spTree>
    <p:extLst>
      <p:ext uri="{BB962C8B-B14F-4D97-AF65-F5344CB8AC3E}">
        <p14:creationId xmlns:p14="http://schemas.microsoft.com/office/powerpoint/2010/main" val="3524778395"/>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D6FF015-0F51-56B5-73DD-DE81D3A2EF4C}"/>
              </a:ext>
            </a:extLst>
          </p:cNvPr>
          <p:cNvSpPr>
            <a:spLocks noGrp="1"/>
          </p:cNvSpPr>
          <p:nvPr>
            <p:ph type="title"/>
          </p:nvPr>
        </p:nvSpPr>
        <p:spPr/>
        <p:txBody>
          <a:bodyPr/>
          <a:lstStyle/>
          <a:p>
            <a:r>
              <a:rPr lang="en-GB" dirty="0"/>
              <a:t>Capability and maturity model (2/2)</a:t>
            </a:r>
            <a:r>
              <a:rPr lang="en-GB" sz="2000" dirty="0">
                <a:solidFill>
                  <a:schemeClr val="bg1">
                    <a:lumMod val="50000"/>
                  </a:schemeClr>
                </a:solidFill>
              </a:rPr>
              <a:t> according to </a:t>
            </a:r>
            <a:r>
              <a:rPr lang="en-GB" sz="2000" b="1" dirty="0">
                <a:solidFill>
                  <a:schemeClr val="bg1">
                    <a:lumMod val="50000"/>
                  </a:schemeClr>
                </a:solidFill>
              </a:rPr>
              <a:t>FitSM-6</a:t>
            </a:r>
            <a:endParaRPr lang="en-GB" b="1" dirty="0">
              <a:solidFill>
                <a:schemeClr val="bg1">
                  <a:lumMod val="50000"/>
                </a:schemeClr>
              </a:solidFill>
            </a:endParaRPr>
          </a:p>
        </p:txBody>
      </p:sp>
      <p:graphicFrame>
        <p:nvGraphicFramePr>
          <p:cNvPr id="5" name="Inhaltsplatzhalter 4">
            <a:extLst>
              <a:ext uri="{FF2B5EF4-FFF2-40B4-BE49-F238E27FC236}">
                <a16:creationId xmlns:a16="http://schemas.microsoft.com/office/drawing/2014/main" id="{ED7099A1-7054-EE4A-2C14-E81E25CD28B5}"/>
              </a:ext>
            </a:extLst>
          </p:cNvPr>
          <p:cNvGraphicFramePr>
            <a:graphicFrameLocks noGrp="1"/>
          </p:cNvGraphicFramePr>
          <p:nvPr>
            <p:ph idx="1"/>
            <p:extLst>
              <p:ext uri="{D42A27DB-BD31-4B8C-83A1-F6EECF244321}">
                <p14:modId xmlns:p14="http://schemas.microsoft.com/office/powerpoint/2010/main" val="1406499650"/>
              </p:ext>
            </p:extLst>
          </p:nvPr>
        </p:nvGraphicFramePr>
        <p:xfrm>
          <a:off x="609600" y="1696598"/>
          <a:ext cx="10972800" cy="462601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Foliennummernplatzhalter 3">
            <a:extLst>
              <a:ext uri="{FF2B5EF4-FFF2-40B4-BE49-F238E27FC236}">
                <a16:creationId xmlns:a16="http://schemas.microsoft.com/office/drawing/2014/main" id="{BBD06316-4FAE-AB98-6EC2-516CDD3AC834}"/>
              </a:ext>
            </a:extLst>
          </p:cNvPr>
          <p:cNvSpPr>
            <a:spLocks noGrp="1"/>
          </p:cNvSpPr>
          <p:nvPr>
            <p:ph type="sldNum" sz="quarter" idx="12"/>
          </p:nvPr>
        </p:nvSpPr>
        <p:spPr/>
        <p:txBody>
          <a:bodyPr/>
          <a:lstStyle/>
          <a:p>
            <a:fld id="{43507AEB-23B8-F142-83A3-458C56B10093}" type="slidenum">
              <a:rPr lang="en-US" smtClean="0"/>
              <a:t>129</a:t>
            </a:fld>
            <a:endParaRPr lang="en-US"/>
          </a:p>
        </p:txBody>
      </p:sp>
    </p:spTree>
    <p:extLst>
      <p:ext uri="{BB962C8B-B14F-4D97-AF65-F5344CB8AC3E}">
        <p14:creationId xmlns:p14="http://schemas.microsoft.com/office/powerpoint/2010/main" val="22517585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FitSM process model: Key subjects (5/5)</a:t>
            </a:r>
            <a:endParaRPr lang="en-GB" dirty="0"/>
          </a:p>
        </p:txBody>
      </p:sp>
      <p:sp>
        <p:nvSpPr>
          <p:cNvPr id="3" name="Inhaltsplatzhalter 2"/>
          <p:cNvSpPr>
            <a:spLocks noGrp="1"/>
          </p:cNvSpPr>
          <p:nvPr>
            <p:ph idx="1"/>
          </p:nvPr>
        </p:nvSpPr>
        <p:spPr>
          <a:xfrm>
            <a:off x="1692831" y="1696598"/>
            <a:ext cx="9992238" cy="4626019"/>
          </a:xfrm>
        </p:spPr>
        <p:txBody>
          <a:bodyPr>
            <a:normAutofit/>
          </a:bodyPr>
          <a:lstStyle/>
          <a:p>
            <a:r>
              <a:rPr lang="en-GB" sz="2400" dirty="0"/>
              <a:t>Release &amp; Deployment Management:</a:t>
            </a:r>
          </a:p>
          <a:p>
            <a:pPr lvl="1"/>
            <a:r>
              <a:rPr lang="de-DE" sz="2000" dirty="0"/>
              <a:t>Bundle </a:t>
            </a:r>
            <a:r>
              <a:rPr lang="de-DE" sz="2000" dirty="0" err="1"/>
              <a:t>changes</a:t>
            </a:r>
            <a:r>
              <a:rPr lang="de-DE" sz="2000" dirty="0"/>
              <a:t> </a:t>
            </a:r>
            <a:r>
              <a:rPr lang="de-DE" sz="2000" dirty="0" err="1"/>
              <a:t>into</a:t>
            </a:r>
            <a:r>
              <a:rPr lang="de-DE" sz="2000" dirty="0"/>
              <a:t> </a:t>
            </a:r>
            <a:r>
              <a:rPr lang="de-DE" sz="2000" dirty="0" err="1"/>
              <a:t>releases</a:t>
            </a:r>
            <a:endParaRPr lang="de-DE" sz="2000" dirty="0"/>
          </a:p>
          <a:p>
            <a:pPr lvl="1"/>
            <a:r>
              <a:rPr lang="en-US" sz="2000" dirty="0"/>
              <a:t>Plan, build, test and deploy releases and the connected changes</a:t>
            </a:r>
          </a:p>
          <a:p>
            <a:pPr lvl="1"/>
            <a:r>
              <a:rPr lang="en-US" sz="2000" dirty="0"/>
              <a:t>Deal with unsuccessful deployment</a:t>
            </a:r>
          </a:p>
          <a:p>
            <a:endParaRPr lang="en-US" sz="2400" dirty="0"/>
          </a:p>
          <a:p>
            <a:r>
              <a:rPr lang="en-US" sz="2400" dirty="0"/>
              <a:t>Continual Service Improvement Management:</a:t>
            </a:r>
          </a:p>
          <a:p>
            <a:pPr lvl="1"/>
            <a:r>
              <a:rPr lang="de-DE" sz="2000" dirty="0"/>
              <a:t>Register and </a:t>
            </a:r>
            <a:r>
              <a:rPr lang="de-DE" sz="2000" dirty="0" err="1"/>
              <a:t>prioritise</a:t>
            </a:r>
            <a:r>
              <a:rPr lang="de-DE" sz="2000" dirty="0"/>
              <a:t> </a:t>
            </a:r>
            <a:r>
              <a:rPr lang="de-DE" sz="2000" dirty="0" err="1"/>
              <a:t>suggestions</a:t>
            </a:r>
            <a:r>
              <a:rPr lang="de-DE" sz="2000" dirty="0"/>
              <a:t> </a:t>
            </a:r>
            <a:r>
              <a:rPr lang="de-DE" sz="2000" dirty="0" err="1"/>
              <a:t>for</a:t>
            </a:r>
            <a:r>
              <a:rPr lang="de-DE" sz="2000" dirty="0"/>
              <a:t> </a:t>
            </a:r>
            <a:r>
              <a:rPr lang="de-DE" sz="2000" dirty="0" err="1"/>
              <a:t>improvements</a:t>
            </a:r>
            <a:endParaRPr lang="de-DE" sz="2000" dirty="0"/>
          </a:p>
          <a:p>
            <a:pPr lvl="1"/>
            <a:r>
              <a:rPr lang="de-DE" sz="2000" dirty="0"/>
              <a:t>Manage </a:t>
            </a:r>
            <a:r>
              <a:rPr lang="de-DE" sz="2000" dirty="0" err="1"/>
              <a:t>the</a:t>
            </a:r>
            <a:r>
              <a:rPr lang="de-DE" sz="2000" dirty="0"/>
              <a:t> </a:t>
            </a:r>
            <a:r>
              <a:rPr lang="de-DE" sz="2000" dirty="0" err="1"/>
              <a:t>decision</a:t>
            </a:r>
            <a:r>
              <a:rPr lang="de-DE" sz="2000" dirty="0"/>
              <a:t> on </a:t>
            </a:r>
            <a:r>
              <a:rPr lang="de-DE" sz="2000" dirty="0" err="1"/>
              <a:t>which</a:t>
            </a:r>
            <a:r>
              <a:rPr lang="de-DE" sz="2000" dirty="0"/>
              <a:t> </a:t>
            </a:r>
            <a:r>
              <a:rPr lang="de-DE" sz="2000" dirty="0" err="1"/>
              <a:t>improvements</a:t>
            </a:r>
            <a:r>
              <a:rPr lang="de-DE" sz="2000" dirty="0"/>
              <a:t> </a:t>
            </a:r>
            <a:r>
              <a:rPr lang="de-DE" sz="2000" dirty="0" err="1"/>
              <a:t>are</a:t>
            </a:r>
            <a:r>
              <a:rPr lang="de-DE" sz="2000" dirty="0"/>
              <a:t> </a:t>
            </a:r>
            <a:r>
              <a:rPr lang="de-DE" sz="2000" dirty="0" err="1"/>
              <a:t>to</a:t>
            </a:r>
            <a:r>
              <a:rPr lang="de-DE" sz="2000" dirty="0"/>
              <a:t> </a:t>
            </a:r>
            <a:r>
              <a:rPr lang="de-DE" sz="2000" dirty="0" err="1"/>
              <a:t>be</a:t>
            </a:r>
            <a:r>
              <a:rPr lang="de-DE" sz="2000" dirty="0"/>
              <a:t> </a:t>
            </a:r>
            <a:r>
              <a:rPr lang="de-DE" sz="2000" dirty="0" err="1"/>
              <a:t>implemented</a:t>
            </a:r>
            <a:endParaRPr lang="de-DE" sz="2000" dirty="0"/>
          </a:p>
          <a:p>
            <a:pPr lvl="1"/>
            <a:r>
              <a:rPr lang="en-US" sz="2000" dirty="0"/>
              <a:t>Track the progress and implementation of improvements</a:t>
            </a:r>
          </a:p>
        </p:txBody>
      </p:sp>
      <p:sp>
        <p:nvSpPr>
          <p:cNvPr id="4" name="Foliennummernplatzhalter 3"/>
          <p:cNvSpPr>
            <a:spLocks noGrp="1"/>
          </p:cNvSpPr>
          <p:nvPr>
            <p:ph type="sldNum" sz="quarter" idx="12"/>
          </p:nvPr>
        </p:nvSpPr>
        <p:spPr/>
        <p:txBody>
          <a:bodyPr/>
          <a:lstStyle/>
          <a:p>
            <a:fld id="{43507AEB-23B8-F142-83A3-458C56B10093}" type="slidenum">
              <a:rPr lang="en-US" smtClean="0"/>
              <a:t>13</a:t>
            </a:fld>
            <a:endParaRPr lang="en-US"/>
          </a:p>
        </p:txBody>
      </p:sp>
      <p:graphicFrame>
        <p:nvGraphicFramePr>
          <p:cNvPr id="6" name="Tabelle 5"/>
          <p:cNvGraphicFramePr>
            <a:graphicFrameLocks noGrp="1"/>
          </p:cNvGraphicFramePr>
          <p:nvPr>
            <p:extLst>
              <p:ext uri="{D42A27DB-BD31-4B8C-83A1-F6EECF244321}">
                <p14:modId xmlns:p14="http://schemas.microsoft.com/office/powerpoint/2010/main" val="60152277"/>
              </p:ext>
            </p:extLst>
          </p:nvPr>
        </p:nvGraphicFramePr>
        <p:xfrm>
          <a:off x="609604" y="1794111"/>
          <a:ext cx="1083227" cy="243840"/>
        </p:xfrm>
        <a:graphic>
          <a:graphicData uri="http://schemas.openxmlformats.org/drawingml/2006/table">
            <a:tbl>
              <a:tblPr firstRow="1" firstCol="1" bandRow="1"/>
              <a:tblGrid>
                <a:gridCol w="1083227">
                  <a:extLst>
                    <a:ext uri="{9D8B030D-6E8A-4147-A177-3AD203B41FA5}">
                      <a16:colId xmlns:a16="http://schemas.microsoft.com/office/drawing/2014/main" val="20000"/>
                    </a:ext>
                  </a:extLst>
                </a:gridCol>
              </a:tblGrid>
              <a:tr h="115111">
                <a:tc>
                  <a:txBody>
                    <a:bodyPr/>
                    <a:lstStyle/>
                    <a:p>
                      <a:pPr>
                        <a:spcBef>
                          <a:spcPts val="1000"/>
                        </a:spcBef>
                        <a:spcAft>
                          <a:spcPts val="0"/>
                        </a:spcAft>
                      </a:pPr>
                      <a:r>
                        <a:rPr lang="en-GB" sz="1600" dirty="0">
                          <a:solidFill>
                            <a:srgbClr val="FFFFFF"/>
                          </a:solidFill>
                          <a:effectLst/>
                          <a:latin typeface="Calibri"/>
                          <a:ea typeface="MS Gothic"/>
                          <a:cs typeface="Times New Roman"/>
                        </a:rPr>
                        <a:t>RDM</a:t>
                      </a:r>
                      <a:endParaRPr lang="de-DE" sz="1600" dirty="0">
                        <a:solidFill>
                          <a:srgbClr val="FFFFFF"/>
                        </a:solidFill>
                        <a:effectLst/>
                        <a:latin typeface="Calibri"/>
                        <a:ea typeface="MS Gothic"/>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B578C"/>
                    </a:solidFill>
                  </a:tcPr>
                </a:tc>
                <a:extLst>
                  <a:ext uri="{0D108BD9-81ED-4DB2-BD59-A6C34878D82A}">
                    <a16:rowId xmlns:a16="http://schemas.microsoft.com/office/drawing/2014/main" val="10000"/>
                  </a:ext>
                </a:extLst>
              </a:tr>
            </a:tbl>
          </a:graphicData>
        </a:graphic>
      </p:graphicFrame>
      <p:graphicFrame>
        <p:nvGraphicFramePr>
          <p:cNvPr id="7" name="Tabelle 6"/>
          <p:cNvGraphicFramePr>
            <a:graphicFrameLocks noGrp="1"/>
          </p:cNvGraphicFramePr>
          <p:nvPr>
            <p:extLst>
              <p:ext uri="{D42A27DB-BD31-4B8C-83A1-F6EECF244321}">
                <p14:modId xmlns:p14="http://schemas.microsoft.com/office/powerpoint/2010/main" val="533933035"/>
              </p:ext>
            </p:extLst>
          </p:nvPr>
        </p:nvGraphicFramePr>
        <p:xfrm>
          <a:off x="609601" y="3786700"/>
          <a:ext cx="1083227" cy="243840"/>
        </p:xfrm>
        <a:graphic>
          <a:graphicData uri="http://schemas.openxmlformats.org/drawingml/2006/table">
            <a:tbl>
              <a:tblPr firstRow="1" firstCol="1" bandRow="1"/>
              <a:tblGrid>
                <a:gridCol w="1083227">
                  <a:extLst>
                    <a:ext uri="{9D8B030D-6E8A-4147-A177-3AD203B41FA5}">
                      <a16:colId xmlns:a16="http://schemas.microsoft.com/office/drawing/2014/main" val="20000"/>
                    </a:ext>
                  </a:extLst>
                </a:gridCol>
              </a:tblGrid>
              <a:tr h="115111">
                <a:tc>
                  <a:txBody>
                    <a:bodyPr/>
                    <a:lstStyle/>
                    <a:p>
                      <a:pPr>
                        <a:spcBef>
                          <a:spcPts val="1000"/>
                        </a:spcBef>
                        <a:spcAft>
                          <a:spcPts val="0"/>
                        </a:spcAft>
                      </a:pPr>
                      <a:r>
                        <a:rPr lang="en-GB" sz="1600" dirty="0">
                          <a:solidFill>
                            <a:srgbClr val="FFFFFF"/>
                          </a:solidFill>
                          <a:effectLst/>
                          <a:latin typeface="Calibri"/>
                          <a:ea typeface="MS Gothic"/>
                          <a:cs typeface="Times New Roman"/>
                        </a:rPr>
                        <a:t>CSI</a:t>
                      </a:r>
                      <a:endParaRPr lang="de-DE" sz="1600" dirty="0">
                        <a:solidFill>
                          <a:srgbClr val="FFFFFF"/>
                        </a:solidFill>
                        <a:effectLst/>
                        <a:latin typeface="Calibri"/>
                        <a:ea typeface="MS Gothic"/>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B578C"/>
                    </a:solidFill>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1584342718"/>
      </p:ext>
    </p:extLst>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D6FF015-0F51-56B5-73DD-DE81D3A2EF4C}"/>
              </a:ext>
            </a:extLst>
          </p:cNvPr>
          <p:cNvSpPr>
            <a:spLocks noGrp="1"/>
          </p:cNvSpPr>
          <p:nvPr>
            <p:ph type="title"/>
          </p:nvPr>
        </p:nvSpPr>
        <p:spPr/>
        <p:txBody>
          <a:bodyPr/>
          <a:lstStyle/>
          <a:p>
            <a:r>
              <a:rPr lang="en-GB" dirty="0"/>
              <a:t>FitSM-6: Maturity and capability assessment tool</a:t>
            </a:r>
          </a:p>
        </p:txBody>
      </p:sp>
      <p:sp>
        <p:nvSpPr>
          <p:cNvPr id="3" name="Inhaltsplatzhalter 2">
            <a:extLst>
              <a:ext uri="{FF2B5EF4-FFF2-40B4-BE49-F238E27FC236}">
                <a16:creationId xmlns:a16="http://schemas.microsoft.com/office/drawing/2014/main" id="{2F0BC048-E45A-DCA4-9924-4ADEC2A2B830}"/>
              </a:ext>
            </a:extLst>
          </p:cNvPr>
          <p:cNvSpPr>
            <a:spLocks noGrp="1"/>
          </p:cNvSpPr>
          <p:nvPr>
            <p:ph idx="1"/>
          </p:nvPr>
        </p:nvSpPr>
        <p:spPr>
          <a:xfrm>
            <a:off x="609600" y="1696598"/>
            <a:ext cx="8128000" cy="4626019"/>
          </a:xfrm>
        </p:spPr>
        <p:txBody>
          <a:bodyPr>
            <a:normAutofit/>
          </a:bodyPr>
          <a:lstStyle/>
          <a:p>
            <a:r>
              <a:rPr lang="en-US" dirty="0"/>
              <a:t>FitSM-6 is an easy-to-use tool (Excel-based) to assess the capability levels of ITSM processes and derive the overall maturity level of the SMS in a specific context of application</a:t>
            </a:r>
          </a:p>
          <a:p>
            <a:r>
              <a:rPr lang="en-US" dirty="0"/>
              <a:t>Per requirement in FitSM-1: State descriptions for each of the capability levels 1, 2 and 3 – for the specific context of the given requirement</a:t>
            </a:r>
          </a:p>
        </p:txBody>
      </p:sp>
      <p:sp>
        <p:nvSpPr>
          <p:cNvPr id="4" name="Foliennummernplatzhalter 3">
            <a:extLst>
              <a:ext uri="{FF2B5EF4-FFF2-40B4-BE49-F238E27FC236}">
                <a16:creationId xmlns:a16="http://schemas.microsoft.com/office/drawing/2014/main" id="{BBD06316-4FAE-AB98-6EC2-516CDD3AC834}"/>
              </a:ext>
            </a:extLst>
          </p:cNvPr>
          <p:cNvSpPr>
            <a:spLocks noGrp="1"/>
          </p:cNvSpPr>
          <p:nvPr>
            <p:ph type="sldNum" sz="quarter" idx="12"/>
          </p:nvPr>
        </p:nvSpPr>
        <p:spPr/>
        <p:txBody>
          <a:bodyPr/>
          <a:lstStyle/>
          <a:p>
            <a:fld id="{43507AEB-23B8-F142-83A3-458C56B10093}" type="slidenum">
              <a:rPr lang="en-US" smtClean="0"/>
              <a:t>130</a:t>
            </a:fld>
            <a:endParaRPr lang="en-US"/>
          </a:p>
        </p:txBody>
      </p:sp>
      <p:graphicFrame>
        <p:nvGraphicFramePr>
          <p:cNvPr id="9" name="Inhaltsplatzhalter 4">
            <a:extLst>
              <a:ext uri="{FF2B5EF4-FFF2-40B4-BE49-F238E27FC236}">
                <a16:creationId xmlns:a16="http://schemas.microsoft.com/office/drawing/2014/main" id="{873ECEEC-F9BB-CB02-F9E4-60A96F13EE8B}"/>
              </a:ext>
            </a:extLst>
          </p:cNvPr>
          <p:cNvGraphicFramePr>
            <a:graphicFrameLocks/>
          </p:cNvGraphicFramePr>
          <p:nvPr>
            <p:extLst>
              <p:ext uri="{D42A27DB-BD31-4B8C-83A1-F6EECF244321}">
                <p14:modId xmlns:p14="http://schemas.microsoft.com/office/powerpoint/2010/main" val="3739297332"/>
              </p:ext>
            </p:extLst>
          </p:nvPr>
        </p:nvGraphicFramePr>
        <p:xfrm>
          <a:off x="8220891" y="1588694"/>
          <a:ext cx="4110446" cy="462601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47434007"/>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a:t>Management review</a:t>
            </a:r>
          </a:p>
        </p:txBody>
      </p:sp>
      <p:sp>
        <p:nvSpPr>
          <p:cNvPr id="4" name="Foliennummernplatzhalter 3"/>
          <p:cNvSpPr>
            <a:spLocks noGrp="1"/>
          </p:cNvSpPr>
          <p:nvPr>
            <p:ph type="sldNum" sz="quarter" idx="12"/>
          </p:nvPr>
        </p:nvSpPr>
        <p:spPr/>
        <p:txBody>
          <a:bodyPr/>
          <a:lstStyle/>
          <a:p>
            <a:fld id="{43507AEB-23B8-F142-83A3-458C56B10093}" type="slidenum">
              <a:rPr lang="en-US" smtClean="0"/>
              <a:pPr/>
              <a:t>131</a:t>
            </a:fld>
            <a:endParaRPr lang="en-US"/>
          </a:p>
        </p:txBody>
      </p:sp>
      <p:sp>
        <p:nvSpPr>
          <p:cNvPr id="6" name="Eine Ecke des Rechtecks schneiden 5"/>
          <p:cNvSpPr/>
          <p:nvPr/>
        </p:nvSpPr>
        <p:spPr>
          <a:xfrm>
            <a:off x="2895601" y="3933700"/>
            <a:ext cx="6400800" cy="1705100"/>
          </a:xfrm>
          <a:prstGeom prst="snip1Rect">
            <a:avLst/>
          </a:prstGeom>
          <a:solidFill>
            <a:schemeClr val="accent1">
              <a:lumMod val="60000"/>
              <a:lumOff val="40000"/>
              <a:alpha val="37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sp>
        <p:nvSpPr>
          <p:cNvPr id="7" name="Rechteck 6"/>
          <p:cNvSpPr/>
          <p:nvPr/>
        </p:nvSpPr>
        <p:spPr>
          <a:xfrm>
            <a:off x="2969740" y="4040795"/>
            <a:ext cx="1706246" cy="32951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Topics</a:t>
            </a:r>
          </a:p>
        </p:txBody>
      </p:sp>
      <p:sp>
        <p:nvSpPr>
          <p:cNvPr id="8" name="Rechteck 7"/>
          <p:cNvSpPr/>
          <p:nvPr/>
        </p:nvSpPr>
        <p:spPr>
          <a:xfrm>
            <a:off x="2969743" y="4448462"/>
            <a:ext cx="6233017" cy="369332"/>
          </a:xfrm>
          <a:prstGeom prst="rect">
            <a:avLst/>
          </a:prstGeom>
        </p:spPr>
        <p:txBody>
          <a:bodyPr wrap="square">
            <a:spAutoFit/>
          </a:bodyPr>
          <a:lstStyle/>
          <a:p>
            <a:r>
              <a:rPr lang="en-GB" dirty="0"/>
              <a:t>Capability vs. maturity, capability and maturity model, FitSM-6</a:t>
            </a:r>
          </a:p>
        </p:txBody>
      </p:sp>
    </p:spTree>
    <p:extLst>
      <p:ext uri="{BB962C8B-B14F-4D97-AF65-F5344CB8AC3E}">
        <p14:creationId xmlns:p14="http://schemas.microsoft.com/office/powerpoint/2010/main" val="2982750787"/>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D6FF015-0F51-56B5-73DD-DE81D3A2EF4C}"/>
              </a:ext>
            </a:extLst>
          </p:cNvPr>
          <p:cNvSpPr>
            <a:spLocks noGrp="1"/>
          </p:cNvSpPr>
          <p:nvPr>
            <p:ph type="title"/>
          </p:nvPr>
        </p:nvSpPr>
        <p:spPr/>
        <p:txBody>
          <a:bodyPr/>
          <a:lstStyle/>
          <a:p>
            <a:r>
              <a:rPr lang="en-GB" dirty="0"/>
              <a:t>Management review</a:t>
            </a:r>
          </a:p>
        </p:txBody>
      </p:sp>
      <p:sp>
        <p:nvSpPr>
          <p:cNvPr id="3" name="Inhaltsplatzhalter 2">
            <a:extLst>
              <a:ext uri="{FF2B5EF4-FFF2-40B4-BE49-F238E27FC236}">
                <a16:creationId xmlns:a16="http://schemas.microsoft.com/office/drawing/2014/main" id="{2F0BC048-E45A-DCA4-9924-4ADEC2A2B830}"/>
              </a:ext>
            </a:extLst>
          </p:cNvPr>
          <p:cNvSpPr>
            <a:spLocks noGrp="1"/>
          </p:cNvSpPr>
          <p:nvPr>
            <p:ph idx="1"/>
          </p:nvPr>
        </p:nvSpPr>
        <p:spPr/>
        <p:txBody>
          <a:bodyPr>
            <a:normAutofit/>
          </a:bodyPr>
          <a:lstStyle/>
          <a:p>
            <a:r>
              <a:rPr lang="en-US" dirty="0"/>
              <a:t>Regular (often annual) review of the SMS by the SMS owner or another member of top management</a:t>
            </a:r>
          </a:p>
          <a:p>
            <a:r>
              <a:rPr lang="en-US" dirty="0"/>
              <a:t>Key questions:</a:t>
            </a:r>
          </a:p>
          <a:p>
            <a:pPr lvl="1"/>
            <a:r>
              <a:rPr lang="en-US" dirty="0"/>
              <a:t>Are policies and processes adequate and purposeful?</a:t>
            </a:r>
          </a:p>
          <a:p>
            <a:pPr lvl="1"/>
            <a:r>
              <a:rPr lang="en-US" dirty="0"/>
              <a:t>Which level of conformity has been achieved?</a:t>
            </a:r>
          </a:p>
          <a:p>
            <a:pPr lvl="1"/>
            <a:r>
              <a:rPr lang="en-US" dirty="0"/>
              <a:t>Is the SMS effective and efficient in its practical application?</a:t>
            </a:r>
          </a:p>
        </p:txBody>
      </p:sp>
      <p:sp>
        <p:nvSpPr>
          <p:cNvPr id="4" name="Foliennummernplatzhalter 3">
            <a:extLst>
              <a:ext uri="{FF2B5EF4-FFF2-40B4-BE49-F238E27FC236}">
                <a16:creationId xmlns:a16="http://schemas.microsoft.com/office/drawing/2014/main" id="{BBD06316-4FAE-AB98-6EC2-516CDD3AC834}"/>
              </a:ext>
            </a:extLst>
          </p:cNvPr>
          <p:cNvSpPr>
            <a:spLocks noGrp="1"/>
          </p:cNvSpPr>
          <p:nvPr>
            <p:ph type="sldNum" sz="quarter" idx="12"/>
          </p:nvPr>
        </p:nvSpPr>
        <p:spPr/>
        <p:txBody>
          <a:bodyPr/>
          <a:lstStyle/>
          <a:p>
            <a:fld id="{43507AEB-23B8-F142-83A3-458C56B10093}" type="slidenum">
              <a:rPr lang="en-US" smtClean="0"/>
              <a:t>132</a:t>
            </a:fld>
            <a:endParaRPr lang="en-US"/>
          </a:p>
        </p:txBody>
      </p:sp>
    </p:spTree>
    <p:extLst>
      <p:ext uri="{BB962C8B-B14F-4D97-AF65-F5344CB8AC3E}">
        <p14:creationId xmlns:p14="http://schemas.microsoft.com/office/powerpoint/2010/main" val="638276358"/>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D6FF015-0F51-56B5-73DD-DE81D3A2EF4C}"/>
              </a:ext>
            </a:extLst>
          </p:cNvPr>
          <p:cNvSpPr>
            <a:spLocks noGrp="1"/>
          </p:cNvSpPr>
          <p:nvPr>
            <p:ph type="title"/>
          </p:nvPr>
        </p:nvSpPr>
        <p:spPr/>
        <p:txBody>
          <a:bodyPr/>
          <a:lstStyle/>
          <a:p>
            <a:r>
              <a:rPr lang="en-GB" dirty="0"/>
              <a:t>Management review: Inputs and Outputs</a:t>
            </a:r>
          </a:p>
        </p:txBody>
      </p:sp>
      <p:graphicFrame>
        <p:nvGraphicFramePr>
          <p:cNvPr id="5" name="Inhaltsplatzhalter 4">
            <a:extLst>
              <a:ext uri="{FF2B5EF4-FFF2-40B4-BE49-F238E27FC236}">
                <a16:creationId xmlns:a16="http://schemas.microsoft.com/office/drawing/2014/main" id="{C815440D-50C3-08F8-E877-CA5F54144EDB}"/>
              </a:ext>
            </a:extLst>
          </p:cNvPr>
          <p:cNvGraphicFramePr>
            <a:graphicFrameLocks noGrp="1"/>
          </p:cNvGraphicFramePr>
          <p:nvPr>
            <p:ph idx="1"/>
            <p:extLst>
              <p:ext uri="{D42A27DB-BD31-4B8C-83A1-F6EECF244321}">
                <p14:modId xmlns:p14="http://schemas.microsoft.com/office/powerpoint/2010/main" val="2238430856"/>
              </p:ext>
            </p:extLst>
          </p:nvPr>
        </p:nvGraphicFramePr>
        <p:xfrm>
          <a:off x="609600" y="1696598"/>
          <a:ext cx="10972800" cy="462601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Foliennummernplatzhalter 3">
            <a:extLst>
              <a:ext uri="{FF2B5EF4-FFF2-40B4-BE49-F238E27FC236}">
                <a16:creationId xmlns:a16="http://schemas.microsoft.com/office/drawing/2014/main" id="{BBD06316-4FAE-AB98-6EC2-516CDD3AC834}"/>
              </a:ext>
            </a:extLst>
          </p:cNvPr>
          <p:cNvSpPr>
            <a:spLocks noGrp="1"/>
          </p:cNvSpPr>
          <p:nvPr>
            <p:ph type="sldNum" sz="quarter" idx="12"/>
          </p:nvPr>
        </p:nvSpPr>
        <p:spPr/>
        <p:txBody>
          <a:bodyPr/>
          <a:lstStyle/>
          <a:p>
            <a:fld id="{43507AEB-23B8-F142-83A3-458C56B10093}" type="slidenum">
              <a:rPr lang="en-US" smtClean="0"/>
              <a:t>133</a:t>
            </a:fld>
            <a:endParaRPr lang="en-US"/>
          </a:p>
        </p:txBody>
      </p:sp>
    </p:spTree>
    <p:extLst>
      <p:ext uri="{BB962C8B-B14F-4D97-AF65-F5344CB8AC3E}">
        <p14:creationId xmlns:p14="http://schemas.microsoft.com/office/powerpoint/2010/main" val="42090168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a:extLst>
              <a:ext uri="{FF2B5EF4-FFF2-40B4-BE49-F238E27FC236}">
                <a16:creationId xmlns:a16="http://schemas.microsoft.com/office/drawing/2014/main" id="{8C7B70C3-1882-09A3-C2B8-64732E580F6E}"/>
              </a:ext>
            </a:extLst>
          </p:cNvPr>
          <p:cNvSpPr>
            <a:spLocks noGrp="1"/>
          </p:cNvSpPr>
          <p:nvPr>
            <p:ph type="title"/>
          </p:nvPr>
        </p:nvSpPr>
        <p:spPr/>
        <p:txBody>
          <a:bodyPr/>
          <a:lstStyle/>
          <a:p>
            <a:r>
              <a:rPr lang="en-GB" dirty="0"/>
              <a:t>FitSM: General aspects of an SMS (1/3)</a:t>
            </a:r>
          </a:p>
        </p:txBody>
      </p:sp>
      <p:sp>
        <p:nvSpPr>
          <p:cNvPr id="6" name="Inhaltsplatzhalter 5">
            <a:extLst>
              <a:ext uri="{FF2B5EF4-FFF2-40B4-BE49-F238E27FC236}">
                <a16:creationId xmlns:a16="http://schemas.microsoft.com/office/drawing/2014/main" id="{121FCD26-008D-A4C2-E483-236D0623ABE8}"/>
              </a:ext>
            </a:extLst>
          </p:cNvPr>
          <p:cNvSpPr>
            <a:spLocks noGrp="1"/>
          </p:cNvSpPr>
          <p:nvPr>
            <p:ph idx="1"/>
          </p:nvPr>
        </p:nvSpPr>
        <p:spPr/>
        <p:txBody>
          <a:bodyPr/>
          <a:lstStyle/>
          <a:p>
            <a:r>
              <a:rPr lang="en-GB" dirty="0"/>
              <a:t>General aspects of a service management system (SMS) cover all topics that are </a:t>
            </a:r>
            <a:r>
              <a:rPr lang="en-GB" b="1" dirty="0"/>
              <a:t>not directly related to a specific ITSM process</a:t>
            </a:r>
            <a:r>
              <a:rPr lang="en-GB" dirty="0"/>
              <a:t>.</a:t>
            </a:r>
          </a:p>
          <a:p>
            <a:r>
              <a:rPr lang="en-GB" dirty="0"/>
              <a:t>Topics to be considered:</a:t>
            </a:r>
          </a:p>
          <a:p>
            <a:pPr lvl="1"/>
            <a:endParaRPr lang="en-GB" dirty="0"/>
          </a:p>
        </p:txBody>
      </p:sp>
      <p:sp>
        <p:nvSpPr>
          <p:cNvPr id="4" name="Foliennummernplatzhalter 3">
            <a:extLst>
              <a:ext uri="{FF2B5EF4-FFF2-40B4-BE49-F238E27FC236}">
                <a16:creationId xmlns:a16="http://schemas.microsoft.com/office/drawing/2014/main" id="{CAD5F96A-8B29-966D-2214-081089404BB6}"/>
              </a:ext>
            </a:extLst>
          </p:cNvPr>
          <p:cNvSpPr>
            <a:spLocks noGrp="1"/>
          </p:cNvSpPr>
          <p:nvPr>
            <p:ph type="sldNum" sz="quarter" idx="12"/>
          </p:nvPr>
        </p:nvSpPr>
        <p:spPr/>
        <p:txBody>
          <a:bodyPr/>
          <a:lstStyle/>
          <a:p>
            <a:fld id="{43507AEB-23B8-F142-83A3-458C56B10093}" type="slidenum">
              <a:rPr lang="en-US" smtClean="0"/>
              <a:t>14</a:t>
            </a:fld>
            <a:endParaRPr lang="en-US"/>
          </a:p>
        </p:txBody>
      </p:sp>
      <p:sp>
        <p:nvSpPr>
          <p:cNvPr id="7" name="Rechteck 6">
            <a:extLst>
              <a:ext uri="{FF2B5EF4-FFF2-40B4-BE49-F238E27FC236}">
                <a16:creationId xmlns:a16="http://schemas.microsoft.com/office/drawing/2014/main" id="{D55B347C-63BB-3469-9CD6-BA40B19D4FBF}"/>
              </a:ext>
            </a:extLst>
          </p:cNvPr>
          <p:cNvSpPr/>
          <p:nvPr/>
        </p:nvSpPr>
        <p:spPr>
          <a:xfrm>
            <a:off x="3460359" y="3297171"/>
            <a:ext cx="5040000" cy="256892"/>
          </a:xfrm>
          <a:prstGeom prst="rect">
            <a:avLst/>
          </a:prstGeom>
          <a:ln>
            <a:solidFill>
              <a:schemeClr val="tx2">
                <a:lumMod val="75000"/>
              </a:schemeClr>
            </a:solidFill>
          </a:ln>
        </p:spPr>
        <p:style>
          <a:lnRef idx="3">
            <a:schemeClr val="lt1"/>
          </a:lnRef>
          <a:fillRef idx="1">
            <a:schemeClr val="accent1"/>
          </a:fillRef>
          <a:effectRef idx="1">
            <a:schemeClr val="accent1"/>
          </a:effectRef>
          <a:fontRef idx="minor">
            <a:schemeClr val="lt1"/>
          </a:fontRef>
        </p:style>
        <p:txBody>
          <a:bodyPr numCol="1" rtlCol="0" anchor="ctr"/>
          <a:lstStyle/>
          <a:p>
            <a:pPr lvl="0" algn="ctr"/>
            <a:r>
              <a:rPr lang="en-US" sz="1400" b="1" dirty="0"/>
              <a:t>Top Management Commitment &amp; Accountability (MCA)</a:t>
            </a:r>
            <a:endParaRPr lang="en-GB" sz="1400" b="1" dirty="0"/>
          </a:p>
        </p:txBody>
      </p:sp>
      <p:sp>
        <p:nvSpPr>
          <p:cNvPr id="8" name="Rechteck 7">
            <a:extLst>
              <a:ext uri="{FF2B5EF4-FFF2-40B4-BE49-F238E27FC236}">
                <a16:creationId xmlns:a16="http://schemas.microsoft.com/office/drawing/2014/main" id="{59961612-4AD3-5074-3F88-6DAF1997831A}"/>
              </a:ext>
            </a:extLst>
          </p:cNvPr>
          <p:cNvSpPr/>
          <p:nvPr/>
        </p:nvSpPr>
        <p:spPr>
          <a:xfrm>
            <a:off x="3460359" y="3671272"/>
            <a:ext cx="5040000" cy="256892"/>
          </a:xfrm>
          <a:prstGeom prst="rect">
            <a:avLst/>
          </a:prstGeom>
          <a:ln>
            <a:solidFill>
              <a:schemeClr val="tx2">
                <a:lumMod val="75000"/>
              </a:schemeClr>
            </a:solidFill>
          </a:ln>
        </p:spPr>
        <p:style>
          <a:lnRef idx="3">
            <a:schemeClr val="lt1"/>
          </a:lnRef>
          <a:fillRef idx="1">
            <a:schemeClr val="accent1"/>
          </a:fillRef>
          <a:effectRef idx="1">
            <a:schemeClr val="accent1"/>
          </a:effectRef>
          <a:fontRef idx="minor">
            <a:schemeClr val="lt1"/>
          </a:fontRef>
        </p:style>
        <p:txBody>
          <a:bodyPr numCol="1" rtlCol="0" anchor="ctr"/>
          <a:lstStyle/>
          <a:p>
            <a:pPr lvl="0" algn="ctr"/>
            <a:r>
              <a:rPr lang="en-GB" sz="1400" b="1" dirty="0"/>
              <a:t>Documentation (DOC)</a:t>
            </a:r>
          </a:p>
        </p:txBody>
      </p:sp>
      <p:sp>
        <p:nvSpPr>
          <p:cNvPr id="9" name="Rechteck 8">
            <a:extLst>
              <a:ext uri="{FF2B5EF4-FFF2-40B4-BE49-F238E27FC236}">
                <a16:creationId xmlns:a16="http://schemas.microsoft.com/office/drawing/2014/main" id="{B2EAE140-4BE4-4CDF-5EA6-BD3D2BA9268E}"/>
              </a:ext>
            </a:extLst>
          </p:cNvPr>
          <p:cNvSpPr/>
          <p:nvPr/>
        </p:nvSpPr>
        <p:spPr>
          <a:xfrm>
            <a:off x="3460359" y="4059199"/>
            <a:ext cx="5040000" cy="256892"/>
          </a:xfrm>
          <a:prstGeom prst="rect">
            <a:avLst/>
          </a:prstGeom>
          <a:ln>
            <a:solidFill>
              <a:schemeClr val="tx2">
                <a:lumMod val="75000"/>
              </a:schemeClr>
            </a:solidFill>
          </a:ln>
        </p:spPr>
        <p:style>
          <a:lnRef idx="3">
            <a:schemeClr val="lt1"/>
          </a:lnRef>
          <a:fillRef idx="1">
            <a:schemeClr val="accent1"/>
          </a:fillRef>
          <a:effectRef idx="1">
            <a:schemeClr val="accent1"/>
          </a:effectRef>
          <a:fontRef idx="minor">
            <a:schemeClr val="lt1"/>
          </a:fontRef>
        </p:style>
        <p:txBody>
          <a:bodyPr numCol="1" rtlCol="0" anchor="ctr"/>
          <a:lstStyle/>
          <a:p>
            <a:pPr lvl="0" algn="ctr"/>
            <a:r>
              <a:rPr lang="en-US" sz="1400" b="1" dirty="0"/>
              <a:t>Scope &amp; Stakeholders of IT Service Management (SCS)</a:t>
            </a:r>
            <a:endParaRPr lang="en-GB" sz="1400" b="1" dirty="0"/>
          </a:p>
        </p:txBody>
      </p:sp>
      <p:sp>
        <p:nvSpPr>
          <p:cNvPr id="10" name="Rechteck 9">
            <a:extLst>
              <a:ext uri="{FF2B5EF4-FFF2-40B4-BE49-F238E27FC236}">
                <a16:creationId xmlns:a16="http://schemas.microsoft.com/office/drawing/2014/main" id="{7D638E93-875D-2874-AC3B-6A12F86AE1E8}"/>
              </a:ext>
            </a:extLst>
          </p:cNvPr>
          <p:cNvSpPr/>
          <p:nvPr/>
        </p:nvSpPr>
        <p:spPr>
          <a:xfrm>
            <a:off x="3460359" y="4835053"/>
            <a:ext cx="5040000" cy="256892"/>
          </a:xfrm>
          <a:prstGeom prst="rect">
            <a:avLst/>
          </a:prstGeom>
          <a:ln>
            <a:solidFill>
              <a:schemeClr val="tx2">
                <a:lumMod val="75000"/>
              </a:schemeClr>
            </a:solidFill>
          </a:ln>
        </p:spPr>
        <p:style>
          <a:lnRef idx="3">
            <a:schemeClr val="lt1"/>
          </a:lnRef>
          <a:fillRef idx="1">
            <a:schemeClr val="accent1"/>
          </a:fillRef>
          <a:effectRef idx="1">
            <a:schemeClr val="accent1"/>
          </a:effectRef>
          <a:fontRef idx="minor">
            <a:schemeClr val="lt1"/>
          </a:fontRef>
        </p:style>
        <p:txBody>
          <a:bodyPr numCol="1" rtlCol="0" anchor="ctr"/>
          <a:lstStyle/>
          <a:p>
            <a:pPr lvl="0" algn="ctr"/>
            <a:r>
              <a:rPr lang="en-US" sz="1400" b="1" dirty="0"/>
              <a:t>Implementing IT Service Management (DO)</a:t>
            </a:r>
            <a:endParaRPr lang="en-GB" sz="1400" b="1" dirty="0"/>
          </a:p>
        </p:txBody>
      </p:sp>
      <p:sp>
        <p:nvSpPr>
          <p:cNvPr id="11" name="Rechteck 10">
            <a:extLst>
              <a:ext uri="{FF2B5EF4-FFF2-40B4-BE49-F238E27FC236}">
                <a16:creationId xmlns:a16="http://schemas.microsoft.com/office/drawing/2014/main" id="{5FB7DAD5-AA33-C903-9CED-09E329818F23}"/>
              </a:ext>
            </a:extLst>
          </p:cNvPr>
          <p:cNvSpPr/>
          <p:nvPr/>
        </p:nvSpPr>
        <p:spPr>
          <a:xfrm>
            <a:off x="3460359" y="5209154"/>
            <a:ext cx="5040000" cy="256892"/>
          </a:xfrm>
          <a:prstGeom prst="rect">
            <a:avLst/>
          </a:prstGeom>
          <a:ln>
            <a:solidFill>
              <a:schemeClr val="tx2">
                <a:lumMod val="75000"/>
              </a:schemeClr>
            </a:solidFill>
          </a:ln>
        </p:spPr>
        <p:style>
          <a:lnRef idx="3">
            <a:schemeClr val="lt1"/>
          </a:lnRef>
          <a:fillRef idx="1">
            <a:schemeClr val="accent1"/>
          </a:fillRef>
          <a:effectRef idx="1">
            <a:schemeClr val="accent1"/>
          </a:effectRef>
          <a:fontRef idx="minor">
            <a:schemeClr val="lt1"/>
          </a:fontRef>
        </p:style>
        <p:txBody>
          <a:bodyPr numCol="1" rtlCol="0" anchor="ctr"/>
          <a:lstStyle/>
          <a:p>
            <a:pPr lvl="0" algn="ctr"/>
            <a:r>
              <a:rPr lang="en-US" sz="1400" b="1" dirty="0"/>
              <a:t>Monitoring &amp; Reviewing IT Service Management (CHECK)</a:t>
            </a:r>
            <a:endParaRPr lang="en-GB" sz="1400" b="1" dirty="0"/>
          </a:p>
        </p:txBody>
      </p:sp>
      <p:sp>
        <p:nvSpPr>
          <p:cNvPr id="12" name="Rechteck 11">
            <a:extLst>
              <a:ext uri="{FF2B5EF4-FFF2-40B4-BE49-F238E27FC236}">
                <a16:creationId xmlns:a16="http://schemas.microsoft.com/office/drawing/2014/main" id="{DD886794-1681-1CC6-1C31-FEFE56B6874E}"/>
              </a:ext>
            </a:extLst>
          </p:cNvPr>
          <p:cNvSpPr/>
          <p:nvPr/>
        </p:nvSpPr>
        <p:spPr>
          <a:xfrm>
            <a:off x="3460359" y="5583255"/>
            <a:ext cx="5040000" cy="256892"/>
          </a:xfrm>
          <a:prstGeom prst="rect">
            <a:avLst/>
          </a:prstGeom>
          <a:ln>
            <a:solidFill>
              <a:schemeClr val="tx2">
                <a:lumMod val="75000"/>
              </a:schemeClr>
            </a:solidFill>
          </a:ln>
        </p:spPr>
        <p:style>
          <a:lnRef idx="3">
            <a:schemeClr val="lt1"/>
          </a:lnRef>
          <a:fillRef idx="1">
            <a:schemeClr val="accent1"/>
          </a:fillRef>
          <a:effectRef idx="1">
            <a:schemeClr val="accent1"/>
          </a:effectRef>
          <a:fontRef idx="minor">
            <a:schemeClr val="lt1"/>
          </a:fontRef>
        </p:style>
        <p:txBody>
          <a:bodyPr numCol="1" rtlCol="0" anchor="ctr"/>
          <a:lstStyle/>
          <a:p>
            <a:pPr lvl="0" algn="ctr"/>
            <a:r>
              <a:rPr lang="en-US" sz="1400" b="1" dirty="0"/>
              <a:t>Continually Improving IT Service Management (ACT)</a:t>
            </a:r>
            <a:endParaRPr lang="en-GB" sz="1400" b="1" dirty="0"/>
          </a:p>
        </p:txBody>
      </p:sp>
      <p:sp>
        <p:nvSpPr>
          <p:cNvPr id="13" name="Rechteck 12">
            <a:extLst>
              <a:ext uri="{FF2B5EF4-FFF2-40B4-BE49-F238E27FC236}">
                <a16:creationId xmlns:a16="http://schemas.microsoft.com/office/drawing/2014/main" id="{51527BF0-721F-AB62-14B9-3590E2DFB845}"/>
              </a:ext>
            </a:extLst>
          </p:cNvPr>
          <p:cNvSpPr/>
          <p:nvPr/>
        </p:nvSpPr>
        <p:spPr>
          <a:xfrm>
            <a:off x="3460359" y="4447126"/>
            <a:ext cx="5040000" cy="256892"/>
          </a:xfrm>
          <a:prstGeom prst="rect">
            <a:avLst/>
          </a:prstGeom>
          <a:ln>
            <a:solidFill>
              <a:schemeClr val="tx2">
                <a:lumMod val="75000"/>
              </a:schemeClr>
            </a:solidFill>
          </a:ln>
        </p:spPr>
        <p:style>
          <a:lnRef idx="3">
            <a:schemeClr val="lt1"/>
          </a:lnRef>
          <a:fillRef idx="1">
            <a:schemeClr val="accent1"/>
          </a:fillRef>
          <a:effectRef idx="1">
            <a:schemeClr val="accent1"/>
          </a:effectRef>
          <a:fontRef idx="minor">
            <a:schemeClr val="lt1"/>
          </a:fontRef>
        </p:style>
        <p:txBody>
          <a:bodyPr numCol="1" rtlCol="0" anchor="ctr"/>
          <a:lstStyle/>
          <a:p>
            <a:pPr lvl="0" algn="ctr"/>
            <a:r>
              <a:rPr lang="en-US" sz="1400" b="1" dirty="0"/>
              <a:t>Planning IT Service Management (PLAN)</a:t>
            </a:r>
            <a:endParaRPr lang="en-GB" sz="1400" b="1" dirty="0"/>
          </a:p>
        </p:txBody>
      </p:sp>
    </p:spTree>
    <p:extLst>
      <p:ext uri="{BB962C8B-B14F-4D97-AF65-F5344CB8AC3E}">
        <p14:creationId xmlns:p14="http://schemas.microsoft.com/office/powerpoint/2010/main" val="3541616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FitSM: General aspects of an SMS (2/3)</a:t>
            </a:r>
            <a:endParaRPr lang="en-GB" dirty="0"/>
          </a:p>
        </p:txBody>
      </p:sp>
      <p:sp>
        <p:nvSpPr>
          <p:cNvPr id="3" name="Inhaltsplatzhalter 2"/>
          <p:cNvSpPr>
            <a:spLocks noGrp="1"/>
          </p:cNvSpPr>
          <p:nvPr>
            <p:ph idx="1"/>
          </p:nvPr>
        </p:nvSpPr>
        <p:spPr>
          <a:xfrm>
            <a:off x="1692831" y="1696598"/>
            <a:ext cx="9992238" cy="4626019"/>
          </a:xfrm>
        </p:spPr>
        <p:txBody>
          <a:bodyPr>
            <a:normAutofit fontScale="77500" lnSpcReduction="20000"/>
          </a:bodyPr>
          <a:lstStyle/>
          <a:p>
            <a:r>
              <a:rPr lang="en-GB" dirty="0"/>
              <a:t>Top management commitment &amp; accountability:</a:t>
            </a:r>
          </a:p>
          <a:p>
            <a:pPr lvl="1"/>
            <a:r>
              <a:rPr lang="en-US" dirty="0"/>
              <a:t>Assign one individual to be accountable for the overall SMS</a:t>
            </a:r>
            <a:endParaRPr lang="en-GB" dirty="0"/>
          </a:p>
          <a:p>
            <a:pPr lvl="1"/>
            <a:r>
              <a:rPr lang="en-US" dirty="0"/>
              <a:t>Define and communicate goals</a:t>
            </a:r>
          </a:p>
          <a:p>
            <a:pPr lvl="1"/>
            <a:r>
              <a:rPr lang="en-US" dirty="0"/>
              <a:t>Define a general service management policy</a:t>
            </a:r>
          </a:p>
          <a:p>
            <a:pPr lvl="1"/>
            <a:r>
              <a:rPr lang="en-US" dirty="0"/>
              <a:t>Conduct management reviews</a:t>
            </a:r>
          </a:p>
          <a:p>
            <a:endParaRPr lang="en-US" dirty="0"/>
          </a:p>
          <a:p>
            <a:r>
              <a:rPr lang="en-US" dirty="0"/>
              <a:t>Documentation:</a:t>
            </a:r>
          </a:p>
          <a:p>
            <a:pPr lvl="1"/>
            <a:r>
              <a:rPr lang="en-GB" dirty="0"/>
              <a:t>Documentation to the extent necessary </a:t>
            </a:r>
            <a:r>
              <a:rPr lang="en-GB" sz="2400" dirty="0">
                <a:effectLst/>
                <a:latin typeface="Calibri"/>
                <a:ea typeface="MS Mincho"/>
                <a:cs typeface="Times New Roman"/>
              </a:rPr>
              <a:t>to support effective planning</a:t>
            </a:r>
            <a:r>
              <a:rPr lang="de-DE" sz="2400" dirty="0">
                <a:effectLst/>
                <a:latin typeface="Calibri"/>
                <a:ea typeface="MS Mincho"/>
                <a:cs typeface="Times New Roman"/>
              </a:rPr>
              <a:t>,</a:t>
            </a:r>
            <a:r>
              <a:rPr lang="de-DE" dirty="0">
                <a:latin typeface="Calibri"/>
                <a:ea typeface="MS Mincho"/>
                <a:cs typeface="Times New Roman"/>
              </a:rPr>
              <a:t> </a:t>
            </a:r>
            <a:r>
              <a:rPr lang="en-GB" dirty="0">
                <a:latin typeface="Calibri"/>
                <a:ea typeface="MS Mincho"/>
                <a:cs typeface="Times New Roman"/>
              </a:rPr>
              <a:t>including</a:t>
            </a:r>
            <a:r>
              <a:rPr lang="de-DE" dirty="0">
                <a:latin typeface="Calibri"/>
                <a:ea typeface="MS Mincho"/>
                <a:cs typeface="Times New Roman"/>
              </a:rPr>
              <a:t>:</a:t>
            </a:r>
          </a:p>
          <a:p>
            <a:pPr lvl="2"/>
            <a:r>
              <a:rPr lang="en-GB" dirty="0">
                <a:latin typeface="Calibri"/>
                <a:ea typeface="MS Mincho"/>
                <a:cs typeface="Times New Roman"/>
              </a:rPr>
              <a:t>General  service management policy</a:t>
            </a:r>
          </a:p>
          <a:p>
            <a:pPr lvl="2"/>
            <a:r>
              <a:rPr lang="en-US" dirty="0">
                <a:effectLst/>
                <a:latin typeface="Calibri"/>
                <a:ea typeface="MS Mincho"/>
                <a:cs typeface="Times New Roman"/>
              </a:rPr>
              <a:t>Service management plan and related plans (see GR4)</a:t>
            </a:r>
          </a:p>
          <a:p>
            <a:pPr lvl="2"/>
            <a:r>
              <a:rPr lang="en-US" dirty="0">
                <a:latin typeface="Calibri"/>
                <a:ea typeface="MS Mincho"/>
                <a:cs typeface="Times New Roman"/>
              </a:rPr>
              <a:t>D</a:t>
            </a:r>
            <a:r>
              <a:rPr lang="en-US" dirty="0">
                <a:effectLst/>
                <a:latin typeface="Calibri"/>
                <a:ea typeface="MS Mincho"/>
                <a:cs typeface="Times New Roman"/>
              </a:rPr>
              <a:t>efinitions of all service management processes (see PR1-PR14)</a:t>
            </a:r>
          </a:p>
          <a:p>
            <a:pPr lvl="1"/>
            <a:r>
              <a:rPr lang="en-US" dirty="0">
                <a:latin typeface="Calibri"/>
                <a:ea typeface="MS Mincho"/>
                <a:cs typeface="Times New Roman"/>
              </a:rPr>
              <a:t>C</a:t>
            </a:r>
            <a:r>
              <a:rPr lang="en-US" dirty="0">
                <a:effectLst/>
                <a:latin typeface="Calibri"/>
                <a:ea typeface="MS Mincho"/>
                <a:cs typeface="Times New Roman"/>
              </a:rPr>
              <a:t>ontrol of documentation, addressing as applicable:</a:t>
            </a:r>
          </a:p>
          <a:p>
            <a:pPr lvl="2"/>
            <a:r>
              <a:rPr lang="en-US" dirty="0">
                <a:effectLst/>
                <a:latin typeface="Calibri"/>
                <a:ea typeface="MS Mincho"/>
                <a:cs typeface="Times New Roman"/>
              </a:rPr>
              <a:t>Creation and approval</a:t>
            </a:r>
          </a:p>
          <a:p>
            <a:pPr lvl="2"/>
            <a:r>
              <a:rPr lang="en-US" dirty="0">
                <a:effectLst/>
                <a:latin typeface="Calibri"/>
                <a:ea typeface="MS Mincho"/>
                <a:cs typeface="Times New Roman"/>
              </a:rPr>
              <a:t>Communication and distribution</a:t>
            </a:r>
          </a:p>
          <a:p>
            <a:pPr lvl="2"/>
            <a:r>
              <a:rPr lang="en-US" dirty="0">
                <a:effectLst/>
                <a:latin typeface="Calibri"/>
                <a:ea typeface="MS Mincho"/>
                <a:cs typeface="Times New Roman"/>
              </a:rPr>
              <a:t>Review</a:t>
            </a:r>
          </a:p>
          <a:p>
            <a:pPr lvl="2"/>
            <a:r>
              <a:rPr lang="en-US" dirty="0">
                <a:effectLst/>
                <a:latin typeface="Calibri"/>
                <a:ea typeface="MS Mincho"/>
                <a:cs typeface="Times New Roman"/>
              </a:rPr>
              <a:t>Versioning and change tracking</a:t>
            </a:r>
          </a:p>
          <a:p>
            <a:pPr lvl="2"/>
            <a:endParaRPr lang="de-DE" dirty="0">
              <a:effectLst/>
              <a:latin typeface="Calibri"/>
              <a:ea typeface="MS Mincho"/>
              <a:cs typeface="Times New Roman"/>
            </a:endParaRPr>
          </a:p>
          <a:p>
            <a:pPr lvl="1"/>
            <a:endParaRPr lang="de-DE" dirty="0"/>
          </a:p>
        </p:txBody>
      </p:sp>
      <p:sp>
        <p:nvSpPr>
          <p:cNvPr id="4" name="Foliennummernplatzhalter 3"/>
          <p:cNvSpPr>
            <a:spLocks noGrp="1"/>
          </p:cNvSpPr>
          <p:nvPr>
            <p:ph type="sldNum" sz="quarter" idx="12"/>
          </p:nvPr>
        </p:nvSpPr>
        <p:spPr/>
        <p:txBody>
          <a:bodyPr/>
          <a:lstStyle/>
          <a:p>
            <a:fld id="{43507AEB-23B8-F142-83A3-458C56B10093}" type="slidenum">
              <a:rPr lang="en-US" smtClean="0"/>
              <a:t>15</a:t>
            </a:fld>
            <a:endParaRPr lang="en-US"/>
          </a:p>
        </p:txBody>
      </p:sp>
      <p:graphicFrame>
        <p:nvGraphicFramePr>
          <p:cNvPr id="6" name="Tabelle 5"/>
          <p:cNvGraphicFramePr>
            <a:graphicFrameLocks noGrp="1"/>
          </p:cNvGraphicFramePr>
          <p:nvPr/>
        </p:nvGraphicFramePr>
        <p:xfrm>
          <a:off x="609604" y="1707021"/>
          <a:ext cx="1083227" cy="243840"/>
        </p:xfrm>
        <a:graphic>
          <a:graphicData uri="http://schemas.openxmlformats.org/drawingml/2006/table">
            <a:tbl>
              <a:tblPr firstRow="1" firstCol="1" bandRow="1"/>
              <a:tblGrid>
                <a:gridCol w="1083227">
                  <a:extLst>
                    <a:ext uri="{9D8B030D-6E8A-4147-A177-3AD203B41FA5}">
                      <a16:colId xmlns:a16="http://schemas.microsoft.com/office/drawing/2014/main" val="20000"/>
                    </a:ext>
                  </a:extLst>
                </a:gridCol>
              </a:tblGrid>
              <a:tr h="115111">
                <a:tc>
                  <a:txBody>
                    <a:bodyPr/>
                    <a:lstStyle/>
                    <a:p>
                      <a:pPr>
                        <a:spcBef>
                          <a:spcPts val="1000"/>
                        </a:spcBef>
                        <a:spcAft>
                          <a:spcPts val="0"/>
                        </a:spcAft>
                      </a:pPr>
                      <a:r>
                        <a:rPr lang="en-GB" sz="1600" dirty="0">
                          <a:solidFill>
                            <a:srgbClr val="FFFFFF"/>
                          </a:solidFill>
                          <a:effectLst/>
                          <a:latin typeface="Calibri"/>
                          <a:ea typeface="MS Gothic"/>
                          <a:cs typeface="Times New Roman"/>
                        </a:rPr>
                        <a:t>GR1 MCA</a:t>
                      </a:r>
                      <a:endParaRPr lang="de-DE" sz="1600" dirty="0">
                        <a:solidFill>
                          <a:srgbClr val="FFFFFF"/>
                        </a:solidFill>
                        <a:effectLst/>
                        <a:latin typeface="Calibri"/>
                        <a:ea typeface="MS Gothic"/>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B578C"/>
                    </a:solidFill>
                  </a:tcPr>
                </a:tc>
                <a:extLst>
                  <a:ext uri="{0D108BD9-81ED-4DB2-BD59-A6C34878D82A}">
                    <a16:rowId xmlns:a16="http://schemas.microsoft.com/office/drawing/2014/main" val="10000"/>
                  </a:ext>
                </a:extLst>
              </a:tr>
            </a:tbl>
          </a:graphicData>
        </a:graphic>
      </p:graphicFrame>
      <p:graphicFrame>
        <p:nvGraphicFramePr>
          <p:cNvPr id="7" name="Tabelle 6"/>
          <p:cNvGraphicFramePr>
            <a:graphicFrameLocks noGrp="1"/>
          </p:cNvGraphicFramePr>
          <p:nvPr/>
        </p:nvGraphicFramePr>
        <p:xfrm>
          <a:off x="609601" y="3560288"/>
          <a:ext cx="1083227" cy="243840"/>
        </p:xfrm>
        <a:graphic>
          <a:graphicData uri="http://schemas.openxmlformats.org/drawingml/2006/table">
            <a:tbl>
              <a:tblPr firstRow="1" firstCol="1" bandRow="1"/>
              <a:tblGrid>
                <a:gridCol w="1083227">
                  <a:extLst>
                    <a:ext uri="{9D8B030D-6E8A-4147-A177-3AD203B41FA5}">
                      <a16:colId xmlns:a16="http://schemas.microsoft.com/office/drawing/2014/main" val="20000"/>
                    </a:ext>
                  </a:extLst>
                </a:gridCol>
              </a:tblGrid>
              <a:tr h="115111">
                <a:tc>
                  <a:txBody>
                    <a:bodyPr/>
                    <a:lstStyle/>
                    <a:p>
                      <a:pPr>
                        <a:spcBef>
                          <a:spcPts val="1000"/>
                        </a:spcBef>
                        <a:spcAft>
                          <a:spcPts val="0"/>
                        </a:spcAft>
                      </a:pPr>
                      <a:r>
                        <a:rPr lang="en-GB" sz="1600" dirty="0">
                          <a:solidFill>
                            <a:srgbClr val="FFFFFF"/>
                          </a:solidFill>
                          <a:effectLst/>
                          <a:latin typeface="Calibri"/>
                          <a:ea typeface="MS Gothic"/>
                          <a:cs typeface="Times New Roman"/>
                        </a:rPr>
                        <a:t>GR2 DOC</a:t>
                      </a:r>
                      <a:endParaRPr lang="de-DE" sz="1600" dirty="0">
                        <a:solidFill>
                          <a:srgbClr val="FFFFFF"/>
                        </a:solidFill>
                        <a:effectLst/>
                        <a:latin typeface="Calibri"/>
                        <a:ea typeface="MS Gothic"/>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B578C"/>
                    </a:solidFill>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39802280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FitSM: General aspects of an SMS (3/3)</a:t>
            </a:r>
            <a:endParaRPr lang="en-GB" dirty="0"/>
          </a:p>
        </p:txBody>
      </p:sp>
      <p:sp>
        <p:nvSpPr>
          <p:cNvPr id="3" name="Inhaltsplatzhalter 2"/>
          <p:cNvSpPr>
            <a:spLocks noGrp="1"/>
          </p:cNvSpPr>
          <p:nvPr>
            <p:ph idx="1"/>
          </p:nvPr>
        </p:nvSpPr>
        <p:spPr>
          <a:xfrm>
            <a:off x="1692828" y="1696598"/>
            <a:ext cx="10011492" cy="4626019"/>
          </a:xfrm>
        </p:spPr>
        <p:txBody>
          <a:bodyPr>
            <a:normAutofit fontScale="70000" lnSpcReduction="20000"/>
          </a:bodyPr>
          <a:lstStyle/>
          <a:p>
            <a:r>
              <a:rPr lang="en-GB" dirty="0"/>
              <a:t>Planning IT service management:</a:t>
            </a:r>
          </a:p>
          <a:p>
            <a:pPr lvl="1"/>
            <a:r>
              <a:rPr lang="en-GB" dirty="0"/>
              <a:t>Define the scope of the SMS</a:t>
            </a:r>
          </a:p>
          <a:p>
            <a:pPr lvl="1"/>
            <a:r>
              <a:rPr lang="en-GB" dirty="0"/>
              <a:t>Set the timeline for implementing service management processes (service management plan)</a:t>
            </a:r>
          </a:p>
          <a:p>
            <a:endParaRPr lang="en-GB" dirty="0"/>
          </a:p>
          <a:p>
            <a:r>
              <a:rPr lang="en-GB" dirty="0"/>
              <a:t>Implementing IT service management:</a:t>
            </a:r>
          </a:p>
          <a:p>
            <a:pPr lvl="1"/>
            <a:r>
              <a:rPr lang="en-GB" dirty="0"/>
              <a:t>Implement processes as planned</a:t>
            </a:r>
          </a:p>
          <a:p>
            <a:pPr lvl="1"/>
            <a:r>
              <a:rPr lang="en-GB" dirty="0"/>
              <a:t>Support and enforce practical application of defined processes</a:t>
            </a:r>
          </a:p>
          <a:p>
            <a:endParaRPr lang="en-GB" dirty="0"/>
          </a:p>
          <a:p>
            <a:r>
              <a:rPr lang="en-GB" dirty="0"/>
              <a:t>Monitoring &amp; reviewing IT service management:</a:t>
            </a:r>
          </a:p>
          <a:p>
            <a:pPr lvl="1"/>
            <a:r>
              <a:rPr lang="en-GB" dirty="0"/>
              <a:t>Monitor key performance indicators (KPIs) to evaluate effectiveness and efficiency</a:t>
            </a:r>
          </a:p>
          <a:p>
            <a:pPr lvl="1"/>
            <a:r>
              <a:rPr lang="en-GB" dirty="0"/>
              <a:t>Perform assessments and / or (internal) audits to determine the level of compliance</a:t>
            </a:r>
          </a:p>
          <a:p>
            <a:pPr lvl="1"/>
            <a:r>
              <a:rPr lang="en-GB" dirty="0"/>
              <a:t>Assess the organisational maturity</a:t>
            </a:r>
          </a:p>
          <a:p>
            <a:endParaRPr lang="en-GB" dirty="0"/>
          </a:p>
          <a:p>
            <a:r>
              <a:rPr lang="en-GB" dirty="0"/>
              <a:t>Continually improving IT service management:</a:t>
            </a:r>
          </a:p>
          <a:p>
            <a:pPr lvl="1"/>
            <a:r>
              <a:rPr lang="en-GB" dirty="0"/>
              <a:t>Identify </a:t>
            </a:r>
            <a:r>
              <a:rPr lang="en-US" dirty="0"/>
              <a:t>nonconformities and deviations from goals </a:t>
            </a:r>
            <a:endParaRPr lang="en-GB" dirty="0"/>
          </a:p>
          <a:p>
            <a:pPr lvl="1"/>
            <a:r>
              <a:rPr lang="en-GB" dirty="0"/>
              <a:t>Take action </a:t>
            </a:r>
            <a:r>
              <a:rPr lang="en-GB" dirty="0">
                <a:sym typeface="Wingdings" panose="05000000000000000000" pitchFamily="2" charset="2"/>
              </a:rPr>
              <a:t> Manage improvements through the CSI process (see PR14)</a:t>
            </a:r>
            <a:endParaRPr lang="en-GB" dirty="0"/>
          </a:p>
        </p:txBody>
      </p:sp>
      <p:sp>
        <p:nvSpPr>
          <p:cNvPr id="4" name="Foliennummernplatzhalter 3"/>
          <p:cNvSpPr>
            <a:spLocks noGrp="1"/>
          </p:cNvSpPr>
          <p:nvPr>
            <p:ph type="sldNum" sz="quarter" idx="12"/>
          </p:nvPr>
        </p:nvSpPr>
        <p:spPr/>
        <p:txBody>
          <a:bodyPr/>
          <a:lstStyle/>
          <a:p>
            <a:fld id="{43507AEB-23B8-F142-83A3-458C56B10093}" type="slidenum">
              <a:rPr lang="en-US" smtClean="0"/>
              <a:t>16</a:t>
            </a:fld>
            <a:endParaRPr lang="en-US"/>
          </a:p>
        </p:txBody>
      </p:sp>
      <p:graphicFrame>
        <p:nvGraphicFramePr>
          <p:cNvPr id="5" name="Tabelle 4"/>
          <p:cNvGraphicFramePr>
            <a:graphicFrameLocks noGrp="1"/>
          </p:cNvGraphicFramePr>
          <p:nvPr/>
        </p:nvGraphicFramePr>
        <p:xfrm>
          <a:off x="609604" y="1707707"/>
          <a:ext cx="1083227" cy="614680"/>
        </p:xfrm>
        <a:graphic>
          <a:graphicData uri="http://schemas.openxmlformats.org/drawingml/2006/table">
            <a:tbl>
              <a:tblPr firstRow="1" firstCol="1" bandRow="1"/>
              <a:tblGrid>
                <a:gridCol w="1083227">
                  <a:extLst>
                    <a:ext uri="{9D8B030D-6E8A-4147-A177-3AD203B41FA5}">
                      <a16:colId xmlns:a16="http://schemas.microsoft.com/office/drawing/2014/main" val="20000"/>
                    </a:ext>
                  </a:extLst>
                </a:gridCol>
              </a:tblGrid>
              <a:tr h="115111">
                <a:tc>
                  <a:txBody>
                    <a:bodyPr/>
                    <a:lstStyle/>
                    <a:p>
                      <a:pPr>
                        <a:spcBef>
                          <a:spcPts val="1000"/>
                        </a:spcBef>
                        <a:spcAft>
                          <a:spcPts val="0"/>
                        </a:spcAft>
                      </a:pPr>
                      <a:r>
                        <a:rPr lang="en-GB" sz="1600" dirty="0">
                          <a:solidFill>
                            <a:srgbClr val="FFFFFF"/>
                          </a:solidFill>
                          <a:effectLst/>
                          <a:latin typeface="Calibri"/>
                          <a:ea typeface="MS Gothic"/>
                          <a:cs typeface="Times New Roman"/>
                        </a:rPr>
                        <a:t>GR3 SCS</a:t>
                      </a:r>
                    </a:p>
                    <a:p>
                      <a:pPr>
                        <a:spcBef>
                          <a:spcPts val="1000"/>
                        </a:spcBef>
                        <a:spcAft>
                          <a:spcPts val="0"/>
                        </a:spcAft>
                      </a:pPr>
                      <a:r>
                        <a:rPr lang="en-GB" sz="1600" baseline="0" dirty="0">
                          <a:solidFill>
                            <a:srgbClr val="FFFFFF"/>
                          </a:solidFill>
                          <a:effectLst/>
                          <a:latin typeface="Calibri"/>
                          <a:ea typeface="MS Gothic"/>
                          <a:cs typeface="Times New Roman"/>
                        </a:rPr>
                        <a:t>GR4 PLAN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B578C"/>
                    </a:solidFill>
                  </a:tcPr>
                </a:tc>
                <a:extLst>
                  <a:ext uri="{0D108BD9-81ED-4DB2-BD59-A6C34878D82A}">
                    <a16:rowId xmlns:a16="http://schemas.microsoft.com/office/drawing/2014/main" val="10000"/>
                  </a:ext>
                </a:extLst>
              </a:tr>
            </a:tbl>
          </a:graphicData>
        </a:graphic>
      </p:graphicFrame>
      <p:graphicFrame>
        <p:nvGraphicFramePr>
          <p:cNvPr id="6" name="Tabelle 5"/>
          <p:cNvGraphicFramePr>
            <a:graphicFrameLocks noGrp="1"/>
          </p:cNvGraphicFramePr>
          <p:nvPr/>
        </p:nvGraphicFramePr>
        <p:xfrm>
          <a:off x="609602" y="2847882"/>
          <a:ext cx="1083227" cy="243840"/>
        </p:xfrm>
        <a:graphic>
          <a:graphicData uri="http://schemas.openxmlformats.org/drawingml/2006/table">
            <a:tbl>
              <a:tblPr firstRow="1" firstCol="1" bandRow="1"/>
              <a:tblGrid>
                <a:gridCol w="1083227">
                  <a:extLst>
                    <a:ext uri="{9D8B030D-6E8A-4147-A177-3AD203B41FA5}">
                      <a16:colId xmlns:a16="http://schemas.microsoft.com/office/drawing/2014/main" val="20000"/>
                    </a:ext>
                  </a:extLst>
                </a:gridCol>
              </a:tblGrid>
              <a:tr h="115111">
                <a:tc>
                  <a:txBody>
                    <a:bodyPr/>
                    <a:lstStyle/>
                    <a:p>
                      <a:pPr>
                        <a:spcBef>
                          <a:spcPts val="1000"/>
                        </a:spcBef>
                        <a:spcAft>
                          <a:spcPts val="0"/>
                        </a:spcAft>
                      </a:pPr>
                      <a:r>
                        <a:rPr lang="en-GB" sz="1600" dirty="0">
                          <a:solidFill>
                            <a:srgbClr val="FFFFFF"/>
                          </a:solidFill>
                          <a:effectLst/>
                          <a:latin typeface="Calibri"/>
                          <a:ea typeface="MS Gothic"/>
                          <a:cs typeface="Times New Roman"/>
                        </a:rPr>
                        <a:t>GR5 DO</a:t>
                      </a:r>
                      <a:endParaRPr lang="de-DE" sz="1600" dirty="0">
                        <a:solidFill>
                          <a:srgbClr val="FFFFFF"/>
                        </a:solidFill>
                        <a:effectLst/>
                        <a:latin typeface="Calibri"/>
                        <a:ea typeface="MS Gothic"/>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B578C"/>
                    </a:solidFill>
                  </a:tcPr>
                </a:tc>
                <a:extLst>
                  <a:ext uri="{0D108BD9-81ED-4DB2-BD59-A6C34878D82A}">
                    <a16:rowId xmlns:a16="http://schemas.microsoft.com/office/drawing/2014/main" val="10000"/>
                  </a:ext>
                </a:extLst>
              </a:tr>
            </a:tbl>
          </a:graphicData>
        </a:graphic>
      </p:graphicFrame>
      <p:graphicFrame>
        <p:nvGraphicFramePr>
          <p:cNvPr id="7" name="Tabelle 6"/>
          <p:cNvGraphicFramePr>
            <a:graphicFrameLocks noGrp="1"/>
          </p:cNvGraphicFramePr>
          <p:nvPr/>
        </p:nvGraphicFramePr>
        <p:xfrm>
          <a:off x="609603" y="3956141"/>
          <a:ext cx="1083227" cy="243840"/>
        </p:xfrm>
        <a:graphic>
          <a:graphicData uri="http://schemas.openxmlformats.org/drawingml/2006/table">
            <a:tbl>
              <a:tblPr firstRow="1" firstCol="1" bandRow="1"/>
              <a:tblGrid>
                <a:gridCol w="1083227">
                  <a:extLst>
                    <a:ext uri="{9D8B030D-6E8A-4147-A177-3AD203B41FA5}">
                      <a16:colId xmlns:a16="http://schemas.microsoft.com/office/drawing/2014/main" val="20000"/>
                    </a:ext>
                  </a:extLst>
                </a:gridCol>
              </a:tblGrid>
              <a:tr h="115111">
                <a:tc>
                  <a:txBody>
                    <a:bodyPr/>
                    <a:lstStyle/>
                    <a:p>
                      <a:pPr>
                        <a:spcBef>
                          <a:spcPts val="1000"/>
                        </a:spcBef>
                        <a:spcAft>
                          <a:spcPts val="0"/>
                        </a:spcAft>
                      </a:pPr>
                      <a:r>
                        <a:rPr lang="en-GB" sz="1600" dirty="0">
                          <a:solidFill>
                            <a:srgbClr val="FFFFFF"/>
                          </a:solidFill>
                          <a:effectLst/>
                          <a:latin typeface="Calibri"/>
                          <a:ea typeface="MS Gothic"/>
                          <a:cs typeface="Times New Roman"/>
                        </a:rPr>
                        <a:t>GR6 CHECK</a:t>
                      </a:r>
                      <a:endParaRPr lang="de-DE" sz="1600" dirty="0">
                        <a:solidFill>
                          <a:srgbClr val="FFFFFF"/>
                        </a:solidFill>
                        <a:effectLst/>
                        <a:latin typeface="Calibri"/>
                        <a:ea typeface="MS Gothic"/>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B578C"/>
                    </a:solidFill>
                  </a:tcPr>
                </a:tc>
                <a:extLst>
                  <a:ext uri="{0D108BD9-81ED-4DB2-BD59-A6C34878D82A}">
                    <a16:rowId xmlns:a16="http://schemas.microsoft.com/office/drawing/2014/main" val="10000"/>
                  </a:ext>
                </a:extLst>
              </a:tr>
            </a:tbl>
          </a:graphicData>
        </a:graphic>
      </p:graphicFrame>
      <p:graphicFrame>
        <p:nvGraphicFramePr>
          <p:cNvPr id="8" name="Tabelle 7"/>
          <p:cNvGraphicFramePr>
            <a:graphicFrameLocks noGrp="1"/>
          </p:cNvGraphicFramePr>
          <p:nvPr/>
        </p:nvGraphicFramePr>
        <p:xfrm>
          <a:off x="609601" y="5346963"/>
          <a:ext cx="1083227" cy="243840"/>
        </p:xfrm>
        <a:graphic>
          <a:graphicData uri="http://schemas.openxmlformats.org/drawingml/2006/table">
            <a:tbl>
              <a:tblPr firstRow="1" firstCol="1" bandRow="1"/>
              <a:tblGrid>
                <a:gridCol w="1083227">
                  <a:extLst>
                    <a:ext uri="{9D8B030D-6E8A-4147-A177-3AD203B41FA5}">
                      <a16:colId xmlns:a16="http://schemas.microsoft.com/office/drawing/2014/main" val="20000"/>
                    </a:ext>
                  </a:extLst>
                </a:gridCol>
              </a:tblGrid>
              <a:tr h="115111">
                <a:tc>
                  <a:txBody>
                    <a:bodyPr/>
                    <a:lstStyle/>
                    <a:p>
                      <a:pPr>
                        <a:spcBef>
                          <a:spcPts val="1000"/>
                        </a:spcBef>
                        <a:spcAft>
                          <a:spcPts val="0"/>
                        </a:spcAft>
                      </a:pPr>
                      <a:r>
                        <a:rPr lang="en-GB" sz="1600" dirty="0">
                          <a:solidFill>
                            <a:srgbClr val="FFFFFF"/>
                          </a:solidFill>
                          <a:effectLst/>
                          <a:latin typeface="Calibri"/>
                          <a:ea typeface="MS Gothic"/>
                          <a:cs typeface="Times New Roman"/>
                        </a:rPr>
                        <a:t>GR7 ACT</a:t>
                      </a:r>
                      <a:endParaRPr lang="de-DE" sz="1600" dirty="0">
                        <a:solidFill>
                          <a:srgbClr val="FFFFFF"/>
                        </a:solidFill>
                        <a:effectLst/>
                        <a:latin typeface="Calibri"/>
                        <a:ea typeface="MS Gothic"/>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B578C"/>
                    </a:solidFill>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90670461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60337FF-F2CD-F639-7572-C416862286E7}"/>
              </a:ext>
            </a:extLst>
          </p:cNvPr>
          <p:cNvSpPr>
            <a:spLocks noGrp="1"/>
          </p:cNvSpPr>
          <p:nvPr>
            <p:ph type="title"/>
          </p:nvPr>
        </p:nvSpPr>
        <p:spPr/>
        <p:txBody>
          <a:bodyPr/>
          <a:lstStyle/>
          <a:p>
            <a:r>
              <a:rPr lang="en-GB" dirty="0"/>
              <a:t>FitSM: Summary</a:t>
            </a:r>
          </a:p>
        </p:txBody>
      </p:sp>
      <p:sp>
        <p:nvSpPr>
          <p:cNvPr id="3" name="Inhaltsplatzhalter 2">
            <a:extLst>
              <a:ext uri="{FF2B5EF4-FFF2-40B4-BE49-F238E27FC236}">
                <a16:creationId xmlns:a16="http://schemas.microsoft.com/office/drawing/2014/main" id="{5FB502EF-9EF6-E793-F2EF-D608AE4FC886}"/>
              </a:ext>
            </a:extLst>
          </p:cNvPr>
          <p:cNvSpPr>
            <a:spLocks noGrp="1"/>
          </p:cNvSpPr>
          <p:nvPr>
            <p:ph idx="1"/>
          </p:nvPr>
        </p:nvSpPr>
        <p:spPr/>
        <p:txBody>
          <a:bodyPr>
            <a:normAutofit fontScale="92500" lnSpcReduction="10000"/>
          </a:bodyPr>
          <a:lstStyle/>
          <a:p>
            <a:r>
              <a:rPr lang="en-US" dirty="0"/>
              <a:t>FitSM is </a:t>
            </a:r>
            <a:r>
              <a:rPr lang="en-US" b="1" dirty="0"/>
              <a:t>compatible</a:t>
            </a:r>
            <a:r>
              <a:rPr lang="en-US" dirty="0"/>
              <a:t> with other IT service management frameworks and standards, such as ITIL and ISO/IEC 20000.</a:t>
            </a:r>
          </a:p>
          <a:p>
            <a:r>
              <a:rPr lang="en-US" dirty="0"/>
              <a:t>All parts of the FitSM standard are </a:t>
            </a:r>
            <a:r>
              <a:rPr lang="en-US" b="1" dirty="0"/>
              <a:t>freely available </a:t>
            </a:r>
            <a:r>
              <a:rPr lang="en-US" dirty="0"/>
              <a:t>under a Creative Commons license.</a:t>
            </a:r>
          </a:p>
          <a:p>
            <a:r>
              <a:rPr lang="en-US" dirty="0"/>
              <a:t>The FitSM process model, requirements, recommended activities and role model target a </a:t>
            </a:r>
            <a:r>
              <a:rPr lang="en-US" b="1" dirty="0"/>
              <a:t>lightweight and achievable </a:t>
            </a:r>
            <a:r>
              <a:rPr lang="en-US" dirty="0"/>
              <a:t>implementation of ITSM</a:t>
            </a:r>
          </a:p>
          <a:p>
            <a:r>
              <a:rPr lang="en-US" dirty="0"/>
              <a:t>The FitSM standard is applicable to </a:t>
            </a:r>
            <a:r>
              <a:rPr lang="en-US" b="1" dirty="0"/>
              <a:t>all types of </a:t>
            </a:r>
            <a:r>
              <a:rPr lang="en-US" b="1" dirty="0" err="1"/>
              <a:t>organisation</a:t>
            </a:r>
            <a:r>
              <a:rPr lang="en-US" b="1" dirty="0"/>
              <a:t> </a:t>
            </a:r>
            <a:r>
              <a:rPr lang="en-US" dirty="0"/>
              <a:t>(e.g. commercial enterprises, government agencies, non-profit organizations) that need to manage IT services.</a:t>
            </a:r>
          </a:p>
          <a:p>
            <a:r>
              <a:rPr lang="en-US" dirty="0"/>
              <a:t>FitSM is based on the key principles </a:t>
            </a:r>
            <a:r>
              <a:rPr lang="en-US" b="1" dirty="0"/>
              <a:t>practicality, consistency, sufficiency and extendibility.</a:t>
            </a:r>
            <a:endParaRPr lang="en-GB" b="1" dirty="0"/>
          </a:p>
        </p:txBody>
      </p:sp>
      <p:sp>
        <p:nvSpPr>
          <p:cNvPr id="4" name="Foliennummernplatzhalter 3">
            <a:extLst>
              <a:ext uri="{FF2B5EF4-FFF2-40B4-BE49-F238E27FC236}">
                <a16:creationId xmlns:a16="http://schemas.microsoft.com/office/drawing/2014/main" id="{6ED15DA3-89A6-D25B-65C7-71FC58D9712D}"/>
              </a:ext>
            </a:extLst>
          </p:cNvPr>
          <p:cNvSpPr>
            <a:spLocks noGrp="1"/>
          </p:cNvSpPr>
          <p:nvPr>
            <p:ph type="sldNum" sz="quarter" idx="12"/>
          </p:nvPr>
        </p:nvSpPr>
        <p:spPr/>
        <p:txBody>
          <a:bodyPr/>
          <a:lstStyle/>
          <a:p>
            <a:fld id="{43507AEB-23B8-F142-83A3-458C56B10093}" type="slidenum">
              <a:rPr lang="en-US" smtClean="0"/>
              <a:t>17</a:t>
            </a:fld>
            <a:endParaRPr lang="en-US"/>
          </a:p>
        </p:txBody>
      </p:sp>
    </p:spTree>
    <p:extLst>
      <p:ext uri="{BB962C8B-B14F-4D97-AF65-F5344CB8AC3E}">
        <p14:creationId xmlns:p14="http://schemas.microsoft.com/office/powerpoint/2010/main" val="89348378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dirty="0"/>
              <a:t>Training agenda</a:t>
            </a:r>
          </a:p>
        </p:txBody>
      </p:sp>
      <p:sp>
        <p:nvSpPr>
          <p:cNvPr id="3" name="Inhaltsplatzhalter 2"/>
          <p:cNvSpPr>
            <a:spLocks noGrp="1"/>
          </p:cNvSpPr>
          <p:nvPr>
            <p:ph idx="1"/>
          </p:nvPr>
        </p:nvSpPr>
        <p:spPr/>
        <p:txBody>
          <a:bodyPr/>
          <a:lstStyle/>
          <a:p>
            <a:r>
              <a:rPr lang="en-US" dirty="0">
                <a:solidFill>
                  <a:schemeClr val="bg1">
                    <a:lumMod val="65000"/>
                  </a:schemeClr>
                </a:solidFill>
              </a:rPr>
              <a:t>FitSM Foundation &amp; Advanced wrap-up</a:t>
            </a:r>
          </a:p>
          <a:p>
            <a:r>
              <a:rPr lang="en-US" b="1" dirty="0"/>
              <a:t>Standards, frameworks, concepts and practices related to IT service management</a:t>
            </a:r>
          </a:p>
          <a:p>
            <a:r>
              <a:rPr lang="en-US" dirty="0"/>
              <a:t>Leadership, governance, risk and compliance in IT service management</a:t>
            </a:r>
          </a:p>
          <a:p>
            <a:r>
              <a:rPr lang="en-US" dirty="0"/>
              <a:t>Planning and implementing services and IT service management (PLAN, DO)</a:t>
            </a:r>
          </a:p>
          <a:p>
            <a:r>
              <a:rPr lang="en-US" dirty="0"/>
              <a:t>Monitoring, reviewing, auditing and improving services and IT service management (CHECK, ACT)</a:t>
            </a:r>
          </a:p>
        </p:txBody>
      </p:sp>
      <p:sp>
        <p:nvSpPr>
          <p:cNvPr id="4" name="Foliennummernplatzhalter 3"/>
          <p:cNvSpPr>
            <a:spLocks noGrp="1"/>
          </p:cNvSpPr>
          <p:nvPr>
            <p:ph type="sldNum" sz="quarter" idx="12"/>
          </p:nvPr>
        </p:nvSpPr>
        <p:spPr/>
        <p:txBody>
          <a:bodyPr/>
          <a:lstStyle/>
          <a:p>
            <a:fld id="{43507AEB-23B8-F142-83A3-458C56B10093}" type="slidenum">
              <a:rPr lang="en-US" smtClean="0"/>
              <a:t>18</a:t>
            </a:fld>
            <a:endParaRPr lang="en-US"/>
          </a:p>
        </p:txBody>
      </p:sp>
    </p:spTree>
    <p:extLst>
      <p:ext uri="{BB962C8B-B14F-4D97-AF65-F5344CB8AC3E}">
        <p14:creationId xmlns:p14="http://schemas.microsoft.com/office/powerpoint/2010/main" val="48236241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noProof="0" dirty="0"/>
              <a:t>Management systems</a:t>
            </a:r>
            <a:endParaRPr lang="en-US" noProof="0" dirty="0"/>
          </a:p>
        </p:txBody>
      </p:sp>
      <p:sp>
        <p:nvSpPr>
          <p:cNvPr id="4" name="Foliennummernplatzhalter 3"/>
          <p:cNvSpPr>
            <a:spLocks noGrp="1"/>
          </p:cNvSpPr>
          <p:nvPr>
            <p:ph type="sldNum" sz="quarter" idx="12"/>
          </p:nvPr>
        </p:nvSpPr>
        <p:spPr/>
        <p:txBody>
          <a:bodyPr/>
          <a:lstStyle/>
          <a:p>
            <a:fld id="{43507AEB-23B8-F142-83A3-458C56B10093}" type="slidenum">
              <a:rPr lang="en-US" smtClean="0"/>
              <a:pPr/>
              <a:t>19</a:t>
            </a:fld>
            <a:endParaRPr lang="en-US"/>
          </a:p>
        </p:txBody>
      </p:sp>
      <p:sp>
        <p:nvSpPr>
          <p:cNvPr id="6" name="Eine Ecke des Rechtecks schneiden 5"/>
          <p:cNvSpPr/>
          <p:nvPr/>
        </p:nvSpPr>
        <p:spPr>
          <a:xfrm>
            <a:off x="2895601" y="3933700"/>
            <a:ext cx="6400800" cy="1705100"/>
          </a:xfrm>
          <a:prstGeom prst="snip1Rect">
            <a:avLst/>
          </a:prstGeom>
          <a:solidFill>
            <a:schemeClr val="accent1">
              <a:lumMod val="60000"/>
              <a:lumOff val="40000"/>
              <a:alpha val="37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sp>
        <p:nvSpPr>
          <p:cNvPr id="7" name="Rechteck 6"/>
          <p:cNvSpPr/>
          <p:nvPr/>
        </p:nvSpPr>
        <p:spPr>
          <a:xfrm>
            <a:off x="2969740" y="4040795"/>
            <a:ext cx="1706246" cy="32951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Topics</a:t>
            </a:r>
          </a:p>
        </p:txBody>
      </p:sp>
      <p:sp>
        <p:nvSpPr>
          <p:cNvPr id="8" name="Rechteck 7"/>
          <p:cNvSpPr/>
          <p:nvPr/>
        </p:nvSpPr>
        <p:spPr>
          <a:xfrm>
            <a:off x="2969743" y="4448462"/>
            <a:ext cx="6233017" cy="369332"/>
          </a:xfrm>
          <a:prstGeom prst="rect">
            <a:avLst/>
          </a:prstGeom>
        </p:spPr>
        <p:txBody>
          <a:bodyPr wrap="square">
            <a:spAutoFit/>
          </a:bodyPr>
          <a:lstStyle/>
          <a:p>
            <a:r>
              <a:rPr lang="en-GB" dirty="0"/>
              <a:t>Different types of management systems and related standards</a:t>
            </a:r>
          </a:p>
        </p:txBody>
      </p:sp>
    </p:spTree>
    <p:extLst>
      <p:ext uri="{BB962C8B-B14F-4D97-AF65-F5344CB8AC3E}">
        <p14:creationId xmlns:p14="http://schemas.microsoft.com/office/powerpoint/2010/main" val="19904696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dirty="0"/>
              <a:t>Purpose of this training</a:t>
            </a:r>
          </a:p>
        </p:txBody>
      </p:sp>
      <p:sp>
        <p:nvSpPr>
          <p:cNvPr id="3" name="Content Placeholder 2"/>
          <p:cNvSpPr>
            <a:spLocks noGrp="1"/>
          </p:cNvSpPr>
          <p:nvPr>
            <p:ph idx="1"/>
          </p:nvPr>
        </p:nvSpPr>
        <p:spPr/>
        <p:txBody>
          <a:bodyPr>
            <a:normAutofit/>
          </a:bodyPr>
          <a:lstStyle/>
          <a:p>
            <a:r>
              <a:rPr lang="en-US" noProof="0" dirty="0"/>
              <a:t>Become familiar with </a:t>
            </a:r>
          </a:p>
          <a:p>
            <a:pPr lvl="1"/>
            <a:r>
              <a:rPr lang="en-US" noProof="0" dirty="0"/>
              <a:t>knowledge (concepts, methods) vital to successfully implementing different aspects of IT service management (ITSM)</a:t>
            </a:r>
          </a:p>
          <a:p>
            <a:pPr lvl="1"/>
            <a:r>
              <a:rPr lang="en-US" dirty="0"/>
              <a:t>how to apply that knowledge in a service management system (SMS) which is aligned to the FitSM standard</a:t>
            </a:r>
          </a:p>
          <a:p>
            <a:endParaRPr lang="en-US" noProof="0" dirty="0"/>
          </a:p>
          <a:p>
            <a:r>
              <a:rPr lang="en-US" noProof="0" dirty="0"/>
              <a:t>Achieve the </a:t>
            </a:r>
            <a:r>
              <a:rPr lang="en-US" b="1" i="1" noProof="0" dirty="0"/>
              <a:t>Expert &amp; Auditor Level Certificate in </a:t>
            </a:r>
            <a:r>
              <a:rPr lang="en-US" b="1" i="1" dirty="0"/>
              <a:t>IT Service Management </a:t>
            </a:r>
            <a:r>
              <a:rPr lang="en-US" i="1" noProof="0" dirty="0"/>
              <a:t>according to FitSM</a:t>
            </a:r>
            <a:endParaRPr lang="en-US" noProof="0" dirty="0"/>
          </a:p>
        </p:txBody>
      </p:sp>
      <p:sp>
        <p:nvSpPr>
          <p:cNvPr id="4" name="Foliennummernplatzhalter 3"/>
          <p:cNvSpPr>
            <a:spLocks noGrp="1"/>
          </p:cNvSpPr>
          <p:nvPr>
            <p:ph type="sldNum" sz="quarter" idx="12"/>
          </p:nvPr>
        </p:nvSpPr>
        <p:spPr/>
        <p:txBody>
          <a:bodyPr/>
          <a:lstStyle/>
          <a:p>
            <a:fld id="{43507AEB-23B8-F142-83A3-458C56B10093}" type="slidenum">
              <a:rPr lang="en-US" smtClean="0"/>
              <a:t>2</a:t>
            </a:fld>
            <a:endParaRPr lang="en-US"/>
          </a:p>
        </p:txBody>
      </p:sp>
    </p:spTree>
    <p:extLst>
      <p:ext uri="{BB962C8B-B14F-4D97-AF65-F5344CB8AC3E}">
        <p14:creationId xmlns:p14="http://schemas.microsoft.com/office/powerpoint/2010/main" val="328547119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60337FF-F2CD-F639-7572-C416862286E7}"/>
              </a:ext>
            </a:extLst>
          </p:cNvPr>
          <p:cNvSpPr>
            <a:spLocks noGrp="1"/>
          </p:cNvSpPr>
          <p:nvPr>
            <p:ph type="title"/>
          </p:nvPr>
        </p:nvSpPr>
        <p:spPr/>
        <p:txBody>
          <a:bodyPr/>
          <a:lstStyle/>
          <a:p>
            <a:r>
              <a:rPr lang="en-GB" dirty="0"/>
              <a:t>Overview: Management systems</a:t>
            </a:r>
          </a:p>
        </p:txBody>
      </p:sp>
      <p:sp>
        <p:nvSpPr>
          <p:cNvPr id="3" name="Inhaltsplatzhalter 2">
            <a:extLst>
              <a:ext uri="{FF2B5EF4-FFF2-40B4-BE49-F238E27FC236}">
                <a16:creationId xmlns:a16="http://schemas.microsoft.com/office/drawing/2014/main" id="{5FB502EF-9EF6-E793-F2EF-D608AE4FC886}"/>
              </a:ext>
            </a:extLst>
          </p:cNvPr>
          <p:cNvSpPr>
            <a:spLocks noGrp="1"/>
          </p:cNvSpPr>
          <p:nvPr>
            <p:ph idx="1"/>
          </p:nvPr>
        </p:nvSpPr>
        <p:spPr/>
        <p:txBody>
          <a:bodyPr>
            <a:normAutofit fontScale="70000" lnSpcReduction="20000"/>
          </a:bodyPr>
          <a:lstStyle/>
          <a:p>
            <a:r>
              <a:rPr lang="en-GB" b="1" dirty="0"/>
              <a:t>Typical management systems include:</a:t>
            </a:r>
          </a:p>
          <a:p>
            <a:pPr lvl="1"/>
            <a:r>
              <a:rPr lang="en-GB" dirty="0"/>
              <a:t>Quality management system (QMS)</a:t>
            </a:r>
          </a:p>
          <a:p>
            <a:pPr lvl="1"/>
            <a:r>
              <a:rPr lang="en-GB" dirty="0"/>
              <a:t>Business continuity management system (BCMS)</a:t>
            </a:r>
          </a:p>
          <a:p>
            <a:pPr lvl="1"/>
            <a:r>
              <a:rPr lang="en-GB" dirty="0"/>
              <a:t>Information security management system (ISMS)</a:t>
            </a:r>
          </a:p>
          <a:p>
            <a:pPr lvl="1"/>
            <a:r>
              <a:rPr lang="en-US" dirty="0"/>
              <a:t>Occupational health and safety management system (OH&amp;S)</a:t>
            </a:r>
            <a:endParaRPr lang="en-GB" dirty="0"/>
          </a:p>
          <a:p>
            <a:pPr lvl="1"/>
            <a:r>
              <a:rPr lang="en-GB" dirty="0"/>
              <a:t>Environmental management system</a:t>
            </a:r>
          </a:p>
          <a:p>
            <a:pPr lvl="1"/>
            <a:r>
              <a:rPr lang="en-GB" dirty="0"/>
              <a:t>Sustainability management system</a:t>
            </a:r>
          </a:p>
          <a:p>
            <a:pPr lvl="1"/>
            <a:r>
              <a:rPr lang="en-GB" dirty="0"/>
              <a:t>Innovation management system</a:t>
            </a:r>
          </a:p>
          <a:p>
            <a:pPr lvl="1"/>
            <a:r>
              <a:rPr lang="en-GB" dirty="0"/>
              <a:t>Compliance management system</a:t>
            </a:r>
          </a:p>
          <a:p>
            <a:pPr lvl="1"/>
            <a:r>
              <a:rPr lang="en-GB" dirty="0"/>
              <a:t>(…)</a:t>
            </a:r>
          </a:p>
          <a:p>
            <a:r>
              <a:rPr lang="en-GB" dirty="0"/>
              <a:t>These may be complemented by </a:t>
            </a:r>
            <a:r>
              <a:rPr lang="en-GB" b="1" dirty="0"/>
              <a:t>sector-specific management systems</a:t>
            </a:r>
            <a:r>
              <a:rPr lang="en-GB" dirty="0"/>
              <a:t>, like:</a:t>
            </a:r>
          </a:p>
          <a:p>
            <a:pPr lvl="1"/>
            <a:r>
              <a:rPr lang="en-US" dirty="0"/>
              <a:t>Food safety management system</a:t>
            </a:r>
          </a:p>
          <a:p>
            <a:pPr lvl="1"/>
            <a:r>
              <a:rPr lang="en-US" dirty="0"/>
              <a:t>Food loss and waste management system</a:t>
            </a:r>
          </a:p>
          <a:p>
            <a:pPr lvl="1"/>
            <a:r>
              <a:rPr lang="en-GB" dirty="0"/>
              <a:t>Healthcare organization management system</a:t>
            </a:r>
          </a:p>
          <a:p>
            <a:pPr lvl="1"/>
            <a:r>
              <a:rPr lang="en-US" dirty="0"/>
              <a:t>Educational organization </a:t>
            </a:r>
            <a:r>
              <a:rPr lang="en-GB" dirty="0"/>
              <a:t>management system</a:t>
            </a:r>
          </a:p>
          <a:p>
            <a:pPr lvl="1"/>
            <a:r>
              <a:rPr lang="en-GB" dirty="0"/>
              <a:t>(…)</a:t>
            </a:r>
          </a:p>
        </p:txBody>
      </p:sp>
      <p:sp>
        <p:nvSpPr>
          <p:cNvPr id="4" name="Foliennummernplatzhalter 3">
            <a:extLst>
              <a:ext uri="{FF2B5EF4-FFF2-40B4-BE49-F238E27FC236}">
                <a16:creationId xmlns:a16="http://schemas.microsoft.com/office/drawing/2014/main" id="{6ED15DA3-89A6-D25B-65C7-71FC58D9712D}"/>
              </a:ext>
            </a:extLst>
          </p:cNvPr>
          <p:cNvSpPr>
            <a:spLocks noGrp="1"/>
          </p:cNvSpPr>
          <p:nvPr>
            <p:ph type="sldNum" sz="quarter" idx="12"/>
          </p:nvPr>
        </p:nvSpPr>
        <p:spPr/>
        <p:txBody>
          <a:bodyPr/>
          <a:lstStyle/>
          <a:p>
            <a:fld id="{43507AEB-23B8-F142-83A3-458C56B10093}" type="slidenum">
              <a:rPr lang="en-US" smtClean="0"/>
              <a:t>20</a:t>
            </a:fld>
            <a:endParaRPr lang="en-US"/>
          </a:p>
        </p:txBody>
      </p:sp>
    </p:spTree>
    <p:extLst>
      <p:ext uri="{BB962C8B-B14F-4D97-AF65-F5344CB8AC3E}">
        <p14:creationId xmlns:p14="http://schemas.microsoft.com/office/powerpoint/2010/main" val="90722102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60337FF-F2CD-F639-7572-C416862286E7}"/>
              </a:ext>
            </a:extLst>
          </p:cNvPr>
          <p:cNvSpPr>
            <a:spLocks noGrp="1"/>
          </p:cNvSpPr>
          <p:nvPr>
            <p:ph type="title"/>
          </p:nvPr>
        </p:nvSpPr>
        <p:spPr/>
        <p:txBody>
          <a:bodyPr/>
          <a:lstStyle/>
          <a:p>
            <a:r>
              <a:rPr lang="en-GB" dirty="0"/>
              <a:t>Typical characteristics of management systems</a:t>
            </a:r>
          </a:p>
        </p:txBody>
      </p:sp>
      <p:sp>
        <p:nvSpPr>
          <p:cNvPr id="3" name="Inhaltsplatzhalter 2">
            <a:extLst>
              <a:ext uri="{FF2B5EF4-FFF2-40B4-BE49-F238E27FC236}">
                <a16:creationId xmlns:a16="http://schemas.microsoft.com/office/drawing/2014/main" id="{5FB502EF-9EF6-E793-F2EF-D608AE4FC886}"/>
              </a:ext>
            </a:extLst>
          </p:cNvPr>
          <p:cNvSpPr>
            <a:spLocks noGrp="1"/>
          </p:cNvSpPr>
          <p:nvPr>
            <p:ph idx="1"/>
          </p:nvPr>
        </p:nvSpPr>
        <p:spPr/>
        <p:txBody>
          <a:bodyPr>
            <a:normAutofit/>
          </a:bodyPr>
          <a:lstStyle/>
          <a:p>
            <a:r>
              <a:rPr lang="en-US" dirty="0"/>
              <a:t>Systematic and repeatable operations and practices, e.g. through clearly defined processes</a:t>
            </a:r>
          </a:p>
          <a:p>
            <a:r>
              <a:rPr lang="en-US" dirty="0"/>
              <a:t>Clearly defined and assigned responsibilities within the </a:t>
            </a:r>
            <a:r>
              <a:rPr lang="en-US" dirty="0" err="1"/>
              <a:t>organisation</a:t>
            </a:r>
            <a:endParaRPr lang="en-US" dirty="0"/>
          </a:p>
          <a:p>
            <a:r>
              <a:rPr lang="en-US" dirty="0"/>
              <a:t>Transparency of important activities, e.g. through sufficient documentation / recording</a:t>
            </a:r>
          </a:p>
          <a:p>
            <a:r>
              <a:rPr lang="en-US" dirty="0"/>
              <a:t>Effective control over suppliers</a:t>
            </a:r>
          </a:p>
          <a:p>
            <a:r>
              <a:rPr lang="en-US"/>
              <a:t>Application </a:t>
            </a:r>
            <a:r>
              <a:rPr lang="en-US" dirty="0"/>
              <a:t>of continual evaluation and improvement</a:t>
            </a:r>
          </a:p>
          <a:p>
            <a:endParaRPr lang="en-US" dirty="0"/>
          </a:p>
        </p:txBody>
      </p:sp>
      <p:sp>
        <p:nvSpPr>
          <p:cNvPr id="4" name="Foliennummernplatzhalter 3">
            <a:extLst>
              <a:ext uri="{FF2B5EF4-FFF2-40B4-BE49-F238E27FC236}">
                <a16:creationId xmlns:a16="http://schemas.microsoft.com/office/drawing/2014/main" id="{6ED15DA3-89A6-D25B-65C7-71FC58D9712D}"/>
              </a:ext>
            </a:extLst>
          </p:cNvPr>
          <p:cNvSpPr>
            <a:spLocks noGrp="1"/>
          </p:cNvSpPr>
          <p:nvPr>
            <p:ph type="sldNum" sz="quarter" idx="12"/>
          </p:nvPr>
        </p:nvSpPr>
        <p:spPr/>
        <p:txBody>
          <a:bodyPr/>
          <a:lstStyle/>
          <a:p>
            <a:fld id="{43507AEB-23B8-F142-83A3-458C56B10093}" type="slidenum">
              <a:rPr lang="en-US" smtClean="0"/>
              <a:t>21</a:t>
            </a:fld>
            <a:endParaRPr lang="en-US"/>
          </a:p>
        </p:txBody>
      </p:sp>
    </p:spTree>
    <p:extLst>
      <p:ext uri="{BB962C8B-B14F-4D97-AF65-F5344CB8AC3E}">
        <p14:creationId xmlns:p14="http://schemas.microsoft.com/office/powerpoint/2010/main" val="113668363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60337FF-F2CD-F639-7572-C416862286E7}"/>
              </a:ext>
            </a:extLst>
          </p:cNvPr>
          <p:cNvSpPr>
            <a:spLocks noGrp="1"/>
          </p:cNvSpPr>
          <p:nvPr>
            <p:ph type="title"/>
          </p:nvPr>
        </p:nvSpPr>
        <p:spPr/>
        <p:txBody>
          <a:bodyPr/>
          <a:lstStyle/>
          <a:p>
            <a:r>
              <a:rPr lang="en-GB" dirty="0"/>
              <a:t>Most important management systems in relation to a service management system (SMS)</a:t>
            </a:r>
          </a:p>
        </p:txBody>
      </p:sp>
      <p:graphicFrame>
        <p:nvGraphicFramePr>
          <p:cNvPr id="5" name="Inhaltsplatzhalter 4">
            <a:extLst>
              <a:ext uri="{FF2B5EF4-FFF2-40B4-BE49-F238E27FC236}">
                <a16:creationId xmlns:a16="http://schemas.microsoft.com/office/drawing/2014/main" id="{0D0DE988-AA11-47E2-878F-208767F9D12D}"/>
              </a:ext>
            </a:extLst>
          </p:cNvPr>
          <p:cNvGraphicFramePr>
            <a:graphicFrameLocks noGrp="1"/>
          </p:cNvGraphicFramePr>
          <p:nvPr>
            <p:ph idx="1"/>
            <p:extLst>
              <p:ext uri="{D42A27DB-BD31-4B8C-83A1-F6EECF244321}">
                <p14:modId xmlns:p14="http://schemas.microsoft.com/office/powerpoint/2010/main" val="2256413707"/>
              </p:ext>
            </p:extLst>
          </p:nvPr>
        </p:nvGraphicFramePr>
        <p:xfrm>
          <a:off x="609600" y="1696598"/>
          <a:ext cx="10972800" cy="462601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Foliennummernplatzhalter 3">
            <a:extLst>
              <a:ext uri="{FF2B5EF4-FFF2-40B4-BE49-F238E27FC236}">
                <a16:creationId xmlns:a16="http://schemas.microsoft.com/office/drawing/2014/main" id="{6ED15DA3-89A6-D25B-65C7-71FC58D9712D}"/>
              </a:ext>
            </a:extLst>
          </p:cNvPr>
          <p:cNvSpPr>
            <a:spLocks noGrp="1"/>
          </p:cNvSpPr>
          <p:nvPr>
            <p:ph type="sldNum" sz="quarter" idx="12"/>
          </p:nvPr>
        </p:nvSpPr>
        <p:spPr/>
        <p:txBody>
          <a:bodyPr/>
          <a:lstStyle/>
          <a:p>
            <a:fld id="{43507AEB-23B8-F142-83A3-458C56B10093}" type="slidenum">
              <a:rPr lang="en-US" smtClean="0"/>
              <a:t>22</a:t>
            </a:fld>
            <a:endParaRPr lang="en-US"/>
          </a:p>
        </p:txBody>
      </p:sp>
    </p:spTree>
    <p:extLst>
      <p:ext uri="{BB962C8B-B14F-4D97-AF65-F5344CB8AC3E}">
        <p14:creationId xmlns:p14="http://schemas.microsoft.com/office/powerpoint/2010/main" val="62894533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5775274-B445-0C4E-A8B7-9DFF5E47303F}"/>
              </a:ext>
            </a:extLst>
          </p:cNvPr>
          <p:cNvSpPr>
            <a:spLocks noGrp="1"/>
          </p:cNvSpPr>
          <p:nvPr>
            <p:ph type="title"/>
          </p:nvPr>
        </p:nvSpPr>
        <p:spPr/>
        <p:txBody>
          <a:bodyPr/>
          <a:lstStyle/>
          <a:p>
            <a:r>
              <a:rPr lang="en-US" sz="3200" b="0" strike="noStrike" spc="-1" dirty="0">
                <a:solidFill>
                  <a:srgbClr val="205595"/>
                </a:solidFill>
                <a:uFill>
                  <a:solidFill>
                    <a:srgbClr val="FFFFFF"/>
                  </a:solidFill>
                </a:uFill>
                <a:latin typeface="Calibri"/>
              </a:rPr>
              <a:t>Management systems mapped to ITSM and the SMS</a:t>
            </a:r>
            <a:endParaRPr lang="de-DE" dirty="0"/>
          </a:p>
        </p:txBody>
      </p:sp>
      <p:graphicFrame>
        <p:nvGraphicFramePr>
          <p:cNvPr id="6" name="Inhaltsplatzhalter 5">
            <a:extLst>
              <a:ext uri="{FF2B5EF4-FFF2-40B4-BE49-F238E27FC236}">
                <a16:creationId xmlns:a16="http://schemas.microsoft.com/office/drawing/2014/main" id="{4FF13FB7-C192-171E-33B5-1F65D3F1F4BB}"/>
              </a:ext>
            </a:extLst>
          </p:cNvPr>
          <p:cNvGraphicFramePr>
            <a:graphicFrameLocks noGrp="1"/>
          </p:cNvGraphicFramePr>
          <p:nvPr>
            <p:ph idx="1"/>
            <p:extLst>
              <p:ext uri="{D42A27DB-BD31-4B8C-83A1-F6EECF244321}">
                <p14:modId xmlns:p14="http://schemas.microsoft.com/office/powerpoint/2010/main" val="457010796"/>
              </p:ext>
            </p:extLst>
          </p:nvPr>
        </p:nvGraphicFramePr>
        <p:xfrm>
          <a:off x="609600" y="1697038"/>
          <a:ext cx="10972797" cy="4302760"/>
        </p:xfrm>
        <a:graphic>
          <a:graphicData uri="http://schemas.openxmlformats.org/drawingml/2006/table">
            <a:tbl>
              <a:tblPr firstRow="1" bandRow="1">
                <a:tableStyleId>{5C22544A-7EE6-4342-B048-85BDC9FD1C3A}</a:tableStyleId>
              </a:tblPr>
              <a:tblGrid>
                <a:gridCol w="2420983">
                  <a:extLst>
                    <a:ext uri="{9D8B030D-6E8A-4147-A177-3AD203B41FA5}">
                      <a16:colId xmlns:a16="http://schemas.microsoft.com/office/drawing/2014/main" val="2065761550"/>
                    </a:ext>
                  </a:extLst>
                </a:gridCol>
                <a:gridCol w="2882537">
                  <a:extLst>
                    <a:ext uri="{9D8B030D-6E8A-4147-A177-3AD203B41FA5}">
                      <a16:colId xmlns:a16="http://schemas.microsoft.com/office/drawing/2014/main" val="3073928285"/>
                    </a:ext>
                  </a:extLst>
                </a:gridCol>
                <a:gridCol w="5669277">
                  <a:extLst>
                    <a:ext uri="{9D8B030D-6E8A-4147-A177-3AD203B41FA5}">
                      <a16:colId xmlns:a16="http://schemas.microsoft.com/office/drawing/2014/main" val="3242875499"/>
                    </a:ext>
                  </a:extLst>
                </a:gridCol>
              </a:tblGrid>
              <a:tr h="370840">
                <a:tc>
                  <a:txBody>
                    <a:bodyPr/>
                    <a:lstStyle/>
                    <a:p>
                      <a:r>
                        <a:rPr lang="en-GB" noProof="0" dirty="0"/>
                        <a:t>Management system</a:t>
                      </a:r>
                    </a:p>
                  </a:txBody>
                  <a:tcPr/>
                </a:tc>
                <a:tc>
                  <a:txBody>
                    <a:bodyPr/>
                    <a:lstStyle/>
                    <a:p>
                      <a:r>
                        <a:rPr lang="en-GB" noProof="0" dirty="0"/>
                        <a:t>ITSM process  / SMS aspect</a:t>
                      </a:r>
                    </a:p>
                  </a:txBody>
                  <a:tcPr/>
                </a:tc>
                <a:tc>
                  <a:txBody>
                    <a:bodyPr/>
                    <a:lstStyle/>
                    <a:p>
                      <a:r>
                        <a:rPr lang="en-GB" noProof="0" dirty="0"/>
                        <a:t>Explanation / How to apply</a:t>
                      </a:r>
                    </a:p>
                  </a:txBody>
                  <a:tcPr/>
                </a:tc>
                <a:extLst>
                  <a:ext uri="{0D108BD9-81ED-4DB2-BD59-A6C34878D82A}">
                    <a16:rowId xmlns:a16="http://schemas.microsoft.com/office/drawing/2014/main" val="2360572567"/>
                  </a:ext>
                </a:extLst>
              </a:tr>
              <a:tr h="370840">
                <a:tc>
                  <a:txBody>
                    <a:bodyPr/>
                    <a:lstStyle/>
                    <a:p>
                      <a:r>
                        <a:rPr lang="en-GB" b="1" noProof="0" dirty="0"/>
                        <a:t>Quality management system (QMS)</a:t>
                      </a:r>
                    </a:p>
                    <a:p>
                      <a:r>
                        <a:rPr lang="en-GB" b="0" noProof="0" dirty="0"/>
                        <a:t>ISO 9001</a:t>
                      </a:r>
                    </a:p>
                  </a:txBody>
                  <a:tcPr/>
                </a:tc>
                <a:tc>
                  <a:txBody>
                    <a:bodyPr/>
                    <a:lstStyle/>
                    <a:p>
                      <a:r>
                        <a:rPr lang="en-GB" noProof="0" dirty="0"/>
                        <a:t>Overall SMS, all processes</a:t>
                      </a:r>
                    </a:p>
                  </a:txBody>
                  <a:tcPr/>
                </a:tc>
                <a:tc>
                  <a:txBody>
                    <a:bodyPr/>
                    <a:lstStyle/>
                    <a:p>
                      <a:r>
                        <a:rPr lang="en-GB" b="1" noProof="0" dirty="0"/>
                        <a:t>Embed the SMS in the organisation’s overall quality management system</a:t>
                      </a:r>
                    </a:p>
                    <a:p>
                      <a:pPr marL="285750" indent="-285750">
                        <a:buFont typeface="Wingdings" panose="05000000000000000000" pitchFamily="2" charset="2"/>
                        <a:buChar char="à"/>
                      </a:pPr>
                      <a:r>
                        <a:rPr lang="en-GB" noProof="0" dirty="0">
                          <a:sym typeface="Wingdings" panose="05000000000000000000" pitchFamily="2" charset="2"/>
                        </a:rPr>
                        <a:t>From the QMS point of view, ITSM could be considered one of the supporting processes of the organisation (or federation).</a:t>
                      </a:r>
                    </a:p>
                    <a:p>
                      <a:pPr marL="285750" indent="-285750">
                        <a:buFont typeface="Wingdings" panose="05000000000000000000" pitchFamily="2" charset="2"/>
                        <a:buChar char="à"/>
                      </a:pPr>
                      <a:r>
                        <a:rPr lang="en-GB" noProof="0" dirty="0">
                          <a:sym typeface="Wingdings" panose="05000000000000000000" pitchFamily="2" charset="2"/>
                        </a:rPr>
                        <a:t>The implementation of the quality management process “Manage IT services” is realised through the SMS, which will re-use / apply some of the methods and practices defined in the QMS.</a:t>
                      </a:r>
                    </a:p>
                    <a:p>
                      <a:pPr marL="0" indent="0">
                        <a:buFont typeface="Wingdings" panose="05000000000000000000" pitchFamily="2" charset="2"/>
                        <a:buNone/>
                      </a:pPr>
                      <a:endParaRPr lang="en-GB" noProof="0" dirty="0">
                        <a:sym typeface="Wingdings" panose="05000000000000000000" pitchFamily="2" charset="2"/>
                      </a:endParaRPr>
                    </a:p>
                    <a:p>
                      <a:pPr marL="0" indent="0">
                        <a:buFont typeface="Wingdings" panose="05000000000000000000" pitchFamily="2" charset="2"/>
                        <a:buNone/>
                      </a:pPr>
                      <a:r>
                        <a:rPr lang="en-GB" noProof="0" dirty="0">
                          <a:sym typeface="Wingdings" panose="05000000000000000000" pitchFamily="2" charset="2"/>
                        </a:rPr>
                        <a:t>An SMS can also be considered a special type of quality management system by itself, where the quality to be managed is the quality of the IT services (in terms of their availability, performance / capacity).</a:t>
                      </a:r>
                    </a:p>
                  </a:txBody>
                  <a:tcPr/>
                </a:tc>
                <a:extLst>
                  <a:ext uri="{0D108BD9-81ED-4DB2-BD59-A6C34878D82A}">
                    <a16:rowId xmlns:a16="http://schemas.microsoft.com/office/drawing/2014/main" val="2902755645"/>
                  </a:ext>
                </a:extLst>
              </a:tr>
            </a:tbl>
          </a:graphicData>
        </a:graphic>
      </p:graphicFrame>
      <p:sp>
        <p:nvSpPr>
          <p:cNvPr id="4" name="Foliennummernplatzhalter 3">
            <a:extLst>
              <a:ext uri="{FF2B5EF4-FFF2-40B4-BE49-F238E27FC236}">
                <a16:creationId xmlns:a16="http://schemas.microsoft.com/office/drawing/2014/main" id="{CF709A4F-1AE5-B1C9-6D52-B1DFA2FE8D1C}"/>
              </a:ext>
            </a:extLst>
          </p:cNvPr>
          <p:cNvSpPr>
            <a:spLocks noGrp="1"/>
          </p:cNvSpPr>
          <p:nvPr>
            <p:ph type="sldNum" sz="quarter" idx="12"/>
          </p:nvPr>
        </p:nvSpPr>
        <p:spPr/>
        <p:txBody>
          <a:bodyPr/>
          <a:lstStyle/>
          <a:p>
            <a:fld id="{43507AEB-23B8-F142-83A3-458C56B10093}" type="slidenum">
              <a:rPr lang="en-US" smtClean="0"/>
              <a:t>23</a:t>
            </a:fld>
            <a:endParaRPr lang="en-US"/>
          </a:p>
        </p:txBody>
      </p:sp>
    </p:spTree>
    <p:extLst>
      <p:ext uri="{BB962C8B-B14F-4D97-AF65-F5344CB8AC3E}">
        <p14:creationId xmlns:p14="http://schemas.microsoft.com/office/powerpoint/2010/main" val="67166837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5775274-B445-0C4E-A8B7-9DFF5E47303F}"/>
              </a:ext>
            </a:extLst>
          </p:cNvPr>
          <p:cNvSpPr>
            <a:spLocks noGrp="1"/>
          </p:cNvSpPr>
          <p:nvPr>
            <p:ph type="title"/>
          </p:nvPr>
        </p:nvSpPr>
        <p:spPr/>
        <p:txBody>
          <a:bodyPr/>
          <a:lstStyle/>
          <a:p>
            <a:r>
              <a:rPr lang="en-US" sz="3200" b="0" strike="noStrike" spc="-1" dirty="0">
                <a:solidFill>
                  <a:srgbClr val="205595"/>
                </a:solidFill>
                <a:uFill>
                  <a:solidFill>
                    <a:srgbClr val="FFFFFF"/>
                  </a:solidFill>
                </a:uFill>
                <a:latin typeface="Calibri"/>
              </a:rPr>
              <a:t>Management systems mapped to ITSM and the SMS</a:t>
            </a:r>
            <a:endParaRPr lang="de-DE" dirty="0"/>
          </a:p>
        </p:txBody>
      </p:sp>
      <p:graphicFrame>
        <p:nvGraphicFramePr>
          <p:cNvPr id="6" name="Inhaltsplatzhalter 5">
            <a:extLst>
              <a:ext uri="{FF2B5EF4-FFF2-40B4-BE49-F238E27FC236}">
                <a16:creationId xmlns:a16="http://schemas.microsoft.com/office/drawing/2014/main" id="{4FF13FB7-C192-171E-33B5-1F65D3F1F4BB}"/>
              </a:ext>
            </a:extLst>
          </p:cNvPr>
          <p:cNvGraphicFramePr>
            <a:graphicFrameLocks noGrp="1"/>
          </p:cNvGraphicFramePr>
          <p:nvPr>
            <p:ph idx="1"/>
            <p:extLst>
              <p:ext uri="{D42A27DB-BD31-4B8C-83A1-F6EECF244321}">
                <p14:modId xmlns:p14="http://schemas.microsoft.com/office/powerpoint/2010/main" val="2567268559"/>
              </p:ext>
            </p:extLst>
          </p:nvPr>
        </p:nvGraphicFramePr>
        <p:xfrm>
          <a:off x="609600" y="1697038"/>
          <a:ext cx="10972797" cy="2656840"/>
        </p:xfrm>
        <a:graphic>
          <a:graphicData uri="http://schemas.openxmlformats.org/drawingml/2006/table">
            <a:tbl>
              <a:tblPr firstRow="1" bandRow="1">
                <a:tableStyleId>{5C22544A-7EE6-4342-B048-85BDC9FD1C3A}</a:tableStyleId>
              </a:tblPr>
              <a:tblGrid>
                <a:gridCol w="2420983">
                  <a:extLst>
                    <a:ext uri="{9D8B030D-6E8A-4147-A177-3AD203B41FA5}">
                      <a16:colId xmlns:a16="http://schemas.microsoft.com/office/drawing/2014/main" val="2065761550"/>
                    </a:ext>
                  </a:extLst>
                </a:gridCol>
                <a:gridCol w="2882537">
                  <a:extLst>
                    <a:ext uri="{9D8B030D-6E8A-4147-A177-3AD203B41FA5}">
                      <a16:colId xmlns:a16="http://schemas.microsoft.com/office/drawing/2014/main" val="3073928285"/>
                    </a:ext>
                  </a:extLst>
                </a:gridCol>
                <a:gridCol w="5669277">
                  <a:extLst>
                    <a:ext uri="{9D8B030D-6E8A-4147-A177-3AD203B41FA5}">
                      <a16:colId xmlns:a16="http://schemas.microsoft.com/office/drawing/2014/main" val="3242875499"/>
                    </a:ext>
                  </a:extLst>
                </a:gridCol>
              </a:tblGrid>
              <a:tr h="370840">
                <a:tc>
                  <a:txBody>
                    <a:bodyPr/>
                    <a:lstStyle/>
                    <a:p>
                      <a:r>
                        <a:rPr lang="en-GB" noProof="0" dirty="0"/>
                        <a:t>Management system</a:t>
                      </a:r>
                    </a:p>
                  </a:txBody>
                  <a:tcPr/>
                </a:tc>
                <a:tc>
                  <a:txBody>
                    <a:bodyPr/>
                    <a:lstStyle/>
                    <a:p>
                      <a:r>
                        <a:rPr lang="en-GB" noProof="0" dirty="0"/>
                        <a:t>ITSM process  / SMS aspect</a:t>
                      </a:r>
                    </a:p>
                  </a:txBody>
                  <a:tcPr/>
                </a:tc>
                <a:tc>
                  <a:txBody>
                    <a:bodyPr/>
                    <a:lstStyle/>
                    <a:p>
                      <a:r>
                        <a:rPr lang="en-GB" noProof="0" dirty="0"/>
                        <a:t>Explanation / How to apply</a:t>
                      </a:r>
                    </a:p>
                  </a:txBody>
                  <a:tcPr/>
                </a:tc>
                <a:extLst>
                  <a:ext uri="{0D108BD9-81ED-4DB2-BD59-A6C34878D82A}">
                    <a16:rowId xmlns:a16="http://schemas.microsoft.com/office/drawing/2014/main" val="2360572567"/>
                  </a:ext>
                </a:extLst>
              </a:tr>
              <a:tr h="370840">
                <a:tc>
                  <a:txBody>
                    <a:bodyPr/>
                    <a:lstStyle/>
                    <a:p>
                      <a:r>
                        <a:rPr lang="en-GB" b="1" noProof="0" dirty="0"/>
                        <a:t>Business continuity management system (BCMS)</a:t>
                      </a:r>
                    </a:p>
                    <a:p>
                      <a:r>
                        <a:rPr lang="en-GB" b="0" noProof="0" dirty="0"/>
                        <a:t>ISO 22301</a:t>
                      </a:r>
                    </a:p>
                  </a:txBody>
                  <a:tcPr/>
                </a:tc>
                <a:tc>
                  <a:txBody>
                    <a:bodyPr/>
                    <a:lstStyle/>
                    <a:p>
                      <a:r>
                        <a:rPr lang="en-GB" noProof="0" dirty="0"/>
                        <a:t>Service availability &amp; continuity management (SACM)</a:t>
                      </a:r>
                    </a:p>
                  </a:txBody>
                  <a:tcPr/>
                </a:tc>
                <a:tc>
                  <a:txBody>
                    <a:bodyPr/>
                    <a:lstStyle/>
                    <a:p>
                      <a:r>
                        <a:rPr lang="en-GB" b="1" noProof="0" dirty="0"/>
                        <a:t>Align the SACM process to the organisation’s overall BCMS</a:t>
                      </a:r>
                    </a:p>
                    <a:p>
                      <a:pPr marL="285750" indent="-285750">
                        <a:buFont typeface="Wingdings" panose="05000000000000000000" pitchFamily="2" charset="2"/>
                        <a:buChar char="à"/>
                      </a:pPr>
                      <a:r>
                        <a:rPr lang="en-GB" noProof="0" dirty="0">
                          <a:sym typeface="Wingdings" panose="05000000000000000000" pitchFamily="2" charset="2"/>
                        </a:rPr>
                        <a:t>The BCMS will provide an analysis of the business criticality of the organisation’s (or federation’s) business processes.</a:t>
                      </a:r>
                    </a:p>
                    <a:p>
                      <a:pPr marL="285750" indent="-285750">
                        <a:buFont typeface="Wingdings" panose="05000000000000000000" pitchFamily="2" charset="2"/>
                        <a:buChar char="à"/>
                      </a:pPr>
                      <a:r>
                        <a:rPr lang="en-GB" noProof="0" dirty="0">
                          <a:sym typeface="Wingdings" panose="05000000000000000000" pitchFamily="2" charset="2"/>
                        </a:rPr>
                        <a:t>When identifying service continuity requirements, the criticality of the business processes supported by a particular IT service should be considered.</a:t>
                      </a:r>
                    </a:p>
                  </a:txBody>
                  <a:tcPr/>
                </a:tc>
                <a:extLst>
                  <a:ext uri="{0D108BD9-81ED-4DB2-BD59-A6C34878D82A}">
                    <a16:rowId xmlns:a16="http://schemas.microsoft.com/office/drawing/2014/main" val="2902755645"/>
                  </a:ext>
                </a:extLst>
              </a:tr>
            </a:tbl>
          </a:graphicData>
        </a:graphic>
      </p:graphicFrame>
      <p:sp>
        <p:nvSpPr>
          <p:cNvPr id="4" name="Foliennummernplatzhalter 3">
            <a:extLst>
              <a:ext uri="{FF2B5EF4-FFF2-40B4-BE49-F238E27FC236}">
                <a16:creationId xmlns:a16="http://schemas.microsoft.com/office/drawing/2014/main" id="{CF709A4F-1AE5-B1C9-6D52-B1DFA2FE8D1C}"/>
              </a:ext>
            </a:extLst>
          </p:cNvPr>
          <p:cNvSpPr>
            <a:spLocks noGrp="1"/>
          </p:cNvSpPr>
          <p:nvPr>
            <p:ph type="sldNum" sz="quarter" idx="12"/>
          </p:nvPr>
        </p:nvSpPr>
        <p:spPr/>
        <p:txBody>
          <a:bodyPr/>
          <a:lstStyle/>
          <a:p>
            <a:fld id="{43507AEB-23B8-F142-83A3-458C56B10093}" type="slidenum">
              <a:rPr lang="en-US" smtClean="0"/>
              <a:t>24</a:t>
            </a:fld>
            <a:endParaRPr lang="en-US"/>
          </a:p>
        </p:txBody>
      </p:sp>
    </p:spTree>
    <p:extLst>
      <p:ext uri="{BB962C8B-B14F-4D97-AF65-F5344CB8AC3E}">
        <p14:creationId xmlns:p14="http://schemas.microsoft.com/office/powerpoint/2010/main" val="80036931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5775274-B445-0C4E-A8B7-9DFF5E47303F}"/>
              </a:ext>
            </a:extLst>
          </p:cNvPr>
          <p:cNvSpPr>
            <a:spLocks noGrp="1"/>
          </p:cNvSpPr>
          <p:nvPr>
            <p:ph type="title"/>
          </p:nvPr>
        </p:nvSpPr>
        <p:spPr/>
        <p:txBody>
          <a:bodyPr/>
          <a:lstStyle/>
          <a:p>
            <a:r>
              <a:rPr lang="en-US" sz="3200" b="0" strike="noStrike" spc="-1" dirty="0">
                <a:solidFill>
                  <a:srgbClr val="205595"/>
                </a:solidFill>
                <a:uFill>
                  <a:solidFill>
                    <a:srgbClr val="FFFFFF"/>
                  </a:solidFill>
                </a:uFill>
                <a:latin typeface="Calibri"/>
              </a:rPr>
              <a:t>Management systems mapped to ITSM and the SMS</a:t>
            </a:r>
            <a:endParaRPr lang="de-DE" dirty="0"/>
          </a:p>
        </p:txBody>
      </p:sp>
      <p:graphicFrame>
        <p:nvGraphicFramePr>
          <p:cNvPr id="6" name="Inhaltsplatzhalter 5">
            <a:extLst>
              <a:ext uri="{FF2B5EF4-FFF2-40B4-BE49-F238E27FC236}">
                <a16:creationId xmlns:a16="http://schemas.microsoft.com/office/drawing/2014/main" id="{4FF13FB7-C192-171E-33B5-1F65D3F1F4BB}"/>
              </a:ext>
            </a:extLst>
          </p:cNvPr>
          <p:cNvGraphicFramePr>
            <a:graphicFrameLocks noGrp="1"/>
          </p:cNvGraphicFramePr>
          <p:nvPr>
            <p:ph idx="1"/>
            <p:extLst>
              <p:ext uri="{D42A27DB-BD31-4B8C-83A1-F6EECF244321}">
                <p14:modId xmlns:p14="http://schemas.microsoft.com/office/powerpoint/2010/main" val="1706847100"/>
              </p:ext>
            </p:extLst>
          </p:nvPr>
        </p:nvGraphicFramePr>
        <p:xfrm>
          <a:off x="609600" y="1697038"/>
          <a:ext cx="10972797" cy="3205480"/>
        </p:xfrm>
        <a:graphic>
          <a:graphicData uri="http://schemas.openxmlformats.org/drawingml/2006/table">
            <a:tbl>
              <a:tblPr firstRow="1" bandRow="1">
                <a:tableStyleId>{5C22544A-7EE6-4342-B048-85BDC9FD1C3A}</a:tableStyleId>
              </a:tblPr>
              <a:tblGrid>
                <a:gridCol w="2420983">
                  <a:extLst>
                    <a:ext uri="{9D8B030D-6E8A-4147-A177-3AD203B41FA5}">
                      <a16:colId xmlns:a16="http://schemas.microsoft.com/office/drawing/2014/main" val="2065761550"/>
                    </a:ext>
                  </a:extLst>
                </a:gridCol>
                <a:gridCol w="2882537">
                  <a:extLst>
                    <a:ext uri="{9D8B030D-6E8A-4147-A177-3AD203B41FA5}">
                      <a16:colId xmlns:a16="http://schemas.microsoft.com/office/drawing/2014/main" val="3073928285"/>
                    </a:ext>
                  </a:extLst>
                </a:gridCol>
                <a:gridCol w="5669277">
                  <a:extLst>
                    <a:ext uri="{9D8B030D-6E8A-4147-A177-3AD203B41FA5}">
                      <a16:colId xmlns:a16="http://schemas.microsoft.com/office/drawing/2014/main" val="3242875499"/>
                    </a:ext>
                  </a:extLst>
                </a:gridCol>
              </a:tblGrid>
              <a:tr h="370840">
                <a:tc>
                  <a:txBody>
                    <a:bodyPr/>
                    <a:lstStyle/>
                    <a:p>
                      <a:r>
                        <a:rPr lang="en-GB" noProof="0" dirty="0"/>
                        <a:t>Management system</a:t>
                      </a:r>
                    </a:p>
                  </a:txBody>
                  <a:tcPr/>
                </a:tc>
                <a:tc>
                  <a:txBody>
                    <a:bodyPr/>
                    <a:lstStyle/>
                    <a:p>
                      <a:r>
                        <a:rPr lang="en-GB" noProof="0" dirty="0"/>
                        <a:t>ITSM process  / SMS aspect</a:t>
                      </a:r>
                    </a:p>
                  </a:txBody>
                  <a:tcPr/>
                </a:tc>
                <a:tc>
                  <a:txBody>
                    <a:bodyPr/>
                    <a:lstStyle/>
                    <a:p>
                      <a:r>
                        <a:rPr lang="en-GB" noProof="0" dirty="0"/>
                        <a:t>Explanation / How to apply</a:t>
                      </a:r>
                    </a:p>
                  </a:txBody>
                  <a:tcPr/>
                </a:tc>
                <a:extLst>
                  <a:ext uri="{0D108BD9-81ED-4DB2-BD59-A6C34878D82A}">
                    <a16:rowId xmlns:a16="http://schemas.microsoft.com/office/drawing/2014/main" val="2360572567"/>
                  </a:ext>
                </a:extLst>
              </a:tr>
              <a:tr h="370840">
                <a:tc>
                  <a:txBody>
                    <a:bodyPr/>
                    <a:lstStyle/>
                    <a:p>
                      <a:r>
                        <a:rPr lang="en-GB" b="1" noProof="0" dirty="0"/>
                        <a:t>Information security management system (ISMS)</a:t>
                      </a:r>
                    </a:p>
                    <a:p>
                      <a:r>
                        <a:rPr lang="en-GB" b="0" noProof="0" dirty="0"/>
                        <a:t>ISO/IEC 27001</a:t>
                      </a:r>
                    </a:p>
                  </a:txBody>
                  <a:tcPr/>
                </a:tc>
                <a:tc>
                  <a:txBody>
                    <a:bodyPr/>
                    <a:lstStyle/>
                    <a:p>
                      <a:r>
                        <a:rPr lang="en-GB" noProof="0" dirty="0"/>
                        <a:t>Information security management (ISM)</a:t>
                      </a:r>
                    </a:p>
                  </a:txBody>
                  <a:tcPr/>
                </a:tc>
                <a:tc>
                  <a:txBody>
                    <a:bodyPr/>
                    <a:lstStyle/>
                    <a:p>
                      <a:r>
                        <a:rPr lang="en-GB" b="1" noProof="0" dirty="0"/>
                        <a:t>Align the ISM process to the organisation’s overall ISMS</a:t>
                      </a:r>
                    </a:p>
                    <a:p>
                      <a:pPr marL="285750" indent="-285750">
                        <a:buFont typeface="Wingdings" panose="05000000000000000000" pitchFamily="2" charset="2"/>
                        <a:buChar char="à"/>
                      </a:pPr>
                      <a:r>
                        <a:rPr lang="en-GB" noProof="0" dirty="0">
                          <a:sym typeface="Wingdings" panose="05000000000000000000" pitchFamily="2" charset="2"/>
                        </a:rPr>
                        <a:t>The ISMS will provide an analysis of protection needs of the organisation’s (or federation’s) primary assets (including information assets and business processes), identify and assess overall information security risks and define security controls to treat these risks.</a:t>
                      </a:r>
                    </a:p>
                    <a:p>
                      <a:pPr marL="285750" indent="-285750">
                        <a:buFont typeface="Wingdings" panose="05000000000000000000" pitchFamily="2" charset="2"/>
                        <a:buChar char="à"/>
                      </a:pPr>
                      <a:r>
                        <a:rPr lang="en-GB" noProof="0" dirty="0">
                          <a:sym typeface="Wingdings" panose="05000000000000000000" pitchFamily="2" charset="2"/>
                        </a:rPr>
                        <a:t>The ISM process as part of the SMS should ensure that those information security risks that are related to planning, delivering, operating and supporting IT services are identified, assessed and treated.</a:t>
                      </a:r>
                    </a:p>
                  </a:txBody>
                  <a:tcPr/>
                </a:tc>
                <a:extLst>
                  <a:ext uri="{0D108BD9-81ED-4DB2-BD59-A6C34878D82A}">
                    <a16:rowId xmlns:a16="http://schemas.microsoft.com/office/drawing/2014/main" val="2902755645"/>
                  </a:ext>
                </a:extLst>
              </a:tr>
            </a:tbl>
          </a:graphicData>
        </a:graphic>
      </p:graphicFrame>
      <p:sp>
        <p:nvSpPr>
          <p:cNvPr id="4" name="Foliennummernplatzhalter 3">
            <a:extLst>
              <a:ext uri="{FF2B5EF4-FFF2-40B4-BE49-F238E27FC236}">
                <a16:creationId xmlns:a16="http://schemas.microsoft.com/office/drawing/2014/main" id="{CF709A4F-1AE5-B1C9-6D52-B1DFA2FE8D1C}"/>
              </a:ext>
            </a:extLst>
          </p:cNvPr>
          <p:cNvSpPr>
            <a:spLocks noGrp="1"/>
          </p:cNvSpPr>
          <p:nvPr>
            <p:ph type="sldNum" sz="quarter" idx="12"/>
          </p:nvPr>
        </p:nvSpPr>
        <p:spPr/>
        <p:txBody>
          <a:bodyPr/>
          <a:lstStyle/>
          <a:p>
            <a:fld id="{43507AEB-23B8-F142-83A3-458C56B10093}" type="slidenum">
              <a:rPr lang="en-US" smtClean="0"/>
              <a:t>25</a:t>
            </a:fld>
            <a:endParaRPr lang="en-US"/>
          </a:p>
        </p:txBody>
      </p:sp>
    </p:spTree>
    <p:extLst>
      <p:ext uri="{BB962C8B-B14F-4D97-AF65-F5344CB8AC3E}">
        <p14:creationId xmlns:p14="http://schemas.microsoft.com/office/powerpoint/2010/main" val="305321387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noProof="0" dirty="0"/>
              <a:t>Commonly used </a:t>
            </a:r>
            <a:r>
              <a:rPr lang="en-US" b="1" noProof="0" dirty="0" err="1"/>
              <a:t>organisational</a:t>
            </a:r>
            <a:r>
              <a:rPr lang="en-US" b="1" noProof="0" dirty="0"/>
              <a:t> methods and practices</a:t>
            </a:r>
          </a:p>
        </p:txBody>
      </p:sp>
      <p:sp>
        <p:nvSpPr>
          <p:cNvPr id="4" name="Foliennummernplatzhalter 3"/>
          <p:cNvSpPr>
            <a:spLocks noGrp="1"/>
          </p:cNvSpPr>
          <p:nvPr>
            <p:ph type="sldNum" sz="quarter" idx="12"/>
          </p:nvPr>
        </p:nvSpPr>
        <p:spPr/>
        <p:txBody>
          <a:bodyPr/>
          <a:lstStyle/>
          <a:p>
            <a:fld id="{43507AEB-23B8-F142-83A3-458C56B10093}" type="slidenum">
              <a:rPr lang="en-US" smtClean="0"/>
              <a:pPr/>
              <a:t>26</a:t>
            </a:fld>
            <a:endParaRPr lang="en-US"/>
          </a:p>
        </p:txBody>
      </p:sp>
      <p:sp>
        <p:nvSpPr>
          <p:cNvPr id="6" name="Eine Ecke des Rechtecks schneiden 5"/>
          <p:cNvSpPr/>
          <p:nvPr/>
        </p:nvSpPr>
        <p:spPr>
          <a:xfrm>
            <a:off x="2895601" y="3933700"/>
            <a:ext cx="6400800" cy="1705100"/>
          </a:xfrm>
          <a:prstGeom prst="snip1Rect">
            <a:avLst/>
          </a:prstGeom>
          <a:solidFill>
            <a:schemeClr val="accent1">
              <a:lumMod val="60000"/>
              <a:lumOff val="40000"/>
              <a:alpha val="37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sp>
        <p:nvSpPr>
          <p:cNvPr id="7" name="Rechteck 6"/>
          <p:cNvSpPr/>
          <p:nvPr/>
        </p:nvSpPr>
        <p:spPr>
          <a:xfrm>
            <a:off x="2969740" y="4040795"/>
            <a:ext cx="1706246" cy="32951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Topics</a:t>
            </a:r>
          </a:p>
        </p:txBody>
      </p:sp>
      <p:sp>
        <p:nvSpPr>
          <p:cNvPr id="8" name="Rechteck 7"/>
          <p:cNvSpPr/>
          <p:nvPr/>
        </p:nvSpPr>
        <p:spPr>
          <a:xfrm>
            <a:off x="2969743" y="4448462"/>
            <a:ext cx="6233017" cy="923330"/>
          </a:xfrm>
          <a:prstGeom prst="rect">
            <a:avLst/>
          </a:prstGeom>
        </p:spPr>
        <p:txBody>
          <a:bodyPr wrap="square">
            <a:spAutoFit/>
          </a:bodyPr>
          <a:lstStyle/>
          <a:p>
            <a:r>
              <a:rPr lang="en-GB" dirty="0"/>
              <a:t>Process management and process orientation, project management, risk management, agile methodology, supply chain and sourcing management</a:t>
            </a:r>
          </a:p>
        </p:txBody>
      </p:sp>
    </p:spTree>
    <p:extLst>
      <p:ext uri="{BB962C8B-B14F-4D97-AF65-F5344CB8AC3E}">
        <p14:creationId xmlns:p14="http://schemas.microsoft.com/office/powerpoint/2010/main" val="397363361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5775274-B445-0C4E-A8B7-9DFF5E47303F}"/>
              </a:ext>
            </a:extLst>
          </p:cNvPr>
          <p:cNvSpPr>
            <a:spLocks noGrp="1"/>
          </p:cNvSpPr>
          <p:nvPr>
            <p:ph type="title"/>
          </p:nvPr>
        </p:nvSpPr>
        <p:spPr/>
        <p:txBody>
          <a:bodyPr/>
          <a:lstStyle/>
          <a:p>
            <a:r>
              <a:rPr lang="en-US" sz="3200" b="0" strike="noStrike" spc="-1" dirty="0">
                <a:solidFill>
                  <a:srgbClr val="205595"/>
                </a:solidFill>
                <a:uFill>
                  <a:solidFill>
                    <a:srgbClr val="FFFFFF"/>
                  </a:solidFill>
                </a:uFill>
                <a:latin typeface="Calibri"/>
              </a:rPr>
              <a:t>Process management and process orientation</a:t>
            </a:r>
            <a:endParaRPr lang="de-DE" dirty="0"/>
          </a:p>
        </p:txBody>
      </p:sp>
      <p:sp>
        <p:nvSpPr>
          <p:cNvPr id="3" name="Inhaltsplatzhalter 2">
            <a:extLst>
              <a:ext uri="{FF2B5EF4-FFF2-40B4-BE49-F238E27FC236}">
                <a16:creationId xmlns:a16="http://schemas.microsoft.com/office/drawing/2014/main" id="{C1AEA9B0-A994-7C08-B0BC-CD1AAB1766D6}"/>
              </a:ext>
            </a:extLst>
          </p:cNvPr>
          <p:cNvSpPr>
            <a:spLocks noGrp="1"/>
          </p:cNvSpPr>
          <p:nvPr>
            <p:ph idx="1"/>
          </p:nvPr>
        </p:nvSpPr>
        <p:spPr/>
        <p:txBody>
          <a:bodyPr>
            <a:normAutofit lnSpcReduction="10000"/>
          </a:bodyPr>
          <a:lstStyle/>
          <a:p>
            <a:r>
              <a:rPr lang="en-US" dirty="0"/>
              <a:t>Process orientation: Activities required to achieve objectives are carried out as part of well-understood and effective processes.</a:t>
            </a:r>
          </a:p>
          <a:p>
            <a:r>
              <a:rPr lang="en-US" dirty="0"/>
              <a:t>Process management in ITSM covers all activities to plan, deliver, operate and control IT services according to defined service levels.</a:t>
            </a:r>
          </a:p>
          <a:p>
            <a:r>
              <a:rPr lang="en-US" dirty="0"/>
              <a:t>Process-oriented ITSM standards and frameworks:</a:t>
            </a:r>
          </a:p>
          <a:p>
            <a:pPr lvl="1"/>
            <a:r>
              <a:rPr lang="en-US" dirty="0"/>
              <a:t>FitSM</a:t>
            </a:r>
          </a:p>
          <a:p>
            <a:pPr lvl="1"/>
            <a:r>
              <a:rPr lang="en-US" dirty="0"/>
              <a:t>ISO/IEC 20000</a:t>
            </a:r>
          </a:p>
          <a:p>
            <a:pPr lvl="2"/>
            <a:r>
              <a:rPr lang="en-US" dirty="0"/>
              <a:t>ISO/IEC 20000-1 (Service management system requirements)</a:t>
            </a:r>
          </a:p>
          <a:p>
            <a:pPr lvl="2"/>
            <a:r>
              <a:rPr lang="en-US" dirty="0"/>
              <a:t>ISO/IEC 20000-2 (Guidance on the application of service management systems)</a:t>
            </a:r>
          </a:p>
          <a:p>
            <a:pPr lvl="1"/>
            <a:r>
              <a:rPr lang="en-US" dirty="0"/>
              <a:t>ITIL (IT Infrastructure Library, good practice guidance on ITSM)</a:t>
            </a:r>
          </a:p>
          <a:p>
            <a:pPr lvl="1"/>
            <a:r>
              <a:rPr lang="en-US" dirty="0"/>
              <a:t>COBIT (IT governance framework)</a:t>
            </a:r>
          </a:p>
        </p:txBody>
      </p:sp>
      <p:sp>
        <p:nvSpPr>
          <p:cNvPr id="4" name="Foliennummernplatzhalter 3">
            <a:extLst>
              <a:ext uri="{FF2B5EF4-FFF2-40B4-BE49-F238E27FC236}">
                <a16:creationId xmlns:a16="http://schemas.microsoft.com/office/drawing/2014/main" id="{CF709A4F-1AE5-B1C9-6D52-B1DFA2FE8D1C}"/>
              </a:ext>
            </a:extLst>
          </p:cNvPr>
          <p:cNvSpPr>
            <a:spLocks noGrp="1"/>
          </p:cNvSpPr>
          <p:nvPr>
            <p:ph type="sldNum" sz="quarter" idx="12"/>
          </p:nvPr>
        </p:nvSpPr>
        <p:spPr/>
        <p:txBody>
          <a:bodyPr/>
          <a:lstStyle/>
          <a:p>
            <a:fld id="{43507AEB-23B8-F142-83A3-458C56B10093}" type="slidenum">
              <a:rPr lang="en-US" smtClean="0"/>
              <a:t>27</a:t>
            </a:fld>
            <a:endParaRPr lang="en-US"/>
          </a:p>
        </p:txBody>
      </p:sp>
    </p:spTree>
    <p:extLst>
      <p:ext uri="{BB962C8B-B14F-4D97-AF65-F5344CB8AC3E}">
        <p14:creationId xmlns:p14="http://schemas.microsoft.com/office/powerpoint/2010/main" val="217565001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5775274-B445-0C4E-A8B7-9DFF5E47303F}"/>
              </a:ext>
            </a:extLst>
          </p:cNvPr>
          <p:cNvSpPr>
            <a:spLocks noGrp="1"/>
          </p:cNvSpPr>
          <p:nvPr>
            <p:ph type="title"/>
          </p:nvPr>
        </p:nvSpPr>
        <p:spPr/>
        <p:txBody>
          <a:bodyPr/>
          <a:lstStyle/>
          <a:p>
            <a:r>
              <a:rPr lang="en-US" sz="3200" b="0" strike="noStrike" spc="-1" dirty="0">
                <a:solidFill>
                  <a:srgbClr val="205595"/>
                </a:solidFill>
                <a:uFill>
                  <a:solidFill>
                    <a:srgbClr val="FFFFFF"/>
                  </a:solidFill>
                </a:uFill>
                <a:latin typeface="Calibri"/>
              </a:rPr>
              <a:t>Other process-oriented ITSM frameworks and standards mapped to FitSM</a:t>
            </a:r>
            <a:endParaRPr lang="de-DE" dirty="0"/>
          </a:p>
        </p:txBody>
      </p:sp>
      <p:graphicFrame>
        <p:nvGraphicFramePr>
          <p:cNvPr id="6" name="Inhaltsplatzhalter 5">
            <a:extLst>
              <a:ext uri="{FF2B5EF4-FFF2-40B4-BE49-F238E27FC236}">
                <a16:creationId xmlns:a16="http://schemas.microsoft.com/office/drawing/2014/main" id="{FB82EF4E-C734-8B9F-939F-F54C9AA47C47}"/>
              </a:ext>
            </a:extLst>
          </p:cNvPr>
          <p:cNvGraphicFramePr>
            <a:graphicFrameLocks noGrp="1"/>
          </p:cNvGraphicFramePr>
          <p:nvPr>
            <p:ph idx="1"/>
            <p:extLst>
              <p:ext uri="{D42A27DB-BD31-4B8C-83A1-F6EECF244321}">
                <p14:modId xmlns:p14="http://schemas.microsoft.com/office/powerpoint/2010/main" val="1148153176"/>
              </p:ext>
            </p:extLst>
          </p:nvPr>
        </p:nvGraphicFramePr>
        <p:xfrm>
          <a:off x="609600" y="1697038"/>
          <a:ext cx="10972797" cy="4876800"/>
        </p:xfrm>
        <a:graphic>
          <a:graphicData uri="http://schemas.openxmlformats.org/drawingml/2006/table">
            <a:tbl>
              <a:tblPr firstRow="1" bandRow="1">
                <a:tableStyleId>{5C22544A-7EE6-4342-B048-85BDC9FD1C3A}</a:tableStyleId>
              </a:tblPr>
              <a:tblGrid>
                <a:gridCol w="2063931">
                  <a:extLst>
                    <a:ext uri="{9D8B030D-6E8A-4147-A177-3AD203B41FA5}">
                      <a16:colId xmlns:a16="http://schemas.microsoft.com/office/drawing/2014/main" val="4000020397"/>
                    </a:ext>
                  </a:extLst>
                </a:gridCol>
                <a:gridCol w="2168435">
                  <a:extLst>
                    <a:ext uri="{9D8B030D-6E8A-4147-A177-3AD203B41FA5}">
                      <a16:colId xmlns:a16="http://schemas.microsoft.com/office/drawing/2014/main" val="1145281325"/>
                    </a:ext>
                  </a:extLst>
                </a:gridCol>
                <a:gridCol w="6740431">
                  <a:extLst>
                    <a:ext uri="{9D8B030D-6E8A-4147-A177-3AD203B41FA5}">
                      <a16:colId xmlns:a16="http://schemas.microsoft.com/office/drawing/2014/main" val="3851660382"/>
                    </a:ext>
                  </a:extLst>
                </a:gridCol>
              </a:tblGrid>
              <a:tr h="370840">
                <a:tc>
                  <a:txBody>
                    <a:bodyPr/>
                    <a:lstStyle/>
                    <a:p>
                      <a:r>
                        <a:rPr lang="en-GB" noProof="0" dirty="0"/>
                        <a:t>ITSM framework / standard</a:t>
                      </a:r>
                    </a:p>
                  </a:txBody>
                  <a:tcPr/>
                </a:tc>
                <a:tc>
                  <a:txBody>
                    <a:bodyPr/>
                    <a:lstStyle/>
                    <a:p>
                      <a:r>
                        <a:rPr lang="en-GB" noProof="0" dirty="0"/>
                        <a:t>Most corresponding part(s) of FitSM</a:t>
                      </a:r>
                    </a:p>
                  </a:txBody>
                  <a:tcPr/>
                </a:tc>
                <a:tc>
                  <a:txBody>
                    <a:bodyPr/>
                    <a:lstStyle/>
                    <a:p>
                      <a:r>
                        <a:rPr lang="en-GB" noProof="0" dirty="0"/>
                        <a:t>Explanation</a:t>
                      </a:r>
                    </a:p>
                  </a:txBody>
                  <a:tcPr/>
                </a:tc>
                <a:extLst>
                  <a:ext uri="{0D108BD9-81ED-4DB2-BD59-A6C34878D82A}">
                    <a16:rowId xmlns:a16="http://schemas.microsoft.com/office/drawing/2014/main" val="3736513377"/>
                  </a:ext>
                </a:extLst>
              </a:tr>
              <a:tr h="370840">
                <a:tc>
                  <a:txBody>
                    <a:bodyPr/>
                    <a:lstStyle/>
                    <a:p>
                      <a:r>
                        <a:rPr lang="en-GB" b="1" noProof="0" dirty="0"/>
                        <a:t>ISO/IEC 20000-1</a:t>
                      </a:r>
                    </a:p>
                  </a:txBody>
                  <a:tcPr/>
                </a:tc>
                <a:tc>
                  <a:txBody>
                    <a:bodyPr/>
                    <a:lstStyle/>
                    <a:p>
                      <a:r>
                        <a:rPr lang="en-GB" b="1" noProof="0" dirty="0"/>
                        <a:t>FitSM-1</a:t>
                      </a:r>
                    </a:p>
                  </a:txBody>
                  <a:tcPr/>
                </a:tc>
                <a:tc>
                  <a:txBody>
                    <a:bodyPr/>
                    <a:lstStyle/>
                    <a:p>
                      <a:r>
                        <a:rPr lang="en-GB" sz="1600" noProof="0" dirty="0"/>
                        <a:t>Both FitSM-1 and ISO/IEC 20000-1 specify auditable requirements for a service management system (SMS).</a:t>
                      </a:r>
                    </a:p>
                    <a:p>
                      <a:pPr marL="285750" indent="-285750">
                        <a:buFont typeface="Wingdings" panose="05000000000000000000" pitchFamily="2" charset="2"/>
                        <a:buChar char="à"/>
                      </a:pPr>
                      <a:r>
                        <a:rPr lang="en-GB" sz="1600" noProof="0" dirty="0">
                          <a:sym typeface="Wingdings" panose="05000000000000000000" pitchFamily="2" charset="2"/>
                        </a:rPr>
                        <a:t>FitSM-1 is more compact, with a more lightweight process model.</a:t>
                      </a:r>
                    </a:p>
                    <a:p>
                      <a:pPr marL="285750" indent="-285750">
                        <a:buFont typeface="Wingdings" panose="05000000000000000000" pitchFamily="2" charset="2"/>
                        <a:buChar char="à"/>
                      </a:pPr>
                      <a:r>
                        <a:rPr lang="en-GB" sz="1600" noProof="0" dirty="0">
                          <a:sym typeface="Wingdings" panose="05000000000000000000" pitchFamily="2" charset="2"/>
                        </a:rPr>
                        <a:t>ISO/IEC 20000-1 provides more detailed requirements on the design, development and transition of new or changed services as well as on some key aspects of the management system.</a:t>
                      </a:r>
                    </a:p>
                    <a:p>
                      <a:pPr marL="285750" indent="-285750">
                        <a:buFont typeface="Wingdings" panose="05000000000000000000" pitchFamily="2" charset="2"/>
                        <a:buChar char="à"/>
                      </a:pPr>
                      <a:r>
                        <a:rPr lang="en-GB" sz="1600" noProof="0" dirty="0">
                          <a:sym typeface="Wingdings" panose="05000000000000000000" pitchFamily="2" charset="2"/>
                        </a:rPr>
                        <a:t>FitSM and ISO/IEC 20000-1 are generally compatible, i.e. they share a common understanding of basic (IT) service management principles, ideas, concepts and terminology.</a:t>
                      </a:r>
                    </a:p>
                    <a:p>
                      <a:pPr marL="285750" indent="-285750">
                        <a:buFont typeface="Wingdings" panose="05000000000000000000" pitchFamily="2" charset="2"/>
                        <a:buChar char="à"/>
                      </a:pPr>
                      <a:r>
                        <a:rPr lang="en-GB" sz="1600" noProof="0" dirty="0">
                          <a:sym typeface="Wingdings" panose="05000000000000000000" pitchFamily="2" charset="2"/>
                        </a:rPr>
                        <a:t>Organisations and their SMS can be independently audited and certified against both ISO/IEC 20000-1 and FitSM-1, and full conformity against FitSM-1 could be used as a basis or “bridge” towards an ISO/IEC 20000-1 certification.</a:t>
                      </a:r>
                    </a:p>
                    <a:p>
                      <a:pPr marL="285750" indent="-285750">
                        <a:buFont typeface="Wingdings" panose="05000000000000000000" pitchFamily="2" charset="2"/>
                        <a:buChar char="à"/>
                      </a:pPr>
                      <a:r>
                        <a:rPr lang="en-GB" sz="1600" noProof="0" dirty="0">
                          <a:sym typeface="Wingdings" panose="05000000000000000000" pitchFamily="2" charset="2"/>
                        </a:rPr>
                        <a:t>In no case, the certification of the SMS will guarantee a certain service quality or service level achievement rate.</a:t>
                      </a:r>
                    </a:p>
                    <a:p>
                      <a:pPr marL="285750" marR="0" lvl="0" indent="-285750" algn="l" defTabSz="457200" rtl="0" eaLnBrk="1" fontAlgn="auto" latinLnBrk="0" hangingPunct="1">
                        <a:lnSpc>
                          <a:spcPct val="100000"/>
                        </a:lnSpc>
                        <a:spcBef>
                          <a:spcPts val="0"/>
                        </a:spcBef>
                        <a:spcAft>
                          <a:spcPts val="0"/>
                        </a:spcAft>
                        <a:buClrTx/>
                        <a:buSzTx/>
                        <a:buFont typeface="Wingdings" panose="05000000000000000000" pitchFamily="2" charset="2"/>
                        <a:buChar char="à"/>
                        <a:tabLst/>
                        <a:defRPr/>
                      </a:pPr>
                      <a:r>
                        <a:rPr lang="en-GB" sz="1600" noProof="0" dirty="0">
                          <a:sym typeface="Wingdings" panose="05000000000000000000" pitchFamily="2" charset="2"/>
                        </a:rPr>
                        <a:t>ISO/IEC 20000-1 is not freely available, copies / licenses of the standard can be purchased from ISO.</a:t>
                      </a:r>
                      <a:endParaRPr lang="en-GB" noProof="0" dirty="0">
                        <a:sym typeface="Wingdings" panose="05000000000000000000" pitchFamily="2" charset="2"/>
                      </a:endParaRPr>
                    </a:p>
                  </a:txBody>
                  <a:tcPr/>
                </a:tc>
                <a:extLst>
                  <a:ext uri="{0D108BD9-81ED-4DB2-BD59-A6C34878D82A}">
                    <a16:rowId xmlns:a16="http://schemas.microsoft.com/office/drawing/2014/main" val="2895259818"/>
                  </a:ext>
                </a:extLst>
              </a:tr>
            </a:tbl>
          </a:graphicData>
        </a:graphic>
      </p:graphicFrame>
      <p:sp>
        <p:nvSpPr>
          <p:cNvPr id="4" name="Foliennummernplatzhalter 3">
            <a:extLst>
              <a:ext uri="{FF2B5EF4-FFF2-40B4-BE49-F238E27FC236}">
                <a16:creationId xmlns:a16="http://schemas.microsoft.com/office/drawing/2014/main" id="{CF709A4F-1AE5-B1C9-6D52-B1DFA2FE8D1C}"/>
              </a:ext>
            </a:extLst>
          </p:cNvPr>
          <p:cNvSpPr>
            <a:spLocks noGrp="1"/>
          </p:cNvSpPr>
          <p:nvPr>
            <p:ph type="sldNum" sz="quarter" idx="12"/>
          </p:nvPr>
        </p:nvSpPr>
        <p:spPr/>
        <p:txBody>
          <a:bodyPr/>
          <a:lstStyle/>
          <a:p>
            <a:fld id="{43507AEB-23B8-F142-83A3-458C56B10093}" type="slidenum">
              <a:rPr lang="en-US" smtClean="0"/>
              <a:t>28</a:t>
            </a:fld>
            <a:endParaRPr lang="en-US"/>
          </a:p>
        </p:txBody>
      </p:sp>
    </p:spTree>
    <p:extLst>
      <p:ext uri="{BB962C8B-B14F-4D97-AF65-F5344CB8AC3E}">
        <p14:creationId xmlns:p14="http://schemas.microsoft.com/office/powerpoint/2010/main" val="316680770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5775274-B445-0C4E-A8B7-9DFF5E47303F}"/>
              </a:ext>
            </a:extLst>
          </p:cNvPr>
          <p:cNvSpPr>
            <a:spLocks noGrp="1"/>
          </p:cNvSpPr>
          <p:nvPr>
            <p:ph type="title"/>
          </p:nvPr>
        </p:nvSpPr>
        <p:spPr/>
        <p:txBody>
          <a:bodyPr/>
          <a:lstStyle/>
          <a:p>
            <a:r>
              <a:rPr lang="en-US" sz="3200" b="0" strike="noStrike" spc="-1" dirty="0">
                <a:solidFill>
                  <a:srgbClr val="205595"/>
                </a:solidFill>
                <a:uFill>
                  <a:solidFill>
                    <a:srgbClr val="FFFFFF"/>
                  </a:solidFill>
                </a:uFill>
                <a:latin typeface="Calibri"/>
              </a:rPr>
              <a:t>Other process-oriented ITSM frameworks and standards mapped to FitSM</a:t>
            </a:r>
            <a:endParaRPr lang="de-DE" dirty="0"/>
          </a:p>
        </p:txBody>
      </p:sp>
      <p:graphicFrame>
        <p:nvGraphicFramePr>
          <p:cNvPr id="6" name="Inhaltsplatzhalter 5">
            <a:extLst>
              <a:ext uri="{FF2B5EF4-FFF2-40B4-BE49-F238E27FC236}">
                <a16:creationId xmlns:a16="http://schemas.microsoft.com/office/drawing/2014/main" id="{FB82EF4E-C734-8B9F-939F-F54C9AA47C47}"/>
              </a:ext>
            </a:extLst>
          </p:cNvPr>
          <p:cNvGraphicFramePr>
            <a:graphicFrameLocks noGrp="1"/>
          </p:cNvGraphicFramePr>
          <p:nvPr>
            <p:ph idx="1"/>
            <p:extLst>
              <p:ext uri="{D42A27DB-BD31-4B8C-83A1-F6EECF244321}">
                <p14:modId xmlns:p14="http://schemas.microsoft.com/office/powerpoint/2010/main" val="1608221575"/>
              </p:ext>
            </p:extLst>
          </p:nvPr>
        </p:nvGraphicFramePr>
        <p:xfrm>
          <a:off x="609600" y="1697038"/>
          <a:ext cx="10972797" cy="4023360"/>
        </p:xfrm>
        <a:graphic>
          <a:graphicData uri="http://schemas.openxmlformats.org/drawingml/2006/table">
            <a:tbl>
              <a:tblPr firstRow="1" bandRow="1">
                <a:tableStyleId>{5C22544A-7EE6-4342-B048-85BDC9FD1C3A}</a:tableStyleId>
              </a:tblPr>
              <a:tblGrid>
                <a:gridCol w="2063931">
                  <a:extLst>
                    <a:ext uri="{9D8B030D-6E8A-4147-A177-3AD203B41FA5}">
                      <a16:colId xmlns:a16="http://schemas.microsoft.com/office/drawing/2014/main" val="4000020397"/>
                    </a:ext>
                  </a:extLst>
                </a:gridCol>
                <a:gridCol w="2168435">
                  <a:extLst>
                    <a:ext uri="{9D8B030D-6E8A-4147-A177-3AD203B41FA5}">
                      <a16:colId xmlns:a16="http://schemas.microsoft.com/office/drawing/2014/main" val="1145281325"/>
                    </a:ext>
                  </a:extLst>
                </a:gridCol>
                <a:gridCol w="6740431">
                  <a:extLst>
                    <a:ext uri="{9D8B030D-6E8A-4147-A177-3AD203B41FA5}">
                      <a16:colId xmlns:a16="http://schemas.microsoft.com/office/drawing/2014/main" val="3851660382"/>
                    </a:ext>
                  </a:extLst>
                </a:gridCol>
              </a:tblGrid>
              <a:tr h="370840">
                <a:tc>
                  <a:txBody>
                    <a:bodyPr/>
                    <a:lstStyle/>
                    <a:p>
                      <a:r>
                        <a:rPr lang="en-GB" noProof="0" dirty="0"/>
                        <a:t>ITSM framework / standard</a:t>
                      </a:r>
                    </a:p>
                  </a:txBody>
                  <a:tcPr/>
                </a:tc>
                <a:tc>
                  <a:txBody>
                    <a:bodyPr/>
                    <a:lstStyle/>
                    <a:p>
                      <a:r>
                        <a:rPr lang="en-GB" noProof="0" dirty="0"/>
                        <a:t>Most corresponding part(s) of FitSM</a:t>
                      </a:r>
                    </a:p>
                  </a:txBody>
                  <a:tcPr/>
                </a:tc>
                <a:tc>
                  <a:txBody>
                    <a:bodyPr/>
                    <a:lstStyle/>
                    <a:p>
                      <a:r>
                        <a:rPr lang="en-GB" noProof="0" dirty="0"/>
                        <a:t>Explanation</a:t>
                      </a:r>
                    </a:p>
                  </a:txBody>
                  <a:tcPr/>
                </a:tc>
                <a:extLst>
                  <a:ext uri="{0D108BD9-81ED-4DB2-BD59-A6C34878D82A}">
                    <a16:rowId xmlns:a16="http://schemas.microsoft.com/office/drawing/2014/main" val="3736513377"/>
                  </a:ext>
                </a:extLst>
              </a:tr>
              <a:tr h="370840">
                <a:tc>
                  <a:txBody>
                    <a:bodyPr/>
                    <a:lstStyle/>
                    <a:p>
                      <a:r>
                        <a:rPr lang="en-GB" b="1" noProof="0" dirty="0"/>
                        <a:t>ISO/IEC 20000-2</a:t>
                      </a:r>
                    </a:p>
                    <a:p>
                      <a:endParaRPr lang="en-GB" b="1" noProof="0" dirty="0"/>
                    </a:p>
                  </a:txBody>
                  <a:tcPr/>
                </a:tc>
                <a:tc>
                  <a:txBody>
                    <a:bodyPr/>
                    <a:lstStyle/>
                    <a:p>
                      <a:r>
                        <a:rPr lang="en-GB" b="1" noProof="0" dirty="0"/>
                        <a:t>FitSM-2</a:t>
                      </a:r>
                    </a:p>
                    <a:p>
                      <a:r>
                        <a:rPr lang="en-GB" b="1" noProof="0" dirty="0"/>
                        <a:t>FitSM-5</a:t>
                      </a:r>
                    </a:p>
                  </a:txBody>
                  <a:tcPr/>
                </a:tc>
                <a:tc>
                  <a:txBody>
                    <a:bodyPr/>
                    <a:lstStyle/>
                    <a:p>
                      <a:r>
                        <a:rPr lang="en-GB" noProof="0" dirty="0"/>
                        <a:t>ISO/IEC 20000-2 is a non-normative standard and provides implementation guidance for an SMS, comparable to the guidance provided by FitSM-2 and FitSM-5.</a:t>
                      </a:r>
                    </a:p>
                    <a:p>
                      <a:pPr marL="285750" marR="0" lvl="0" indent="-285750" algn="l" defTabSz="457200" rtl="0" eaLnBrk="1" fontAlgn="auto" latinLnBrk="0" hangingPunct="1">
                        <a:lnSpc>
                          <a:spcPct val="100000"/>
                        </a:lnSpc>
                        <a:spcBef>
                          <a:spcPts val="0"/>
                        </a:spcBef>
                        <a:spcAft>
                          <a:spcPts val="0"/>
                        </a:spcAft>
                        <a:buClrTx/>
                        <a:buSzTx/>
                        <a:buFont typeface="Wingdings" panose="05000000000000000000" pitchFamily="2" charset="2"/>
                        <a:buChar char="à"/>
                        <a:tabLst/>
                        <a:defRPr/>
                      </a:pPr>
                      <a:r>
                        <a:rPr lang="en-GB" noProof="0" dirty="0">
                          <a:sym typeface="Wingdings" panose="05000000000000000000" pitchFamily="2" charset="2"/>
                        </a:rPr>
                        <a:t>FitSM and ISO/IEC 20000-2 are generally compatible, i.e. they share a common understanding of basic (IT) service management principles, ideas, concepts and terminology.</a:t>
                      </a:r>
                    </a:p>
                    <a:p>
                      <a:pPr marL="285750" indent="-285750">
                        <a:buFont typeface="Wingdings" panose="05000000000000000000" pitchFamily="2" charset="2"/>
                        <a:buChar char="à"/>
                      </a:pPr>
                      <a:r>
                        <a:rPr lang="en-GB" noProof="0" dirty="0">
                          <a:sym typeface="Wingdings" panose="05000000000000000000" pitchFamily="2" charset="2"/>
                        </a:rPr>
                        <a:t>ISO/IEC 20000-2 does not provide any documentation templates or samples (see FitSM-4).</a:t>
                      </a:r>
                    </a:p>
                    <a:p>
                      <a:pPr marL="285750" indent="-285750">
                        <a:buFont typeface="Wingdings" panose="05000000000000000000" pitchFamily="2" charset="2"/>
                        <a:buChar char="à"/>
                      </a:pPr>
                      <a:r>
                        <a:rPr lang="en-GB" noProof="0" dirty="0">
                          <a:sym typeface="Wingdings" panose="05000000000000000000" pitchFamily="2" charset="2"/>
                        </a:rPr>
                        <a:t>In contrast to FitSM-2, ISO/IEC 20000-2 does not include structured activity / workflow models or visualisation.</a:t>
                      </a:r>
                    </a:p>
                    <a:p>
                      <a:pPr marL="285750" indent="-285750">
                        <a:buFont typeface="Wingdings" panose="05000000000000000000" pitchFamily="2" charset="2"/>
                        <a:buChar char="à"/>
                      </a:pPr>
                      <a:r>
                        <a:rPr lang="en-GB" noProof="0" dirty="0">
                          <a:sym typeface="Wingdings" panose="05000000000000000000" pitchFamily="2" charset="2"/>
                        </a:rPr>
                        <a:t>ISO/IEC 20000-2 is not freely available, copies / licenses of the standard can be purchased from ISO.</a:t>
                      </a:r>
                    </a:p>
                  </a:txBody>
                  <a:tcPr/>
                </a:tc>
                <a:extLst>
                  <a:ext uri="{0D108BD9-81ED-4DB2-BD59-A6C34878D82A}">
                    <a16:rowId xmlns:a16="http://schemas.microsoft.com/office/drawing/2014/main" val="3363593539"/>
                  </a:ext>
                </a:extLst>
              </a:tr>
            </a:tbl>
          </a:graphicData>
        </a:graphic>
      </p:graphicFrame>
      <p:sp>
        <p:nvSpPr>
          <p:cNvPr id="4" name="Foliennummernplatzhalter 3">
            <a:extLst>
              <a:ext uri="{FF2B5EF4-FFF2-40B4-BE49-F238E27FC236}">
                <a16:creationId xmlns:a16="http://schemas.microsoft.com/office/drawing/2014/main" id="{CF709A4F-1AE5-B1C9-6D52-B1DFA2FE8D1C}"/>
              </a:ext>
            </a:extLst>
          </p:cNvPr>
          <p:cNvSpPr>
            <a:spLocks noGrp="1"/>
          </p:cNvSpPr>
          <p:nvPr>
            <p:ph type="sldNum" sz="quarter" idx="12"/>
          </p:nvPr>
        </p:nvSpPr>
        <p:spPr/>
        <p:txBody>
          <a:bodyPr/>
          <a:lstStyle/>
          <a:p>
            <a:fld id="{43507AEB-23B8-F142-83A3-458C56B10093}" type="slidenum">
              <a:rPr lang="en-US" smtClean="0"/>
              <a:t>29</a:t>
            </a:fld>
            <a:endParaRPr lang="en-US"/>
          </a:p>
        </p:txBody>
      </p:sp>
    </p:spTree>
    <p:extLst>
      <p:ext uri="{BB962C8B-B14F-4D97-AF65-F5344CB8AC3E}">
        <p14:creationId xmlns:p14="http://schemas.microsoft.com/office/powerpoint/2010/main" val="7489596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noProof="0" dirty="0"/>
              <a:t>FitSM Expert &amp; Auditor exam</a:t>
            </a:r>
          </a:p>
        </p:txBody>
      </p:sp>
      <p:sp>
        <p:nvSpPr>
          <p:cNvPr id="56322" name="Rectangle 3"/>
          <p:cNvSpPr>
            <a:spLocks noGrp="1" noChangeArrowheads="1"/>
          </p:cNvSpPr>
          <p:nvPr>
            <p:ph idx="1"/>
          </p:nvPr>
        </p:nvSpPr>
        <p:spPr>
          <a:prstGeom prst="rect">
            <a:avLst/>
          </a:prstGeom>
        </p:spPr>
        <p:txBody>
          <a:bodyPr>
            <a:normAutofit/>
          </a:bodyPr>
          <a:lstStyle/>
          <a:p>
            <a:r>
              <a:rPr lang="en-GB" noProof="0" dirty="0"/>
              <a:t>At the end of this training</a:t>
            </a:r>
          </a:p>
          <a:p>
            <a:r>
              <a:rPr lang="en-GB" noProof="0" dirty="0"/>
              <a:t>Closed book, i.e. no aids are allowed</a:t>
            </a:r>
          </a:p>
          <a:p>
            <a:r>
              <a:rPr lang="en-GB" noProof="0" dirty="0"/>
              <a:t>Duration: </a:t>
            </a:r>
            <a:r>
              <a:rPr lang="en-GB" dirty="0"/>
              <a:t>75</a:t>
            </a:r>
            <a:r>
              <a:rPr lang="en-GB" noProof="0" dirty="0"/>
              <a:t> minutes</a:t>
            </a:r>
          </a:p>
          <a:p>
            <a:r>
              <a:rPr lang="en-GB" noProof="0" dirty="0"/>
              <a:t>40 multiple</a:t>
            </a:r>
            <a:r>
              <a:rPr lang="en-GB" dirty="0"/>
              <a:t> </a:t>
            </a:r>
            <a:r>
              <a:rPr lang="en-GB" noProof="0" dirty="0"/>
              <a:t>choice questions:</a:t>
            </a:r>
          </a:p>
          <a:p>
            <a:pPr lvl="1"/>
            <a:r>
              <a:rPr lang="en-GB" noProof="0" dirty="0"/>
              <a:t>Four possible answers for each question: A, B, C or D</a:t>
            </a:r>
          </a:p>
          <a:p>
            <a:pPr lvl="1"/>
            <a:r>
              <a:rPr lang="en-GB" noProof="0" dirty="0"/>
              <a:t>One correct answer per question</a:t>
            </a:r>
          </a:p>
          <a:p>
            <a:r>
              <a:rPr lang="en-GB" noProof="0" dirty="0"/>
              <a:t>At least </a:t>
            </a:r>
            <a:r>
              <a:rPr lang="en-GB" dirty="0"/>
              <a:t>75</a:t>
            </a:r>
            <a:r>
              <a:rPr lang="en-GB" noProof="0" dirty="0"/>
              <a:t>% correct answers (30 of 40) are required to pass the examination</a:t>
            </a:r>
          </a:p>
        </p:txBody>
      </p:sp>
      <p:sp>
        <p:nvSpPr>
          <p:cNvPr id="2" name="Foliennummernplatzhalter 1"/>
          <p:cNvSpPr>
            <a:spLocks noGrp="1"/>
          </p:cNvSpPr>
          <p:nvPr>
            <p:ph type="sldNum" sz="quarter" idx="12"/>
          </p:nvPr>
        </p:nvSpPr>
        <p:spPr/>
        <p:txBody>
          <a:bodyPr/>
          <a:lstStyle/>
          <a:p>
            <a:fld id="{43507AEB-23B8-F142-83A3-458C56B10093}" type="slidenum">
              <a:rPr lang="en-US" smtClean="0"/>
              <a:t>3</a:t>
            </a:fld>
            <a:endParaRPr lang="en-US"/>
          </a:p>
        </p:txBody>
      </p:sp>
    </p:spTree>
    <p:extLst>
      <p:ext uri="{BB962C8B-B14F-4D97-AF65-F5344CB8AC3E}">
        <p14:creationId xmlns:p14="http://schemas.microsoft.com/office/powerpoint/2010/main" val="39150227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5775274-B445-0C4E-A8B7-9DFF5E47303F}"/>
              </a:ext>
            </a:extLst>
          </p:cNvPr>
          <p:cNvSpPr>
            <a:spLocks noGrp="1"/>
          </p:cNvSpPr>
          <p:nvPr>
            <p:ph type="title"/>
          </p:nvPr>
        </p:nvSpPr>
        <p:spPr/>
        <p:txBody>
          <a:bodyPr/>
          <a:lstStyle/>
          <a:p>
            <a:r>
              <a:rPr lang="en-US" sz="3200" b="0" strike="noStrike" spc="-1" dirty="0">
                <a:solidFill>
                  <a:srgbClr val="205595"/>
                </a:solidFill>
                <a:uFill>
                  <a:solidFill>
                    <a:srgbClr val="FFFFFF"/>
                  </a:solidFill>
                </a:uFill>
                <a:latin typeface="Calibri"/>
              </a:rPr>
              <a:t>Other process-oriented ITSM frameworks and standards mapped to FitSM</a:t>
            </a:r>
            <a:endParaRPr lang="de-DE" dirty="0"/>
          </a:p>
        </p:txBody>
      </p:sp>
      <p:graphicFrame>
        <p:nvGraphicFramePr>
          <p:cNvPr id="6" name="Inhaltsplatzhalter 5">
            <a:extLst>
              <a:ext uri="{FF2B5EF4-FFF2-40B4-BE49-F238E27FC236}">
                <a16:creationId xmlns:a16="http://schemas.microsoft.com/office/drawing/2014/main" id="{FB82EF4E-C734-8B9F-939F-F54C9AA47C47}"/>
              </a:ext>
            </a:extLst>
          </p:cNvPr>
          <p:cNvGraphicFramePr>
            <a:graphicFrameLocks noGrp="1"/>
          </p:cNvGraphicFramePr>
          <p:nvPr>
            <p:ph idx="1"/>
            <p:extLst>
              <p:ext uri="{D42A27DB-BD31-4B8C-83A1-F6EECF244321}">
                <p14:modId xmlns:p14="http://schemas.microsoft.com/office/powerpoint/2010/main" val="2720141663"/>
              </p:ext>
            </p:extLst>
          </p:nvPr>
        </p:nvGraphicFramePr>
        <p:xfrm>
          <a:off x="609600" y="1697038"/>
          <a:ext cx="10972797" cy="3474720"/>
        </p:xfrm>
        <a:graphic>
          <a:graphicData uri="http://schemas.openxmlformats.org/drawingml/2006/table">
            <a:tbl>
              <a:tblPr firstRow="1" bandRow="1">
                <a:tableStyleId>{5C22544A-7EE6-4342-B048-85BDC9FD1C3A}</a:tableStyleId>
              </a:tblPr>
              <a:tblGrid>
                <a:gridCol w="2063931">
                  <a:extLst>
                    <a:ext uri="{9D8B030D-6E8A-4147-A177-3AD203B41FA5}">
                      <a16:colId xmlns:a16="http://schemas.microsoft.com/office/drawing/2014/main" val="4000020397"/>
                    </a:ext>
                  </a:extLst>
                </a:gridCol>
                <a:gridCol w="2168435">
                  <a:extLst>
                    <a:ext uri="{9D8B030D-6E8A-4147-A177-3AD203B41FA5}">
                      <a16:colId xmlns:a16="http://schemas.microsoft.com/office/drawing/2014/main" val="1145281325"/>
                    </a:ext>
                  </a:extLst>
                </a:gridCol>
                <a:gridCol w="6740431">
                  <a:extLst>
                    <a:ext uri="{9D8B030D-6E8A-4147-A177-3AD203B41FA5}">
                      <a16:colId xmlns:a16="http://schemas.microsoft.com/office/drawing/2014/main" val="3851660382"/>
                    </a:ext>
                  </a:extLst>
                </a:gridCol>
              </a:tblGrid>
              <a:tr h="370840">
                <a:tc>
                  <a:txBody>
                    <a:bodyPr/>
                    <a:lstStyle/>
                    <a:p>
                      <a:r>
                        <a:rPr lang="en-GB" noProof="0" dirty="0"/>
                        <a:t>ITSM framework / standard</a:t>
                      </a:r>
                    </a:p>
                  </a:txBody>
                  <a:tcPr/>
                </a:tc>
                <a:tc>
                  <a:txBody>
                    <a:bodyPr/>
                    <a:lstStyle/>
                    <a:p>
                      <a:r>
                        <a:rPr lang="en-GB" noProof="0" dirty="0"/>
                        <a:t>Most corresponding part(s) of FitSM</a:t>
                      </a:r>
                    </a:p>
                  </a:txBody>
                  <a:tcPr/>
                </a:tc>
                <a:tc>
                  <a:txBody>
                    <a:bodyPr/>
                    <a:lstStyle/>
                    <a:p>
                      <a:r>
                        <a:rPr lang="en-GB" noProof="0" dirty="0"/>
                        <a:t>Explanation</a:t>
                      </a:r>
                    </a:p>
                  </a:txBody>
                  <a:tcPr/>
                </a:tc>
                <a:extLst>
                  <a:ext uri="{0D108BD9-81ED-4DB2-BD59-A6C34878D82A}">
                    <a16:rowId xmlns:a16="http://schemas.microsoft.com/office/drawing/2014/main" val="3736513377"/>
                  </a:ext>
                </a:extLst>
              </a:tr>
              <a:tr h="370840">
                <a:tc>
                  <a:txBody>
                    <a:bodyPr/>
                    <a:lstStyle/>
                    <a:p>
                      <a:r>
                        <a:rPr lang="en-GB" b="1" noProof="0" dirty="0"/>
                        <a:t>ITIL</a:t>
                      </a:r>
                    </a:p>
                  </a:txBody>
                  <a:tcPr/>
                </a:tc>
                <a:tc>
                  <a:txBody>
                    <a:bodyPr/>
                    <a:lstStyle/>
                    <a:p>
                      <a:r>
                        <a:rPr lang="en-GB" b="1" noProof="0" dirty="0"/>
                        <a:t>FitSM-2</a:t>
                      </a:r>
                    </a:p>
                    <a:p>
                      <a:r>
                        <a:rPr lang="en-GB" b="1" noProof="0" dirty="0"/>
                        <a:t>FitSM-3</a:t>
                      </a:r>
                    </a:p>
                    <a:p>
                      <a:r>
                        <a:rPr lang="en-GB" b="1" noProof="0" dirty="0"/>
                        <a:t>FitSM-4</a:t>
                      </a:r>
                    </a:p>
                    <a:p>
                      <a:r>
                        <a:rPr lang="en-GB" b="1" noProof="0" dirty="0"/>
                        <a:t>FitSM-5</a:t>
                      </a:r>
                    </a:p>
                  </a:txBody>
                  <a:tcPr/>
                </a:tc>
                <a:tc>
                  <a:txBody>
                    <a:bodyPr/>
                    <a:lstStyle/>
                    <a:p>
                      <a:r>
                        <a:rPr lang="en-GB" noProof="0" dirty="0"/>
                        <a:t>ITIL provides good practice guidance on IT service management.</a:t>
                      </a:r>
                    </a:p>
                    <a:p>
                      <a:pPr marL="285750" marR="0" lvl="0" indent="-285750" algn="l" defTabSz="457200" rtl="0" eaLnBrk="1" fontAlgn="auto" latinLnBrk="0" hangingPunct="1">
                        <a:lnSpc>
                          <a:spcPct val="100000"/>
                        </a:lnSpc>
                        <a:spcBef>
                          <a:spcPts val="0"/>
                        </a:spcBef>
                        <a:spcAft>
                          <a:spcPts val="0"/>
                        </a:spcAft>
                        <a:buClrTx/>
                        <a:buSzTx/>
                        <a:buFont typeface="Wingdings" panose="05000000000000000000" pitchFamily="2" charset="2"/>
                        <a:buChar char="à"/>
                        <a:tabLst/>
                        <a:defRPr/>
                      </a:pPr>
                      <a:r>
                        <a:rPr lang="en-GB" noProof="0" dirty="0">
                          <a:sym typeface="Wingdings" panose="05000000000000000000" pitchFamily="2" charset="2"/>
                        </a:rPr>
                        <a:t>FitSM and ITIL are mostly compatible, i.e. they share a common understanding of basic (IT) service management principles, ideas, concepts and terminology.</a:t>
                      </a:r>
                    </a:p>
                    <a:p>
                      <a:pPr marL="285750" indent="-285750">
                        <a:buFont typeface="Wingdings" panose="05000000000000000000" pitchFamily="2" charset="2"/>
                        <a:buChar char="à"/>
                      </a:pPr>
                      <a:r>
                        <a:rPr lang="en-GB" noProof="0" dirty="0">
                          <a:sym typeface="Wingdings" panose="05000000000000000000" pitchFamily="2" charset="2"/>
                        </a:rPr>
                        <a:t>FitSM is more compact, with a more lightweight process model.</a:t>
                      </a:r>
                    </a:p>
                    <a:p>
                      <a:pPr marL="285750" indent="-285750">
                        <a:buFont typeface="Wingdings" panose="05000000000000000000" pitchFamily="2" charset="2"/>
                        <a:buChar char="à"/>
                      </a:pPr>
                      <a:r>
                        <a:rPr lang="en-GB" noProof="0" dirty="0">
                          <a:sym typeface="Wingdings" panose="05000000000000000000" pitchFamily="2" charset="2"/>
                        </a:rPr>
                        <a:t>ITIL consists of a number of books (library) with a quite high volume (large collection of good practices).</a:t>
                      </a:r>
                    </a:p>
                    <a:p>
                      <a:pPr marL="285750" indent="-285750">
                        <a:buFont typeface="Wingdings" panose="05000000000000000000" pitchFamily="2" charset="2"/>
                        <a:buChar char="à"/>
                      </a:pPr>
                      <a:r>
                        <a:rPr lang="en-GB" noProof="0" dirty="0">
                          <a:sym typeface="Wingdings" panose="05000000000000000000" pitchFamily="2" charset="2"/>
                        </a:rPr>
                        <a:t>ITIL does not provide auditable minimum requirements (see FitSM-1 and ISO/IEC 20000-1).</a:t>
                      </a:r>
                    </a:p>
                    <a:p>
                      <a:pPr marL="285750" indent="-285750">
                        <a:buFont typeface="Wingdings" panose="05000000000000000000" pitchFamily="2" charset="2"/>
                        <a:buChar char="à"/>
                      </a:pPr>
                      <a:r>
                        <a:rPr lang="en-GB" noProof="0" dirty="0">
                          <a:sym typeface="Wingdings" panose="05000000000000000000" pitchFamily="2" charset="2"/>
                        </a:rPr>
                        <a:t>ITIL is not freely available, books / licenses need to be purchased.</a:t>
                      </a:r>
                    </a:p>
                  </a:txBody>
                  <a:tcPr/>
                </a:tc>
                <a:extLst>
                  <a:ext uri="{0D108BD9-81ED-4DB2-BD59-A6C34878D82A}">
                    <a16:rowId xmlns:a16="http://schemas.microsoft.com/office/drawing/2014/main" val="2895259818"/>
                  </a:ext>
                </a:extLst>
              </a:tr>
            </a:tbl>
          </a:graphicData>
        </a:graphic>
      </p:graphicFrame>
      <p:sp>
        <p:nvSpPr>
          <p:cNvPr id="4" name="Foliennummernplatzhalter 3">
            <a:extLst>
              <a:ext uri="{FF2B5EF4-FFF2-40B4-BE49-F238E27FC236}">
                <a16:creationId xmlns:a16="http://schemas.microsoft.com/office/drawing/2014/main" id="{CF709A4F-1AE5-B1C9-6D52-B1DFA2FE8D1C}"/>
              </a:ext>
            </a:extLst>
          </p:cNvPr>
          <p:cNvSpPr>
            <a:spLocks noGrp="1"/>
          </p:cNvSpPr>
          <p:nvPr>
            <p:ph type="sldNum" sz="quarter" idx="12"/>
          </p:nvPr>
        </p:nvSpPr>
        <p:spPr/>
        <p:txBody>
          <a:bodyPr/>
          <a:lstStyle/>
          <a:p>
            <a:fld id="{43507AEB-23B8-F142-83A3-458C56B10093}" type="slidenum">
              <a:rPr lang="en-US" smtClean="0"/>
              <a:t>30</a:t>
            </a:fld>
            <a:endParaRPr lang="en-US"/>
          </a:p>
        </p:txBody>
      </p:sp>
    </p:spTree>
    <p:extLst>
      <p:ext uri="{BB962C8B-B14F-4D97-AF65-F5344CB8AC3E}">
        <p14:creationId xmlns:p14="http://schemas.microsoft.com/office/powerpoint/2010/main" val="294636269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5775274-B445-0C4E-A8B7-9DFF5E47303F}"/>
              </a:ext>
            </a:extLst>
          </p:cNvPr>
          <p:cNvSpPr>
            <a:spLocks noGrp="1"/>
          </p:cNvSpPr>
          <p:nvPr>
            <p:ph type="title"/>
          </p:nvPr>
        </p:nvSpPr>
        <p:spPr/>
        <p:txBody>
          <a:bodyPr/>
          <a:lstStyle/>
          <a:p>
            <a:r>
              <a:rPr lang="en-US" sz="3200" b="0" strike="noStrike" spc="-1" dirty="0">
                <a:solidFill>
                  <a:srgbClr val="205595"/>
                </a:solidFill>
                <a:uFill>
                  <a:solidFill>
                    <a:srgbClr val="FFFFFF"/>
                  </a:solidFill>
                </a:uFill>
                <a:latin typeface="Calibri"/>
              </a:rPr>
              <a:t>Project management</a:t>
            </a:r>
            <a:endParaRPr lang="de-DE" dirty="0"/>
          </a:p>
        </p:txBody>
      </p:sp>
      <p:sp>
        <p:nvSpPr>
          <p:cNvPr id="3" name="Inhaltsplatzhalter 2">
            <a:extLst>
              <a:ext uri="{FF2B5EF4-FFF2-40B4-BE49-F238E27FC236}">
                <a16:creationId xmlns:a16="http://schemas.microsoft.com/office/drawing/2014/main" id="{C1AEA9B0-A994-7C08-B0BC-CD1AAB1766D6}"/>
              </a:ext>
            </a:extLst>
          </p:cNvPr>
          <p:cNvSpPr>
            <a:spLocks noGrp="1"/>
          </p:cNvSpPr>
          <p:nvPr>
            <p:ph idx="1"/>
          </p:nvPr>
        </p:nvSpPr>
        <p:spPr/>
        <p:txBody>
          <a:bodyPr>
            <a:normAutofit/>
          </a:bodyPr>
          <a:lstStyle/>
          <a:p>
            <a:r>
              <a:rPr lang="en-US" dirty="0"/>
              <a:t>Project management covers all activities, means and methods to initiate, control, monitor and complete projects so that they achieve their defined objectives</a:t>
            </a:r>
          </a:p>
          <a:p>
            <a:r>
              <a:rPr lang="en-US" dirty="0"/>
              <a:t>Popular project management frameworks and standards:</a:t>
            </a:r>
          </a:p>
          <a:p>
            <a:pPr lvl="1"/>
            <a:r>
              <a:rPr lang="en-US" dirty="0"/>
              <a:t>PMBOK Guide</a:t>
            </a:r>
          </a:p>
          <a:p>
            <a:pPr lvl="1"/>
            <a:r>
              <a:rPr lang="en-US" dirty="0"/>
              <a:t>PRINCE2</a:t>
            </a:r>
          </a:p>
          <a:p>
            <a:pPr lvl="1"/>
            <a:r>
              <a:rPr lang="en-US" dirty="0"/>
              <a:t>ISO 21500 (Project, </a:t>
            </a:r>
            <a:r>
              <a:rPr lang="en-US" dirty="0" err="1"/>
              <a:t>programme</a:t>
            </a:r>
            <a:r>
              <a:rPr lang="en-US" dirty="0"/>
              <a:t> and portfolio management)</a:t>
            </a:r>
          </a:p>
        </p:txBody>
      </p:sp>
      <p:sp>
        <p:nvSpPr>
          <p:cNvPr id="4" name="Foliennummernplatzhalter 3">
            <a:extLst>
              <a:ext uri="{FF2B5EF4-FFF2-40B4-BE49-F238E27FC236}">
                <a16:creationId xmlns:a16="http://schemas.microsoft.com/office/drawing/2014/main" id="{CF709A4F-1AE5-B1C9-6D52-B1DFA2FE8D1C}"/>
              </a:ext>
            </a:extLst>
          </p:cNvPr>
          <p:cNvSpPr>
            <a:spLocks noGrp="1"/>
          </p:cNvSpPr>
          <p:nvPr>
            <p:ph type="sldNum" sz="quarter" idx="12"/>
          </p:nvPr>
        </p:nvSpPr>
        <p:spPr/>
        <p:txBody>
          <a:bodyPr/>
          <a:lstStyle/>
          <a:p>
            <a:fld id="{43507AEB-23B8-F142-83A3-458C56B10093}" type="slidenum">
              <a:rPr lang="en-US" smtClean="0"/>
              <a:t>31</a:t>
            </a:fld>
            <a:endParaRPr lang="en-US"/>
          </a:p>
        </p:txBody>
      </p:sp>
    </p:spTree>
    <p:extLst>
      <p:ext uri="{BB962C8B-B14F-4D97-AF65-F5344CB8AC3E}">
        <p14:creationId xmlns:p14="http://schemas.microsoft.com/office/powerpoint/2010/main" val="13519487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5775274-B445-0C4E-A8B7-9DFF5E47303F}"/>
              </a:ext>
            </a:extLst>
          </p:cNvPr>
          <p:cNvSpPr>
            <a:spLocks noGrp="1"/>
          </p:cNvSpPr>
          <p:nvPr>
            <p:ph type="title"/>
          </p:nvPr>
        </p:nvSpPr>
        <p:spPr/>
        <p:txBody>
          <a:bodyPr/>
          <a:lstStyle/>
          <a:p>
            <a:r>
              <a:rPr lang="en-US" sz="3200" b="0" strike="noStrike" spc="-1" dirty="0">
                <a:solidFill>
                  <a:srgbClr val="205595"/>
                </a:solidFill>
                <a:uFill>
                  <a:solidFill>
                    <a:srgbClr val="FFFFFF"/>
                  </a:solidFill>
                </a:uFill>
                <a:latin typeface="Calibri"/>
              </a:rPr>
              <a:t>Risk management</a:t>
            </a:r>
            <a:endParaRPr lang="de-DE" dirty="0"/>
          </a:p>
        </p:txBody>
      </p:sp>
      <p:sp>
        <p:nvSpPr>
          <p:cNvPr id="3" name="Inhaltsplatzhalter 2">
            <a:extLst>
              <a:ext uri="{FF2B5EF4-FFF2-40B4-BE49-F238E27FC236}">
                <a16:creationId xmlns:a16="http://schemas.microsoft.com/office/drawing/2014/main" id="{C1AEA9B0-A994-7C08-B0BC-CD1AAB1766D6}"/>
              </a:ext>
            </a:extLst>
          </p:cNvPr>
          <p:cNvSpPr>
            <a:spLocks noGrp="1"/>
          </p:cNvSpPr>
          <p:nvPr>
            <p:ph idx="1"/>
          </p:nvPr>
        </p:nvSpPr>
        <p:spPr/>
        <p:txBody>
          <a:bodyPr>
            <a:normAutofit/>
          </a:bodyPr>
          <a:lstStyle/>
          <a:p>
            <a:r>
              <a:rPr lang="en-US" dirty="0"/>
              <a:t>Risk management covers all activities to direct and control an </a:t>
            </a:r>
            <a:r>
              <a:rPr lang="en-US" dirty="0" err="1"/>
              <a:t>organisation</a:t>
            </a:r>
            <a:r>
              <a:rPr lang="en-US" dirty="0"/>
              <a:t> with regard to risk.</a:t>
            </a:r>
          </a:p>
          <a:p>
            <a:r>
              <a:rPr lang="en-US" dirty="0"/>
              <a:t>Risk management is composed of two processes:</a:t>
            </a:r>
          </a:p>
          <a:p>
            <a:pPr lvl="1"/>
            <a:r>
              <a:rPr lang="en-US" dirty="0"/>
              <a:t>Risk assessment</a:t>
            </a:r>
          </a:p>
          <a:p>
            <a:pPr lvl="1"/>
            <a:r>
              <a:rPr lang="en-US" dirty="0"/>
              <a:t>Risk treatment</a:t>
            </a:r>
          </a:p>
          <a:p>
            <a:r>
              <a:rPr lang="en-US" dirty="0"/>
              <a:t>Risk management standard: ISO 31000 (Risk management guidelines)</a:t>
            </a:r>
          </a:p>
          <a:p>
            <a:r>
              <a:rPr lang="en-US" i="1" dirty="0"/>
              <a:t>More on risk management </a:t>
            </a:r>
            <a:r>
              <a:rPr lang="en-US" i="1" dirty="0">
                <a:sym typeface="Wingdings" panose="05000000000000000000" pitchFamily="2" charset="2"/>
              </a:rPr>
              <a:t> Later in this training</a:t>
            </a:r>
            <a:endParaRPr lang="en-US" i="1" dirty="0"/>
          </a:p>
        </p:txBody>
      </p:sp>
      <p:sp>
        <p:nvSpPr>
          <p:cNvPr id="4" name="Foliennummernplatzhalter 3">
            <a:extLst>
              <a:ext uri="{FF2B5EF4-FFF2-40B4-BE49-F238E27FC236}">
                <a16:creationId xmlns:a16="http://schemas.microsoft.com/office/drawing/2014/main" id="{CF709A4F-1AE5-B1C9-6D52-B1DFA2FE8D1C}"/>
              </a:ext>
            </a:extLst>
          </p:cNvPr>
          <p:cNvSpPr>
            <a:spLocks noGrp="1"/>
          </p:cNvSpPr>
          <p:nvPr>
            <p:ph type="sldNum" sz="quarter" idx="12"/>
          </p:nvPr>
        </p:nvSpPr>
        <p:spPr/>
        <p:txBody>
          <a:bodyPr/>
          <a:lstStyle/>
          <a:p>
            <a:fld id="{43507AEB-23B8-F142-83A3-458C56B10093}" type="slidenum">
              <a:rPr lang="en-US" smtClean="0"/>
              <a:t>32</a:t>
            </a:fld>
            <a:endParaRPr lang="en-US"/>
          </a:p>
        </p:txBody>
      </p:sp>
    </p:spTree>
    <p:extLst>
      <p:ext uri="{BB962C8B-B14F-4D97-AF65-F5344CB8AC3E}">
        <p14:creationId xmlns:p14="http://schemas.microsoft.com/office/powerpoint/2010/main" val="227031543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5775274-B445-0C4E-A8B7-9DFF5E47303F}"/>
              </a:ext>
            </a:extLst>
          </p:cNvPr>
          <p:cNvSpPr>
            <a:spLocks noGrp="1"/>
          </p:cNvSpPr>
          <p:nvPr>
            <p:ph type="title"/>
          </p:nvPr>
        </p:nvSpPr>
        <p:spPr/>
        <p:txBody>
          <a:bodyPr/>
          <a:lstStyle/>
          <a:p>
            <a:r>
              <a:rPr lang="en-US" sz="3200" b="0" strike="noStrike" spc="-1" dirty="0">
                <a:solidFill>
                  <a:srgbClr val="205595"/>
                </a:solidFill>
                <a:uFill>
                  <a:solidFill>
                    <a:srgbClr val="FFFFFF"/>
                  </a:solidFill>
                </a:uFill>
                <a:latin typeface="Calibri"/>
              </a:rPr>
              <a:t>Agile methodology</a:t>
            </a:r>
            <a:endParaRPr lang="de-DE" dirty="0"/>
          </a:p>
        </p:txBody>
      </p:sp>
      <p:sp>
        <p:nvSpPr>
          <p:cNvPr id="3" name="Inhaltsplatzhalter 2">
            <a:extLst>
              <a:ext uri="{FF2B5EF4-FFF2-40B4-BE49-F238E27FC236}">
                <a16:creationId xmlns:a16="http://schemas.microsoft.com/office/drawing/2014/main" id="{C1AEA9B0-A994-7C08-B0BC-CD1AAB1766D6}"/>
              </a:ext>
            </a:extLst>
          </p:cNvPr>
          <p:cNvSpPr>
            <a:spLocks noGrp="1"/>
          </p:cNvSpPr>
          <p:nvPr>
            <p:ph idx="1"/>
          </p:nvPr>
        </p:nvSpPr>
        <p:spPr/>
        <p:txBody>
          <a:bodyPr>
            <a:normAutofit/>
          </a:bodyPr>
          <a:lstStyle/>
          <a:p>
            <a:r>
              <a:rPr lang="en-GB" dirty="0"/>
              <a:t>Agile methodology is a management approach that involves breaking a project into phases and emphasises continuous collaboration and improvement. Teams follow a cycle of planning, executing, and evaluating.</a:t>
            </a:r>
          </a:p>
          <a:p>
            <a:r>
              <a:rPr lang="en-US" dirty="0"/>
              <a:t>Popular Agile methodologies:</a:t>
            </a:r>
          </a:p>
          <a:p>
            <a:pPr lvl="1"/>
            <a:r>
              <a:rPr lang="en-US" dirty="0"/>
              <a:t>Scrum</a:t>
            </a:r>
          </a:p>
          <a:p>
            <a:pPr lvl="1"/>
            <a:r>
              <a:rPr lang="en-US" dirty="0"/>
              <a:t>Kanban</a:t>
            </a:r>
          </a:p>
          <a:p>
            <a:pPr lvl="1"/>
            <a:r>
              <a:rPr lang="en-US" dirty="0"/>
              <a:t>Extreme Programming (XP)</a:t>
            </a:r>
          </a:p>
        </p:txBody>
      </p:sp>
      <p:sp>
        <p:nvSpPr>
          <p:cNvPr id="4" name="Foliennummernplatzhalter 3">
            <a:extLst>
              <a:ext uri="{FF2B5EF4-FFF2-40B4-BE49-F238E27FC236}">
                <a16:creationId xmlns:a16="http://schemas.microsoft.com/office/drawing/2014/main" id="{CF709A4F-1AE5-B1C9-6D52-B1DFA2FE8D1C}"/>
              </a:ext>
            </a:extLst>
          </p:cNvPr>
          <p:cNvSpPr>
            <a:spLocks noGrp="1"/>
          </p:cNvSpPr>
          <p:nvPr>
            <p:ph type="sldNum" sz="quarter" idx="12"/>
          </p:nvPr>
        </p:nvSpPr>
        <p:spPr/>
        <p:txBody>
          <a:bodyPr/>
          <a:lstStyle/>
          <a:p>
            <a:fld id="{43507AEB-23B8-F142-83A3-458C56B10093}" type="slidenum">
              <a:rPr lang="en-US" smtClean="0"/>
              <a:t>33</a:t>
            </a:fld>
            <a:endParaRPr lang="en-US"/>
          </a:p>
        </p:txBody>
      </p:sp>
    </p:spTree>
    <p:extLst>
      <p:ext uri="{BB962C8B-B14F-4D97-AF65-F5344CB8AC3E}">
        <p14:creationId xmlns:p14="http://schemas.microsoft.com/office/powerpoint/2010/main" val="402238071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5775274-B445-0C4E-A8B7-9DFF5E47303F}"/>
              </a:ext>
            </a:extLst>
          </p:cNvPr>
          <p:cNvSpPr>
            <a:spLocks noGrp="1"/>
          </p:cNvSpPr>
          <p:nvPr>
            <p:ph type="title"/>
          </p:nvPr>
        </p:nvSpPr>
        <p:spPr/>
        <p:txBody>
          <a:bodyPr/>
          <a:lstStyle/>
          <a:p>
            <a:r>
              <a:rPr lang="en-US" sz="3200" b="0" strike="noStrike" spc="-1" dirty="0">
                <a:solidFill>
                  <a:srgbClr val="205595"/>
                </a:solidFill>
                <a:uFill>
                  <a:solidFill>
                    <a:srgbClr val="FFFFFF"/>
                  </a:solidFill>
                </a:uFill>
                <a:latin typeface="Calibri"/>
              </a:rPr>
              <a:t>Supply chain and sourcing management (1/2)</a:t>
            </a:r>
            <a:endParaRPr lang="de-DE" dirty="0"/>
          </a:p>
        </p:txBody>
      </p:sp>
      <p:sp>
        <p:nvSpPr>
          <p:cNvPr id="3" name="Inhaltsplatzhalter 2">
            <a:extLst>
              <a:ext uri="{FF2B5EF4-FFF2-40B4-BE49-F238E27FC236}">
                <a16:creationId xmlns:a16="http://schemas.microsoft.com/office/drawing/2014/main" id="{C1AEA9B0-A994-7C08-B0BC-CD1AAB1766D6}"/>
              </a:ext>
            </a:extLst>
          </p:cNvPr>
          <p:cNvSpPr>
            <a:spLocks noGrp="1"/>
          </p:cNvSpPr>
          <p:nvPr>
            <p:ph idx="1"/>
          </p:nvPr>
        </p:nvSpPr>
        <p:spPr/>
        <p:txBody>
          <a:bodyPr>
            <a:normAutofit/>
          </a:bodyPr>
          <a:lstStyle/>
          <a:p>
            <a:r>
              <a:rPr lang="en-US" dirty="0"/>
              <a:t>Types of IT service delivery from a sourcing perspective:</a:t>
            </a:r>
          </a:p>
          <a:p>
            <a:pPr lvl="1"/>
            <a:r>
              <a:rPr lang="en-US" dirty="0"/>
              <a:t>IT service provision by a single provider</a:t>
            </a:r>
          </a:p>
          <a:p>
            <a:pPr lvl="1"/>
            <a:r>
              <a:rPr lang="en-US" dirty="0"/>
              <a:t>IT service provision by several providers </a:t>
            </a:r>
            <a:r>
              <a:rPr lang="en-US" dirty="0" err="1"/>
              <a:t>organised</a:t>
            </a:r>
            <a:r>
              <a:rPr lang="en-US" dirty="0"/>
              <a:t> in a supply chain</a:t>
            </a:r>
          </a:p>
          <a:p>
            <a:pPr lvl="1"/>
            <a:r>
              <a:rPr lang="en-US" dirty="0"/>
              <a:t>IT service provision by several providers </a:t>
            </a:r>
            <a:r>
              <a:rPr lang="en-US" dirty="0" err="1"/>
              <a:t>organised</a:t>
            </a:r>
            <a:r>
              <a:rPr lang="en-US" dirty="0"/>
              <a:t> in a federation</a:t>
            </a:r>
          </a:p>
          <a:p>
            <a:r>
              <a:rPr lang="en-US" dirty="0"/>
              <a:t>Special challenges for ITSM in federations:</a:t>
            </a:r>
          </a:p>
          <a:p>
            <a:pPr lvl="1"/>
            <a:r>
              <a:rPr lang="en-US" dirty="0"/>
              <a:t>Enforcing conformity against processes can be more difficult, as there is not single hierarchical chain of control.</a:t>
            </a:r>
          </a:p>
          <a:p>
            <a:pPr lvl="1"/>
            <a:r>
              <a:rPr lang="en-US" dirty="0"/>
              <a:t>Interfaces between activities and processes can be more complex and more difficult to control.</a:t>
            </a:r>
          </a:p>
        </p:txBody>
      </p:sp>
      <p:sp>
        <p:nvSpPr>
          <p:cNvPr id="4" name="Foliennummernplatzhalter 3">
            <a:extLst>
              <a:ext uri="{FF2B5EF4-FFF2-40B4-BE49-F238E27FC236}">
                <a16:creationId xmlns:a16="http://schemas.microsoft.com/office/drawing/2014/main" id="{CF709A4F-1AE5-B1C9-6D52-B1DFA2FE8D1C}"/>
              </a:ext>
            </a:extLst>
          </p:cNvPr>
          <p:cNvSpPr>
            <a:spLocks noGrp="1"/>
          </p:cNvSpPr>
          <p:nvPr>
            <p:ph type="sldNum" sz="quarter" idx="12"/>
          </p:nvPr>
        </p:nvSpPr>
        <p:spPr/>
        <p:txBody>
          <a:bodyPr/>
          <a:lstStyle/>
          <a:p>
            <a:fld id="{43507AEB-23B8-F142-83A3-458C56B10093}" type="slidenum">
              <a:rPr lang="en-US" smtClean="0"/>
              <a:t>34</a:t>
            </a:fld>
            <a:endParaRPr lang="en-US"/>
          </a:p>
        </p:txBody>
      </p:sp>
    </p:spTree>
    <p:extLst>
      <p:ext uri="{BB962C8B-B14F-4D97-AF65-F5344CB8AC3E}">
        <p14:creationId xmlns:p14="http://schemas.microsoft.com/office/powerpoint/2010/main" val="165817402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5775274-B445-0C4E-A8B7-9DFF5E47303F}"/>
              </a:ext>
            </a:extLst>
          </p:cNvPr>
          <p:cNvSpPr>
            <a:spLocks noGrp="1"/>
          </p:cNvSpPr>
          <p:nvPr>
            <p:ph type="title"/>
          </p:nvPr>
        </p:nvSpPr>
        <p:spPr/>
        <p:txBody>
          <a:bodyPr/>
          <a:lstStyle/>
          <a:p>
            <a:r>
              <a:rPr lang="en-US" sz="3200" b="0" strike="noStrike" spc="-1" dirty="0">
                <a:solidFill>
                  <a:srgbClr val="205595"/>
                </a:solidFill>
                <a:uFill>
                  <a:solidFill>
                    <a:srgbClr val="FFFFFF"/>
                  </a:solidFill>
                </a:uFill>
                <a:latin typeface="Calibri"/>
              </a:rPr>
              <a:t>Supply chain and sourcing management (2/2)</a:t>
            </a:r>
            <a:endParaRPr lang="de-DE" dirty="0"/>
          </a:p>
        </p:txBody>
      </p:sp>
      <p:sp>
        <p:nvSpPr>
          <p:cNvPr id="3" name="Inhaltsplatzhalter 2">
            <a:extLst>
              <a:ext uri="{FF2B5EF4-FFF2-40B4-BE49-F238E27FC236}">
                <a16:creationId xmlns:a16="http://schemas.microsoft.com/office/drawing/2014/main" id="{C1AEA9B0-A994-7C08-B0BC-CD1AAB1766D6}"/>
              </a:ext>
            </a:extLst>
          </p:cNvPr>
          <p:cNvSpPr>
            <a:spLocks noGrp="1"/>
          </p:cNvSpPr>
          <p:nvPr>
            <p:ph idx="1"/>
          </p:nvPr>
        </p:nvSpPr>
        <p:spPr/>
        <p:txBody>
          <a:bodyPr>
            <a:normAutofit/>
          </a:bodyPr>
          <a:lstStyle/>
          <a:p>
            <a:r>
              <a:rPr lang="en-US" dirty="0"/>
              <a:t>FitSM-1 requires the IT service provider to identify the </a:t>
            </a:r>
            <a:r>
              <a:rPr lang="en-US" dirty="0" err="1"/>
              <a:t>organisational</a:t>
            </a:r>
            <a:r>
              <a:rPr lang="en-US" dirty="0"/>
              <a:t> structure supporting the delivery of services.</a:t>
            </a:r>
          </a:p>
          <a:p>
            <a:pPr lvl="1"/>
            <a:r>
              <a:rPr lang="en-US" dirty="0"/>
              <a:t>When identifying the </a:t>
            </a:r>
            <a:r>
              <a:rPr lang="en-US" dirty="0" err="1"/>
              <a:t>organisational</a:t>
            </a:r>
            <a:r>
              <a:rPr lang="en-US" dirty="0"/>
              <a:t> structure involved in delivering services, contact points for all parties involved shall be determined.</a:t>
            </a:r>
          </a:p>
          <a:p>
            <a:pPr lvl="1"/>
            <a:r>
              <a:rPr lang="en-US" dirty="0"/>
              <a:t>An understanding of the </a:t>
            </a:r>
            <a:r>
              <a:rPr lang="en-US" dirty="0" err="1"/>
              <a:t>organisational</a:t>
            </a:r>
            <a:r>
              <a:rPr lang="en-US" dirty="0"/>
              <a:t> structure supporting the delivery of services to customers is helpful to understand, where OLAs and UAs may be necessary to underpin service quality commitments made in SLAs.</a:t>
            </a:r>
          </a:p>
        </p:txBody>
      </p:sp>
      <p:sp>
        <p:nvSpPr>
          <p:cNvPr id="4" name="Foliennummernplatzhalter 3">
            <a:extLst>
              <a:ext uri="{FF2B5EF4-FFF2-40B4-BE49-F238E27FC236}">
                <a16:creationId xmlns:a16="http://schemas.microsoft.com/office/drawing/2014/main" id="{CF709A4F-1AE5-B1C9-6D52-B1DFA2FE8D1C}"/>
              </a:ext>
            </a:extLst>
          </p:cNvPr>
          <p:cNvSpPr>
            <a:spLocks noGrp="1"/>
          </p:cNvSpPr>
          <p:nvPr>
            <p:ph type="sldNum" sz="quarter" idx="12"/>
          </p:nvPr>
        </p:nvSpPr>
        <p:spPr/>
        <p:txBody>
          <a:bodyPr/>
          <a:lstStyle/>
          <a:p>
            <a:fld id="{43507AEB-23B8-F142-83A3-458C56B10093}" type="slidenum">
              <a:rPr lang="en-US" smtClean="0"/>
              <a:t>35</a:t>
            </a:fld>
            <a:endParaRPr lang="en-US"/>
          </a:p>
        </p:txBody>
      </p:sp>
    </p:spTree>
    <p:extLst>
      <p:ext uri="{BB962C8B-B14F-4D97-AF65-F5344CB8AC3E}">
        <p14:creationId xmlns:p14="http://schemas.microsoft.com/office/powerpoint/2010/main" val="110841064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5775274-B445-0C4E-A8B7-9DFF5E47303F}"/>
              </a:ext>
            </a:extLst>
          </p:cNvPr>
          <p:cNvSpPr>
            <a:spLocks noGrp="1"/>
          </p:cNvSpPr>
          <p:nvPr>
            <p:ph type="title"/>
          </p:nvPr>
        </p:nvSpPr>
        <p:spPr/>
        <p:txBody>
          <a:bodyPr/>
          <a:lstStyle/>
          <a:p>
            <a:r>
              <a:rPr lang="en-US" sz="3200" b="0" strike="noStrike" spc="-1" dirty="0">
                <a:solidFill>
                  <a:srgbClr val="205595"/>
                </a:solidFill>
                <a:uFill>
                  <a:solidFill>
                    <a:srgbClr val="FFFFFF"/>
                  </a:solidFill>
                </a:uFill>
                <a:latin typeface="Calibri"/>
              </a:rPr>
              <a:t>Commonly used </a:t>
            </a:r>
            <a:r>
              <a:rPr lang="en-US" sz="3200" b="0" strike="noStrike" spc="-1" dirty="0" err="1">
                <a:solidFill>
                  <a:srgbClr val="205595"/>
                </a:solidFill>
                <a:uFill>
                  <a:solidFill>
                    <a:srgbClr val="FFFFFF"/>
                  </a:solidFill>
                </a:uFill>
                <a:latin typeface="Calibri"/>
              </a:rPr>
              <a:t>organisational</a:t>
            </a:r>
            <a:r>
              <a:rPr lang="en-US" sz="3200" b="0" strike="noStrike" spc="-1" dirty="0">
                <a:solidFill>
                  <a:srgbClr val="205595"/>
                </a:solidFill>
                <a:uFill>
                  <a:solidFill>
                    <a:srgbClr val="FFFFFF"/>
                  </a:solidFill>
                </a:uFill>
                <a:latin typeface="Calibri"/>
              </a:rPr>
              <a:t> methods and practices mapped to ITSM and the SMS</a:t>
            </a:r>
            <a:endParaRPr lang="de-DE" dirty="0"/>
          </a:p>
        </p:txBody>
      </p:sp>
      <p:graphicFrame>
        <p:nvGraphicFramePr>
          <p:cNvPr id="6" name="Inhaltsplatzhalter 5">
            <a:extLst>
              <a:ext uri="{FF2B5EF4-FFF2-40B4-BE49-F238E27FC236}">
                <a16:creationId xmlns:a16="http://schemas.microsoft.com/office/drawing/2014/main" id="{4FF13FB7-C192-171E-33B5-1F65D3F1F4BB}"/>
              </a:ext>
            </a:extLst>
          </p:cNvPr>
          <p:cNvGraphicFramePr>
            <a:graphicFrameLocks noGrp="1"/>
          </p:cNvGraphicFramePr>
          <p:nvPr>
            <p:ph idx="1"/>
            <p:extLst>
              <p:ext uri="{D42A27DB-BD31-4B8C-83A1-F6EECF244321}">
                <p14:modId xmlns:p14="http://schemas.microsoft.com/office/powerpoint/2010/main" val="1426777817"/>
              </p:ext>
            </p:extLst>
          </p:nvPr>
        </p:nvGraphicFramePr>
        <p:xfrm>
          <a:off x="609600" y="1697038"/>
          <a:ext cx="10972797" cy="3937000"/>
        </p:xfrm>
        <a:graphic>
          <a:graphicData uri="http://schemas.openxmlformats.org/drawingml/2006/table">
            <a:tbl>
              <a:tblPr firstRow="1" bandRow="1">
                <a:tableStyleId>{5C22544A-7EE6-4342-B048-85BDC9FD1C3A}</a:tableStyleId>
              </a:tblPr>
              <a:tblGrid>
                <a:gridCol w="2569029">
                  <a:extLst>
                    <a:ext uri="{9D8B030D-6E8A-4147-A177-3AD203B41FA5}">
                      <a16:colId xmlns:a16="http://schemas.microsoft.com/office/drawing/2014/main" val="2065761550"/>
                    </a:ext>
                  </a:extLst>
                </a:gridCol>
                <a:gridCol w="2934788">
                  <a:extLst>
                    <a:ext uri="{9D8B030D-6E8A-4147-A177-3AD203B41FA5}">
                      <a16:colId xmlns:a16="http://schemas.microsoft.com/office/drawing/2014/main" val="3073928285"/>
                    </a:ext>
                  </a:extLst>
                </a:gridCol>
                <a:gridCol w="5468980">
                  <a:extLst>
                    <a:ext uri="{9D8B030D-6E8A-4147-A177-3AD203B41FA5}">
                      <a16:colId xmlns:a16="http://schemas.microsoft.com/office/drawing/2014/main" val="3242875499"/>
                    </a:ext>
                  </a:extLst>
                </a:gridCol>
              </a:tblGrid>
              <a:tr h="370840">
                <a:tc>
                  <a:txBody>
                    <a:bodyPr/>
                    <a:lstStyle/>
                    <a:p>
                      <a:r>
                        <a:rPr lang="en-GB" noProof="0" dirty="0"/>
                        <a:t>Method / practice</a:t>
                      </a:r>
                    </a:p>
                  </a:txBody>
                  <a:tcPr/>
                </a:tc>
                <a:tc>
                  <a:txBody>
                    <a:bodyPr/>
                    <a:lstStyle/>
                    <a:p>
                      <a:r>
                        <a:rPr lang="en-GB" noProof="0" dirty="0"/>
                        <a:t>ITSM process  / SMS aspect</a:t>
                      </a:r>
                    </a:p>
                  </a:txBody>
                  <a:tcPr/>
                </a:tc>
                <a:tc>
                  <a:txBody>
                    <a:bodyPr/>
                    <a:lstStyle/>
                    <a:p>
                      <a:r>
                        <a:rPr lang="en-GB" noProof="0" dirty="0"/>
                        <a:t>Explanation / How to apply</a:t>
                      </a:r>
                    </a:p>
                  </a:txBody>
                  <a:tcPr/>
                </a:tc>
                <a:extLst>
                  <a:ext uri="{0D108BD9-81ED-4DB2-BD59-A6C34878D82A}">
                    <a16:rowId xmlns:a16="http://schemas.microsoft.com/office/drawing/2014/main" val="2360572567"/>
                  </a:ext>
                </a:extLst>
              </a:tr>
              <a:tr h="370840">
                <a:tc>
                  <a:txBody>
                    <a:bodyPr/>
                    <a:lstStyle/>
                    <a:p>
                      <a:r>
                        <a:rPr lang="en-GB" b="1" noProof="0" dirty="0"/>
                        <a:t>Process orientation, process management</a:t>
                      </a:r>
                    </a:p>
                  </a:txBody>
                  <a:tcPr/>
                </a:tc>
                <a:tc>
                  <a:txBody>
                    <a:bodyPr/>
                    <a:lstStyle/>
                    <a:p>
                      <a:r>
                        <a:rPr lang="en-GB" noProof="0" dirty="0"/>
                        <a:t>Overall SMS, all processes</a:t>
                      </a:r>
                    </a:p>
                  </a:txBody>
                  <a:tcPr/>
                </a:tc>
                <a:tc>
                  <a:txBody>
                    <a:bodyPr/>
                    <a:lstStyle/>
                    <a:p>
                      <a:r>
                        <a:rPr lang="en-GB" noProof="0" dirty="0"/>
                        <a:t>ITSM is a process-oriented approach, all ITSM processes should be effectively managed</a:t>
                      </a:r>
                    </a:p>
                  </a:txBody>
                  <a:tcPr/>
                </a:tc>
                <a:extLst>
                  <a:ext uri="{0D108BD9-81ED-4DB2-BD59-A6C34878D82A}">
                    <a16:rowId xmlns:a16="http://schemas.microsoft.com/office/drawing/2014/main" val="2902755645"/>
                  </a:ext>
                </a:extLst>
              </a:tr>
              <a:tr h="37084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b="1" noProof="0" dirty="0"/>
                        <a:t>Project management</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noProof="0" dirty="0"/>
                        <a:t>Overall SMS</a:t>
                      </a:r>
                    </a:p>
                  </a:txBody>
                  <a:tcPr/>
                </a:tc>
                <a:tc>
                  <a:txBody>
                    <a:bodyPr/>
                    <a:lstStyle/>
                    <a:p>
                      <a:r>
                        <a:rPr lang="en-GB" noProof="0" dirty="0"/>
                        <a:t>Planning and implementing an SMS is usually considered a project, as it requires a coordinated approach and keeping track of the progress made in different areas.</a:t>
                      </a:r>
                    </a:p>
                    <a:p>
                      <a:r>
                        <a:rPr lang="en-GB" noProof="0" dirty="0">
                          <a:sym typeface="Wingdings" panose="05000000000000000000" pitchFamily="2" charset="2"/>
                        </a:rPr>
                        <a:t> </a:t>
                      </a:r>
                      <a:r>
                        <a:rPr lang="en-GB" noProof="0" dirty="0"/>
                        <a:t>The “SMS project” usually ends with the SMS being established up to a defined level of conformity and maturity (see later in this training).</a:t>
                      </a:r>
                    </a:p>
                  </a:txBody>
                  <a:tcPr/>
                </a:tc>
                <a:extLst>
                  <a:ext uri="{0D108BD9-81ED-4DB2-BD59-A6C34878D82A}">
                    <a16:rowId xmlns:a16="http://schemas.microsoft.com/office/drawing/2014/main" val="798432533"/>
                  </a:ext>
                </a:extLst>
              </a:tr>
              <a:tr h="370840">
                <a:tc>
                  <a:txBody>
                    <a:bodyPr/>
                    <a:lstStyle/>
                    <a:p>
                      <a:r>
                        <a:rPr lang="en-GB" b="1" noProof="0" dirty="0"/>
                        <a:t>Project management</a:t>
                      </a:r>
                    </a:p>
                  </a:txBody>
                  <a:tcPr/>
                </a:tc>
                <a:tc>
                  <a:txBody>
                    <a:bodyPr/>
                    <a:lstStyle/>
                    <a:p>
                      <a:r>
                        <a:rPr lang="en-GB" noProof="0" dirty="0"/>
                        <a:t>Service portfolio management (SPM)</a:t>
                      </a:r>
                    </a:p>
                  </a:txBody>
                  <a:tcPr/>
                </a:tc>
                <a:tc>
                  <a:txBody>
                    <a:bodyPr/>
                    <a:lstStyle/>
                    <a:p>
                      <a:r>
                        <a:rPr lang="en-GB" noProof="0" dirty="0"/>
                        <a:t>In the context of SPM, the services of the service portfolio are managed through their lifecycle.</a:t>
                      </a:r>
                    </a:p>
                    <a:p>
                      <a:r>
                        <a:rPr lang="en-GB" noProof="0" dirty="0">
                          <a:sym typeface="Wingdings" panose="05000000000000000000" pitchFamily="2" charset="2"/>
                        </a:rPr>
                        <a:t> Need to manage how new services are introduced or major changes to existing services are implemented</a:t>
                      </a:r>
                    </a:p>
                  </a:txBody>
                  <a:tcPr/>
                </a:tc>
                <a:extLst>
                  <a:ext uri="{0D108BD9-81ED-4DB2-BD59-A6C34878D82A}">
                    <a16:rowId xmlns:a16="http://schemas.microsoft.com/office/drawing/2014/main" val="1728908182"/>
                  </a:ext>
                </a:extLst>
              </a:tr>
            </a:tbl>
          </a:graphicData>
        </a:graphic>
      </p:graphicFrame>
      <p:sp>
        <p:nvSpPr>
          <p:cNvPr id="4" name="Foliennummernplatzhalter 3">
            <a:extLst>
              <a:ext uri="{FF2B5EF4-FFF2-40B4-BE49-F238E27FC236}">
                <a16:creationId xmlns:a16="http://schemas.microsoft.com/office/drawing/2014/main" id="{CF709A4F-1AE5-B1C9-6D52-B1DFA2FE8D1C}"/>
              </a:ext>
            </a:extLst>
          </p:cNvPr>
          <p:cNvSpPr>
            <a:spLocks noGrp="1"/>
          </p:cNvSpPr>
          <p:nvPr>
            <p:ph type="sldNum" sz="quarter" idx="12"/>
          </p:nvPr>
        </p:nvSpPr>
        <p:spPr/>
        <p:txBody>
          <a:bodyPr/>
          <a:lstStyle/>
          <a:p>
            <a:fld id="{43507AEB-23B8-F142-83A3-458C56B10093}" type="slidenum">
              <a:rPr lang="en-US" smtClean="0"/>
              <a:t>36</a:t>
            </a:fld>
            <a:endParaRPr lang="en-US"/>
          </a:p>
        </p:txBody>
      </p:sp>
    </p:spTree>
    <p:extLst>
      <p:ext uri="{BB962C8B-B14F-4D97-AF65-F5344CB8AC3E}">
        <p14:creationId xmlns:p14="http://schemas.microsoft.com/office/powerpoint/2010/main" val="122446706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5775274-B445-0C4E-A8B7-9DFF5E47303F}"/>
              </a:ext>
            </a:extLst>
          </p:cNvPr>
          <p:cNvSpPr>
            <a:spLocks noGrp="1"/>
          </p:cNvSpPr>
          <p:nvPr>
            <p:ph type="title"/>
          </p:nvPr>
        </p:nvSpPr>
        <p:spPr/>
        <p:txBody>
          <a:bodyPr/>
          <a:lstStyle/>
          <a:p>
            <a:r>
              <a:rPr lang="en-US" sz="3200" b="0" strike="noStrike" spc="-1" dirty="0">
                <a:solidFill>
                  <a:srgbClr val="205595"/>
                </a:solidFill>
                <a:uFill>
                  <a:solidFill>
                    <a:srgbClr val="FFFFFF"/>
                  </a:solidFill>
                </a:uFill>
                <a:latin typeface="Calibri"/>
              </a:rPr>
              <a:t>Commonly used </a:t>
            </a:r>
            <a:r>
              <a:rPr lang="en-US" sz="3200" b="0" strike="noStrike" spc="-1" dirty="0" err="1">
                <a:solidFill>
                  <a:srgbClr val="205595"/>
                </a:solidFill>
                <a:uFill>
                  <a:solidFill>
                    <a:srgbClr val="FFFFFF"/>
                  </a:solidFill>
                </a:uFill>
                <a:latin typeface="Calibri"/>
              </a:rPr>
              <a:t>organisational</a:t>
            </a:r>
            <a:r>
              <a:rPr lang="en-US" sz="3200" b="0" strike="noStrike" spc="-1" dirty="0">
                <a:solidFill>
                  <a:srgbClr val="205595"/>
                </a:solidFill>
                <a:uFill>
                  <a:solidFill>
                    <a:srgbClr val="FFFFFF"/>
                  </a:solidFill>
                </a:uFill>
                <a:latin typeface="Calibri"/>
              </a:rPr>
              <a:t> methods and practices mapped to ITSM and the SMS</a:t>
            </a:r>
            <a:endParaRPr lang="de-DE" dirty="0"/>
          </a:p>
        </p:txBody>
      </p:sp>
      <p:graphicFrame>
        <p:nvGraphicFramePr>
          <p:cNvPr id="6" name="Inhaltsplatzhalter 5">
            <a:extLst>
              <a:ext uri="{FF2B5EF4-FFF2-40B4-BE49-F238E27FC236}">
                <a16:creationId xmlns:a16="http://schemas.microsoft.com/office/drawing/2014/main" id="{4FF13FB7-C192-171E-33B5-1F65D3F1F4BB}"/>
              </a:ext>
            </a:extLst>
          </p:cNvPr>
          <p:cNvGraphicFramePr>
            <a:graphicFrameLocks noGrp="1"/>
          </p:cNvGraphicFramePr>
          <p:nvPr>
            <p:ph idx="1"/>
            <p:extLst>
              <p:ext uri="{D42A27DB-BD31-4B8C-83A1-F6EECF244321}">
                <p14:modId xmlns:p14="http://schemas.microsoft.com/office/powerpoint/2010/main" val="1055916965"/>
              </p:ext>
            </p:extLst>
          </p:nvPr>
        </p:nvGraphicFramePr>
        <p:xfrm>
          <a:off x="609600" y="1697038"/>
          <a:ext cx="10972797" cy="3205480"/>
        </p:xfrm>
        <a:graphic>
          <a:graphicData uri="http://schemas.openxmlformats.org/drawingml/2006/table">
            <a:tbl>
              <a:tblPr firstRow="1" bandRow="1">
                <a:tableStyleId>{5C22544A-7EE6-4342-B048-85BDC9FD1C3A}</a:tableStyleId>
              </a:tblPr>
              <a:tblGrid>
                <a:gridCol w="2569029">
                  <a:extLst>
                    <a:ext uri="{9D8B030D-6E8A-4147-A177-3AD203B41FA5}">
                      <a16:colId xmlns:a16="http://schemas.microsoft.com/office/drawing/2014/main" val="2065761550"/>
                    </a:ext>
                  </a:extLst>
                </a:gridCol>
                <a:gridCol w="2934788">
                  <a:extLst>
                    <a:ext uri="{9D8B030D-6E8A-4147-A177-3AD203B41FA5}">
                      <a16:colId xmlns:a16="http://schemas.microsoft.com/office/drawing/2014/main" val="3073928285"/>
                    </a:ext>
                  </a:extLst>
                </a:gridCol>
                <a:gridCol w="5468980">
                  <a:extLst>
                    <a:ext uri="{9D8B030D-6E8A-4147-A177-3AD203B41FA5}">
                      <a16:colId xmlns:a16="http://schemas.microsoft.com/office/drawing/2014/main" val="3242875499"/>
                    </a:ext>
                  </a:extLst>
                </a:gridCol>
              </a:tblGrid>
              <a:tr h="370840">
                <a:tc>
                  <a:txBody>
                    <a:bodyPr/>
                    <a:lstStyle/>
                    <a:p>
                      <a:r>
                        <a:rPr lang="en-GB" noProof="0" dirty="0"/>
                        <a:t>Method / practice</a:t>
                      </a:r>
                    </a:p>
                  </a:txBody>
                  <a:tcPr/>
                </a:tc>
                <a:tc>
                  <a:txBody>
                    <a:bodyPr/>
                    <a:lstStyle/>
                    <a:p>
                      <a:r>
                        <a:rPr lang="en-GB" noProof="0" dirty="0"/>
                        <a:t>ITSM process  / SMS aspect</a:t>
                      </a:r>
                    </a:p>
                  </a:txBody>
                  <a:tcPr/>
                </a:tc>
                <a:tc>
                  <a:txBody>
                    <a:bodyPr/>
                    <a:lstStyle/>
                    <a:p>
                      <a:r>
                        <a:rPr lang="en-GB" noProof="0" dirty="0"/>
                        <a:t>Explanation / How to apply</a:t>
                      </a:r>
                    </a:p>
                  </a:txBody>
                  <a:tcPr/>
                </a:tc>
                <a:extLst>
                  <a:ext uri="{0D108BD9-81ED-4DB2-BD59-A6C34878D82A}">
                    <a16:rowId xmlns:a16="http://schemas.microsoft.com/office/drawing/2014/main" val="2360572567"/>
                  </a:ext>
                </a:extLst>
              </a:tr>
              <a:tr h="37084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b="1" noProof="0" dirty="0"/>
                        <a:t>Project management</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noProof="0" dirty="0"/>
                        <a:t>Change management (CHM)</a:t>
                      </a:r>
                    </a:p>
                  </a:txBody>
                  <a:tcPr/>
                </a:tc>
                <a:tc>
                  <a:txBody>
                    <a:bodyPr/>
                    <a:lstStyle/>
                    <a:p>
                      <a:r>
                        <a:rPr lang="en-GB" noProof="0" dirty="0"/>
                        <a:t>A (complex) change or a number of related changes may require a project that will control their planning, development and implementation.</a:t>
                      </a:r>
                    </a:p>
                    <a:p>
                      <a:r>
                        <a:rPr lang="en-GB" noProof="0" dirty="0">
                          <a:sym typeface="Wingdings" panose="05000000000000000000" pitchFamily="2" charset="2"/>
                        </a:rPr>
                        <a:t> Change triggers project</a:t>
                      </a:r>
                      <a:endParaRPr lang="en-GB" noProof="0" dirty="0"/>
                    </a:p>
                    <a:p>
                      <a:endParaRPr lang="en-GB" noProof="0" dirty="0"/>
                    </a:p>
                    <a:p>
                      <a:r>
                        <a:rPr lang="en-GB" noProof="0" dirty="0"/>
                        <a:t>Also, projects (such as a project to plan a new service) may trigger changes to implement certain (technical) aspects related to the service and its supporting service components and Cis</a:t>
                      </a:r>
                    </a:p>
                    <a:p>
                      <a:r>
                        <a:rPr lang="en-GB" noProof="0" dirty="0">
                          <a:sym typeface="Wingdings" panose="05000000000000000000" pitchFamily="2" charset="2"/>
                        </a:rPr>
                        <a:t> Project triggers change</a:t>
                      </a:r>
                      <a:endParaRPr lang="en-GB" noProof="0" dirty="0"/>
                    </a:p>
                  </a:txBody>
                  <a:tcPr/>
                </a:tc>
                <a:extLst>
                  <a:ext uri="{0D108BD9-81ED-4DB2-BD59-A6C34878D82A}">
                    <a16:rowId xmlns:a16="http://schemas.microsoft.com/office/drawing/2014/main" val="2675422068"/>
                  </a:ext>
                </a:extLst>
              </a:tr>
            </a:tbl>
          </a:graphicData>
        </a:graphic>
      </p:graphicFrame>
      <p:sp>
        <p:nvSpPr>
          <p:cNvPr id="4" name="Foliennummernplatzhalter 3">
            <a:extLst>
              <a:ext uri="{FF2B5EF4-FFF2-40B4-BE49-F238E27FC236}">
                <a16:creationId xmlns:a16="http://schemas.microsoft.com/office/drawing/2014/main" id="{CF709A4F-1AE5-B1C9-6D52-B1DFA2FE8D1C}"/>
              </a:ext>
            </a:extLst>
          </p:cNvPr>
          <p:cNvSpPr>
            <a:spLocks noGrp="1"/>
          </p:cNvSpPr>
          <p:nvPr>
            <p:ph type="sldNum" sz="quarter" idx="12"/>
          </p:nvPr>
        </p:nvSpPr>
        <p:spPr/>
        <p:txBody>
          <a:bodyPr/>
          <a:lstStyle/>
          <a:p>
            <a:fld id="{43507AEB-23B8-F142-83A3-458C56B10093}" type="slidenum">
              <a:rPr lang="en-US" smtClean="0"/>
              <a:t>37</a:t>
            </a:fld>
            <a:endParaRPr lang="en-US"/>
          </a:p>
        </p:txBody>
      </p:sp>
    </p:spTree>
    <p:extLst>
      <p:ext uri="{BB962C8B-B14F-4D97-AF65-F5344CB8AC3E}">
        <p14:creationId xmlns:p14="http://schemas.microsoft.com/office/powerpoint/2010/main" val="154496874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5775274-B445-0C4E-A8B7-9DFF5E47303F}"/>
              </a:ext>
            </a:extLst>
          </p:cNvPr>
          <p:cNvSpPr>
            <a:spLocks noGrp="1"/>
          </p:cNvSpPr>
          <p:nvPr>
            <p:ph type="title"/>
          </p:nvPr>
        </p:nvSpPr>
        <p:spPr/>
        <p:txBody>
          <a:bodyPr/>
          <a:lstStyle/>
          <a:p>
            <a:r>
              <a:rPr lang="en-US" sz="3200" b="0" strike="noStrike" spc="-1" dirty="0">
                <a:solidFill>
                  <a:srgbClr val="205595"/>
                </a:solidFill>
                <a:uFill>
                  <a:solidFill>
                    <a:srgbClr val="FFFFFF"/>
                  </a:solidFill>
                </a:uFill>
                <a:latin typeface="Calibri"/>
              </a:rPr>
              <a:t>Commonly used </a:t>
            </a:r>
            <a:r>
              <a:rPr lang="en-US" sz="3200" b="0" strike="noStrike" spc="-1" dirty="0" err="1">
                <a:solidFill>
                  <a:srgbClr val="205595"/>
                </a:solidFill>
                <a:uFill>
                  <a:solidFill>
                    <a:srgbClr val="FFFFFF"/>
                  </a:solidFill>
                </a:uFill>
                <a:latin typeface="Calibri"/>
              </a:rPr>
              <a:t>organisational</a:t>
            </a:r>
            <a:r>
              <a:rPr lang="en-US" sz="3200" b="0" strike="noStrike" spc="-1" dirty="0">
                <a:solidFill>
                  <a:srgbClr val="205595"/>
                </a:solidFill>
                <a:uFill>
                  <a:solidFill>
                    <a:srgbClr val="FFFFFF"/>
                  </a:solidFill>
                </a:uFill>
                <a:latin typeface="Calibri"/>
              </a:rPr>
              <a:t> methods and practices mapped to ITSM and the SMS</a:t>
            </a:r>
            <a:endParaRPr lang="de-DE" dirty="0"/>
          </a:p>
        </p:txBody>
      </p:sp>
      <p:graphicFrame>
        <p:nvGraphicFramePr>
          <p:cNvPr id="6" name="Inhaltsplatzhalter 5">
            <a:extLst>
              <a:ext uri="{FF2B5EF4-FFF2-40B4-BE49-F238E27FC236}">
                <a16:creationId xmlns:a16="http://schemas.microsoft.com/office/drawing/2014/main" id="{4FF13FB7-C192-171E-33B5-1F65D3F1F4BB}"/>
              </a:ext>
            </a:extLst>
          </p:cNvPr>
          <p:cNvGraphicFramePr>
            <a:graphicFrameLocks noGrp="1"/>
          </p:cNvGraphicFramePr>
          <p:nvPr>
            <p:ph idx="1"/>
            <p:extLst>
              <p:ext uri="{D42A27DB-BD31-4B8C-83A1-F6EECF244321}">
                <p14:modId xmlns:p14="http://schemas.microsoft.com/office/powerpoint/2010/main" val="2321371948"/>
              </p:ext>
            </p:extLst>
          </p:nvPr>
        </p:nvGraphicFramePr>
        <p:xfrm>
          <a:off x="609600" y="1697038"/>
          <a:ext cx="10972797" cy="4394200"/>
        </p:xfrm>
        <a:graphic>
          <a:graphicData uri="http://schemas.openxmlformats.org/drawingml/2006/table">
            <a:tbl>
              <a:tblPr firstRow="1" bandRow="1">
                <a:tableStyleId>{5C22544A-7EE6-4342-B048-85BDC9FD1C3A}</a:tableStyleId>
              </a:tblPr>
              <a:tblGrid>
                <a:gridCol w="2560320">
                  <a:extLst>
                    <a:ext uri="{9D8B030D-6E8A-4147-A177-3AD203B41FA5}">
                      <a16:colId xmlns:a16="http://schemas.microsoft.com/office/drawing/2014/main" val="2065761550"/>
                    </a:ext>
                  </a:extLst>
                </a:gridCol>
                <a:gridCol w="2969623">
                  <a:extLst>
                    <a:ext uri="{9D8B030D-6E8A-4147-A177-3AD203B41FA5}">
                      <a16:colId xmlns:a16="http://schemas.microsoft.com/office/drawing/2014/main" val="3073928285"/>
                    </a:ext>
                  </a:extLst>
                </a:gridCol>
                <a:gridCol w="5442854">
                  <a:extLst>
                    <a:ext uri="{9D8B030D-6E8A-4147-A177-3AD203B41FA5}">
                      <a16:colId xmlns:a16="http://schemas.microsoft.com/office/drawing/2014/main" val="3242875499"/>
                    </a:ext>
                  </a:extLst>
                </a:gridCol>
              </a:tblGrid>
              <a:tr h="370840">
                <a:tc>
                  <a:txBody>
                    <a:bodyPr/>
                    <a:lstStyle/>
                    <a:p>
                      <a:r>
                        <a:rPr lang="en-GB" noProof="0" dirty="0"/>
                        <a:t>Method / practice</a:t>
                      </a:r>
                    </a:p>
                  </a:txBody>
                  <a:tcPr/>
                </a:tc>
                <a:tc>
                  <a:txBody>
                    <a:bodyPr/>
                    <a:lstStyle/>
                    <a:p>
                      <a:r>
                        <a:rPr lang="en-GB" noProof="0" dirty="0"/>
                        <a:t>ITSM process  / SMS aspect</a:t>
                      </a:r>
                    </a:p>
                  </a:txBody>
                  <a:tcPr/>
                </a:tc>
                <a:tc>
                  <a:txBody>
                    <a:bodyPr/>
                    <a:lstStyle/>
                    <a:p>
                      <a:r>
                        <a:rPr lang="en-GB" noProof="0" dirty="0"/>
                        <a:t>Explanation / How to apply</a:t>
                      </a:r>
                    </a:p>
                  </a:txBody>
                  <a:tcPr/>
                </a:tc>
                <a:extLst>
                  <a:ext uri="{0D108BD9-81ED-4DB2-BD59-A6C34878D82A}">
                    <a16:rowId xmlns:a16="http://schemas.microsoft.com/office/drawing/2014/main" val="2360572567"/>
                  </a:ext>
                </a:extLst>
              </a:tr>
              <a:tr h="370840">
                <a:tc>
                  <a:txBody>
                    <a:bodyPr/>
                    <a:lstStyle/>
                    <a:p>
                      <a:r>
                        <a:rPr lang="en-GB" b="1" noProof="0" dirty="0"/>
                        <a:t>Risk management</a:t>
                      </a:r>
                    </a:p>
                  </a:txBody>
                  <a:tcPr/>
                </a:tc>
                <a:tc>
                  <a:txBody>
                    <a:bodyPr/>
                    <a:lstStyle/>
                    <a:p>
                      <a:r>
                        <a:rPr lang="en-GB" noProof="0" dirty="0"/>
                        <a:t>Service availability &amp; continuity management (SACM)</a:t>
                      </a:r>
                    </a:p>
                  </a:txBody>
                  <a:tcPr/>
                </a:tc>
                <a:tc>
                  <a:txBody>
                    <a:bodyPr/>
                    <a:lstStyle/>
                    <a:p>
                      <a:r>
                        <a:rPr lang="en-GB" noProof="0" dirty="0"/>
                        <a:t>SACM requires an understanding of the risk factors and risks of not achieving the required level of service availability and continuity.</a:t>
                      </a:r>
                    </a:p>
                    <a:p>
                      <a:pPr marL="285750" indent="-285750">
                        <a:buFont typeface="Wingdings" panose="05000000000000000000" pitchFamily="2" charset="2"/>
                        <a:buChar char="à"/>
                      </a:pPr>
                      <a:r>
                        <a:rPr lang="en-GB" noProof="0" dirty="0">
                          <a:sym typeface="Wingdings" panose="05000000000000000000" pitchFamily="2" charset="2"/>
                        </a:rPr>
                        <a:t>Apply risk management methods in SACM to assess risks</a:t>
                      </a:r>
                    </a:p>
                    <a:p>
                      <a:pPr marL="285750" indent="-285750">
                        <a:buFont typeface="Wingdings" panose="05000000000000000000" pitchFamily="2" charset="2"/>
                        <a:buChar char="à"/>
                      </a:pPr>
                      <a:r>
                        <a:rPr lang="en-GB" noProof="0" dirty="0">
                          <a:sym typeface="Wingdings" panose="05000000000000000000" pitchFamily="2" charset="2"/>
                        </a:rPr>
                        <a:t>Embed risk management related actions in the SACM process</a:t>
                      </a:r>
                      <a:endParaRPr lang="en-GB" noProof="0" dirty="0"/>
                    </a:p>
                  </a:txBody>
                  <a:tcPr/>
                </a:tc>
                <a:extLst>
                  <a:ext uri="{0D108BD9-81ED-4DB2-BD59-A6C34878D82A}">
                    <a16:rowId xmlns:a16="http://schemas.microsoft.com/office/drawing/2014/main" val="2902755645"/>
                  </a:ext>
                </a:extLst>
              </a:tr>
              <a:tr h="370840">
                <a:tc>
                  <a:txBody>
                    <a:bodyPr/>
                    <a:lstStyle/>
                    <a:p>
                      <a:r>
                        <a:rPr lang="en-GB" b="1" noProof="0" dirty="0"/>
                        <a:t>Risk management</a:t>
                      </a:r>
                    </a:p>
                  </a:txBody>
                  <a:tcPr/>
                </a:tc>
                <a:tc>
                  <a:txBody>
                    <a:bodyPr/>
                    <a:lstStyle/>
                    <a:p>
                      <a:r>
                        <a:rPr lang="en-GB" noProof="0" dirty="0"/>
                        <a:t>Information security management (ISM)</a:t>
                      </a:r>
                    </a:p>
                  </a:txBody>
                  <a:tcPr/>
                </a:tc>
                <a:tc>
                  <a:txBody>
                    <a:bodyPr/>
                    <a:lstStyle/>
                    <a:p>
                      <a:r>
                        <a:rPr lang="en-GB" noProof="0" dirty="0"/>
                        <a:t>ISM requires an understanding of the risk factors and risks of not achieving the required level of information security</a:t>
                      </a:r>
                    </a:p>
                    <a:p>
                      <a:pPr marL="285750" indent="-285750">
                        <a:buFont typeface="Wingdings" panose="05000000000000000000" pitchFamily="2" charset="2"/>
                        <a:buChar char="à"/>
                      </a:pPr>
                      <a:r>
                        <a:rPr lang="en-GB" noProof="0" dirty="0">
                          <a:sym typeface="Wingdings" panose="05000000000000000000" pitchFamily="2" charset="2"/>
                        </a:rPr>
                        <a:t>Apply risk management methods in ISM to assess risks</a:t>
                      </a:r>
                    </a:p>
                    <a:p>
                      <a:pPr marL="285750" indent="-285750">
                        <a:buFont typeface="Wingdings" panose="05000000000000000000" pitchFamily="2" charset="2"/>
                        <a:buChar char="à"/>
                      </a:pPr>
                      <a:r>
                        <a:rPr lang="en-GB" noProof="0" dirty="0">
                          <a:sym typeface="Wingdings" panose="05000000000000000000" pitchFamily="2" charset="2"/>
                        </a:rPr>
                        <a:t>Embed risk management related actions in the ISM process</a:t>
                      </a:r>
                      <a:endParaRPr lang="en-GB" noProof="0" dirty="0"/>
                    </a:p>
                  </a:txBody>
                  <a:tcPr/>
                </a:tc>
                <a:extLst>
                  <a:ext uri="{0D108BD9-81ED-4DB2-BD59-A6C34878D82A}">
                    <a16:rowId xmlns:a16="http://schemas.microsoft.com/office/drawing/2014/main" val="147395577"/>
                  </a:ext>
                </a:extLst>
              </a:tr>
            </a:tbl>
          </a:graphicData>
        </a:graphic>
      </p:graphicFrame>
      <p:sp>
        <p:nvSpPr>
          <p:cNvPr id="4" name="Foliennummernplatzhalter 3">
            <a:extLst>
              <a:ext uri="{FF2B5EF4-FFF2-40B4-BE49-F238E27FC236}">
                <a16:creationId xmlns:a16="http://schemas.microsoft.com/office/drawing/2014/main" id="{CF709A4F-1AE5-B1C9-6D52-B1DFA2FE8D1C}"/>
              </a:ext>
            </a:extLst>
          </p:cNvPr>
          <p:cNvSpPr>
            <a:spLocks noGrp="1"/>
          </p:cNvSpPr>
          <p:nvPr>
            <p:ph type="sldNum" sz="quarter" idx="12"/>
          </p:nvPr>
        </p:nvSpPr>
        <p:spPr/>
        <p:txBody>
          <a:bodyPr/>
          <a:lstStyle/>
          <a:p>
            <a:fld id="{43507AEB-23B8-F142-83A3-458C56B10093}" type="slidenum">
              <a:rPr lang="en-US" smtClean="0"/>
              <a:t>38</a:t>
            </a:fld>
            <a:endParaRPr lang="en-US"/>
          </a:p>
        </p:txBody>
      </p:sp>
    </p:spTree>
    <p:extLst>
      <p:ext uri="{BB962C8B-B14F-4D97-AF65-F5344CB8AC3E}">
        <p14:creationId xmlns:p14="http://schemas.microsoft.com/office/powerpoint/2010/main" val="200716223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5775274-B445-0C4E-A8B7-9DFF5E47303F}"/>
              </a:ext>
            </a:extLst>
          </p:cNvPr>
          <p:cNvSpPr>
            <a:spLocks noGrp="1"/>
          </p:cNvSpPr>
          <p:nvPr>
            <p:ph type="title"/>
          </p:nvPr>
        </p:nvSpPr>
        <p:spPr/>
        <p:txBody>
          <a:bodyPr/>
          <a:lstStyle/>
          <a:p>
            <a:r>
              <a:rPr lang="en-US" sz="3200" b="0" strike="noStrike" spc="-1" dirty="0">
                <a:solidFill>
                  <a:srgbClr val="205595"/>
                </a:solidFill>
                <a:uFill>
                  <a:solidFill>
                    <a:srgbClr val="FFFFFF"/>
                  </a:solidFill>
                </a:uFill>
                <a:latin typeface="Calibri"/>
              </a:rPr>
              <a:t>Commonly used </a:t>
            </a:r>
            <a:r>
              <a:rPr lang="en-US" sz="3200" b="0" strike="noStrike" spc="-1" dirty="0" err="1">
                <a:solidFill>
                  <a:srgbClr val="205595"/>
                </a:solidFill>
                <a:uFill>
                  <a:solidFill>
                    <a:srgbClr val="FFFFFF"/>
                  </a:solidFill>
                </a:uFill>
                <a:latin typeface="Calibri"/>
              </a:rPr>
              <a:t>organisational</a:t>
            </a:r>
            <a:r>
              <a:rPr lang="en-US" sz="3200" b="0" strike="noStrike" spc="-1" dirty="0">
                <a:solidFill>
                  <a:srgbClr val="205595"/>
                </a:solidFill>
                <a:uFill>
                  <a:solidFill>
                    <a:srgbClr val="FFFFFF"/>
                  </a:solidFill>
                </a:uFill>
                <a:latin typeface="Calibri"/>
              </a:rPr>
              <a:t> methods and practices mapped to ITSM and the SMS</a:t>
            </a:r>
            <a:endParaRPr lang="de-DE" dirty="0"/>
          </a:p>
        </p:txBody>
      </p:sp>
      <p:graphicFrame>
        <p:nvGraphicFramePr>
          <p:cNvPr id="6" name="Inhaltsplatzhalter 5">
            <a:extLst>
              <a:ext uri="{FF2B5EF4-FFF2-40B4-BE49-F238E27FC236}">
                <a16:creationId xmlns:a16="http://schemas.microsoft.com/office/drawing/2014/main" id="{4FF13FB7-C192-171E-33B5-1F65D3F1F4BB}"/>
              </a:ext>
            </a:extLst>
          </p:cNvPr>
          <p:cNvGraphicFramePr>
            <a:graphicFrameLocks noGrp="1"/>
          </p:cNvGraphicFramePr>
          <p:nvPr>
            <p:ph idx="1"/>
            <p:extLst>
              <p:ext uri="{D42A27DB-BD31-4B8C-83A1-F6EECF244321}">
                <p14:modId xmlns:p14="http://schemas.microsoft.com/office/powerpoint/2010/main" val="516859522"/>
              </p:ext>
            </p:extLst>
          </p:nvPr>
        </p:nvGraphicFramePr>
        <p:xfrm>
          <a:off x="609600" y="1697038"/>
          <a:ext cx="10972797" cy="4119880"/>
        </p:xfrm>
        <a:graphic>
          <a:graphicData uri="http://schemas.openxmlformats.org/drawingml/2006/table">
            <a:tbl>
              <a:tblPr firstRow="1" bandRow="1">
                <a:tableStyleId>{5C22544A-7EE6-4342-B048-85BDC9FD1C3A}</a:tableStyleId>
              </a:tblPr>
              <a:tblGrid>
                <a:gridCol w="2542903">
                  <a:extLst>
                    <a:ext uri="{9D8B030D-6E8A-4147-A177-3AD203B41FA5}">
                      <a16:colId xmlns:a16="http://schemas.microsoft.com/office/drawing/2014/main" val="2065761550"/>
                    </a:ext>
                  </a:extLst>
                </a:gridCol>
                <a:gridCol w="2969623">
                  <a:extLst>
                    <a:ext uri="{9D8B030D-6E8A-4147-A177-3AD203B41FA5}">
                      <a16:colId xmlns:a16="http://schemas.microsoft.com/office/drawing/2014/main" val="3073928285"/>
                    </a:ext>
                  </a:extLst>
                </a:gridCol>
                <a:gridCol w="5460271">
                  <a:extLst>
                    <a:ext uri="{9D8B030D-6E8A-4147-A177-3AD203B41FA5}">
                      <a16:colId xmlns:a16="http://schemas.microsoft.com/office/drawing/2014/main" val="3242875499"/>
                    </a:ext>
                  </a:extLst>
                </a:gridCol>
              </a:tblGrid>
              <a:tr h="370840">
                <a:tc>
                  <a:txBody>
                    <a:bodyPr/>
                    <a:lstStyle/>
                    <a:p>
                      <a:r>
                        <a:rPr lang="en-GB" noProof="0" dirty="0"/>
                        <a:t>Method / practice</a:t>
                      </a:r>
                    </a:p>
                  </a:txBody>
                  <a:tcPr/>
                </a:tc>
                <a:tc>
                  <a:txBody>
                    <a:bodyPr/>
                    <a:lstStyle/>
                    <a:p>
                      <a:r>
                        <a:rPr lang="en-GB" noProof="0" dirty="0"/>
                        <a:t>ITSM process  / SMS aspect</a:t>
                      </a:r>
                    </a:p>
                  </a:txBody>
                  <a:tcPr/>
                </a:tc>
                <a:tc>
                  <a:txBody>
                    <a:bodyPr/>
                    <a:lstStyle/>
                    <a:p>
                      <a:r>
                        <a:rPr lang="en-GB" noProof="0" dirty="0"/>
                        <a:t>Explanation / How to apply</a:t>
                      </a:r>
                    </a:p>
                  </a:txBody>
                  <a:tcPr/>
                </a:tc>
                <a:extLst>
                  <a:ext uri="{0D108BD9-81ED-4DB2-BD59-A6C34878D82A}">
                    <a16:rowId xmlns:a16="http://schemas.microsoft.com/office/drawing/2014/main" val="2360572567"/>
                  </a:ext>
                </a:extLst>
              </a:tr>
              <a:tr h="37084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b="1" noProof="0" dirty="0"/>
                        <a:t>Risk management</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noProof="0" dirty="0"/>
                        <a:t>Change management (CHM)</a:t>
                      </a:r>
                    </a:p>
                  </a:txBody>
                  <a:tcPr/>
                </a:tc>
                <a:tc>
                  <a:txBody>
                    <a:bodyPr/>
                    <a:lstStyle/>
                    <a:p>
                      <a:r>
                        <a:rPr lang="en-GB" noProof="0" dirty="0"/>
                        <a:t>When assessing requested changes prior to their approval, risks, among other things, need to be identified and assessed.</a:t>
                      </a:r>
                    </a:p>
                    <a:p>
                      <a:pPr marL="285750" indent="-285750">
                        <a:buFont typeface="Wingdings" panose="05000000000000000000" pitchFamily="2" charset="2"/>
                        <a:buChar char="à"/>
                      </a:pPr>
                      <a:r>
                        <a:rPr lang="en-GB" noProof="0" dirty="0">
                          <a:sym typeface="Wingdings" panose="05000000000000000000" pitchFamily="2" charset="2"/>
                        </a:rPr>
                        <a:t>What are the risks related to the change?</a:t>
                      </a:r>
                    </a:p>
                    <a:p>
                      <a:pPr marL="285750" indent="-285750">
                        <a:buFont typeface="Wingdings" panose="05000000000000000000" pitchFamily="2" charset="2"/>
                        <a:buChar char="à"/>
                      </a:pPr>
                      <a:r>
                        <a:rPr lang="en-GB" noProof="0" dirty="0">
                          <a:sym typeface="Wingdings" panose="05000000000000000000" pitchFamily="2" charset="2"/>
                        </a:rPr>
                        <a:t>Apply risk management methods in CHM to assess risks</a:t>
                      </a:r>
                    </a:p>
                    <a:p>
                      <a:pPr marL="285750" indent="-285750">
                        <a:buFont typeface="Wingdings" panose="05000000000000000000" pitchFamily="2" charset="2"/>
                        <a:buChar char="à"/>
                      </a:pPr>
                      <a:r>
                        <a:rPr lang="en-GB" noProof="0" dirty="0">
                          <a:sym typeface="Wingdings" panose="05000000000000000000" pitchFamily="2" charset="2"/>
                        </a:rPr>
                        <a:t>Embed risk management related actions in the CHM process</a:t>
                      </a:r>
                      <a:endParaRPr lang="en-GB" noProof="0" dirty="0"/>
                    </a:p>
                  </a:txBody>
                  <a:tcPr/>
                </a:tc>
                <a:extLst>
                  <a:ext uri="{0D108BD9-81ED-4DB2-BD59-A6C34878D82A}">
                    <a16:rowId xmlns:a16="http://schemas.microsoft.com/office/drawing/2014/main" val="2675422068"/>
                  </a:ext>
                </a:extLst>
              </a:tr>
              <a:tr h="37084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b="1" noProof="0" dirty="0"/>
                        <a:t>Agile methodology, continuous integration / development</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noProof="0" dirty="0"/>
                        <a:t>Release &amp; deployment management (RDM)</a:t>
                      </a:r>
                    </a:p>
                  </a:txBody>
                  <a:tcPr/>
                </a:tc>
                <a:tc>
                  <a:txBody>
                    <a:bodyPr/>
                    <a:lstStyle/>
                    <a:p>
                      <a:r>
                        <a:rPr lang="en-GB" noProof="0" dirty="0"/>
                        <a:t>Planning and deployment of releases may be subject of continuous integration / development for some services or service component (e.g. software, applications).</a:t>
                      </a:r>
                    </a:p>
                    <a:p>
                      <a:r>
                        <a:rPr lang="en-GB" noProof="0" dirty="0">
                          <a:sym typeface="Wingdings" panose="05000000000000000000" pitchFamily="2" charset="2"/>
                        </a:rPr>
                        <a:t> Consider agile methodologies when defining release and deployment strategies</a:t>
                      </a:r>
                      <a:endParaRPr lang="en-GB" noProof="0" dirty="0"/>
                    </a:p>
                  </a:txBody>
                  <a:tcPr/>
                </a:tc>
                <a:extLst>
                  <a:ext uri="{0D108BD9-81ED-4DB2-BD59-A6C34878D82A}">
                    <a16:rowId xmlns:a16="http://schemas.microsoft.com/office/drawing/2014/main" val="798432533"/>
                  </a:ext>
                </a:extLst>
              </a:tr>
            </a:tbl>
          </a:graphicData>
        </a:graphic>
      </p:graphicFrame>
      <p:sp>
        <p:nvSpPr>
          <p:cNvPr id="4" name="Foliennummernplatzhalter 3">
            <a:extLst>
              <a:ext uri="{FF2B5EF4-FFF2-40B4-BE49-F238E27FC236}">
                <a16:creationId xmlns:a16="http://schemas.microsoft.com/office/drawing/2014/main" id="{CF709A4F-1AE5-B1C9-6D52-B1DFA2FE8D1C}"/>
              </a:ext>
            </a:extLst>
          </p:cNvPr>
          <p:cNvSpPr>
            <a:spLocks noGrp="1"/>
          </p:cNvSpPr>
          <p:nvPr>
            <p:ph type="sldNum" sz="quarter" idx="12"/>
          </p:nvPr>
        </p:nvSpPr>
        <p:spPr/>
        <p:txBody>
          <a:bodyPr/>
          <a:lstStyle/>
          <a:p>
            <a:fld id="{43507AEB-23B8-F142-83A3-458C56B10093}" type="slidenum">
              <a:rPr lang="en-US" smtClean="0"/>
              <a:t>39</a:t>
            </a:fld>
            <a:endParaRPr lang="en-US"/>
          </a:p>
        </p:txBody>
      </p:sp>
    </p:spTree>
    <p:extLst>
      <p:ext uri="{BB962C8B-B14F-4D97-AF65-F5344CB8AC3E}">
        <p14:creationId xmlns:p14="http://schemas.microsoft.com/office/powerpoint/2010/main" val="11898839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noProof="0" err="1"/>
              <a:t>FitSM</a:t>
            </a:r>
            <a:r>
              <a:rPr lang="en-US" noProof="0"/>
              <a:t> qualification program</a:t>
            </a:r>
          </a:p>
        </p:txBody>
      </p:sp>
      <p:sp>
        <p:nvSpPr>
          <p:cNvPr id="3" name="Foliennummernplatzhalter 2"/>
          <p:cNvSpPr>
            <a:spLocks noGrp="1"/>
          </p:cNvSpPr>
          <p:nvPr>
            <p:ph type="sldNum" sz="quarter" idx="12"/>
          </p:nvPr>
        </p:nvSpPr>
        <p:spPr/>
        <p:txBody>
          <a:bodyPr/>
          <a:lstStyle/>
          <a:p>
            <a:fld id="{43507AEB-23B8-F142-83A3-458C56B10093}" type="slidenum">
              <a:rPr lang="en-US" smtClean="0"/>
              <a:t>4</a:t>
            </a:fld>
            <a:endParaRPr lang="en-US"/>
          </a:p>
        </p:txBody>
      </p:sp>
      <p:graphicFrame>
        <p:nvGraphicFramePr>
          <p:cNvPr id="5" name="Tabelle 4"/>
          <p:cNvGraphicFramePr>
            <a:graphicFrameLocks noGrp="1"/>
          </p:cNvGraphicFramePr>
          <p:nvPr/>
        </p:nvGraphicFramePr>
        <p:xfrm>
          <a:off x="1981200" y="5067723"/>
          <a:ext cx="8229600" cy="1319439"/>
        </p:xfrm>
        <a:graphic>
          <a:graphicData uri="http://schemas.openxmlformats.org/drawingml/2006/table">
            <a:tbl>
              <a:tblPr firstRow="1" firstCol="1" bandRow="1">
                <a:tableStyleId>{B301B821-A1FF-4177-AEE7-76D212191A09}</a:tableStyleId>
              </a:tblPr>
              <a:tblGrid>
                <a:gridCol w="8229600">
                  <a:extLst>
                    <a:ext uri="{9D8B030D-6E8A-4147-A177-3AD203B41FA5}">
                      <a16:colId xmlns:a16="http://schemas.microsoft.com/office/drawing/2014/main" val="20000"/>
                    </a:ext>
                  </a:extLst>
                </a:gridCol>
              </a:tblGrid>
              <a:tr h="278912">
                <a:tc>
                  <a:txBody>
                    <a:bodyPr/>
                    <a:lstStyle/>
                    <a:p>
                      <a:pPr algn="ctr">
                        <a:spcBef>
                          <a:spcPts val="1000"/>
                        </a:spcBef>
                        <a:spcAft>
                          <a:spcPts val="0"/>
                        </a:spcAft>
                      </a:pPr>
                      <a:r>
                        <a:rPr lang="en-GB" sz="1400" noProof="0">
                          <a:effectLst/>
                        </a:rPr>
                        <a:t>Foundation Level</a:t>
                      </a:r>
                      <a:endParaRPr lang="en-GB" sz="1400" noProof="0">
                        <a:solidFill>
                          <a:srgbClr val="FFFFFF"/>
                        </a:solidFill>
                        <a:effectLst/>
                        <a:latin typeface="Calibri" panose="020F0502020204030204" pitchFamily="34" charset="0"/>
                        <a:ea typeface="MS Gothic" panose="020B06090702050802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10000"/>
                  </a:ext>
                </a:extLst>
              </a:tr>
              <a:tr h="1040527">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de-DE" sz="1800" b="0" i="1" kern="1200" dirty="0">
                        <a:solidFill>
                          <a:schemeClr val="dk1"/>
                        </a:solidFill>
                        <a:effectLst/>
                        <a:latin typeface="+mn-lt"/>
                        <a:ea typeface="+mn-ea"/>
                        <a:cs typeface="+mn-cs"/>
                      </a:endParaRPr>
                    </a:p>
                  </a:txBody>
                  <a:tcPr marL="68580" marR="68580" marT="0" marB="0"/>
                </a:tc>
                <a:extLst>
                  <a:ext uri="{0D108BD9-81ED-4DB2-BD59-A6C34878D82A}">
                    <a16:rowId xmlns:a16="http://schemas.microsoft.com/office/drawing/2014/main" val="10001"/>
                  </a:ext>
                </a:extLst>
              </a:tr>
            </a:tbl>
          </a:graphicData>
        </a:graphic>
      </p:graphicFrame>
      <p:sp>
        <p:nvSpPr>
          <p:cNvPr id="8" name="Rechteck 7"/>
          <p:cNvSpPr/>
          <p:nvPr/>
        </p:nvSpPr>
        <p:spPr>
          <a:xfrm>
            <a:off x="3714469" y="5513696"/>
            <a:ext cx="4763069" cy="682388"/>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a:t>Foundation training in IT service management</a:t>
            </a:r>
          </a:p>
        </p:txBody>
      </p:sp>
      <p:graphicFrame>
        <p:nvGraphicFramePr>
          <p:cNvPr id="11" name="Tabelle 10"/>
          <p:cNvGraphicFramePr>
            <a:graphicFrameLocks noGrp="1"/>
          </p:cNvGraphicFramePr>
          <p:nvPr/>
        </p:nvGraphicFramePr>
        <p:xfrm>
          <a:off x="1981200" y="3404971"/>
          <a:ext cx="8229600" cy="1319439"/>
        </p:xfrm>
        <a:graphic>
          <a:graphicData uri="http://schemas.openxmlformats.org/drawingml/2006/table">
            <a:tbl>
              <a:tblPr firstRow="1" firstCol="1" bandRow="1">
                <a:tableStyleId>{B301B821-A1FF-4177-AEE7-76D212191A09}</a:tableStyleId>
              </a:tblPr>
              <a:tblGrid>
                <a:gridCol w="8229600">
                  <a:extLst>
                    <a:ext uri="{9D8B030D-6E8A-4147-A177-3AD203B41FA5}">
                      <a16:colId xmlns:a16="http://schemas.microsoft.com/office/drawing/2014/main" val="20000"/>
                    </a:ext>
                  </a:extLst>
                </a:gridCol>
              </a:tblGrid>
              <a:tr h="278912">
                <a:tc>
                  <a:txBody>
                    <a:bodyPr/>
                    <a:lstStyle/>
                    <a:p>
                      <a:pPr algn="ctr">
                        <a:spcBef>
                          <a:spcPts val="1000"/>
                        </a:spcBef>
                        <a:spcAft>
                          <a:spcPts val="0"/>
                        </a:spcAft>
                      </a:pPr>
                      <a:r>
                        <a:rPr lang="en-GB" sz="1400" noProof="0">
                          <a:effectLst/>
                        </a:rPr>
                        <a:t>Advanced Level</a:t>
                      </a:r>
                      <a:endParaRPr lang="en-GB" sz="1400" noProof="0">
                        <a:solidFill>
                          <a:srgbClr val="FFFFFF"/>
                        </a:solidFill>
                        <a:effectLst/>
                        <a:latin typeface="Calibri" panose="020F0502020204030204" pitchFamily="34" charset="0"/>
                        <a:ea typeface="MS Gothic" panose="020B06090702050802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10000"/>
                  </a:ext>
                </a:extLst>
              </a:tr>
              <a:tr h="1040527">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de-DE" sz="1800" b="0" i="1" kern="1200" dirty="0">
                        <a:solidFill>
                          <a:schemeClr val="dk1"/>
                        </a:solidFill>
                        <a:effectLst/>
                        <a:latin typeface="+mn-lt"/>
                        <a:ea typeface="+mn-ea"/>
                        <a:cs typeface="+mn-cs"/>
                      </a:endParaRPr>
                    </a:p>
                  </a:txBody>
                  <a:tcPr marL="68580" marR="68580" marT="0" marB="0"/>
                </a:tc>
                <a:extLst>
                  <a:ext uri="{0D108BD9-81ED-4DB2-BD59-A6C34878D82A}">
                    <a16:rowId xmlns:a16="http://schemas.microsoft.com/office/drawing/2014/main" val="10001"/>
                  </a:ext>
                </a:extLst>
              </a:tr>
            </a:tbl>
          </a:graphicData>
        </a:graphic>
      </p:graphicFrame>
      <p:graphicFrame>
        <p:nvGraphicFramePr>
          <p:cNvPr id="12" name="Tabelle 11"/>
          <p:cNvGraphicFramePr>
            <a:graphicFrameLocks noGrp="1"/>
          </p:cNvGraphicFramePr>
          <p:nvPr>
            <p:extLst>
              <p:ext uri="{D42A27DB-BD31-4B8C-83A1-F6EECF244321}">
                <p14:modId xmlns:p14="http://schemas.microsoft.com/office/powerpoint/2010/main" val="612311042"/>
              </p:ext>
            </p:extLst>
          </p:nvPr>
        </p:nvGraphicFramePr>
        <p:xfrm>
          <a:off x="1981200" y="1742219"/>
          <a:ext cx="8229600" cy="1319439"/>
        </p:xfrm>
        <a:graphic>
          <a:graphicData uri="http://schemas.openxmlformats.org/drawingml/2006/table">
            <a:tbl>
              <a:tblPr firstRow="1" firstCol="1" bandRow="1">
                <a:tableStyleId>{B301B821-A1FF-4177-AEE7-76D212191A09}</a:tableStyleId>
              </a:tblPr>
              <a:tblGrid>
                <a:gridCol w="8229600">
                  <a:extLst>
                    <a:ext uri="{9D8B030D-6E8A-4147-A177-3AD203B41FA5}">
                      <a16:colId xmlns:a16="http://schemas.microsoft.com/office/drawing/2014/main" val="20000"/>
                    </a:ext>
                  </a:extLst>
                </a:gridCol>
              </a:tblGrid>
              <a:tr h="278912">
                <a:tc>
                  <a:txBody>
                    <a:bodyPr/>
                    <a:lstStyle/>
                    <a:p>
                      <a:pPr algn="ctr">
                        <a:spcBef>
                          <a:spcPts val="1000"/>
                        </a:spcBef>
                        <a:spcAft>
                          <a:spcPts val="0"/>
                        </a:spcAft>
                      </a:pPr>
                      <a:r>
                        <a:rPr lang="en-GB" sz="1400" noProof="0" dirty="0">
                          <a:effectLst/>
                        </a:rPr>
                        <a:t>Expert &amp; Auditor</a:t>
                      </a:r>
                      <a:r>
                        <a:rPr lang="en-GB" sz="1400" baseline="0" noProof="0" dirty="0">
                          <a:effectLst/>
                        </a:rPr>
                        <a:t> </a:t>
                      </a:r>
                      <a:r>
                        <a:rPr lang="en-GB" sz="1400" noProof="0" dirty="0">
                          <a:effectLst/>
                        </a:rPr>
                        <a:t>Level</a:t>
                      </a:r>
                      <a:endParaRPr lang="en-GB" sz="1400" noProof="0" dirty="0">
                        <a:solidFill>
                          <a:srgbClr val="FFFFFF"/>
                        </a:solidFill>
                        <a:effectLst/>
                        <a:latin typeface="Calibri" panose="020F0502020204030204" pitchFamily="34" charset="0"/>
                        <a:ea typeface="MS Gothic" panose="020B06090702050802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10000"/>
                  </a:ext>
                </a:extLst>
              </a:tr>
              <a:tr h="1040527">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de-DE" sz="1800" b="0" i="1" kern="1200" dirty="0">
                        <a:solidFill>
                          <a:schemeClr val="dk1"/>
                        </a:solidFill>
                        <a:effectLst/>
                        <a:latin typeface="+mn-lt"/>
                        <a:ea typeface="+mn-ea"/>
                        <a:cs typeface="+mn-cs"/>
                      </a:endParaRPr>
                    </a:p>
                  </a:txBody>
                  <a:tcPr marL="68580" marR="68580" marT="0" marB="0"/>
                </a:tc>
                <a:extLst>
                  <a:ext uri="{0D108BD9-81ED-4DB2-BD59-A6C34878D82A}">
                    <a16:rowId xmlns:a16="http://schemas.microsoft.com/office/drawing/2014/main" val="10001"/>
                  </a:ext>
                </a:extLst>
              </a:tr>
            </a:tbl>
          </a:graphicData>
        </a:graphic>
      </p:graphicFrame>
      <p:sp>
        <p:nvSpPr>
          <p:cNvPr id="13" name="Rechteck 12"/>
          <p:cNvSpPr/>
          <p:nvPr/>
        </p:nvSpPr>
        <p:spPr>
          <a:xfrm>
            <a:off x="2158620" y="2199565"/>
            <a:ext cx="4826380" cy="682388"/>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t>         Expert &amp; Auditor training in IT service management</a:t>
            </a:r>
          </a:p>
        </p:txBody>
      </p:sp>
      <p:sp>
        <p:nvSpPr>
          <p:cNvPr id="14" name="Rechteck 13"/>
          <p:cNvSpPr/>
          <p:nvPr/>
        </p:nvSpPr>
        <p:spPr>
          <a:xfrm>
            <a:off x="2158624" y="3866867"/>
            <a:ext cx="3841845" cy="682388"/>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a:t>Advanced training in</a:t>
            </a:r>
          </a:p>
          <a:p>
            <a:pPr algn="ctr"/>
            <a:r>
              <a:rPr lang="en-GB" b="1"/>
              <a:t>service planning and delivery</a:t>
            </a:r>
          </a:p>
        </p:txBody>
      </p:sp>
      <p:sp>
        <p:nvSpPr>
          <p:cNvPr id="15" name="Rechteck 14"/>
          <p:cNvSpPr/>
          <p:nvPr/>
        </p:nvSpPr>
        <p:spPr>
          <a:xfrm>
            <a:off x="6183576" y="3866867"/>
            <a:ext cx="3841845" cy="682388"/>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t>Advanced training in</a:t>
            </a:r>
          </a:p>
          <a:p>
            <a:pPr algn="ctr"/>
            <a:r>
              <a:rPr lang="en-GB" b="1" dirty="0"/>
              <a:t>service operation and control</a:t>
            </a:r>
          </a:p>
        </p:txBody>
      </p:sp>
      <p:sp>
        <p:nvSpPr>
          <p:cNvPr id="4" name="Pfeil nach unten 3"/>
          <p:cNvSpPr/>
          <p:nvPr/>
        </p:nvSpPr>
        <p:spPr>
          <a:xfrm rot="10800000">
            <a:off x="5908912" y="4765355"/>
            <a:ext cx="374176" cy="216083"/>
          </a:xfrm>
          <a:prstGeom prst="downArrow">
            <a:avLst/>
          </a:prstGeom>
          <a:noFill/>
          <a:ln w="19050"/>
          <a:effectLst/>
        </p:spPr>
        <p:style>
          <a:lnRef idx="1">
            <a:schemeClr val="accent1"/>
          </a:lnRef>
          <a:fillRef idx="3">
            <a:schemeClr val="accent1"/>
          </a:fillRef>
          <a:effectRef idx="2">
            <a:schemeClr val="accent1"/>
          </a:effectRef>
          <a:fontRef idx="minor">
            <a:schemeClr val="lt1"/>
          </a:fontRef>
        </p:style>
        <p:txBody>
          <a:bodyPr rtlCol="0" anchor="ctr"/>
          <a:lstStyle/>
          <a:p>
            <a:pPr marL="171450" indent="-171450" algn="ctr">
              <a:buFont typeface="Arial" panose="020B0604020202020204" pitchFamily="34" charset="0"/>
              <a:buChar char="•"/>
            </a:pPr>
            <a:endParaRPr lang="de-DE" sz="1400">
              <a:solidFill>
                <a:schemeClr val="tx1"/>
              </a:solidFill>
            </a:endParaRPr>
          </a:p>
        </p:txBody>
      </p:sp>
      <p:sp>
        <p:nvSpPr>
          <p:cNvPr id="16" name="Pfeil nach unten 15"/>
          <p:cNvSpPr/>
          <p:nvPr/>
        </p:nvSpPr>
        <p:spPr>
          <a:xfrm rot="10800000">
            <a:off x="5893557" y="3119668"/>
            <a:ext cx="374176" cy="216083"/>
          </a:xfrm>
          <a:prstGeom prst="downArrow">
            <a:avLst/>
          </a:prstGeom>
          <a:noFill/>
          <a:ln w="19050"/>
          <a:effectLst/>
        </p:spPr>
        <p:style>
          <a:lnRef idx="1">
            <a:schemeClr val="accent1"/>
          </a:lnRef>
          <a:fillRef idx="3">
            <a:schemeClr val="accent1"/>
          </a:fillRef>
          <a:effectRef idx="2">
            <a:schemeClr val="accent1"/>
          </a:effectRef>
          <a:fontRef idx="minor">
            <a:schemeClr val="lt1"/>
          </a:fontRef>
        </p:style>
        <p:txBody>
          <a:bodyPr rtlCol="0" anchor="ctr"/>
          <a:lstStyle/>
          <a:p>
            <a:pPr marL="171450" indent="-171450" algn="ctr">
              <a:buFont typeface="Arial" panose="020B0604020202020204" pitchFamily="34" charset="0"/>
              <a:buChar char="•"/>
            </a:pPr>
            <a:endParaRPr lang="de-DE" sz="1400">
              <a:solidFill>
                <a:schemeClr val="tx1"/>
              </a:solidFill>
            </a:endParaRPr>
          </a:p>
        </p:txBody>
      </p:sp>
      <p:sp>
        <p:nvSpPr>
          <p:cNvPr id="21" name="Rechteck 12"/>
          <p:cNvSpPr/>
          <p:nvPr/>
        </p:nvSpPr>
        <p:spPr>
          <a:xfrm>
            <a:off x="7511864" y="2199565"/>
            <a:ext cx="2559895" cy="682388"/>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t>       Expert &amp; Auditor Bridge</a:t>
            </a:r>
          </a:p>
        </p:txBody>
      </p:sp>
      <p:sp>
        <p:nvSpPr>
          <p:cNvPr id="23" name="Rechteck 16"/>
          <p:cNvSpPr/>
          <p:nvPr/>
        </p:nvSpPr>
        <p:spPr>
          <a:xfrm>
            <a:off x="9889307" y="2086013"/>
            <a:ext cx="1270002" cy="589012"/>
          </a:xfrm>
          <a:prstGeom prst="rect">
            <a:avLst/>
          </a:prstGeom>
          <a:ln>
            <a:solidFill>
              <a:schemeClr val="accent4">
                <a:lumMod val="60000"/>
                <a:lumOff val="40000"/>
              </a:schemeClr>
            </a:solidFill>
          </a:ln>
        </p:spPr>
        <p:style>
          <a:lnRef idx="2">
            <a:schemeClr val="accent1"/>
          </a:lnRef>
          <a:fillRef idx="1">
            <a:schemeClr val="lt1"/>
          </a:fillRef>
          <a:effectRef idx="0">
            <a:schemeClr val="accent1"/>
          </a:effectRef>
          <a:fontRef idx="minor">
            <a:schemeClr val="dk1"/>
          </a:fontRef>
        </p:style>
        <p:txBody>
          <a:bodyPr lIns="64291" tIns="32146" rIns="64291" bIns="32146" anchor="ctr"/>
          <a:lstStyle/>
          <a:p>
            <a:pPr algn="ctr">
              <a:defRPr/>
            </a:pPr>
            <a:r>
              <a:rPr lang="en-US" sz="1100" dirty="0">
                <a:solidFill>
                  <a:schemeClr val="tx1"/>
                </a:solidFill>
                <a:latin typeface="+mj-lt"/>
              </a:rPr>
              <a:t>ITIL Expert, ISO/IEC 20000 consultant and auditor</a:t>
            </a:r>
          </a:p>
        </p:txBody>
      </p:sp>
    </p:spTree>
    <p:extLst>
      <p:ext uri="{BB962C8B-B14F-4D97-AF65-F5344CB8AC3E}">
        <p14:creationId xmlns:p14="http://schemas.microsoft.com/office/powerpoint/2010/main" val="118844598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5775274-B445-0C4E-A8B7-9DFF5E47303F}"/>
              </a:ext>
            </a:extLst>
          </p:cNvPr>
          <p:cNvSpPr>
            <a:spLocks noGrp="1"/>
          </p:cNvSpPr>
          <p:nvPr>
            <p:ph type="title"/>
          </p:nvPr>
        </p:nvSpPr>
        <p:spPr/>
        <p:txBody>
          <a:bodyPr/>
          <a:lstStyle/>
          <a:p>
            <a:r>
              <a:rPr lang="en-US" sz="3200" b="0" strike="noStrike" spc="-1" dirty="0">
                <a:solidFill>
                  <a:srgbClr val="205595"/>
                </a:solidFill>
                <a:uFill>
                  <a:solidFill>
                    <a:srgbClr val="FFFFFF"/>
                  </a:solidFill>
                </a:uFill>
                <a:latin typeface="Calibri"/>
              </a:rPr>
              <a:t>Commonly used </a:t>
            </a:r>
            <a:r>
              <a:rPr lang="en-US" sz="3200" b="0" strike="noStrike" spc="-1" dirty="0" err="1">
                <a:solidFill>
                  <a:srgbClr val="205595"/>
                </a:solidFill>
                <a:uFill>
                  <a:solidFill>
                    <a:srgbClr val="FFFFFF"/>
                  </a:solidFill>
                </a:uFill>
                <a:latin typeface="Calibri"/>
              </a:rPr>
              <a:t>organisational</a:t>
            </a:r>
            <a:r>
              <a:rPr lang="en-US" sz="3200" b="0" strike="noStrike" spc="-1" dirty="0">
                <a:solidFill>
                  <a:srgbClr val="205595"/>
                </a:solidFill>
                <a:uFill>
                  <a:solidFill>
                    <a:srgbClr val="FFFFFF"/>
                  </a:solidFill>
                </a:uFill>
                <a:latin typeface="Calibri"/>
              </a:rPr>
              <a:t> methods and practices mapped to ITSM and the SMS</a:t>
            </a:r>
            <a:endParaRPr lang="de-DE" dirty="0"/>
          </a:p>
        </p:txBody>
      </p:sp>
      <p:graphicFrame>
        <p:nvGraphicFramePr>
          <p:cNvPr id="6" name="Inhaltsplatzhalter 5">
            <a:extLst>
              <a:ext uri="{FF2B5EF4-FFF2-40B4-BE49-F238E27FC236}">
                <a16:creationId xmlns:a16="http://schemas.microsoft.com/office/drawing/2014/main" id="{4FF13FB7-C192-171E-33B5-1F65D3F1F4BB}"/>
              </a:ext>
            </a:extLst>
          </p:cNvPr>
          <p:cNvGraphicFramePr>
            <a:graphicFrameLocks noGrp="1"/>
          </p:cNvGraphicFramePr>
          <p:nvPr>
            <p:ph idx="1"/>
            <p:extLst>
              <p:ext uri="{D42A27DB-BD31-4B8C-83A1-F6EECF244321}">
                <p14:modId xmlns:p14="http://schemas.microsoft.com/office/powerpoint/2010/main" val="346167007"/>
              </p:ext>
            </p:extLst>
          </p:nvPr>
        </p:nvGraphicFramePr>
        <p:xfrm>
          <a:off x="609600" y="1697038"/>
          <a:ext cx="10972797" cy="4759960"/>
        </p:xfrm>
        <a:graphic>
          <a:graphicData uri="http://schemas.openxmlformats.org/drawingml/2006/table">
            <a:tbl>
              <a:tblPr firstRow="1" bandRow="1">
                <a:tableStyleId>{5C22544A-7EE6-4342-B048-85BDC9FD1C3A}</a:tableStyleId>
              </a:tblPr>
              <a:tblGrid>
                <a:gridCol w="2534194">
                  <a:extLst>
                    <a:ext uri="{9D8B030D-6E8A-4147-A177-3AD203B41FA5}">
                      <a16:colId xmlns:a16="http://schemas.microsoft.com/office/drawing/2014/main" val="2065761550"/>
                    </a:ext>
                  </a:extLst>
                </a:gridCol>
                <a:gridCol w="2943497">
                  <a:extLst>
                    <a:ext uri="{9D8B030D-6E8A-4147-A177-3AD203B41FA5}">
                      <a16:colId xmlns:a16="http://schemas.microsoft.com/office/drawing/2014/main" val="3073928285"/>
                    </a:ext>
                  </a:extLst>
                </a:gridCol>
                <a:gridCol w="5495106">
                  <a:extLst>
                    <a:ext uri="{9D8B030D-6E8A-4147-A177-3AD203B41FA5}">
                      <a16:colId xmlns:a16="http://schemas.microsoft.com/office/drawing/2014/main" val="3242875499"/>
                    </a:ext>
                  </a:extLst>
                </a:gridCol>
              </a:tblGrid>
              <a:tr h="370840">
                <a:tc>
                  <a:txBody>
                    <a:bodyPr/>
                    <a:lstStyle/>
                    <a:p>
                      <a:r>
                        <a:rPr lang="en-GB" noProof="0" dirty="0"/>
                        <a:t>Method / practice</a:t>
                      </a:r>
                    </a:p>
                  </a:txBody>
                  <a:tcPr/>
                </a:tc>
                <a:tc>
                  <a:txBody>
                    <a:bodyPr/>
                    <a:lstStyle/>
                    <a:p>
                      <a:r>
                        <a:rPr lang="en-GB" noProof="0" dirty="0"/>
                        <a:t>ITSM process  / SMS aspect</a:t>
                      </a:r>
                    </a:p>
                  </a:txBody>
                  <a:tcPr/>
                </a:tc>
                <a:tc>
                  <a:txBody>
                    <a:bodyPr/>
                    <a:lstStyle/>
                    <a:p>
                      <a:r>
                        <a:rPr lang="en-GB" noProof="0" dirty="0"/>
                        <a:t>Explanation / How to apply</a:t>
                      </a:r>
                    </a:p>
                  </a:txBody>
                  <a:tcPr/>
                </a:tc>
                <a:extLst>
                  <a:ext uri="{0D108BD9-81ED-4DB2-BD59-A6C34878D82A}">
                    <a16:rowId xmlns:a16="http://schemas.microsoft.com/office/drawing/2014/main" val="2360572567"/>
                  </a:ext>
                </a:extLst>
              </a:tr>
              <a:tr h="37084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b="1" noProof="0" dirty="0"/>
                        <a:t>Supply chain and sourcing management</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noProof="0" dirty="0"/>
                        <a:t>Service portfolio management (SPM)</a:t>
                      </a:r>
                    </a:p>
                  </a:txBody>
                  <a:tcPr/>
                </a:tc>
                <a:tc>
                  <a:txBody>
                    <a:bodyPr/>
                    <a:lstStyle/>
                    <a:p>
                      <a:r>
                        <a:rPr lang="en-GB" noProof="0" dirty="0"/>
                        <a:t>It is subject of the SPM process to identify </a:t>
                      </a:r>
                      <a:r>
                        <a:rPr lang="en-US" noProof="0" dirty="0"/>
                        <a:t>the internal and external suppliers involved in delivering the services, including, as relevant, federation members.</a:t>
                      </a:r>
                    </a:p>
                    <a:p>
                      <a:pPr marL="285750" indent="-285750">
                        <a:buFont typeface="Wingdings" panose="05000000000000000000" pitchFamily="2" charset="2"/>
                        <a:buChar char="à"/>
                      </a:pPr>
                      <a:r>
                        <a:rPr lang="en-GB" noProof="0" dirty="0"/>
                        <a:t>Understand the service supply chains and sourcing decisions made for all services and service components</a:t>
                      </a:r>
                    </a:p>
                  </a:txBody>
                  <a:tcPr/>
                </a:tc>
                <a:extLst>
                  <a:ext uri="{0D108BD9-81ED-4DB2-BD59-A6C34878D82A}">
                    <a16:rowId xmlns:a16="http://schemas.microsoft.com/office/drawing/2014/main" val="2675422068"/>
                  </a:ext>
                </a:extLst>
              </a:tr>
              <a:tr h="37084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b="1" noProof="0" dirty="0"/>
                        <a:t>Supply chain and sourcing management</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noProof="0" dirty="0"/>
                        <a:t>Supplier relationship management (SUPPM)</a:t>
                      </a:r>
                    </a:p>
                  </a:txBody>
                  <a:tcPr/>
                </a:tc>
                <a:tc>
                  <a:txBody>
                    <a:bodyPr/>
                    <a:lstStyle/>
                    <a:p>
                      <a:r>
                        <a:rPr lang="en-GB" noProof="0" dirty="0"/>
                        <a:t>Suppliers are evaluated as part of the SUPPM process.</a:t>
                      </a:r>
                    </a:p>
                    <a:p>
                      <a:r>
                        <a:rPr lang="en-GB" noProof="0" dirty="0">
                          <a:sym typeface="Wingdings" panose="05000000000000000000" pitchFamily="2" charset="2"/>
                        </a:rPr>
                        <a:t> Apply supplier evaluation mechanisms in the SUPPM process</a:t>
                      </a:r>
                      <a:endParaRPr lang="en-GB" noProof="0" dirty="0"/>
                    </a:p>
                  </a:txBody>
                  <a:tcPr/>
                </a:tc>
                <a:extLst>
                  <a:ext uri="{0D108BD9-81ED-4DB2-BD59-A6C34878D82A}">
                    <a16:rowId xmlns:a16="http://schemas.microsoft.com/office/drawing/2014/main" val="798432533"/>
                  </a:ext>
                </a:extLst>
              </a:tr>
              <a:tr h="37084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b="1" noProof="0" dirty="0"/>
                        <a:t>Supply chain and sourcing management</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noProof="0" dirty="0"/>
                        <a:t>Service level management (SLM)</a:t>
                      </a:r>
                    </a:p>
                  </a:txBody>
                  <a:tcPr/>
                </a:tc>
                <a:tc>
                  <a:txBody>
                    <a:bodyPr/>
                    <a:lstStyle/>
                    <a:p>
                      <a:r>
                        <a:rPr lang="en-GB" noProof="0" dirty="0"/>
                        <a:t>Underpinning agreements (UAs) with suppliers are established and the performance of related services and service components evaluated against UAs.</a:t>
                      </a:r>
                    </a:p>
                    <a:p>
                      <a:pPr marL="285750" indent="-285750">
                        <a:buFont typeface="Wingdings" panose="05000000000000000000" pitchFamily="2" charset="2"/>
                        <a:buChar char="à"/>
                      </a:pPr>
                      <a:r>
                        <a:rPr lang="en-GB" noProof="0" dirty="0">
                          <a:sym typeface="Wingdings" panose="05000000000000000000" pitchFamily="2" charset="2"/>
                        </a:rPr>
                        <a:t>Apply control over suppliers by reflecting relevant requirements / commitments in UAs</a:t>
                      </a:r>
                    </a:p>
                    <a:p>
                      <a:pPr marL="285750" indent="-285750">
                        <a:buFont typeface="Wingdings" panose="05000000000000000000" pitchFamily="2" charset="2"/>
                        <a:buChar char="à"/>
                      </a:pPr>
                      <a:r>
                        <a:rPr lang="en-GB" noProof="0" dirty="0">
                          <a:sym typeface="Wingdings" panose="05000000000000000000" pitchFamily="2" charset="2"/>
                        </a:rPr>
                        <a:t>Apply mechanisms for supplier audit, as relevant</a:t>
                      </a:r>
                      <a:endParaRPr lang="en-GB" noProof="0" dirty="0"/>
                    </a:p>
                  </a:txBody>
                  <a:tcPr/>
                </a:tc>
                <a:extLst>
                  <a:ext uri="{0D108BD9-81ED-4DB2-BD59-A6C34878D82A}">
                    <a16:rowId xmlns:a16="http://schemas.microsoft.com/office/drawing/2014/main" val="3966903811"/>
                  </a:ext>
                </a:extLst>
              </a:tr>
            </a:tbl>
          </a:graphicData>
        </a:graphic>
      </p:graphicFrame>
      <p:sp>
        <p:nvSpPr>
          <p:cNvPr id="4" name="Foliennummernplatzhalter 3">
            <a:extLst>
              <a:ext uri="{FF2B5EF4-FFF2-40B4-BE49-F238E27FC236}">
                <a16:creationId xmlns:a16="http://schemas.microsoft.com/office/drawing/2014/main" id="{CF709A4F-1AE5-B1C9-6D52-B1DFA2FE8D1C}"/>
              </a:ext>
            </a:extLst>
          </p:cNvPr>
          <p:cNvSpPr>
            <a:spLocks noGrp="1"/>
          </p:cNvSpPr>
          <p:nvPr>
            <p:ph type="sldNum" sz="quarter" idx="12"/>
          </p:nvPr>
        </p:nvSpPr>
        <p:spPr/>
        <p:txBody>
          <a:bodyPr/>
          <a:lstStyle/>
          <a:p>
            <a:fld id="{43507AEB-23B8-F142-83A3-458C56B10093}" type="slidenum">
              <a:rPr lang="en-US" smtClean="0"/>
              <a:t>40</a:t>
            </a:fld>
            <a:endParaRPr lang="en-US"/>
          </a:p>
        </p:txBody>
      </p:sp>
    </p:spTree>
    <p:extLst>
      <p:ext uri="{BB962C8B-B14F-4D97-AF65-F5344CB8AC3E}">
        <p14:creationId xmlns:p14="http://schemas.microsoft.com/office/powerpoint/2010/main" val="384784522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dirty="0"/>
              <a:t>Training agenda</a:t>
            </a:r>
          </a:p>
        </p:txBody>
      </p:sp>
      <p:sp>
        <p:nvSpPr>
          <p:cNvPr id="3" name="Inhaltsplatzhalter 2"/>
          <p:cNvSpPr>
            <a:spLocks noGrp="1"/>
          </p:cNvSpPr>
          <p:nvPr>
            <p:ph idx="1"/>
          </p:nvPr>
        </p:nvSpPr>
        <p:spPr/>
        <p:txBody>
          <a:bodyPr/>
          <a:lstStyle/>
          <a:p>
            <a:r>
              <a:rPr lang="en-US" dirty="0">
                <a:solidFill>
                  <a:schemeClr val="bg1">
                    <a:lumMod val="65000"/>
                  </a:schemeClr>
                </a:solidFill>
              </a:rPr>
              <a:t>FitSM Foundation &amp; Advanced wrap-up</a:t>
            </a:r>
          </a:p>
          <a:p>
            <a:r>
              <a:rPr lang="en-US" dirty="0">
                <a:solidFill>
                  <a:schemeClr val="bg1">
                    <a:lumMod val="65000"/>
                  </a:schemeClr>
                </a:solidFill>
              </a:rPr>
              <a:t>Standards, frameworks, concepts and practices related to IT service management</a:t>
            </a:r>
          </a:p>
          <a:p>
            <a:r>
              <a:rPr lang="en-US" b="1" dirty="0"/>
              <a:t>Leadership, governance, risk and compliance in IT service management</a:t>
            </a:r>
          </a:p>
          <a:p>
            <a:r>
              <a:rPr lang="en-US" dirty="0"/>
              <a:t>Planning and implementing services and IT service management (PLAN, DO)</a:t>
            </a:r>
          </a:p>
          <a:p>
            <a:r>
              <a:rPr lang="en-US" dirty="0"/>
              <a:t>Monitoring, reviewing, auditing and improving services and IT service management (CHECK, ACT)</a:t>
            </a:r>
          </a:p>
        </p:txBody>
      </p:sp>
      <p:sp>
        <p:nvSpPr>
          <p:cNvPr id="4" name="Foliennummernplatzhalter 3"/>
          <p:cNvSpPr>
            <a:spLocks noGrp="1"/>
          </p:cNvSpPr>
          <p:nvPr>
            <p:ph type="sldNum" sz="quarter" idx="12"/>
          </p:nvPr>
        </p:nvSpPr>
        <p:spPr/>
        <p:txBody>
          <a:bodyPr/>
          <a:lstStyle/>
          <a:p>
            <a:fld id="{43507AEB-23B8-F142-83A3-458C56B10093}" type="slidenum">
              <a:rPr lang="en-US" smtClean="0"/>
              <a:t>41</a:t>
            </a:fld>
            <a:endParaRPr lang="en-US"/>
          </a:p>
        </p:txBody>
      </p:sp>
    </p:spTree>
    <p:extLst>
      <p:ext uri="{BB962C8B-B14F-4D97-AF65-F5344CB8AC3E}">
        <p14:creationId xmlns:p14="http://schemas.microsoft.com/office/powerpoint/2010/main" val="369129289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5775274-B445-0C4E-A8B7-9DFF5E47303F}"/>
              </a:ext>
            </a:extLst>
          </p:cNvPr>
          <p:cNvSpPr>
            <a:spLocks noGrp="1"/>
          </p:cNvSpPr>
          <p:nvPr>
            <p:ph type="title"/>
          </p:nvPr>
        </p:nvSpPr>
        <p:spPr/>
        <p:txBody>
          <a:bodyPr/>
          <a:lstStyle/>
          <a:p>
            <a:r>
              <a:rPr lang="en-US" sz="3200" b="0" strike="noStrike" spc="-1" dirty="0">
                <a:solidFill>
                  <a:srgbClr val="205595"/>
                </a:solidFill>
                <a:uFill>
                  <a:solidFill>
                    <a:srgbClr val="FFFFFF"/>
                  </a:solidFill>
                </a:uFill>
                <a:latin typeface="Calibri"/>
              </a:rPr>
              <a:t>Requirements related to leadership, risk and compliance in ITSM </a:t>
            </a:r>
            <a:r>
              <a:rPr lang="en-US" sz="2000" dirty="0">
                <a:solidFill>
                  <a:schemeClr val="bg1">
                    <a:lumMod val="50000"/>
                  </a:schemeClr>
                </a:solidFill>
              </a:rPr>
              <a:t>according to </a:t>
            </a:r>
            <a:r>
              <a:rPr lang="en-US" sz="2000" b="1" dirty="0">
                <a:solidFill>
                  <a:schemeClr val="bg1">
                    <a:lumMod val="50000"/>
                  </a:schemeClr>
                </a:solidFill>
              </a:rPr>
              <a:t>FitSM-1</a:t>
            </a:r>
            <a:endParaRPr lang="de-DE" dirty="0"/>
          </a:p>
        </p:txBody>
      </p:sp>
      <p:sp>
        <p:nvSpPr>
          <p:cNvPr id="4" name="Foliennummernplatzhalter 3">
            <a:extLst>
              <a:ext uri="{FF2B5EF4-FFF2-40B4-BE49-F238E27FC236}">
                <a16:creationId xmlns:a16="http://schemas.microsoft.com/office/drawing/2014/main" id="{CF709A4F-1AE5-B1C9-6D52-B1DFA2FE8D1C}"/>
              </a:ext>
            </a:extLst>
          </p:cNvPr>
          <p:cNvSpPr>
            <a:spLocks noGrp="1"/>
          </p:cNvSpPr>
          <p:nvPr>
            <p:ph type="sldNum" sz="quarter" idx="12"/>
          </p:nvPr>
        </p:nvSpPr>
        <p:spPr/>
        <p:txBody>
          <a:bodyPr/>
          <a:lstStyle/>
          <a:p>
            <a:fld id="{43507AEB-23B8-F142-83A3-458C56B10093}" type="slidenum">
              <a:rPr lang="en-US" smtClean="0"/>
              <a:t>42</a:t>
            </a:fld>
            <a:endParaRPr lang="en-US"/>
          </a:p>
        </p:txBody>
      </p:sp>
      <p:graphicFrame>
        <p:nvGraphicFramePr>
          <p:cNvPr id="5" name="Inhaltsplatzhalter 10">
            <a:extLst>
              <a:ext uri="{FF2B5EF4-FFF2-40B4-BE49-F238E27FC236}">
                <a16:creationId xmlns:a16="http://schemas.microsoft.com/office/drawing/2014/main" id="{A8AF7305-FCF9-4BE9-D426-12F7D85FBAB1}"/>
              </a:ext>
            </a:extLst>
          </p:cNvPr>
          <p:cNvGraphicFramePr>
            <a:graphicFrameLocks noGrp="1"/>
          </p:cNvGraphicFramePr>
          <p:nvPr>
            <p:ph idx="1"/>
            <p:extLst>
              <p:ext uri="{D42A27DB-BD31-4B8C-83A1-F6EECF244321}">
                <p14:modId xmlns:p14="http://schemas.microsoft.com/office/powerpoint/2010/main" val="151563053"/>
              </p:ext>
            </p:extLst>
          </p:nvPr>
        </p:nvGraphicFramePr>
        <p:xfrm>
          <a:off x="609601" y="3384513"/>
          <a:ext cx="10972799" cy="1342898"/>
        </p:xfrm>
        <a:graphic>
          <a:graphicData uri="http://schemas.openxmlformats.org/drawingml/2006/table">
            <a:tbl>
              <a:tblPr firstRow="1" firstCol="1" bandRow="1"/>
              <a:tblGrid>
                <a:gridCol w="10972799">
                  <a:extLst>
                    <a:ext uri="{9D8B030D-6E8A-4147-A177-3AD203B41FA5}">
                      <a16:colId xmlns:a16="http://schemas.microsoft.com/office/drawing/2014/main" val="20000"/>
                    </a:ext>
                  </a:extLst>
                </a:gridCol>
              </a:tblGrid>
              <a:tr h="0">
                <a:tc>
                  <a:txBody>
                    <a:bodyPr/>
                    <a:lstStyle/>
                    <a:p>
                      <a:pPr>
                        <a:spcBef>
                          <a:spcPts val="1000"/>
                        </a:spcBef>
                        <a:spcAft>
                          <a:spcPts val="0"/>
                        </a:spcAft>
                      </a:pPr>
                      <a:r>
                        <a:rPr lang="en-GB" sz="1600" dirty="0">
                          <a:solidFill>
                            <a:srgbClr val="FFFFFF"/>
                          </a:solidFill>
                          <a:effectLst/>
                          <a:latin typeface="Calibri"/>
                          <a:ea typeface="MS Gothic"/>
                          <a:cs typeface="Times New Roman"/>
                        </a:rPr>
                        <a:t>GR3 </a:t>
                      </a:r>
                      <a:r>
                        <a:rPr lang="en-US" sz="1600" dirty="0">
                          <a:solidFill>
                            <a:srgbClr val="FFFFFF"/>
                          </a:solidFill>
                          <a:effectLst/>
                          <a:latin typeface="+mn-lt"/>
                          <a:ea typeface="MS Gothic"/>
                          <a:cs typeface="Times New Roman"/>
                        </a:rPr>
                        <a:t>Scope &amp; Stakeholders of IT Service Management</a:t>
                      </a:r>
                      <a:r>
                        <a:rPr lang="de-DE" sz="1600" dirty="0">
                          <a:solidFill>
                            <a:srgbClr val="FFFFFF"/>
                          </a:solidFill>
                          <a:effectLst/>
                          <a:latin typeface="Calibri"/>
                          <a:ea typeface="MS Gothic"/>
                          <a:cs typeface="Times New Roman"/>
                        </a:rPr>
                        <a:t> </a:t>
                      </a:r>
                      <a:r>
                        <a:rPr lang="en-US" sz="1600" dirty="0">
                          <a:solidFill>
                            <a:srgbClr val="FFFFFF"/>
                          </a:solidFill>
                          <a:effectLst/>
                          <a:latin typeface="+mn-lt"/>
                          <a:ea typeface="MS Gothic"/>
                          <a:cs typeface="Times New Roman"/>
                        </a:rPr>
                        <a:t>(SCS)</a:t>
                      </a:r>
                      <a:endParaRPr lang="de-DE" sz="1600" dirty="0">
                        <a:solidFill>
                          <a:srgbClr val="FFFFFF"/>
                        </a:solidFill>
                        <a:effectLst/>
                        <a:latin typeface="Calibri"/>
                        <a:ea typeface="MS Gothic"/>
                        <a:cs typeface="Times New Roman"/>
                      </a:endParaRPr>
                    </a:p>
                  </a:txBody>
                  <a:tcPr marL="96819" marR="968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B578C"/>
                    </a:solidFill>
                  </a:tcPr>
                </a:tc>
                <a:extLst>
                  <a:ext uri="{0D108BD9-81ED-4DB2-BD59-A6C34878D82A}">
                    <a16:rowId xmlns:a16="http://schemas.microsoft.com/office/drawing/2014/main" val="10000"/>
                  </a:ext>
                </a:extLst>
              </a:tr>
              <a:tr h="0">
                <a:tc>
                  <a:txBody>
                    <a:bodyPr/>
                    <a:lstStyle/>
                    <a:p>
                      <a:pPr>
                        <a:spcAft>
                          <a:spcPts val="0"/>
                        </a:spcAft>
                        <a:tabLst>
                          <a:tab pos="3261360" algn="l"/>
                        </a:tabLst>
                      </a:pPr>
                      <a:r>
                        <a:rPr lang="en-GB" sz="1800" cap="all" dirty="0">
                          <a:solidFill>
                            <a:srgbClr val="FFFFFF"/>
                          </a:solidFill>
                          <a:effectLst/>
                          <a:latin typeface="Calibri"/>
                          <a:ea typeface="MS Mincho"/>
                          <a:cs typeface="Times New Roman"/>
                        </a:rPr>
                        <a:t>Requirements</a:t>
                      </a:r>
                      <a:endParaRPr lang="de-DE" sz="1800" cap="all" dirty="0">
                        <a:solidFill>
                          <a:srgbClr val="FFFFFF"/>
                        </a:solidFill>
                        <a:effectLst/>
                        <a:latin typeface="Calibri"/>
                        <a:ea typeface="MS Mincho"/>
                        <a:cs typeface="Times New Roman"/>
                      </a:endParaRPr>
                    </a:p>
                  </a:txBody>
                  <a:tcPr marL="96819" marR="968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CAF6"/>
                    </a:solidFill>
                  </a:tcPr>
                </a:tc>
                <a:extLst>
                  <a:ext uri="{0D108BD9-81ED-4DB2-BD59-A6C34878D82A}">
                    <a16:rowId xmlns:a16="http://schemas.microsoft.com/office/drawing/2014/main" val="10001"/>
                  </a:ext>
                </a:extLst>
              </a:tr>
              <a:tr h="0">
                <a:tc>
                  <a:txBody>
                    <a:bodyPr/>
                    <a:lstStyle/>
                    <a:p>
                      <a:pPr marL="342900" lvl="0" indent="-342900">
                        <a:lnSpc>
                          <a:spcPct val="115000"/>
                        </a:lnSpc>
                        <a:spcAft>
                          <a:spcPts val="0"/>
                        </a:spcAft>
                        <a:buFont typeface="Symbol"/>
                        <a:buChar char=""/>
                      </a:pPr>
                      <a:r>
                        <a:rPr lang="en-US" sz="1600" dirty="0"/>
                        <a:t>GR3.1 The </a:t>
                      </a:r>
                      <a:r>
                        <a:rPr lang="en-US" sz="1600" b="1" dirty="0"/>
                        <a:t>stakeholders of the IT services and the SMS </a:t>
                      </a:r>
                      <a:r>
                        <a:rPr lang="en-US" sz="1600" dirty="0"/>
                        <a:t>shall be identified and their needs and expectations </a:t>
                      </a:r>
                      <a:r>
                        <a:rPr lang="en-US" sz="1600" dirty="0" err="1"/>
                        <a:t>analysed</a:t>
                      </a:r>
                      <a:r>
                        <a:rPr lang="en-US" sz="1600" dirty="0"/>
                        <a:t>. Relevant legal, regulatory and contractual requirements shall be considered.</a:t>
                      </a:r>
                    </a:p>
                    <a:p>
                      <a:pPr marL="342900" lvl="0" indent="-342900">
                        <a:lnSpc>
                          <a:spcPct val="115000"/>
                        </a:lnSpc>
                        <a:spcAft>
                          <a:spcPts val="0"/>
                        </a:spcAft>
                        <a:buFont typeface="Symbol"/>
                        <a:buChar char=""/>
                      </a:pPr>
                      <a:r>
                        <a:rPr lang="en-US" sz="1600" dirty="0"/>
                        <a:t>GR3.2 The </a:t>
                      </a:r>
                      <a:r>
                        <a:rPr lang="en-US" sz="1600" b="1" dirty="0"/>
                        <a:t>scope of the SMS </a:t>
                      </a:r>
                      <a:r>
                        <a:rPr lang="en-US" sz="1600" dirty="0"/>
                        <a:t>shall be defined taking into consideration results from the stakeholder analysis.</a:t>
                      </a:r>
                    </a:p>
                  </a:txBody>
                  <a:tcPr marL="96819" marR="968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graphicFrame>
        <p:nvGraphicFramePr>
          <p:cNvPr id="6" name="Inhaltsplatzhalter 10">
            <a:extLst>
              <a:ext uri="{FF2B5EF4-FFF2-40B4-BE49-F238E27FC236}">
                <a16:creationId xmlns:a16="http://schemas.microsoft.com/office/drawing/2014/main" id="{29509938-E7CC-D4C7-FCBE-B3CE201C3C79}"/>
              </a:ext>
            </a:extLst>
          </p:cNvPr>
          <p:cNvGraphicFramePr>
            <a:graphicFrameLocks/>
          </p:cNvGraphicFramePr>
          <p:nvPr>
            <p:extLst>
              <p:ext uri="{D42A27DB-BD31-4B8C-83A1-F6EECF244321}">
                <p14:modId xmlns:p14="http://schemas.microsoft.com/office/powerpoint/2010/main" val="23763103"/>
              </p:ext>
            </p:extLst>
          </p:nvPr>
        </p:nvGraphicFramePr>
        <p:xfrm>
          <a:off x="609602" y="1810254"/>
          <a:ext cx="10972799" cy="1342898"/>
        </p:xfrm>
        <a:graphic>
          <a:graphicData uri="http://schemas.openxmlformats.org/drawingml/2006/table">
            <a:tbl>
              <a:tblPr firstRow="1" firstCol="1" bandRow="1"/>
              <a:tblGrid>
                <a:gridCol w="10972799">
                  <a:extLst>
                    <a:ext uri="{9D8B030D-6E8A-4147-A177-3AD203B41FA5}">
                      <a16:colId xmlns:a16="http://schemas.microsoft.com/office/drawing/2014/main" val="20000"/>
                    </a:ext>
                  </a:extLst>
                </a:gridCol>
              </a:tblGrid>
              <a:tr h="0">
                <a:tc>
                  <a:txBody>
                    <a:bodyPr/>
                    <a:lstStyle/>
                    <a:p>
                      <a:pPr>
                        <a:spcBef>
                          <a:spcPts val="1000"/>
                        </a:spcBef>
                        <a:spcAft>
                          <a:spcPts val="0"/>
                        </a:spcAft>
                      </a:pPr>
                      <a:r>
                        <a:rPr lang="en-GB" sz="1600" dirty="0">
                          <a:solidFill>
                            <a:srgbClr val="FFFFFF"/>
                          </a:solidFill>
                          <a:effectLst/>
                          <a:latin typeface="Calibri"/>
                          <a:ea typeface="MS Gothic"/>
                          <a:cs typeface="Times New Roman"/>
                        </a:rPr>
                        <a:t>GR1 T</a:t>
                      </a:r>
                      <a:r>
                        <a:rPr lang="en-US" sz="1600" dirty="0">
                          <a:solidFill>
                            <a:srgbClr val="FFFFFF"/>
                          </a:solidFill>
                          <a:effectLst/>
                          <a:latin typeface="+mn-lt"/>
                          <a:ea typeface="MS Gothic"/>
                          <a:cs typeface="Times New Roman"/>
                        </a:rPr>
                        <a:t>op Management Commitment &amp; Accountability (MCA)</a:t>
                      </a:r>
                      <a:endParaRPr lang="de-DE" sz="1600" dirty="0">
                        <a:solidFill>
                          <a:srgbClr val="FFFFFF"/>
                        </a:solidFill>
                        <a:effectLst/>
                        <a:latin typeface="Calibri"/>
                        <a:ea typeface="MS Gothic"/>
                        <a:cs typeface="Times New Roman"/>
                      </a:endParaRPr>
                    </a:p>
                  </a:txBody>
                  <a:tcPr marL="96819" marR="968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B578C"/>
                    </a:solidFill>
                  </a:tcPr>
                </a:tc>
                <a:extLst>
                  <a:ext uri="{0D108BD9-81ED-4DB2-BD59-A6C34878D82A}">
                    <a16:rowId xmlns:a16="http://schemas.microsoft.com/office/drawing/2014/main" val="10000"/>
                  </a:ext>
                </a:extLst>
              </a:tr>
              <a:tr h="0">
                <a:tc>
                  <a:txBody>
                    <a:bodyPr/>
                    <a:lstStyle/>
                    <a:p>
                      <a:pPr>
                        <a:spcAft>
                          <a:spcPts val="0"/>
                        </a:spcAft>
                        <a:tabLst>
                          <a:tab pos="3261360" algn="l"/>
                        </a:tabLst>
                      </a:pPr>
                      <a:r>
                        <a:rPr lang="en-GB" sz="1800" cap="all" dirty="0">
                          <a:solidFill>
                            <a:srgbClr val="FFFFFF"/>
                          </a:solidFill>
                          <a:effectLst/>
                          <a:latin typeface="Calibri"/>
                          <a:ea typeface="MS Mincho"/>
                          <a:cs typeface="Times New Roman"/>
                        </a:rPr>
                        <a:t>Requirements</a:t>
                      </a:r>
                      <a:endParaRPr lang="de-DE" sz="1800" cap="all" dirty="0">
                        <a:solidFill>
                          <a:srgbClr val="FFFFFF"/>
                        </a:solidFill>
                        <a:effectLst/>
                        <a:latin typeface="Calibri"/>
                        <a:ea typeface="MS Mincho"/>
                        <a:cs typeface="Times New Roman"/>
                      </a:endParaRPr>
                    </a:p>
                  </a:txBody>
                  <a:tcPr marL="96819" marR="968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CAF6"/>
                    </a:solidFill>
                  </a:tcPr>
                </a:tc>
                <a:extLst>
                  <a:ext uri="{0D108BD9-81ED-4DB2-BD59-A6C34878D82A}">
                    <a16:rowId xmlns:a16="http://schemas.microsoft.com/office/drawing/2014/main" val="10001"/>
                  </a:ext>
                </a:extLst>
              </a:tr>
              <a:tr h="0">
                <a:tc>
                  <a:txBody>
                    <a:bodyPr/>
                    <a:lstStyle/>
                    <a:p>
                      <a:pPr marL="342900" lvl="0" indent="-342900">
                        <a:lnSpc>
                          <a:spcPct val="115000"/>
                        </a:lnSpc>
                        <a:spcAft>
                          <a:spcPts val="0"/>
                        </a:spcAft>
                        <a:buFont typeface="Symbol"/>
                        <a:buChar char=""/>
                      </a:pPr>
                      <a:r>
                        <a:rPr lang="en-US" sz="1600" dirty="0">
                          <a:effectLst/>
                          <a:latin typeface="+mn-lt"/>
                          <a:ea typeface="MS Mincho"/>
                          <a:cs typeface="Times New Roman"/>
                        </a:rPr>
                        <a:t>GR1.2 A </a:t>
                      </a:r>
                      <a:r>
                        <a:rPr lang="en-US" sz="1600" b="1" dirty="0">
                          <a:effectLst/>
                          <a:latin typeface="+mn-lt"/>
                          <a:ea typeface="MS Mincho"/>
                          <a:cs typeface="Times New Roman"/>
                        </a:rPr>
                        <a:t>general service management policy </a:t>
                      </a:r>
                      <a:r>
                        <a:rPr lang="en-US" sz="1600" dirty="0">
                          <a:effectLst/>
                          <a:latin typeface="+mn-lt"/>
                          <a:ea typeface="MS Mincho"/>
                          <a:cs typeface="Times New Roman"/>
                        </a:rPr>
                        <a:t>shall be defined that includes overall service management goals as well as a commitment to continual improvement and a service-oriented and process-oriented approach. The service management policy shall be approved and </a:t>
                      </a:r>
                      <a:r>
                        <a:rPr lang="en-US" sz="1600" b="1" dirty="0">
                          <a:effectLst/>
                          <a:latin typeface="+mn-lt"/>
                          <a:ea typeface="MS Mincho"/>
                          <a:cs typeface="Times New Roman"/>
                        </a:rPr>
                        <a:t>communicated to relevant parties </a:t>
                      </a:r>
                      <a:r>
                        <a:rPr lang="en-US" sz="1600" dirty="0">
                          <a:effectLst/>
                          <a:latin typeface="+mn-lt"/>
                          <a:ea typeface="MS Mincho"/>
                          <a:cs typeface="Times New Roman"/>
                        </a:rPr>
                        <a:t>by the SMS owner.</a:t>
                      </a:r>
                    </a:p>
                  </a:txBody>
                  <a:tcPr marL="96819" marR="968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167955799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noProof="0" dirty="0"/>
              <a:t>Leadership and (IT) governance</a:t>
            </a:r>
          </a:p>
        </p:txBody>
      </p:sp>
      <p:sp>
        <p:nvSpPr>
          <p:cNvPr id="4" name="Foliennummernplatzhalter 3"/>
          <p:cNvSpPr>
            <a:spLocks noGrp="1"/>
          </p:cNvSpPr>
          <p:nvPr>
            <p:ph type="sldNum" sz="quarter" idx="12"/>
          </p:nvPr>
        </p:nvSpPr>
        <p:spPr/>
        <p:txBody>
          <a:bodyPr/>
          <a:lstStyle/>
          <a:p>
            <a:fld id="{43507AEB-23B8-F142-83A3-458C56B10093}" type="slidenum">
              <a:rPr lang="en-US" smtClean="0"/>
              <a:pPr/>
              <a:t>43</a:t>
            </a:fld>
            <a:endParaRPr lang="en-US"/>
          </a:p>
        </p:txBody>
      </p:sp>
      <p:sp>
        <p:nvSpPr>
          <p:cNvPr id="6" name="Eine Ecke des Rechtecks schneiden 5"/>
          <p:cNvSpPr/>
          <p:nvPr/>
        </p:nvSpPr>
        <p:spPr>
          <a:xfrm>
            <a:off x="2895601" y="3933700"/>
            <a:ext cx="6400800" cy="1705100"/>
          </a:xfrm>
          <a:prstGeom prst="snip1Rect">
            <a:avLst/>
          </a:prstGeom>
          <a:solidFill>
            <a:schemeClr val="accent1">
              <a:lumMod val="60000"/>
              <a:lumOff val="40000"/>
              <a:alpha val="37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sp>
        <p:nvSpPr>
          <p:cNvPr id="7" name="Rechteck 6"/>
          <p:cNvSpPr/>
          <p:nvPr/>
        </p:nvSpPr>
        <p:spPr>
          <a:xfrm>
            <a:off x="2969740" y="4040795"/>
            <a:ext cx="1706246" cy="32951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Topics</a:t>
            </a:r>
          </a:p>
        </p:txBody>
      </p:sp>
      <p:sp>
        <p:nvSpPr>
          <p:cNvPr id="8" name="Rechteck 7"/>
          <p:cNvSpPr/>
          <p:nvPr/>
        </p:nvSpPr>
        <p:spPr>
          <a:xfrm>
            <a:off x="2969743" y="4448462"/>
            <a:ext cx="6233017" cy="923330"/>
          </a:xfrm>
          <a:prstGeom prst="rect">
            <a:avLst/>
          </a:prstGeom>
        </p:spPr>
        <p:txBody>
          <a:bodyPr wrap="square">
            <a:spAutoFit/>
          </a:bodyPr>
          <a:lstStyle/>
          <a:p>
            <a:r>
              <a:rPr lang="en-GB" dirty="0"/>
              <a:t>Stakeholder analysis and management, governing the strategic direction, defining the scope of the SMS, effective policies, effective communication</a:t>
            </a:r>
          </a:p>
        </p:txBody>
      </p:sp>
    </p:spTree>
    <p:extLst>
      <p:ext uri="{BB962C8B-B14F-4D97-AF65-F5344CB8AC3E}">
        <p14:creationId xmlns:p14="http://schemas.microsoft.com/office/powerpoint/2010/main" val="113609260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5775274-B445-0C4E-A8B7-9DFF5E47303F}"/>
              </a:ext>
            </a:extLst>
          </p:cNvPr>
          <p:cNvSpPr>
            <a:spLocks noGrp="1"/>
          </p:cNvSpPr>
          <p:nvPr>
            <p:ph type="title"/>
          </p:nvPr>
        </p:nvSpPr>
        <p:spPr/>
        <p:txBody>
          <a:bodyPr/>
          <a:lstStyle/>
          <a:p>
            <a:r>
              <a:rPr lang="en-US" sz="3200" b="0" strike="noStrike" spc="-1" dirty="0">
                <a:solidFill>
                  <a:srgbClr val="205595"/>
                </a:solidFill>
                <a:uFill>
                  <a:solidFill>
                    <a:srgbClr val="FFFFFF"/>
                  </a:solidFill>
                </a:uFill>
                <a:latin typeface="Calibri"/>
              </a:rPr>
              <a:t>Stakeholder analysis and management</a:t>
            </a:r>
            <a:endParaRPr lang="de-DE" dirty="0"/>
          </a:p>
        </p:txBody>
      </p:sp>
      <p:graphicFrame>
        <p:nvGraphicFramePr>
          <p:cNvPr id="5" name="Inhaltsplatzhalter 4">
            <a:extLst>
              <a:ext uri="{FF2B5EF4-FFF2-40B4-BE49-F238E27FC236}">
                <a16:creationId xmlns:a16="http://schemas.microsoft.com/office/drawing/2014/main" id="{38081D67-DE78-84AD-5AA0-B63C2A3FB5C1}"/>
              </a:ext>
            </a:extLst>
          </p:cNvPr>
          <p:cNvGraphicFramePr>
            <a:graphicFrameLocks noGrp="1"/>
          </p:cNvGraphicFramePr>
          <p:nvPr>
            <p:ph idx="1"/>
            <p:extLst>
              <p:ext uri="{D42A27DB-BD31-4B8C-83A1-F6EECF244321}">
                <p14:modId xmlns:p14="http://schemas.microsoft.com/office/powerpoint/2010/main" val="1571799674"/>
              </p:ext>
            </p:extLst>
          </p:nvPr>
        </p:nvGraphicFramePr>
        <p:xfrm>
          <a:off x="609600" y="1696598"/>
          <a:ext cx="10972800" cy="462601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Foliennummernplatzhalter 3">
            <a:extLst>
              <a:ext uri="{FF2B5EF4-FFF2-40B4-BE49-F238E27FC236}">
                <a16:creationId xmlns:a16="http://schemas.microsoft.com/office/drawing/2014/main" id="{CF709A4F-1AE5-B1C9-6D52-B1DFA2FE8D1C}"/>
              </a:ext>
            </a:extLst>
          </p:cNvPr>
          <p:cNvSpPr>
            <a:spLocks noGrp="1"/>
          </p:cNvSpPr>
          <p:nvPr>
            <p:ph type="sldNum" sz="quarter" idx="12"/>
          </p:nvPr>
        </p:nvSpPr>
        <p:spPr/>
        <p:txBody>
          <a:bodyPr/>
          <a:lstStyle/>
          <a:p>
            <a:fld id="{43507AEB-23B8-F142-83A3-458C56B10093}" type="slidenum">
              <a:rPr lang="en-US" smtClean="0"/>
              <a:t>44</a:t>
            </a:fld>
            <a:endParaRPr lang="en-US"/>
          </a:p>
        </p:txBody>
      </p:sp>
    </p:spTree>
    <p:extLst>
      <p:ext uri="{BB962C8B-B14F-4D97-AF65-F5344CB8AC3E}">
        <p14:creationId xmlns:p14="http://schemas.microsoft.com/office/powerpoint/2010/main" val="252084757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5775274-B445-0C4E-A8B7-9DFF5E47303F}"/>
              </a:ext>
            </a:extLst>
          </p:cNvPr>
          <p:cNvSpPr>
            <a:spLocks noGrp="1"/>
          </p:cNvSpPr>
          <p:nvPr>
            <p:ph type="title"/>
          </p:nvPr>
        </p:nvSpPr>
        <p:spPr/>
        <p:txBody>
          <a:bodyPr/>
          <a:lstStyle/>
          <a:p>
            <a:r>
              <a:rPr lang="en-US" sz="3200" b="0" strike="noStrike" spc="-1" dirty="0">
                <a:solidFill>
                  <a:srgbClr val="205595"/>
                </a:solidFill>
                <a:uFill>
                  <a:solidFill>
                    <a:srgbClr val="FFFFFF"/>
                  </a:solidFill>
                </a:uFill>
                <a:latin typeface="Calibri"/>
              </a:rPr>
              <a:t>Governing the strategic direction: Strategy and strategic alignment</a:t>
            </a:r>
            <a:endParaRPr lang="de-DE" dirty="0"/>
          </a:p>
        </p:txBody>
      </p:sp>
      <p:sp>
        <p:nvSpPr>
          <p:cNvPr id="3" name="Inhaltsplatzhalter 2">
            <a:extLst>
              <a:ext uri="{FF2B5EF4-FFF2-40B4-BE49-F238E27FC236}">
                <a16:creationId xmlns:a16="http://schemas.microsoft.com/office/drawing/2014/main" id="{C1AEA9B0-A994-7C08-B0BC-CD1AAB1766D6}"/>
              </a:ext>
            </a:extLst>
          </p:cNvPr>
          <p:cNvSpPr>
            <a:spLocks noGrp="1"/>
          </p:cNvSpPr>
          <p:nvPr>
            <p:ph idx="1"/>
          </p:nvPr>
        </p:nvSpPr>
        <p:spPr/>
        <p:txBody>
          <a:bodyPr>
            <a:normAutofit lnSpcReduction="10000"/>
          </a:bodyPr>
          <a:lstStyle/>
          <a:p>
            <a:r>
              <a:rPr lang="en-US" dirty="0"/>
              <a:t>A strategy is a plan or set of plans intended to achieve one or more objectives, usually over a long period.</a:t>
            </a:r>
          </a:p>
          <a:p>
            <a:r>
              <a:rPr lang="en-US" dirty="0"/>
              <a:t>Types of strategies:</a:t>
            </a:r>
          </a:p>
          <a:p>
            <a:pPr lvl="1"/>
            <a:r>
              <a:rPr lang="en-US" b="1" dirty="0"/>
              <a:t>Corporate / business strategy (customer level)</a:t>
            </a:r>
          </a:p>
          <a:p>
            <a:pPr lvl="2"/>
            <a:r>
              <a:rPr lang="en-US" dirty="0"/>
              <a:t>Defines the long-term corporate / business goals</a:t>
            </a:r>
          </a:p>
          <a:p>
            <a:pPr lvl="2"/>
            <a:r>
              <a:rPr lang="en-US" dirty="0"/>
              <a:t>Sets out plans on how to achieve these goals</a:t>
            </a:r>
          </a:p>
          <a:p>
            <a:pPr lvl="1"/>
            <a:r>
              <a:rPr lang="en-US" b="1" dirty="0"/>
              <a:t>IT or IT service strategy (IT service provider level)</a:t>
            </a:r>
          </a:p>
          <a:p>
            <a:pPr lvl="2"/>
            <a:r>
              <a:rPr lang="en-US" dirty="0"/>
              <a:t>Defines the long-terms goals related to delivering IT services and generating value through IT services for the customer / business</a:t>
            </a:r>
          </a:p>
          <a:p>
            <a:pPr lvl="2"/>
            <a:r>
              <a:rPr lang="en-US" dirty="0"/>
              <a:t>Sets out plans on how to develop the service portfolio and the SMS to achieve the goals</a:t>
            </a:r>
          </a:p>
          <a:p>
            <a:r>
              <a:rPr lang="en-US" dirty="0"/>
              <a:t>The IT / IT service strategy should be aligned to relevant corporate / business strategies on the customer level.</a:t>
            </a:r>
          </a:p>
        </p:txBody>
      </p:sp>
      <p:sp>
        <p:nvSpPr>
          <p:cNvPr id="4" name="Foliennummernplatzhalter 3">
            <a:extLst>
              <a:ext uri="{FF2B5EF4-FFF2-40B4-BE49-F238E27FC236}">
                <a16:creationId xmlns:a16="http://schemas.microsoft.com/office/drawing/2014/main" id="{CF709A4F-1AE5-B1C9-6D52-B1DFA2FE8D1C}"/>
              </a:ext>
            </a:extLst>
          </p:cNvPr>
          <p:cNvSpPr>
            <a:spLocks noGrp="1"/>
          </p:cNvSpPr>
          <p:nvPr>
            <p:ph type="sldNum" sz="quarter" idx="12"/>
          </p:nvPr>
        </p:nvSpPr>
        <p:spPr/>
        <p:txBody>
          <a:bodyPr/>
          <a:lstStyle/>
          <a:p>
            <a:fld id="{43507AEB-23B8-F142-83A3-458C56B10093}" type="slidenum">
              <a:rPr lang="en-US" smtClean="0"/>
              <a:t>45</a:t>
            </a:fld>
            <a:endParaRPr lang="en-US"/>
          </a:p>
        </p:txBody>
      </p:sp>
    </p:spTree>
    <p:extLst>
      <p:ext uri="{BB962C8B-B14F-4D97-AF65-F5344CB8AC3E}">
        <p14:creationId xmlns:p14="http://schemas.microsoft.com/office/powerpoint/2010/main" val="18993305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5775274-B445-0C4E-A8B7-9DFF5E47303F}"/>
              </a:ext>
            </a:extLst>
          </p:cNvPr>
          <p:cNvSpPr>
            <a:spLocks noGrp="1"/>
          </p:cNvSpPr>
          <p:nvPr>
            <p:ph type="title"/>
          </p:nvPr>
        </p:nvSpPr>
        <p:spPr/>
        <p:txBody>
          <a:bodyPr/>
          <a:lstStyle/>
          <a:p>
            <a:r>
              <a:rPr lang="en-US" sz="3200" b="0" strike="noStrike" spc="-1" dirty="0">
                <a:solidFill>
                  <a:srgbClr val="205595"/>
                </a:solidFill>
                <a:uFill>
                  <a:solidFill>
                    <a:srgbClr val="FFFFFF"/>
                  </a:solidFill>
                </a:uFill>
                <a:latin typeface="Calibri"/>
              </a:rPr>
              <a:t>Governing the strategic direction: Role of SPM</a:t>
            </a:r>
            <a:endParaRPr lang="de-DE" dirty="0"/>
          </a:p>
        </p:txBody>
      </p:sp>
      <p:sp>
        <p:nvSpPr>
          <p:cNvPr id="3" name="Inhaltsplatzhalter 2">
            <a:extLst>
              <a:ext uri="{FF2B5EF4-FFF2-40B4-BE49-F238E27FC236}">
                <a16:creationId xmlns:a16="http://schemas.microsoft.com/office/drawing/2014/main" id="{C1AEA9B0-A994-7C08-B0BC-CD1AAB1766D6}"/>
              </a:ext>
            </a:extLst>
          </p:cNvPr>
          <p:cNvSpPr>
            <a:spLocks noGrp="1"/>
          </p:cNvSpPr>
          <p:nvPr>
            <p:ph idx="1"/>
          </p:nvPr>
        </p:nvSpPr>
        <p:spPr/>
        <p:txBody>
          <a:bodyPr>
            <a:normAutofit/>
          </a:bodyPr>
          <a:lstStyle/>
          <a:p>
            <a:r>
              <a:rPr lang="en-US" dirty="0"/>
              <a:t>The </a:t>
            </a:r>
            <a:r>
              <a:rPr lang="en-US" b="1" dirty="0"/>
              <a:t>most strategic process </a:t>
            </a:r>
            <a:r>
              <a:rPr lang="en-US" dirty="0"/>
              <a:t>in the FitSM process model is </a:t>
            </a:r>
            <a:r>
              <a:rPr lang="en-US" b="1" dirty="0"/>
              <a:t>service portfolio management (SPM)</a:t>
            </a:r>
            <a:r>
              <a:rPr lang="en-US" dirty="0"/>
              <a:t>, as it …</a:t>
            </a:r>
          </a:p>
          <a:p>
            <a:pPr lvl="1"/>
            <a:r>
              <a:rPr lang="en-US" dirty="0"/>
              <a:t>covers the (long-term, strategic) development of the service portfolio;</a:t>
            </a:r>
          </a:p>
          <a:p>
            <a:pPr lvl="1"/>
            <a:r>
              <a:rPr lang="en-US" dirty="0"/>
              <a:t>reflects the (IT) service strategy by the services included and to be included in the service portfolio in the future;</a:t>
            </a:r>
          </a:p>
          <a:p>
            <a:pPr lvl="1"/>
            <a:r>
              <a:rPr lang="en-US" dirty="0"/>
              <a:t>triggers (strategic) projects that aim at developing new changes or major changes to existing services (as part of managing IT services through their lifecycle).</a:t>
            </a:r>
          </a:p>
        </p:txBody>
      </p:sp>
      <p:sp>
        <p:nvSpPr>
          <p:cNvPr id="4" name="Foliennummernplatzhalter 3">
            <a:extLst>
              <a:ext uri="{FF2B5EF4-FFF2-40B4-BE49-F238E27FC236}">
                <a16:creationId xmlns:a16="http://schemas.microsoft.com/office/drawing/2014/main" id="{CF709A4F-1AE5-B1C9-6D52-B1DFA2FE8D1C}"/>
              </a:ext>
            </a:extLst>
          </p:cNvPr>
          <p:cNvSpPr>
            <a:spLocks noGrp="1"/>
          </p:cNvSpPr>
          <p:nvPr>
            <p:ph type="sldNum" sz="quarter" idx="12"/>
          </p:nvPr>
        </p:nvSpPr>
        <p:spPr/>
        <p:txBody>
          <a:bodyPr/>
          <a:lstStyle/>
          <a:p>
            <a:fld id="{43507AEB-23B8-F142-83A3-458C56B10093}" type="slidenum">
              <a:rPr lang="en-US" smtClean="0"/>
              <a:t>46</a:t>
            </a:fld>
            <a:endParaRPr lang="en-US"/>
          </a:p>
        </p:txBody>
      </p:sp>
    </p:spTree>
    <p:extLst>
      <p:ext uri="{BB962C8B-B14F-4D97-AF65-F5344CB8AC3E}">
        <p14:creationId xmlns:p14="http://schemas.microsoft.com/office/powerpoint/2010/main" val="33264760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5775274-B445-0C4E-A8B7-9DFF5E47303F}"/>
              </a:ext>
            </a:extLst>
          </p:cNvPr>
          <p:cNvSpPr>
            <a:spLocks noGrp="1"/>
          </p:cNvSpPr>
          <p:nvPr>
            <p:ph type="title"/>
          </p:nvPr>
        </p:nvSpPr>
        <p:spPr/>
        <p:txBody>
          <a:bodyPr/>
          <a:lstStyle/>
          <a:p>
            <a:r>
              <a:rPr lang="en-US" sz="3200" b="0" strike="noStrike" spc="-1" dirty="0">
                <a:solidFill>
                  <a:srgbClr val="205595"/>
                </a:solidFill>
                <a:uFill>
                  <a:solidFill>
                    <a:srgbClr val="FFFFFF"/>
                  </a:solidFill>
                </a:uFill>
                <a:latin typeface="Calibri"/>
              </a:rPr>
              <a:t>Defining the scope of the SMS (1/2)</a:t>
            </a:r>
            <a:endParaRPr lang="de-DE" dirty="0"/>
          </a:p>
        </p:txBody>
      </p:sp>
      <p:sp>
        <p:nvSpPr>
          <p:cNvPr id="3" name="Inhaltsplatzhalter 2">
            <a:extLst>
              <a:ext uri="{FF2B5EF4-FFF2-40B4-BE49-F238E27FC236}">
                <a16:creationId xmlns:a16="http://schemas.microsoft.com/office/drawing/2014/main" id="{C1AEA9B0-A994-7C08-B0BC-CD1AAB1766D6}"/>
              </a:ext>
            </a:extLst>
          </p:cNvPr>
          <p:cNvSpPr>
            <a:spLocks noGrp="1"/>
          </p:cNvSpPr>
          <p:nvPr>
            <p:ph idx="1"/>
          </p:nvPr>
        </p:nvSpPr>
        <p:spPr/>
        <p:txBody>
          <a:bodyPr>
            <a:normAutofit/>
          </a:bodyPr>
          <a:lstStyle/>
          <a:p>
            <a:r>
              <a:rPr lang="en-GB" dirty="0"/>
              <a:t>The scope of the SMS defines (and limits, as needed) what is subject to the ITSM policies and processes.</a:t>
            </a:r>
          </a:p>
          <a:p>
            <a:r>
              <a:rPr lang="en-GB" dirty="0"/>
              <a:t>The scope of the SMS may be limited to …</a:t>
            </a:r>
          </a:p>
          <a:p>
            <a:pPr lvl="1"/>
            <a:r>
              <a:rPr lang="en-GB" dirty="0"/>
              <a:t>certain IT services or service catalogues</a:t>
            </a:r>
          </a:p>
          <a:p>
            <a:pPr lvl="1"/>
            <a:r>
              <a:rPr lang="en-GB" dirty="0"/>
              <a:t>certain technologies</a:t>
            </a:r>
          </a:p>
          <a:p>
            <a:pPr lvl="1"/>
            <a:r>
              <a:rPr lang="en-GB" dirty="0"/>
              <a:t>certain (geographical) locations where IT services or service components are provided</a:t>
            </a:r>
          </a:p>
          <a:p>
            <a:pPr lvl="1"/>
            <a:r>
              <a:rPr lang="en-GB" dirty="0"/>
              <a:t>certain organisations or parts of organisations</a:t>
            </a:r>
          </a:p>
          <a:p>
            <a:pPr lvl="1"/>
            <a:r>
              <a:rPr lang="en-GB" dirty="0"/>
              <a:t>certain parts of a federation (in a federated environment)</a:t>
            </a:r>
          </a:p>
          <a:p>
            <a:pPr lvl="1"/>
            <a:r>
              <a:rPr lang="en-GB" dirty="0"/>
              <a:t>service provision for specific (groups of) customers / users or customer </a:t>
            </a:r>
            <a:r>
              <a:rPr lang="en-US" dirty="0"/>
              <a:t>locations</a:t>
            </a:r>
          </a:p>
        </p:txBody>
      </p:sp>
      <p:sp>
        <p:nvSpPr>
          <p:cNvPr id="4" name="Foliennummernplatzhalter 3">
            <a:extLst>
              <a:ext uri="{FF2B5EF4-FFF2-40B4-BE49-F238E27FC236}">
                <a16:creationId xmlns:a16="http://schemas.microsoft.com/office/drawing/2014/main" id="{CF709A4F-1AE5-B1C9-6D52-B1DFA2FE8D1C}"/>
              </a:ext>
            </a:extLst>
          </p:cNvPr>
          <p:cNvSpPr>
            <a:spLocks noGrp="1"/>
          </p:cNvSpPr>
          <p:nvPr>
            <p:ph type="sldNum" sz="quarter" idx="12"/>
          </p:nvPr>
        </p:nvSpPr>
        <p:spPr/>
        <p:txBody>
          <a:bodyPr/>
          <a:lstStyle/>
          <a:p>
            <a:fld id="{43507AEB-23B8-F142-83A3-458C56B10093}" type="slidenum">
              <a:rPr lang="en-US" smtClean="0"/>
              <a:t>47</a:t>
            </a:fld>
            <a:endParaRPr lang="en-US"/>
          </a:p>
        </p:txBody>
      </p:sp>
    </p:spTree>
    <p:extLst>
      <p:ext uri="{BB962C8B-B14F-4D97-AF65-F5344CB8AC3E}">
        <p14:creationId xmlns:p14="http://schemas.microsoft.com/office/powerpoint/2010/main" val="125427167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5775274-B445-0C4E-A8B7-9DFF5E47303F}"/>
              </a:ext>
            </a:extLst>
          </p:cNvPr>
          <p:cNvSpPr>
            <a:spLocks noGrp="1"/>
          </p:cNvSpPr>
          <p:nvPr>
            <p:ph type="title"/>
          </p:nvPr>
        </p:nvSpPr>
        <p:spPr/>
        <p:txBody>
          <a:bodyPr/>
          <a:lstStyle/>
          <a:p>
            <a:r>
              <a:rPr lang="en-US" sz="3200" b="0" strike="noStrike" spc="-1" dirty="0">
                <a:solidFill>
                  <a:srgbClr val="205595"/>
                </a:solidFill>
                <a:uFill>
                  <a:solidFill>
                    <a:srgbClr val="FFFFFF"/>
                  </a:solidFill>
                </a:uFill>
                <a:latin typeface="Calibri"/>
              </a:rPr>
              <a:t>Defining the scope of the SMS (2/2)</a:t>
            </a:r>
            <a:endParaRPr lang="de-DE" dirty="0"/>
          </a:p>
        </p:txBody>
      </p:sp>
      <p:sp>
        <p:nvSpPr>
          <p:cNvPr id="3" name="Inhaltsplatzhalter 2">
            <a:extLst>
              <a:ext uri="{FF2B5EF4-FFF2-40B4-BE49-F238E27FC236}">
                <a16:creationId xmlns:a16="http://schemas.microsoft.com/office/drawing/2014/main" id="{C1AEA9B0-A994-7C08-B0BC-CD1AAB1766D6}"/>
              </a:ext>
            </a:extLst>
          </p:cNvPr>
          <p:cNvSpPr>
            <a:spLocks noGrp="1"/>
          </p:cNvSpPr>
          <p:nvPr>
            <p:ph idx="1"/>
          </p:nvPr>
        </p:nvSpPr>
        <p:spPr/>
        <p:txBody>
          <a:bodyPr>
            <a:normAutofit/>
          </a:bodyPr>
          <a:lstStyle/>
          <a:p>
            <a:r>
              <a:rPr lang="en-US" dirty="0"/>
              <a:t>Generic scope statement:</a:t>
            </a:r>
          </a:p>
          <a:p>
            <a:pPr lvl="1"/>
            <a:r>
              <a:rPr lang="en-US" i="1" dirty="0"/>
              <a:t>The SMS of [name of the service provider or federation] that delivers [technology] [service(s)] from [service provider location(s)] to [customer(s)] at [customer(s’) location(s)]</a:t>
            </a:r>
          </a:p>
          <a:p>
            <a:endParaRPr lang="en-US" dirty="0"/>
          </a:p>
          <a:p>
            <a:r>
              <a:rPr lang="en-US" dirty="0"/>
              <a:t>Example:</a:t>
            </a:r>
          </a:p>
          <a:p>
            <a:pPr lvl="1"/>
            <a:r>
              <a:rPr lang="en-US" i="1" dirty="0"/>
              <a:t>The SMS of the ACME IT service unit that delivers desktop and communication services from their data center site in Amsterdam to all ACME business units at locations in The Netherlands</a:t>
            </a:r>
          </a:p>
          <a:p>
            <a:endParaRPr lang="en-US" dirty="0"/>
          </a:p>
        </p:txBody>
      </p:sp>
      <p:sp>
        <p:nvSpPr>
          <p:cNvPr id="4" name="Foliennummernplatzhalter 3">
            <a:extLst>
              <a:ext uri="{FF2B5EF4-FFF2-40B4-BE49-F238E27FC236}">
                <a16:creationId xmlns:a16="http://schemas.microsoft.com/office/drawing/2014/main" id="{CF709A4F-1AE5-B1C9-6D52-B1DFA2FE8D1C}"/>
              </a:ext>
            </a:extLst>
          </p:cNvPr>
          <p:cNvSpPr>
            <a:spLocks noGrp="1"/>
          </p:cNvSpPr>
          <p:nvPr>
            <p:ph type="sldNum" sz="quarter" idx="12"/>
          </p:nvPr>
        </p:nvSpPr>
        <p:spPr/>
        <p:txBody>
          <a:bodyPr/>
          <a:lstStyle/>
          <a:p>
            <a:fld id="{43507AEB-23B8-F142-83A3-458C56B10093}" type="slidenum">
              <a:rPr lang="en-US" smtClean="0"/>
              <a:t>48</a:t>
            </a:fld>
            <a:endParaRPr lang="en-US"/>
          </a:p>
        </p:txBody>
      </p:sp>
    </p:spTree>
    <p:extLst>
      <p:ext uri="{BB962C8B-B14F-4D97-AF65-F5344CB8AC3E}">
        <p14:creationId xmlns:p14="http://schemas.microsoft.com/office/powerpoint/2010/main" val="243070118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5775274-B445-0C4E-A8B7-9DFF5E47303F}"/>
              </a:ext>
            </a:extLst>
          </p:cNvPr>
          <p:cNvSpPr>
            <a:spLocks noGrp="1"/>
          </p:cNvSpPr>
          <p:nvPr>
            <p:ph type="title"/>
          </p:nvPr>
        </p:nvSpPr>
        <p:spPr/>
        <p:txBody>
          <a:bodyPr/>
          <a:lstStyle/>
          <a:p>
            <a:r>
              <a:rPr lang="en-US" sz="3200" b="0" strike="noStrike" spc="-1" dirty="0">
                <a:solidFill>
                  <a:srgbClr val="205595"/>
                </a:solidFill>
                <a:uFill>
                  <a:solidFill>
                    <a:srgbClr val="FFFFFF"/>
                  </a:solidFill>
                </a:uFill>
                <a:latin typeface="Calibri"/>
              </a:rPr>
              <a:t>Effective policies</a:t>
            </a:r>
            <a:endParaRPr lang="de-DE" dirty="0"/>
          </a:p>
        </p:txBody>
      </p:sp>
      <p:sp>
        <p:nvSpPr>
          <p:cNvPr id="3" name="Inhaltsplatzhalter 2">
            <a:extLst>
              <a:ext uri="{FF2B5EF4-FFF2-40B4-BE49-F238E27FC236}">
                <a16:creationId xmlns:a16="http://schemas.microsoft.com/office/drawing/2014/main" id="{C1AEA9B0-A994-7C08-B0BC-CD1AAB1766D6}"/>
              </a:ext>
            </a:extLst>
          </p:cNvPr>
          <p:cNvSpPr>
            <a:spLocks noGrp="1"/>
          </p:cNvSpPr>
          <p:nvPr>
            <p:ph idx="1"/>
          </p:nvPr>
        </p:nvSpPr>
        <p:spPr/>
        <p:txBody>
          <a:bodyPr>
            <a:normAutofit fontScale="92500" lnSpcReduction="10000"/>
          </a:bodyPr>
          <a:lstStyle/>
          <a:p>
            <a:r>
              <a:rPr lang="en-US" dirty="0"/>
              <a:t>Policies are one of the most important mechanisms for exerting governance in an </a:t>
            </a:r>
            <a:r>
              <a:rPr lang="en-US" dirty="0" err="1"/>
              <a:t>organisation</a:t>
            </a:r>
            <a:r>
              <a:rPr lang="en-US" dirty="0"/>
              <a:t> / federation and over a management system.</a:t>
            </a:r>
          </a:p>
          <a:p>
            <a:r>
              <a:rPr lang="en-US" dirty="0"/>
              <a:t>General policies, e.g.:</a:t>
            </a:r>
          </a:p>
          <a:p>
            <a:pPr lvl="1"/>
            <a:r>
              <a:rPr lang="en-US" dirty="0"/>
              <a:t>Overall service management policy</a:t>
            </a:r>
          </a:p>
          <a:p>
            <a:pPr lvl="1"/>
            <a:r>
              <a:rPr lang="en-US" dirty="0"/>
              <a:t>Policy on continual improvement</a:t>
            </a:r>
          </a:p>
          <a:p>
            <a:pPr lvl="1"/>
            <a:r>
              <a:rPr lang="en-US" dirty="0"/>
              <a:t>…</a:t>
            </a:r>
          </a:p>
          <a:p>
            <a:r>
              <a:rPr lang="en-US" dirty="0"/>
              <a:t>Process-specific policies, e.g.:</a:t>
            </a:r>
          </a:p>
          <a:p>
            <a:pPr lvl="1"/>
            <a:r>
              <a:rPr lang="en-US" dirty="0"/>
              <a:t>Configuration management policy</a:t>
            </a:r>
          </a:p>
          <a:p>
            <a:pPr lvl="1"/>
            <a:r>
              <a:rPr lang="en-US" dirty="0"/>
              <a:t>Change management policy</a:t>
            </a:r>
          </a:p>
          <a:p>
            <a:pPr lvl="1"/>
            <a:r>
              <a:rPr lang="en-US" dirty="0"/>
              <a:t>Information security policies</a:t>
            </a:r>
          </a:p>
          <a:p>
            <a:pPr lvl="1"/>
            <a:r>
              <a:rPr lang="en-US" dirty="0"/>
              <a:t>…</a:t>
            </a:r>
          </a:p>
        </p:txBody>
      </p:sp>
      <p:sp>
        <p:nvSpPr>
          <p:cNvPr id="4" name="Foliennummernplatzhalter 3">
            <a:extLst>
              <a:ext uri="{FF2B5EF4-FFF2-40B4-BE49-F238E27FC236}">
                <a16:creationId xmlns:a16="http://schemas.microsoft.com/office/drawing/2014/main" id="{CF709A4F-1AE5-B1C9-6D52-B1DFA2FE8D1C}"/>
              </a:ext>
            </a:extLst>
          </p:cNvPr>
          <p:cNvSpPr>
            <a:spLocks noGrp="1"/>
          </p:cNvSpPr>
          <p:nvPr>
            <p:ph type="sldNum" sz="quarter" idx="12"/>
          </p:nvPr>
        </p:nvSpPr>
        <p:spPr/>
        <p:txBody>
          <a:bodyPr/>
          <a:lstStyle/>
          <a:p>
            <a:fld id="{43507AEB-23B8-F142-83A3-458C56B10093}" type="slidenum">
              <a:rPr lang="en-US" smtClean="0"/>
              <a:t>49</a:t>
            </a:fld>
            <a:endParaRPr lang="en-US"/>
          </a:p>
        </p:txBody>
      </p:sp>
    </p:spTree>
    <p:extLst>
      <p:ext uri="{BB962C8B-B14F-4D97-AF65-F5344CB8AC3E}">
        <p14:creationId xmlns:p14="http://schemas.microsoft.com/office/powerpoint/2010/main" val="23374418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dirty="0"/>
              <a:t>Training agenda</a:t>
            </a:r>
          </a:p>
        </p:txBody>
      </p:sp>
      <p:sp>
        <p:nvSpPr>
          <p:cNvPr id="3" name="Inhaltsplatzhalter 2"/>
          <p:cNvSpPr>
            <a:spLocks noGrp="1"/>
          </p:cNvSpPr>
          <p:nvPr>
            <p:ph idx="1"/>
          </p:nvPr>
        </p:nvSpPr>
        <p:spPr/>
        <p:txBody>
          <a:bodyPr/>
          <a:lstStyle/>
          <a:p>
            <a:r>
              <a:rPr lang="en-US" dirty="0"/>
              <a:t>FitSM Foundation &amp; Advanced wrap-up</a:t>
            </a:r>
          </a:p>
          <a:p>
            <a:r>
              <a:rPr lang="en-US" b="1" dirty="0"/>
              <a:t>Standards, frameworks, concepts and practices </a:t>
            </a:r>
            <a:r>
              <a:rPr lang="en-US" dirty="0"/>
              <a:t>related to IT service management</a:t>
            </a:r>
          </a:p>
          <a:p>
            <a:r>
              <a:rPr lang="en-US" b="1" dirty="0"/>
              <a:t>Leadership, governance, risk and compliance </a:t>
            </a:r>
            <a:r>
              <a:rPr lang="en-US" dirty="0"/>
              <a:t>in IT service management</a:t>
            </a:r>
          </a:p>
          <a:p>
            <a:r>
              <a:rPr lang="en-US" b="1" dirty="0"/>
              <a:t>Planning and implementing </a:t>
            </a:r>
            <a:r>
              <a:rPr lang="en-US" dirty="0"/>
              <a:t>services and IT service management (PLAN, DO)</a:t>
            </a:r>
          </a:p>
          <a:p>
            <a:r>
              <a:rPr lang="en-US" b="1" dirty="0"/>
              <a:t>Monitoring, reviewing, auditing and improving </a:t>
            </a:r>
            <a:r>
              <a:rPr lang="en-US" dirty="0"/>
              <a:t>services and IT service management (CHECK, ACT)</a:t>
            </a:r>
          </a:p>
        </p:txBody>
      </p:sp>
      <p:sp>
        <p:nvSpPr>
          <p:cNvPr id="4" name="Foliennummernplatzhalter 3"/>
          <p:cNvSpPr>
            <a:spLocks noGrp="1"/>
          </p:cNvSpPr>
          <p:nvPr>
            <p:ph type="sldNum" sz="quarter" idx="12"/>
          </p:nvPr>
        </p:nvSpPr>
        <p:spPr/>
        <p:txBody>
          <a:bodyPr/>
          <a:lstStyle/>
          <a:p>
            <a:fld id="{43507AEB-23B8-F142-83A3-458C56B10093}" type="slidenum">
              <a:rPr lang="en-US" smtClean="0"/>
              <a:t>5</a:t>
            </a:fld>
            <a:endParaRPr lang="en-US"/>
          </a:p>
        </p:txBody>
      </p:sp>
    </p:spTree>
    <p:extLst>
      <p:ext uri="{BB962C8B-B14F-4D97-AF65-F5344CB8AC3E}">
        <p14:creationId xmlns:p14="http://schemas.microsoft.com/office/powerpoint/2010/main" val="91990111"/>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5775274-B445-0C4E-A8B7-9DFF5E47303F}"/>
              </a:ext>
            </a:extLst>
          </p:cNvPr>
          <p:cNvSpPr>
            <a:spLocks noGrp="1"/>
          </p:cNvSpPr>
          <p:nvPr>
            <p:ph type="title"/>
          </p:nvPr>
        </p:nvSpPr>
        <p:spPr/>
        <p:txBody>
          <a:bodyPr/>
          <a:lstStyle/>
          <a:p>
            <a:r>
              <a:rPr lang="en-US" sz="3200" b="0" strike="noStrike" spc="-1" dirty="0">
                <a:solidFill>
                  <a:srgbClr val="205595"/>
                </a:solidFill>
                <a:uFill>
                  <a:solidFill>
                    <a:srgbClr val="FFFFFF"/>
                  </a:solidFill>
                </a:uFill>
                <a:latin typeface="Calibri"/>
              </a:rPr>
              <a:t>Effective policies: The 5 Cs</a:t>
            </a:r>
            <a:endParaRPr lang="de-DE" dirty="0"/>
          </a:p>
        </p:txBody>
      </p:sp>
      <p:graphicFrame>
        <p:nvGraphicFramePr>
          <p:cNvPr id="5" name="Inhaltsplatzhalter 4">
            <a:extLst>
              <a:ext uri="{FF2B5EF4-FFF2-40B4-BE49-F238E27FC236}">
                <a16:creationId xmlns:a16="http://schemas.microsoft.com/office/drawing/2014/main" id="{28A72088-F984-2E08-31A5-7C8A2EC916C7}"/>
              </a:ext>
            </a:extLst>
          </p:cNvPr>
          <p:cNvGraphicFramePr>
            <a:graphicFrameLocks noGrp="1"/>
          </p:cNvGraphicFramePr>
          <p:nvPr>
            <p:ph idx="1"/>
            <p:extLst>
              <p:ext uri="{D42A27DB-BD31-4B8C-83A1-F6EECF244321}">
                <p14:modId xmlns:p14="http://schemas.microsoft.com/office/powerpoint/2010/main" val="2916788749"/>
              </p:ext>
            </p:extLst>
          </p:nvPr>
        </p:nvGraphicFramePr>
        <p:xfrm>
          <a:off x="609600" y="1696598"/>
          <a:ext cx="10972800" cy="462601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Foliennummernplatzhalter 3">
            <a:extLst>
              <a:ext uri="{FF2B5EF4-FFF2-40B4-BE49-F238E27FC236}">
                <a16:creationId xmlns:a16="http://schemas.microsoft.com/office/drawing/2014/main" id="{CF709A4F-1AE5-B1C9-6D52-B1DFA2FE8D1C}"/>
              </a:ext>
            </a:extLst>
          </p:cNvPr>
          <p:cNvSpPr>
            <a:spLocks noGrp="1"/>
          </p:cNvSpPr>
          <p:nvPr>
            <p:ph type="sldNum" sz="quarter" idx="12"/>
          </p:nvPr>
        </p:nvSpPr>
        <p:spPr/>
        <p:txBody>
          <a:bodyPr/>
          <a:lstStyle/>
          <a:p>
            <a:fld id="{43507AEB-23B8-F142-83A3-458C56B10093}" type="slidenum">
              <a:rPr lang="en-US" smtClean="0"/>
              <a:t>50</a:t>
            </a:fld>
            <a:endParaRPr lang="en-US"/>
          </a:p>
        </p:txBody>
      </p:sp>
    </p:spTree>
    <p:extLst>
      <p:ext uri="{BB962C8B-B14F-4D97-AF65-F5344CB8AC3E}">
        <p14:creationId xmlns:p14="http://schemas.microsoft.com/office/powerpoint/2010/main" val="293594913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5775274-B445-0C4E-A8B7-9DFF5E47303F}"/>
              </a:ext>
            </a:extLst>
          </p:cNvPr>
          <p:cNvSpPr>
            <a:spLocks noGrp="1"/>
          </p:cNvSpPr>
          <p:nvPr>
            <p:ph type="title"/>
          </p:nvPr>
        </p:nvSpPr>
        <p:spPr/>
        <p:txBody>
          <a:bodyPr/>
          <a:lstStyle/>
          <a:p>
            <a:r>
              <a:rPr lang="en-US" sz="3200" b="0" strike="noStrike" spc="-1" dirty="0">
                <a:solidFill>
                  <a:srgbClr val="205595"/>
                </a:solidFill>
                <a:uFill>
                  <a:solidFill>
                    <a:srgbClr val="FFFFFF"/>
                  </a:solidFill>
                </a:uFill>
                <a:latin typeface="Calibri"/>
              </a:rPr>
              <a:t>Effective policies</a:t>
            </a:r>
            <a:r>
              <a:rPr lang="en-US" spc="-1" dirty="0">
                <a:uFill>
                  <a:solidFill>
                    <a:srgbClr val="FFFFFF"/>
                  </a:solidFill>
                </a:uFill>
                <a:latin typeface="Calibri"/>
              </a:rPr>
              <a:t>: Enforcement</a:t>
            </a:r>
            <a:endParaRPr lang="de-DE" dirty="0"/>
          </a:p>
        </p:txBody>
      </p:sp>
      <p:graphicFrame>
        <p:nvGraphicFramePr>
          <p:cNvPr id="5" name="Inhaltsplatzhalter 4">
            <a:extLst>
              <a:ext uri="{FF2B5EF4-FFF2-40B4-BE49-F238E27FC236}">
                <a16:creationId xmlns:a16="http://schemas.microsoft.com/office/drawing/2014/main" id="{FF3EE533-1CF3-A6F2-0006-E6C00C652E2E}"/>
              </a:ext>
            </a:extLst>
          </p:cNvPr>
          <p:cNvGraphicFramePr>
            <a:graphicFrameLocks noGrp="1"/>
          </p:cNvGraphicFramePr>
          <p:nvPr>
            <p:ph idx="1"/>
            <p:extLst>
              <p:ext uri="{D42A27DB-BD31-4B8C-83A1-F6EECF244321}">
                <p14:modId xmlns:p14="http://schemas.microsoft.com/office/powerpoint/2010/main" val="1538114452"/>
              </p:ext>
            </p:extLst>
          </p:nvPr>
        </p:nvGraphicFramePr>
        <p:xfrm>
          <a:off x="609600" y="1696598"/>
          <a:ext cx="10972800" cy="462601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Foliennummernplatzhalter 3">
            <a:extLst>
              <a:ext uri="{FF2B5EF4-FFF2-40B4-BE49-F238E27FC236}">
                <a16:creationId xmlns:a16="http://schemas.microsoft.com/office/drawing/2014/main" id="{CF709A4F-1AE5-B1C9-6D52-B1DFA2FE8D1C}"/>
              </a:ext>
            </a:extLst>
          </p:cNvPr>
          <p:cNvSpPr>
            <a:spLocks noGrp="1"/>
          </p:cNvSpPr>
          <p:nvPr>
            <p:ph type="sldNum" sz="quarter" idx="12"/>
          </p:nvPr>
        </p:nvSpPr>
        <p:spPr/>
        <p:txBody>
          <a:bodyPr/>
          <a:lstStyle/>
          <a:p>
            <a:fld id="{43507AEB-23B8-F142-83A3-458C56B10093}" type="slidenum">
              <a:rPr lang="en-US" smtClean="0"/>
              <a:t>51</a:t>
            </a:fld>
            <a:endParaRPr lang="en-US"/>
          </a:p>
        </p:txBody>
      </p:sp>
    </p:spTree>
    <p:extLst>
      <p:ext uri="{BB962C8B-B14F-4D97-AF65-F5344CB8AC3E}">
        <p14:creationId xmlns:p14="http://schemas.microsoft.com/office/powerpoint/2010/main" val="2732123001"/>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5775274-B445-0C4E-A8B7-9DFF5E47303F}"/>
              </a:ext>
            </a:extLst>
          </p:cNvPr>
          <p:cNvSpPr>
            <a:spLocks noGrp="1"/>
          </p:cNvSpPr>
          <p:nvPr>
            <p:ph type="title"/>
          </p:nvPr>
        </p:nvSpPr>
        <p:spPr/>
        <p:txBody>
          <a:bodyPr/>
          <a:lstStyle/>
          <a:p>
            <a:r>
              <a:rPr lang="en-US" sz="3200" b="0" strike="noStrike" spc="-1" dirty="0">
                <a:solidFill>
                  <a:srgbClr val="205595"/>
                </a:solidFill>
                <a:uFill>
                  <a:solidFill>
                    <a:srgbClr val="FFFFFF"/>
                  </a:solidFill>
                </a:uFill>
                <a:latin typeface="Calibri"/>
              </a:rPr>
              <a:t>Effective policies</a:t>
            </a:r>
            <a:r>
              <a:rPr lang="en-US" spc="-1" dirty="0">
                <a:uFill>
                  <a:solidFill>
                    <a:srgbClr val="FFFFFF"/>
                  </a:solidFill>
                </a:uFill>
                <a:latin typeface="Calibri"/>
              </a:rPr>
              <a:t>: Enforcement – disciplinary measures in case of policy violations</a:t>
            </a:r>
            <a:endParaRPr lang="de-DE" dirty="0"/>
          </a:p>
        </p:txBody>
      </p:sp>
      <p:sp>
        <p:nvSpPr>
          <p:cNvPr id="4" name="Foliennummernplatzhalter 3">
            <a:extLst>
              <a:ext uri="{FF2B5EF4-FFF2-40B4-BE49-F238E27FC236}">
                <a16:creationId xmlns:a16="http://schemas.microsoft.com/office/drawing/2014/main" id="{CF709A4F-1AE5-B1C9-6D52-B1DFA2FE8D1C}"/>
              </a:ext>
            </a:extLst>
          </p:cNvPr>
          <p:cNvSpPr>
            <a:spLocks noGrp="1"/>
          </p:cNvSpPr>
          <p:nvPr>
            <p:ph type="sldNum" sz="quarter" idx="12"/>
          </p:nvPr>
        </p:nvSpPr>
        <p:spPr/>
        <p:txBody>
          <a:bodyPr/>
          <a:lstStyle/>
          <a:p>
            <a:fld id="{43507AEB-23B8-F142-83A3-458C56B10093}" type="slidenum">
              <a:rPr lang="en-US" smtClean="0"/>
              <a:t>52</a:t>
            </a:fld>
            <a:endParaRPr lang="en-US"/>
          </a:p>
        </p:txBody>
      </p:sp>
      <p:graphicFrame>
        <p:nvGraphicFramePr>
          <p:cNvPr id="7" name="Table 2">
            <a:extLst>
              <a:ext uri="{FF2B5EF4-FFF2-40B4-BE49-F238E27FC236}">
                <a16:creationId xmlns:a16="http://schemas.microsoft.com/office/drawing/2014/main" id="{3759E28E-153A-2755-F5A0-EA2B7DAE5AA4}"/>
              </a:ext>
            </a:extLst>
          </p:cNvPr>
          <p:cNvGraphicFramePr/>
          <p:nvPr>
            <p:extLst>
              <p:ext uri="{D42A27DB-BD31-4B8C-83A1-F6EECF244321}">
                <p14:modId xmlns:p14="http://schemas.microsoft.com/office/powerpoint/2010/main" val="179297188"/>
              </p:ext>
            </p:extLst>
          </p:nvPr>
        </p:nvGraphicFramePr>
        <p:xfrm>
          <a:off x="457200" y="1697040"/>
          <a:ext cx="11125200" cy="4102920"/>
        </p:xfrm>
        <a:graphic>
          <a:graphicData uri="http://schemas.openxmlformats.org/drawingml/2006/table">
            <a:tbl>
              <a:tblPr/>
              <a:tblGrid>
                <a:gridCol w="2225040">
                  <a:extLst>
                    <a:ext uri="{9D8B030D-6E8A-4147-A177-3AD203B41FA5}">
                      <a16:colId xmlns:a16="http://schemas.microsoft.com/office/drawing/2014/main" val="20000"/>
                    </a:ext>
                  </a:extLst>
                </a:gridCol>
                <a:gridCol w="2225040">
                  <a:extLst>
                    <a:ext uri="{9D8B030D-6E8A-4147-A177-3AD203B41FA5}">
                      <a16:colId xmlns:a16="http://schemas.microsoft.com/office/drawing/2014/main" val="20001"/>
                    </a:ext>
                  </a:extLst>
                </a:gridCol>
                <a:gridCol w="2225040">
                  <a:extLst>
                    <a:ext uri="{9D8B030D-6E8A-4147-A177-3AD203B41FA5}">
                      <a16:colId xmlns:a16="http://schemas.microsoft.com/office/drawing/2014/main" val="20002"/>
                    </a:ext>
                  </a:extLst>
                </a:gridCol>
                <a:gridCol w="2225040">
                  <a:extLst>
                    <a:ext uri="{9D8B030D-6E8A-4147-A177-3AD203B41FA5}">
                      <a16:colId xmlns:a16="http://schemas.microsoft.com/office/drawing/2014/main" val="20003"/>
                    </a:ext>
                  </a:extLst>
                </a:gridCol>
                <a:gridCol w="2225040">
                  <a:extLst>
                    <a:ext uri="{9D8B030D-6E8A-4147-A177-3AD203B41FA5}">
                      <a16:colId xmlns:a16="http://schemas.microsoft.com/office/drawing/2014/main" val="20004"/>
                    </a:ext>
                  </a:extLst>
                </a:gridCol>
              </a:tblGrid>
              <a:tr h="445320">
                <a:tc>
                  <a:txBody>
                    <a:bodyPr/>
                    <a:lstStyle/>
                    <a:p>
                      <a:endParaRPr lang="de-DE" sz="2000"/>
                    </a:p>
                  </a:txBody>
                  <a:tcPr>
                    <a:lnL w="12240">
                      <a:solidFill>
                        <a:srgbClr val="FFFFFF"/>
                      </a:solidFill>
                    </a:lnL>
                    <a:lnR w="12240">
                      <a:solidFill>
                        <a:srgbClr val="FFFFFF"/>
                      </a:solidFill>
                    </a:lnR>
                    <a:lnT w="12240">
                      <a:solidFill>
                        <a:srgbClr val="FFFFFF"/>
                      </a:solidFill>
                    </a:lnT>
                    <a:lnB w="38160">
                      <a:solidFill>
                        <a:srgbClr val="FFFFFF"/>
                      </a:solidFill>
                    </a:lnB>
                    <a:solidFill>
                      <a:srgbClr val="4F81BD"/>
                    </a:solidFill>
                  </a:tcPr>
                </a:tc>
                <a:tc>
                  <a:txBody>
                    <a:bodyPr/>
                    <a:lstStyle/>
                    <a:p>
                      <a:pPr>
                        <a:lnSpc>
                          <a:spcPct val="100000"/>
                        </a:lnSpc>
                      </a:pPr>
                      <a:r>
                        <a:rPr lang="de-DE" sz="1600" b="1" strike="noStrike" spc="-1">
                          <a:solidFill>
                            <a:srgbClr val="FFFFFF"/>
                          </a:solidFill>
                          <a:uFill>
                            <a:solidFill>
                              <a:srgbClr val="FFFFFF"/>
                            </a:solidFill>
                          </a:uFill>
                          <a:latin typeface="Calibri"/>
                        </a:rPr>
                        <a:t>Unintentional, first time</a:t>
                      </a:r>
                      <a:endParaRPr lang="de-DE" sz="2000" b="0" strike="noStrike" spc="-1">
                        <a:solidFill>
                          <a:srgbClr val="000000"/>
                        </a:solidFill>
                        <a:uFill>
                          <a:solidFill>
                            <a:srgbClr val="FFFFFF"/>
                          </a:solidFill>
                        </a:uFill>
                        <a:latin typeface="Arial"/>
                      </a:endParaRPr>
                    </a:p>
                  </a:txBody>
                  <a:tcPr>
                    <a:lnL w="12240">
                      <a:solidFill>
                        <a:srgbClr val="FFFFFF"/>
                      </a:solidFill>
                    </a:lnL>
                    <a:lnR w="12240">
                      <a:solidFill>
                        <a:srgbClr val="FFFFFF"/>
                      </a:solidFill>
                    </a:lnR>
                    <a:lnT w="12240">
                      <a:solidFill>
                        <a:srgbClr val="FFFFFF"/>
                      </a:solidFill>
                    </a:lnT>
                    <a:lnB w="38160">
                      <a:solidFill>
                        <a:srgbClr val="FFFFFF"/>
                      </a:solidFill>
                    </a:lnB>
                    <a:solidFill>
                      <a:srgbClr val="4F81BD"/>
                    </a:solidFill>
                  </a:tcPr>
                </a:tc>
                <a:tc>
                  <a:txBody>
                    <a:bodyPr/>
                    <a:lstStyle/>
                    <a:p>
                      <a:pPr>
                        <a:lnSpc>
                          <a:spcPct val="100000"/>
                        </a:lnSpc>
                      </a:pPr>
                      <a:r>
                        <a:rPr lang="de-DE" sz="1600" b="1" strike="noStrike" spc="-1">
                          <a:solidFill>
                            <a:srgbClr val="FFFFFF"/>
                          </a:solidFill>
                          <a:uFill>
                            <a:solidFill>
                              <a:srgbClr val="FFFFFF"/>
                            </a:solidFill>
                          </a:uFill>
                          <a:latin typeface="Calibri"/>
                        </a:rPr>
                        <a:t>Unintentional, repeated</a:t>
                      </a:r>
                      <a:endParaRPr lang="de-DE" sz="2000" b="0" strike="noStrike" spc="-1">
                        <a:solidFill>
                          <a:srgbClr val="000000"/>
                        </a:solidFill>
                        <a:uFill>
                          <a:solidFill>
                            <a:srgbClr val="FFFFFF"/>
                          </a:solidFill>
                        </a:uFill>
                        <a:latin typeface="Arial"/>
                      </a:endParaRPr>
                    </a:p>
                  </a:txBody>
                  <a:tcPr>
                    <a:lnL w="12240">
                      <a:solidFill>
                        <a:srgbClr val="FFFFFF"/>
                      </a:solidFill>
                    </a:lnL>
                    <a:lnR w="12240">
                      <a:solidFill>
                        <a:srgbClr val="FFFFFF"/>
                      </a:solidFill>
                    </a:lnR>
                    <a:lnT w="12240">
                      <a:solidFill>
                        <a:srgbClr val="FFFFFF"/>
                      </a:solidFill>
                    </a:lnT>
                    <a:lnB w="38160">
                      <a:solidFill>
                        <a:srgbClr val="FFFFFF"/>
                      </a:solidFill>
                    </a:lnB>
                    <a:solidFill>
                      <a:srgbClr val="4F81BD"/>
                    </a:solidFill>
                  </a:tcPr>
                </a:tc>
                <a:tc>
                  <a:txBody>
                    <a:bodyPr/>
                    <a:lstStyle/>
                    <a:p>
                      <a:pPr>
                        <a:lnSpc>
                          <a:spcPct val="100000"/>
                        </a:lnSpc>
                      </a:pPr>
                      <a:r>
                        <a:rPr lang="de-DE" sz="1600" b="1" strike="noStrike" spc="-1">
                          <a:solidFill>
                            <a:srgbClr val="FFFFFF"/>
                          </a:solidFill>
                          <a:uFill>
                            <a:solidFill>
                              <a:srgbClr val="FFFFFF"/>
                            </a:solidFill>
                          </a:uFill>
                          <a:latin typeface="Calibri"/>
                        </a:rPr>
                        <a:t>Deliberately, first time</a:t>
                      </a:r>
                      <a:endParaRPr lang="de-DE" sz="2000" b="0" strike="noStrike" spc="-1">
                        <a:solidFill>
                          <a:srgbClr val="000000"/>
                        </a:solidFill>
                        <a:uFill>
                          <a:solidFill>
                            <a:srgbClr val="FFFFFF"/>
                          </a:solidFill>
                        </a:uFill>
                        <a:latin typeface="Arial"/>
                      </a:endParaRPr>
                    </a:p>
                  </a:txBody>
                  <a:tcPr>
                    <a:lnL w="12240">
                      <a:solidFill>
                        <a:srgbClr val="FFFFFF"/>
                      </a:solidFill>
                    </a:lnL>
                    <a:lnR w="12240">
                      <a:solidFill>
                        <a:srgbClr val="FFFFFF"/>
                      </a:solidFill>
                    </a:lnR>
                    <a:lnT w="12240">
                      <a:solidFill>
                        <a:srgbClr val="FFFFFF"/>
                      </a:solidFill>
                    </a:lnT>
                    <a:lnB w="38160">
                      <a:solidFill>
                        <a:srgbClr val="FFFFFF"/>
                      </a:solidFill>
                    </a:lnB>
                    <a:solidFill>
                      <a:srgbClr val="4F81BD"/>
                    </a:solidFill>
                  </a:tcPr>
                </a:tc>
                <a:tc>
                  <a:txBody>
                    <a:bodyPr/>
                    <a:lstStyle/>
                    <a:p>
                      <a:pPr>
                        <a:lnSpc>
                          <a:spcPct val="100000"/>
                        </a:lnSpc>
                      </a:pPr>
                      <a:r>
                        <a:rPr lang="de-DE" sz="1600" b="1" strike="noStrike" spc="-1">
                          <a:solidFill>
                            <a:srgbClr val="FFFFFF"/>
                          </a:solidFill>
                          <a:uFill>
                            <a:solidFill>
                              <a:srgbClr val="FFFFFF"/>
                            </a:solidFill>
                          </a:uFill>
                          <a:latin typeface="Calibri"/>
                        </a:rPr>
                        <a:t>Deliberately, repeated</a:t>
                      </a:r>
                      <a:endParaRPr lang="de-DE" sz="2000" b="0" strike="noStrike" spc="-1">
                        <a:solidFill>
                          <a:srgbClr val="000000"/>
                        </a:solidFill>
                        <a:uFill>
                          <a:solidFill>
                            <a:srgbClr val="FFFFFF"/>
                          </a:solidFill>
                        </a:uFill>
                        <a:latin typeface="Arial"/>
                      </a:endParaRPr>
                    </a:p>
                  </a:txBody>
                  <a:tcPr>
                    <a:lnL w="12240">
                      <a:solidFill>
                        <a:srgbClr val="FFFFFF"/>
                      </a:solidFill>
                    </a:lnL>
                    <a:lnR w="12240">
                      <a:solidFill>
                        <a:srgbClr val="FFFFFF"/>
                      </a:solidFill>
                    </a:lnR>
                    <a:lnT w="12240">
                      <a:solidFill>
                        <a:srgbClr val="FFFFFF"/>
                      </a:solidFill>
                    </a:lnT>
                    <a:lnB w="38160">
                      <a:solidFill>
                        <a:srgbClr val="FFFFFF"/>
                      </a:solidFill>
                    </a:lnB>
                    <a:solidFill>
                      <a:srgbClr val="4F81BD"/>
                    </a:solidFill>
                  </a:tcPr>
                </a:tc>
                <a:extLst>
                  <a:ext uri="{0D108BD9-81ED-4DB2-BD59-A6C34878D82A}">
                    <a16:rowId xmlns:a16="http://schemas.microsoft.com/office/drawing/2014/main" val="10000"/>
                  </a:ext>
                </a:extLst>
              </a:tr>
              <a:tr h="1329120">
                <a:tc>
                  <a:txBody>
                    <a:bodyPr/>
                    <a:lstStyle/>
                    <a:p>
                      <a:pPr>
                        <a:lnSpc>
                          <a:spcPct val="100000"/>
                        </a:lnSpc>
                      </a:pPr>
                      <a:r>
                        <a:rPr lang="en-GB" sz="1600" b="1" strike="noStrike" spc="-1" noProof="0" dirty="0">
                          <a:solidFill>
                            <a:srgbClr val="FFFFFF"/>
                          </a:solidFill>
                          <a:uFill>
                            <a:solidFill>
                              <a:srgbClr val="FFFFFF"/>
                            </a:solidFill>
                          </a:uFill>
                          <a:latin typeface="Calibri"/>
                        </a:rPr>
                        <a:t>Minor violation (low impact on effectiveness of ITSM)</a:t>
                      </a:r>
                      <a:endParaRPr lang="en-GB" sz="2000" b="0" strike="noStrike" spc="-1" noProof="0" dirty="0">
                        <a:solidFill>
                          <a:srgbClr val="000000"/>
                        </a:solidFill>
                        <a:uFill>
                          <a:solidFill>
                            <a:srgbClr val="FFFFFF"/>
                          </a:solidFill>
                        </a:uFill>
                        <a:latin typeface="Arial"/>
                      </a:endParaRPr>
                    </a:p>
                  </a:txBody>
                  <a:tcPr>
                    <a:lnL w="12240">
                      <a:solidFill>
                        <a:srgbClr val="FFFFFF"/>
                      </a:solidFill>
                    </a:lnL>
                    <a:lnR w="12240">
                      <a:solidFill>
                        <a:srgbClr val="FFFFFF"/>
                      </a:solidFill>
                    </a:lnR>
                    <a:lnT w="38160" cap="flat" cmpd="sng" algn="ctr">
                      <a:solidFill>
                        <a:srgbClr val="FFFFFF"/>
                      </a:solidFill>
                      <a:prstDash val="solid"/>
                      <a:round/>
                      <a:headEnd type="none" w="med" len="med"/>
                      <a:tailEnd type="none" w="med" len="med"/>
                    </a:lnT>
                    <a:lnB w="12240">
                      <a:solidFill>
                        <a:srgbClr val="FFFFFF"/>
                      </a:solidFill>
                    </a:lnB>
                    <a:solidFill>
                      <a:srgbClr val="4F81BD"/>
                    </a:solidFill>
                  </a:tcPr>
                </a:tc>
                <a:tc>
                  <a:txBody>
                    <a:bodyPr/>
                    <a:lstStyle/>
                    <a:p>
                      <a:pPr>
                        <a:lnSpc>
                          <a:spcPct val="100000"/>
                        </a:lnSpc>
                      </a:pPr>
                      <a:r>
                        <a:rPr lang="en-GB" sz="1600" b="0" strike="noStrike" spc="-1" noProof="0" dirty="0">
                          <a:solidFill>
                            <a:srgbClr val="000000"/>
                          </a:solidFill>
                          <a:uFill>
                            <a:solidFill>
                              <a:srgbClr val="FFFFFF"/>
                            </a:solidFill>
                          </a:uFill>
                          <a:latin typeface="Calibri"/>
                        </a:rPr>
                        <a:t>Information / dialogue</a:t>
                      </a:r>
                      <a:endParaRPr lang="en-GB" sz="2000" b="0" strike="noStrike" spc="-1" noProof="0" dirty="0">
                        <a:solidFill>
                          <a:srgbClr val="000000"/>
                        </a:solidFill>
                        <a:uFill>
                          <a:solidFill>
                            <a:srgbClr val="FFFFFF"/>
                          </a:solidFill>
                        </a:uFill>
                        <a:latin typeface="Arial"/>
                      </a:endParaRPr>
                    </a:p>
                  </a:txBody>
                  <a:tcPr>
                    <a:lnL w="12240">
                      <a:solidFill>
                        <a:srgbClr val="FFFFFF"/>
                      </a:solidFill>
                    </a:lnL>
                    <a:lnR w="12240">
                      <a:solidFill>
                        <a:srgbClr val="FFFFFF"/>
                      </a:solidFill>
                    </a:lnR>
                    <a:lnT w="38160" cap="flat" cmpd="sng" algn="ctr">
                      <a:solidFill>
                        <a:srgbClr val="FFFFFF"/>
                      </a:solidFill>
                      <a:prstDash val="solid"/>
                      <a:round/>
                      <a:headEnd type="none" w="med" len="med"/>
                      <a:tailEnd type="none" w="med" len="med"/>
                    </a:lnT>
                    <a:lnB w="12240">
                      <a:solidFill>
                        <a:srgbClr val="FFFFFF"/>
                      </a:solidFill>
                    </a:lnB>
                    <a:solidFill>
                      <a:srgbClr val="D0D8E7"/>
                    </a:solidFill>
                  </a:tcPr>
                </a:tc>
                <a:tc>
                  <a:txBody>
                    <a:bodyPr/>
                    <a:lstStyle/>
                    <a:p>
                      <a:pPr>
                        <a:lnSpc>
                          <a:spcPct val="100000"/>
                        </a:lnSpc>
                      </a:pPr>
                      <a:r>
                        <a:rPr lang="en-GB" sz="1600" b="0" strike="noStrike" spc="-1" noProof="0" dirty="0">
                          <a:solidFill>
                            <a:srgbClr val="000000"/>
                          </a:solidFill>
                          <a:uFill>
                            <a:solidFill>
                              <a:srgbClr val="FFFFFF"/>
                            </a:solidFill>
                          </a:uFill>
                          <a:latin typeface="Calibri"/>
                        </a:rPr>
                        <a:t>Information / dialogue; consider topic-related training</a:t>
                      </a:r>
                      <a:endParaRPr lang="en-GB" sz="2000" b="0" strike="noStrike" spc="-1" noProof="0" dirty="0">
                        <a:solidFill>
                          <a:srgbClr val="000000"/>
                        </a:solidFill>
                        <a:uFill>
                          <a:solidFill>
                            <a:srgbClr val="FFFFFF"/>
                          </a:solidFill>
                        </a:uFill>
                        <a:latin typeface="Arial"/>
                      </a:endParaRPr>
                    </a:p>
                  </a:txBody>
                  <a:tcPr>
                    <a:lnL w="12240">
                      <a:solidFill>
                        <a:srgbClr val="FFFFFF"/>
                      </a:solidFill>
                    </a:lnL>
                    <a:lnR w="12240">
                      <a:solidFill>
                        <a:srgbClr val="FFFFFF"/>
                      </a:solidFill>
                    </a:lnR>
                    <a:lnT w="38160" cap="flat" cmpd="sng" algn="ctr">
                      <a:solidFill>
                        <a:srgbClr val="FFFFFF"/>
                      </a:solidFill>
                      <a:prstDash val="solid"/>
                      <a:round/>
                      <a:headEnd type="none" w="med" len="med"/>
                      <a:tailEnd type="none" w="med" len="med"/>
                    </a:lnT>
                    <a:lnB w="12240">
                      <a:solidFill>
                        <a:srgbClr val="FFFFFF"/>
                      </a:solidFill>
                    </a:lnB>
                    <a:solidFill>
                      <a:srgbClr val="D0D8E7"/>
                    </a:solidFill>
                  </a:tcPr>
                </a:tc>
                <a:tc>
                  <a:txBody>
                    <a:bodyPr/>
                    <a:lstStyle/>
                    <a:p>
                      <a:pPr>
                        <a:lnSpc>
                          <a:spcPct val="100000"/>
                        </a:lnSpc>
                      </a:pPr>
                      <a:r>
                        <a:rPr lang="en-GB" sz="1600" b="0" strike="noStrike" spc="-1" noProof="0" dirty="0">
                          <a:solidFill>
                            <a:srgbClr val="000000"/>
                          </a:solidFill>
                          <a:uFill>
                            <a:solidFill>
                              <a:srgbClr val="FFFFFF"/>
                            </a:solidFill>
                          </a:uFill>
                          <a:latin typeface="Calibri"/>
                        </a:rPr>
                        <a:t>Information / dialogue; consider motivational measures</a:t>
                      </a:r>
                      <a:endParaRPr lang="en-GB" sz="2000" b="0" strike="noStrike" spc="-1" noProof="0" dirty="0">
                        <a:solidFill>
                          <a:srgbClr val="000000"/>
                        </a:solidFill>
                        <a:uFill>
                          <a:solidFill>
                            <a:srgbClr val="FFFFFF"/>
                          </a:solidFill>
                        </a:uFill>
                        <a:latin typeface="Arial"/>
                      </a:endParaRPr>
                    </a:p>
                  </a:txBody>
                  <a:tcPr>
                    <a:lnL w="12240">
                      <a:solidFill>
                        <a:srgbClr val="FFFFFF"/>
                      </a:solidFill>
                    </a:lnL>
                    <a:lnR w="12240">
                      <a:solidFill>
                        <a:srgbClr val="FFFFFF"/>
                      </a:solidFill>
                    </a:lnR>
                    <a:lnT w="38160" cap="flat" cmpd="sng" algn="ctr">
                      <a:solidFill>
                        <a:srgbClr val="FFFFFF"/>
                      </a:solidFill>
                      <a:prstDash val="solid"/>
                      <a:round/>
                      <a:headEnd type="none" w="med" len="med"/>
                      <a:tailEnd type="none" w="med" len="med"/>
                    </a:lnT>
                    <a:lnB w="12240">
                      <a:solidFill>
                        <a:srgbClr val="FFFFFF"/>
                      </a:solidFill>
                    </a:lnB>
                    <a:solidFill>
                      <a:srgbClr val="D0D8E7"/>
                    </a:solidFill>
                  </a:tcPr>
                </a:tc>
                <a:tc>
                  <a:txBody>
                    <a:bodyPr/>
                    <a:lstStyle/>
                    <a:p>
                      <a:pPr>
                        <a:lnSpc>
                          <a:spcPct val="100000"/>
                        </a:lnSpc>
                      </a:pPr>
                      <a:r>
                        <a:rPr lang="en-GB" sz="1600" b="0" strike="noStrike" spc="-1" noProof="0" dirty="0">
                          <a:solidFill>
                            <a:srgbClr val="000000"/>
                          </a:solidFill>
                          <a:uFill>
                            <a:solidFill>
                              <a:srgbClr val="FFFFFF"/>
                            </a:solidFill>
                          </a:uFill>
                          <a:latin typeface="Calibri"/>
                        </a:rPr>
                        <a:t>Written warning; consider:</a:t>
                      </a:r>
                      <a:endParaRPr lang="en-GB" sz="2000" b="0" strike="noStrike" spc="-1" noProof="0" dirty="0">
                        <a:solidFill>
                          <a:srgbClr val="000000"/>
                        </a:solidFill>
                        <a:uFill>
                          <a:solidFill>
                            <a:srgbClr val="FFFFFF"/>
                          </a:solidFill>
                        </a:uFill>
                        <a:latin typeface="Arial"/>
                      </a:endParaRPr>
                    </a:p>
                    <a:p>
                      <a:pPr marL="285840" indent="-285480">
                        <a:lnSpc>
                          <a:spcPct val="100000"/>
                        </a:lnSpc>
                        <a:buClr>
                          <a:srgbClr val="000000"/>
                        </a:buClr>
                        <a:buFont typeface="Arial"/>
                        <a:buChar char="•"/>
                      </a:pPr>
                      <a:r>
                        <a:rPr lang="en-GB" sz="1600" b="0" strike="noStrike" spc="-1" noProof="0" dirty="0">
                          <a:solidFill>
                            <a:srgbClr val="000000"/>
                          </a:solidFill>
                          <a:uFill>
                            <a:solidFill>
                              <a:srgbClr val="FFFFFF"/>
                            </a:solidFill>
                          </a:uFill>
                          <a:latin typeface="Calibri"/>
                        </a:rPr>
                        <a:t>motivational measures</a:t>
                      </a:r>
                      <a:endParaRPr lang="en-GB" sz="2000" b="0" strike="noStrike" spc="-1" noProof="0" dirty="0">
                        <a:solidFill>
                          <a:srgbClr val="000000"/>
                        </a:solidFill>
                        <a:uFill>
                          <a:solidFill>
                            <a:srgbClr val="FFFFFF"/>
                          </a:solidFill>
                        </a:uFill>
                        <a:latin typeface="Arial"/>
                      </a:endParaRPr>
                    </a:p>
                    <a:p>
                      <a:pPr marL="285840" indent="-285480">
                        <a:lnSpc>
                          <a:spcPct val="100000"/>
                        </a:lnSpc>
                        <a:buClr>
                          <a:srgbClr val="000000"/>
                        </a:buClr>
                        <a:buFont typeface="Arial"/>
                        <a:buChar char="•"/>
                      </a:pPr>
                      <a:r>
                        <a:rPr lang="en-GB" sz="1600" b="0" strike="noStrike" spc="-1" noProof="0" dirty="0">
                          <a:solidFill>
                            <a:srgbClr val="000000"/>
                          </a:solidFill>
                          <a:uFill>
                            <a:solidFill>
                              <a:srgbClr val="FFFFFF"/>
                            </a:solidFill>
                          </a:uFill>
                          <a:latin typeface="Calibri"/>
                        </a:rPr>
                        <a:t>re-assignment of responsibilities</a:t>
                      </a:r>
                      <a:endParaRPr lang="en-GB" sz="2000" b="0" strike="noStrike" spc="-1" noProof="0" dirty="0">
                        <a:solidFill>
                          <a:srgbClr val="000000"/>
                        </a:solidFill>
                        <a:uFill>
                          <a:solidFill>
                            <a:srgbClr val="FFFFFF"/>
                          </a:solidFill>
                        </a:uFill>
                        <a:latin typeface="Arial"/>
                      </a:endParaRPr>
                    </a:p>
                  </a:txBody>
                  <a:tcPr>
                    <a:lnL w="12240">
                      <a:solidFill>
                        <a:srgbClr val="FFFFFF"/>
                      </a:solidFill>
                    </a:lnL>
                    <a:lnR w="12240">
                      <a:solidFill>
                        <a:srgbClr val="FFFFFF"/>
                      </a:solidFill>
                    </a:lnR>
                    <a:lnT w="38160" cap="flat" cmpd="sng" algn="ctr">
                      <a:solidFill>
                        <a:srgbClr val="FFFFFF"/>
                      </a:solidFill>
                      <a:prstDash val="solid"/>
                      <a:round/>
                      <a:headEnd type="none" w="med" len="med"/>
                      <a:tailEnd type="none" w="med" len="med"/>
                    </a:lnT>
                    <a:lnB w="12240">
                      <a:solidFill>
                        <a:srgbClr val="FFFFFF"/>
                      </a:solidFill>
                    </a:lnB>
                    <a:solidFill>
                      <a:srgbClr val="D0D8E7"/>
                    </a:solidFill>
                  </a:tcPr>
                </a:tc>
                <a:extLst>
                  <a:ext uri="{0D108BD9-81ED-4DB2-BD59-A6C34878D82A}">
                    <a16:rowId xmlns:a16="http://schemas.microsoft.com/office/drawing/2014/main" val="10001"/>
                  </a:ext>
                </a:extLst>
              </a:tr>
              <a:tr h="1682640">
                <a:tc>
                  <a:txBody>
                    <a:bodyPr/>
                    <a:lstStyle/>
                    <a:p>
                      <a:pPr>
                        <a:lnSpc>
                          <a:spcPct val="100000"/>
                        </a:lnSpc>
                      </a:pPr>
                      <a:r>
                        <a:rPr lang="en-GB" sz="1600" b="1" strike="noStrike" spc="-1" noProof="0" dirty="0">
                          <a:solidFill>
                            <a:srgbClr val="FFFFFF"/>
                          </a:solidFill>
                          <a:uFill>
                            <a:solidFill>
                              <a:srgbClr val="FFFFFF"/>
                            </a:solidFill>
                          </a:uFill>
                          <a:latin typeface="Calibri"/>
                        </a:rPr>
                        <a:t>Significant violation (significant impact on effectiveness of ITSM)</a:t>
                      </a:r>
                      <a:endParaRPr lang="en-GB" sz="2000" b="0" strike="noStrike" spc="-1" noProof="0" dirty="0">
                        <a:solidFill>
                          <a:srgbClr val="000000"/>
                        </a:solidFill>
                        <a:uFill>
                          <a:solidFill>
                            <a:srgbClr val="FFFFFF"/>
                          </a:solidFill>
                        </a:uFill>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4F81BD"/>
                    </a:solidFill>
                  </a:tcPr>
                </a:tc>
                <a:tc>
                  <a:txBody>
                    <a:bodyPr/>
                    <a:lstStyle/>
                    <a:p>
                      <a:pPr>
                        <a:lnSpc>
                          <a:spcPct val="100000"/>
                        </a:lnSpc>
                      </a:pPr>
                      <a:r>
                        <a:rPr lang="en-GB" sz="1600" b="0" strike="noStrike" spc="-1" noProof="0" dirty="0">
                          <a:solidFill>
                            <a:srgbClr val="000000"/>
                          </a:solidFill>
                          <a:uFill>
                            <a:solidFill>
                              <a:srgbClr val="FFFFFF"/>
                            </a:solidFill>
                          </a:uFill>
                          <a:latin typeface="Calibri"/>
                        </a:rPr>
                        <a:t>Information / dialogue, consider topic-related training</a:t>
                      </a:r>
                      <a:endParaRPr lang="en-GB" sz="2000" b="0" strike="noStrike" spc="-1" noProof="0" dirty="0">
                        <a:solidFill>
                          <a:srgbClr val="000000"/>
                        </a:solidFill>
                        <a:uFill>
                          <a:solidFill>
                            <a:srgbClr val="FFFFFF"/>
                          </a:solidFill>
                        </a:uFill>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E9ECF3"/>
                    </a:solidFill>
                  </a:tcPr>
                </a:tc>
                <a:tc>
                  <a:txBody>
                    <a:bodyPr/>
                    <a:lstStyle/>
                    <a:p>
                      <a:pPr>
                        <a:lnSpc>
                          <a:spcPct val="100000"/>
                        </a:lnSpc>
                      </a:pPr>
                      <a:r>
                        <a:rPr lang="en-GB" sz="1600" b="0" strike="noStrike" spc="-1" noProof="0" dirty="0">
                          <a:solidFill>
                            <a:srgbClr val="000000"/>
                          </a:solidFill>
                          <a:uFill>
                            <a:solidFill>
                              <a:srgbClr val="FFFFFF"/>
                            </a:solidFill>
                          </a:uFill>
                          <a:latin typeface="Calibri"/>
                        </a:rPr>
                        <a:t>Message / conversation; consider:</a:t>
                      </a:r>
                      <a:endParaRPr lang="en-GB" sz="2000" b="0" strike="noStrike" spc="-1" noProof="0" dirty="0">
                        <a:solidFill>
                          <a:srgbClr val="000000"/>
                        </a:solidFill>
                        <a:uFill>
                          <a:solidFill>
                            <a:srgbClr val="FFFFFF"/>
                          </a:solidFill>
                        </a:uFill>
                        <a:latin typeface="Arial"/>
                      </a:endParaRPr>
                    </a:p>
                    <a:p>
                      <a:pPr marL="285840" indent="-285480">
                        <a:lnSpc>
                          <a:spcPct val="100000"/>
                        </a:lnSpc>
                        <a:buClr>
                          <a:srgbClr val="000000"/>
                        </a:buClr>
                        <a:buFont typeface="Arial"/>
                        <a:buChar char="•"/>
                      </a:pPr>
                      <a:r>
                        <a:rPr lang="en-GB" sz="1600" b="0" strike="noStrike" spc="-1" noProof="0" dirty="0">
                          <a:solidFill>
                            <a:srgbClr val="000000"/>
                          </a:solidFill>
                          <a:uFill>
                            <a:solidFill>
                              <a:srgbClr val="FFFFFF"/>
                            </a:solidFill>
                          </a:uFill>
                          <a:latin typeface="Calibri"/>
                        </a:rPr>
                        <a:t>topic-related training</a:t>
                      </a:r>
                      <a:endParaRPr lang="en-GB" sz="2000" b="0" strike="noStrike" spc="-1" noProof="0" dirty="0">
                        <a:solidFill>
                          <a:srgbClr val="000000"/>
                        </a:solidFill>
                        <a:uFill>
                          <a:solidFill>
                            <a:srgbClr val="FFFFFF"/>
                          </a:solidFill>
                        </a:uFill>
                        <a:latin typeface="Arial"/>
                      </a:endParaRPr>
                    </a:p>
                    <a:p>
                      <a:pPr marL="285840" indent="-285480">
                        <a:lnSpc>
                          <a:spcPct val="100000"/>
                        </a:lnSpc>
                        <a:buClr>
                          <a:srgbClr val="000000"/>
                        </a:buClr>
                        <a:buFont typeface="Arial"/>
                        <a:buChar char="•"/>
                      </a:pPr>
                      <a:r>
                        <a:rPr lang="en-GB" sz="1600" b="0" strike="noStrike" spc="-1" noProof="0" dirty="0">
                          <a:solidFill>
                            <a:srgbClr val="000000"/>
                          </a:solidFill>
                          <a:uFill>
                            <a:solidFill>
                              <a:srgbClr val="FFFFFF"/>
                            </a:solidFill>
                          </a:uFill>
                          <a:latin typeface="Calibri"/>
                        </a:rPr>
                        <a:t>written warning</a:t>
                      </a:r>
                      <a:endParaRPr lang="en-GB" sz="2000" b="0" strike="noStrike" spc="-1" noProof="0" dirty="0">
                        <a:solidFill>
                          <a:srgbClr val="000000"/>
                        </a:solidFill>
                        <a:uFill>
                          <a:solidFill>
                            <a:srgbClr val="FFFFFF"/>
                          </a:solidFill>
                        </a:uFill>
                        <a:latin typeface="Arial"/>
                      </a:endParaRPr>
                    </a:p>
                    <a:p>
                      <a:pPr marL="285840" indent="-285480">
                        <a:lnSpc>
                          <a:spcPct val="100000"/>
                        </a:lnSpc>
                        <a:buClr>
                          <a:srgbClr val="000000"/>
                        </a:buClr>
                        <a:buFont typeface="Arial"/>
                        <a:buChar char="•"/>
                      </a:pPr>
                      <a:r>
                        <a:rPr lang="en-GB" sz="1600" b="0" strike="noStrike" spc="-1" noProof="0" dirty="0">
                          <a:solidFill>
                            <a:srgbClr val="000000"/>
                          </a:solidFill>
                          <a:uFill>
                            <a:solidFill>
                              <a:srgbClr val="FFFFFF"/>
                            </a:solidFill>
                          </a:uFill>
                          <a:latin typeface="Calibri"/>
                        </a:rPr>
                        <a:t>re-assignment of responsibilities</a:t>
                      </a:r>
                      <a:endParaRPr lang="en-GB" sz="2000" b="0" strike="noStrike" spc="-1" noProof="0" dirty="0">
                        <a:solidFill>
                          <a:srgbClr val="000000"/>
                        </a:solidFill>
                        <a:uFill>
                          <a:solidFill>
                            <a:srgbClr val="FFFFFF"/>
                          </a:solidFill>
                        </a:uFill>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E9ECF3"/>
                    </a:solidFill>
                  </a:tcPr>
                </a:tc>
                <a:tc>
                  <a:txBody>
                    <a:bodyPr/>
                    <a:lstStyle/>
                    <a:p>
                      <a:pPr>
                        <a:lnSpc>
                          <a:spcPct val="100000"/>
                        </a:lnSpc>
                      </a:pPr>
                      <a:r>
                        <a:rPr lang="en-GB" sz="1600" b="0" strike="noStrike" spc="-1" noProof="0" dirty="0">
                          <a:solidFill>
                            <a:srgbClr val="000000"/>
                          </a:solidFill>
                          <a:uFill>
                            <a:solidFill>
                              <a:srgbClr val="FFFFFF"/>
                            </a:solidFill>
                          </a:uFill>
                          <a:latin typeface="Calibri"/>
                        </a:rPr>
                        <a:t>Written warning; consider:</a:t>
                      </a:r>
                      <a:endParaRPr lang="en-GB" sz="2000" b="0" strike="noStrike" spc="-1" noProof="0" dirty="0">
                        <a:solidFill>
                          <a:srgbClr val="000000"/>
                        </a:solidFill>
                        <a:uFill>
                          <a:solidFill>
                            <a:srgbClr val="FFFFFF"/>
                          </a:solidFill>
                        </a:uFill>
                        <a:latin typeface="Arial"/>
                      </a:endParaRPr>
                    </a:p>
                    <a:p>
                      <a:pPr marL="285840" indent="-285480">
                        <a:lnSpc>
                          <a:spcPct val="100000"/>
                        </a:lnSpc>
                        <a:buClr>
                          <a:srgbClr val="000000"/>
                        </a:buClr>
                        <a:buFont typeface="Arial"/>
                        <a:buChar char="•"/>
                      </a:pPr>
                      <a:r>
                        <a:rPr lang="en-GB" sz="1600" b="0" strike="noStrike" spc="-1" noProof="0" dirty="0">
                          <a:solidFill>
                            <a:srgbClr val="000000"/>
                          </a:solidFill>
                          <a:uFill>
                            <a:solidFill>
                              <a:srgbClr val="FFFFFF"/>
                            </a:solidFill>
                          </a:uFill>
                          <a:latin typeface="Calibri"/>
                        </a:rPr>
                        <a:t>motivational measures</a:t>
                      </a:r>
                      <a:endParaRPr lang="en-GB" sz="2000" b="0" strike="noStrike" spc="-1" noProof="0" dirty="0">
                        <a:solidFill>
                          <a:srgbClr val="000000"/>
                        </a:solidFill>
                        <a:uFill>
                          <a:solidFill>
                            <a:srgbClr val="FFFFFF"/>
                          </a:solidFill>
                        </a:uFill>
                        <a:latin typeface="Arial"/>
                      </a:endParaRPr>
                    </a:p>
                    <a:p>
                      <a:pPr marL="285840" indent="-285480">
                        <a:lnSpc>
                          <a:spcPct val="100000"/>
                        </a:lnSpc>
                        <a:buClr>
                          <a:srgbClr val="000000"/>
                        </a:buClr>
                        <a:buFont typeface="Arial"/>
                        <a:buChar char="•"/>
                      </a:pPr>
                      <a:r>
                        <a:rPr lang="en-GB" sz="1600" b="0" strike="noStrike" spc="-1" noProof="0" dirty="0">
                          <a:solidFill>
                            <a:srgbClr val="000000"/>
                          </a:solidFill>
                          <a:uFill>
                            <a:solidFill>
                              <a:srgbClr val="FFFFFF"/>
                            </a:solidFill>
                          </a:uFill>
                          <a:latin typeface="Calibri"/>
                        </a:rPr>
                        <a:t>re-assignment of responsibilities</a:t>
                      </a:r>
                      <a:endParaRPr lang="en-GB" sz="2000" b="0" strike="noStrike" spc="-1" noProof="0" dirty="0">
                        <a:solidFill>
                          <a:srgbClr val="000000"/>
                        </a:solidFill>
                        <a:uFill>
                          <a:solidFill>
                            <a:srgbClr val="FFFFFF"/>
                          </a:solidFill>
                        </a:uFill>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E9ECF3"/>
                    </a:solidFill>
                  </a:tcPr>
                </a:tc>
                <a:tc>
                  <a:txBody>
                    <a:bodyPr/>
                    <a:lstStyle/>
                    <a:p>
                      <a:pPr>
                        <a:lnSpc>
                          <a:spcPct val="100000"/>
                        </a:lnSpc>
                      </a:pPr>
                      <a:r>
                        <a:rPr lang="en-GB" sz="1600" b="0" strike="noStrike" spc="-1" noProof="0" dirty="0">
                          <a:solidFill>
                            <a:srgbClr val="000000"/>
                          </a:solidFill>
                          <a:uFill>
                            <a:solidFill>
                              <a:srgbClr val="FFFFFF"/>
                            </a:solidFill>
                          </a:uFill>
                          <a:latin typeface="Calibri"/>
                        </a:rPr>
                        <a:t>Written warning; consider:</a:t>
                      </a:r>
                      <a:endParaRPr lang="en-GB" sz="2000" b="0" strike="noStrike" spc="-1" noProof="0" dirty="0">
                        <a:solidFill>
                          <a:srgbClr val="000000"/>
                        </a:solidFill>
                        <a:uFill>
                          <a:solidFill>
                            <a:srgbClr val="FFFFFF"/>
                          </a:solidFill>
                        </a:uFill>
                        <a:latin typeface="Arial"/>
                      </a:endParaRPr>
                    </a:p>
                    <a:p>
                      <a:pPr marL="285840" indent="-285480">
                        <a:lnSpc>
                          <a:spcPct val="100000"/>
                        </a:lnSpc>
                        <a:buClr>
                          <a:srgbClr val="000000"/>
                        </a:buClr>
                        <a:buFont typeface="Arial"/>
                        <a:buChar char="•"/>
                      </a:pPr>
                      <a:r>
                        <a:rPr lang="en-GB" sz="1600" b="0" strike="noStrike" spc="-1" noProof="0" dirty="0">
                          <a:solidFill>
                            <a:srgbClr val="000000"/>
                          </a:solidFill>
                          <a:uFill>
                            <a:solidFill>
                              <a:srgbClr val="FFFFFF"/>
                            </a:solidFill>
                          </a:uFill>
                          <a:latin typeface="Calibri"/>
                        </a:rPr>
                        <a:t>motivational measures</a:t>
                      </a:r>
                      <a:endParaRPr lang="en-GB" sz="2000" b="0" strike="noStrike" spc="-1" noProof="0" dirty="0">
                        <a:solidFill>
                          <a:srgbClr val="000000"/>
                        </a:solidFill>
                        <a:uFill>
                          <a:solidFill>
                            <a:srgbClr val="FFFFFF"/>
                          </a:solidFill>
                        </a:uFill>
                        <a:latin typeface="Arial"/>
                      </a:endParaRPr>
                    </a:p>
                    <a:p>
                      <a:pPr marL="285840" indent="-285480">
                        <a:lnSpc>
                          <a:spcPct val="100000"/>
                        </a:lnSpc>
                        <a:buClr>
                          <a:srgbClr val="000000"/>
                        </a:buClr>
                        <a:buFont typeface="Arial"/>
                        <a:buChar char="•"/>
                      </a:pPr>
                      <a:r>
                        <a:rPr lang="en-GB" sz="1600" b="0" strike="noStrike" spc="-1" noProof="0" dirty="0">
                          <a:solidFill>
                            <a:srgbClr val="000000"/>
                          </a:solidFill>
                          <a:uFill>
                            <a:solidFill>
                              <a:srgbClr val="FFFFFF"/>
                            </a:solidFill>
                          </a:uFill>
                          <a:latin typeface="Calibri"/>
                        </a:rPr>
                        <a:t>re-assignment of responsibilities</a:t>
                      </a:r>
                      <a:endParaRPr lang="en-GB" sz="2000" b="0" strike="noStrike" spc="-1" noProof="0" dirty="0">
                        <a:solidFill>
                          <a:srgbClr val="000000"/>
                        </a:solidFill>
                        <a:uFill>
                          <a:solidFill>
                            <a:srgbClr val="FFFFFF"/>
                          </a:solidFill>
                        </a:uFill>
                        <a:latin typeface="Arial"/>
                      </a:endParaRPr>
                    </a:p>
                    <a:p>
                      <a:pPr marL="285840" indent="-285480">
                        <a:lnSpc>
                          <a:spcPct val="100000"/>
                        </a:lnSpc>
                        <a:buClr>
                          <a:srgbClr val="000000"/>
                        </a:buClr>
                        <a:buFont typeface="Arial"/>
                        <a:buChar char="•"/>
                      </a:pPr>
                      <a:r>
                        <a:rPr lang="en-GB" sz="1600" b="0" strike="noStrike" spc="-1" noProof="0" dirty="0">
                          <a:solidFill>
                            <a:srgbClr val="000000"/>
                          </a:solidFill>
                          <a:uFill>
                            <a:solidFill>
                              <a:srgbClr val="FFFFFF"/>
                            </a:solidFill>
                          </a:uFill>
                          <a:latin typeface="Calibri"/>
                        </a:rPr>
                        <a:t>Further action</a:t>
                      </a:r>
                      <a:endParaRPr lang="en-GB" sz="2000" b="0" strike="noStrike" spc="-1" noProof="0" dirty="0">
                        <a:solidFill>
                          <a:srgbClr val="000000"/>
                        </a:solidFill>
                        <a:uFill>
                          <a:solidFill>
                            <a:srgbClr val="FFFFFF"/>
                          </a:solidFill>
                        </a:uFill>
                        <a:latin typeface="Arial"/>
                      </a:endParaRPr>
                    </a:p>
                    <a:p>
                      <a:pPr>
                        <a:lnSpc>
                          <a:spcPct val="100000"/>
                        </a:lnSpc>
                      </a:pPr>
                      <a:endParaRPr lang="en-GB" sz="2000" b="0" strike="noStrike" spc="-1" noProof="0" dirty="0">
                        <a:solidFill>
                          <a:srgbClr val="000000"/>
                        </a:solidFill>
                        <a:uFill>
                          <a:solidFill>
                            <a:srgbClr val="FFFFFF"/>
                          </a:solidFill>
                        </a:uFill>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E9ECF3"/>
                    </a:solidFill>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4243301765"/>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5775274-B445-0C4E-A8B7-9DFF5E47303F}"/>
              </a:ext>
            </a:extLst>
          </p:cNvPr>
          <p:cNvSpPr>
            <a:spLocks noGrp="1"/>
          </p:cNvSpPr>
          <p:nvPr>
            <p:ph type="title"/>
          </p:nvPr>
        </p:nvSpPr>
        <p:spPr/>
        <p:txBody>
          <a:bodyPr/>
          <a:lstStyle/>
          <a:p>
            <a:r>
              <a:rPr lang="en-US" sz="3200" b="0" strike="noStrike" spc="-1" dirty="0">
                <a:solidFill>
                  <a:srgbClr val="205595"/>
                </a:solidFill>
                <a:uFill>
                  <a:solidFill>
                    <a:srgbClr val="FFFFFF"/>
                  </a:solidFill>
                </a:uFill>
                <a:latin typeface="Calibri"/>
              </a:rPr>
              <a:t>Effective policies: The general service management policy</a:t>
            </a:r>
            <a:endParaRPr lang="de-DE" dirty="0"/>
          </a:p>
        </p:txBody>
      </p:sp>
      <p:sp>
        <p:nvSpPr>
          <p:cNvPr id="3" name="Inhaltsplatzhalter 2">
            <a:extLst>
              <a:ext uri="{FF2B5EF4-FFF2-40B4-BE49-F238E27FC236}">
                <a16:creationId xmlns:a16="http://schemas.microsoft.com/office/drawing/2014/main" id="{C1AEA9B0-A994-7C08-B0BC-CD1AAB1766D6}"/>
              </a:ext>
            </a:extLst>
          </p:cNvPr>
          <p:cNvSpPr>
            <a:spLocks noGrp="1"/>
          </p:cNvSpPr>
          <p:nvPr>
            <p:ph idx="1"/>
          </p:nvPr>
        </p:nvSpPr>
        <p:spPr/>
        <p:txBody>
          <a:bodyPr>
            <a:normAutofit fontScale="92500"/>
          </a:bodyPr>
          <a:lstStyle/>
          <a:p>
            <a:r>
              <a:rPr lang="en-US" dirty="0"/>
              <a:t>The service management policy is mostly a “political statement”.</a:t>
            </a:r>
          </a:p>
          <a:p>
            <a:r>
              <a:rPr lang="en-US" dirty="0"/>
              <a:t>Typical / exemplary content in the service management policy:</a:t>
            </a:r>
          </a:p>
          <a:p>
            <a:pPr lvl="1"/>
            <a:r>
              <a:rPr lang="en-US" i="1" dirty="0"/>
              <a:t>“The provision of IT services is aligned to customer and user needs.”</a:t>
            </a:r>
          </a:p>
          <a:p>
            <a:pPr lvl="1"/>
            <a:r>
              <a:rPr lang="en-US" i="1" dirty="0"/>
              <a:t>“We are committed to a process-oriented approach in managing IT services.”</a:t>
            </a:r>
          </a:p>
          <a:p>
            <a:pPr lvl="1"/>
            <a:r>
              <a:rPr lang="en-US" i="1" dirty="0"/>
              <a:t>“IT services and IT service management processes are subject to continual improvement.”</a:t>
            </a:r>
          </a:p>
          <a:p>
            <a:r>
              <a:rPr lang="en-US" dirty="0"/>
              <a:t>What you should </a:t>
            </a:r>
            <a:r>
              <a:rPr lang="en-US" b="1" dirty="0"/>
              <a:t>not</a:t>
            </a:r>
            <a:r>
              <a:rPr lang="en-US" dirty="0"/>
              <a:t> find in the service management policy:</a:t>
            </a:r>
          </a:p>
          <a:p>
            <a:pPr lvl="1"/>
            <a:r>
              <a:rPr lang="en-US" i="1" dirty="0"/>
              <a:t>“The average resolution time of low-priority incidents has been reduced by 10%.” </a:t>
            </a:r>
            <a:r>
              <a:rPr lang="en-US" dirty="0">
                <a:sym typeface="Wingdings" panose="05000000000000000000" pitchFamily="2" charset="2"/>
              </a:rPr>
              <a:t> This is an observation related to a measurement (KPI) and could be subject to a KPI report.</a:t>
            </a:r>
          </a:p>
          <a:p>
            <a:pPr lvl="1"/>
            <a:r>
              <a:rPr lang="en-US" i="1" dirty="0"/>
              <a:t>“We aim at a first response to user service requests and incident reports within 15 minutes during office hours.” </a:t>
            </a:r>
            <a:r>
              <a:rPr lang="en-US" dirty="0">
                <a:sym typeface="Wingdings" panose="05000000000000000000" pitchFamily="2" charset="2"/>
              </a:rPr>
              <a:t> Too specific goal; this should be included in a (default) SLA.</a:t>
            </a:r>
            <a:endParaRPr lang="en-US" dirty="0"/>
          </a:p>
        </p:txBody>
      </p:sp>
      <p:sp>
        <p:nvSpPr>
          <p:cNvPr id="4" name="Foliennummernplatzhalter 3">
            <a:extLst>
              <a:ext uri="{FF2B5EF4-FFF2-40B4-BE49-F238E27FC236}">
                <a16:creationId xmlns:a16="http://schemas.microsoft.com/office/drawing/2014/main" id="{CF709A4F-1AE5-B1C9-6D52-B1DFA2FE8D1C}"/>
              </a:ext>
            </a:extLst>
          </p:cNvPr>
          <p:cNvSpPr>
            <a:spLocks noGrp="1"/>
          </p:cNvSpPr>
          <p:nvPr>
            <p:ph type="sldNum" sz="quarter" idx="12"/>
          </p:nvPr>
        </p:nvSpPr>
        <p:spPr/>
        <p:txBody>
          <a:bodyPr/>
          <a:lstStyle/>
          <a:p>
            <a:fld id="{43507AEB-23B8-F142-83A3-458C56B10093}" type="slidenum">
              <a:rPr lang="en-US" smtClean="0"/>
              <a:t>53</a:t>
            </a:fld>
            <a:endParaRPr lang="en-US"/>
          </a:p>
        </p:txBody>
      </p:sp>
    </p:spTree>
    <p:extLst>
      <p:ext uri="{BB962C8B-B14F-4D97-AF65-F5344CB8AC3E}">
        <p14:creationId xmlns:p14="http://schemas.microsoft.com/office/powerpoint/2010/main" val="50418226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5775274-B445-0C4E-A8B7-9DFF5E47303F}"/>
              </a:ext>
            </a:extLst>
          </p:cNvPr>
          <p:cNvSpPr>
            <a:spLocks noGrp="1"/>
          </p:cNvSpPr>
          <p:nvPr>
            <p:ph type="title"/>
          </p:nvPr>
        </p:nvSpPr>
        <p:spPr/>
        <p:txBody>
          <a:bodyPr/>
          <a:lstStyle/>
          <a:p>
            <a:r>
              <a:rPr lang="en-US" sz="3200" b="0" strike="noStrike" spc="-1" dirty="0">
                <a:solidFill>
                  <a:srgbClr val="205595"/>
                </a:solidFill>
                <a:uFill>
                  <a:solidFill>
                    <a:srgbClr val="FFFFFF"/>
                  </a:solidFill>
                </a:uFill>
                <a:latin typeface="Calibri"/>
              </a:rPr>
              <a:t>Effective communication: Planning (1/2)</a:t>
            </a:r>
            <a:endParaRPr lang="de-DE" dirty="0"/>
          </a:p>
        </p:txBody>
      </p:sp>
      <p:sp>
        <p:nvSpPr>
          <p:cNvPr id="3" name="Inhaltsplatzhalter 2">
            <a:extLst>
              <a:ext uri="{FF2B5EF4-FFF2-40B4-BE49-F238E27FC236}">
                <a16:creationId xmlns:a16="http://schemas.microsoft.com/office/drawing/2014/main" id="{C1AEA9B0-A994-7C08-B0BC-CD1AAB1766D6}"/>
              </a:ext>
            </a:extLst>
          </p:cNvPr>
          <p:cNvSpPr>
            <a:spLocks noGrp="1"/>
          </p:cNvSpPr>
          <p:nvPr>
            <p:ph idx="1"/>
          </p:nvPr>
        </p:nvSpPr>
        <p:spPr/>
        <p:txBody>
          <a:bodyPr>
            <a:normAutofit/>
          </a:bodyPr>
          <a:lstStyle/>
          <a:p>
            <a:r>
              <a:rPr lang="en-US" dirty="0"/>
              <a:t>Planning communication can ensure that communication is carried out in a structured and professional manner.</a:t>
            </a:r>
          </a:p>
          <a:p>
            <a:r>
              <a:rPr lang="en-US" dirty="0"/>
              <a:t>Typical aspects to be considered in communication planning:</a:t>
            </a:r>
          </a:p>
          <a:p>
            <a:pPr lvl="1"/>
            <a:r>
              <a:rPr lang="en-US" dirty="0"/>
              <a:t>Who informs?</a:t>
            </a:r>
          </a:p>
          <a:p>
            <a:pPr lvl="1"/>
            <a:r>
              <a:rPr lang="en-US" dirty="0"/>
              <a:t>Who is informed? </a:t>
            </a:r>
            <a:r>
              <a:rPr lang="en-US" dirty="0">
                <a:sym typeface="Wingdings" panose="05000000000000000000" pitchFamily="2" charset="2"/>
              </a:rPr>
              <a:t> Consider target-group-specific communication!</a:t>
            </a:r>
            <a:endParaRPr lang="en-US" dirty="0"/>
          </a:p>
          <a:p>
            <a:pPr lvl="1"/>
            <a:r>
              <a:rPr lang="en-US" dirty="0"/>
              <a:t>About what? (What is the message / content?)</a:t>
            </a:r>
          </a:p>
          <a:p>
            <a:pPr lvl="1"/>
            <a:r>
              <a:rPr lang="en-US" dirty="0"/>
              <a:t>When and how often? (Timing, frequency)</a:t>
            </a:r>
          </a:p>
          <a:p>
            <a:pPr lvl="1"/>
            <a:r>
              <a:rPr lang="en-US" dirty="0"/>
              <a:t>By which means? (Communication medium, tools used)</a:t>
            </a:r>
          </a:p>
          <a:p>
            <a:pPr lvl="1"/>
            <a:r>
              <a:rPr lang="en-US" dirty="0"/>
              <a:t>How is the reception of the communication acknowledged / approved?</a:t>
            </a:r>
          </a:p>
          <a:p>
            <a:pPr lvl="1"/>
            <a:r>
              <a:rPr lang="en-US" dirty="0"/>
              <a:t>How is the success of the communication evaluated?</a:t>
            </a:r>
          </a:p>
        </p:txBody>
      </p:sp>
      <p:sp>
        <p:nvSpPr>
          <p:cNvPr id="4" name="Foliennummernplatzhalter 3">
            <a:extLst>
              <a:ext uri="{FF2B5EF4-FFF2-40B4-BE49-F238E27FC236}">
                <a16:creationId xmlns:a16="http://schemas.microsoft.com/office/drawing/2014/main" id="{CF709A4F-1AE5-B1C9-6D52-B1DFA2FE8D1C}"/>
              </a:ext>
            </a:extLst>
          </p:cNvPr>
          <p:cNvSpPr>
            <a:spLocks noGrp="1"/>
          </p:cNvSpPr>
          <p:nvPr>
            <p:ph type="sldNum" sz="quarter" idx="12"/>
          </p:nvPr>
        </p:nvSpPr>
        <p:spPr/>
        <p:txBody>
          <a:bodyPr/>
          <a:lstStyle/>
          <a:p>
            <a:fld id="{43507AEB-23B8-F142-83A3-458C56B10093}" type="slidenum">
              <a:rPr lang="en-US" smtClean="0"/>
              <a:t>54</a:t>
            </a:fld>
            <a:endParaRPr lang="en-US"/>
          </a:p>
        </p:txBody>
      </p:sp>
    </p:spTree>
    <p:extLst>
      <p:ext uri="{BB962C8B-B14F-4D97-AF65-F5344CB8AC3E}">
        <p14:creationId xmlns:p14="http://schemas.microsoft.com/office/powerpoint/2010/main" val="2297642826"/>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5775274-B445-0C4E-A8B7-9DFF5E47303F}"/>
              </a:ext>
            </a:extLst>
          </p:cNvPr>
          <p:cNvSpPr>
            <a:spLocks noGrp="1"/>
          </p:cNvSpPr>
          <p:nvPr>
            <p:ph type="title"/>
          </p:nvPr>
        </p:nvSpPr>
        <p:spPr/>
        <p:txBody>
          <a:bodyPr/>
          <a:lstStyle/>
          <a:p>
            <a:r>
              <a:rPr lang="en-US" sz="3200" b="0" strike="noStrike" spc="-1" dirty="0">
                <a:solidFill>
                  <a:srgbClr val="205595"/>
                </a:solidFill>
                <a:uFill>
                  <a:solidFill>
                    <a:srgbClr val="FFFFFF"/>
                  </a:solidFill>
                </a:uFill>
                <a:latin typeface="Calibri"/>
              </a:rPr>
              <a:t>Effective communication</a:t>
            </a:r>
            <a:r>
              <a:rPr lang="en-US" spc="-1" dirty="0">
                <a:uFill>
                  <a:solidFill>
                    <a:srgbClr val="FFFFFF"/>
                  </a:solidFill>
                </a:uFill>
                <a:latin typeface="Calibri"/>
              </a:rPr>
              <a:t>: Planning (2/2)</a:t>
            </a:r>
            <a:endParaRPr lang="de-DE" dirty="0"/>
          </a:p>
        </p:txBody>
      </p:sp>
      <p:sp>
        <p:nvSpPr>
          <p:cNvPr id="3" name="Inhaltsplatzhalter 2">
            <a:extLst>
              <a:ext uri="{FF2B5EF4-FFF2-40B4-BE49-F238E27FC236}">
                <a16:creationId xmlns:a16="http://schemas.microsoft.com/office/drawing/2014/main" id="{C1AEA9B0-A994-7C08-B0BC-CD1AAB1766D6}"/>
              </a:ext>
            </a:extLst>
          </p:cNvPr>
          <p:cNvSpPr>
            <a:spLocks noGrp="1"/>
          </p:cNvSpPr>
          <p:nvPr>
            <p:ph idx="1"/>
          </p:nvPr>
        </p:nvSpPr>
        <p:spPr/>
        <p:txBody>
          <a:bodyPr>
            <a:normAutofit fontScale="92500" lnSpcReduction="20000"/>
          </a:bodyPr>
          <a:lstStyle/>
          <a:p>
            <a:r>
              <a:rPr lang="en-US" dirty="0"/>
              <a:t>Examples of categories of communication media:</a:t>
            </a:r>
          </a:p>
          <a:p>
            <a:pPr lvl="1"/>
            <a:r>
              <a:rPr lang="en-US" dirty="0"/>
              <a:t>Mailing, memo</a:t>
            </a:r>
          </a:p>
          <a:p>
            <a:pPr lvl="1"/>
            <a:r>
              <a:rPr lang="en-US" dirty="0"/>
              <a:t>Instant message, chat</a:t>
            </a:r>
          </a:p>
          <a:p>
            <a:pPr lvl="1"/>
            <a:r>
              <a:rPr lang="en-US" dirty="0"/>
              <a:t>Meeting (on-site or remote)</a:t>
            </a:r>
          </a:p>
          <a:p>
            <a:pPr lvl="1"/>
            <a:r>
              <a:rPr lang="en-US" dirty="0"/>
              <a:t>Social event</a:t>
            </a:r>
          </a:p>
          <a:p>
            <a:r>
              <a:rPr lang="en-US" dirty="0"/>
              <a:t>Examples of communication channels:</a:t>
            </a:r>
          </a:p>
          <a:p>
            <a:pPr lvl="1"/>
            <a:r>
              <a:rPr lang="en-US" dirty="0"/>
              <a:t>Broadcast communication (all)</a:t>
            </a:r>
          </a:p>
          <a:p>
            <a:pPr lvl="1"/>
            <a:r>
              <a:rPr lang="en-US" dirty="0"/>
              <a:t>Group communication (some)</a:t>
            </a:r>
          </a:p>
          <a:p>
            <a:pPr lvl="1"/>
            <a:r>
              <a:rPr lang="en-US" dirty="0"/>
              <a:t>Individual communication (exactly one)</a:t>
            </a:r>
          </a:p>
          <a:p>
            <a:r>
              <a:rPr lang="en-US" dirty="0"/>
              <a:t>Examples of variations of acknowledgment:</a:t>
            </a:r>
          </a:p>
          <a:p>
            <a:pPr lvl="1"/>
            <a:r>
              <a:rPr lang="en-US" dirty="0"/>
              <a:t>No acknowledgment required</a:t>
            </a:r>
          </a:p>
          <a:p>
            <a:pPr lvl="1"/>
            <a:r>
              <a:rPr lang="en-US" dirty="0"/>
              <a:t>Acknowledged / approved, if no veto</a:t>
            </a:r>
          </a:p>
          <a:p>
            <a:pPr lvl="1"/>
            <a:r>
              <a:rPr lang="en-US" dirty="0"/>
              <a:t>Explicit acknowledgment / approval</a:t>
            </a:r>
          </a:p>
        </p:txBody>
      </p:sp>
      <p:sp>
        <p:nvSpPr>
          <p:cNvPr id="4" name="Foliennummernplatzhalter 3">
            <a:extLst>
              <a:ext uri="{FF2B5EF4-FFF2-40B4-BE49-F238E27FC236}">
                <a16:creationId xmlns:a16="http://schemas.microsoft.com/office/drawing/2014/main" id="{CF709A4F-1AE5-B1C9-6D52-B1DFA2FE8D1C}"/>
              </a:ext>
            </a:extLst>
          </p:cNvPr>
          <p:cNvSpPr>
            <a:spLocks noGrp="1"/>
          </p:cNvSpPr>
          <p:nvPr>
            <p:ph type="sldNum" sz="quarter" idx="12"/>
          </p:nvPr>
        </p:nvSpPr>
        <p:spPr/>
        <p:txBody>
          <a:bodyPr/>
          <a:lstStyle/>
          <a:p>
            <a:fld id="{43507AEB-23B8-F142-83A3-458C56B10093}" type="slidenum">
              <a:rPr lang="en-US" smtClean="0"/>
              <a:t>55</a:t>
            </a:fld>
            <a:endParaRPr lang="en-US"/>
          </a:p>
        </p:txBody>
      </p:sp>
    </p:spTree>
    <p:extLst>
      <p:ext uri="{BB962C8B-B14F-4D97-AF65-F5344CB8AC3E}">
        <p14:creationId xmlns:p14="http://schemas.microsoft.com/office/powerpoint/2010/main" val="2200443638"/>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5775274-B445-0C4E-A8B7-9DFF5E47303F}"/>
              </a:ext>
            </a:extLst>
          </p:cNvPr>
          <p:cNvSpPr>
            <a:spLocks noGrp="1"/>
          </p:cNvSpPr>
          <p:nvPr>
            <p:ph type="title"/>
          </p:nvPr>
        </p:nvSpPr>
        <p:spPr/>
        <p:txBody>
          <a:bodyPr/>
          <a:lstStyle/>
          <a:p>
            <a:r>
              <a:rPr lang="en-US" sz="3200" b="0" strike="noStrike" spc="-1" dirty="0">
                <a:solidFill>
                  <a:srgbClr val="205595"/>
                </a:solidFill>
                <a:uFill>
                  <a:solidFill>
                    <a:srgbClr val="FFFFFF"/>
                  </a:solidFill>
                </a:uFill>
                <a:latin typeface="Calibri"/>
              </a:rPr>
              <a:t>Effective communication</a:t>
            </a:r>
            <a:r>
              <a:rPr lang="en-US" spc="-1" dirty="0">
                <a:uFill>
                  <a:solidFill>
                    <a:srgbClr val="FFFFFF"/>
                  </a:solidFill>
                </a:uFill>
                <a:latin typeface="Calibri"/>
              </a:rPr>
              <a:t>: Meetings</a:t>
            </a:r>
            <a:endParaRPr lang="de-DE" dirty="0"/>
          </a:p>
        </p:txBody>
      </p:sp>
      <p:sp>
        <p:nvSpPr>
          <p:cNvPr id="3" name="Inhaltsplatzhalter 2">
            <a:extLst>
              <a:ext uri="{FF2B5EF4-FFF2-40B4-BE49-F238E27FC236}">
                <a16:creationId xmlns:a16="http://schemas.microsoft.com/office/drawing/2014/main" id="{C1AEA9B0-A994-7C08-B0BC-CD1AAB1766D6}"/>
              </a:ext>
            </a:extLst>
          </p:cNvPr>
          <p:cNvSpPr>
            <a:spLocks noGrp="1"/>
          </p:cNvSpPr>
          <p:nvPr>
            <p:ph idx="1"/>
          </p:nvPr>
        </p:nvSpPr>
        <p:spPr>
          <a:xfrm>
            <a:off x="609600" y="1696598"/>
            <a:ext cx="8499566" cy="4626019"/>
          </a:xfrm>
        </p:spPr>
        <p:txBody>
          <a:bodyPr>
            <a:normAutofit fontScale="92500" lnSpcReduction="10000"/>
          </a:bodyPr>
          <a:lstStyle/>
          <a:p>
            <a:r>
              <a:rPr lang="en-US" dirty="0"/>
              <a:t>Good meetings …</a:t>
            </a:r>
          </a:p>
          <a:p>
            <a:pPr lvl="1"/>
            <a:r>
              <a:rPr lang="en-US" dirty="0"/>
              <a:t>are planned in advance </a:t>
            </a:r>
          </a:p>
          <a:p>
            <a:pPr lvl="1"/>
            <a:r>
              <a:rPr lang="en-US" dirty="0"/>
              <a:t>have a defined purpose and agenda</a:t>
            </a:r>
          </a:p>
          <a:p>
            <a:pPr lvl="1"/>
            <a:r>
              <a:rPr lang="en-US" dirty="0"/>
              <a:t>start on time</a:t>
            </a:r>
          </a:p>
          <a:p>
            <a:pPr lvl="1"/>
            <a:r>
              <a:rPr lang="en-US" dirty="0"/>
              <a:t>have all participants follow a common code of conduct, including:</a:t>
            </a:r>
          </a:p>
          <a:p>
            <a:pPr lvl="2"/>
            <a:r>
              <a:rPr lang="en-US" dirty="0"/>
              <a:t>Avoid distractions</a:t>
            </a:r>
          </a:p>
          <a:p>
            <a:pPr lvl="2"/>
            <a:r>
              <a:rPr lang="en-US" dirty="0"/>
              <a:t>No other activities in parallel</a:t>
            </a:r>
          </a:p>
          <a:p>
            <a:pPr lvl="2"/>
            <a:r>
              <a:rPr lang="en-US" dirty="0"/>
              <a:t>Let other people speak out</a:t>
            </a:r>
          </a:p>
          <a:p>
            <a:pPr lvl="2"/>
            <a:r>
              <a:rPr lang="en-US" dirty="0"/>
              <a:t>Don’t hijack for other purposes than agreed</a:t>
            </a:r>
          </a:p>
          <a:p>
            <a:pPr lvl="2"/>
            <a:r>
              <a:rPr lang="en-US" dirty="0"/>
              <a:t>…</a:t>
            </a:r>
          </a:p>
          <a:p>
            <a:pPr lvl="1"/>
            <a:r>
              <a:rPr lang="en-US" dirty="0"/>
              <a:t>end with the discussion of follow-up actions (“Who will do what by when?”)</a:t>
            </a:r>
          </a:p>
          <a:p>
            <a:pPr lvl="1"/>
            <a:r>
              <a:rPr lang="en-US" dirty="0"/>
              <a:t>end on time </a:t>
            </a:r>
          </a:p>
        </p:txBody>
      </p:sp>
      <p:sp>
        <p:nvSpPr>
          <p:cNvPr id="4" name="Foliennummernplatzhalter 3">
            <a:extLst>
              <a:ext uri="{FF2B5EF4-FFF2-40B4-BE49-F238E27FC236}">
                <a16:creationId xmlns:a16="http://schemas.microsoft.com/office/drawing/2014/main" id="{CF709A4F-1AE5-B1C9-6D52-B1DFA2FE8D1C}"/>
              </a:ext>
            </a:extLst>
          </p:cNvPr>
          <p:cNvSpPr>
            <a:spLocks noGrp="1"/>
          </p:cNvSpPr>
          <p:nvPr>
            <p:ph type="sldNum" sz="quarter" idx="12"/>
          </p:nvPr>
        </p:nvSpPr>
        <p:spPr/>
        <p:txBody>
          <a:bodyPr/>
          <a:lstStyle/>
          <a:p>
            <a:fld id="{43507AEB-23B8-F142-83A3-458C56B10093}" type="slidenum">
              <a:rPr lang="en-US" smtClean="0"/>
              <a:t>56</a:t>
            </a:fld>
            <a:endParaRPr lang="en-US"/>
          </a:p>
        </p:txBody>
      </p:sp>
      <p:sp>
        <p:nvSpPr>
          <p:cNvPr id="5" name="CustomShape 4">
            <a:extLst>
              <a:ext uri="{FF2B5EF4-FFF2-40B4-BE49-F238E27FC236}">
                <a16:creationId xmlns:a16="http://schemas.microsoft.com/office/drawing/2014/main" id="{3EAE28A3-6F6A-7471-B6F9-E47406654713}"/>
              </a:ext>
            </a:extLst>
          </p:cNvPr>
          <p:cNvSpPr/>
          <p:nvPr/>
        </p:nvSpPr>
        <p:spPr>
          <a:xfrm>
            <a:off x="9388149" y="2012264"/>
            <a:ext cx="2353756" cy="3994686"/>
          </a:xfrm>
          <a:prstGeom prst="rect">
            <a:avLst/>
          </a:prstGeom>
          <a:solidFill>
            <a:schemeClr val="accent2">
              <a:lumMod val="40000"/>
              <a:lumOff val="60000"/>
            </a:schemeClr>
          </a:solidFill>
          <a:ln>
            <a:solidFill>
              <a:schemeClr val="tx1"/>
            </a:solidFill>
          </a:ln>
        </p:spPr>
        <p:style>
          <a:lnRef idx="0">
            <a:scrgbClr r="0" g="0" b="0"/>
          </a:lnRef>
          <a:fillRef idx="0">
            <a:scrgbClr r="0" g="0" b="0"/>
          </a:fillRef>
          <a:effectRef idx="0">
            <a:scrgbClr r="0" g="0" b="0"/>
          </a:effectRef>
          <a:fontRef idx="minor"/>
        </p:style>
        <p:txBody>
          <a:bodyPr wrap="none" lIns="64440" tIns="32040" rIns="64440" bIns="32040"/>
          <a:lstStyle/>
          <a:p>
            <a:pPr algn="ctr">
              <a:lnSpc>
                <a:spcPct val="100000"/>
              </a:lnSpc>
            </a:pPr>
            <a:r>
              <a:rPr lang="en-GB" sz="1400" b="0" strike="noStrike" spc="-1" dirty="0">
                <a:solidFill>
                  <a:srgbClr val="000000"/>
                </a:solidFill>
                <a:uFill>
                  <a:solidFill>
                    <a:srgbClr val="FFFFFF"/>
                  </a:solidFill>
                </a:uFill>
                <a:latin typeface="Calibri"/>
              </a:rPr>
              <a:t>Are you lonely?</a:t>
            </a:r>
            <a:endParaRPr lang="en-GB" b="0" strike="noStrike" spc="-1" dirty="0">
              <a:solidFill>
                <a:srgbClr val="000000"/>
              </a:solidFill>
              <a:uFill>
                <a:solidFill>
                  <a:srgbClr val="FFFFFF"/>
                </a:solidFill>
              </a:uFill>
              <a:latin typeface="Arial"/>
            </a:endParaRPr>
          </a:p>
          <a:p>
            <a:pPr algn="ctr">
              <a:lnSpc>
                <a:spcPct val="100000"/>
              </a:lnSpc>
            </a:pPr>
            <a:r>
              <a:rPr lang="en-GB" sz="1400" b="0" strike="noStrike" spc="-1" dirty="0">
                <a:solidFill>
                  <a:srgbClr val="000000"/>
                </a:solidFill>
                <a:uFill>
                  <a:solidFill>
                    <a:srgbClr val="FFFFFF"/>
                  </a:solidFill>
                </a:uFill>
                <a:latin typeface="Calibri"/>
              </a:rPr>
              <a:t>Work on your own?</a:t>
            </a:r>
            <a:endParaRPr lang="en-GB" b="0" strike="noStrike" spc="-1" dirty="0">
              <a:solidFill>
                <a:srgbClr val="000000"/>
              </a:solidFill>
              <a:uFill>
                <a:solidFill>
                  <a:srgbClr val="FFFFFF"/>
                </a:solidFill>
              </a:uFill>
              <a:latin typeface="Arial"/>
            </a:endParaRPr>
          </a:p>
          <a:p>
            <a:pPr algn="ctr">
              <a:lnSpc>
                <a:spcPct val="100000"/>
              </a:lnSpc>
            </a:pPr>
            <a:r>
              <a:rPr lang="en-GB" sz="1400" b="0" strike="noStrike" spc="-1" dirty="0">
                <a:solidFill>
                  <a:srgbClr val="000000"/>
                </a:solidFill>
                <a:uFill>
                  <a:solidFill>
                    <a:srgbClr val="FFFFFF"/>
                  </a:solidFill>
                </a:uFill>
                <a:latin typeface="Calibri"/>
              </a:rPr>
              <a:t>Hate to make decisions?</a:t>
            </a:r>
            <a:endParaRPr lang="en-GB" b="0" strike="noStrike" spc="-1" dirty="0">
              <a:solidFill>
                <a:srgbClr val="000000"/>
              </a:solidFill>
              <a:uFill>
                <a:solidFill>
                  <a:srgbClr val="FFFFFF"/>
                </a:solidFill>
              </a:uFill>
              <a:latin typeface="Arial"/>
            </a:endParaRPr>
          </a:p>
          <a:p>
            <a:pPr algn="ctr">
              <a:lnSpc>
                <a:spcPct val="100000"/>
              </a:lnSpc>
            </a:pPr>
            <a:r>
              <a:rPr lang="en-GB" sz="1400" b="0" strike="noStrike" spc="-1" dirty="0">
                <a:solidFill>
                  <a:srgbClr val="000000"/>
                </a:solidFill>
                <a:uFill>
                  <a:solidFill>
                    <a:srgbClr val="FFFFFF"/>
                  </a:solidFill>
                </a:uFill>
                <a:latin typeface="Calibri"/>
              </a:rPr>
              <a:t>Rather talk about it than do it?</a:t>
            </a:r>
            <a:endParaRPr lang="en-GB" b="0" strike="noStrike" spc="-1" dirty="0">
              <a:solidFill>
                <a:srgbClr val="000000"/>
              </a:solidFill>
              <a:uFill>
                <a:solidFill>
                  <a:srgbClr val="FFFFFF"/>
                </a:solidFill>
              </a:uFill>
              <a:latin typeface="Arial"/>
            </a:endParaRPr>
          </a:p>
          <a:p>
            <a:pPr algn="ctr">
              <a:lnSpc>
                <a:spcPct val="100000"/>
              </a:lnSpc>
            </a:pPr>
            <a:endParaRPr lang="en-GB" b="0" strike="noStrike" spc="-1" dirty="0">
              <a:solidFill>
                <a:srgbClr val="000000"/>
              </a:solidFill>
              <a:uFill>
                <a:solidFill>
                  <a:srgbClr val="FFFFFF"/>
                </a:solidFill>
              </a:uFill>
              <a:latin typeface="Arial"/>
            </a:endParaRPr>
          </a:p>
          <a:p>
            <a:pPr algn="ctr">
              <a:lnSpc>
                <a:spcPct val="100000"/>
              </a:lnSpc>
            </a:pPr>
            <a:r>
              <a:rPr lang="en-GB" sz="1400" b="0" strike="noStrike" spc="-1" dirty="0">
                <a:solidFill>
                  <a:srgbClr val="000000"/>
                </a:solidFill>
                <a:uFill>
                  <a:solidFill>
                    <a:srgbClr val="FFFFFF"/>
                  </a:solidFill>
                </a:uFill>
                <a:latin typeface="Calibri"/>
              </a:rPr>
              <a:t>Then why not</a:t>
            </a:r>
            <a:endParaRPr lang="en-GB" b="0" strike="noStrike" spc="-1" dirty="0">
              <a:solidFill>
                <a:srgbClr val="000000"/>
              </a:solidFill>
              <a:uFill>
                <a:solidFill>
                  <a:srgbClr val="FFFFFF"/>
                </a:solidFill>
              </a:uFill>
              <a:latin typeface="Arial"/>
            </a:endParaRPr>
          </a:p>
          <a:p>
            <a:pPr algn="ctr">
              <a:lnSpc>
                <a:spcPct val="100000"/>
              </a:lnSpc>
            </a:pPr>
            <a:r>
              <a:rPr lang="en-GB" sz="1400" b="1" strike="noStrike" spc="-1" dirty="0">
                <a:solidFill>
                  <a:srgbClr val="000000"/>
                </a:solidFill>
                <a:uFill>
                  <a:solidFill>
                    <a:srgbClr val="FFFFFF"/>
                  </a:solidFill>
                </a:uFill>
                <a:latin typeface="Calibri"/>
              </a:rPr>
              <a:t>HOLD A MEETING!</a:t>
            </a:r>
            <a:endParaRPr lang="en-GB" b="0" strike="noStrike" spc="-1" dirty="0">
              <a:solidFill>
                <a:srgbClr val="000000"/>
              </a:solidFill>
              <a:uFill>
                <a:solidFill>
                  <a:srgbClr val="FFFFFF"/>
                </a:solidFill>
              </a:uFill>
              <a:latin typeface="Arial"/>
            </a:endParaRPr>
          </a:p>
          <a:p>
            <a:pPr algn="ctr">
              <a:lnSpc>
                <a:spcPct val="100000"/>
              </a:lnSpc>
            </a:pPr>
            <a:endParaRPr lang="en-GB" b="0" strike="noStrike" spc="-1" dirty="0">
              <a:solidFill>
                <a:srgbClr val="000000"/>
              </a:solidFill>
              <a:uFill>
                <a:solidFill>
                  <a:srgbClr val="FFFFFF"/>
                </a:solidFill>
              </a:uFill>
              <a:latin typeface="Arial"/>
            </a:endParaRPr>
          </a:p>
          <a:p>
            <a:pPr algn="ctr">
              <a:lnSpc>
                <a:spcPct val="100000"/>
              </a:lnSpc>
            </a:pPr>
            <a:r>
              <a:rPr lang="en-GB" sz="1400" b="0" strike="noStrike" spc="-1" dirty="0">
                <a:solidFill>
                  <a:srgbClr val="000000"/>
                </a:solidFill>
                <a:uFill>
                  <a:solidFill>
                    <a:srgbClr val="FFFFFF"/>
                  </a:solidFill>
                </a:uFill>
                <a:latin typeface="Calibri"/>
              </a:rPr>
              <a:t>You can get to see </a:t>
            </a:r>
            <a:endParaRPr lang="en-GB" b="0" strike="noStrike" spc="-1" dirty="0">
              <a:solidFill>
                <a:srgbClr val="000000"/>
              </a:solidFill>
              <a:uFill>
                <a:solidFill>
                  <a:srgbClr val="FFFFFF"/>
                </a:solidFill>
              </a:uFill>
              <a:latin typeface="Arial"/>
            </a:endParaRPr>
          </a:p>
          <a:p>
            <a:pPr algn="ctr">
              <a:lnSpc>
                <a:spcPct val="100000"/>
              </a:lnSpc>
            </a:pPr>
            <a:r>
              <a:rPr lang="en-GB" sz="1400" b="0" strike="noStrike" spc="-1" dirty="0">
                <a:solidFill>
                  <a:srgbClr val="000000"/>
                </a:solidFill>
                <a:uFill>
                  <a:solidFill>
                    <a:srgbClr val="FFFFFF"/>
                  </a:solidFill>
                </a:uFill>
                <a:latin typeface="Calibri"/>
              </a:rPr>
              <a:t>other people,</a:t>
            </a:r>
            <a:endParaRPr lang="en-GB" b="0" strike="noStrike" spc="-1" dirty="0">
              <a:solidFill>
                <a:srgbClr val="000000"/>
              </a:solidFill>
              <a:uFill>
                <a:solidFill>
                  <a:srgbClr val="FFFFFF"/>
                </a:solidFill>
              </a:uFill>
              <a:latin typeface="Arial"/>
            </a:endParaRPr>
          </a:p>
          <a:p>
            <a:pPr algn="ctr">
              <a:lnSpc>
                <a:spcPct val="100000"/>
              </a:lnSpc>
            </a:pPr>
            <a:r>
              <a:rPr lang="en-GB" sz="1400" b="0" strike="noStrike" spc="-1" dirty="0">
                <a:solidFill>
                  <a:srgbClr val="000000"/>
                </a:solidFill>
                <a:uFill>
                  <a:solidFill>
                    <a:srgbClr val="FFFFFF"/>
                  </a:solidFill>
                </a:uFill>
                <a:latin typeface="Calibri"/>
              </a:rPr>
              <a:t>offload decisions,</a:t>
            </a:r>
            <a:endParaRPr lang="en-GB" b="0" strike="noStrike" spc="-1" dirty="0">
              <a:solidFill>
                <a:srgbClr val="000000"/>
              </a:solidFill>
              <a:uFill>
                <a:solidFill>
                  <a:srgbClr val="FFFFFF"/>
                </a:solidFill>
              </a:uFill>
              <a:latin typeface="Arial"/>
            </a:endParaRPr>
          </a:p>
          <a:p>
            <a:pPr algn="ctr">
              <a:lnSpc>
                <a:spcPct val="100000"/>
              </a:lnSpc>
            </a:pPr>
            <a:r>
              <a:rPr lang="en-GB" sz="1400" b="0" strike="noStrike" spc="-1" dirty="0">
                <a:solidFill>
                  <a:srgbClr val="000000"/>
                </a:solidFill>
                <a:uFill>
                  <a:solidFill>
                    <a:srgbClr val="FFFFFF"/>
                  </a:solidFill>
                </a:uFill>
                <a:latin typeface="Calibri"/>
              </a:rPr>
              <a:t>feel important and</a:t>
            </a:r>
            <a:endParaRPr lang="en-GB" b="0" strike="noStrike" spc="-1" dirty="0">
              <a:solidFill>
                <a:srgbClr val="000000"/>
              </a:solidFill>
              <a:uFill>
                <a:solidFill>
                  <a:srgbClr val="FFFFFF"/>
                </a:solidFill>
              </a:uFill>
              <a:latin typeface="Arial"/>
            </a:endParaRPr>
          </a:p>
          <a:p>
            <a:pPr algn="ctr">
              <a:lnSpc>
                <a:spcPct val="100000"/>
              </a:lnSpc>
            </a:pPr>
            <a:r>
              <a:rPr lang="en-GB" sz="1400" b="0" strike="noStrike" spc="-1" dirty="0">
                <a:solidFill>
                  <a:srgbClr val="000000"/>
                </a:solidFill>
                <a:uFill>
                  <a:solidFill>
                    <a:srgbClr val="FFFFFF"/>
                  </a:solidFill>
                </a:uFill>
                <a:latin typeface="Calibri"/>
              </a:rPr>
              <a:t>impress your colleagues.</a:t>
            </a:r>
            <a:endParaRPr lang="en-GB" b="0" strike="noStrike" spc="-1" dirty="0">
              <a:solidFill>
                <a:srgbClr val="000000"/>
              </a:solidFill>
              <a:uFill>
                <a:solidFill>
                  <a:srgbClr val="FFFFFF"/>
                </a:solidFill>
              </a:uFill>
              <a:latin typeface="Arial"/>
            </a:endParaRPr>
          </a:p>
          <a:p>
            <a:pPr algn="ctr">
              <a:lnSpc>
                <a:spcPct val="100000"/>
              </a:lnSpc>
            </a:pPr>
            <a:endParaRPr lang="en-GB" b="0" strike="noStrike" spc="-1" dirty="0">
              <a:solidFill>
                <a:srgbClr val="000000"/>
              </a:solidFill>
              <a:uFill>
                <a:solidFill>
                  <a:srgbClr val="FFFFFF"/>
                </a:solidFill>
              </a:uFill>
              <a:latin typeface="Arial"/>
            </a:endParaRPr>
          </a:p>
          <a:p>
            <a:pPr algn="ctr">
              <a:lnSpc>
                <a:spcPct val="100000"/>
              </a:lnSpc>
            </a:pPr>
            <a:r>
              <a:rPr lang="en-GB" sz="1400" b="0" strike="noStrike" spc="-1" dirty="0">
                <a:solidFill>
                  <a:srgbClr val="000000"/>
                </a:solidFill>
                <a:uFill>
                  <a:solidFill>
                    <a:srgbClr val="FFFFFF"/>
                  </a:solidFill>
                </a:uFill>
                <a:latin typeface="Calibri"/>
              </a:rPr>
              <a:t>MEETINGS</a:t>
            </a:r>
            <a:endParaRPr lang="en-GB" b="0" strike="noStrike" spc="-1" dirty="0">
              <a:solidFill>
                <a:srgbClr val="000000"/>
              </a:solidFill>
              <a:uFill>
                <a:solidFill>
                  <a:srgbClr val="FFFFFF"/>
                </a:solidFill>
              </a:uFill>
              <a:latin typeface="Arial"/>
            </a:endParaRPr>
          </a:p>
          <a:p>
            <a:pPr algn="ctr">
              <a:lnSpc>
                <a:spcPct val="100000"/>
              </a:lnSpc>
            </a:pPr>
            <a:r>
              <a:rPr lang="en-GB" sz="1400" b="0" strike="noStrike" spc="-1" dirty="0">
                <a:solidFill>
                  <a:srgbClr val="000000"/>
                </a:solidFill>
                <a:uFill>
                  <a:solidFill>
                    <a:srgbClr val="FFFFFF"/>
                  </a:solidFill>
                </a:uFill>
                <a:latin typeface="Calibri"/>
              </a:rPr>
              <a:t>– the practical</a:t>
            </a:r>
            <a:endParaRPr lang="en-GB" b="0" strike="noStrike" spc="-1" dirty="0">
              <a:solidFill>
                <a:srgbClr val="000000"/>
              </a:solidFill>
              <a:uFill>
                <a:solidFill>
                  <a:srgbClr val="FFFFFF"/>
                </a:solidFill>
              </a:uFill>
              <a:latin typeface="Arial"/>
            </a:endParaRPr>
          </a:p>
          <a:p>
            <a:pPr algn="ctr">
              <a:lnSpc>
                <a:spcPct val="100000"/>
              </a:lnSpc>
            </a:pPr>
            <a:r>
              <a:rPr lang="en-GB" sz="1400" b="0" strike="noStrike" spc="-1" dirty="0">
                <a:solidFill>
                  <a:srgbClr val="000000"/>
                </a:solidFill>
                <a:uFill>
                  <a:solidFill>
                    <a:srgbClr val="FFFFFF"/>
                  </a:solidFill>
                </a:uFill>
                <a:latin typeface="Calibri"/>
              </a:rPr>
              <a:t>alternative to work!</a:t>
            </a:r>
            <a:endParaRPr lang="en-GB" b="0" strike="noStrike" spc="-1" dirty="0">
              <a:solidFill>
                <a:srgbClr val="000000"/>
              </a:solidFill>
              <a:uFill>
                <a:solidFill>
                  <a:srgbClr val="FFFFFF"/>
                </a:solidFill>
              </a:uFill>
              <a:latin typeface="Arial"/>
            </a:endParaRPr>
          </a:p>
        </p:txBody>
      </p:sp>
    </p:spTree>
    <p:extLst>
      <p:ext uri="{BB962C8B-B14F-4D97-AF65-F5344CB8AC3E}">
        <p14:creationId xmlns:p14="http://schemas.microsoft.com/office/powerpoint/2010/main" val="3049878413"/>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noProof="0" dirty="0"/>
              <a:t>Risk management</a:t>
            </a:r>
          </a:p>
        </p:txBody>
      </p:sp>
      <p:sp>
        <p:nvSpPr>
          <p:cNvPr id="4" name="Foliennummernplatzhalter 3"/>
          <p:cNvSpPr>
            <a:spLocks noGrp="1"/>
          </p:cNvSpPr>
          <p:nvPr>
            <p:ph type="sldNum" sz="quarter" idx="12"/>
          </p:nvPr>
        </p:nvSpPr>
        <p:spPr/>
        <p:txBody>
          <a:bodyPr/>
          <a:lstStyle/>
          <a:p>
            <a:fld id="{43507AEB-23B8-F142-83A3-458C56B10093}" type="slidenum">
              <a:rPr lang="en-US" smtClean="0"/>
              <a:pPr/>
              <a:t>57</a:t>
            </a:fld>
            <a:endParaRPr lang="en-US"/>
          </a:p>
        </p:txBody>
      </p:sp>
      <p:sp>
        <p:nvSpPr>
          <p:cNvPr id="6" name="Eine Ecke des Rechtecks schneiden 5"/>
          <p:cNvSpPr/>
          <p:nvPr/>
        </p:nvSpPr>
        <p:spPr>
          <a:xfrm>
            <a:off x="2895601" y="3933700"/>
            <a:ext cx="6400800" cy="1705100"/>
          </a:xfrm>
          <a:prstGeom prst="snip1Rect">
            <a:avLst/>
          </a:prstGeom>
          <a:solidFill>
            <a:schemeClr val="accent1">
              <a:lumMod val="60000"/>
              <a:lumOff val="40000"/>
              <a:alpha val="37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sp>
        <p:nvSpPr>
          <p:cNvPr id="7" name="Rechteck 6"/>
          <p:cNvSpPr/>
          <p:nvPr/>
        </p:nvSpPr>
        <p:spPr>
          <a:xfrm>
            <a:off x="2969740" y="4040795"/>
            <a:ext cx="1706246" cy="32951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Topics</a:t>
            </a:r>
          </a:p>
        </p:txBody>
      </p:sp>
      <p:sp>
        <p:nvSpPr>
          <p:cNvPr id="8" name="Rechteck 7"/>
          <p:cNvSpPr/>
          <p:nvPr/>
        </p:nvSpPr>
        <p:spPr>
          <a:xfrm>
            <a:off x="2969743" y="4448462"/>
            <a:ext cx="6233017" cy="369332"/>
          </a:xfrm>
          <a:prstGeom prst="rect">
            <a:avLst/>
          </a:prstGeom>
        </p:spPr>
        <p:txBody>
          <a:bodyPr wrap="square">
            <a:spAutoFit/>
          </a:bodyPr>
          <a:lstStyle/>
          <a:p>
            <a:r>
              <a:rPr lang="en-GB" dirty="0"/>
              <a:t>Risk and risk management, risk management process</a:t>
            </a:r>
          </a:p>
        </p:txBody>
      </p:sp>
    </p:spTree>
    <p:extLst>
      <p:ext uri="{BB962C8B-B14F-4D97-AF65-F5344CB8AC3E}">
        <p14:creationId xmlns:p14="http://schemas.microsoft.com/office/powerpoint/2010/main" val="4091372911"/>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5775274-B445-0C4E-A8B7-9DFF5E47303F}"/>
              </a:ext>
            </a:extLst>
          </p:cNvPr>
          <p:cNvSpPr>
            <a:spLocks noGrp="1"/>
          </p:cNvSpPr>
          <p:nvPr>
            <p:ph type="title"/>
          </p:nvPr>
        </p:nvSpPr>
        <p:spPr/>
        <p:txBody>
          <a:bodyPr/>
          <a:lstStyle/>
          <a:p>
            <a:r>
              <a:rPr lang="en-US" sz="3200" b="0" strike="noStrike" spc="-1" dirty="0">
                <a:solidFill>
                  <a:srgbClr val="205595"/>
                </a:solidFill>
                <a:uFill>
                  <a:solidFill>
                    <a:srgbClr val="FFFFFF"/>
                  </a:solidFill>
                </a:uFill>
                <a:latin typeface="Calibri"/>
              </a:rPr>
              <a:t>Risk and risk management</a:t>
            </a:r>
            <a:endParaRPr lang="de-DE" dirty="0"/>
          </a:p>
        </p:txBody>
      </p:sp>
      <p:sp>
        <p:nvSpPr>
          <p:cNvPr id="3" name="Inhaltsplatzhalter 2">
            <a:extLst>
              <a:ext uri="{FF2B5EF4-FFF2-40B4-BE49-F238E27FC236}">
                <a16:creationId xmlns:a16="http://schemas.microsoft.com/office/drawing/2014/main" id="{C1AEA9B0-A994-7C08-B0BC-CD1AAB1766D6}"/>
              </a:ext>
            </a:extLst>
          </p:cNvPr>
          <p:cNvSpPr>
            <a:spLocks noGrp="1"/>
          </p:cNvSpPr>
          <p:nvPr>
            <p:ph idx="1"/>
          </p:nvPr>
        </p:nvSpPr>
        <p:spPr/>
        <p:txBody>
          <a:bodyPr>
            <a:normAutofit/>
          </a:bodyPr>
          <a:lstStyle/>
          <a:p>
            <a:r>
              <a:rPr lang="en-US" dirty="0"/>
              <a:t>Risk:</a:t>
            </a:r>
          </a:p>
          <a:p>
            <a:pPr lvl="1"/>
            <a:r>
              <a:rPr lang="en-US" dirty="0"/>
              <a:t>In general: Uncertainty in achieving goals</a:t>
            </a:r>
          </a:p>
          <a:p>
            <a:pPr lvl="1"/>
            <a:r>
              <a:rPr lang="en-US" dirty="0"/>
              <a:t>In ITSM: Possible negative occurrence that would have a negative impact on the service provider’s ability to deliver agreed services to customers, or that would decrease the value generated through some service</a:t>
            </a:r>
          </a:p>
          <a:p>
            <a:r>
              <a:rPr lang="en-US" dirty="0"/>
              <a:t>Risk management:</a:t>
            </a:r>
          </a:p>
          <a:p>
            <a:pPr lvl="1"/>
            <a:r>
              <a:rPr lang="en-US" dirty="0"/>
              <a:t>Risk assessment</a:t>
            </a:r>
          </a:p>
          <a:p>
            <a:pPr lvl="1"/>
            <a:r>
              <a:rPr lang="en-US" dirty="0"/>
              <a:t>Risk treatment</a:t>
            </a:r>
          </a:p>
        </p:txBody>
      </p:sp>
      <p:sp>
        <p:nvSpPr>
          <p:cNvPr id="4" name="Foliennummernplatzhalter 3">
            <a:extLst>
              <a:ext uri="{FF2B5EF4-FFF2-40B4-BE49-F238E27FC236}">
                <a16:creationId xmlns:a16="http://schemas.microsoft.com/office/drawing/2014/main" id="{CF709A4F-1AE5-B1C9-6D52-B1DFA2FE8D1C}"/>
              </a:ext>
            </a:extLst>
          </p:cNvPr>
          <p:cNvSpPr>
            <a:spLocks noGrp="1"/>
          </p:cNvSpPr>
          <p:nvPr>
            <p:ph type="sldNum" sz="quarter" idx="12"/>
          </p:nvPr>
        </p:nvSpPr>
        <p:spPr/>
        <p:txBody>
          <a:bodyPr/>
          <a:lstStyle/>
          <a:p>
            <a:fld id="{43507AEB-23B8-F142-83A3-458C56B10093}" type="slidenum">
              <a:rPr lang="en-US" smtClean="0"/>
              <a:t>58</a:t>
            </a:fld>
            <a:endParaRPr lang="en-US"/>
          </a:p>
        </p:txBody>
      </p:sp>
    </p:spTree>
    <p:extLst>
      <p:ext uri="{BB962C8B-B14F-4D97-AF65-F5344CB8AC3E}">
        <p14:creationId xmlns:p14="http://schemas.microsoft.com/office/powerpoint/2010/main" val="2788613704"/>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5775274-B445-0C4E-A8B7-9DFF5E47303F}"/>
              </a:ext>
            </a:extLst>
          </p:cNvPr>
          <p:cNvSpPr>
            <a:spLocks noGrp="1"/>
          </p:cNvSpPr>
          <p:nvPr>
            <p:ph type="title"/>
          </p:nvPr>
        </p:nvSpPr>
        <p:spPr/>
        <p:txBody>
          <a:bodyPr/>
          <a:lstStyle/>
          <a:p>
            <a:r>
              <a:rPr lang="en-US" sz="3200" b="0" strike="noStrike" spc="-1" dirty="0">
                <a:solidFill>
                  <a:srgbClr val="205595"/>
                </a:solidFill>
                <a:uFill>
                  <a:solidFill>
                    <a:srgbClr val="FFFFFF"/>
                  </a:solidFill>
                </a:uFill>
                <a:latin typeface="Calibri"/>
              </a:rPr>
              <a:t>Risk management process</a:t>
            </a:r>
            <a:endParaRPr lang="de-DE" dirty="0"/>
          </a:p>
        </p:txBody>
      </p:sp>
      <p:sp>
        <p:nvSpPr>
          <p:cNvPr id="4" name="Foliennummernplatzhalter 3">
            <a:extLst>
              <a:ext uri="{FF2B5EF4-FFF2-40B4-BE49-F238E27FC236}">
                <a16:creationId xmlns:a16="http://schemas.microsoft.com/office/drawing/2014/main" id="{CF709A4F-1AE5-B1C9-6D52-B1DFA2FE8D1C}"/>
              </a:ext>
            </a:extLst>
          </p:cNvPr>
          <p:cNvSpPr>
            <a:spLocks noGrp="1"/>
          </p:cNvSpPr>
          <p:nvPr>
            <p:ph type="sldNum" sz="quarter" idx="12"/>
          </p:nvPr>
        </p:nvSpPr>
        <p:spPr/>
        <p:txBody>
          <a:bodyPr/>
          <a:lstStyle/>
          <a:p>
            <a:fld id="{43507AEB-23B8-F142-83A3-458C56B10093}" type="slidenum">
              <a:rPr lang="en-US" smtClean="0"/>
              <a:t>59</a:t>
            </a:fld>
            <a:endParaRPr lang="en-US"/>
          </a:p>
        </p:txBody>
      </p:sp>
      <p:sp>
        <p:nvSpPr>
          <p:cNvPr id="5" name="CustomShape 3">
            <a:extLst>
              <a:ext uri="{FF2B5EF4-FFF2-40B4-BE49-F238E27FC236}">
                <a16:creationId xmlns:a16="http://schemas.microsoft.com/office/drawing/2014/main" id="{9F1B1ABC-C3ED-CDB9-7F51-31DEF6A2BF5C}"/>
              </a:ext>
            </a:extLst>
          </p:cNvPr>
          <p:cNvSpPr/>
          <p:nvPr/>
        </p:nvSpPr>
        <p:spPr>
          <a:xfrm>
            <a:off x="1693114" y="1833480"/>
            <a:ext cx="7000560" cy="356760"/>
          </a:xfrm>
          <a:prstGeom prst="chevron">
            <a:avLst>
              <a:gd name="adj" fmla="val 50000"/>
            </a:avLst>
          </a:prstGeom>
          <a:noFill/>
          <a:ln w="28440">
            <a:solidFill>
              <a:schemeClr val="tx1"/>
            </a:solidFill>
            <a:round/>
          </a:ln>
        </p:spPr>
        <p:style>
          <a:lnRef idx="0">
            <a:scrgbClr r="0" g="0" b="0"/>
          </a:lnRef>
          <a:fillRef idx="0">
            <a:scrgbClr r="0" g="0" b="0"/>
          </a:fillRef>
          <a:effectRef idx="0">
            <a:scrgbClr r="0" g="0" b="0"/>
          </a:effectRef>
          <a:fontRef idx="minor"/>
        </p:style>
        <p:txBody>
          <a:bodyPr wrap="none" lIns="90000" tIns="46800" rIns="90000" bIns="46800" anchor="ctr"/>
          <a:lstStyle/>
          <a:p>
            <a:pPr algn="ctr">
              <a:lnSpc>
                <a:spcPct val="100000"/>
              </a:lnSpc>
            </a:pPr>
            <a:r>
              <a:rPr lang="de-DE" sz="1600" b="0" strike="noStrike" spc="-1">
                <a:solidFill>
                  <a:srgbClr val="000000"/>
                </a:solidFill>
                <a:uFill>
                  <a:solidFill>
                    <a:srgbClr val="FFFFFF"/>
                  </a:solidFill>
                </a:uFill>
                <a:latin typeface="Calibri"/>
              </a:rPr>
              <a:t>Risk management</a:t>
            </a:r>
            <a:endParaRPr lang="de-DE" sz="1800" b="0" strike="noStrike" spc="-1">
              <a:solidFill>
                <a:srgbClr val="000000"/>
              </a:solidFill>
              <a:uFill>
                <a:solidFill>
                  <a:srgbClr val="FFFFFF"/>
                </a:solidFill>
              </a:uFill>
              <a:latin typeface="Arial"/>
            </a:endParaRPr>
          </a:p>
        </p:txBody>
      </p:sp>
      <p:sp>
        <p:nvSpPr>
          <p:cNvPr id="6" name="CustomShape 4">
            <a:extLst>
              <a:ext uri="{FF2B5EF4-FFF2-40B4-BE49-F238E27FC236}">
                <a16:creationId xmlns:a16="http://schemas.microsoft.com/office/drawing/2014/main" id="{FC81C947-51EC-1263-5349-404EE77EDB9D}"/>
              </a:ext>
            </a:extLst>
          </p:cNvPr>
          <p:cNvSpPr/>
          <p:nvPr/>
        </p:nvSpPr>
        <p:spPr>
          <a:xfrm rot="5400000">
            <a:off x="2300794" y="4041000"/>
            <a:ext cx="213840" cy="1142640"/>
          </a:xfrm>
          <a:prstGeom prst="rightBrace">
            <a:avLst>
              <a:gd name="adj1" fmla="val 39576"/>
              <a:gd name="adj2" fmla="val 50000"/>
            </a:avLst>
          </a:prstGeom>
          <a:noFill/>
          <a:ln w="28440">
            <a:solidFill>
              <a:schemeClr val="tx1"/>
            </a:solidFill>
            <a:round/>
          </a:ln>
        </p:spPr>
        <p:style>
          <a:lnRef idx="0">
            <a:scrgbClr r="0" g="0" b="0"/>
          </a:lnRef>
          <a:fillRef idx="0">
            <a:scrgbClr r="0" g="0" b="0"/>
          </a:fillRef>
          <a:effectRef idx="0">
            <a:scrgbClr r="0" g="0" b="0"/>
          </a:effectRef>
          <a:fontRef idx="minor"/>
        </p:style>
        <p:txBody>
          <a:bodyPr/>
          <a:lstStyle/>
          <a:p>
            <a:endParaRPr lang="de-DE"/>
          </a:p>
        </p:txBody>
      </p:sp>
      <p:sp>
        <p:nvSpPr>
          <p:cNvPr id="7" name="CustomShape 5">
            <a:extLst>
              <a:ext uri="{FF2B5EF4-FFF2-40B4-BE49-F238E27FC236}">
                <a16:creationId xmlns:a16="http://schemas.microsoft.com/office/drawing/2014/main" id="{D948899E-E0C6-6E3C-557C-454B8226591A}"/>
              </a:ext>
            </a:extLst>
          </p:cNvPr>
          <p:cNvSpPr/>
          <p:nvPr/>
        </p:nvSpPr>
        <p:spPr>
          <a:xfrm>
            <a:off x="1693114" y="2262240"/>
            <a:ext cx="4714560" cy="356760"/>
          </a:xfrm>
          <a:prstGeom prst="chevron">
            <a:avLst>
              <a:gd name="adj" fmla="val 50000"/>
            </a:avLst>
          </a:prstGeom>
          <a:noFill/>
          <a:ln w="28440">
            <a:solidFill>
              <a:schemeClr val="tx1"/>
            </a:solidFill>
            <a:round/>
          </a:ln>
        </p:spPr>
        <p:style>
          <a:lnRef idx="0">
            <a:scrgbClr r="0" g="0" b="0"/>
          </a:lnRef>
          <a:fillRef idx="0">
            <a:scrgbClr r="0" g="0" b="0"/>
          </a:fillRef>
          <a:effectRef idx="0">
            <a:scrgbClr r="0" g="0" b="0"/>
          </a:effectRef>
          <a:fontRef idx="minor"/>
        </p:style>
        <p:txBody>
          <a:bodyPr wrap="none" lIns="90000" tIns="46800" rIns="90000" bIns="46800" anchor="ctr"/>
          <a:lstStyle/>
          <a:p>
            <a:pPr algn="ctr">
              <a:lnSpc>
                <a:spcPct val="100000"/>
              </a:lnSpc>
            </a:pPr>
            <a:r>
              <a:rPr lang="de-DE" sz="1600" b="0" strike="noStrike" spc="-1">
                <a:solidFill>
                  <a:srgbClr val="000000"/>
                </a:solidFill>
                <a:uFill>
                  <a:solidFill>
                    <a:srgbClr val="FFFFFF"/>
                  </a:solidFill>
                </a:uFill>
                <a:latin typeface="Calibri"/>
              </a:rPr>
              <a:t>Risk assessment</a:t>
            </a:r>
            <a:endParaRPr lang="de-DE" sz="1800" b="0" strike="noStrike" spc="-1">
              <a:solidFill>
                <a:srgbClr val="000000"/>
              </a:solidFill>
              <a:uFill>
                <a:solidFill>
                  <a:srgbClr val="FFFFFF"/>
                </a:solidFill>
              </a:uFill>
              <a:latin typeface="Arial"/>
            </a:endParaRPr>
          </a:p>
        </p:txBody>
      </p:sp>
      <p:sp>
        <p:nvSpPr>
          <p:cNvPr id="8" name="CustomShape 6">
            <a:extLst>
              <a:ext uri="{FF2B5EF4-FFF2-40B4-BE49-F238E27FC236}">
                <a16:creationId xmlns:a16="http://schemas.microsoft.com/office/drawing/2014/main" id="{54D425A3-8722-C8F9-FBB0-01B24C518589}"/>
              </a:ext>
            </a:extLst>
          </p:cNvPr>
          <p:cNvSpPr/>
          <p:nvPr/>
        </p:nvSpPr>
        <p:spPr>
          <a:xfrm>
            <a:off x="4550794" y="2690640"/>
            <a:ext cx="1856880" cy="356760"/>
          </a:xfrm>
          <a:prstGeom prst="chevron">
            <a:avLst>
              <a:gd name="adj" fmla="val 50000"/>
            </a:avLst>
          </a:prstGeom>
          <a:noFill/>
          <a:ln w="28440">
            <a:solidFill>
              <a:schemeClr val="tx1"/>
            </a:solidFill>
            <a:round/>
          </a:ln>
        </p:spPr>
        <p:style>
          <a:lnRef idx="0">
            <a:scrgbClr r="0" g="0" b="0"/>
          </a:lnRef>
          <a:fillRef idx="0">
            <a:scrgbClr r="0" g="0" b="0"/>
          </a:fillRef>
          <a:effectRef idx="0">
            <a:scrgbClr r="0" g="0" b="0"/>
          </a:effectRef>
          <a:fontRef idx="minor"/>
        </p:style>
        <p:txBody>
          <a:bodyPr wrap="none" lIns="90000" tIns="46800" rIns="90000" bIns="46800" anchor="ctr"/>
          <a:lstStyle/>
          <a:p>
            <a:pPr algn="ctr">
              <a:lnSpc>
                <a:spcPct val="100000"/>
              </a:lnSpc>
            </a:pPr>
            <a:r>
              <a:rPr lang="de-DE" sz="1600" b="0" strike="noStrike" spc="-1">
                <a:solidFill>
                  <a:srgbClr val="000000"/>
                </a:solidFill>
                <a:uFill>
                  <a:solidFill>
                    <a:srgbClr val="FFFFFF"/>
                  </a:solidFill>
                </a:uFill>
                <a:latin typeface="Calibri"/>
              </a:rPr>
              <a:t>Evaluation</a:t>
            </a:r>
            <a:endParaRPr lang="de-DE" sz="1800" b="0" strike="noStrike" spc="-1">
              <a:solidFill>
                <a:srgbClr val="000000"/>
              </a:solidFill>
              <a:uFill>
                <a:solidFill>
                  <a:srgbClr val="FFFFFF"/>
                </a:solidFill>
              </a:uFill>
              <a:latin typeface="Arial"/>
            </a:endParaRPr>
          </a:p>
        </p:txBody>
      </p:sp>
      <p:sp>
        <p:nvSpPr>
          <p:cNvPr id="9" name="CustomShape 7">
            <a:extLst>
              <a:ext uri="{FF2B5EF4-FFF2-40B4-BE49-F238E27FC236}">
                <a16:creationId xmlns:a16="http://schemas.microsoft.com/office/drawing/2014/main" id="{0483B456-10E3-E57F-73E2-F1CDD7F0A151}"/>
              </a:ext>
            </a:extLst>
          </p:cNvPr>
          <p:cNvSpPr/>
          <p:nvPr/>
        </p:nvSpPr>
        <p:spPr>
          <a:xfrm>
            <a:off x="1693114" y="2690640"/>
            <a:ext cx="1499760" cy="356760"/>
          </a:xfrm>
          <a:prstGeom prst="chevron">
            <a:avLst>
              <a:gd name="adj" fmla="val 50000"/>
            </a:avLst>
          </a:prstGeom>
          <a:noFill/>
          <a:ln w="28440">
            <a:solidFill>
              <a:schemeClr val="tx1"/>
            </a:solidFill>
            <a:round/>
          </a:ln>
        </p:spPr>
        <p:style>
          <a:lnRef idx="0">
            <a:scrgbClr r="0" g="0" b="0"/>
          </a:lnRef>
          <a:fillRef idx="0">
            <a:scrgbClr r="0" g="0" b="0"/>
          </a:fillRef>
          <a:effectRef idx="0">
            <a:scrgbClr r="0" g="0" b="0"/>
          </a:effectRef>
          <a:fontRef idx="minor"/>
        </p:style>
        <p:txBody>
          <a:bodyPr wrap="none" lIns="90000" tIns="46800" rIns="90000" bIns="46800" anchor="ctr"/>
          <a:lstStyle/>
          <a:p>
            <a:pPr algn="ctr">
              <a:lnSpc>
                <a:spcPct val="100000"/>
              </a:lnSpc>
            </a:pPr>
            <a:r>
              <a:rPr lang="de-DE" sz="1600" b="0" strike="noStrike" spc="-1">
                <a:solidFill>
                  <a:srgbClr val="000000"/>
                </a:solidFill>
                <a:uFill>
                  <a:solidFill>
                    <a:srgbClr val="FFFFFF"/>
                  </a:solidFill>
                </a:uFill>
                <a:latin typeface="Calibri"/>
              </a:rPr>
              <a:t>Identification</a:t>
            </a:r>
            <a:endParaRPr lang="de-DE" sz="1800" b="0" strike="noStrike" spc="-1">
              <a:solidFill>
                <a:srgbClr val="000000"/>
              </a:solidFill>
              <a:uFill>
                <a:solidFill>
                  <a:srgbClr val="FFFFFF"/>
                </a:solidFill>
              </a:uFill>
              <a:latin typeface="Arial"/>
            </a:endParaRPr>
          </a:p>
        </p:txBody>
      </p:sp>
      <p:sp>
        <p:nvSpPr>
          <p:cNvPr id="10" name="CustomShape 8">
            <a:extLst>
              <a:ext uri="{FF2B5EF4-FFF2-40B4-BE49-F238E27FC236}">
                <a16:creationId xmlns:a16="http://schemas.microsoft.com/office/drawing/2014/main" id="{9600958F-25BE-1C67-8BED-3EDCDB28CF4D}"/>
              </a:ext>
            </a:extLst>
          </p:cNvPr>
          <p:cNvSpPr/>
          <p:nvPr/>
        </p:nvSpPr>
        <p:spPr>
          <a:xfrm>
            <a:off x="3121954" y="2690640"/>
            <a:ext cx="1499760" cy="356760"/>
          </a:xfrm>
          <a:prstGeom prst="chevron">
            <a:avLst>
              <a:gd name="adj" fmla="val 50000"/>
            </a:avLst>
          </a:prstGeom>
          <a:noFill/>
          <a:ln w="28440">
            <a:solidFill>
              <a:schemeClr val="tx1"/>
            </a:solidFill>
            <a:round/>
          </a:ln>
        </p:spPr>
        <p:style>
          <a:lnRef idx="0">
            <a:scrgbClr r="0" g="0" b="0"/>
          </a:lnRef>
          <a:fillRef idx="0">
            <a:scrgbClr r="0" g="0" b="0"/>
          </a:fillRef>
          <a:effectRef idx="0">
            <a:scrgbClr r="0" g="0" b="0"/>
          </a:effectRef>
          <a:fontRef idx="minor"/>
        </p:style>
        <p:txBody>
          <a:bodyPr wrap="none" lIns="90000" tIns="46800" rIns="90000" bIns="46800" anchor="ctr"/>
          <a:lstStyle/>
          <a:p>
            <a:pPr algn="ctr">
              <a:lnSpc>
                <a:spcPct val="100000"/>
              </a:lnSpc>
            </a:pPr>
            <a:r>
              <a:rPr lang="de-DE" sz="1600" b="0" strike="noStrike" spc="-1">
                <a:solidFill>
                  <a:srgbClr val="000000"/>
                </a:solidFill>
                <a:uFill>
                  <a:solidFill>
                    <a:srgbClr val="FFFFFF"/>
                  </a:solidFill>
                </a:uFill>
                <a:latin typeface="Calibri"/>
              </a:rPr>
              <a:t>Analysis</a:t>
            </a:r>
            <a:endParaRPr lang="de-DE" sz="1800" b="0" strike="noStrike" spc="-1">
              <a:solidFill>
                <a:srgbClr val="000000"/>
              </a:solidFill>
              <a:uFill>
                <a:solidFill>
                  <a:srgbClr val="FFFFFF"/>
                </a:solidFill>
              </a:uFill>
              <a:latin typeface="Arial"/>
            </a:endParaRPr>
          </a:p>
        </p:txBody>
      </p:sp>
      <p:sp>
        <p:nvSpPr>
          <p:cNvPr id="11" name="CustomShape 9">
            <a:extLst>
              <a:ext uri="{FF2B5EF4-FFF2-40B4-BE49-F238E27FC236}">
                <a16:creationId xmlns:a16="http://schemas.microsoft.com/office/drawing/2014/main" id="{C3C6BE53-466E-54E3-9002-74C18BFA6B51}"/>
              </a:ext>
            </a:extLst>
          </p:cNvPr>
          <p:cNvSpPr/>
          <p:nvPr/>
        </p:nvSpPr>
        <p:spPr>
          <a:xfrm>
            <a:off x="5050834" y="3219480"/>
            <a:ext cx="928440" cy="1071360"/>
          </a:xfrm>
          <a:prstGeom prst="foldedCorner">
            <a:avLst>
              <a:gd name="adj" fmla="val 16667"/>
            </a:avLst>
          </a:prstGeom>
          <a:solidFill>
            <a:schemeClr val="bg1"/>
          </a:solidFill>
          <a:ln w="28440">
            <a:solidFill>
              <a:schemeClr val="tx1"/>
            </a:solidFill>
            <a:round/>
          </a:ln>
        </p:spPr>
        <p:style>
          <a:lnRef idx="0">
            <a:scrgbClr r="0" g="0" b="0"/>
          </a:lnRef>
          <a:fillRef idx="0">
            <a:scrgbClr r="0" g="0" b="0"/>
          </a:fillRef>
          <a:effectRef idx="0">
            <a:scrgbClr r="0" g="0" b="0"/>
          </a:effectRef>
          <a:fontRef idx="minor"/>
        </p:style>
        <p:txBody>
          <a:bodyPr lIns="90000" tIns="46800" rIns="90000" bIns="46800"/>
          <a:lstStyle/>
          <a:p>
            <a:pPr algn="ctr">
              <a:lnSpc>
                <a:spcPct val="100000"/>
              </a:lnSpc>
            </a:pPr>
            <a:r>
              <a:rPr lang="de-DE" sz="1600" b="0" strike="noStrike" spc="-1">
                <a:solidFill>
                  <a:srgbClr val="000000"/>
                </a:solidFill>
                <a:uFill>
                  <a:solidFill>
                    <a:srgbClr val="FFFFFF"/>
                  </a:solidFill>
                </a:uFill>
                <a:latin typeface="Calibri"/>
              </a:rPr>
              <a:t>Risk accep-tance criteria</a:t>
            </a:r>
            <a:endParaRPr lang="de-DE" sz="1800" b="0" strike="noStrike" spc="-1">
              <a:solidFill>
                <a:srgbClr val="000000"/>
              </a:solidFill>
              <a:uFill>
                <a:solidFill>
                  <a:srgbClr val="FFFFFF"/>
                </a:solidFill>
              </a:uFill>
              <a:latin typeface="Arial"/>
            </a:endParaRPr>
          </a:p>
        </p:txBody>
      </p:sp>
      <p:sp>
        <p:nvSpPr>
          <p:cNvPr id="12" name="CustomShape 10">
            <a:extLst>
              <a:ext uri="{FF2B5EF4-FFF2-40B4-BE49-F238E27FC236}">
                <a16:creationId xmlns:a16="http://schemas.microsoft.com/office/drawing/2014/main" id="{E817C0F1-DF27-3230-5E57-48DD10AA2369}"/>
              </a:ext>
            </a:extLst>
          </p:cNvPr>
          <p:cNvSpPr/>
          <p:nvPr/>
        </p:nvSpPr>
        <p:spPr>
          <a:xfrm>
            <a:off x="1978954" y="3290760"/>
            <a:ext cx="928440" cy="571320"/>
          </a:xfrm>
          <a:prstGeom prst="cloud">
            <a:avLst/>
          </a:prstGeom>
          <a:solidFill>
            <a:schemeClr val="bg1"/>
          </a:solidFill>
          <a:ln w="28440">
            <a:solidFill>
              <a:schemeClr val="tx1"/>
            </a:solidFill>
            <a:round/>
          </a:ln>
        </p:spPr>
        <p:style>
          <a:lnRef idx="0">
            <a:scrgbClr r="0" g="0" b="0"/>
          </a:lnRef>
          <a:fillRef idx="0">
            <a:scrgbClr r="0" g="0" b="0"/>
          </a:fillRef>
          <a:effectRef idx="0">
            <a:scrgbClr r="0" g="0" b="0"/>
          </a:effectRef>
          <a:fontRef idx="minor"/>
        </p:style>
        <p:txBody>
          <a:bodyPr/>
          <a:lstStyle/>
          <a:p>
            <a:endParaRPr lang="de-DE"/>
          </a:p>
        </p:txBody>
      </p:sp>
      <p:sp>
        <p:nvSpPr>
          <p:cNvPr id="13" name="CustomShape 11">
            <a:extLst>
              <a:ext uri="{FF2B5EF4-FFF2-40B4-BE49-F238E27FC236}">
                <a16:creationId xmlns:a16="http://schemas.microsoft.com/office/drawing/2014/main" id="{4F6969A8-9EE8-E33E-1B89-6950874C12D4}"/>
              </a:ext>
            </a:extLst>
          </p:cNvPr>
          <p:cNvSpPr/>
          <p:nvPr/>
        </p:nvSpPr>
        <p:spPr>
          <a:xfrm>
            <a:off x="1854754" y="3849120"/>
            <a:ext cx="1150200" cy="577080"/>
          </a:xfrm>
          <a:prstGeom prst="rect">
            <a:avLst/>
          </a:prstGeom>
          <a:noFill/>
          <a:ln>
            <a:noFill/>
          </a:ln>
        </p:spPr>
        <p:style>
          <a:lnRef idx="0">
            <a:scrgbClr r="0" g="0" b="0"/>
          </a:lnRef>
          <a:fillRef idx="0">
            <a:scrgbClr r="0" g="0" b="0"/>
          </a:fillRef>
          <a:effectRef idx="0">
            <a:scrgbClr r="0" g="0" b="0"/>
          </a:effectRef>
          <a:fontRef idx="minor"/>
        </p:style>
        <p:txBody>
          <a:bodyPr wrap="none" lIns="90000" tIns="45000" rIns="90000" bIns="45000"/>
          <a:lstStyle/>
          <a:p>
            <a:pPr algn="ctr">
              <a:lnSpc>
                <a:spcPct val="100000"/>
              </a:lnSpc>
            </a:pPr>
            <a:r>
              <a:rPr lang="de-DE" sz="1600" b="0" strike="noStrike" spc="-1">
                <a:solidFill>
                  <a:srgbClr val="000000"/>
                </a:solidFill>
                <a:uFill>
                  <a:solidFill>
                    <a:srgbClr val="FFFFFF"/>
                  </a:solidFill>
                </a:uFill>
                <a:latin typeface="Calibri"/>
              </a:rPr>
              <a:t>Sources of</a:t>
            </a:r>
            <a:endParaRPr lang="de-DE" sz="1800" b="0" strike="noStrike" spc="-1">
              <a:solidFill>
                <a:srgbClr val="000000"/>
              </a:solidFill>
              <a:uFill>
                <a:solidFill>
                  <a:srgbClr val="FFFFFF"/>
                </a:solidFill>
              </a:uFill>
              <a:latin typeface="Arial"/>
            </a:endParaRPr>
          </a:p>
          <a:p>
            <a:pPr algn="ctr">
              <a:lnSpc>
                <a:spcPct val="100000"/>
              </a:lnSpc>
            </a:pPr>
            <a:r>
              <a:rPr lang="de-DE" sz="1600" b="0" strike="noStrike" spc="-1">
                <a:solidFill>
                  <a:srgbClr val="000000"/>
                </a:solidFill>
                <a:uFill>
                  <a:solidFill>
                    <a:srgbClr val="FFFFFF"/>
                  </a:solidFill>
                </a:uFill>
                <a:latin typeface="Calibri"/>
              </a:rPr>
              <a:t>information</a:t>
            </a:r>
            <a:endParaRPr lang="de-DE" sz="1800" b="0" strike="noStrike" spc="-1">
              <a:solidFill>
                <a:srgbClr val="000000"/>
              </a:solidFill>
              <a:uFill>
                <a:solidFill>
                  <a:srgbClr val="FFFFFF"/>
                </a:solidFill>
              </a:uFill>
              <a:latin typeface="Arial"/>
            </a:endParaRPr>
          </a:p>
        </p:txBody>
      </p:sp>
      <p:sp>
        <p:nvSpPr>
          <p:cNvPr id="14" name="CustomShape 12">
            <a:extLst>
              <a:ext uri="{FF2B5EF4-FFF2-40B4-BE49-F238E27FC236}">
                <a16:creationId xmlns:a16="http://schemas.microsoft.com/office/drawing/2014/main" id="{EF932A3E-5B9B-31F1-449C-6733C6E5FB45}"/>
              </a:ext>
            </a:extLst>
          </p:cNvPr>
          <p:cNvSpPr/>
          <p:nvPr/>
        </p:nvSpPr>
        <p:spPr>
          <a:xfrm>
            <a:off x="3121954" y="5146560"/>
            <a:ext cx="285480" cy="1080"/>
          </a:xfrm>
          <a:custGeom>
            <a:avLst/>
            <a:gdLst/>
            <a:ahLst/>
            <a:cxnLst/>
            <a:rect l="l" t="t" r="r" b="b"/>
            <a:pathLst>
              <a:path w="21600" h="21600">
                <a:moveTo>
                  <a:pt x="0" y="0"/>
                </a:moveTo>
                <a:lnTo>
                  <a:pt x="21600" y="21600"/>
                </a:lnTo>
              </a:path>
            </a:pathLst>
          </a:custGeom>
          <a:solidFill>
            <a:srgbClr val="FFFF99"/>
          </a:solidFill>
          <a:ln w="28440">
            <a:solidFill>
              <a:schemeClr val="tx1"/>
            </a:solidFill>
            <a:round/>
            <a:tailEnd type="arrow" w="med" len="med"/>
          </a:ln>
        </p:spPr>
        <p:style>
          <a:lnRef idx="0">
            <a:scrgbClr r="0" g="0" b="0"/>
          </a:lnRef>
          <a:fillRef idx="0">
            <a:scrgbClr r="0" g="0" b="0"/>
          </a:fillRef>
          <a:effectRef idx="0">
            <a:scrgbClr r="0" g="0" b="0"/>
          </a:effectRef>
          <a:fontRef idx="minor"/>
        </p:style>
        <p:txBody>
          <a:bodyPr/>
          <a:lstStyle/>
          <a:p>
            <a:endParaRPr lang="de-DE"/>
          </a:p>
        </p:txBody>
      </p:sp>
      <p:sp>
        <p:nvSpPr>
          <p:cNvPr id="15" name="CustomShape 13">
            <a:extLst>
              <a:ext uri="{FF2B5EF4-FFF2-40B4-BE49-F238E27FC236}">
                <a16:creationId xmlns:a16="http://schemas.microsoft.com/office/drawing/2014/main" id="{38722DAB-B160-E53A-FFD5-334EAD89A8BE}"/>
              </a:ext>
            </a:extLst>
          </p:cNvPr>
          <p:cNvSpPr/>
          <p:nvPr/>
        </p:nvSpPr>
        <p:spPr>
          <a:xfrm rot="5400000">
            <a:off x="5372674" y="4041000"/>
            <a:ext cx="213840" cy="1142640"/>
          </a:xfrm>
          <a:prstGeom prst="rightBrace">
            <a:avLst>
              <a:gd name="adj1" fmla="val 39576"/>
              <a:gd name="adj2" fmla="val 50000"/>
            </a:avLst>
          </a:prstGeom>
          <a:noFill/>
          <a:ln w="28440">
            <a:solidFill>
              <a:schemeClr val="tx1"/>
            </a:solidFill>
            <a:round/>
          </a:ln>
        </p:spPr>
        <p:style>
          <a:lnRef idx="0">
            <a:scrgbClr r="0" g="0" b="0"/>
          </a:lnRef>
          <a:fillRef idx="0">
            <a:scrgbClr r="0" g="0" b="0"/>
          </a:fillRef>
          <a:effectRef idx="0">
            <a:scrgbClr r="0" g="0" b="0"/>
          </a:effectRef>
          <a:fontRef idx="minor"/>
        </p:style>
        <p:txBody>
          <a:bodyPr/>
          <a:lstStyle/>
          <a:p>
            <a:endParaRPr lang="de-DE"/>
          </a:p>
        </p:txBody>
      </p:sp>
      <p:sp>
        <p:nvSpPr>
          <p:cNvPr id="16" name="CustomShape 14">
            <a:extLst>
              <a:ext uri="{FF2B5EF4-FFF2-40B4-BE49-F238E27FC236}">
                <a16:creationId xmlns:a16="http://schemas.microsoft.com/office/drawing/2014/main" id="{63D9477F-E837-7B7E-723D-AAD38640C5FB}"/>
              </a:ext>
            </a:extLst>
          </p:cNvPr>
          <p:cNvSpPr/>
          <p:nvPr/>
        </p:nvSpPr>
        <p:spPr>
          <a:xfrm rot="16200000">
            <a:off x="2890114" y="4023360"/>
            <a:ext cx="2010960" cy="820080"/>
          </a:xfrm>
          <a:prstGeom prst="rect">
            <a:avLst/>
          </a:prstGeom>
          <a:noFill/>
          <a:ln>
            <a:noFill/>
          </a:ln>
        </p:spPr>
        <p:style>
          <a:lnRef idx="0">
            <a:scrgbClr r="0" g="0" b="0"/>
          </a:lnRef>
          <a:fillRef idx="0">
            <a:scrgbClr r="0" g="0" b="0"/>
          </a:fillRef>
          <a:effectRef idx="0">
            <a:scrgbClr r="0" g="0" b="0"/>
          </a:effectRef>
          <a:fontRef idx="minor"/>
        </p:style>
        <p:txBody>
          <a:bodyPr wrap="none" lIns="90000" tIns="45000" rIns="90000" bIns="45000"/>
          <a:lstStyle/>
          <a:p>
            <a:pPr algn="ctr">
              <a:lnSpc>
                <a:spcPct val="100000"/>
              </a:lnSpc>
            </a:pPr>
            <a:r>
              <a:rPr lang="de-DE" sz="1600" b="0" strike="noStrike" spc="-1">
                <a:solidFill>
                  <a:srgbClr val="000000"/>
                </a:solidFill>
                <a:uFill>
                  <a:solidFill>
                    <a:srgbClr val="FFFFFF"/>
                  </a:solidFill>
                </a:uFill>
                <a:latin typeface="Calibri"/>
              </a:rPr>
              <a:t>Probability?</a:t>
            </a:r>
            <a:endParaRPr lang="de-DE" sz="1800" b="0" strike="noStrike" spc="-1">
              <a:solidFill>
                <a:srgbClr val="000000"/>
              </a:solidFill>
              <a:uFill>
                <a:solidFill>
                  <a:srgbClr val="FFFFFF"/>
                </a:solidFill>
              </a:uFill>
              <a:latin typeface="Arial"/>
            </a:endParaRPr>
          </a:p>
          <a:p>
            <a:pPr algn="ctr">
              <a:lnSpc>
                <a:spcPct val="100000"/>
              </a:lnSpc>
            </a:pPr>
            <a:r>
              <a:rPr lang="de-DE" sz="1600" b="0" strike="noStrike" spc="-1">
                <a:solidFill>
                  <a:srgbClr val="000000"/>
                </a:solidFill>
                <a:uFill>
                  <a:solidFill>
                    <a:srgbClr val="FFFFFF"/>
                  </a:solidFill>
                </a:uFill>
                <a:latin typeface="Calibri"/>
              </a:rPr>
              <a:t>Impact?</a:t>
            </a:r>
            <a:endParaRPr lang="de-DE" sz="1800" b="0" strike="noStrike" spc="-1">
              <a:solidFill>
                <a:srgbClr val="000000"/>
              </a:solidFill>
              <a:uFill>
                <a:solidFill>
                  <a:srgbClr val="FFFFFF"/>
                </a:solidFill>
              </a:uFill>
              <a:latin typeface="Arial"/>
            </a:endParaRPr>
          </a:p>
          <a:p>
            <a:pPr algn="ctr">
              <a:lnSpc>
                <a:spcPct val="100000"/>
              </a:lnSpc>
            </a:pPr>
            <a:r>
              <a:rPr lang="de-DE" sz="1600" b="0" strike="noStrike" spc="-1">
                <a:solidFill>
                  <a:srgbClr val="000000"/>
                </a:solidFill>
                <a:uFill>
                  <a:solidFill>
                    <a:srgbClr val="FFFFFF"/>
                  </a:solidFill>
                </a:uFill>
                <a:latin typeface="Calibri"/>
              </a:rPr>
              <a:t>Resulting level of risk?</a:t>
            </a:r>
            <a:endParaRPr lang="de-DE" sz="1800" b="0" strike="noStrike" spc="-1">
              <a:solidFill>
                <a:srgbClr val="000000"/>
              </a:solidFill>
              <a:uFill>
                <a:solidFill>
                  <a:srgbClr val="FFFFFF"/>
                </a:solidFill>
              </a:uFill>
              <a:latin typeface="Arial"/>
            </a:endParaRPr>
          </a:p>
        </p:txBody>
      </p:sp>
      <p:sp>
        <p:nvSpPr>
          <p:cNvPr id="17" name="CustomShape 15">
            <a:extLst>
              <a:ext uri="{FF2B5EF4-FFF2-40B4-BE49-F238E27FC236}">
                <a16:creationId xmlns:a16="http://schemas.microsoft.com/office/drawing/2014/main" id="{600C6B19-BCC4-0F5C-3B14-9D3C47F10EB5}"/>
              </a:ext>
            </a:extLst>
          </p:cNvPr>
          <p:cNvSpPr/>
          <p:nvPr/>
        </p:nvSpPr>
        <p:spPr>
          <a:xfrm>
            <a:off x="4407874" y="5148360"/>
            <a:ext cx="285480" cy="1080"/>
          </a:xfrm>
          <a:custGeom>
            <a:avLst/>
            <a:gdLst/>
            <a:ahLst/>
            <a:cxnLst/>
            <a:rect l="l" t="t" r="r" b="b"/>
            <a:pathLst>
              <a:path w="21600" h="21600">
                <a:moveTo>
                  <a:pt x="0" y="0"/>
                </a:moveTo>
                <a:lnTo>
                  <a:pt x="21600" y="21600"/>
                </a:lnTo>
              </a:path>
            </a:pathLst>
          </a:custGeom>
          <a:solidFill>
            <a:srgbClr val="FFFF99"/>
          </a:solidFill>
          <a:ln w="28440">
            <a:solidFill>
              <a:schemeClr val="tx1"/>
            </a:solidFill>
            <a:round/>
            <a:tailEnd type="arrow" w="med" len="med"/>
          </a:ln>
        </p:spPr>
        <p:style>
          <a:lnRef idx="0">
            <a:scrgbClr r="0" g="0" b="0"/>
          </a:lnRef>
          <a:fillRef idx="0">
            <a:scrgbClr r="0" g="0" b="0"/>
          </a:fillRef>
          <a:effectRef idx="0">
            <a:scrgbClr r="0" g="0" b="0"/>
          </a:effectRef>
          <a:fontRef idx="minor"/>
        </p:style>
        <p:txBody>
          <a:bodyPr/>
          <a:lstStyle/>
          <a:p>
            <a:endParaRPr lang="de-DE"/>
          </a:p>
        </p:txBody>
      </p:sp>
      <p:sp>
        <p:nvSpPr>
          <p:cNvPr id="18" name="CustomShape 16">
            <a:extLst>
              <a:ext uri="{FF2B5EF4-FFF2-40B4-BE49-F238E27FC236}">
                <a16:creationId xmlns:a16="http://schemas.microsoft.com/office/drawing/2014/main" id="{F28EC45C-20FA-3070-A8A8-9ACBFD487B33}"/>
              </a:ext>
            </a:extLst>
          </p:cNvPr>
          <p:cNvSpPr/>
          <p:nvPr/>
        </p:nvSpPr>
        <p:spPr>
          <a:xfrm>
            <a:off x="4894954" y="4982760"/>
            <a:ext cx="1186920" cy="333720"/>
          </a:xfrm>
          <a:prstGeom prst="rect">
            <a:avLst/>
          </a:prstGeom>
          <a:noFill/>
          <a:ln>
            <a:noFill/>
          </a:ln>
        </p:spPr>
        <p:style>
          <a:lnRef idx="0">
            <a:scrgbClr r="0" g="0" b="0"/>
          </a:lnRef>
          <a:fillRef idx="0">
            <a:scrgbClr r="0" g="0" b="0"/>
          </a:fillRef>
          <a:effectRef idx="0">
            <a:scrgbClr r="0" g="0" b="0"/>
          </a:effectRef>
          <a:fontRef idx="minor"/>
        </p:style>
        <p:txBody>
          <a:bodyPr wrap="none" lIns="90000" tIns="45000" rIns="90000" bIns="45000"/>
          <a:lstStyle/>
          <a:p>
            <a:pPr algn="ctr">
              <a:lnSpc>
                <a:spcPct val="100000"/>
              </a:lnSpc>
            </a:pPr>
            <a:r>
              <a:rPr lang="de-DE" sz="1600" b="0" strike="noStrike" spc="-1">
                <a:solidFill>
                  <a:srgbClr val="000000"/>
                </a:solidFill>
                <a:uFill>
                  <a:solidFill>
                    <a:srgbClr val="FFFFFF"/>
                  </a:solidFill>
                </a:uFill>
                <a:latin typeface="Calibri"/>
              </a:rPr>
              <a:t>Acceptable?</a:t>
            </a:r>
            <a:endParaRPr lang="de-DE" sz="1800" b="0" strike="noStrike" spc="-1">
              <a:solidFill>
                <a:srgbClr val="000000"/>
              </a:solidFill>
              <a:uFill>
                <a:solidFill>
                  <a:srgbClr val="FFFFFF"/>
                </a:solidFill>
              </a:uFill>
              <a:latin typeface="Arial"/>
            </a:endParaRPr>
          </a:p>
        </p:txBody>
      </p:sp>
      <p:sp>
        <p:nvSpPr>
          <p:cNvPr id="19" name="CustomShape 17">
            <a:extLst>
              <a:ext uri="{FF2B5EF4-FFF2-40B4-BE49-F238E27FC236}">
                <a16:creationId xmlns:a16="http://schemas.microsoft.com/office/drawing/2014/main" id="{4E531C30-ACCB-0BD6-237E-FCB4D7A350B4}"/>
              </a:ext>
            </a:extLst>
          </p:cNvPr>
          <p:cNvSpPr/>
          <p:nvPr/>
        </p:nvSpPr>
        <p:spPr>
          <a:xfrm rot="5400000" flipH="1" flipV="1">
            <a:off x="6193114" y="4822200"/>
            <a:ext cx="285480" cy="285480"/>
          </a:xfrm>
          <a:custGeom>
            <a:avLst/>
            <a:gdLst/>
            <a:ahLst/>
            <a:cxnLst/>
            <a:rect l="l" t="t" r="r" b="b"/>
            <a:pathLst>
              <a:path w="21600" h="21600">
                <a:moveTo>
                  <a:pt x="0" y="0"/>
                </a:moveTo>
                <a:lnTo>
                  <a:pt x="21600" y="21600"/>
                </a:lnTo>
              </a:path>
            </a:pathLst>
          </a:custGeom>
          <a:solidFill>
            <a:srgbClr val="FFFF99"/>
          </a:solidFill>
          <a:ln w="28440">
            <a:solidFill>
              <a:schemeClr val="tx1"/>
            </a:solidFill>
            <a:round/>
            <a:tailEnd type="arrow" w="med" len="med"/>
          </a:ln>
        </p:spPr>
        <p:style>
          <a:lnRef idx="0">
            <a:scrgbClr r="0" g="0" b="0"/>
          </a:lnRef>
          <a:fillRef idx="0">
            <a:scrgbClr r="0" g="0" b="0"/>
          </a:fillRef>
          <a:effectRef idx="0">
            <a:scrgbClr r="0" g="0" b="0"/>
          </a:effectRef>
          <a:fontRef idx="minor"/>
        </p:style>
        <p:txBody>
          <a:bodyPr/>
          <a:lstStyle/>
          <a:p>
            <a:endParaRPr lang="de-DE"/>
          </a:p>
        </p:txBody>
      </p:sp>
      <p:sp>
        <p:nvSpPr>
          <p:cNvPr id="20" name="CustomShape 18">
            <a:extLst>
              <a:ext uri="{FF2B5EF4-FFF2-40B4-BE49-F238E27FC236}">
                <a16:creationId xmlns:a16="http://schemas.microsoft.com/office/drawing/2014/main" id="{0BE5A41B-CDFF-CEBD-8638-5629112FC8B9}"/>
              </a:ext>
            </a:extLst>
          </p:cNvPr>
          <p:cNvSpPr/>
          <p:nvPr/>
        </p:nvSpPr>
        <p:spPr>
          <a:xfrm>
            <a:off x="6622234" y="5796000"/>
            <a:ext cx="2071440" cy="356760"/>
          </a:xfrm>
          <a:prstGeom prst="chevron">
            <a:avLst>
              <a:gd name="adj" fmla="val 50000"/>
            </a:avLst>
          </a:prstGeom>
          <a:noFill/>
          <a:ln w="28440">
            <a:solidFill>
              <a:schemeClr val="tx1"/>
            </a:solidFill>
            <a:round/>
          </a:ln>
        </p:spPr>
        <p:style>
          <a:lnRef idx="0">
            <a:scrgbClr r="0" g="0" b="0"/>
          </a:lnRef>
          <a:fillRef idx="0">
            <a:scrgbClr r="0" g="0" b="0"/>
          </a:fillRef>
          <a:effectRef idx="0">
            <a:scrgbClr r="0" g="0" b="0"/>
          </a:effectRef>
          <a:fontRef idx="minor"/>
        </p:style>
        <p:txBody>
          <a:bodyPr wrap="none" lIns="90000" tIns="46800" rIns="90000" bIns="46800" anchor="ctr"/>
          <a:lstStyle/>
          <a:p>
            <a:pPr algn="ctr">
              <a:lnSpc>
                <a:spcPct val="100000"/>
              </a:lnSpc>
            </a:pPr>
            <a:r>
              <a:rPr lang="de-DE" sz="1600" b="0" strike="noStrike" spc="-1">
                <a:solidFill>
                  <a:srgbClr val="000000"/>
                </a:solidFill>
                <a:uFill>
                  <a:solidFill>
                    <a:srgbClr val="FFFFFF"/>
                  </a:solidFill>
                </a:uFill>
                <a:latin typeface="Calibri"/>
              </a:rPr>
              <a:t>Risk modification</a:t>
            </a:r>
            <a:endParaRPr lang="de-DE" sz="1800" b="0" strike="noStrike" spc="-1">
              <a:solidFill>
                <a:srgbClr val="000000"/>
              </a:solidFill>
              <a:uFill>
                <a:solidFill>
                  <a:srgbClr val="FFFFFF"/>
                </a:solidFill>
              </a:uFill>
              <a:latin typeface="Arial"/>
            </a:endParaRPr>
          </a:p>
        </p:txBody>
      </p:sp>
      <p:sp>
        <p:nvSpPr>
          <p:cNvPr id="21" name="CustomShape 19">
            <a:extLst>
              <a:ext uri="{FF2B5EF4-FFF2-40B4-BE49-F238E27FC236}">
                <a16:creationId xmlns:a16="http://schemas.microsoft.com/office/drawing/2014/main" id="{16A8EDBD-BFA2-C0AE-DB7B-FCD22F2BFBA3}"/>
              </a:ext>
            </a:extLst>
          </p:cNvPr>
          <p:cNvSpPr/>
          <p:nvPr/>
        </p:nvSpPr>
        <p:spPr>
          <a:xfrm>
            <a:off x="6622234" y="4384440"/>
            <a:ext cx="2071440" cy="620640"/>
          </a:xfrm>
          <a:prstGeom prst="chevron">
            <a:avLst>
              <a:gd name="adj" fmla="val 50000"/>
            </a:avLst>
          </a:prstGeom>
          <a:noFill/>
          <a:ln w="28440">
            <a:solidFill>
              <a:schemeClr val="tx1"/>
            </a:solidFill>
            <a:round/>
          </a:ln>
        </p:spPr>
        <p:style>
          <a:lnRef idx="0">
            <a:scrgbClr r="0" g="0" b="0"/>
          </a:lnRef>
          <a:fillRef idx="0">
            <a:scrgbClr r="0" g="0" b="0"/>
          </a:fillRef>
          <a:effectRef idx="0">
            <a:scrgbClr r="0" g="0" b="0"/>
          </a:effectRef>
          <a:fontRef idx="minor"/>
        </p:style>
        <p:txBody>
          <a:bodyPr wrap="none" lIns="90000" tIns="46800" rIns="90000" bIns="46800" anchor="ctr"/>
          <a:lstStyle/>
          <a:p>
            <a:pPr algn="ctr">
              <a:lnSpc>
                <a:spcPct val="100000"/>
              </a:lnSpc>
            </a:pPr>
            <a:r>
              <a:rPr lang="de-DE" sz="1600" b="0" strike="noStrike" spc="-1" dirty="0">
                <a:solidFill>
                  <a:srgbClr val="000000"/>
                </a:solidFill>
                <a:uFill>
                  <a:solidFill>
                    <a:srgbClr val="FFFFFF"/>
                  </a:solidFill>
                </a:uFill>
                <a:latin typeface="Calibri"/>
              </a:rPr>
              <a:t>Risk </a:t>
            </a:r>
            <a:r>
              <a:rPr lang="de-DE" sz="1600" b="0" strike="noStrike" spc="-1" dirty="0" err="1">
                <a:solidFill>
                  <a:srgbClr val="000000"/>
                </a:solidFill>
                <a:uFill>
                  <a:solidFill>
                    <a:srgbClr val="FFFFFF"/>
                  </a:solidFill>
                </a:uFill>
                <a:latin typeface="Calibri"/>
              </a:rPr>
              <a:t>acceptance</a:t>
            </a:r>
            <a:endParaRPr lang="de-DE" sz="1800" b="0" strike="noStrike" spc="-1" dirty="0">
              <a:solidFill>
                <a:srgbClr val="000000"/>
              </a:solidFill>
              <a:uFill>
                <a:solidFill>
                  <a:srgbClr val="FFFFFF"/>
                </a:solidFill>
              </a:uFill>
              <a:latin typeface="Arial"/>
            </a:endParaRPr>
          </a:p>
          <a:p>
            <a:pPr algn="ctr">
              <a:lnSpc>
                <a:spcPct val="100000"/>
              </a:lnSpc>
            </a:pPr>
            <a:r>
              <a:rPr lang="de-DE" sz="1600" b="0" strike="noStrike" spc="-1" dirty="0">
                <a:solidFill>
                  <a:srgbClr val="000000"/>
                </a:solidFill>
                <a:uFill>
                  <a:solidFill>
                    <a:srgbClr val="FFFFFF"/>
                  </a:solidFill>
                </a:uFill>
                <a:latin typeface="Calibri"/>
              </a:rPr>
              <a:t>(</a:t>
            </a:r>
            <a:r>
              <a:rPr lang="de-DE" sz="1600" b="0" strike="noStrike" spc="-1" dirty="0" err="1">
                <a:solidFill>
                  <a:srgbClr val="000000"/>
                </a:solidFill>
                <a:uFill>
                  <a:solidFill>
                    <a:srgbClr val="FFFFFF"/>
                  </a:solidFill>
                </a:uFill>
                <a:latin typeface="Calibri"/>
              </a:rPr>
              <a:t>retention</a:t>
            </a:r>
            <a:r>
              <a:rPr lang="de-DE" sz="1600" b="0" strike="noStrike" spc="-1" dirty="0">
                <a:solidFill>
                  <a:srgbClr val="000000"/>
                </a:solidFill>
                <a:uFill>
                  <a:solidFill>
                    <a:srgbClr val="FFFFFF"/>
                  </a:solidFill>
                </a:uFill>
                <a:latin typeface="Calibri"/>
              </a:rPr>
              <a:t>)</a:t>
            </a:r>
            <a:endParaRPr lang="de-DE" sz="1800" b="0" strike="noStrike" spc="-1" dirty="0">
              <a:solidFill>
                <a:srgbClr val="000000"/>
              </a:solidFill>
              <a:uFill>
                <a:solidFill>
                  <a:srgbClr val="FFFFFF"/>
                </a:solidFill>
              </a:uFill>
              <a:latin typeface="Arial"/>
            </a:endParaRPr>
          </a:p>
        </p:txBody>
      </p:sp>
      <p:sp>
        <p:nvSpPr>
          <p:cNvPr id="22" name="CustomShape 20">
            <a:extLst>
              <a:ext uri="{FF2B5EF4-FFF2-40B4-BE49-F238E27FC236}">
                <a16:creationId xmlns:a16="http://schemas.microsoft.com/office/drawing/2014/main" id="{C285722C-F699-1B12-7FA0-8FA829D78EFB}"/>
              </a:ext>
            </a:extLst>
          </p:cNvPr>
          <p:cNvSpPr/>
          <p:nvPr/>
        </p:nvSpPr>
        <p:spPr>
          <a:xfrm rot="16200000" flipH="1">
            <a:off x="6193834" y="5190120"/>
            <a:ext cx="275760" cy="275760"/>
          </a:xfrm>
          <a:custGeom>
            <a:avLst/>
            <a:gdLst/>
            <a:ahLst/>
            <a:cxnLst/>
            <a:rect l="l" t="t" r="r" b="b"/>
            <a:pathLst>
              <a:path w="21600" h="21600">
                <a:moveTo>
                  <a:pt x="0" y="0"/>
                </a:moveTo>
                <a:lnTo>
                  <a:pt x="21600" y="21600"/>
                </a:lnTo>
              </a:path>
            </a:pathLst>
          </a:custGeom>
          <a:solidFill>
            <a:srgbClr val="FFFF99"/>
          </a:solidFill>
          <a:ln w="28440">
            <a:solidFill>
              <a:schemeClr val="tx1"/>
            </a:solidFill>
            <a:round/>
            <a:tailEnd type="arrow" w="med" len="med"/>
          </a:ln>
        </p:spPr>
        <p:style>
          <a:lnRef idx="0">
            <a:scrgbClr r="0" g="0" b="0"/>
          </a:lnRef>
          <a:fillRef idx="0">
            <a:scrgbClr r="0" g="0" b="0"/>
          </a:fillRef>
          <a:effectRef idx="0">
            <a:scrgbClr r="0" g="0" b="0"/>
          </a:effectRef>
          <a:fontRef idx="minor"/>
        </p:style>
        <p:txBody>
          <a:bodyPr/>
          <a:lstStyle/>
          <a:p>
            <a:endParaRPr lang="de-DE"/>
          </a:p>
        </p:txBody>
      </p:sp>
      <p:sp>
        <p:nvSpPr>
          <p:cNvPr id="23" name="Line 21">
            <a:extLst>
              <a:ext uri="{FF2B5EF4-FFF2-40B4-BE49-F238E27FC236}">
                <a16:creationId xmlns:a16="http://schemas.microsoft.com/office/drawing/2014/main" id="{80F60FE1-4FDE-3E4E-D4E3-ED23B8BEDE3E}"/>
              </a:ext>
            </a:extLst>
          </p:cNvPr>
          <p:cNvSpPr/>
          <p:nvPr/>
        </p:nvSpPr>
        <p:spPr>
          <a:xfrm>
            <a:off x="6336394" y="5148000"/>
            <a:ext cx="3500640" cy="1800"/>
          </a:xfrm>
          <a:prstGeom prst="line">
            <a:avLst/>
          </a:prstGeom>
          <a:ln w="9360">
            <a:solidFill>
              <a:schemeClr val="tx1"/>
            </a:solidFill>
            <a:custDash>
              <a:ds d="1000000" sp="400000"/>
            </a:custDash>
            <a:round/>
          </a:ln>
        </p:spPr>
        <p:style>
          <a:lnRef idx="0">
            <a:scrgbClr r="0" g="0" b="0"/>
          </a:lnRef>
          <a:fillRef idx="0">
            <a:scrgbClr r="0" g="0" b="0"/>
          </a:fillRef>
          <a:effectRef idx="0">
            <a:scrgbClr r="0" g="0" b="0"/>
          </a:effectRef>
          <a:fontRef idx="minor"/>
        </p:style>
        <p:txBody>
          <a:bodyPr/>
          <a:lstStyle/>
          <a:p>
            <a:endParaRPr lang="de-DE"/>
          </a:p>
        </p:txBody>
      </p:sp>
      <p:sp>
        <p:nvSpPr>
          <p:cNvPr id="24" name="CustomShape 22">
            <a:extLst>
              <a:ext uri="{FF2B5EF4-FFF2-40B4-BE49-F238E27FC236}">
                <a16:creationId xmlns:a16="http://schemas.microsoft.com/office/drawing/2014/main" id="{6F6EFC7D-DB80-1E15-0778-1528D35DBF03}"/>
              </a:ext>
            </a:extLst>
          </p:cNvPr>
          <p:cNvSpPr/>
          <p:nvPr/>
        </p:nvSpPr>
        <p:spPr>
          <a:xfrm>
            <a:off x="6550954" y="3799440"/>
            <a:ext cx="1856880" cy="5770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de-DE" sz="1600" b="1" strike="noStrike" spc="-1">
                <a:solidFill>
                  <a:srgbClr val="000000"/>
                </a:solidFill>
                <a:uFill>
                  <a:solidFill>
                    <a:srgbClr val="FFFFFF"/>
                  </a:solidFill>
                </a:uFill>
                <a:latin typeface="Calibri"/>
              </a:rPr>
              <a:t>Case 1: </a:t>
            </a:r>
            <a:r>
              <a:rPr lang="de-DE" sz="1600" b="0" strike="noStrike" spc="-1">
                <a:solidFill>
                  <a:srgbClr val="000000"/>
                </a:solidFill>
                <a:uFill>
                  <a:solidFill>
                    <a:srgbClr val="FFFFFF"/>
                  </a:solidFill>
                </a:uFill>
                <a:latin typeface="Calibri"/>
              </a:rPr>
              <a:t>Risk is acceptable</a:t>
            </a:r>
            <a:endParaRPr lang="de-DE" sz="1800" b="0" strike="noStrike" spc="-1">
              <a:solidFill>
                <a:srgbClr val="000000"/>
              </a:solidFill>
              <a:uFill>
                <a:solidFill>
                  <a:srgbClr val="FFFFFF"/>
                </a:solidFill>
              </a:uFill>
              <a:latin typeface="Arial"/>
            </a:endParaRPr>
          </a:p>
        </p:txBody>
      </p:sp>
      <p:sp>
        <p:nvSpPr>
          <p:cNvPr id="25" name="CustomShape 23">
            <a:extLst>
              <a:ext uri="{FF2B5EF4-FFF2-40B4-BE49-F238E27FC236}">
                <a16:creationId xmlns:a16="http://schemas.microsoft.com/office/drawing/2014/main" id="{69AD2B55-669A-3C36-EC14-2BBF31682537}"/>
              </a:ext>
            </a:extLst>
          </p:cNvPr>
          <p:cNvSpPr/>
          <p:nvPr/>
        </p:nvSpPr>
        <p:spPr>
          <a:xfrm>
            <a:off x="6550954" y="5173200"/>
            <a:ext cx="1642680" cy="5770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de-DE" sz="1600" b="1" strike="noStrike" spc="-1">
                <a:solidFill>
                  <a:srgbClr val="000000"/>
                </a:solidFill>
                <a:uFill>
                  <a:solidFill>
                    <a:srgbClr val="FFFFFF"/>
                  </a:solidFill>
                </a:uFill>
                <a:latin typeface="Calibri"/>
              </a:rPr>
              <a:t>Case 2: </a:t>
            </a:r>
            <a:r>
              <a:rPr lang="de-DE" sz="1600" b="0" strike="noStrike" spc="-1">
                <a:solidFill>
                  <a:srgbClr val="000000"/>
                </a:solidFill>
                <a:uFill>
                  <a:solidFill>
                    <a:srgbClr val="FFFFFF"/>
                  </a:solidFill>
                </a:uFill>
                <a:latin typeface="Calibri"/>
              </a:rPr>
              <a:t>Risk is not acceptable</a:t>
            </a:r>
            <a:endParaRPr lang="de-DE" sz="1800" b="0" strike="noStrike" spc="-1">
              <a:solidFill>
                <a:srgbClr val="000000"/>
              </a:solidFill>
              <a:uFill>
                <a:solidFill>
                  <a:srgbClr val="FFFFFF"/>
                </a:solidFill>
              </a:uFill>
              <a:latin typeface="Arial"/>
            </a:endParaRPr>
          </a:p>
        </p:txBody>
      </p:sp>
      <p:sp>
        <p:nvSpPr>
          <p:cNvPr id="26" name="CustomShape 24">
            <a:extLst>
              <a:ext uri="{FF2B5EF4-FFF2-40B4-BE49-F238E27FC236}">
                <a16:creationId xmlns:a16="http://schemas.microsoft.com/office/drawing/2014/main" id="{B1839C56-520A-8CFA-9BA1-6425E8F2D3F3}"/>
              </a:ext>
            </a:extLst>
          </p:cNvPr>
          <p:cNvSpPr/>
          <p:nvPr/>
        </p:nvSpPr>
        <p:spPr>
          <a:xfrm>
            <a:off x="8836954" y="4418280"/>
            <a:ext cx="1071360" cy="571320"/>
          </a:xfrm>
          <a:prstGeom prst="flowChartDocument">
            <a:avLst/>
          </a:prstGeom>
          <a:solidFill>
            <a:schemeClr val="bg1"/>
          </a:solidFill>
          <a:ln w="28440">
            <a:solidFill>
              <a:schemeClr val="tx1"/>
            </a:solidFill>
            <a:round/>
          </a:ln>
        </p:spPr>
        <p:style>
          <a:lnRef idx="0">
            <a:scrgbClr r="0" g="0" b="0"/>
          </a:lnRef>
          <a:fillRef idx="0">
            <a:scrgbClr r="0" g="0" b="0"/>
          </a:fillRef>
          <a:effectRef idx="0">
            <a:scrgbClr r="0" g="0" b="0"/>
          </a:effectRef>
          <a:fontRef idx="minor"/>
        </p:style>
        <p:txBody>
          <a:bodyPr wrap="none" lIns="90000" tIns="46800" rIns="90000" bIns="46800" anchor="ctr"/>
          <a:lstStyle/>
          <a:p>
            <a:pPr algn="ctr">
              <a:lnSpc>
                <a:spcPct val="100000"/>
              </a:lnSpc>
            </a:pPr>
            <a:r>
              <a:rPr lang="de-DE" sz="1600" b="1" strike="noStrike" spc="-1">
                <a:solidFill>
                  <a:srgbClr val="000000"/>
                </a:solidFill>
                <a:uFill>
                  <a:solidFill>
                    <a:srgbClr val="FFFFFF"/>
                  </a:solidFill>
                </a:uFill>
                <a:latin typeface="Calibri"/>
              </a:rPr>
              <a:t>Accepted</a:t>
            </a:r>
            <a:endParaRPr lang="de-DE" sz="1800" b="0" strike="noStrike" spc="-1">
              <a:solidFill>
                <a:srgbClr val="000000"/>
              </a:solidFill>
              <a:uFill>
                <a:solidFill>
                  <a:srgbClr val="FFFFFF"/>
                </a:solidFill>
              </a:uFill>
              <a:latin typeface="Arial"/>
            </a:endParaRPr>
          </a:p>
          <a:p>
            <a:pPr algn="ctr">
              <a:lnSpc>
                <a:spcPct val="100000"/>
              </a:lnSpc>
            </a:pPr>
            <a:r>
              <a:rPr lang="de-DE" sz="1600" b="1" strike="noStrike" spc="-1">
                <a:solidFill>
                  <a:srgbClr val="000000"/>
                </a:solidFill>
                <a:uFill>
                  <a:solidFill>
                    <a:srgbClr val="FFFFFF"/>
                  </a:solidFill>
                </a:uFill>
                <a:latin typeface="Calibri"/>
              </a:rPr>
              <a:t>risk</a:t>
            </a:r>
            <a:endParaRPr lang="de-DE" sz="1800" b="0" strike="noStrike" spc="-1">
              <a:solidFill>
                <a:srgbClr val="000000"/>
              </a:solidFill>
              <a:uFill>
                <a:solidFill>
                  <a:srgbClr val="FFFFFF"/>
                </a:solidFill>
              </a:uFill>
              <a:latin typeface="Arial"/>
            </a:endParaRPr>
          </a:p>
        </p:txBody>
      </p:sp>
      <p:sp>
        <p:nvSpPr>
          <p:cNvPr id="27" name="CustomShape 25">
            <a:extLst>
              <a:ext uri="{FF2B5EF4-FFF2-40B4-BE49-F238E27FC236}">
                <a16:creationId xmlns:a16="http://schemas.microsoft.com/office/drawing/2014/main" id="{C3DB82E6-39CC-90D3-A00A-7155191196A7}"/>
              </a:ext>
            </a:extLst>
          </p:cNvPr>
          <p:cNvSpPr/>
          <p:nvPr/>
        </p:nvSpPr>
        <p:spPr>
          <a:xfrm>
            <a:off x="8836954" y="5938920"/>
            <a:ext cx="1071360" cy="571320"/>
          </a:xfrm>
          <a:prstGeom prst="flowChartDocument">
            <a:avLst/>
          </a:prstGeom>
          <a:solidFill>
            <a:schemeClr val="bg1"/>
          </a:solidFill>
          <a:ln w="28440">
            <a:solidFill>
              <a:schemeClr val="tx1"/>
            </a:solidFill>
            <a:round/>
          </a:ln>
        </p:spPr>
        <p:style>
          <a:lnRef idx="0">
            <a:scrgbClr r="0" g="0" b="0"/>
          </a:lnRef>
          <a:fillRef idx="0">
            <a:scrgbClr r="0" g="0" b="0"/>
          </a:fillRef>
          <a:effectRef idx="0">
            <a:scrgbClr r="0" g="0" b="0"/>
          </a:effectRef>
          <a:fontRef idx="minor"/>
        </p:style>
        <p:txBody>
          <a:bodyPr wrap="none" lIns="90000" tIns="46800" rIns="90000" bIns="46800" anchor="ctr"/>
          <a:lstStyle/>
          <a:p>
            <a:pPr algn="ctr">
              <a:lnSpc>
                <a:spcPct val="100000"/>
              </a:lnSpc>
            </a:pPr>
            <a:r>
              <a:rPr lang="de-DE" sz="1600" b="1" strike="noStrike" spc="-1">
                <a:solidFill>
                  <a:srgbClr val="000000"/>
                </a:solidFill>
                <a:uFill>
                  <a:solidFill>
                    <a:srgbClr val="FFFFFF"/>
                  </a:solidFill>
                </a:uFill>
                <a:latin typeface="Calibri"/>
              </a:rPr>
              <a:t>Residual</a:t>
            </a:r>
            <a:endParaRPr lang="de-DE" sz="1800" b="0" strike="noStrike" spc="-1">
              <a:solidFill>
                <a:srgbClr val="000000"/>
              </a:solidFill>
              <a:uFill>
                <a:solidFill>
                  <a:srgbClr val="FFFFFF"/>
                </a:solidFill>
              </a:uFill>
              <a:latin typeface="Arial"/>
            </a:endParaRPr>
          </a:p>
          <a:p>
            <a:pPr algn="ctr">
              <a:lnSpc>
                <a:spcPct val="100000"/>
              </a:lnSpc>
            </a:pPr>
            <a:r>
              <a:rPr lang="de-DE" sz="1600" b="1" strike="noStrike" spc="-1">
                <a:solidFill>
                  <a:srgbClr val="000000"/>
                </a:solidFill>
                <a:uFill>
                  <a:solidFill>
                    <a:srgbClr val="FFFFFF"/>
                  </a:solidFill>
                </a:uFill>
                <a:latin typeface="Calibri"/>
              </a:rPr>
              <a:t>risk</a:t>
            </a:r>
            <a:endParaRPr lang="de-DE" sz="1800" b="0" strike="noStrike" spc="-1">
              <a:solidFill>
                <a:srgbClr val="000000"/>
              </a:solidFill>
              <a:uFill>
                <a:solidFill>
                  <a:srgbClr val="FFFFFF"/>
                </a:solidFill>
              </a:uFill>
              <a:latin typeface="Arial"/>
            </a:endParaRPr>
          </a:p>
        </p:txBody>
      </p:sp>
      <p:sp>
        <p:nvSpPr>
          <p:cNvPr id="28" name="CustomShape 26">
            <a:extLst>
              <a:ext uri="{FF2B5EF4-FFF2-40B4-BE49-F238E27FC236}">
                <a16:creationId xmlns:a16="http://schemas.microsoft.com/office/drawing/2014/main" id="{2B8A3EEC-8574-A8F2-F057-E15A84A04EC2}"/>
              </a:ext>
            </a:extLst>
          </p:cNvPr>
          <p:cNvSpPr/>
          <p:nvPr/>
        </p:nvSpPr>
        <p:spPr>
          <a:xfrm>
            <a:off x="1866634" y="4876200"/>
            <a:ext cx="1071360" cy="571320"/>
          </a:xfrm>
          <a:prstGeom prst="flowChartDocument">
            <a:avLst/>
          </a:prstGeom>
          <a:solidFill>
            <a:schemeClr val="bg1"/>
          </a:solidFill>
          <a:ln w="28440">
            <a:solidFill>
              <a:schemeClr val="tx1"/>
            </a:solidFill>
            <a:round/>
          </a:ln>
        </p:spPr>
        <p:style>
          <a:lnRef idx="0">
            <a:scrgbClr r="0" g="0" b="0"/>
          </a:lnRef>
          <a:fillRef idx="0">
            <a:scrgbClr r="0" g="0" b="0"/>
          </a:fillRef>
          <a:effectRef idx="0">
            <a:scrgbClr r="0" g="0" b="0"/>
          </a:effectRef>
          <a:fontRef idx="minor"/>
        </p:style>
        <p:txBody>
          <a:bodyPr wrap="none" lIns="90000" tIns="46800" rIns="90000" bIns="46800" anchor="ctr"/>
          <a:lstStyle/>
          <a:p>
            <a:pPr algn="ctr">
              <a:lnSpc>
                <a:spcPct val="100000"/>
              </a:lnSpc>
            </a:pPr>
            <a:r>
              <a:rPr lang="de-DE" sz="1600" b="1" strike="noStrike" spc="-1">
                <a:solidFill>
                  <a:srgbClr val="000000"/>
                </a:solidFill>
                <a:uFill>
                  <a:solidFill>
                    <a:srgbClr val="FFFFFF"/>
                  </a:solidFill>
                </a:uFill>
                <a:latin typeface="Calibri"/>
              </a:rPr>
              <a:t>Risk</a:t>
            </a:r>
            <a:endParaRPr lang="de-DE" sz="1800" b="0" strike="noStrike" spc="-1">
              <a:solidFill>
                <a:srgbClr val="000000"/>
              </a:solidFill>
              <a:uFill>
                <a:solidFill>
                  <a:srgbClr val="FFFFFF"/>
                </a:solidFill>
              </a:uFill>
              <a:latin typeface="Arial"/>
            </a:endParaRPr>
          </a:p>
        </p:txBody>
      </p:sp>
      <p:sp>
        <p:nvSpPr>
          <p:cNvPr id="29" name="CustomShape 27">
            <a:extLst>
              <a:ext uri="{FF2B5EF4-FFF2-40B4-BE49-F238E27FC236}">
                <a16:creationId xmlns:a16="http://schemas.microsoft.com/office/drawing/2014/main" id="{D15D52EE-0FBB-77D3-6550-154F0119EA76}"/>
              </a:ext>
            </a:extLst>
          </p:cNvPr>
          <p:cNvSpPr/>
          <p:nvPr/>
        </p:nvSpPr>
        <p:spPr>
          <a:xfrm>
            <a:off x="6336754" y="2262240"/>
            <a:ext cx="2356920" cy="785520"/>
          </a:xfrm>
          <a:prstGeom prst="chevron">
            <a:avLst>
              <a:gd name="adj" fmla="val 50000"/>
            </a:avLst>
          </a:prstGeom>
          <a:noFill/>
          <a:ln w="28440">
            <a:solidFill>
              <a:schemeClr val="tx1"/>
            </a:solidFill>
            <a:round/>
          </a:ln>
        </p:spPr>
        <p:style>
          <a:lnRef idx="0">
            <a:scrgbClr r="0" g="0" b="0"/>
          </a:lnRef>
          <a:fillRef idx="0">
            <a:scrgbClr r="0" g="0" b="0"/>
          </a:fillRef>
          <a:effectRef idx="0">
            <a:scrgbClr r="0" g="0" b="0"/>
          </a:effectRef>
          <a:fontRef idx="minor"/>
        </p:style>
        <p:txBody>
          <a:bodyPr wrap="none" lIns="90000" tIns="46800" rIns="90000" bIns="46800" anchor="ctr"/>
          <a:lstStyle/>
          <a:p>
            <a:pPr algn="ctr">
              <a:lnSpc>
                <a:spcPct val="100000"/>
              </a:lnSpc>
            </a:pPr>
            <a:r>
              <a:rPr lang="de-DE" sz="1600" b="0" strike="noStrike" spc="-1">
                <a:solidFill>
                  <a:srgbClr val="000000"/>
                </a:solidFill>
                <a:uFill>
                  <a:solidFill>
                    <a:srgbClr val="FFFFFF"/>
                  </a:solidFill>
                </a:uFill>
                <a:latin typeface="Calibri"/>
              </a:rPr>
              <a:t>Risk treatment</a:t>
            </a:r>
            <a:endParaRPr lang="de-DE" sz="1800" b="0" strike="noStrike" spc="-1">
              <a:solidFill>
                <a:srgbClr val="000000"/>
              </a:solidFill>
              <a:uFill>
                <a:solidFill>
                  <a:srgbClr val="FFFFFF"/>
                </a:solidFill>
              </a:uFill>
              <a:latin typeface="Arial"/>
            </a:endParaRPr>
          </a:p>
        </p:txBody>
      </p:sp>
      <p:sp>
        <p:nvSpPr>
          <p:cNvPr id="30" name="CustomShape 28">
            <a:extLst>
              <a:ext uri="{FF2B5EF4-FFF2-40B4-BE49-F238E27FC236}">
                <a16:creationId xmlns:a16="http://schemas.microsoft.com/office/drawing/2014/main" id="{E2B158D9-B7DA-B6C6-B292-1318CD9EB1DF}"/>
              </a:ext>
            </a:extLst>
          </p:cNvPr>
          <p:cNvSpPr/>
          <p:nvPr/>
        </p:nvSpPr>
        <p:spPr>
          <a:xfrm>
            <a:off x="6622234" y="6251760"/>
            <a:ext cx="2071440" cy="356760"/>
          </a:xfrm>
          <a:prstGeom prst="chevron">
            <a:avLst>
              <a:gd name="adj" fmla="val 50000"/>
            </a:avLst>
          </a:prstGeom>
          <a:noFill/>
          <a:ln w="28440">
            <a:solidFill>
              <a:schemeClr val="tx1"/>
            </a:solidFill>
            <a:round/>
          </a:ln>
        </p:spPr>
        <p:style>
          <a:lnRef idx="0">
            <a:scrgbClr r="0" g="0" b="0"/>
          </a:lnRef>
          <a:fillRef idx="0">
            <a:scrgbClr r="0" g="0" b="0"/>
          </a:fillRef>
          <a:effectRef idx="0">
            <a:scrgbClr r="0" g="0" b="0"/>
          </a:effectRef>
          <a:fontRef idx="minor"/>
        </p:style>
        <p:txBody>
          <a:bodyPr wrap="none" lIns="90000" tIns="46800" rIns="90000" bIns="46800" anchor="ctr"/>
          <a:lstStyle/>
          <a:p>
            <a:pPr algn="ctr">
              <a:lnSpc>
                <a:spcPct val="100000"/>
              </a:lnSpc>
            </a:pPr>
            <a:r>
              <a:rPr lang="de-DE" sz="1200" b="0" strike="noStrike" spc="-1">
                <a:solidFill>
                  <a:srgbClr val="000000"/>
                </a:solidFill>
                <a:uFill>
                  <a:solidFill>
                    <a:srgbClr val="FFFFFF"/>
                  </a:solidFill>
                </a:uFill>
                <a:latin typeface="Calibri"/>
              </a:rPr>
              <a:t>Other treatment options</a:t>
            </a:r>
            <a:endParaRPr lang="de-DE" sz="1800" b="0" strike="noStrike" spc="-1">
              <a:solidFill>
                <a:srgbClr val="000000"/>
              </a:solidFill>
              <a:uFill>
                <a:solidFill>
                  <a:srgbClr val="FFFFFF"/>
                </a:solidFill>
              </a:uFill>
              <a:latin typeface="Arial"/>
            </a:endParaRPr>
          </a:p>
        </p:txBody>
      </p:sp>
    </p:spTree>
    <p:extLst>
      <p:ext uri="{BB962C8B-B14F-4D97-AF65-F5344CB8AC3E}">
        <p14:creationId xmlns:p14="http://schemas.microsoft.com/office/powerpoint/2010/main" val="26608630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b="1" noProof="0" dirty="0"/>
              <a:t>FitSM Foundation &amp; Advanced wrap-up</a:t>
            </a:r>
            <a:endParaRPr lang="en-GB" noProof="0" dirty="0"/>
          </a:p>
        </p:txBody>
      </p:sp>
      <p:sp>
        <p:nvSpPr>
          <p:cNvPr id="4" name="Foliennummernplatzhalter 3"/>
          <p:cNvSpPr>
            <a:spLocks noGrp="1"/>
          </p:cNvSpPr>
          <p:nvPr>
            <p:ph type="sldNum" sz="quarter" idx="12"/>
          </p:nvPr>
        </p:nvSpPr>
        <p:spPr/>
        <p:txBody>
          <a:bodyPr/>
          <a:lstStyle/>
          <a:p>
            <a:fld id="{43507AEB-23B8-F142-83A3-458C56B10093}" type="slidenum">
              <a:rPr lang="en-US" smtClean="0"/>
              <a:pPr/>
              <a:t>6</a:t>
            </a:fld>
            <a:endParaRPr lang="en-US"/>
          </a:p>
        </p:txBody>
      </p:sp>
      <p:sp>
        <p:nvSpPr>
          <p:cNvPr id="5" name="Untertitel 4"/>
          <p:cNvSpPr>
            <a:spLocks noGrp="1"/>
          </p:cNvSpPr>
          <p:nvPr>
            <p:ph type="subTitle" idx="1"/>
          </p:nvPr>
        </p:nvSpPr>
        <p:spPr/>
        <p:txBody>
          <a:bodyPr/>
          <a:lstStyle/>
          <a:p>
            <a:endParaRPr lang="en-US" noProof="0" dirty="0"/>
          </a:p>
        </p:txBody>
      </p:sp>
    </p:spTree>
    <p:extLst>
      <p:ext uri="{BB962C8B-B14F-4D97-AF65-F5344CB8AC3E}">
        <p14:creationId xmlns:p14="http://schemas.microsoft.com/office/powerpoint/2010/main" val="2670202355"/>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5775274-B445-0C4E-A8B7-9DFF5E47303F}"/>
              </a:ext>
            </a:extLst>
          </p:cNvPr>
          <p:cNvSpPr>
            <a:spLocks noGrp="1"/>
          </p:cNvSpPr>
          <p:nvPr>
            <p:ph type="title"/>
          </p:nvPr>
        </p:nvSpPr>
        <p:spPr/>
        <p:txBody>
          <a:bodyPr/>
          <a:lstStyle/>
          <a:p>
            <a:r>
              <a:rPr lang="en-US" sz="3200" b="0" strike="noStrike" spc="-1" dirty="0">
                <a:solidFill>
                  <a:srgbClr val="205595"/>
                </a:solidFill>
                <a:uFill>
                  <a:solidFill>
                    <a:srgbClr val="FFFFFF"/>
                  </a:solidFill>
                </a:uFill>
                <a:latin typeface="Calibri"/>
              </a:rPr>
              <a:t>Risk management process: Inputs and risk treatment strategies</a:t>
            </a:r>
            <a:endParaRPr lang="de-DE" dirty="0"/>
          </a:p>
        </p:txBody>
      </p:sp>
      <p:sp>
        <p:nvSpPr>
          <p:cNvPr id="4" name="Foliennummernplatzhalter 3">
            <a:extLst>
              <a:ext uri="{FF2B5EF4-FFF2-40B4-BE49-F238E27FC236}">
                <a16:creationId xmlns:a16="http://schemas.microsoft.com/office/drawing/2014/main" id="{CF709A4F-1AE5-B1C9-6D52-B1DFA2FE8D1C}"/>
              </a:ext>
            </a:extLst>
          </p:cNvPr>
          <p:cNvSpPr>
            <a:spLocks noGrp="1"/>
          </p:cNvSpPr>
          <p:nvPr>
            <p:ph type="sldNum" sz="quarter" idx="12"/>
          </p:nvPr>
        </p:nvSpPr>
        <p:spPr/>
        <p:txBody>
          <a:bodyPr/>
          <a:lstStyle/>
          <a:p>
            <a:fld id="{43507AEB-23B8-F142-83A3-458C56B10093}" type="slidenum">
              <a:rPr lang="en-US" smtClean="0"/>
              <a:t>60</a:t>
            </a:fld>
            <a:endParaRPr lang="en-US"/>
          </a:p>
        </p:txBody>
      </p:sp>
      <p:sp>
        <p:nvSpPr>
          <p:cNvPr id="3" name="CustomShape 3">
            <a:extLst>
              <a:ext uri="{FF2B5EF4-FFF2-40B4-BE49-F238E27FC236}">
                <a16:creationId xmlns:a16="http://schemas.microsoft.com/office/drawing/2014/main" id="{C961A877-927F-CE45-4C5E-231F56214B56}"/>
              </a:ext>
            </a:extLst>
          </p:cNvPr>
          <p:cNvSpPr/>
          <p:nvPr/>
        </p:nvSpPr>
        <p:spPr>
          <a:xfrm>
            <a:off x="2212371" y="1900080"/>
            <a:ext cx="7295760" cy="1428480"/>
          </a:xfrm>
          <a:prstGeom prst="rect">
            <a:avLst/>
          </a:prstGeom>
          <a:noFill/>
          <a:ln w="12600">
            <a:solidFill>
              <a:schemeClr val="tx1"/>
            </a:solidFill>
            <a:miter/>
          </a:ln>
        </p:spPr>
        <p:style>
          <a:lnRef idx="0">
            <a:scrgbClr r="0" g="0" b="0"/>
          </a:lnRef>
          <a:fillRef idx="0">
            <a:scrgbClr r="0" g="0" b="0"/>
          </a:fillRef>
          <a:effectRef idx="0">
            <a:scrgbClr r="0" g="0" b="0"/>
          </a:effectRef>
          <a:fontRef idx="minor"/>
        </p:style>
        <p:txBody>
          <a:bodyPr/>
          <a:lstStyle/>
          <a:p>
            <a:endParaRPr lang="de-DE"/>
          </a:p>
        </p:txBody>
      </p:sp>
      <p:sp>
        <p:nvSpPr>
          <p:cNvPr id="31" name="CustomShape 4">
            <a:extLst>
              <a:ext uri="{FF2B5EF4-FFF2-40B4-BE49-F238E27FC236}">
                <a16:creationId xmlns:a16="http://schemas.microsoft.com/office/drawing/2014/main" id="{C6254768-E96F-6462-5010-BE151BC35381}"/>
              </a:ext>
            </a:extLst>
          </p:cNvPr>
          <p:cNvSpPr/>
          <p:nvPr/>
        </p:nvSpPr>
        <p:spPr>
          <a:xfrm>
            <a:off x="2324691" y="2043000"/>
            <a:ext cx="2257200" cy="337680"/>
          </a:xfrm>
          <a:prstGeom prst="rect">
            <a:avLst/>
          </a:prstGeom>
          <a:solidFill>
            <a:schemeClr val="accent2">
              <a:lumMod val="40000"/>
              <a:lumOff val="60000"/>
            </a:schemeClr>
          </a:solidFill>
          <a:ln w="12600">
            <a:solidFill>
              <a:schemeClr val="tx1"/>
            </a:solidFill>
            <a:miter/>
          </a:ln>
        </p:spPr>
        <p:style>
          <a:lnRef idx="0">
            <a:scrgbClr r="0" g="0" b="0"/>
          </a:lnRef>
          <a:fillRef idx="0">
            <a:scrgbClr r="0" g="0" b="0"/>
          </a:fillRef>
          <a:effectRef idx="0">
            <a:scrgbClr r="0" g="0" b="0"/>
          </a:effectRef>
          <a:fontRef idx="minor"/>
        </p:style>
        <p:txBody>
          <a:bodyPr lIns="0" tIns="0" rIns="0" bIns="0" anchor="ctr" anchorCtr="1"/>
          <a:lstStyle/>
          <a:p>
            <a:pPr algn="ctr">
              <a:lnSpc>
                <a:spcPct val="100000"/>
              </a:lnSpc>
            </a:pPr>
            <a:r>
              <a:rPr lang="de-DE" sz="1600" b="0" strike="noStrike" spc="-1">
                <a:solidFill>
                  <a:srgbClr val="000000"/>
                </a:solidFill>
                <a:uFill>
                  <a:solidFill>
                    <a:srgbClr val="FFFFFF"/>
                  </a:solidFill>
                </a:uFill>
                <a:latin typeface="Calibri"/>
                <a:ea typeface="Arial"/>
              </a:rPr>
              <a:t>Assets</a:t>
            </a:r>
            <a:endParaRPr lang="de-DE" sz="1800" b="0" strike="noStrike" spc="-1">
              <a:solidFill>
                <a:srgbClr val="000000"/>
              </a:solidFill>
              <a:uFill>
                <a:solidFill>
                  <a:srgbClr val="FFFFFF"/>
                </a:solidFill>
              </a:uFill>
              <a:latin typeface="Arial"/>
            </a:endParaRPr>
          </a:p>
        </p:txBody>
      </p:sp>
      <p:sp>
        <p:nvSpPr>
          <p:cNvPr id="32" name="CustomShape 5">
            <a:extLst>
              <a:ext uri="{FF2B5EF4-FFF2-40B4-BE49-F238E27FC236}">
                <a16:creationId xmlns:a16="http://schemas.microsoft.com/office/drawing/2014/main" id="{DCB62EBA-3E81-0A46-09FA-724D65A87926}"/>
              </a:ext>
            </a:extLst>
          </p:cNvPr>
          <p:cNvSpPr/>
          <p:nvPr/>
        </p:nvSpPr>
        <p:spPr>
          <a:xfrm>
            <a:off x="4725171" y="2043000"/>
            <a:ext cx="2257200" cy="337680"/>
          </a:xfrm>
          <a:prstGeom prst="rect">
            <a:avLst/>
          </a:prstGeom>
          <a:solidFill>
            <a:schemeClr val="accent2">
              <a:lumMod val="40000"/>
              <a:lumOff val="60000"/>
            </a:schemeClr>
          </a:solidFill>
          <a:ln w="12600">
            <a:solidFill>
              <a:schemeClr val="tx1"/>
            </a:solidFill>
            <a:miter/>
          </a:ln>
        </p:spPr>
        <p:style>
          <a:lnRef idx="0">
            <a:scrgbClr r="0" g="0" b="0"/>
          </a:lnRef>
          <a:fillRef idx="0">
            <a:scrgbClr r="0" g="0" b="0"/>
          </a:fillRef>
          <a:effectRef idx="0">
            <a:scrgbClr r="0" g="0" b="0"/>
          </a:effectRef>
          <a:fontRef idx="minor"/>
        </p:style>
        <p:txBody>
          <a:bodyPr lIns="0" tIns="0" rIns="0" bIns="0" anchor="ctr" anchorCtr="1"/>
          <a:lstStyle/>
          <a:p>
            <a:pPr algn="ctr">
              <a:lnSpc>
                <a:spcPct val="100000"/>
              </a:lnSpc>
            </a:pPr>
            <a:r>
              <a:rPr lang="de-DE" sz="1600" b="0" strike="noStrike" spc="-1">
                <a:solidFill>
                  <a:srgbClr val="000000"/>
                </a:solidFill>
                <a:uFill>
                  <a:solidFill>
                    <a:srgbClr val="FFFFFF"/>
                  </a:solidFill>
                </a:uFill>
                <a:latin typeface="Calibri"/>
                <a:ea typeface="Arial"/>
              </a:rPr>
              <a:t>Vulnerabilities</a:t>
            </a:r>
            <a:endParaRPr lang="de-DE" sz="1800" b="0" strike="noStrike" spc="-1">
              <a:solidFill>
                <a:srgbClr val="000000"/>
              </a:solidFill>
              <a:uFill>
                <a:solidFill>
                  <a:srgbClr val="FFFFFF"/>
                </a:solidFill>
              </a:uFill>
              <a:latin typeface="Arial"/>
            </a:endParaRPr>
          </a:p>
        </p:txBody>
      </p:sp>
      <p:sp>
        <p:nvSpPr>
          <p:cNvPr id="33" name="CustomShape 6">
            <a:extLst>
              <a:ext uri="{FF2B5EF4-FFF2-40B4-BE49-F238E27FC236}">
                <a16:creationId xmlns:a16="http://schemas.microsoft.com/office/drawing/2014/main" id="{47491791-CE41-C8F1-3F08-384AAC6698DA}"/>
              </a:ext>
            </a:extLst>
          </p:cNvPr>
          <p:cNvSpPr/>
          <p:nvPr/>
        </p:nvSpPr>
        <p:spPr>
          <a:xfrm>
            <a:off x="7141491" y="2044800"/>
            <a:ext cx="2258640" cy="337680"/>
          </a:xfrm>
          <a:prstGeom prst="rect">
            <a:avLst/>
          </a:prstGeom>
          <a:solidFill>
            <a:schemeClr val="accent2">
              <a:lumMod val="40000"/>
              <a:lumOff val="60000"/>
            </a:schemeClr>
          </a:solidFill>
          <a:ln w="12600">
            <a:solidFill>
              <a:schemeClr val="tx1"/>
            </a:solidFill>
            <a:miter/>
          </a:ln>
        </p:spPr>
        <p:style>
          <a:lnRef idx="0">
            <a:scrgbClr r="0" g="0" b="0"/>
          </a:lnRef>
          <a:fillRef idx="0">
            <a:scrgbClr r="0" g="0" b="0"/>
          </a:fillRef>
          <a:effectRef idx="0">
            <a:scrgbClr r="0" g="0" b="0"/>
          </a:effectRef>
          <a:fontRef idx="minor"/>
        </p:style>
        <p:txBody>
          <a:bodyPr lIns="0" tIns="0" rIns="0" bIns="0" anchor="ctr" anchorCtr="1"/>
          <a:lstStyle/>
          <a:p>
            <a:pPr algn="ctr">
              <a:lnSpc>
                <a:spcPct val="100000"/>
              </a:lnSpc>
            </a:pPr>
            <a:r>
              <a:rPr lang="de-DE" sz="1600" b="0" strike="noStrike" spc="-1">
                <a:solidFill>
                  <a:srgbClr val="000000"/>
                </a:solidFill>
                <a:uFill>
                  <a:solidFill>
                    <a:srgbClr val="FFFFFF"/>
                  </a:solidFill>
                </a:uFill>
                <a:latin typeface="Calibri"/>
                <a:ea typeface="Arial"/>
              </a:rPr>
              <a:t>Threats</a:t>
            </a:r>
            <a:endParaRPr lang="de-DE" sz="1800" b="0" strike="noStrike" spc="-1">
              <a:solidFill>
                <a:srgbClr val="000000"/>
              </a:solidFill>
              <a:uFill>
                <a:solidFill>
                  <a:srgbClr val="FFFFFF"/>
                </a:solidFill>
              </a:uFill>
              <a:latin typeface="Arial"/>
            </a:endParaRPr>
          </a:p>
        </p:txBody>
      </p:sp>
      <p:sp>
        <p:nvSpPr>
          <p:cNvPr id="34" name="CustomShape 7">
            <a:extLst>
              <a:ext uri="{FF2B5EF4-FFF2-40B4-BE49-F238E27FC236}">
                <a16:creationId xmlns:a16="http://schemas.microsoft.com/office/drawing/2014/main" id="{D30E419F-F0C6-0461-C452-1412847EBADF}"/>
              </a:ext>
            </a:extLst>
          </p:cNvPr>
          <p:cNvSpPr/>
          <p:nvPr/>
        </p:nvSpPr>
        <p:spPr>
          <a:xfrm>
            <a:off x="4725171" y="2828880"/>
            <a:ext cx="2257200" cy="337680"/>
          </a:xfrm>
          <a:prstGeom prst="rect">
            <a:avLst/>
          </a:prstGeom>
          <a:solidFill>
            <a:schemeClr val="bg1">
              <a:lumMod val="85000"/>
            </a:schemeClr>
          </a:solidFill>
          <a:ln w="12600">
            <a:solidFill>
              <a:schemeClr val="tx1"/>
            </a:solidFill>
            <a:miter/>
          </a:ln>
        </p:spPr>
        <p:style>
          <a:lnRef idx="0">
            <a:scrgbClr r="0" g="0" b="0"/>
          </a:lnRef>
          <a:fillRef idx="0">
            <a:scrgbClr r="0" g="0" b="0"/>
          </a:fillRef>
          <a:effectRef idx="0">
            <a:scrgbClr r="0" g="0" b="0"/>
          </a:effectRef>
          <a:fontRef idx="minor"/>
        </p:style>
        <p:txBody>
          <a:bodyPr lIns="0" tIns="0" rIns="0" bIns="0" anchor="ctr" anchorCtr="1"/>
          <a:lstStyle/>
          <a:p>
            <a:pPr algn="ctr">
              <a:lnSpc>
                <a:spcPct val="100000"/>
              </a:lnSpc>
            </a:pPr>
            <a:r>
              <a:rPr lang="de-DE" sz="1600" b="0" strike="noStrike" spc="-1">
                <a:solidFill>
                  <a:srgbClr val="000000"/>
                </a:solidFill>
                <a:uFill>
                  <a:solidFill>
                    <a:srgbClr val="FFFFFF"/>
                  </a:solidFill>
                </a:uFill>
                <a:latin typeface="Calibri"/>
                <a:ea typeface="Arial"/>
              </a:rPr>
              <a:t>Risk</a:t>
            </a:r>
            <a:endParaRPr lang="de-DE" sz="1800" b="0" strike="noStrike" spc="-1">
              <a:solidFill>
                <a:srgbClr val="000000"/>
              </a:solidFill>
              <a:uFill>
                <a:solidFill>
                  <a:srgbClr val="FFFFFF"/>
                </a:solidFill>
              </a:uFill>
              <a:latin typeface="Arial"/>
            </a:endParaRPr>
          </a:p>
        </p:txBody>
      </p:sp>
      <p:sp>
        <p:nvSpPr>
          <p:cNvPr id="35" name="CustomShape 8">
            <a:extLst>
              <a:ext uri="{FF2B5EF4-FFF2-40B4-BE49-F238E27FC236}">
                <a16:creationId xmlns:a16="http://schemas.microsoft.com/office/drawing/2014/main" id="{406A4EA4-637C-3D19-F503-602E2ABB5F0B}"/>
              </a:ext>
            </a:extLst>
          </p:cNvPr>
          <p:cNvSpPr/>
          <p:nvPr/>
        </p:nvSpPr>
        <p:spPr>
          <a:xfrm rot="16200000" flipH="1">
            <a:off x="3779811" y="2054160"/>
            <a:ext cx="616320" cy="1271160"/>
          </a:xfrm>
          <a:prstGeom prst="curvedConnector2">
            <a:avLst/>
          </a:prstGeom>
          <a:noFill/>
          <a:ln w="25560">
            <a:solidFill>
              <a:schemeClr val="tx1"/>
            </a:solidFill>
            <a:round/>
            <a:tailEnd type="triangle" w="lg" len="med"/>
          </a:ln>
        </p:spPr>
        <p:style>
          <a:lnRef idx="0">
            <a:scrgbClr r="0" g="0" b="0"/>
          </a:lnRef>
          <a:fillRef idx="0">
            <a:scrgbClr r="0" g="0" b="0"/>
          </a:fillRef>
          <a:effectRef idx="0">
            <a:scrgbClr r="0" g="0" b="0"/>
          </a:effectRef>
          <a:fontRef idx="minor"/>
        </p:style>
        <p:txBody>
          <a:bodyPr/>
          <a:lstStyle/>
          <a:p>
            <a:endParaRPr lang="de-DE"/>
          </a:p>
        </p:txBody>
      </p:sp>
      <p:sp>
        <p:nvSpPr>
          <p:cNvPr id="36" name="CustomShape 9">
            <a:extLst>
              <a:ext uri="{FF2B5EF4-FFF2-40B4-BE49-F238E27FC236}">
                <a16:creationId xmlns:a16="http://schemas.microsoft.com/office/drawing/2014/main" id="{961A5C98-D5F4-A0B7-7910-A9F2E5D4C96F}"/>
              </a:ext>
            </a:extLst>
          </p:cNvPr>
          <p:cNvSpPr/>
          <p:nvPr/>
        </p:nvSpPr>
        <p:spPr>
          <a:xfrm rot="5400000">
            <a:off x="7319331" y="2046240"/>
            <a:ext cx="614880" cy="1288080"/>
          </a:xfrm>
          <a:prstGeom prst="curvedConnector2">
            <a:avLst/>
          </a:prstGeom>
          <a:noFill/>
          <a:ln w="25560">
            <a:solidFill>
              <a:schemeClr val="tx1"/>
            </a:solidFill>
            <a:round/>
            <a:tailEnd type="triangle" w="lg" len="med"/>
          </a:ln>
        </p:spPr>
        <p:style>
          <a:lnRef idx="0">
            <a:scrgbClr r="0" g="0" b="0"/>
          </a:lnRef>
          <a:fillRef idx="0">
            <a:scrgbClr r="0" g="0" b="0"/>
          </a:fillRef>
          <a:effectRef idx="0">
            <a:scrgbClr r="0" g="0" b="0"/>
          </a:effectRef>
          <a:fontRef idx="minor"/>
        </p:style>
        <p:txBody>
          <a:bodyPr/>
          <a:lstStyle/>
          <a:p>
            <a:endParaRPr lang="de-DE"/>
          </a:p>
        </p:txBody>
      </p:sp>
      <p:sp>
        <p:nvSpPr>
          <p:cNvPr id="37" name="CustomShape 10">
            <a:extLst>
              <a:ext uri="{FF2B5EF4-FFF2-40B4-BE49-F238E27FC236}">
                <a16:creationId xmlns:a16="http://schemas.microsoft.com/office/drawing/2014/main" id="{1B4717A5-F515-4579-DD19-551D90374D1F}"/>
              </a:ext>
            </a:extLst>
          </p:cNvPr>
          <p:cNvSpPr/>
          <p:nvPr/>
        </p:nvSpPr>
        <p:spPr>
          <a:xfrm rot="5400000">
            <a:off x="5630211" y="2605320"/>
            <a:ext cx="447480" cy="1080"/>
          </a:xfrm>
          <a:custGeom>
            <a:avLst/>
            <a:gdLst/>
            <a:ahLst/>
            <a:cxnLst/>
            <a:rect l="l" t="t" r="r" b="b"/>
            <a:pathLst>
              <a:path w="21600" h="21600">
                <a:moveTo>
                  <a:pt x="0" y="0"/>
                </a:moveTo>
                <a:lnTo>
                  <a:pt x="21600" y="21600"/>
                </a:lnTo>
              </a:path>
            </a:pathLst>
          </a:custGeom>
          <a:noFill/>
          <a:ln w="25560">
            <a:solidFill>
              <a:schemeClr val="tx1"/>
            </a:solidFill>
            <a:round/>
            <a:tailEnd type="triangle" w="lg" len="med"/>
          </a:ln>
        </p:spPr>
        <p:style>
          <a:lnRef idx="0">
            <a:scrgbClr r="0" g="0" b="0"/>
          </a:lnRef>
          <a:fillRef idx="0">
            <a:scrgbClr r="0" g="0" b="0"/>
          </a:fillRef>
          <a:effectRef idx="0">
            <a:scrgbClr r="0" g="0" b="0"/>
          </a:effectRef>
          <a:fontRef idx="minor"/>
        </p:style>
        <p:txBody>
          <a:bodyPr/>
          <a:lstStyle/>
          <a:p>
            <a:endParaRPr lang="de-DE"/>
          </a:p>
        </p:txBody>
      </p:sp>
      <p:sp>
        <p:nvSpPr>
          <p:cNvPr id="38" name="CustomShape 11">
            <a:extLst>
              <a:ext uri="{FF2B5EF4-FFF2-40B4-BE49-F238E27FC236}">
                <a16:creationId xmlns:a16="http://schemas.microsoft.com/office/drawing/2014/main" id="{8C76C0D4-58F9-BDB3-14FE-2FABC56129AC}"/>
              </a:ext>
            </a:extLst>
          </p:cNvPr>
          <p:cNvSpPr/>
          <p:nvPr/>
        </p:nvSpPr>
        <p:spPr>
          <a:xfrm rot="5400000">
            <a:off x="5592771" y="3424680"/>
            <a:ext cx="518760" cy="3240"/>
          </a:xfrm>
          <a:custGeom>
            <a:avLst/>
            <a:gdLst/>
            <a:ahLst/>
            <a:cxnLst/>
            <a:rect l="l" t="t" r="r" b="b"/>
            <a:pathLst>
              <a:path w="21600" h="21600">
                <a:moveTo>
                  <a:pt x="0" y="0"/>
                </a:moveTo>
                <a:lnTo>
                  <a:pt x="21600" y="21600"/>
                </a:lnTo>
              </a:path>
            </a:pathLst>
          </a:custGeom>
          <a:noFill/>
          <a:ln w="25560">
            <a:solidFill>
              <a:schemeClr val="tx1"/>
            </a:solidFill>
            <a:round/>
            <a:tailEnd type="triangle" w="lg" len="med"/>
          </a:ln>
        </p:spPr>
        <p:style>
          <a:lnRef idx="0">
            <a:scrgbClr r="0" g="0" b="0"/>
          </a:lnRef>
          <a:fillRef idx="0">
            <a:scrgbClr r="0" g="0" b="0"/>
          </a:fillRef>
          <a:effectRef idx="0">
            <a:scrgbClr r="0" g="0" b="0"/>
          </a:effectRef>
          <a:fontRef idx="minor"/>
        </p:style>
        <p:txBody>
          <a:bodyPr/>
          <a:lstStyle/>
          <a:p>
            <a:endParaRPr lang="de-DE"/>
          </a:p>
        </p:txBody>
      </p:sp>
      <p:sp>
        <p:nvSpPr>
          <p:cNvPr id="39" name="CustomShape 12">
            <a:extLst>
              <a:ext uri="{FF2B5EF4-FFF2-40B4-BE49-F238E27FC236}">
                <a16:creationId xmlns:a16="http://schemas.microsoft.com/office/drawing/2014/main" id="{A13278C7-3108-5088-427D-B51D320A0CBD}"/>
              </a:ext>
            </a:extLst>
          </p:cNvPr>
          <p:cNvSpPr/>
          <p:nvPr/>
        </p:nvSpPr>
        <p:spPr>
          <a:xfrm rot="5400000">
            <a:off x="4059171" y="3623400"/>
            <a:ext cx="585360" cy="2996280"/>
          </a:xfrm>
          <a:prstGeom prst="curvedConnector3">
            <a:avLst>
              <a:gd name="adj1" fmla="val 50000"/>
            </a:avLst>
          </a:prstGeom>
          <a:noFill/>
          <a:ln w="25560">
            <a:solidFill>
              <a:schemeClr val="tx1"/>
            </a:solidFill>
            <a:round/>
            <a:tailEnd type="triangle" w="lg" len="med"/>
          </a:ln>
        </p:spPr>
        <p:style>
          <a:lnRef idx="0">
            <a:scrgbClr r="0" g="0" b="0"/>
          </a:lnRef>
          <a:fillRef idx="0">
            <a:scrgbClr r="0" g="0" b="0"/>
          </a:fillRef>
          <a:effectRef idx="0">
            <a:scrgbClr r="0" g="0" b="0"/>
          </a:effectRef>
          <a:fontRef idx="minor"/>
        </p:style>
        <p:txBody>
          <a:bodyPr/>
          <a:lstStyle/>
          <a:p>
            <a:endParaRPr lang="de-DE"/>
          </a:p>
        </p:txBody>
      </p:sp>
      <p:sp>
        <p:nvSpPr>
          <p:cNvPr id="40" name="CustomShape 13">
            <a:extLst>
              <a:ext uri="{FF2B5EF4-FFF2-40B4-BE49-F238E27FC236}">
                <a16:creationId xmlns:a16="http://schemas.microsoft.com/office/drawing/2014/main" id="{074B6B3E-277B-6017-F229-30380C7CB62A}"/>
              </a:ext>
            </a:extLst>
          </p:cNvPr>
          <p:cNvSpPr/>
          <p:nvPr/>
        </p:nvSpPr>
        <p:spPr>
          <a:xfrm rot="16200000" flipH="1">
            <a:off x="7035651" y="3643200"/>
            <a:ext cx="585360" cy="2958120"/>
          </a:xfrm>
          <a:prstGeom prst="curvedConnector3">
            <a:avLst>
              <a:gd name="adj1" fmla="val 50000"/>
            </a:avLst>
          </a:prstGeom>
          <a:noFill/>
          <a:ln w="25560">
            <a:solidFill>
              <a:schemeClr val="tx1"/>
            </a:solidFill>
            <a:round/>
            <a:tailEnd type="triangle" w="lg" len="med"/>
          </a:ln>
        </p:spPr>
        <p:style>
          <a:lnRef idx="0">
            <a:scrgbClr r="0" g="0" b="0"/>
          </a:lnRef>
          <a:fillRef idx="0">
            <a:scrgbClr r="0" g="0" b="0"/>
          </a:fillRef>
          <a:effectRef idx="0">
            <a:scrgbClr r="0" g="0" b="0"/>
          </a:effectRef>
          <a:fontRef idx="minor"/>
        </p:style>
        <p:txBody>
          <a:bodyPr/>
          <a:lstStyle/>
          <a:p>
            <a:endParaRPr lang="de-DE"/>
          </a:p>
        </p:txBody>
      </p:sp>
      <p:sp>
        <p:nvSpPr>
          <p:cNvPr id="41" name="CustomShape 14">
            <a:extLst>
              <a:ext uri="{FF2B5EF4-FFF2-40B4-BE49-F238E27FC236}">
                <a16:creationId xmlns:a16="http://schemas.microsoft.com/office/drawing/2014/main" id="{54B37940-6E3E-4FD4-5441-0D44C0C5B8AA}"/>
              </a:ext>
            </a:extLst>
          </p:cNvPr>
          <p:cNvSpPr/>
          <p:nvPr/>
        </p:nvSpPr>
        <p:spPr>
          <a:xfrm>
            <a:off x="2917251" y="5995440"/>
            <a:ext cx="1836000" cy="337680"/>
          </a:xfrm>
          <a:prstGeom prst="rect">
            <a:avLst/>
          </a:prstGeom>
          <a:noFill/>
          <a:ln w="12600">
            <a:solidFill>
              <a:schemeClr val="tx1"/>
            </a:solidFill>
            <a:miter/>
          </a:ln>
        </p:spPr>
        <p:style>
          <a:lnRef idx="0">
            <a:scrgbClr r="0" g="0" b="0"/>
          </a:lnRef>
          <a:fillRef idx="0">
            <a:scrgbClr r="0" g="0" b="0"/>
          </a:fillRef>
          <a:effectRef idx="0">
            <a:scrgbClr r="0" g="0" b="0"/>
          </a:effectRef>
          <a:fontRef idx="minor"/>
        </p:style>
        <p:txBody>
          <a:bodyPr lIns="0" tIns="0" rIns="0" bIns="0" anchor="ctr" anchorCtr="1"/>
          <a:lstStyle/>
          <a:p>
            <a:pPr algn="ctr">
              <a:lnSpc>
                <a:spcPct val="100000"/>
              </a:lnSpc>
            </a:pPr>
            <a:r>
              <a:rPr lang="de-DE" sz="1600" b="0" strike="noStrike" spc="-1">
                <a:solidFill>
                  <a:srgbClr val="000000"/>
                </a:solidFill>
                <a:uFill>
                  <a:solidFill>
                    <a:srgbClr val="FFFFFF"/>
                  </a:solidFill>
                </a:uFill>
                <a:latin typeface="Calibri"/>
                <a:ea typeface="Arial"/>
              </a:rPr>
              <a:t>Mitigation plan</a:t>
            </a:r>
            <a:endParaRPr lang="de-DE" sz="1800" b="0" strike="noStrike" spc="-1">
              <a:solidFill>
                <a:srgbClr val="000000"/>
              </a:solidFill>
              <a:uFill>
                <a:solidFill>
                  <a:srgbClr val="FFFFFF"/>
                </a:solidFill>
              </a:uFill>
              <a:latin typeface="Arial"/>
            </a:endParaRPr>
          </a:p>
        </p:txBody>
      </p:sp>
      <p:sp>
        <p:nvSpPr>
          <p:cNvPr id="42" name="CustomShape 15">
            <a:extLst>
              <a:ext uri="{FF2B5EF4-FFF2-40B4-BE49-F238E27FC236}">
                <a16:creationId xmlns:a16="http://schemas.microsoft.com/office/drawing/2014/main" id="{6DEE8280-DA6E-31CD-214F-86CF7B0E00C0}"/>
              </a:ext>
            </a:extLst>
          </p:cNvPr>
          <p:cNvSpPr/>
          <p:nvPr/>
        </p:nvSpPr>
        <p:spPr>
          <a:xfrm>
            <a:off x="4915971" y="5995440"/>
            <a:ext cx="1867680" cy="337680"/>
          </a:xfrm>
          <a:prstGeom prst="rect">
            <a:avLst/>
          </a:prstGeom>
          <a:noFill/>
          <a:ln w="12600">
            <a:solidFill>
              <a:schemeClr val="tx1"/>
            </a:solidFill>
            <a:miter/>
          </a:ln>
        </p:spPr>
        <p:style>
          <a:lnRef idx="0">
            <a:scrgbClr r="0" g="0" b="0"/>
          </a:lnRef>
          <a:fillRef idx="0">
            <a:scrgbClr r="0" g="0" b="0"/>
          </a:fillRef>
          <a:effectRef idx="0">
            <a:scrgbClr r="0" g="0" b="0"/>
          </a:effectRef>
          <a:fontRef idx="minor"/>
        </p:style>
        <p:txBody>
          <a:bodyPr lIns="0" tIns="0" rIns="0" bIns="0" anchor="ctr" anchorCtr="1"/>
          <a:lstStyle/>
          <a:p>
            <a:pPr algn="ctr">
              <a:lnSpc>
                <a:spcPct val="100000"/>
              </a:lnSpc>
            </a:pPr>
            <a:r>
              <a:rPr lang="de-DE" sz="1600" b="0" strike="noStrike" spc="-1">
                <a:solidFill>
                  <a:srgbClr val="000000"/>
                </a:solidFill>
                <a:uFill>
                  <a:solidFill>
                    <a:srgbClr val="FFFFFF"/>
                  </a:solidFill>
                </a:uFill>
                <a:latin typeface="Calibri"/>
                <a:ea typeface="Arial"/>
              </a:rPr>
              <a:t>Contingency plan</a:t>
            </a:r>
            <a:endParaRPr lang="de-DE" sz="1800" b="0" strike="noStrike" spc="-1">
              <a:solidFill>
                <a:srgbClr val="000000"/>
              </a:solidFill>
              <a:uFill>
                <a:solidFill>
                  <a:srgbClr val="FFFFFF"/>
                </a:solidFill>
              </a:uFill>
              <a:latin typeface="Arial"/>
            </a:endParaRPr>
          </a:p>
        </p:txBody>
      </p:sp>
      <p:sp>
        <p:nvSpPr>
          <p:cNvPr id="43" name="CustomShape 16">
            <a:extLst>
              <a:ext uri="{FF2B5EF4-FFF2-40B4-BE49-F238E27FC236}">
                <a16:creationId xmlns:a16="http://schemas.microsoft.com/office/drawing/2014/main" id="{09616228-7B1F-CDF9-EC4F-94AE6F06FC93}"/>
              </a:ext>
            </a:extLst>
          </p:cNvPr>
          <p:cNvSpPr/>
          <p:nvPr/>
        </p:nvSpPr>
        <p:spPr>
          <a:xfrm rot="5400000">
            <a:off x="4231251" y="5388120"/>
            <a:ext cx="210960" cy="1002600"/>
          </a:xfrm>
          <a:prstGeom prst="curvedConnector3">
            <a:avLst>
              <a:gd name="adj1" fmla="val 50000"/>
            </a:avLst>
          </a:prstGeom>
          <a:noFill/>
          <a:ln w="25560">
            <a:solidFill>
              <a:schemeClr val="tx1"/>
            </a:solidFill>
            <a:round/>
            <a:tailEnd type="triangle" w="lg" len="med"/>
          </a:ln>
        </p:spPr>
        <p:style>
          <a:lnRef idx="0">
            <a:scrgbClr r="0" g="0" b="0"/>
          </a:lnRef>
          <a:fillRef idx="0">
            <a:scrgbClr r="0" g="0" b="0"/>
          </a:fillRef>
          <a:effectRef idx="0">
            <a:scrgbClr r="0" g="0" b="0"/>
          </a:effectRef>
          <a:fontRef idx="minor"/>
        </p:style>
        <p:txBody>
          <a:bodyPr/>
          <a:lstStyle/>
          <a:p>
            <a:endParaRPr lang="de-DE"/>
          </a:p>
        </p:txBody>
      </p:sp>
      <p:sp>
        <p:nvSpPr>
          <p:cNvPr id="44" name="CustomShape 17">
            <a:extLst>
              <a:ext uri="{FF2B5EF4-FFF2-40B4-BE49-F238E27FC236}">
                <a16:creationId xmlns:a16="http://schemas.microsoft.com/office/drawing/2014/main" id="{8844FA2A-D86D-7877-66BD-AEF249EEE8C8}"/>
              </a:ext>
            </a:extLst>
          </p:cNvPr>
          <p:cNvSpPr/>
          <p:nvPr/>
        </p:nvSpPr>
        <p:spPr>
          <a:xfrm rot="16200000" flipH="1">
            <a:off x="5237451" y="5384160"/>
            <a:ext cx="210960" cy="1011240"/>
          </a:xfrm>
          <a:prstGeom prst="curvedConnector3">
            <a:avLst>
              <a:gd name="adj1" fmla="val 50000"/>
            </a:avLst>
          </a:prstGeom>
          <a:noFill/>
          <a:ln w="25560">
            <a:solidFill>
              <a:schemeClr val="tx1"/>
            </a:solidFill>
            <a:round/>
            <a:tailEnd type="triangle" w="lg" len="med"/>
          </a:ln>
        </p:spPr>
        <p:style>
          <a:lnRef idx="0">
            <a:scrgbClr r="0" g="0" b="0"/>
          </a:lnRef>
          <a:fillRef idx="0">
            <a:scrgbClr r="0" g="0" b="0"/>
          </a:fillRef>
          <a:effectRef idx="0">
            <a:scrgbClr r="0" g="0" b="0"/>
          </a:effectRef>
          <a:fontRef idx="minor"/>
        </p:style>
        <p:txBody>
          <a:bodyPr/>
          <a:lstStyle/>
          <a:p>
            <a:endParaRPr lang="de-DE"/>
          </a:p>
        </p:txBody>
      </p:sp>
      <p:sp>
        <p:nvSpPr>
          <p:cNvPr id="45" name="CustomShape 18">
            <a:extLst>
              <a:ext uri="{FF2B5EF4-FFF2-40B4-BE49-F238E27FC236}">
                <a16:creationId xmlns:a16="http://schemas.microsoft.com/office/drawing/2014/main" id="{D12446B2-2B8E-C3A3-C5D6-5E5138F67BFC}"/>
              </a:ext>
            </a:extLst>
          </p:cNvPr>
          <p:cNvSpPr/>
          <p:nvPr/>
        </p:nvSpPr>
        <p:spPr>
          <a:xfrm>
            <a:off x="4721211" y="4491000"/>
            <a:ext cx="2257200" cy="337680"/>
          </a:xfrm>
          <a:prstGeom prst="rect">
            <a:avLst/>
          </a:prstGeom>
          <a:noFill/>
          <a:ln w="12600">
            <a:solidFill>
              <a:schemeClr val="tx1"/>
            </a:solidFill>
            <a:miter/>
          </a:ln>
        </p:spPr>
        <p:style>
          <a:lnRef idx="0">
            <a:scrgbClr r="0" g="0" b="0"/>
          </a:lnRef>
          <a:fillRef idx="0">
            <a:scrgbClr r="0" g="0" b="0"/>
          </a:fillRef>
          <a:effectRef idx="0">
            <a:scrgbClr r="0" g="0" b="0"/>
          </a:effectRef>
          <a:fontRef idx="minor"/>
        </p:style>
        <p:txBody>
          <a:bodyPr lIns="0" tIns="0" rIns="0" bIns="0" anchor="ctr" anchorCtr="1"/>
          <a:lstStyle/>
          <a:p>
            <a:pPr algn="ctr">
              <a:lnSpc>
                <a:spcPct val="100000"/>
              </a:lnSpc>
            </a:pPr>
            <a:r>
              <a:rPr lang="de-DE" sz="1600" b="0" strike="noStrike" spc="-1">
                <a:solidFill>
                  <a:srgbClr val="000000"/>
                </a:solidFill>
                <a:uFill>
                  <a:solidFill>
                    <a:srgbClr val="FFFFFF"/>
                  </a:solidFill>
                </a:uFill>
                <a:latin typeface="Calibri"/>
                <a:ea typeface="Arial"/>
              </a:rPr>
              <a:t>Evaluated risk</a:t>
            </a:r>
            <a:endParaRPr lang="de-DE" sz="1800" b="0" strike="noStrike" spc="-1">
              <a:solidFill>
                <a:srgbClr val="000000"/>
              </a:solidFill>
              <a:uFill>
                <a:solidFill>
                  <a:srgbClr val="FFFFFF"/>
                </a:solidFill>
              </a:uFill>
              <a:latin typeface="Arial"/>
            </a:endParaRPr>
          </a:p>
        </p:txBody>
      </p:sp>
      <p:sp>
        <p:nvSpPr>
          <p:cNvPr id="46" name="CustomShape 19">
            <a:extLst>
              <a:ext uri="{FF2B5EF4-FFF2-40B4-BE49-F238E27FC236}">
                <a16:creationId xmlns:a16="http://schemas.microsoft.com/office/drawing/2014/main" id="{3DBBBED8-A1E7-00E4-3919-DE62201DB8E8}"/>
              </a:ext>
            </a:extLst>
          </p:cNvPr>
          <p:cNvSpPr/>
          <p:nvPr/>
        </p:nvSpPr>
        <p:spPr>
          <a:xfrm rot="5400000">
            <a:off x="5051691" y="4615920"/>
            <a:ext cx="585360" cy="1011240"/>
          </a:xfrm>
          <a:prstGeom prst="curvedConnector3">
            <a:avLst>
              <a:gd name="adj1" fmla="val 50000"/>
            </a:avLst>
          </a:prstGeom>
          <a:noFill/>
          <a:ln w="25560">
            <a:solidFill>
              <a:schemeClr val="tx1"/>
            </a:solidFill>
            <a:round/>
            <a:tailEnd type="triangle" w="lg" len="med"/>
          </a:ln>
        </p:spPr>
        <p:style>
          <a:lnRef idx="0">
            <a:scrgbClr r="0" g="0" b="0"/>
          </a:lnRef>
          <a:fillRef idx="0">
            <a:scrgbClr r="0" g="0" b="0"/>
          </a:fillRef>
          <a:effectRef idx="0">
            <a:scrgbClr r="0" g="0" b="0"/>
          </a:effectRef>
          <a:fontRef idx="minor"/>
        </p:style>
        <p:txBody>
          <a:bodyPr/>
          <a:lstStyle/>
          <a:p>
            <a:endParaRPr lang="de-DE"/>
          </a:p>
        </p:txBody>
      </p:sp>
      <p:sp>
        <p:nvSpPr>
          <p:cNvPr id="47" name="CustomShape 20">
            <a:extLst>
              <a:ext uri="{FF2B5EF4-FFF2-40B4-BE49-F238E27FC236}">
                <a16:creationId xmlns:a16="http://schemas.microsoft.com/office/drawing/2014/main" id="{19F0EC23-3FFD-601F-DC1B-C48AC00ECD65}"/>
              </a:ext>
            </a:extLst>
          </p:cNvPr>
          <p:cNvSpPr/>
          <p:nvPr/>
        </p:nvSpPr>
        <p:spPr>
          <a:xfrm>
            <a:off x="4721211" y="3686040"/>
            <a:ext cx="2257200" cy="337680"/>
          </a:xfrm>
          <a:prstGeom prst="rect">
            <a:avLst/>
          </a:prstGeom>
          <a:noFill/>
          <a:ln w="12600">
            <a:solidFill>
              <a:schemeClr val="tx1"/>
            </a:solidFill>
            <a:miter/>
          </a:ln>
        </p:spPr>
        <p:style>
          <a:lnRef idx="0">
            <a:scrgbClr r="0" g="0" b="0"/>
          </a:lnRef>
          <a:fillRef idx="0">
            <a:scrgbClr r="0" g="0" b="0"/>
          </a:fillRef>
          <a:effectRef idx="0">
            <a:scrgbClr r="0" g="0" b="0"/>
          </a:effectRef>
          <a:fontRef idx="minor"/>
        </p:style>
        <p:txBody>
          <a:bodyPr lIns="0" tIns="0" rIns="0" bIns="0" anchor="ctr" anchorCtr="1"/>
          <a:lstStyle/>
          <a:p>
            <a:pPr algn="ctr">
              <a:lnSpc>
                <a:spcPct val="100000"/>
              </a:lnSpc>
            </a:pPr>
            <a:r>
              <a:rPr lang="de-DE" sz="1600" b="0" strike="noStrike" spc="-1">
                <a:solidFill>
                  <a:srgbClr val="000000"/>
                </a:solidFill>
                <a:uFill>
                  <a:solidFill>
                    <a:srgbClr val="FFFFFF"/>
                  </a:solidFill>
                </a:uFill>
                <a:latin typeface="Calibri"/>
                <a:ea typeface="Arial"/>
              </a:rPr>
              <a:t>Analysed risk</a:t>
            </a:r>
            <a:endParaRPr lang="de-DE" sz="1800" b="0" strike="noStrike" spc="-1">
              <a:solidFill>
                <a:srgbClr val="000000"/>
              </a:solidFill>
              <a:uFill>
                <a:solidFill>
                  <a:srgbClr val="FFFFFF"/>
                </a:solidFill>
              </a:uFill>
              <a:latin typeface="Arial"/>
            </a:endParaRPr>
          </a:p>
        </p:txBody>
      </p:sp>
      <p:sp>
        <p:nvSpPr>
          <p:cNvPr id="48" name="CustomShape 21">
            <a:extLst>
              <a:ext uri="{FF2B5EF4-FFF2-40B4-BE49-F238E27FC236}">
                <a16:creationId xmlns:a16="http://schemas.microsoft.com/office/drawing/2014/main" id="{69C62688-4213-0160-AE6F-500BD36DED4D}"/>
              </a:ext>
            </a:extLst>
          </p:cNvPr>
          <p:cNvSpPr/>
          <p:nvPr/>
        </p:nvSpPr>
        <p:spPr>
          <a:xfrm>
            <a:off x="5850171" y="4024440"/>
            <a:ext cx="360" cy="466200"/>
          </a:xfrm>
          <a:custGeom>
            <a:avLst/>
            <a:gdLst/>
            <a:ahLst/>
            <a:cxnLst/>
            <a:rect l="l" t="t" r="r" b="b"/>
            <a:pathLst>
              <a:path w="21600" h="21600">
                <a:moveTo>
                  <a:pt x="0" y="0"/>
                </a:moveTo>
                <a:lnTo>
                  <a:pt x="21600" y="21600"/>
                </a:lnTo>
              </a:path>
            </a:pathLst>
          </a:custGeom>
          <a:noFill/>
          <a:ln w="25560">
            <a:solidFill>
              <a:schemeClr val="tx1"/>
            </a:solidFill>
            <a:round/>
            <a:tailEnd type="triangle" w="lg" len="med"/>
          </a:ln>
        </p:spPr>
        <p:style>
          <a:lnRef idx="0">
            <a:scrgbClr r="0" g="0" b="0"/>
          </a:lnRef>
          <a:fillRef idx="0">
            <a:scrgbClr r="0" g="0" b="0"/>
          </a:fillRef>
          <a:effectRef idx="0">
            <a:scrgbClr r="0" g="0" b="0"/>
          </a:effectRef>
          <a:fontRef idx="minor"/>
        </p:style>
        <p:txBody>
          <a:bodyPr/>
          <a:lstStyle/>
          <a:p>
            <a:endParaRPr lang="de-DE"/>
          </a:p>
        </p:txBody>
      </p:sp>
      <p:sp>
        <p:nvSpPr>
          <p:cNvPr id="49" name="CustomShape 22">
            <a:extLst>
              <a:ext uri="{FF2B5EF4-FFF2-40B4-BE49-F238E27FC236}">
                <a16:creationId xmlns:a16="http://schemas.microsoft.com/office/drawing/2014/main" id="{2588FCF2-0B95-CD45-97B6-765CD7F7DA54}"/>
              </a:ext>
            </a:extLst>
          </p:cNvPr>
          <p:cNvSpPr/>
          <p:nvPr/>
        </p:nvSpPr>
        <p:spPr>
          <a:xfrm>
            <a:off x="2233611" y="2990520"/>
            <a:ext cx="1638000" cy="333720"/>
          </a:xfrm>
          <a:prstGeom prst="rect">
            <a:avLst/>
          </a:prstGeom>
          <a:noFill/>
          <a:ln>
            <a:noFill/>
          </a:ln>
        </p:spPr>
        <p:style>
          <a:lnRef idx="0">
            <a:scrgbClr r="0" g="0" b="0"/>
          </a:lnRef>
          <a:fillRef idx="0">
            <a:scrgbClr r="0" g="0" b="0"/>
          </a:fillRef>
          <a:effectRef idx="0">
            <a:scrgbClr r="0" g="0" b="0"/>
          </a:effectRef>
          <a:fontRef idx="minor"/>
        </p:style>
        <p:txBody>
          <a:bodyPr wrap="none" lIns="90000" tIns="45000" rIns="90000" bIns="45000"/>
          <a:lstStyle/>
          <a:p>
            <a:pPr>
              <a:lnSpc>
                <a:spcPct val="100000"/>
              </a:lnSpc>
            </a:pPr>
            <a:r>
              <a:rPr lang="de-DE" sz="1600" b="0" strike="noStrike" spc="-1">
                <a:solidFill>
                  <a:srgbClr val="000000"/>
                </a:solidFill>
                <a:uFill>
                  <a:solidFill>
                    <a:srgbClr val="FFFFFF"/>
                  </a:solidFill>
                </a:uFill>
                <a:latin typeface="Calibri"/>
              </a:rPr>
              <a:t>Risk identification</a:t>
            </a:r>
            <a:endParaRPr lang="de-DE" sz="1800" b="0" strike="noStrike" spc="-1">
              <a:solidFill>
                <a:srgbClr val="000000"/>
              </a:solidFill>
              <a:uFill>
                <a:solidFill>
                  <a:srgbClr val="FFFFFF"/>
                </a:solidFill>
              </a:uFill>
              <a:latin typeface="Arial"/>
            </a:endParaRPr>
          </a:p>
        </p:txBody>
      </p:sp>
      <p:sp>
        <p:nvSpPr>
          <p:cNvPr id="50" name="CustomShape 23">
            <a:extLst>
              <a:ext uri="{FF2B5EF4-FFF2-40B4-BE49-F238E27FC236}">
                <a16:creationId xmlns:a16="http://schemas.microsoft.com/office/drawing/2014/main" id="{E2C0F81A-0653-8AA2-708D-D55A7909185E}"/>
              </a:ext>
            </a:extLst>
          </p:cNvPr>
          <p:cNvSpPr/>
          <p:nvPr/>
        </p:nvSpPr>
        <p:spPr>
          <a:xfrm>
            <a:off x="2212371" y="3426480"/>
            <a:ext cx="7295760" cy="759240"/>
          </a:xfrm>
          <a:prstGeom prst="rect">
            <a:avLst/>
          </a:prstGeom>
          <a:noFill/>
          <a:ln w="12600">
            <a:solidFill>
              <a:schemeClr val="tx1"/>
            </a:solidFill>
            <a:miter/>
          </a:ln>
        </p:spPr>
        <p:style>
          <a:lnRef idx="0">
            <a:scrgbClr r="0" g="0" b="0"/>
          </a:lnRef>
          <a:fillRef idx="0">
            <a:scrgbClr r="0" g="0" b="0"/>
          </a:fillRef>
          <a:effectRef idx="0">
            <a:scrgbClr r="0" g="0" b="0"/>
          </a:effectRef>
          <a:fontRef idx="minor"/>
        </p:style>
        <p:txBody>
          <a:bodyPr/>
          <a:lstStyle/>
          <a:p>
            <a:endParaRPr lang="de-DE"/>
          </a:p>
        </p:txBody>
      </p:sp>
      <p:sp>
        <p:nvSpPr>
          <p:cNvPr id="51" name="CustomShape 24">
            <a:extLst>
              <a:ext uri="{FF2B5EF4-FFF2-40B4-BE49-F238E27FC236}">
                <a16:creationId xmlns:a16="http://schemas.microsoft.com/office/drawing/2014/main" id="{DC346C9E-D5F0-B18E-117F-4D9DF76082B4}"/>
              </a:ext>
            </a:extLst>
          </p:cNvPr>
          <p:cNvSpPr/>
          <p:nvPr/>
        </p:nvSpPr>
        <p:spPr>
          <a:xfrm>
            <a:off x="2236851" y="3828960"/>
            <a:ext cx="1199160" cy="333720"/>
          </a:xfrm>
          <a:prstGeom prst="rect">
            <a:avLst/>
          </a:prstGeom>
          <a:noFill/>
          <a:ln>
            <a:noFill/>
          </a:ln>
        </p:spPr>
        <p:style>
          <a:lnRef idx="0">
            <a:scrgbClr r="0" g="0" b="0"/>
          </a:lnRef>
          <a:fillRef idx="0">
            <a:scrgbClr r="0" g="0" b="0"/>
          </a:fillRef>
          <a:effectRef idx="0">
            <a:scrgbClr r="0" g="0" b="0"/>
          </a:effectRef>
          <a:fontRef idx="minor"/>
        </p:style>
        <p:txBody>
          <a:bodyPr wrap="none" lIns="90000" tIns="45000" rIns="90000" bIns="45000"/>
          <a:lstStyle/>
          <a:p>
            <a:pPr>
              <a:lnSpc>
                <a:spcPct val="100000"/>
              </a:lnSpc>
            </a:pPr>
            <a:r>
              <a:rPr lang="de-DE" sz="1600" b="0" strike="noStrike" spc="-1">
                <a:solidFill>
                  <a:srgbClr val="000000"/>
                </a:solidFill>
                <a:uFill>
                  <a:solidFill>
                    <a:srgbClr val="FFFFFF"/>
                  </a:solidFill>
                </a:uFill>
                <a:latin typeface="Calibri"/>
              </a:rPr>
              <a:t>Risk analysis</a:t>
            </a:r>
            <a:endParaRPr lang="de-DE" sz="1800" b="0" strike="noStrike" spc="-1">
              <a:solidFill>
                <a:srgbClr val="000000"/>
              </a:solidFill>
              <a:uFill>
                <a:solidFill>
                  <a:srgbClr val="FFFFFF"/>
                </a:solidFill>
              </a:uFill>
              <a:latin typeface="Arial"/>
            </a:endParaRPr>
          </a:p>
        </p:txBody>
      </p:sp>
      <p:sp>
        <p:nvSpPr>
          <p:cNvPr id="52" name="CustomShape 25">
            <a:extLst>
              <a:ext uri="{FF2B5EF4-FFF2-40B4-BE49-F238E27FC236}">
                <a16:creationId xmlns:a16="http://schemas.microsoft.com/office/drawing/2014/main" id="{52CAE3E3-AC46-61EB-DE4D-9B6CDF798415}"/>
              </a:ext>
            </a:extLst>
          </p:cNvPr>
          <p:cNvSpPr/>
          <p:nvPr/>
        </p:nvSpPr>
        <p:spPr>
          <a:xfrm>
            <a:off x="1861011" y="1737720"/>
            <a:ext cx="7992360" cy="3312000"/>
          </a:xfrm>
          <a:prstGeom prst="rect">
            <a:avLst/>
          </a:prstGeom>
          <a:noFill/>
          <a:ln w="12600">
            <a:solidFill>
              <a:schemeClr val="tx1"/>
            </a:solidFill>
            <a:miter/>
          </a:ln>
        </p:spPr>
        <p:style>
          <a:lnRef idx="0">
            <a:scrgbClr r="0" g="0" b="0"/>
          </a:lnRef>
          <a:fillRef idx="0">
            <a:scrgbClr r="0" g="0" b="0"/>
          </a:fillRef>
          <a:effectRef idx="0">
            <a:scrgbClr r="0" g="0" b="0"/>
          </a:effectRef>
          <a:fontRef idx="minor"/>
        </p:style>
        <p:txBody>
          <a:bodyPr/>
          <a:lstStyle/>
          <a:p>
            <a:endParaRPr lang="de-DE"/>
          </a:p>
        </p:txBody>
      </p:sp>
      <p:sp>
        <p:nvSpPr>
          <p:cNvPr id="53" name="CustomShape 26">
            <a:extLst>
              <a:ext uri="{FF2B5EF4-FFF2-40B4-BE49-F238E27FC236}">
                <a16:creationId xmlns:a16="http://schemas.microsoft.com/office/drawing/2014/main" id="{193B71C2-5237-1FFC-F1D7-DFF540AFAAF9}"/>
              </a:ext>
            </a:extLst>
          </p:cNvPr>
          <p:cNvSpPr/>
          <p:nvPr/>
        </p:nvSpPr>
        <p:spPr>
          <a:xfrm>
            <a:off x="2231091" y="4576320"/>
            <a:ext cx="1415520" cy="333720"/>
          </a:xfrm>
          <a:prstGeom prst="rect">
            <a:avLst/>
          </a:prstGeom>
          <a:noFill/>
          <a:ln>
            <a:noFill/>
          </a:ln>
        </p:spPr>
        <p:style>
          <a:lnRef idx="0">
            <a:scrgbClr r="0" g="0" b="0"/>
          </a:lnRef>
          <a:fillRef idx="0">
            <a:scrgbClr r="0" g="0" b="0"/>
          </a:fillRef>
          <a:effectRef idx="0">
            <a:scrgbClr r="0" g="0" b="0"/>
          </a:effectRef>
          <a:fontRef idx="minor"/>
        </p:style>
        <p:txBody>
          <a:bodyPr wrap="none" lIns="90000" tIns="45000" rIns="90000" bIns="45000"/>
          <a:lstStyle/>
          <a:p>
            <a:pPr>
              <a:lnSpc>
                <a:spcPct val="100000"/>
              </a:lnSpc>
            </a:pPr>
            <a:r>
              <a:rPr lang="de-DE" sz="1600" b="0" strike="noStrike" spc="-1">
                <a:solidFill>
                  <a:srgbClr val="000000"/>
                </a:solidFill>
                <a:uFill>
                  <a:solidFill>
                    <a:srgbClr val="FFFFFF"/>
                  </a:solidFill>
                </a:uFill>
                <a:latin typeface="Calibri"/>
              </a:rPr>
              <a:t>Risk evaluation</a:t>
            </a:r>
            <a:endParaRPr lang="de-DE" sz="1800" b="0" strike="noStrike" spc="-1">
              <a:solidFill>
                <a:srgbClr val="000000"/>
              </a:solidFill>
              <a:uFill>
                <a:solidFill>
                  <a:srgbClr val="FFFFFF"/>
                </a:solidFill>
              </a:uFill>
              <a:latin typeface="Arial"/>
            </a:endParaRPr>
          </a:p>
        </p:txBody>
      </p:sp>
      <p:sp>
        <p:nvSpPr>
          <p:cNvPr id="54" name="CustomShape 27">
            <a:extLst>
              <a:ext uri="{FF2B5EF4-FFF2-40B4-BE49-F238E27FC236}">
                <a16:creationId xmlns:a16="http://schemas.microsoft.com/office/drawing/2014/main" id="{7A16F5AF-6A7C-223A-BFDA-FFBA3BC357EA}"/>
              </a:ext>
            </a:extLst>
          </p:cNvPr>
          <p:cNvSpPr/>
          <p:nvPr/>
        </p:nvSpPr>
        <p:spPr>
          <a:xfrm>
            <a:off x="1936971" y="5415120"/>
            <a:ext cx="1832400" cy="368640"/>
          </a:xfrm>
          <a:prstGeom prst="ellipse">
            <a:avLst/>
          </a:prstGeom>
          <a:solidFill>
            <a:schemeClr val="accent3">
              <a:lumMod val="40000"/>
              <a:lumOff val="60000"/>
            </a:schemeClr>
          </a:solidFill>
          <a:ln w="12600">
            <a:solidFill>
              <a:schemeClr val="tx1"/>
            </a:solidFill>
            <a:miter/>
          </a:ln>
        </p:spPr>
        <p:style>
          <a:lnRef idx="0">
            <a:scrgbClr r="0" g="0" b="0"/>
          </a:lnRef>
          <a:fillRef idx="0">
            <a:scrgbClr r="0" g="0" b="0"/>
          </a:fillRef>
          <a:effectRef idx="0">
            <a:scrgbClr r="0" g="0" b="0"/>
          </a:effectRef>
          <a:fontRef idx="minor"/>
        </p:style>
        <p:txBody>
          <a:bodyPr lIns="0" tIns="0" rIns="0" bIns="0" anchor="ctr" anchorCtr="1"/>
          <a:lstStyle/>
          <a:p>
            <a:pPr algn="ctr">
              <a:lnSpc>
                <a:spcPct val="100000"/>
              </a:lnSpc>
            </a:pPr>
            <a:r>
              <a:rPr lang="de-DE" sz="1600" b="0" strike="noStrike" spc="-1" dirty="0">
                <a:solidFill>
                  <a:srgbClr val="000000"/>
                </a:solidFill>
                <a:uFill>
                  <a:solidFill>
                    <a:srgbClr val="FFFFFF"/>
                  </a:solidFill>
                </a:uFill>
                <a:latin typeface="Calibri"/>
                <a:ea typeface="Arial"/>
              </a:rPr>
              <a:t>Acceptance</a:t>
            </a:r>
            <a:endParaRPr lang="de-DE" sz="1800" b="0" strike="noStrike" spc="-1" dirty="0">
              <a:solidFill>
                <a:srgbClr val="000000"/>
              </a:solidFill>
              <a:uFill>
                <a:solidFill>
                  <a:srgbClr val="FFFFFF"/>
                </a:solidFill>
              </a:uFill>
              <a:latin typeface="Arial"/>
            </a:endParaRPr>
          </a:p>
        </p:txBody>
      </p:sp>
      <p:sp>
        <p:nvSpPr>
          <p:cNvPr id="55" name="CustomShape 28">
            <a:extLst>
              <a:ext uri="{FF2B5EF4-FFF2-40B4-BE49-F238E27FC236}">
                <a16:creationId xmlns:a16="http://schemas.microsoft.com/office/drawing/2014/main" id="{6B5FA6D9-3950-CFF6-F6D0-C5B712639CF9}"/>
              </a:ext>
            </a:extLst>
          </p:cNvPr>
          <p:cNvSpPr/>
          <p:nvPr/>
        </p:nvSpPr>
        <p:spPr>
          <a:xfrm>
            <a:off x="1861011" y="5155560"/>
            <a:ext cx="7992360" cy="1549800"/>
          </a:xfrm>
          <a:prstGeom prst="rect">
            <a:avLst/>
          </a:prstGeom>
          <a:noFill/>
          <a:ln w="12600">
            <a:solidFill>
              <a:schemeClr val="tx1"/>
            </a:solidFill>
            <a:miter/>
          </a:ln>
        </p:spPr>
        <p:style>
          <a:lnRef idx="0">
            <a:scrgbClr r="0" g="0" b="0"/>
          </a:lnRef>
          <a:fillRef idx="0">
            <a:scrgbClr r="0" g="0" b="0"/>
          </a:fillRef>
          <a:effectRef idx="0">
            <a:scrgbClr r="0" g="0" b="0"/>
          </a:effectRef>
          <a:fontRef idx="minor"/>
        </p:style>
        <p:txBody>
          <a:bodyPr/>
          <a:lstStyle/>
          <a:p>
            <a:endParaRPr lang="de-DE"/>
          </a:p>
        </p:txBody>
      </p:sp>
      <p:sp>
        <p:nvSpPr>
          <p:cNvPr id="56" name="CustomShape 29">
            <a:extLst>
              <a:ext uri="{FF2B5EF4-FFF2-40B4-BE49-F238E27FC236}">
                <a16:creationId xmlns:a16="http://schemas.microsoft.com/office/drawing/2014/main" id="{8C742251-123A-66DF-7A23-662341B5DB40}"/>
              </a:ext>
            </a:extLst>
          </p:cNvPr>
          <p:cNvSpPr/>
          <p:nvPr/>
        </p:nvSpPr>
        <p:spPr>
          <a:xfrm>
            <a:off x="1855971" y="6366960"/>
            <a:ext cx="1391040" cy="333720"/>
          </a:xfrm>
          <a:prstGeom prst="rect">
            <a:avLst/>
          </a:prstGeom>
          <a:noFill/>
          <a:ln>
            <a:noFill/>
          </a:ln>
        </p:spPr>
        <p:style>
          <a:lnRef idx="0">
            <a:scrgbClr r="0" g="0" b="0"/>
          </a:lnRef>
          <a:fillRef idx="0">
            <a:scrgbClr r="0" g="0" b="0"/>
          </a:fillRef>
          <a:effectRef idx="0">
            <a:scrgbClr r="0" g="0" b="0"/>
          </a:effectRef>
          <a:fontRef idx="minor"/>
        </p:style>
        <p:txBody>
          <a:bodyPr wrap="none" lIns="90000" tIns="45000" rIns="90000" bIns="45000"/>
          <a:lstStyle/>
          <a:p>
            <a:pPr>
              <a:lnSpc>
                <a:spcPct val="100000"/>
              </a:lnSpc>
            </a:pPr>
            <a:r>
              <a:rPr lang="de-DE" sz="1600" b="0" strike="noStrike" spc="-1">
                <a:solidFill>
                  <a:srgbClr val="000000"/>
                </a:solidFill>
                <a:uFill>
                  <a:solidFill>
                    <a:srgbClr val="FFFFFF"/>
                  </a:solidFill>
                </a:uFill>
                <a:latin typeface="Calibri"/>
              </a:rPr>
              <a:t>Risk treatment</a:t>
            </a:r>
            <a:endParaRPr lang="de-DE" sz="1800" b="0" strike="noStrike" spc="-1">
              <a:solidFill>
                <a:srgbClr val="000000"/>
              </a:solidFill>
              <a:uFill>
                <a:solidFill>
                  <a:srgbClr val="FFFFFF"/>
                </a:solidFill>
              </a:uFill>
              <a:latin typeface="Arial"/>
            </a:endParaRPr>
          </a:p>
        </p:txBody>
      </p:sp>
      <p:sp>
        <p:nvSpPr>
          <p:cNvPr id="57" name="CustomShape 30">
            <a:extLst>
              <a:ext uri="{FF2B5EF4-FFF2-40B4-BE49-F238E27FC236}">
                <a16:creationId xmlns:a16="http://schemas.microsoft.com/office/drawing/2014/main" id="{4B08EE35-C0E2-A1ED-D783-7B5F46E9EA8A}"/>
              </a:ext>
            </a:extLst>
          </p:cNvPr>
          <p:cNvSpPr/>
          <p:nvPr/>
        </p:nvSpPr>
        <p:spPr>
          <a:xfrm>
            <a:off x="3922011" y="5415120"/>
            <a:ext cx="1832400" cy="368640"/>
          </a:xfrm>
          <a:prstGeom prst="ellipse">
            <a:avLst/>
          </a:prstGeom>
          <a:solidFill>
            <a:schemeClr val="accent5">
              <a:lumMod val="40000"/>
              <a:lumOff val="60000"/>
            </a:schemeClr>
          </a:solidFill>
          <a:ln w="12600">
            <a:solidFill>
              <a:schemeClr val="tx1"/>
            </a:solidFill>
            <a:miter/>
          </a:ln>
        </p:spPr>
        <p:style>
          <a:lnRef idx="0">
            <a:scrgbClr r="0" g="0" b="0"/>
          </a:lnRef>
          <a:fillRef idx="0">
            <a:scrgbClr r="0" g="0" b="0"/>
          </a:fillRef>
          <a:effectRef idx="0">
            <a:scrgbClr r="0" g="0" b="0"/>
          </a:effectRef>
          <a:fontRef idx="minor"/>
        </p:style>
        <p:txBody>
          <a:bodyPr lIns="0" tIns="0" rIns="0" bIns="0" anchor="ctr" anchorCtr="1"/>
          <a:lstStyle/>
          <a:p>
            <a:pPr algn="ctr">
              <a:lnSpc>
                <a:spcPct val="100000"/>
              </a:lnSpc>
            </a:pPr>
            <a:r>
              <a:rPr lang="de-DE" sz="1600" b="0" strike="noStrike" spc="-1">
                <a:solidFill>
                  <a:srgbClr val="000000"/>
                </a:solidFill>
                <a:uFill>
                  <a:solidFill>
                    <a:srgbClr val="FFFFFF"/>
                  </a:solidFill>
                </a:uFill>
                <a:latin typeface="Calibri"/>
                <a:ea typeface="Arial"/>
              </a:rPr>
              <a:t>Modification</a:t>
            </a:r>
            <a:endParaRPr lang="de-DE" sz="1800" b="0" strike="noStrike" spc="-1">
              <a:solidFill>
                <a:srgbClr val="000000"/>
              </a:solidFill>
              <a:uFill>
                <a:solidFill>
                  <a:srgbClr val="FFFFFF"/>
                </a:solidFill>
              </a:uFill>
              <a:latin typeface="Arial"/>
            </a:endParaRPr>
          </a:p>
        </p:txBody>
      </p:sp>
      <p:sp>
        <p:nvSpPr>
          <p:cNvPr id="58" name="CustomShape 31">
            <a:extLst>
              <a:ext uri="{FF2B5EF4-FFF2-40B4-BE49-F238E27FC236}">
                <a16:creationId xmlns:a16="http://schemas.microsoft.com/office/drawing/2014/main" id="{3E8692CF-3540-EE17-3F00-20AB509CF930}"/>
              </a:ext>
            </a:extLst>
          </p:cNvPr>
          <p:cNvSpPr/>
          <p:nvPr/>
        </p:nvSpPr>
        <p:spPr>
          <a:xfrm>
            <a:off x="5907051" y="5415120"/>
            <a:ext cx="1832400" cy="368640"/>
          </a:xfrm>
          <a:prstGeom prst="ellipse">
            <a:avLst/>
          </a:prstGeom>
          <a:solidFill>
            <a:schemeClr val="accent4">
              <a:lumMod val="40000"/>
              <a:lumOff val="60000"/>
            </a:schemeClr>
          </a:solidFill>
          <a:ln w="12600">
            <a:solidFill>
              <a:schemeClr val="tx1"/>
            </a:solidFill>
            <a:miter/>
          </a:ln>
        </p:spPr>
        <p:style>
          <a:lnRef idx="0">
            <a:scrgbClr r="0" g="0" b="0"/>
          </a:lnRef>
          <a:fillRef idx="0">
            <a:scrgbClr r="0" g="0" b="0"/>
          </a:fillRef>
          <a:effectRef idx="0">
            <a:scrgbClr r="0" g="0" b="0"/>
          </a:effectRef>
          <a:fontRef idx="minor"/>
        </p:style>
        <p:txBody>
          <a:bodyPr lIns="0" tIns="0" rIns="0" bIns="0" anchor="ctr" anchorCtr="1"/>
          <a:lstStyle/>
          <a:p>
            <a:pPr algn="ctr">
              <a:lnSpc>
                <a:spcPct val="100000"/>
              </a:lnSpc>
            </a:pPr>
            <a:r>
              <a:rPr lang="de-DE" sz="1600" b="0" strike="noStrike" spc="-1">
                <a:solidFill>
                  <a:srgbClr val="000000"/>
                </a:solidFill>
                <a:uFill>
                  <a:solidFill>
                    <a:srgbClr val="FFFFFF"/>
                  </a:solidFill>
                </a:uFill>
                <a:latin typeface="Calibri"/>
                <a:ea typeface="Arial"/>
              </a:rPr>
              <a:t>Avoidance</a:t>
            </a:r>
            <a:endParaRPr lang="de-DE" sz="1800" b="0" strike="noStrike" spc="-1">
              <a:solidFill>
                <a:srgbClr val="000000"/>
              </a:solidFill>
              <a:uFill>
                <a:solidFill>
                  <a:srgbClr val="FFFFFF"/>
                </a:solidFill>
              </a:uFill>
              <a:latin typeface="Arial"/>
            </a:endParaRPr>
          </a:p>
        </p:txBody>
      </p:sp>
      <p:sp>
        <p:nvSpPr>
          <p:cNvPr id="59" name="CustomShape 32">
            <a:extLst>
              <a:ext uri="{FF2B5EF4-FFF2-40B4-BE49-F238E27FC236}">
                <a16:creationId xmlns:a16="http://schemas.microsoft.com/office/drawing/2014/main" id="{B5BD62F1-E17A-6D7D-8B1A-795F260B17EA}"/>
              </a:ext>
            </a:extLst>
          </p:cNvPr>
          <p:cNvSpPr/>
          <p:nvPr/>
        </p:nvSpPr>
        <p:spPr>
          <a:xfrm>
            <a:off x="7892091" y="5415120"/>
            <a:ext cx="1832400" cy="368640"/>
          </a:xfrm>
          <a:prstGeom prst="ellipse">
            <a:avLst/>
          </a:prstGeom>
          <a:solidFill>
            <a:schemeClr val="accent6">
              <a:lumMod val="40000"/>
              <a:lumOff val="60000"/>
            </a:schemeClr>
          </a:solidFill>
          <a:ln w="12600">
            <a:solidFill>
              <a:schemeClr val="tx1"/>
            </a:solidFill>
            <a:miter/>
          </a:ln>
        </p:spPr>
        <p:style>
          <a:lnRef idx="0">
            <a:scrgbClr r="0" g="0" b="0"/>
          </a:lnRef>
          <a:fillRef idx="0">
            <a:scrgbClr r="0" g="0" b="0"/>
          </a:fillRef>
          <a:effectRef idx="0">
            <a:scrgbClr r="0" g="0" b="0"/>
          </a:effectRef>
          <a:fontRef idx="minor"/>
        </p:style>
        <p:txBody>
          <a:bodyPr lIns="0" tIns="0" rIns="0" bIns="0" anchor="ctr" anchorCtr="1"/>
          <a:lstStyle/>
          <a:p>
            <a:pPr algn="ctr">
              <a:lnSpc>
                <a:spcPct val="100000"/>
              </a:lnSpc>
            </a:pPr>
            <a:r>
              <a:rPr lang="de-DE" sz="1600" b="0" strike="noStrike" spc="-1">
                <a:solidFill>
                  <a:srgbClr val="000000"/>
                </a:solidFill>
                <a:uFill>
                  <a:solidFill>
                    <a:srgbClr val="FFFFFF"/>
                  </a:solidFill>
                </a:uFill>
                <a:latin typeface="Calibri"/>
                <a:ea typeface="Arial"/>
              </a:rPr>
              <a:t>Sharing</a:t>
            </a:r>
            <a:endParaRPr lang="de-DE" sz="1800" b="0" strike="noStrike" spc="-1">
              <a:solidFill>
                <a:srgbClr val="000000"/>
              </a:solidFill>
              <a:uFill>
                <a:solidFill>
                  <a:srgbClr val="FFFFFF"/>
                </a:solidFill>
              </a:uFill>
              <a:latin typeface="Arial"/>
            </a:endParaRPr>
          </a:p>
        </p:txBody>
      </p:sp>
      <p:sp>
        <p:nvSpPr>
          <p:cNvPr id="60" name="CustomShape 33">
            <a:extLst>
              <a:ext uri="{FF2B5EF4-FFF2-40B4-BE49-F238E27FC236}">
                <a16:creationId xmlns:a16="http://schemas.microsoft.com/office/drawing/2014/main" id="{8F4E0072-DF50-0A58-CA27-76BFF0F14D02}"/>
              </a:ext>
            </a:extLst>
          </p:cNvPr>
          <p:cNvSpPr/>
          <p:nvPr/>
        </p:nvSpPr>
        <p:spPr>
          <a:xfrm rot="16200000" flipH="1">
            <a:off x="6043131" y="4635720"/>
            <a:ext cx="585360" cy="973080"/>
          </a:xfrm>
          <a:prstGeom prst="curvedConnector3">
            <a:avLst>
              <a:gd name="adj1" fmla="val 50000"/>
            </a:avLst>
          </a:prstGeom>
          <a:noFill/>
          <a:ln w="25560">
            <a:solidFill>
              <a:schemeClr val="tx1"/>
            </a:solidFill>
            <a:round/>
            <a:tailEnd type="triangle" w="lg" len="med"/>
          </a:ln>
        </p:spPr>
        <p:style>
          <a:lnRef idx="0">
            <a:scrgbClr r="0" g="0" b="0"/>
          </a:lnRef>
          <a:fillRef idx="0">
            <a:scrgbClr r="0" g="0" b="0"/>
          </a:fillRef>
          <a:effectRef idx="0">
            <a:scrgbClr r="0" g="0" b="0"/>
          </a:effectRef>
          <a:fontRef idx="minor"/>
        </p:style>
        <p:txBody>
          <a:bodyPr/>
          <a:lstStyle/>
          <a:p>
            <a:endParaRPr lang="de-DE"/>
          </a:p>
        </p:txBody>
      </p:sp>
      <p:sp>
        <p:nvSpPr>
          <p:cNvPr id="61" name="CustomShape 34">
            <a:extLst>
              <a:ext uri="{FF2B5EF4-FFF2-40B4-BE49-F238E27FC236}">
                <a16:creationId xmlns:a16="http://schemas.microsoft.com/office/drawing/2014/main" id="{BFB25183-BFCD-3601-CDA8-69D511ACC574}"/>
              </a:ext>
            </a:extLst>
          </p:cNvPr>
          <p:cNvSpPr/>
          <p:nvPr/>
        </p:nvSpPr>
        <p:spPr>
          <a:xfrm>
            <a:off x="2204451" y="4300560"/>
            <a:ext cx="7295760" cy="614160"/>
          </a:xfrm>
          <a:prstGeom prst="rect">
            <a:avLst/>
          </a:prstGeom>
          <a:noFill/>
          <a:ln w="12600">
            <a:solidFill>
              <a:schemeClr val="tx1"/>
            </a:solidFill>
            <a:miter/>
          </a:ln>
        </p:spPr>
        <p:style>
          <a:lnRef idx="0">
            <a:scrgbClr r="0" g="0" b="0"/>
          </a:lnRef>
          <a:fillRef idx="0">
            <a:scrgbClr r="0" g="0" b="0"/>
          </a:fillRef>
          <a:effectRef idx="0">
            <a:scrgbClr r="0" g="0" b="0"/>
          </a:effectRef>
          <a:fontRef idx="minor"/>
        </p:style>
        <p:txBody>
          <a:bodyPr/>
          <a:lstStyle/>
          <a:p>
            <a:endParaRPr lang="de-DE"/>
          </a:p>
        </p:txBody>
      </p:sp>
      <p:sp>
        <p:nvSpPr>
          <p:cNvPr id="62" name="CustomShape 35">
            <a:extLst>
              <a:ext uri="{FF2B5EF4-FFF2-40B4-BE49-F238E27FC236}">
                <a16:creationId xmlns:a16="http://schemas.microsoft.com/office/drawing/2014/main" id="{299B23A4-E7D8-FA1C-D002-8C8D12F5DE5E}"/>
              </a:ext>
            </a:extLst>
          </p:cNvPr>
          <p:cNvSpPr/>
          <p:nvPr/>
        </p:nvSpPr>
        <p:spPr>
          <a:xfrm rot="16200000">
            <a:off x="1261251" y="3285360"/>
            <a:ext cx="1505160" cy="333360"/>
          </a:xfrm>
          <a:prstGeom prst="rect">
            <a:avLst/>
          </a:prstGeom>
          <a:noFill/>
          <a:ln>
            <a:noFill/>
          </a:ln>
        </p:spPr>
        <p:style>
          <a:lnRef idx="0">
            <a:scrgbClr r="0" g="0" b="0"/>
          </a:lnRef>
          <a:fillRef idx="0">
            <a:scrgbClr r="0" g="0" b="0"/>
          </a:fillRef>
          <a:effectRef idx="0">
            <a:scrgbClr r="0" g="0" b="0"/>
          </a:effectRef>
          <a:fontRef idx="minor"/>
        </p:style>
        <p:txBody>
          <a:bodyPr wrap="none" lIns="90000" tIns="45000" rIns="90000" bIns="45000"/>
          <a:lstStyle/>
          <a:p>
            <a:pPr>
              <a:lnSpc>
                <a:spcPct val="100000"/>
              </a:lnSpc>
            </a:pPr>
            <a:r>
              <a:rPr lang="de-DE" sz="1600" b="0" strike="noStrike" spc="-1">
                <a:solidFill>
                  <a:srgbClr val="000000"/>
                </a:solidFill>
                <a:uFill>
                  <a:solidFill>
                    <a:srgbClr val="FFFFFF"/>
                  </a:solidFill>
                </a:uFill>
                <a:latin typeface="Calibri"/>
              </a:rPr>
              <a:t>Risk assessment</a:t>
            </a:r>
            <a:endParaRPr lang="de-DE" sz="1800" b="0" strike="noStrike" spc="-1">
              <a:solidFill>
                <a:srgbClr val="000000"/>
              </a:solidFill>
              <a:uFill>
                <a:solidFill>
                  <a:srgbClr val="FFFFFF"/>
                </a:solidFill>
              </a:uFill>
              <a:latin typeface="Arial"/>
            </a:endParaRPr>
          </a:p>
        </p:txBody>
      </p:sp>
    </p:spTree>
    <p:extLst>
      <p:ext uri="{BB962C8B-B14F-4D97-AF65-F5344CB8AC3E}">
        <p14:creationId xmlns:p14="http://schemas.microsoft.com/office/powerpoint/2010/main" val="1900612399"/>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dirty="0"/>
              <a:t>Training agenda</a:t>
            </a:r>
          </a:p>
        </p:txBody>
      </p:sp>
      <p:sp>
        <p:nvSpPr>
          <p:cNvPr id="3" name="Inhaltsplatzhalter 2"/>
          <p:cNvSpPr>
            <a:spLocks noGrp="1"/>
          </p:cNvSpPr>
          <p:nvPr>
            <p:ph idx="1"/>
          </p:nvPr>
        </p:nvSpPr>
        <p:spPr/>
        <p:txBody>
          <a:bodyPr/>
          <a:lstStyle/>
          <a:p>
            <a:r>
              <a:rPr lang="en-US" dirty="0">
                <a:solidFill>
                  <a:schemeClr val="bg1">
                    <a:lumMod val="65000"/>
                  </a:schemeClr>
                </a:solidFill>
              </a:rPr>
              <a:t>FitSM Foundation &amp; Advanced wrap-up</a:t>
            </a:r>
          </a:p>
          <a:p>
            <a:r>
              <a:rPr lang="en-US" dirty="0">
                <a:solidFill>
                  <a:schemeClr val="bg1">
                    <a:lumMod val="65000"/>
                  </a:schemeClr>
                </a:solidFill>
              </a:rPr>
              <a:t>Standards, frameworks, concepts and practices related to IT service management</a:t>
            </a:r>
          </a:p>
          <a:p>
            <a:r>
              <a:rPr lang="en-US" dirty="0">
                <a:solidFill>
                  <a:schemeClr val="bg1">
                    <a:lumMod val="65000"/>
                  </a:schemeClr>
                </a:solidFill>
              </a:rPr>
              <a:t>Leadership, governance, risk and compliance in IT service management</a:t>
            </a:r>
          </a:p>
          <a:p>
            <a:r>
              <a:rPr lang="en-US" b="1" dirty="0"/>
              <a:t>Planning and implementing services and IT service management (PLAN, DO)</a:t>
            </a:r>
          </a:p>
          <a:p>
            <a:r>
              <a:rPr lang="en-US" dirty="0"/>
              <a:t>Monitoring, reviewing, auditing and improving services and IT service management (CHECK, ACT)</a:t>
            </a:r>
          </a:p>
        </p:txBody>
      </p:sp>
      <p:sp>
        <p:nvSpPr>
          <p:cNvPr id="4" name="Foliennummernplatzhalter 3"/>
          <p:cNvSpPr>
            <a:spLocks noGrp="1"/>
          </p:cNvSpPr>
          <p:nvPr>
            <p:ph type="sldNum" sz="quarter" idx="12"/>
          </p:nvPr>
        </p:nvSpPr>
        <p:spPr/>
        <p:txBody>
          <a:bodyPr/>
          <a:lstStyle/>
          <a:p>
            <a:fld id="{43507AEB-23B8-F142-83A3-458C56B10093}" type="slidenum">
              <a:rPr lang="en-US" smtClean="0"/>
              <a:t>61</a:t>
            </a:fld>
            <a:endParaRPr lang="en-US"/>
          </a:p>
        </p:txBody>
      </p:sp>
    </p:spTree>
    <p:extLst>
      <p:ext uri="{BB962C8B-B14F-4D97-AF65-F5344CB8AC3E}">
        <p14:creationId xmlns:p14="http://schemas.microsoft.com/office/powerpoint/2010/main" val="2495453428"/>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5775274-B445-0C4E-A8B7-9DFF5E47303F}"/>
              </a:ext>
            </a:extLst>
          </p:cNvPr>
          <p:cNvSpPr>
            <a:spLocks noGrp="1"/>
          </p:cNvSpPr>
          <p:nvPr>
            <p:ph type="title"/>
          </p:nvPr>
        </p:nvSpPr>
        <p:spPr/>
        <p:txBody>
          <a:bodyPr/>
          <a:lstStyle/>
          <a:p>
            <a:r>
              <a:rPr lang="en-US" sz="3200" b="0" strike="noStrike" spc="-1" dirty="0">
                <a:solidFill>
                  <a:srgbClr val="205595"/>
                </a:solidFill>
                <a:uFill>
                  <a:solidFill>
                    <a:srgbClr val="FFFFFF"/>
                  </a:solidFill>
                </a:uFill>
                <a:latin typeface="Calibri"/>
              </a:rPr>
              <a:t>Requirements related to PLAN, DO </a:t>
            </a:r>
            <a:r>
              <a:rPr lang="en-US" sz="2000" dirty="0">
                <a:solidFill>
                  <a:schemeClr val="bg1">
                    <a:lumMod val="50000"/>
                  </a:schemeClr>
                </a:solidFill>
              </a:rPr>
              <a:t>according to </a:t>
            </a:r>
            <a:r>
              <a:rPr lang="en-US" sz="2000" b="1" dirty="0">
                <a:solidFill>
                  <a:schemeClr val="bg1">
                    <a:lumMod val="50000"/>
                  </a:schemeClr>
                </a:solidFill>
              </a:rPr>
              <a:t>FitSM-1</a:t>
            </a:r>
            <a:endParaRPr lang="de-DE" dirty="0"/>
          </a:p>
        </p:txBody>
      </p:sp>
      <p:sp>
        <p:nvSpPr>
          <p:cNvPr id="4" name="Foliennummernplatzhalter 3">
            <a:extLst>
              <a:ext uri="{FF2B5EF4-FFF2-40B4-BE49-F238E27FC236}">
                <a16:creationId xmlns:a16="http://schemas.microsoft.com/office/drawing/2014/main" id="{CF709A4F-1AE5-B1C9-6D52-B1DFA2FE8D1C}"/>
              </a:ext>
            </a:extLst>
          </p:cNvPr>
          <p:cNvSpPr>
            <a:spLocks noGrp="1"/>
          </p:cNvSpPr>
          <p:nvPr>
            <p:ph type="sldNum" sz="quarter" idx="12"/>
          </p:nvPr>
        </p:nvSpPr>
        <p:spPr/>
        <p:txBody>
          <a:bodyPr/>
          <a:lstStyle/>
          <a:p>
            <a:fld id="{43507AEB-23B8-F142-83A3-458C56B10093}" type="slidenum">
              <a:rPr lang="en-US" smtClean="0"/>
              <a:t>62</a:t>
            </a:fld>
            <a:endParaRPr lang="en-US"/>
          </a:p>
        </p:txBody>
      </p:sp>
      <p:graphicFrame>
        <p:nvGraphicFramePr>
          <p:cNvPr id="7" name="Inhaltsplatzhalter 10">
            <a:extLst>
              <a:ext uri="{FF2B5EF4-FFF2-40B4-BE49-F238E27FC236}">
                <a16:creationId xmlns:a16="http://schemas.microsoft.com/office/drawing/2014/main" id="{1A7DF4F6-28D8-08AD-F738-8DAC31E80FA8}"/>
              </a:ext>
            </a:extLst>
          </p:cNvPr>
          <p:cNvGraphicFramePr>
            <a:graphicFrameLocks/>
          </p:cNvGraphicFramePr>
          <p:nvPr>
            <p:extLst>
              <p:ext uri="{D42A27DB-BD31-4B8C-83A1-F6EECF244321}">
                <p14:modId xmlns:p14="http://schemas.microsoft.com/office/powerpoint/2010/main" val="3095075048"/>
              </p:ext>
            </p:extLst>
          </p:nvPr>
        </p:nvGraphicFramePr>
        <p:xfrm>
          <a:off x="609603" y="1810254"/>
          <a:ext cx="10972794" cy="2184146"/>
        </p:xfrm>
        <a:graphic>
          <a:graphicData uri="http://schemas.openxmlformats.org/drawingml/2006/table">
            <a:tbl>
              <a:tblPr firstRow="1" firstCol="1" bandRow="1"/>
              <a:tblGrid>
                <a:gridCol w="10972794">
                  <a:extLst>
                    <a:ext uri="{9D8B030D-6E8A-4147-A177-3AD203B41FA5}">
                      <a16:colId xmlns:a16="http://schemas.microsoft.com/office/drawing/2014/main" val="20000"/>
                    </a:ext>
                  </a:extLst>
                </a:gridCol>
              </a:tblGrid>
              <a:tr h="0">
                <a:tc>
                  <a:txBody>
                    <a:bodyPr/>
                    <a:lstStyle/>
                    <a:p>
                      <a:pPr>
                        <a:spcBef>
                          <a:spcPts val="1000"/>
                        </a:spcBef>
                        <a:spcAft>
                          <a:spcPts val="0"/>
                        </a:spcAft>
                      </a:pPr>
                      <a:r>
                        <a:rPr lang="en-GB" sz="1600" dirty="0">
                          <a:solidFill>
                            <a:srgbClr val="FFFFFF"/>
                          </a:solidFill>
                          <a:effectLst/>
                          <a:latin typeface="Calibri"/>
                          <a:ea typeface="MS Gothic"/>
                          <a:cs typeface="Times New Roman"/>
                        </a:rPr>
                        <a:t>GR4 </a:t>
                      </a:r>
                      <a:r>
                        <a:rPr lang="de-DE" sz="1600" dirty="0" err="1">
                          <a:solidFill>
                            <a:srgbClr val="FFFFFF"/>
                          </a:solidFill>
                          <a:effectLst/>
                          <a:latin typeface="+mn-lt"/>
                          <a:ea typeface="MS Gothic"/>
                          <a:cs typeface="Times New Roman"/>
                        </a:rPr>
                        <a:t>Planning</a:t>
                      </a:r>
                      <a:r>
                        <a:rPr lang="de-DE" sz="1600" dirty="0">
                          <a:solidFill>
                            <a:srgbClr val="FFFFFF"/>
                          </a:solidFill>
                          <a:effectLst/>
                          <a:latin typeface="+mn-lt"/>
                          <a:ea typeface="MS Gothic"/>
                          <a:cs typeface="Times New Roman"/>
                        </a:rPr>
                        <a:t> IT Service Management </a:t>
                      </a:r>
                      <a:r>
                        <a:rPr lang="en-US" sz="1600" dirty="0">
                          <a:solidFill>
                            <a:srgbClr val="FFFFFF"/>
                          </a:solidFill>
                          <a:effectLst/>
                          <a:latin typeface="+mn-lt"/>
                          <a:ea typeface="MS Gothic"/>
                          <a:cs typeface="Times New Roman"/>
                        </a:rPr>
                        <a:t>(PLAN)</a:t>
                      </a:r>
                      <a:endParaRPr lang="de-DE" sz="1600" dirty="0">
                        <a:solidFill>
                          <a:srgbClr val="FFFFFF"/>
                        </a:solidFill>
                        <a:effectLst/>
                        <a:latin typeface="Calibri"/>
                        <a:ea typeface="MS Gothic"/>
                        <a:cs typeface="Times New Roman"/>
                      </a:endParaRPr>
                    </a:p>
                  </a:txBody>
                  <a:tcPr marL="96819" marR="968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B578C"/>
                    </a:solidFill>
                  </a:tcPr>
                </a:tc>
                <a:extLst>
                  <a:ext uri="{0D108BD9-81ED-4DB2-BD59-A6C34878D82A}">
                    <a16:rowId xmlns:a16="http://schemas.microsoft.com/office/drawing/2014/main" val="10000"/>
                  </a:ext>
                </a:extLst>
              </a:tr>
              <a:tr h="0">
                <a:tc>
                  <a:txBody>
                    <a:bodyPr/>
                    <a:lstStyle/>
                    <a:p>
                      <a:pPr>
                        <a:spcAft>
                          <a:spcPts val="0"/>
                        </a:spcAft>
                        <a:tabLst>
                          <a:tab pos="3261360" algn="l"/>
                        </a:tabLst>
                      </a:pPr>
                      <a:r>
                        <a:rPr lang="en-GB" sz="1800" cap="all" dirty="0">
                          <a:solidFill>
                            <a:srgbClr val="FFFFFF"/>
                          </a:solidFill>
                          <a:effectLst/>
                          <a:latin typeface="Calibri"/>
                          <a:ea typeface="MS Mincho"/>
                          <a:cs typeface="Times New Roman"/>
                        </a:rPr>
                        <a:t>Requirements</a:t>
                      </a:r>
                      <a:endParaRPr lang="de-DE" sz="1800" cap="all" dirty="0">
                        <a:solidFill>
                          <a:srgbClr val="FFFFFF"/>
                        </a:solidFill>
                        <a:effectLst/>
                        <a:latin typeface="Calibri"/>
                        <a:ea typeface="MS Mincho"/>
                        <a:cs typeface="Times New Roman"/>
                      </a:endParaRPr>
                    </a:p>
                  </a:txBody>
                  <a:tcPr marL="96819" marR="968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CAF6"/>
                    </a:solidFill>
                  </a:tcPr>
                </a:tc>
                <a:extLst>
                  <a:ext uri="{0D108BD9-81ED-4DB2-BD59-A6C34878D82A}">
                    <a16:rowId xmlns:a16="http://schemas.microsoft.com/office/drawing/2014/main" val="10001"/>
                  </a:ext>
                </a:extLst>
              </a:tr>
              <a:tr h="0">
                <a:tc>
                  <a:txBody>
                    <a:bodyPr/>
                    <a:lstStyle/>
                    <a:p>
                      <a:pPr marL="342900" lvl="0" indent="-342900">
                        <a:lnSpc>
                          <a:spcPct val="115000"/>
                        </a:lnSpc>
                        <a:spcAft>
                          <a:spcPts val="0"/>
                        </a:spcAft>
                        <a:buFont typeface="Symbol"/>
                        <a:buChar char=""/>
                      </a:pPr>
                      <a:r>
                        <a:rPr lang="en-US" sz="1600" dirty="0"/>
                        <a:t>GR4.1 A </a:t>
                      </a:r>
                      <a:r>
                        <a:rPr lang="en-US" sz="1600" b="1" dirty="0"/>
                        <a:t>service management plan </a:t>
                      </a:r>
                      <a:r>
                        <a:rPr lang="en-US" sz="1600" dirty="0"/>
                        <a:t>shall be created and maintained. It shall include:</a:t>
                      </a:r>
                    </a:p>
                    <a:p>
                      <a:pPr marL="800100" lvl="1" indent="-342900">
                        <a:lnSpc>
                          <a:spcPct val="115000"/>
                        </a:lnSpc>
                        <a:spcAft>
                          <a:spcPts val="0"/>
                        </a:spcAft>
                        <a:buFont typeface="Symbol"/>
                        <a:buChar char=""/>
                      </a:pPr>
                      <a:r>
                        <a:rPr lang="en-US" sz="1600" dirty="0"/>
                        <a:t>Goals and timing of implementing or improving the SMS and the related processes</a:t>
                      </a:r>
                    </a:p>
                    <a:p>
                      <a:pPr marL="800100" lvl="1" indent="-342900">
                        <a:lnSpc>
                          <a:spcPct val="115000"/>
                        </a:lnSpc>
                        <a:spcAft>
                          <a:spcPts val="0"/>
                        </a:spcAft>
                        <a:buFont typeface="Symbol"/>
                        <a:buChar char=""/>
                      </a:pPr>
                      <a:r>
                        <a:rPr lang="en-US" sz="1600" b="1" dirty="0"/>
                        <a:t>Roles and responsibilities</a:t>
                      </a:r>
                    </a:p>
                    <a:p>
                      <a:pPr marL="800100" lvl="1" indent="-342900">
                        <a:lnSpc>
                          <a:spcPct val="115000"/>
                        </a:lnSpc>
                        <a:spcAft>
                          <a:spcPts val="0"/>
                        </a:spcAft>
                        <a:buFont typeface="Symbol"/>
                        <a:buChar char=""/>
                      </a:pPr>
                      <a:r>
                        <a:rPr lang="en-US" sz="1600" b="1" dirty="0"/>
                        <a:t>Training</a:t>
                      </a:r>
                      <a:r>
                        <a:rPr lang="en-US" sz="1600" dirty="0"/>
                        <a:t> and </a:t>
                      </a:r>
                      <a:r>
                        <a:rPr lang="en-US" sz="1600" b="1" dirty="0"/>
                        <a:t>awareness</a:t>
                      </a:r>
                      <a:r>
                        <a:rPr lang="en-US" sz="1600" dirty="0"/>
                        <a:t> activities</a:t>
                      </a:r>
                    </a:p>
                    <a:p>
                      <a:pPr marL="800100" lvl="1" indent="-342900">
                        <a:lnSpc>
                          <a:spcPct val="115000"/>
                        </a:lnSpc>
                        <a:spcAft>
                          <a:spcPts val="0"/>
                        </a:spcAft>
                        <a:buFont typeface="Symbol"/>
                        <a:buChar char=""/>
                      </a:pPr>
                      <a:r>
                        <a:rPr lang="en-US" sz="1600" b="1" dirty="0"/>
                        <a:t>Technology (tools) </a:t>
                      </a:r>
                      <a:r>
                        <a:rPr lang="en-US" sz="1600" dirty="0"/>
                        <a:t>to support the SMS</a:t>
                      </a:r>
                    </a:p>
                    <a:p>
                      <a:pPr marL="342900" lvl="0" indent="-342900">
                        <a:lnSpc>
                          <a:spcPct val="115000"/>
                        </a:lnSpc>
                        <a:spcAft>
                          <a:spcPts val="0"/>
                        </a:spcAft>
                        <a:buFont typeface="Symbol"/>
                        <a:buChar char=""/>
                      </a:pPr>
                      <a:r>
                        <a:rPr lang="en-US" sz="1600" dirty="0"/>
                        <a:t>GR4.2 Any process-specific plan shall be aligned to the overall service management plan</a:t>
                      </a:r>
                    </a:p>
                  </a:txBody>
                  <a:tcPr marL="96819" marR="968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graphicFrame>
        <p:nvGraphicFramePr>
          <p:cNvPr id="10" name="Inhaltsplatzhalter 10">
            <a:extLst>
              <a:ext uri="{FF2B5EF4-FFF2-40B4-BE49-F238E27FC236}">
                <a16:creationId xmlns:a16="http://schemas.microsoft.com/office/drawing/2014/main" id="{F4B5488D-743D-99B0-1CE9-24E031D7E941}"/>
              </a:ext>
            </a:extLst>
          </p:cNvPr>
          <p:cNvGraphicFramePr>
            <a:graphicFrameLocks noGrp="1"/>
          </p:cNvGraphicFramePr>
          <p:nvPr>
            <p:ph idx="1"/>
            <p:extLst>
              <p:ext uri="{D42A27DB-BD31-4B8C-83A1-F6EECF244321}">
                <p14:modId xmlns:p14="http://schemas.microsoft.com/office/powerpoint/2010/main" val="3264169762"/>
              </p:ext>
            </p:extLst>
          </p:nvPr>
        </p:nvGraphicFramePr>
        <p:xfrm>
          <a:off x="609601" y="4213815"/>
          <a:ext cx="10972794" cy="1342898"/>
        </p:xfrm>
        <a:graphic>
          <a:graphicData uri="http://schemas.openxmlformats.org/drawingml/2006/table">
            <a:tbl>
              <a:tblPr firstRow="1" firstCol="1" bandRow="1"/>
              <a:tblGrid>
                <a:gridCol w="10972794">
                  <a:extLst>
                    <a:ext uri="{9D8B030D-6E8A-4147-A177-3AD203B41FA5}">
                      <a16:colId xmlns:a16="http://schemas.microsoft.com/office/drawing/2014/main" val="20000"/>
                    </a:ext>
                  </a:extLst>
                </a:gridCol>
              </a:tblGrid>
              <a:tr h="0">
                <a:tc>
                  <a:txBody>
                    <a:bodyPr/>
                    <a:lstStyle/>
                    <a:p>
                      <a:pPr>
                        <a:spcBef>
                          <a:spcPts val="1000"/>
                        </a:spcBef>
                        <a:spcAft>
                          <a:spcPts val="0"/>
                        </a:spcAft>
                      </a:pPr>
                      <a:r>
                        <a:rPr lang="en-GB" sz="1600" dirty="0">
                          <a:solidFill>
                            <a:srgbClr val="FFFFFF"/>
                          </a:solidFill>
                          <a:effectLst/>
                          <a:latin typeface="Calibri"/>
                          <a:ea typeface="MS Gothic"/>
                          <a:cs typeface="Times New Roman"/>
                        </a:rPr>
                        <a:t>GR5 </a:t>
                      </a:r>
                      <a:r>
                        <a:rPr lang="de-DE" sz="1600" dirty="0" err="1">
                          <a:solidFill>
                            <a:srgbClr val="FFFFFF"/>
                          </a:solidFill>
                          <a:effectLst/>
                          <a:latin typeface="+mn-lt"/>
                          <a:ea typeface="MS Gothic"/>
                          <a:cs typeface="Times New Roman"/>
                        </a:rPr>
                        <a:t>Implementing</a:t>
                      </a:r>
                      <a:r>
                        <a:rPr lang="de-DE" sz="1600" dirty="0">
                          <a:solidFill>
                            <a:srgbClr val="FFFFFF"/>
                          </a:solidFill>
                          <a:effectLst/>
                          <a:latin typeface="+mn-lt"/>
                          <a:ea typeface="MS Gothic"/>
                          <a:cs typeface="Times New Roman"/>
                        </a:rPr>
                        <a:t> IT Service Management </a:t>
                      </a:r>
                      <a:r>
                        <a:rPr lang="en-US" sz="1600" dirty="0">
                          <a:solidFill>
                            <a:srgbClr val="FFFFFF"/>
                          </a:solidFill>
                          <a:effectLst/>
                          <a:latin typeface="+mn-lt"/>
                          <a:ea typeface="MS Gothic"/>
                          <a:cs typeface="Times New Roman"/>
                        </a:rPr>
                        <a:t>(DO)</a:t>
                      </a:r>
                      <a:endParaRPr lang="de-DE" sz="1600" dirty="0">
                        <a:solidFill>
                          <a:srgbClr val="FFFFFF"/>
                        </a:solidFill>
                        <a:effectLst/>
                        <a:latin typeface="Calibri"/>
                        <a:ea typeface="MS Gothic"/>
                        <a:cs typeface="Times New Roman"/>
                      </a:endParaRPr>
                    </a:p>
                  </a:txBody>
                  <a:tcPr marL="96819" marR="968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B578C"/>
                    </a:solidFill>
                  </a:tcPr>
                </a:tc>
                <a:extLst>
                  <a:ext uri="{0D108BD9-81ED-4DB2-BD59-A6C34878D82A}">
                    <a16:rowId xmlns:a16="http://schemas.microsoft.com/office/drawing/2014/main" val="10000"/>
                  </a:ext>
                </a:extLst>
              </a:tr>
              <a:tr h="0">
                <a:tc>
                  <a:txBody>
                    <a:bodyPr/>
                    <a:lstStyle/>
                    <a:p>
                      <a:pPr>
                        <a:spcAft>
                          <a:spcPts val="0"/>
                        </a:spcAft>
                        <a:tabLst>
                          <a:tab pos="3261360" algn="l"/>
                        </a:tabLst>
                      </a:pPr>
                      <a:r>
                        <a:rPr lang="en-GB" sz="1800" cap="all" dirty="0">
                          <a:solidFill>
                            <a:srgbClr val="FFFFFF"/>
                          </a:solidFill>
                          <a:effectLst/>
                          <a:latin typeface="Calibri"/>
                          <a:ea typeface="MS Mincho"/>
                          <a:cs typeface="Times New Roman"/>
                        </a:rPr>
                        <a:t>Requirements</a:t>
                      </a:r>
                      <a:endParaRPr lang="de-DE" sz="1800" cap="all" dirty="0">
                        <a:solidFill>
                          <a:srgbClr val="FFFFFF"/>
                        </a:solidFill>
                        <a:effectLst/>
                        <a:latin typeface="Calibri"/>
                        <a:ea typeface="MS Mincho"/>
                        <a:cs typeface="Times New Roman"/>
                      </a:endParaRPr>
                    </a:p>
                  </a:txBody>
                  <a:tcPr marL="96819" marR="968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CAF6"/>
                    </a:solidFill>
                  </a:tcPr>
                </a:tc>
                <a:extLst>
                  <a:ext uri="{0D108BD9-81ED-4DB2-BD59-A6C34878D82A}">
                    <a16:rowId xmlns:a16="http://schemas.microsoft.com/office/drawing/2014/main" val="10001"/>
                  </a:ext>
                </a:extLst>
              </a:tr>
              <a:tr h="0">
                <a:tc>
                  <a:txBody>
                    <a:bodyPr/>
                    <a:lstStyle/>
                    <a:p>
                      <a:pPr marL="342900" lvl="0" indent="-342900">
                        <a:lnSpc>
                          <a:spcPct val="115000"/>
                        </a:lnSpc>
                        <a:spcAft>
                          <a:spcPts val="0"/>
                        </a:spcAft>
                        <a:buFont typeface="Symbol"/>
                        <a:buChar char=""/>
                      </a:pPr>
                      <a:r>
                        <a:rPr lang="en-US" sz="1600" dirty="0"/>
                        <a:t>GR5.1 The service management plan shall be implemented.</a:t>
                      </a:r>
                    </a:p>
                    <a:p>
                      <a:pPr marL="342900" lvl="0" indent="-342900">
                        <a:lnSpc>
                          <a:spcPct val="115000"/>
                        </a:lnSpc>
                        <a:spcAft>
                          <a:spcPts val="0"/>
                        </a:spcAft>
                        <a:buFont typeface="Symbol"/>
                        <a:buChar char=""/>
                      </a:pPr>
                      <a:r>
                        <a:rPr lang="en-US" sz="1600" dirty="0"/>
                        <a:t>GR5.2 Within the scope of the SMS, the defined service management </a:t>
                      </a:r>
                      <a:r>
                        <a:rPr lang="en-US" sz="1600" b="1" dirty="0"/>
                        <a:t>processes shall be followed in practice</a:t>
                      </a:r>
                      <a:r>
                        <a:rPr lang="en-US" sz="1600" dirty="0"/>
                        <a:t>, and their application, together with the adherence to related policies and procedures, shall be </a:t>
                      </a:r>
                      <a:r>
                        <a:rPr lang="en-US" sz="1600" b="1" dirty="0"/>
                        <a:t>enforced</a:t>
                      </a:r>
                      <a:r>
                        <a:rPr lang="en-US" sz="1600" dirty="0"/>
                        <a:t>.</a:t>
                      </a:r>
                    </a:p>
                  </a:txBody>
                  <a:tcPr marL="96819" marR="968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3028619904"/>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noProof="0" dirty="0"/>
              <a:t>Service and service management planning</a:t>
            </a:r>
          </a:p>
        </p:txBody>
      </p:sp>
      <p:sp>
        <p:nvSpPr>
          <p:cNvPr id="4" name="Foliennummernplatzhalter 3"/>
          <p:cNvSpPr>
            <a:spLocks noGrp="1"/>
          </p:cNvSpPr>
          <p:nvPr>
            <p:ph type="sldNum" sz="quarter" idx="12"/>
          </p:nvPr>
        </p:nvSpPr>
        <p:spPr/>
        <p:txBody>
          <a:bodyPr/>
          <a:lstStyle/>
          <a:p>
            <a:fld id="{43507AEB-23B8-F142-83A3-458C56B10093}" type="slidenum">
              <a:rPr lang="en-US" smtClean="0"/>
              <a:pPr/>
              <a:t>63</a:t>
            </a:fld>
            <a:endParaRPr lang="en-US"/>
          </a:p>
        </p:txBody>
      </p:sp>
      <p:sp>
        <p:nvSpPr>
          <p:cNvPr id="6" name="Eine Ecke des Rechtecks schneiden 5"/>
          <p:cNvSpPr/>
          <p:nvPr/>
        </p:nvSpPr>
        <p:spPr>
          <a:xfrm>
            <a:off x="2895601" y="3933700"/>
            <a:ext cx="6400800" cy="1705100"/>
          </a:xfrm>
          <a:prstGeom prst="snip1Rect">
            <a:avLst/>
          </a:prstGeom>
          <a:solidFill>
            <a:schemeClr val="accent1">
              <a:lumMod val="60000"/>
              <a:lumOff val="40000"/>
              <a:alpha val="37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sp>
        <p:nvSpPr>
          <p:cNvPr id="7" name="Rechteck 6"/>
          <p:cNvSpPr/>
          <p:nvPr/>
        </p:nvSpPr>
        <p:spPr>
          <a:xfrm>
            <a:off x="2969740" y="4040795"/>
            <a:ext cx="1706246" cy="32951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Topics</a:t>
            </a:r>
          </a:p>
        </p:txBody>
      </p:sp>
      <p:sp>
        <p:nvSpPr>
          <p:cNvPr id="8" name="Rechteck 7"/>
          <p:cNvSpPr/>
          <p:nvPr/>
        </p:nvSpPr>
        <p:spPr>
          <a:xfrm>
            <a:off x="2969743" y="4448462"/>
            <a:ext cx="6233017" cy="646331"/>
          </a:xfrm>
          <a:prstGeom prst="rect">
            <a:avLst/>
          </a:prstGeom>
        </p:spPr>
        <p:txBody>
          <a:bodyPr wrap="square">
            <a:spAutoFit/>
          </a:bodyPr>
          <a:lstStyle/>
          <a:p>
            <a:r>
              <a:rPr lang="en-GB" dirty="0"/>
              <a:t>Service management plan, planning new or changed services, business case, service acceptance criteria</a:t>
            </a:r>
          </a:p>
        </p:txBody>
      </p:sp>
    </p:spTree>
    <p:extLst>
      <p:ext uri="{BB962C8B-B14F-4D97-AF65-F5344CB8AC3E}">
        <p14:creationId xmlns:p14="http://schemas.microsoft.com/office/powerpoint/2010/main" val="1094468563"/>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5775274-B445-0C4E-A8B7-9DFF5E47303F}"/>
              </a:ext>
            </a:extLst>
          </p:cNvPr>
          <p:cNvSpPr>
            <a:spLocks noGrp="1"/>
          </p:cNvSpPr>
          <p:nvPr>
            <p:ph type="title"/>
          </p:nvPr>
        </p:nvSpPr>
        <p:spPr/>
        <p:txBody>
          <a:bodyPr/>
          <a:lstStyle/>
          <a:p>
            <a:r>
              <a:rPr lang="en-US" sz="3200" b="0" strike="noStrike" spc="-1" dirty="0">
                <a:solidFill>
                  <a:srgbClr val="205595"/>
                </a:solidFill>
                <a:uFill>
                  <a:solidFill>
                    <a:srgbClr val="FFFFFF"/>
                  </a:solidFill>
                </a:uFill>
                <a:latin typeface="Calibri"/>
              </a:rPr>
              <a:t>Two main aspects</a:t>
            </a:r>
            <a:endParaRPr lang="de-DE" dirty="0"/>
          </a:p>
        </p:txBody>
      </p:sp>
      <p:graphicFrame>
        <p:nvGraphicFramePr>
          <p:cNvPr id="5" name="Inhaltsplatzhalter 4">
            <a:extLst>
              <a:ext uri="{FF2B5EF4-FFF2-40B4-BE49-F238E27FC236}">
                <a16:creationId xmlns:a16="http://schemas.microsoft.com/office/drawing/2014/main" id="{E6C3F65B-8F5F-A5F6-784D-D01847C5FBD9}"/>
              </a:ext>
            </a:extLst>
          </p:cNvPr>
          <p:cNvGraphicFramePr>
            <a:graphicFrameLocks noGrp="1"/>
          </p:cNvGraphicFramePr>
          <p:nvPr>
            <p:ph idx="1"/>
            <p:extLst>
              <p:ext uri="{D42A27DB-BD31-4B8C-83A1-F6EECF244321}">
                <p14:modId xmlns:p14="http://schemas.microsoft.com/office/powerpoint/2010/main" val="4100019943"/>
              </p:ext>
            </p:extLst>
          </p:nvPr>
        </p:nvGraphicFramePr>
        <p:xfrm>
          <a:off x="609600" y="1696598"/>
          <a:ext cx="10972800" cy="462601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Foliennummernplatzhalter 3">
            <a:extLst>
              <a:ext uri="{FF2B5EF4-FFF2-40B4-BE49-F238E27FC236}">
                <a16:creationId xmlns:a16="http://schemas.microsoft.com/office/drawing/2014/main" id="{CF709A4F-1AE5-B1C9-6D52-B1DFA2FE8D1C}"/>
              </a:ext>
            </a:extLst>
          </p:cNvPr>
          <p:cNvSpPr>
            <a:spLocks noGrp="1"/>
          </p:cNvSpPr>
          <p:nvPr>
            <p:ph type="sldNum" sz="quarter" idx="12"/>
          </p:nvPr>
        </p:nvSpPr>
        <p:spPr/>
        <p:txBody>
          <a:bodyPr/>
          <a:lstStyle/>
          <a:p>
            <a:fld id="{43507AEB-23B8-F142-83A3-458C56B10093}" type="slidenum">
              <a:rPr lang="en-US" smtClean="0"/>
              <a:t>64</a:t>
            </a:fld>
            <a:endParaRPr lang="en-US"/>
          </a:p>
        </p:txBody>
      </p:sp>
    </p:spTree>
    <p:extLst>
      <p:ext uri="{BB962C8B-B14F-4D97-AF65-F5344CB8AC3E}">
        <p14:creationId xmlns:p14="http://schemas.microsoft.com/office/powerpoint/2010/main" val="308460901"/>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5775274-B445-0C4E-A8B7-9DFF5E47303F}"/>
              </a:ext>
            </a:extLst>
          </p:cNvPr>
          <p:cNvSpPr>
            <a:spLocks noGrp="1"/>
          </p:cNvSpPr>
          <p:nvPr>
            <p:ph type="title"/>
          </p:nvPr>
        </p:nvSpPr>
        <p:spPr/>
        <p:txBody>
          <a:bodyPr/>
          <a:lstStyle/>
          <a:p>
            <a:r>
              <a:rPr lang="en-US" sz="3200" b="0" strike="noStrike" spc="-1" dirty="0">
                <a:solidFill>
                  <a:srgbClr val="205595"/>
                </a:solidFill>
                <a:uFill>
                  <a:solidFill>
                    <a:srgbClr val="FFFFFF"/>
                  </a:solidFill>
                </a:uFill>
                <a:latin typeface="Calibri"/>
              </a:rPr>
              <a:t>Service management plan: Possible structure / content</a:t>
            </a:r>
            <a:endParaRPr lang="de-DE" dirty="0"/>
          </a:p>
        </p:txBody>
      </p:sp>
      <p:sp>
        <p:nvSpPr>
          <p:cNvPr id="3" name="Inhaltsplatzhalter 2">
            <a:extLst>
              <a:ext uri="{FF2B5EF4-FFF2-40B4-BE49-F238E27FC236}">
                <a16:creationId xmlns:a16="http://schemas.microsoft.com/office/drawing/2014/main" id="{C1AEA9B0-A994-7C08-B0BC-CD1AAB1766D6}"/>
              </a:ext>
            </a:extLst>
          </p:cNvPr>
          <p:cNvSpPr>
            <a:spLocks noGrp="1"/>
          </p:cNvSpPr>
          <p:nvPr>
            <p:ph idx="1"/>
          </p:nvPr>
        </p:nvSpPr>
        <p:spPr/>
        <p:txBody>
          <a:bodyPr>
            <a:normAutofit fontScale="92500" lnSpcReduction="10000"/>
          </a:bodyPr>
          <a:lstStyle/>
          <a:p>
            <a:r>
              <a:rPr lang="en-US" dirty="0"/>
              <a:t>Status quo of the SMS (e.g. based on self-assessment, reviews, audits)</a:t>
            </a:r>
          </a:p>
          <a:p>
            <a:r>
              <a:rPr lang="en-US" dirty="0"/>
              <a:t>Overall goals for the period covered by the plan, including:</a:t>
            </a:r>
          </a:p>
          <a:p>
            <a:pPr lvl="1"/>
            <a:r>
              <a:rPr lang="en-US" dirty="0"/>
              <a:t>Identification of focus areas / high-priority topics</a:t>
            </a:r>
          </a:p>
          <a:p>
            <a:pPr lvl="1"/>
            <a:r>
              <a:rPr lang="en-US" dirty="0"/>
              <a:t>Definition of milestones and timing for achieving goals</a:t>
            </a:r>
          </a:p>
          <a:p>
            <a:r>
              <a:rPr lang="en-US" dirty="0"/>
              <a:t>Current and future ITSM-related core roles and responsibilities</a:t>
            </a:r>
          </a:p>
          <a:p>
            <a:r>
              <a:rPr lang="en-US" dirty="0"/>
              <a:t>Planned ITSM-related training and awareness activities</a:t>
            </a:r>
          </a:p>
          <a:p>
            <a:r>
              <a:rPr lang="en-US" dirty="0"/>
              <a:t>Current and future tool support for ITSM</a:t>
            </a:r>
          </a:p>
          <a:p>
            <a:r>
              <a:rPr lang="en-US" dirty="0"/>
              <a:t>Work packages and tasks / activities</a:t>
            </a:r>
          </a:p>
          <a:p>
            <a:pPr lvl="1"/>
            <a:r>
              <a:rPr lang="en-US" dirty="0"/>
              <a:t>e.g. work package “Setup SLM process”</a:t>
            </a:r>
          </a:p>
          <a:p>
            <a:pPr lvl="1"/>
            <a:r>
              <a:rPr lang="en-US" dirty="0"/>
              <a:t>e.g. tasks / activities according to FitSM-2 (sections on “initial process setup”)</a:t>
            </a:r>
          </a:p>
          <a:p>
            <a:r>
              <a:rPr lang="en-US" dirty="0"/>
              <a:t>References to other relevant plans (including task- or process-specific plans)</a:t>
            </a:r>
          </a:p>
        </p:txBody>
      </p:sp>
      <p:sp>
        <p:nvSpPr>
          <p:cNvPr id="4" name="Foliennummernplatzhalter 3">
            <a:extLst>
              <a:ext uri="{FF2B5EF4-FFF2-40B4-BE49-F238E27FC236}">
                <a16:creationId xmlns:a16="http://schemas.microsoft.com/office/drawing/2014/main" id="{CF709A4F-1AE5-B1C9-6D52-B1DFA2FE8D1C}"/>
              </a:ext>
            </a:extLst>
          </p:cNvPr>
          <p:cNvSpPr>
            <a:spLocks noGrp="1"/>
          </p:cNvSpPr>
          <p:nvPr>
            <p:ph type="sldNum" sz="quarter" idx="12"/>
          </p:nvPr>
        </p:nvSpPr>
        <p:spPr/>
        <p:txBody>
          <a:bodyPr/>
          <a:lstStyle/>
          <a:p>
            <a:fld id="{43507AEB-23B8-F142-83A3-458C56B10093}" type="slidenum">
              <a:rPr lang="en-US" smtClean="0"/>
              <a:t>65</a:t>
            </a:fld>
            <a:endParaRPr lang="en-US"/>
          </a:p>
        </p:txBody>
      </p:sp>
    </p:spTree>
    <p:extLst>
      <p:ext uri="{BB962C8B-B14F-4D97-AF65-F5344CB8AC3E}">
        <p14:creationId xmlns:p14="http://schemas.microsoft.com/office/powerpoint/2010/main" val="2783410"/>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5775274-B445-0C4E-A8B7-9DFF5E47303F}"/>
              </a:ext>
            </a:extLst>
          </p:cNvPr>
          <p:cNvSpPr>
            <a:spLocks noGrp="1"/>
          </p:cNvSpPr>
          <p:nvPr>
            <p:ph type="title"/>
          </p:nvPr>
        </p:nvSpPr>
        <p:spPr/>
        <p:txBody>
          <a:bodyPr/>
          <a:lstStyle/>
          <a:p>
            <a:r>
              <a:rPr lang="en-GB" dirty="0"/>
              <a:t>Planning new or changed services: Typical service lifecycle phases</a:t>
            </a:r>
          </a:p>
        </p:txBody>
      </p:sp>
      <p:graphicFrame>
        <p:nvGraphicFramePr>
          <p:cNvPr id="5" name="Inhaltsplatzhalter 4">
            <a:extLst>
              <a:ext uri="{FF2B5EF4-FFF2-40B4-BE49-F238E27FC236}">
                <a16:creationId xmlns:a16="http://schemas.microsoft.com/office/drawing/2014/main" id="{A2B2EB7F-245E-2804-1607-3484FC6FFA8E}"/>
              </a:ext>
            </a:extLst>
          </p:cNvPr>
          <p:cNvGraphicFramePr>
            <a:graphicFrameLocks noGrp="1"/>
          </p:cNvGraphicFramePr>
          <p:nvPr>
            <p:ph idx="1"/>
            <p:extLst>
              <p:ext uri="{D42A27DB-BD31-4B8C-83A1-F6EECF244321}">
                <p14:modId xmlns:p14="http://schemas.microsoft.com/office/powerpoint/2010/main" val="3600166504"/>
              </p:ext>
            </p:extLst>
          </p:nvPr>
        </p:nvGraphicFramePr>
        <p:xfrm>
          <a:off x="609600" y="1696598"/>
          <a:ext cx="10972800" cy="462601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Foliennummernplatzhalter 3">
            <a:extLst>
              <a:ext uri="{FF2B5EF4-FFF2-40B4-BE49-F238E27FC236}">
                <a16:creationId xmlns:a16="http://schemas.microsoft.com/office/drawing/2014/main" id="{CF709A4F-1AE5-B1C9-6D52-B1DFA2FE8D1C}"/>
              </a:ext>
            </a:extLst>
          </p:cNvPr>
          <p:cNvSpPr>
            <a:spLocks noGrp="1"/>
          </p:cNvSpPr>
          <p:nvPr>
            <p:ph type="sldNum" sz="quarter" idx="12"/>
          </p:nvPr>
        </p:nvSpPr>
        <p:spPr/>
        <p:txBody>
          <a:bodyPr/>
          <a:lstStyle/>
          <a:p>
            <a:fld id="{43507AEB-23B8-F142-83A3-458C56B10093}" type="slidenum">
              <a:rPr lang="en-US" smtClean="0"/>
              <a:t>66</a:t>
            </a:fld>
            <a:endParaRPr lang="en-US"/>
          </a:p>
        </p:txBody>
      </p:sp>
      <p:sp>
        <p:nvSpPr>
          <p:cNvPr id="6" name="Rechteck 5">
            <a:extLst>
              <a:ext uri="{FF2B5EF4-FFF2-40B4-BE49-F238E27FC236}">
                <a16:creationId xmlns:a16="http://schemas.microsoft.com/office/drawing/2014/main" id="{B4C50DCE-0B9F-C137-F597-AE64F3CE82AE}"/>
              </a:ext>
            </a:extLst>
          </p:cNvPr>
          <p:cNvSpPr/>
          <p:nvPr/>
        </p:nvSpPr>
        <p:spPr>
          <a:xfrm>
            <a:off x="609601" y="4981303"/>
            <a:ext cx="2795450" cy="435234"/>
          </a:xfrm>
          <a:prstGeom prst="rect">
            <a:avLst/>
          </a:prstGeom>
          <a:solidFill>
            <a:schemeClr val="accent2">
              <a:lumMod val="20000"/>
              <a:lumOff val="80000"/>
            </a:schemeClr>
          </a:solidFill>
          <a:ln w="19050">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1600" dirty="0">
                <a:solidFill>
                  <a:schemeClr val="tx1"/>
                </a:solidFill>
              </a:rPr>
              <a:t>Business case</a:t>
            </a:r>
          </a:p>
        </p:txBody>
      </p:sp>
      <p:sp>
        <p:nvSpPr>
          <p:cNvPr id="7" name="Rechteck 6">
            <a:extLst>
              <a:ext uri="{FF2B5EF4-FFF2-40B4-BE49-F238E27FC236}">
                <a16:creationId xmlns:a16="http://schemas.microsoft.com/office/drawing/2014/main" id="{28F47231-E918-1CB3-E493-F6C2DAA4ED6D}"/>
              </a:ext>
            </a:extLst>
          </p:cNvPr>
          <p:cNvSpPr/>
          <p:nvPr/>
        </p:nvSpPr>
        <p:spPr>
          <a:xfrm>
            <a:off x="3405050" y="5416537"/>
            <a:ext cx="5752013" cy="435234"/>
          </a:xfrm>
          <a:prstGeom prst="rect">
            <a:avLst/>
          </a:prstGeom>
          <a:solidFill>
            <a:schemeClr val="accent2">
              <a:lumMod val="20000"/>
              <a:lumOff val="80000"/>
            </a:schemeClr>
          </a:solidFill>
          <a:ln w="19050">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1600" dirty="0">
                <a:solidFill>
                  <a:schemeClr val="tx1"/>
                </a:solidFill>
              </a:rPr>
              <a:t>Service design and transition plans (SDTP)</a:t>
            </a:r>
          </a:p>
        </p:txBody>
      </p:sp>
      <p:sp>
        <p:nvSpPr>
          <p:cNvPr id="8" name="Rechteck 7">
            <a:extLst>
              <a:ext uri="{FF2B5EF4-FFF2-40B4-BE49-F238E27FC236}">
                <a16:creationId xmlns:a16="http://schemas.microsoft.com/office/drawing/2014/main" id="{B49B87B6-67C2-00AE-D2F4-080447A24E94}"/>
              </a:ext>
            </a:extLst>
          </p:cNvPr>
          <p:cNvSpPr/>
          <p:nvPr/>
        </p:nvSpPr>
        <p:spPr>
          <a:xfrm>
            <a:off x="9157063" y="5851401"/>
            <a:ext cx="1510938" cy="435234"/>
          </a:xfrm>
          <a:prstGeom prst="rect">
            <a:avLst/>
          </a:prstGeom>
          <a:solidFill>
            <a:schemeClr val="accent2">
              <a:lumMod val="20000"/>
              <a:lumOff val="80000"/>
            </a:schemeClr>
          </a:solidFill>
          <a:ln w="19050">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1600" dirty="0">
                <a:solidFill>
                  <a:schemeClr val="tx1"/>
                </a:solidFill>
              </a:rPr>
              <a:t>Exit strategy</a:t>
            </a:r>
          </a:p>
        </p:txBody>
      </p:sp>
      <p:sp>
        <p:nvSpPr>
          <p:cNvPr id="9" name="Rechteck 8">
            <a:extLst>
              <a:ext uri="{FF2B5EF4-FFF2-40B4-BE49-F238E27FC236}">
                <a16:creationId xmlns:a16="http://schemas.microsoft.com/office/drawing/2014/main" id="{3AFEF08F-D9DC-AF42-01A1-DA7F0DD45123}"/>
              </a:ext>
            </a:extLst>
          </p:cNvPr>
          <p:cNvSpPr/>
          <p:nvPr/>
        </p:nvSpPr>
        <p:spPr>
          <a:xfrm>
            <a:off x="609599" y="1867984"/>
            <a:ext cx="10058402" cy="274325"/>
          </a:xfrm>
          <a:prstGeom prst="rect">
            <a:avLst/>
          </a:prstGeom>
          <a:solidFill>
            <a:schemeClr val="accent3">
              <a:lumMod val="40000"/>
              <a:lumOff val="60000"/>
            </a:schemeClr>
          </a:solidFill>
          <a:ln w="19050">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1600" dirty="0">
                <a:solidFill>
                  <a:schemeClr val="tx1"/>
                </a:solidFill>
              </a:rPr>
              <a:t>SPM</a:t>
            </a:r>
          </a:p>
        </p:txBody>
      </p:sp>
      <p:sp>
        <p:nvSpPr>
          <p:cNvPr id="10" name="Rechteck 9">
            <a:extLst>
              <a:ext uri="{FF2B5EF4-FFF2-40B4-BE49-F238E27FC236}">
                <a16:creationId xmlns:a16="http://schemas.microsoft.com/office/drawing/2014/main" id="{C781F1F4-E770-B69D-6A25-C9570BD1315A}"/>
              </a:ext>
            </a:extLst>
          </p:cNvPr>
          <p:cNvSpPr/>
          <p:nvPr/>
        </p:nvSpPr>
        <p:spPr>
          <a:xfrm>
            <a:off x="3583577" y="2240569"/>
            <a:ext cx="7084423" cy="274325"/>
          </a:xfrm>
          <a:prstGeom prst="rect">
            <a:avLst/>
          </a:prstGeom>
          <a:solidFill>
            <a:schemeClr val="accent3">
              <a:lumMod val="40000"/>
              <a:lumOff val="60000"/>
            </a:schemeClr>
          </a:solidFill>
          <a:ln w="19050">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1600" dirty="0">
                <a:solidFill>
                  <a:schemeClr val="tx1"/>
                </a:solidFill>
              </a:rPr>
              <a:t>CHM, CONFM</a:t>
            </a:r>
          </a:p>
        </p:txBody>
      </p:sp>
      <p:sp>
        <p:nvSpPr>
          <p:cNvPr id="11" name="Rechteck 10">
            <a:extLst>
              <a:ext uri="{FF2B5EF4-FFF2-40B4-BE49-F238E27FC236}">
                <a16:creationId xmlns:a16="http://schemas.microsoft.com/office/drawing/2014/main" id="{0FBE996E-682A-12B3-BA60-20E8EE9EDD64}"/>
              </a:ext>
            </a:extLst>
          </p:cNvPr>
          <p:cNvSpPr/>
          <p:nvPr/>
        </p:nvSpPr>
        <p:spPr>
          <a:xfrm>
            <a:off x="6374674" y="2604834"/>
            <a:ext cx="1210492" cy="274325"/>
          </a:xfrm>
          <a:prstGeom prst="rect">
            <a:avLst/>
          </a:prstGeom>
          <a:solidFill>
            <a:schemeClr val="accent3">
              <a:lumMod val="40000"/>
              <a:lumOff val="60000"/>
            </a:schemeClr>
          </a:solidFill>
          <a:ln w="19050">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1600" dirty="0">
                <a:solidFill>
                  <a:schemeClr val="tx1"/>
                </a:solidFill>
              </a:rPr>
              <a:t>RDM</a:t>
            </a:r>
          </a:p>
        </p:txBody>
      </p:sp>
      <p:sp>
        <p:nvSpPr>
          <p:cNvPr id="12" name="Rechteck 11">
            <a:extLst>
              <a:ext uri="{FF2B5EF4-FFF2-40B4-BE49-F238E27FC236}">
                <a16:creationId xmlns:a16="http://schemas.microsoft.com/office/drawing/2014/main" id="{8C692551-F103-DFBE-1FD6-92D48C305325}"/>
              </a:ext>
            </a:extLst>
          </p:cNvPr>
          <p:cNvSpPr/>
          <p:nvPr/>
        </p:nvSpPr>
        <p:spPr>
          <a:xfrm>
            <a:off x="7768045" y="2611269"/>
            <a:ext cx="1210492" cy="274325"/>
          </a:xfrm>
          <a:prstGeom prst="rect">
            <a:avLst/>
          </a:prstGeom>
          <a:solidFill>
            <a:schemeClr val="accent3">
              <a:lumMod val="40000"/>
              <a:lumOff val="60000"/>
            </a:schemeClr>
          </a:solidFill>
          <a:ln w="19050">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1600" dirty="0">
                <a:solidFill>
                  <a:schemeClr val="tx1"/>
                </a:solidFill>
              </a:rPr>
              <a:t>ISRM, PM</a:t>
            </a:r>
          </a:p>
        </p:txBody>
      </p:sp>
      <p:sp>
        <p:nvSpPr>
          <p:cNvPr id="13" name="Rechteck 12">
            <a:extLst>
              <a:ext uri="{FF2B5EF4-FFF2-40B4-BE49-F238E27FC236}">
                <a16:creationId xmlns:a16="http://schemas.microsoft.com/office/drawing/2014/main" id="{612CC004-86DD-BA96-C77B-3274B02CF647}"/>
              </a:ext>
            </a:extLst>
          </p:cNvPr>
          <p:cNvSpPr/>
          <p:nvPr/>
        </p:nvSpPr>
        <p:spPr>
          <a:xfrm>
            <a:off x="3583577" y="2617829"/>
            <a:ext cx="2608218" cy="274325"/>
          </a:xfrm>
          <a:prstGeom prst="rect">
            <a:avLst/>
          </a:prstGeom>
          <a:solidFill>
            <a:schemeClr val="accent3">
              <a:lumMod val="40000"/>
              <a:lumOff val="60000"/>
            </a:schemeClr>
          </a:solidFill>
          <a:ln w="19050">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1600" dirty="0">
                <a:solidFill>
                  <a:schemeClr val="tx1"/>
                </a:solidFill>
              </a:rPr>
              <a:t>SACM, CAPM, ISM</a:t>
            </a:r>
          </a:p>
        </p:txBody>
      </p:sp>
    </p:spTree>
    <p:extLst>
      <p:ext uri="{BB962C8B-B14F-4D97-AF65-F5344CB8AC3E}">
        <p14:creationId xmlns:p14="http://schemas.microsoft.com/office/powerpoint/2010/main" val="2421050976"/>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5775274-B445-0C4E-A8B7-9DFF5E47303F}"/>
              </a:ext>
            </a:extLst>
          </p:cNvPr>
          <p:cNvSpPr>
            <a:spLocks noGrp="1"/>
          </p:cNvSpPr>
          <p:nvPr>
            <p:ph type="title"/>
          </p:nvPr>
        </p:nvSpPr>
        <p:spPr/>
        <p:txBody>
          <a:bodyPr/>
          <a:lstStyle/>
          <a:p>
            <a:r>
              <a:rPr lang="en-US" spc="-1" dirty="0">
                <a:uFill>
                  <a:solidFill>
                    <a:srgbClr val="FFFFFF"/>
                  </a:solidFill>
                </a:uFill>
                <a:latin typeface="Calibri"/>
              </a:rPr>
              <a:t>Business case for a service</a:t>
            </a:r>
            <a:endParaRPr lang="de-DE" dirty="0"/>
          </a:p>
        </p:txBody>
      </p:sp>
      <p:sp>
        <p:nvSpPr>
          <p:cNvPr id="3" name="Inhaltsplatzhalter 2">
            <a:extLst>
              <a:ext uri="{FF2B5EF4-FFF2-40B4-BE49-F238E27FC236}">
                <a16:creationId xmlns:a16="http://schemas.microsoft.com/office/drawing/2014/main" id="{C1AEA9B0-A994-7C08-B0BC-CD1AAB1766D6}"/>
              </a:ext>
            </a:extLst>
          </p:cNvPr>
          <p:cNvSpPr>
            <a:spLocks noGrp="1"/>
          </p:cNvSpPr>
          <p:nvPr>
            <p:ph idx="1"/>
          </p:nvPr>
        </p:nvSpPr>
        <p:spPr/>
        <p:txBody>
          <a:bodyPr>
            <a:normAutofit fontScale="92500" lnSpcReduction="10000"/>
          </a:bodyPr>
          <a:lstStyle/>
          <a:p>
            <a:r>
              <a:rPr lang="en-US" dirty="0"/>
              <a:t>A business case is a conceptual tool to support decision making, often used to justify a significant item of expenditure.</a:t>
            </a:r>
          </a:p>
          <a:p>
            <a:r>
              <a:rPr lang="en-US" dirty="0"/>
              <a:t>General recommendations:</a:t>
            </a:r>
          </a:p>
          <a:p>
            <a:pPr lvl="1"/>
            <a:r>
              <a:rPr lang="en-US" dirty="0"/>
              <a:t>Create a business case for every service</a:t>
            </a:r>
          </a:p>
          <a:p>
            <a:pPr lvl="2"/>
            <a:r>
              <a:rPr lang="en-US" dirty="0"/>
              <a:t>Existing services (already in your portfolio)</a:t>
            </a:r>
          </a:p>
          <a:p>
            <a:pPr lvl="2"/>
            <a:r>
              <a:rPr lang="en-US" dirty="0"/>
              <a:t>New services (to be included in your portfolio)</a:t>
            </a:r>
          </a:p>
          <a:p>
            <a:pPr lvl="2"/>
            <a:r>
              <a:rPr lang="en-US" dirty="0"/>
              <a:t>Services undergoing major change</a:t>
            </a:r>
          </a:p>
          <a:p>
            <a:pPr lvl="1"/>
            <a:r>
              <a:rPr lang="en-US" dirty="0"/>
              <a:t>Keep it simple</a:t>
            </a:r>
          </a:p>
          <a:p>
            <a:pPr lvl="1"/>
            <a:r>
              <a:rPr lang="en-US" dirty="0"/>
              <a:t>When defining assumptions, identifying risks and calculating costs consider different scenarios / situations (such as best case, worst case)</a:t>
            </a:r>
          </a:p>
          <a:p>
            <a:r>
              <a:rPr lang="en-US" dirty="0"/>
              <a:t>The business case for a service should help understand the value proposition of this service</a:t>
            </a:r>
          </a:p>
        </p:txBody>
      </p:sp>
      <p:sp>
        <p:nvSpPr>
          <p:cNvPr id="4" name="Foliennummernplatzhalter 3">
            <a:extLst>
              <a:ext uri="{FF2B5EF4-FFF2-40B4-BE49-F238E27FC236}">
                <a16:creationId xmlns:a16="http://schemas.microsoft.com/office/drawing/2014/main" id="{CF709A4F-1AE5-B1C9-6D52-B1DFA2FE8D1C}"/>
              </a:ext>
            </a:extLst>
          </p:cNvPr>
          <p:cNvSpPr>
            <a:spLocks noGrp="1"/>
          </p:cNvSpPr>
          <p:nvPr>
            <p:ph type="sldNum" sz="quarter" idx="12"/>
          </p:nvPr>
        </p:nvSpPr>
        <p:spPr/>
        <p:txBody>
          <a:bodyPr/>
          <a:lstStyle/>
          <a:p>
            <a:fld id="{43507AEB-23B8-F142-83A3-458C56B10093}" type="slidenum">
              <a:rPr lang="en-US" smtClean="0"/>
              <a:t>67</a:t>
            </a:fld>
            <a:endParaRPr lang="en-US"/>
          </a:p>
        </p:txBody>
      </p:sp>
    </p:spTree>
    <p:extLst>
      <p:ext uri="{BB962C8B-B14F-4D97-AF65-F5344CB8AC3E}">
        <p14:creationId xmlns:p14="http://schemas.microsoft.com/office/powerpoint/2010/main" val="2145652680"/>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5775274-B445-0C4E-A8B7-9DFF5E47303F}"/>
              </a:ext>
            </a:extLst>
          </p:cNvPr>
          <p:cNvSpPr>
            <a:spLocks noGrp="1"/>
          </p:cNvSpPr>
          <p:nvPr>
            <p:ph type="title"/>
          </p:nvPr>
        </p:nvSpPr>
        <p:spPr/>
        <p:txBody>
          <a:bodyPr/>
          <a:lstStyle/>
          <a:p>
            <a:r>
              <a:rPr lang="en-US" spc="-1" dirty="0">
                <a:uFill>
                  <a:solidFill>
                    <a:srgbClr val="FFFFFF"/>
                  </a:solidFill>
                </a:uFill>
                <a:latin typeface="Calibri"/>
              </a:rPr>
              <a:t>Business case for a service: Exemplary structure</a:t>
            </a:r>
            <a:endParaRPr lang="de-DE" dirty="0"/>
          </a:p>
        </p:txBody>
      </p:sp>
      <p:sp>
        <p:nvSpPr>
          <p:cNvPr id="4" name="Foliennummernplatzhalter 3">
            <a:extLst>
              <a:ext uri="{FF2B5EF4-FFF2-40B4-BE49-F238E27FC236}">
                <a16:creationId xmlns:a16="http://schemas.microsoft.com/office/drawing/2014/main" id="{CF709A4F-1AE5-B1C9-6D52-B1DFA2FE8D1C}"/>
              </a:ext>
            </a:extLst>
          </p:cNvPr>
          <p:cNvSpPr>
            <a:spLocks noGrp="1"/>
          </p:cNvSpPr>
          <p:nvPr>
            <p:ph type="sldNum" sz="quarter" idx="12"/>
          </p:nvPr>
        </p:nvSpPr>
        <p:spPr/>
        <p:txBody>
          <a:bodyPr/>
          <a:lstStyle/>
          <a:p>
            <a:fld id="{43507AEB-23B8-F142-83A3-458C56B10093}" type="slidenum">
              <a:rPr lang="en-US" smtClean="0"/>
              <a:t>68</a:t>
            </a:fld>
            <a:endParaRPr lang="en-US"/>
          </a:p>
        </p:txBody>
      </p:sp>
      <p:graphicFrame>
        <p:nvGraphicFramePr>
          <p:cNvPr id="5" name="Table 3">
            <a:extLst>
              <a:ext uri="{FF2B5EF4-FFF2-40B4-BE49-F238E27FC236}">
                <a16:creationId xmlns:a16="http://schemas.microsoft.com/office/drawing/2014/main" id="{4BD0547B-9F8B-EF19-BE42-CD9EE20B5EC2}"/>
              </a:ext>
            </a:extLst>
          </p:cNvPr>
          <p:cNvGraphicFramePr/>
          <p:nvPr>
            <p:extLst>
              <p:ext uri="{D42A27DB-BD31-4B8C-83A1-F6EECF244321}">
                <p14:modId xmlns:p14="http://schemas.microsoft.com/office/powerpoint/2010/main" val="2897577503"/>
              </p:ext>
            </p:extLst>
          </p:nvPr>
        </p:nvGraphicFramePr>
        <p:xfrm>
          <a:off x="609600" y="1728768"/>
          <a:ext cx="10972799" cy="4760216"/>
        </p:xfrm>
        <a:graphic>
          <a:graphicData uri="http://schemas.openxmlformats.org/drawingml/2006/table">
            <a:tbl>
              <a:tblPr/>
              <a:tblGrid>
                <a:gridCol w="1515907">
                  <a:extLst>
                    <a:ext uri="{9D8B030D-6E8A-4147-A177-3AD203B41FA5}">
                      <a16:colId xmlns:a16="http://schemas.microsoft.com/office/drawing/2014/main" val="20000"/>
                    </a:ext>
                  </a:extLst>
                </a:gridCol>
                <a:gridCol w="2364103">
                  <a:extLst>
                    <a:ext uri="{9D8B030D-6E8A-4147-A177-3AD203B41FA5}">
                      <a16:colId xmlns:a16="http://schemas.microsoft.com/office/drawing/2014/main" val="20001"/>
                    </a:ext>
                  </a:extLst>
                </a:gridCol>
                <a:gridCol w="2364103">
                  <a:extLst>
                    <a:ext uri="{9D8B030D-6E8A-4147-A177-3AD203B41FA5}">
                      <a16:colId xmlns:a16="http://schemas.microsoft.com/office/drawing/2014/main" val="20002"/>
                    </a:ext>
                  </a:extLst>
                </a:gridCol>
                <a:gridCol w="2364103">
                  <a:extLst>
                    <a:ext uri="{9D8B030D-6E8A-4147-A177-3AD203B41FA5}">
                      <a16:colId xmlns:a16="http://schemas.microsoft.com/office/drawing/2014/main" val="20003"/>
                    </a:ext>
                  </a:extLst>
                </a:gridCol>
                <a:gridCol w="2364583">
                  <a:extLst>
                    <a:ext uri="{9D8B030D-6E8A-4147-A177-3AD203B41FA5}">
                      <a16:colId xmlns:a16="http://schemas.microsoft.com/office/drawing/2014/main" val="20004"/>
                    </a:ext>
                  </a:extLst>
                </a:gridCol>
              </a:tblGrid>
              <a:tr h="200520">
                <a:tc gridSpan="5">
                  <a:txBody>
                    <a:bodyPr/>
                    <a:lstStyle/>
                    <a:p>
                      <a:pPr algn="ctr">
                        <a:lnSpc>
                          <a:spcPct val="107000"/>
                        </a:lnSpc>
                      </a:pPr>
                      <a:r>
                        <a:rPr lang="de-DE" sz="1400" b="1" strike="noStrike" spc="-1">
                          <a:solidFill>
                            <a:srgbClr val="FFFFFF"/>
                          </a:solidFill>
                          <a:uFill>
                            <a:solidFill>
                              <a:srgbClr val="FFFFFF"/>
                            </a:solidFill>
                          </a:uFill>
                          <a:latin typeface="Calibri"/>
                        </a:rPr>
                        <a:t>Part 1: The customer perspective</a:t>
                      </a:r>
                      <a:endParaRPr lang="de-DE" sz="1800" b="0" strike="noStrike" spc="-1">
                        <a:solidFill>
                          <a:srgbClr val="000000"/>
                        </a:solidFill>
                        <a:uFill>
                          <a:solidFill>
                            <a:srgbClr val="FFFFFF"/>
                          </a:solidFill>
                        </a:uFill>
                        <a:latin typeface="Arial"/>
                      </a:endParaRPr>
                    </a:p>
                  </a:txBody>
                  <a:tcPr marL="60840" marR="60840">
                    <a:lnL w="12240">
                      <a:solidFill>
                        <a:srgbClr val="FFFFFF"/>
                      </a:solidFill>
                    </a:lnL>
                    <a:lnR w="12240">
                      <a:solidFill>
                        <a:srgbClr val="FFFFFF"/>
                      </a:solidFill>
                    </a:lnR>
                    <a:lnT w="12240">
                      <a:solidFill>
                        <a:srgbClr val="FFFFFF"/>
                      </a:solidFill>
                    </a:lnT>
                    <a:lnB w="38160">
                      <a:solidFill>
                        <a:srgbClr val="FFFFFF"/>
                      </a:solidFill>
                    </a:lnB>
                    <a:solidFill>
                      <a:srgbClr val="4F81BD"/>
                    </a:solidFill>
                  </a:tcPr>
                </a:tc>
                <a:tc hMerge="1">
                  <a:txBody>
                    <a:bodyPr/>
                    <a:lstStyle/>
                    <a:p>
                      <a:endParaRPr lang="de-DE"/>
                    </a:p>
                  </a:txBody>
                  <a:tcPr>
                    <a:solidFill>
                      <a:srgbClr val="729FCF"/>
                    </a:solidFill>
                  </a:tcPr>
                </a:tc>
                <a:tc hMerge="1">
                  <a:txBody>
                    <a:bodyPr/>
                    <a:lstStyle/>
                    <a:p>
                      <a:endParaRPr lang="de-DE"/>
                    </a:p>
                  </a:txBody>
                  <a:tcPr>
                    <a:solidFill>
                      <a:srgbClr val="729FCF"/>
                    </a:solidFill>
                  </a:tcPr>
                </a:tc>
                <a:tc hMerge="1">
                  <a:txBody>
                    <a:bodyPr/>
                    <a:lstStyle/>
                    <a:p>
                      <a:endParaRPr lang="de-DE"/>
                    </a:p>
                  </a:txBody>
                  <a:tcPr>
                    <a:solidFill>
                      <a:srgbClr val="729FCF"/>
                    </a:solidFill>
                  </a:tcPr>
                </a:tc>
                <a:tc hMerge="1">
                  <a:txBody>
                    <a:bodyPr/>
                    <a:lstStyle/>
                    <a:p>
                      <a:endParaRPr lang="de-DE"/>
                    </a:p>
                  </a:txBody>
                  <a:tcPr>
                    <a:solidFill>
                      <a:srgbClr val="729FCF"/>
                    </a:solidFill>
                  </a:tcPr>
                </a:tc>
                <a:extLst>
                  <a:ext uri="{0D108BD9-81ED-4DB2-BD59-A6C34878D82A}">
                    <a16:rowId xmlns:a16="http://schemas.microsoft.com/office/drawing/2014/main" val="10000"/>
                  </a:ext>
                </a:extLst>
              </a:tr>
              <a:tr h="744120">
                <a:tc gridSpan="2">
                  <a:txBody>
                    <a:bodyPr/>
                    <a:lstStyle/>
                    <a:p>
                      <a:pPr>
                        <a:lnSpc>
                          <a:spcPct val="107000"/>
                        </a:lnSpc>
                      </a:pPr>
                      <a:r>
                        <a:rPr lang="de-DE" sz="1400" b="1" strike="noStrike" spc="-1" dirty="0">
                          <a:solidFill>
                            <a:srgbClr val="FFFFFF"/>
                          </a:solidFill>
                          <a:uFill>
                            <a:solidFill>
                              <a:srgbClr val="FFFFFF"/>
                            </a:solidFill>
                          </a:uFill>
                          <a:latin typeface="Calibri"/>
                        </a:rPr>
                        <a:t>Status quo / </a:t>
                      </a:r>
                      <a:r>
                        <a:rPr lang="de-DE" sz="1400" b="1" strike="noStrike" spc="-1" dirty="0" err="1">
                          <a:solidFill>
                            <a:srgbClr val="FFFFFF"/>
                          </a:solidFill>
                          <a:uFill>
                            <a:solidFill>
                              <a:srgbClr val="FFFFFF"/>
                            </a:solidFill>
                          </a:uFill>
                          <a:latin typeface="Calibri"/>
                        </a:rPr>
                        <a:t>current</a:t>
                      </a:r>
                      <a:r>
                        <a:rPr lang="de-DE" sz="1400" b="1" strike="noStrike" spc="-1" dirty="0">
                          <a:solidFill>
                            <a:srgbClr val="FFFFFF"/>
                          </a:solidFill>
                          <a:uFill>
                            <a:solidFill>
                              <a:srgbClr val="FFFFFF"/>
                            </a:solidFill>
                          </a:uFill>
                          <a:latin typeface="Calibri"/>
                        </a:rPr>
                        <a:t> </a:t>
                      </a:r>
                      <a:r>
                        <a:rPr lang="de-DE" sz="1400" b="1" strike="noStrike" spc="-1" dirty="0" err="1">
                          <a:solidFill>
                            <a:srgbClr val="FFFFFF"/>
                          </a:solidFill>
                          <a:uFill>
                            <a:solidFill>
                              <a:srgbClr val="FFFFFF"/>
                            </a:solidFill>
                          </a:uFill>
                          <a:latin typeface="Calibri"/>
                        </a:rPr>
                        <a:t>situation</a:t>
                      </a:r>
                      <a:r>
                        <a:rPr lang="de-DE" sz="1400" b="1" strike="noStrike" spc="-1" dirty="0">
                          <a:solidFill>
                            <a:srgbClr val="FFFFFF"/>
                          </a:solidFill>
                          <a:uFill>
                            <a:solidFill>
                              <a:srgbClr val="FFFFFF"/>
                            </a:solidFill>
                          </a:uFill>
                          <a:latin typeface="Calibri"/>
                        </a:rPr>
                        <a:t> (</a:t>
                      </a:r>
                      <a:r>
                        <a:rPr lang="de-DE" sz="1400" b="1" strike="noStrike" spc="-1" dirty="0" err="1">
                          <a:solidFill>
                            <a:srgbClr val="FFFFFF"/>
                          </a:solidFill>
                          <a:uFill>
                            <a:solidFill>
                              <a:srgbClr val="FFFFFF"/>
                            </a:solidFill>
                          </a:uFill>
                          <a:latin typeface="Calibri"/>
                        </a:rPr>
                        <a:t>baseline</a:t>
                      </a:r>
                      <a:r>
                        <a:rPr lang="de-DE" sz="1400" b="1" strike="noStrike" spc="-1" dirty="0">
                          <a:solidFill>
                            <a:srgbClr val="FFFFFF"/>
                          </a:solidFill>
                          <a:uFill>
                            <a:solidFill>
                              <a:srgbClr val="FFFFFF"/>
                            </a:solidFill>
                          </a:uFill>
                          <a:latin typeface="Calibri"/>
                        </a:rPr>
                        <a:t>)</a:t>
                      </a:r>
                      <a:endParaRPr lang="de-DE" sz="1800" b="0" strike="noStrike" spc="-1" dirty="0">
                        <a:solidFill>
                          <a:srgbClr val="000000"/>
                        </a:solidFill>
                        <a:uFill>
                          <a:solidFill>
                            <a:srgbClr val="FFFFFF"/>
                          </a:solidFill>
                        </a:uFill>
                        <a:latin typeface="Arial"/>
                      </a:endParaRPr>
                    </a:p>
                  </a:txBody>
                  <a:tcPr marL="60840" marR="60840">
                    <a:lnL w="12240">
                      <a:solidFill>
                        <a:srgbClr val="FFFFFF"/>
                      </a:solidFill>
                    </a:lnL>
                    <a:lnR w="12240">
                      <a:solidFill>
                        <a:srgbClr val="FFFFFF"/>
                      </a:solidFill>
                    </a:lnR>
                    <a:lnT w="38160" cap="flat" cmpd="sng" algn="ctr">
                      <a:solidFill>
                        <a:srgbClr val="FFFFFF"/>
                      </a:solidFill>
                      <a:prstDash val="solid"/>
                      <a:round/>
                      <a:headEnd type="none" w="med" len="med"/>
                      <a:tailEnd type="none" w="med" len="med"/>
                    </a:lnT>
                    <a:lnB w="12240">
                      <a:solidFill>
                        <a:srgbClr val="FFFFFF"/>
                      </a:solidFill>
                    </a:lnB>
                    <a:solidFill>
                      <a:srgbClr val="4F81BD"/>
                    </a:solidFill>
                  </a:tcPr>
                </a:tc>
                <a:tc hMerge="1">
                  <a:txBody>
                    <a:bodyPr/>
                    <a:lstStyle/>
                    <a:p>
                      <a:endParaRPr lang="de-DE"/>
                    </a:p>
                  </a:txBody>
                  <a:tcPr>
                    <a:solidFill>
                      <a:srgbClr val="729FCF"/>
                    </a:solidFill>
                  </a:tcPr>
                </a:tc>
                <a:tc gridSpan="3">
                  <a:txBody>
                    <a:bodyPr/>
                    <a:lstStyle/>
                    <a:p>
                      <a:pPr>
                        <a:lnSpc>
                          <a:spcPct val="107000"/>
                        </a:lnSpc>
                      </a:pPr>
                      <a:r>
                        <a:rPr lang="de-DE" sz="1400" b="0" i="1" strike="noStrike" spc="-1">
                          <a:solidFill>
                            <a:srgbClr val="000000"/>
                          </a:solidFill>
                          <a:uFill>
                            <a:solidFill>
                              <a:srgbClr val="FFFFFF"/>
                            </a:solidFill>
                          </a:uFill>
                          <a:latin typeface="Calibri"/>
                        </a:rPr>
                        <a:t>Describe the situation without the new or changed service, including potential pain points the service is intended to resolve or unexploited opportunities for the customer(s).</a:t>
                      </a:r>
                      <a:endParaRPr lang="de-DE" sz="1800" b="0" strike="noStrike" spc="-1">
                        <a:solidFill>
                          <a:srgbClr val="000000"/>
                        </a:solidFill>
                        <a:uFill>
                          <a:solidFill>
                            <a:srgbClr val="FFFFFF"/>
                          </a:solidFill>
                        </a:uFill>
                        <a:latin typeface="Arial"/>
                      </a:endParaRPr>
                    </a:p>
                    <a:p>
                      <a:pPr>
                        <a:lnSpc>
                          <a:spcPct val="107000"/>
                        </a:lnSpc>
                      </a:pPr>
                      <a:r>
                        <a:rPr lang="de-DE" sz="1400" b="0" strike="noStrike" spc="-1">
                          <a:solidFill>
                            <a:srgbClr val="000000"/>
                          </a:solidFill>
                          <a:uFill>
                            <a:solidFill>
                              <a:srgbClr val="FFFFFF"/>
                            </a:solidFill>
                          </a:uFill>
                          <a:latin typeface="Calibri"/>
                        </a:rPr>
                        <a:t> </a:t>
                      </a:r>
                      <a:endParaRPr lang="de-DE" sz="1800" b="0" strike="noStrike" spc="-1">
                        <a:solidFill>
                          <a:srgbClr val="000000"/>
                        </a:solidFill>
                        <a:uFill>
                          <a:solidFill>
                            <a:srgbClr val="FFFFFF"/>
                          </a:solidFill>
                        </a:uFill>
                        <a:latin typeface="Arial"/>
                      </a:endParaRPr>
                    </a:p>
                  </a:txBody>
                  <a:tcPr marL="60840" marR="60840">
                    <a:lnL w="12240">
                      <a:solidFill>
                        <a:srgbClr val="FFFFFF"/>
                      </a:solidFill>
                    </a:lnL>
                    <a:lnR w="12240">
                      <a:solidFill>
                        <a:srgbClr val="FFFFFF"/>
                      </a:solidFill>
                    </a:lnR>
                    <a:lnT w="12240">
                      <a:solidFill>
                        <a:srgbClr val="FFFFFF"/>
                      </a:solidFill>
                    </a:lnT>
                    <a:lnB w="12240">
                      <a:solidFill>
                        <a:srgbClr val="FFFFFF"/>
                      </a:solidFill>
                    </a:lnB>
                    <a:solidFill>
                      <a:srgbClr val="D0D8E7"/>
                    </a:solidFill>
                  </a:tcPr>
                </a:tc>
                <a:tc hMerge="1">
                  <a:txBody>
                    <a:bodyPr/>
                    <a:lstStyle/>
                    <a:p>
                      <a:endParaRPr lang="de-DE"/>
                    </a:p>
                  </a:txBody>
                  <a:tcPr>
                    <a:solidFill>
                      <a:srgbClr val="729FCF"/>
                    </a:solidFill>
                  </a:tcPr>
                </a:tc>
                <a:tc hMerge="1">
                  <a:txBody>
                    <a:bodyPr/>
                    <a:lstStyle/>
                    <a:p>
                      <a:endParaRPr lang="de-DE"/>
                    </a:p>
                  </a:txBody>
                  <a:tcPr>
                    <a:solidFill>
                      <a:srgbClr val="729FCF"/>
                    </a:solidFill>
                  </a:tcPr>
                </a:tc>
                <a:extLst>
                  <a:ext uri="{0D108BD9-81ED-4DB2-BD59-A6C34878D82A}">
                    <a16:rowId xmlns:a16="http://schemas.microsoft.com/office/drawing/2014/main" val="10001"/>
                  </a:ext>
                </a:extLst>
              </a:tr>
              <a:tr h="366120">
                <a:tc gridSpan="2">
                  <a:txBody>
                    <a:bodyPr/>
                    <a:lstStyle/>
                    <a:p>
                      <a:pPr>
                        <a:lnSpc>
                          <a:spcPct val="107000"/>
                        </a:lnSpc>
                      </a:pPr>
                      <a:r>
                        <a:rPr lang="de-DE" sz="1400" b="1" strike="noStrike" spc="-1">
                          <a:solidFill>
                            <a:srgbClr val="FFFFFF"/>
                          </a:solidFill>
                          <a:uFill>
                            <a:solidFill>
                              <a:srgbClr val="FFFFFF"/>
                            </a:solidFill>
                          </a:uFill>
                          <a:latin typeface="Calibri"/>
                        </a:rPr>
                        <a:t>Expected customer and user benefits / value proposition</a:t>
                      </a:r>
                      <a:endParaRPr lang="de-DE" sz="1800" b="0" strike="noStrike" spc="-1">
                        <a:solidFill>
                          <a:srgbClr val="000000"/>
                        </a:solidFill>
                        <a:uFill>
                          <a:solidFill>
                            <a:srgbClr val="FFFFFF"/>
                          </a:solidFill>
                        </a:uFill>
                        <a:latin typeface="Arial"/>
                      </a:endParaRPr>
                    </a:p>
                  </a:txBody>
                  <a:tcPr marL="60840" marR="60840">
                    <a:lnL w="12240">
                      <a:solidFill>
                        <a:srgbClr val="FFFFFF"/>
                      </a:solidFill>
                    </a:lnL>
                    <a:lnR w="12240">
                      <a:solidFill>
                        <a:srgbClr val="FFFFFF"/>
                      </a:solidFill>
                    </a:lnR>
                    <a:lnT w="12240">
                      <a:solidFill>
                        <a:srgbClr val="FFFFFF"/>
                      </a:solidFill>
                    </a:lnT>
                    <a:lnB w="12240">
                      <a:solidFill>
                        <a:srgbClr val="FFFFFF"/>
                      </a:solidFill>
                    </a:lnB>
                    <a:solidFill>
                      <a:srgbClr val="4F81BD"/>
                    </a:solidFill>
                  </a:tcPr>
                </a:tc>
                <a:tc hMerge="1">
                  <a:txBody>
                    <a:bodyPr/>
                    <a:lstStyle/>
                    <a:p>
                      <a:endParaRPr lang="de-DE"/>
                    </a:p>
                  </a:txBody>
                  <a:tcPr>
                    <a:solidFill>
                      <a:srgbClr val="729FCF"/>
                    </a:solidFill>
                  </a:tcPr>
                </a:tc>
                <a:tc gridSpan="3">
                  <a:txBody>
                    <a:bodyPr/>
                    <a:lstStyle/>
                    <a:p>
                      <a:pPr>
                        <a:lnSpc>
                          <a:spcPct val="107000"/>
                        </a:lnSpc>
                      </a:pPr>
                      <a:r>
                        <a:rPr lang="de-DE" sz="1400" b="0" i="1" strike="noStrike" spc="-1">
                          <a:solidFill>
                            <a:srgbClr val="000000"/>
                          </a:solidFill>
                          <a:uFill>
                            <a:solidFill>
                              <a:srgbClr val="FFFFFF"/>
                            </a:solidFill>
                          </a:uFill>
                          <a:latin typeface="Calibri"/>
                        </a:rPr>
                        <a:t>Describe how the new or changed service alleviates specific user pains and/or supports its intended customer(s) to exploit new opportunities.</a:t>
                      </a:r>
                      <a:endParaRPr lang="de-DE" sz="1800" b="0" strike="noStrike" spc="-1">
                        <a:solidFill>
                          <a:srgbClr val="000000"/>
                        </a:solidFill>
                        <a:uFill>
                          <a:solidFill>
                            <a:srgbClr val="FFFFFF"/>
                          </a:solidFill>
                        </a:uFill>
                        <a:latin typeface="Arial"/>
                      </a:endParaRPr>
                    </a:p>
                  </a:txBody>
                  <a:tcPr marL="60840" marR="60840">
                    <a:lnL w="12240">
                      <a:solidFill>
                        <a:srgbClr val="FFFFFF"/>
                      </a:solidFill>
                    </a:lnL>
                    <a:lnR w="12240">
                      <a:solidFill>
                        <a:srgbClr val="FFFFFF"/>
                      </a:solidFill>
                    </a:lnR>
                    <a:lnT w="12240">
                      <a:solidFill>
                        <a:srgbClr val="FFFFFF"/>
                      </a:solidFill>
                    </a:lnT>
                    <a:lnB w="12240">
                      <a:solidFill>
                        <a:srgbClr val="FFFFFF"/>
                      </a:solidFill>
                    </a:lnB>
                    <a:solidFill>
                      <a:srgbClr val="E9ECF3"/>
                    </a:solidFill>
                  </a:tcPr>
                </a:tc>
                <a:tc hMerge="1">
                  <a:txBody>
                    <a:bodyPr/>
                    <a:lstStyle/>
                    <a:p>
                      <a:endParaRPr lang="de-DE"/>
                    </a:p>
                  </a:txBody>
                  <a:tcPr>
                    <a:solidFill>
                      <a:srgbClr val="729FCF"/>
                    </a:solidFill>
                  </a:tcPr>
                </a:tc>
                <a:tc hMerge="1">
                  <a:txBody>
                    <a:bodyPr/>
                    <a:lstStyle/>
                    <a:p>
                      <a:endParaRPr lang="de-DE"/>
                    </a:p>
                  </a:txBody>
                  <a:tcPr>
                    <a:solidFill>
                      <a:srgbClr val="729FCF"/>
                    </a:solidFill>
                  </a:tcPr>
                </a:tc>
                <a:extLst>
                  <a:ext uri="{0D108BD9-81ED-4DB2-BD59-A6C34878D82A}">
                    <a16:rowId xmlns:a16="http://schemas.microsoft.com/office/drawing/2014/main" val="10002"/>
                  </a:ext>
                </a:extLst>
              </a:tr>
              <a:tr h="366120">
                <a:tc gridSpan="5">
                  <a:txBody>
                    <a:bodyPr/>
                    <a:lstStyle/>
                    <a:p>
                      <a:pPr algn="ctr">
                        <a:lnSpc>
                          <a:spcPct val="107000"/>
                        </a:lnSpc>
                      </a:pPr>
                      <a:r>
                        <a:rPr lang="de-DE" sz="1400" b="1" strike="noStrike" spc="-1">
                          <a:solidFill>
                            <a:srgbClr val="FFFFFF"/>
                          </a:solidFill>
                          <a:uFill>
                            <a:solidFill>
                              <a:srgbClr val="FFFFFF"/>
                            </a:solidFill>
                          </a:uFill>
                          <a:latin typeface="Calibri"/>
                        </a:rPr>
                        <a:t>Part 2: The service provider perspective</a:t>
                      </a:r>
                      <a:endParaRPr lang="de-DE" sz="1800" b="0" strike="noStrike" spc="-1">
                        <a:solidFill>
                          <a:srgbClr val="000000"/>
                        </a:solidFill>
                        <a:uFill>
                          <a:solidFill>
                            <a:srgbClr val="FFFFFF"/>
                          </a:solidFill>
                        </a:uFill>
                        <a:latin typeface="Arial"/>
                      </a:endParaRPr>
                    </a:p>
                    <a:p>
                      <a:pPr>
                        <a:lnSpc>
                          <a:spcPct val="107000"/>
                        </a:lnSpc>
                      </a:pPr>
                      <a:r>
                        <a:rPr lang="de-DE" sz="1400" b="1" strike="noStrike" spc="-1">
                          <a:solidFill>
                            <a:srgbClr val="FFFFFF"/>
                          </a:solidFill>
                          <a:uFill>
                            <a:solidFill>
                              <a:srgbClr val="FFFFFF"/>
                            </a:solidFill>
                          </a:uFill>
                          <a:latin typeface="Calibri"/>
                        </a:rPr>
                        <a:t> </a:t>
                      </a:r>
                      <a:endParaRPr lang="de-DE" sz="1800" b="0" strike="noStrike" spc="-1">
                        <a:solidFill>
                          <a:srgbClr val="000000"/>
                        </a:solidFill>
                        <a:uFill>
                          <a:solidFill>
                            <a:srgbClr val="FFFFFF"/>
                          </a:solidFill>
                        </a:uFill>
                        <a:latin typeface="Arial"/>
                      </a:endParaRPr>
                    </a:p>
                  </a:txBody>
                  <a:tcPr marL="60840" marR="60840">
                    <a:lnL w="12240">
                      <a:solidFill>
                        <a:srgbClr val="FFFFFF"/>
                      </a:solidFill>
                    </a:lnL>
                    <a:lnR w="12240">
                      <a:solidFill>
                        <a:srgbClr val="FFFFFF"/>
                      </a:solidFill>
                    </a:lnR>
                    <a:lnT w="12240">
                      <a:solidFill>
                        <a:srgbClr val="FFFFFF"/>
                      </a:solidFill>
                    </a:lnT>
                    <a:lnB w="12240">
                      <a:solidFill>
                        <a:srgbClr val="FFFFFF"/>
                      </a:solidFill>
                    </a:lnB>
                    <a:solidFill>
                      <a:srgbClr val="4F81BD"/>
                    </a:solidFill>
                  </a:tcPr>
                </a:tc>
                <a:tc hMerge="1">
                  <a:txBody>
                    <a:bodyPr/>
                    <a:lstStyle/>
                    <a:p>
                      <a:endParaRPr lang="de-DE"/>
                    </a:p>
                  </a:txBody>
                  <a:tcPr>
                    <a:solidFill>
                      <a:srgbClr val="729FCF"/>
                    </a:solidFill>
                  </a:tcPr>
                </a:tc>
                <a:tc hMerge="1">
                  <a:txBody>
                    <a:bodyPr/>
                    <a:lstStyle/>
                    <a:p>
                      <a:endParaRPr lang="de-DE"/>
                    </a:p>
                  </a:txBody>
                  <a:tcPr>
                    <a:solidFill>
                      <a:srgbClr val="729FCF"/>
                    </a:solidFill>
                  </a:tcPr>
                </a:tc>
                <a:tc hMerge="1">
                  <a:txBody>
                    <a:bodyPr/>
                    <a:lstStyle/>
                    <a:p>
                      <a:endParaRPr lang="de-DE"/>
                    </a:p>
                  </a:txBody>
                  <a:tcPr>
                    <a:solidFill>
                      <a:srgbClr val="729FCF"/>
                    </a:solidFill>
                  </a:tcPr>
                </a:tc>
                <a:tc hMerge="1">
                  <a:txBody>
                    <a:bodyPr/>
                    <a:lstStyle/>
                    <a:p>
                      <a:endParaRPr lang="de-DE"/>
                    </a:p>
                  </a:txBody>
                  <a:tcPr>
                    <a:solidFill>
                      <a:srgbClr val="729FCF"/>
                    </a:solidFill>
                  </a:tcPr>
                </a:tc>
                <a:extLst>
                  <a:ext uri="{0D108BD9-81ED-4DB2-BD59-A6C34878D82A}">
                    <a16:rowId xmlns:a16="http://schemas.microsoft.com/office/drawing/2014/main" val="10003"/>
                  </a:ext>
                </a:extLst>
              </a:tr>
              <a:tr h="366120">
                <a:tc gridSpan="2">
                  <a:txBody>
                    <a:bodyPr/>
                    <a:lstStyle/>
                    <a:p>
                      <a:pPr>
                        <a:lnSpc>
                          <a:spcPct val="107000"/>
                        </a:lnSpc>
                      </a:pPr>
                      <a:r>
                        <a:rPr lang="de-DE" sz="1400" b="1" strike="noStrike" spc="-1" dirty="0">
                          <a:solidFill>
                            <a:srgbClr val="FFFFFF"/>
                          </a:solidFill>
                          <a:uFill>
                            <a:solidFill>
                              <a:srgbClr val="FFFFFF"/>
                            </a:solidFill>
                          </a:uFill>
                          <a:latin typeface="Calibri"/>
                        </a:rPr>
                        <a:t> </a:t>
                      </a:r>
                      <a:endParaRPr lang="de-DE" sz="1800" b="0" strike="noStrike" spc="-1" dirty="0">
                        <a:solidFill>
                          <a:srgbClr val="000000"/>
                        </a:solidFill>
                        <a:uFill>
                          <a:solidFill>
                            <a:srgbClr val="FFFFFF"/>
                          </a:solidFill>
                        </a:uFill>
                        <a:latin typeface="Arial"/>
                      </a:endParaRPr>
                    </a:p>
                  </a:txBody>
                  <a:tcPr marL="60840" marR="60840">
                    <a:lnL w="12240">
                      <a:solidFill>
                        <a:srgbClr val="FFFFFF"/>
                      </a:solidFill>
                    </a:lnL>
                    <a:lnR w="12240">
                      <a:solidFill>
                        <a:srgbClr val="FFFFFF"/>
                      </a:solidFill>
                    </a:lnR>
                    <a:lnT w="12240">
                      <a:solidFill>
                        <a:srgbClr val="FFFFFF"/>
                      </a:solidFill>
                    </a:lnT>
                    <a:lnB w="12240">
                      <a:solidFill>
                        <a:srgbClr val="FFFFFF"/>
                      </a:solidFill>
                    </a:lnB>
                    <a:solidFill>
                      <a:srgbClr val="4F81BD"/>
                    </a:solidFill>
                  </a:tcPr>
                </a:tc>
                <a:tc hMerge="1">
                  <a:txBody>
                    <a:bodyPr/>
                    <a:lstStyle/>
                    <a:p>
                      <a:endParaRPr lang="de-DE"/>
                    </a:p>
                  </a:txBody>
                  <a:tcPr>
                    <a:solidFill>
                      <a:srgbClr val="729FCF"/>
                    </a:solidFill>
                  </a:tcPr>
                </a:tc>
                <a:tc>
                  <a:txBody>
                    <a:bodyPr/>
                    <a:lstStyle/>
                    <a:p>
                      <a:pPr algn="ctr">
                        <a:lnSpc>
                          <a:spcPct val="107000"/>
                        </a:lnSpc>
                      </a:pPr>
                      <a:r>
                        <a:rPr lang="de-DE" sz="1400" b="0" strike="noStrike" spc="-1">
                          <a:solidFill>
                            <a:srgbClr val="000000"/>
                          </a:solidFill>
                          <a:uFill>
                            <a:solidFill>
                              <a:srgbClr val="FFFFFF"/>
                            </a:solidFill>
                          </a:uFill>
                          <a:latin typeface="Calibri"/>
                        </a:rPr>
                        <a:t>Best case</a:t>
                      </a:r>
                      <a:endParaRPr lang="de-DE" sz="1800" b="0" strike="noStrike" spc="-1">
                        <a:solidFill>
                          <a:srgbClr val="000000"/>
                        </a:solidFill>
                        <a:uFill>
                          <a:solidFill>
                            <a:srgbClr val="FFFFFF"/>
                          </a:solidFill>
                        </a:uFill>
                        <a:latin typeface="Arial"/>
                      </a:endParaRPr>
                    </a:p>
                    <a:p>
                      <a:pPr algn="ctr">
                        <a:lnSpc>
                          <a:spcPct val="107000"/>
                        </a:lnSpc>
                      </a:pPr>
                      <a:r>
                        <a:rPr lang="de-DE" sz="1400" b="0" strike="noStrike" spc="-1">
                          <a:solidFill>
                            <a:srgbClr val="000000"/>
                          </a:solidFill>
                          <a:uFill>
                            <a:solidFill>
                              <a:srgbClr val="FFFFFF"/>
                            </a:solidFill>
                          </a:uFill>
                          <a:latin typeface="Calibri"/>
                        </a:rPr>
                        <a:t> </a:t>
                      </a:r>
                      <a:endParaRPr lang="de-DE" sz="1800" b="0" strike="noStrike" spc="-1">
                        <a:solidFill>
                          <a:srgbClr val="000000"/>
                        </a:solidFill>
                        <a:uFill>
                          <a:solidFill>
                            <a:srgbClr val="FFFFFF"/>
                          </a:solidFill>
                        </a:uFill>
                        <a:latin typeface="Arial"/>
                      </a:endParaRPr>
                    </a:p>
                  </a:txBody>
                  <a:tcPr marL="60840" marR="60840">
                    <a:lnL w="12240">
                      <a:solidFill>
                        <a:srgbClr val="FFFFFF"/>
                      </a:solidFill>
                    </a:lnL>
                    <a:lnR w="12240">
                      <a:solidFill>
                        <a:srgbClr val="FFFFFF"/>
                      </a:solidFill>
                    </a:lnR>
                    <a:lnT w="12240">
                      <a:solidFill>
                        <a:srgbClr val="FFFFFF"/>
                      </a:solidFill>
                    </a:lnT>
                    <a:lnB w="12240">
                      <a:solidFill>
                        <a:srgbClr val="FFFFFF"/>
                      </a:solidFill>
                    </a:lnB>
                    <a:solidFill>
                      <a:srgbClr val="E9ECF3"/>
                    </a:solidFill>
                  </a:tcPr>
                </a:tc>
                <a:tc>
                  <a:txBody>
                    <a:bodyPr/>
                    <a:lstStyle/>
                    <a:p>
                      <a:pPr algn="ctr">
                        <a:lnSpc>
                          <a:spcPct val="107000"/>
                        </a:lnSpc>
                      </a:pPr>
                      <a:r>
                        <a:rPr lang="de-DE" sz="1400" b="0" strike="noStrike" spc="-1">
                          <a:solidFill>
                            <a:srgbClr val="000000"/>
                          </a:solidFill>
                          <a:uFill>
                            <a:solidFill>
                              <a:srgbClr val="FFFFFF"/>
                            </a:solidFill>
                          </a:uFill>
                          <a:latin typeface="Calibri"/>
                        </a:rPr>
                        <a:t>Expected case</a:t>
                      </a:r>
                      <a:endParaRPr lang="de-DE" sz="1800" b="0" strike="noStrike" spc="-1">
                        <a:solidFill>
                          <a:srgbClr val="000000"/>
                        </a:solidFill>
                        <a:uFill>
                          <a:solidFill>
                            <a:srgbClr val="FFFFFF"/>
                          </a:solidFill>
                        </a:uFill>
                        <a:latin typeface="Arial"/>
                      </a:endParaRPr>
                    </a:p>
                  </a:txBody>
                  <a:tcPr marL="60840" marR="60840">
                    <a:lnL w="12240">
                      <a:solidFill>
                        <a:srgbClr val="FFFFFF"/>
                      </a:solidFill>
                    </a:lnL>
                    <a:lnR w="12240">
                      <a:solidFill>
                        <a:srgbClr val="FFFFFF"/>
                      </a:solidFill>
                    </a:lnR>
                    <a:lnT w="12240">
                      <a:solidFill>
                        <a:srgbClr val="FFFFFF"/>
                      </a:solidFill>
                    </a:lnT>
                    <a:lnB w="12240">
                      <a:solidFill>
                        <a:srgbClr val="FFFFFF"/>
                      </a:solidFill>
                    </a:lnB>
                    <a:solidFill>
                      <a:srgbClr val="E9ECF3"/>
                    </a:solidFill>
                  </a:tcPr>
                </a:tc>
                <a:tc>
                  <a:txBody>
                    <a:bodyPr/>
                    <a:lstStyle/>
                    <a:p>
                      <a:pPr algn="ctr">
                        <a:lnSpc>
                          <a:spcPct val="107000"/>
                        </a:lnSpc>
                      </a:pPr>
                      <a:r>
                        <a:rPr lang="de-DE" sz="1400" b="0" strike="noStrike" spc="-1">
                          <a:solidFill>
                            <a:srgbClr val="000000"/>
                          </a:solidFill>
                          <a:uFill>
                            <a:solidFill>
                              <a:srgbClr val="FFFFFF"/>
                            </a:solidFill>
                          </a:uFill>
                          <a:latin typeface="Calibri"/>
                        </a:rPr>
                        <a:t>Worst case</a:t>
                      </a:r>
                      <a:endParaRPr lang="de-DE" sz="1800" b="0" strike="noStrike" spc="-1">
                        <a:solidFill>
                          <a:srgbClr val="000000"/>
                        </a:solidFill>
                        <a:uFill>
                          <a:solidFill>
                            <a:srgbClr val="FFFFFF"/>
                          </a:solidFill>
                        </a:uFill>
                        <a:latin typeface="Arial"/>
                      </a:endParaRPr>
                    </a:p>
                  </a:txBody>
                  <a:tcPr marL="60840" marR="60840">
                    <a:lnL w="12240">
                      <a:solidFill>
                        <a:srgbClr val="FFFFFF"/>
                      </a:solidFill>
                    </a:lnL>
                    <a:lnR w="12240">
                      <a:solidFill>
                        <a:srgbClr val="FFFFFF"/>
                      </a:solidFill>
                    </a:lnR>
                    <a:lnT w="12240">
                      <a:solidFill>
                        <a:srgbClr val="FFFFFF"/>
                      </a:solidFill>
                    </a:lnT>
                    <a:lnB w="12240">
                      <a:solidFill>
                        <a:srgbClr val="FFFFFF"/>
                      </a:solidFill>
                    </a:lnB>
                    <a:solidFill>
                      <a:srgbClr val="E9ECF3"/>
                    </a:solidFill>
                  </a:tcPr>
                </a:tc>
                <a:extLst>
                  <a:ext uri="{0D108BD9-81ED-4DB2-BD59-A6C34878D82A}">
                    <a16:rowId xmlns:a16="http://schemas.microsoft.com/office/drawing/2014/main" val="10004"/>
                  </a:ext>
                </a:extLst>
              </a:tr>
              <a:tr h="300960">
                <a:tc gridSpan="2">
                  <a:txBody>
                    <a:bodyPr/>
                    <a:lstStyle/>
                    <a:p>
                      <a:pPr>
                        <a:lnSpc>
                          <a:spcPct val="107000"/>
                        </a:lnSpc>
                      </a:pPr>
                      <a:r>
                        <a:rPr lang="de-DE" sz="1400" b="1" strike="noStrike" spc="-1">
                          <a:solidFill>
                            <a:srgbClr val="FFFFFF"/>
                          </a:solidFill>
                          <a:uFill>
                            <a:solidFill>
                              <a:srgbClr val="FFFFFF"/>
                            </a:solidFill>
                          </a:uFill>
                          <a:latin typeface="Calibri"/>
                        </a:rPr>
                        <a:t>Demand assessment</a:t>
                      </a:r>
                      <a:endParaRPr lang="de-DE" sz="1800" b="0" strike="noStrike" spc="-1">
                        <a:solidFill>
                          <a:srgbClr val="000000"/>
                        </a:solidFill>
                        <a:uFill>
                          <a:solidFill>
                            <a:srgbClr val="FFFFFF"/>
                          </a:solidFill>
                        </a:uFill>
                        <a:latin typeface="Arial"/>
                      </a:endParaRPr>
                    </a:p>
                  </a:txBody>
                  <a:tcPr marL="60840" marR="60840">
                    <a:lnL w="12240">
                      <a:solidFill>
                        <a:srgbClr val="FFFFFF"/>
                      </a:solidFill>
                    </a:lnL>
                    <a:lnR w="12240">
                      <a:solidFill>
                        <a:srgbClr val="FFFFFF"/>
                      </a:solidFill>
                    </a:lnR>
                    <a:lnT w="12240">
                      <a:solidFill>
                        <a:srgbClr val="FFFFFF"/>
                      </a:solidFill>
                    </a:lnT>
                    <a:lnB w="12240">
                      <a:solidFill>
                        <a:srgbClr val="FFFFFF"/>
                      </a:solidFill>
                    </a:lnB>
                    <a:solidFill>
                      <a:srgbClr val="4F81BD"/>
                    </a:solidFill>
                  </a:tcPr>
                </a:tc>
                <a:tc hMerge="1">
                  <a:txBody>
                    <a:bodyPr/>
                    <a:lstStyle/>
                    <a:p>
                      <a:endParaRPr lang="de-DE"/>
                    </a:p>
                  </a:txBody>
                  <a:tcPr>
                    <a:solidFill>
                      <a:srgbClr val="729FCF"/>
                    </a:solidFill>
                  </a:tcPr>
                </a:tc>
                <a:tc>
                  <a:txBody>
                    <a:bodyPr/>
                    <a:lstStyle/>
                    <a:p>
                      <a:pPr>
                        <a:lnSpc>
                          <a:spcPct val="107000"/>
                        </a:lnSpc>
                      </a:pPr>
                      <a:r>
                        <a:rPr lang="de-DE" sz="1400" b="0" strike="noStrike" spc="-1">
                          <a:solidFill>
                            <a:srgbClr val="000000"/>
                          </a:solidFill>
                          <a:uFill>
                            <a:solidFill>
                              <a:srgbClr val="FFFFFF"/>
                            </a:solidFill>
                          </a:uFill>
                          <a:latin typeface="Calibri"/>
                        </a:rPr>
                        <a:t> </a:t>
                      </a:r>
                      <a:endParaRPr lang="de-DE" sz="1800" b="0" strike="noStrike" spc="-1">
                        <a:solidFill>
                          <a:srgbClr val="000000"/>
                        </a:solidFill>
                        <a:uFill>
                          <a:solidFill>
                            <a:srgbClr val="FFFFFF"/>
                          </a:solidFill>
                        </a:uFill>
                        <a:latin typeface="Arial"/>
                      </a:endParaRPr>
                    </a:p>
                  </a:txBody>
                  <a:tcPr marL="60840" marR="60840">
                    <a:lnL w="12240">
                      <a:solidFill>
                        <a:srgbClr val="FFFFFF"/>
                      </a:solidFill>
                    </a:lnL>
                    <a:lnR w="12240">
                      <a:solidFill>
                        <a:srgbClr val="FFFFFF"/>
                      </a:solidFill>
                    </a:lnR>
                    <a:lnT w="12240">
                      <a:solidFill>
                        <a:srgbClr val="FFFFFF"/>
                      </a:solidFill>
                    </a:lnT>
                    <a:lnB w="12240">
                      <a:solidFill>
                        <a:srgbClr val="FFFFFF"/>
                      </a:solidFill>
                    </a:lnB>
                    <a:solidFill>
                      <a:srgbClr val="D0D8E7"/>
                    </a:solidFill>
                  </a:tcPr>
                </a:tc>
                <a:tc>
                  <a:txBody>
                    <a:bodyPr/>
                    <a:lstStyle/>
                    <a:p>
                      <a:pPr>
                        <a:lnSpc>
                          <a:spcPct val="107000"/>
                        </a:lnSpc>
                      </a:pPr>
                      <a:r>
                        <a:rPr lang="de-DE" sz="1400" b="0" strike="noStrike" spc="-1">
                          <a:solidFill>
                            <a:srgbClr val="000000"/>
                          </a:solidFill>
                          <a:uFill>
                            <a:solidFill>
                              <a:srgbClr val="FFFFFF"/>
                            </a:solidFill>
                          </a:uFill>
                          <a:latin typeface="Calibri"/>
                        </a:rPr>
                        <a:t> </a:t>
                      </a:r>
                      <a:endParaRPr lang="de-DE" sz="1800" b="0" strike="noStrike" spc="-1">
                        <a:solidFill>
                          <a:srgbClr val="000000"/>
                        </a:solidFill>
                        <a:uFill>
                          <a:solidFill>
                            <a:srgbClr val="FFFFFF"/>
                          </a:solidFill>
                        </a:uFill>
                        <a:latin typeface="Arial"/>
                      </a:endParaRPr>
                    </a:p>
                  </a:txBody>
                  <a:tcPr marL="60840" marR="60840">
                    <a:lnL w="12240">
                      <a:solidFill>
                        <a:srgbClr val="FFFFFF"/>
                      </a:solidFill>
                    </a:lnL>
                    <a:lnR w="12240">
                      <a:solidFill>
                        <a:srgbClr val="FFFFFF"/>
                      </a:solidFill>
                    </a:lnR>
                    <a:lnT w="12240">
                      <a:solidFill>
                        <a:srgbClr val="FFFFFF"/>
                      </a:solidFill>
                    </a:lnT>
                    <a:lnB w="12240">
                      <a:solidFill>
                        <a:srgbClr val="FFFFFF"/>
                      </a:solidFill>
                    </a:lnB>
                    <a:solidFill>
                      <a:srgbClr val="D0D8E7"/>
                    </a:solidFill>
                  </a:tcPr>
                </a:tc>
                <a:tc>
                  <a:txBody>
                    <a:bodyPr/>
                    <a:lstStyle/>
                    <a:p>
                      <a:pPr>
                        <a:lnSpc>
                          <a:spcPct val="107000"/>
                        </a:lnSpc>
                      </a:pPr>
                      <a:r>
                        <a:rPr lang="de-DE" sz="1400" b="0" strike="noStrike" spc="-1">
                          <a:solidFill>
                            <a:srgbClr val="000000"/>
                          </a:solidFill>
                          <a:uFill>
                            <a:solidFill>
                              <a:srgbClr val="FFFFFF"/>
                            </a:solidFill>
                          </a:uFill>
                          <a:latin typeface="Calibri"/>
                        </a:rPr>
                        <a:t> </a:t>
                      </a:r>
                      <a:endParaRPr lang="de-DE" sz="1800" b="0" strike="noStrike" spc="-1">
                        <a:solidFill>
                          <a:srgbClr val="000000"/>
                        </a:solidFill>
                        <a:uFill>
                          <a:solidFill>
                            <a:srgbClr val="FFFFFF"/>
                          </a:solidFill>
                        </a:uFill>
                        <a:latin typeface="Arial"/>
                      </a:endParaRPr>
                    </a:p>
                  </a:txBody>
                  <a:tcPr marL="60840" marR="60840">
                    <a:lnL w="12240">
                      <a:solidFill>
                        <a:srgbClr val="FFFFFF"/>
                      </a:solidFill>
                    </a:lnL>
                    <a:lnR w="12240">
                      <a:solidFill>
                        <a:srgbClr val="FFFFFF"/>
                      </a:solidFill>
                    </a:lnR>
                    <a:lnT w="12240">
                      <a:solidFill>
                        <a:srgbClr val="FFFFFF"/>
                      </a:solidFill>
                    </a:lnT>
                    <a:lnB w="12240">
                      <a:solidFill>
                        <a:srgbClr val="FFFFFF"/>
                      </a:solidFill>
                    </a:lnB>
                    <a:solidFill>
                      <a:srgbClr val="D0D8E7"/>
                    </a:solidFill>
                  </a:tcPr>
                </a:tc>
                <a:extLst>
                  <a:ext uri="{0D108BD9-81ED-4DB2-BD59-A6C34878D82A}">
                    <a16:rowId xmlns:a16="http://schemas.microsoft.com/office/drawing/2014/main" val="10005"/>
                  </a:ext>
                </a:extLst>
              </a:tr>
              <a:tr h="300960">
                <a:tc gridSpan="2">
                  <a:txBody>
                    <a:bodyPr/>
                    <a:lstStyle/>
                    <a:p>
                      <a:pPr>
                        <a:lnSpc>
                          <a:spcPct val="107000"/>
                        </a:lnSpc>
                      </a:pPr>
                      <a:r>
                        <a:rPr lang="de-DE" sz="1400" b="1" strike="noStrike" spc="-1">
                          <a:solidFill>
                            <a:srgbClr val="FFFFFF"/>
                          </a:solidFill>
                          <a:uFill>
                            <a:solidFill>
                              <a:srgbClr val="FFFFFF"/>
                            </a:solidFill>
                          </a:uFill>
                          <a:latin typeface="Calibri"/>
                        </a:rPr>
                        <a:t>Assumptions and constraints</a:t>
                      </a:r>
                      <a:endParaRPr lang="de-DE" sz="1800" b="0" strike="noStrike" spc="-1">
                        <a:solidFill>
                          <a:srgbClr val="000000"/>
                        </a:solidFill>
                        <a:uFill>
                          <a:solidFill>
                            <a:srgbClr val="FFFFFF"/>
                          </a:solidFill>
                        </a:uFill>
                        <a:latin typeface="Arial"/>
                      </a:endParaRPr>
                    </a:p>
                  </a:txBody>
                  <a:tcPr marL="60840" marR="60840">
                    <a:lnL w="12240">
                      <a:solidFill>
                        <a:srgbClr val="FFFFFF"/>
                      </a:solidFill>
                    </a:lnL>
                    <a:lnR w="12240">
                      <a:solidFill>
                        <a:srgbClr val="FFFFFF"/>
                      </a:solidFill>
                    </a:lnR>
                    <a:lnT w="12240">
                      <a:solidFill>
                        <a:srgbClr val="FFFFFF"/>
                      </a:solidFill>
                    </a:lnT>
                    <a:lnB w="12240">
                      <a:solidFill>
                        <a:srgbClr val="FFFFFF"/>
                      </a:solidFill>
                    </a:lnB>
                    <a:solidFill>
                      <a:srgbClr val="4F81BD"/>
                    </a:solidFill>
                  </a:tcPr>
                </a:tc>
                <a:tc hMerge="1">
                  <a:txBody>
                    <a:bodyPr/>
                    <a:lstStyle/>
                    <a:p>
                      <a:endParaRPr lang="de-DE"/>
                    </a:p>
                  </a:txBody>
                  <a:tcPr>
                    <a:solidFill>
                      <a:srgbClr val="729FCF"/>
                    </a:solidFill>
                  </a:tcPr>
                </a:tc>
                <a:tc>
                  <a:txBody>
                    <a:bodyPr/>
                    <a:lstStyle/>
                    <a:p>
                      <a:pPr>
                        <a:lnSpc>
                          <a:spcPct val="107000"/>
                        </a:lnSpc>
                      </a:pPr>
                      <a:r>
                        <a:rPr lang="de-DE" sz="1400" b="0" strike="noStrike" spc="-1">
                          <a:solidFill>
                            <a:srgbClr val="000000"/>
                          </a:solidFill>
                          <a:uFill>
                            <a:solidFill>
                              <a:srgbClr val="FFFFFF"/>
                            </a:solidFill>
                          </a:uFill>
                          <a:latin typeface="Calibri"/>
                        </a:rPr>
                        <a:t> </a:t>
                      </a:r>
                      <a:endParaRPr lang="de-DE" sz="1800" b="0" strike="noStrike" spc="-1">
                        <a:solidFill>
                          <a:srgbClr val="000000"/>
                        </a:solidFill>
                        <a:uFill>
                          <a:solidFill>
                            <a:srgbClr val="FFFFFF"/>
                          </a:solidFill>
                        </a:uFill>
                        <a:latin typeface="Arial"/>
                      </a:endParaRPr>
                    </a:p>
                  </a:txBody>
                  <a:tcPr marL="60840" marR="60840">
                    <a:lnL w="12240">
                      <a:solidFill>
                        <a:srgbClr val="FFFFFF"/>
                      </a:solidFill>
                    </a:lnL>
                    <a:lnR w="12240">
                      <a:solidFill>
                        <a:srgbClr val="FFFFFF"/>
                      </a:solidFill>
                    </a:lnR>
                    <a:lnT w="12240">
                      <a:solidFill>
                        <a:srgbClr val="FFFFFF"/>
                      </a:solidFill>
                    </a:lnT>
                    <a:lnB w="12240">
                      <a:solidFill>
                        <a:srgbClr val="FFFFFF"/>
                      </a:solidFill>
                    </a:lnB>
                    <a:solidFill>
                      <a:srgbClr val="E9ECF3"/>
                    </a:solidFill>
                  </a:tcPr>
                </a:tc>
                <a:tc>
                  <a:txBody>
                    <a:bodyPr/>
                    <a:lstStyle/>
                    <a:p>
                      <a:pPr>
                        <a:lnSpc>
                          <a:spcPct val="107000"/>
                        </a:lnSpc>
                      </a:pPr>
                      <a:r>
                        <a:rPr lang="de-DE" sz="1400" b="0" strike="noStrike" spc="-1">
                          <a:solidFill>
                            <a:srgbClr val="000000"/>
                          </a:solidFill>
                          <a:uFill>
                            <a:solidFill>
                              <a:srgbClr val="FFFFFF"/>
                            </a:solidFill>
                          </a:uFill>
                          <a:latin typeface="Calibri"/>
                        </a:rPr>
                        <a:t> </a:t>
                      </a:r>
                      <a:endParaRPr lang="de-DE" sz="1800" b="0" strike="noStrike" spc="-1">
                        <a:solidFill>
                          <a:srgbClr val="000000"/>
                        </a:solidFill>
                        <a:uFill>
                          <a:solidFill>
                            <a:srgbClr val="FFFFFF"/>
                          </a:solidFill>
                        </a:uFill>
                        <a:latin typeface="Arial"/>
                      </a:endParaRPr>
                    </a:p>
                  </a:txBody>
                  <a:tcPr marL="60840" marR="60840">
                    <a:lnL w="12240">
                      <a:solidFill>
                        <a:srgbClr val="FFFFFF"/>
                      </a:solidFill>
                    </a:lnL>
                    <a:lnR w="12240">
                      <a:solidFill>
                        <a:srgbClr val="FFFFFF"/>
                      </a:solidFill>
                    </a:lnR>
                    <a:lnT w="12240">
                      <a:solidFill>
                        <a:srgbClr val="FFFFFF"/>
                      </a:solidFill>
                    </a:lnT>
                    <a:lnB w="12240">
                      <a:solidFill>
                        <a:srgbClr val="FFFFFF"/>
                      </a:solidFill>
                    </a:lnB>
                    <a:solidFill>
                      <a:srgbClr val="E9ECF3"/>
                    </a:solidFill>
                  </a:tcPr>
                </a:tc>
                <a:tc>
                  <a:txBody>
                    <a:bodyPr/>
                    <a:lstStyle/>
                    <a:p>
                      <a:pPr>
                        <a:lnSpc>
                          <a:spcPct val="107000"/>
                        </a:lnSpc>
                      </a:pPr>
                      <a:r>
                        <a:rPr lang="de-DE" sz="1400" b="0" strike="noStrike" spc="-1">
                          <a:solidFill>
                            <a:srgbClr val="000000"/>
                          </a:solidFill>
                          <a:uFill>
                            <a:solidFill>
                              <a:srgbClr val="FFFFFF"/>
                            </a:solidFill>
                          </a:uFill>
                          <a:latin typeface="Calibri"/>
                        </a:rPr>
                        <a:t> </a:t>
                      </a:r>
                      <a:endParaRPr lang="de-DE" sz="1800" b="0" strike="noStrike" spc="-1">
                        <a:solidFill>
                          <a:srgbClr val="000000"/>
                        </a:solidFill>
                        <a:uFill>
                          <a:solidFill>
                            <a:srgbClr val="FFFFFF"/>
                          </a:solidFill>
                        </a:uFill>
                        <a:latin typeface="Arial"/>
                      </a:endParaRPr>
                    </a:p>
                  </a:txBody>
                  <a:tcPr marL="60840" marR="60840">
                    <a:lnL w="12240">
                      <a:solidFill>
                        <a:srgbClr val="FFFFFF"/>
                      </a:solidFill>
                    </a:lnL>
                    <a:lnR w="12240">
                      <a:solidFill>
                        <a:srgbClr val="FFFFFF"/>
                      </a:solidFill>
                    </a:lnR>
                    <a:lnT w="12240">
                      <a:solidFill>
                        <a:srgbClr val="FFFFFF"/>
                      </a:solidFill>
                    </a:lnT>
                    <a:lnB w="12240">
                      <a:solidFill>
                        <a:srgbClr val="FFFFFF"/>
                      </a:solidFill>
                    </a:lnB>
                    <a:solidFill>
                      <a:srgbClr val="E9ECF3"/>
                    </a:solidFill>
                  </a:tcPr>
                </a:tc>
                <a:extLst>
                  <a:ext uri="{0D108BD9-81ED-4DB2-BD59-A6C34878D82A}">
                    <a16:rowId xmlns:a16="http://schemas.microsoft.com/office/drawing/2014/main" val="10006"/>
                  </a:ext>
                </a:extLst>
              </a:tr>
              <a:tr h="366120">
                <a:tc gridSpan="2">
                  <a:txBody>
                    <a:bodyPr/>
                    <a:lstStyle/>
                    <a:p>
                      <a:pPr>
                        <a:lnSpc>
                          <a:spcPct val="107000"/>
                        </a:lnSpc>
                      </a:pPr>
                      <a:r>
                        <a:rPr lang="de-DE" sz="1400" b="1" strike="noStrike" spc="-1">
                          <a:solidFill>
                            <a:srgbClr val="FFFFFF"/>
                          </a:solidFill>
                          <a:uFill>
                            <a:solidFill>
                              <a:srgbClr val="FFFFFF"/>
                            </a:solidFill>
                          </a:uFill>
                          <a:latin typeface="Calibri"/>
                        </a:rPr>
                        <a:t>Expected organisational impact on the service provider</a:t>
                      </a:r>
                      <a:endParaRPr lang="de-DE" sz="1800" b="0" strike="noStrike" spc="-1">
                        <a:solidFill>
                          <a:srgbClr val="000000"/>
                        </a:solidFill>
                        <a:uFill>
                          <a:solidFill>
                            <a:srgbClr val="FFFFFF"/>
                          </a:solidFill>
                        </a:uFill>
                        <a:latin typeface="Arial"/>
                      </a:endParaRPr>
                    </a:p>
                  </a:txBody>
                  <a:tcPr marL="60840" marR="60840">
                    <a:lnL w="12240">
                      <a:solidFill>
                        <a:srgbClr val="FFFFFF"/>
                      </a:solidFill>
                    </a:lnL>
                    <a:lnR w="12240">
                      <a:solidFill>
                        <a:srgbClr val="FFFFFF"/>
                      </a:solidFill>
                    </a:lnR>
                    <a:lnT w="12240">
                      <a:solidFill>
                        <a:srgbClr val="FFFFFF"/>
                      </a:solidFill>
                    </a:lnT>
                    <a:lnB w="12240">
                      <a:solidFill>
                        <a:srgbClr val="FFFFFF"/>
                      </a:solidFill>
                    </a:lnB>
                    <a:solidFill>
                      <a:srgbClr val="4F81BD"/>
                    </a:solidFill>
                  </a:tcPr>
                </a:tc>
                <a:tc hMerge="1">
                  <a:txBody>
                    <a:bodyPr/>
                    <a:lstStyle/>
                    <a:p>
                      <a:endParaRPr lang="de-DE"/>
                    </a:p>
                  </a:txBody>
                  <a:tcPr>
                    <a:solidFill>
                      <a:srgbClr val="729FCF"/>
                    </a:solidFill>
                  </a:tcPr>
                </a:tc>
                <a:tc>
                  <a:txBody>
                    <a:bodyPr/>
                    <a:lstStyle/>
                    <a:p>
                      <a:pPr>
                        <a:lnSpc>
                          <a:spcPct val="107000"/>
                        </a:lnSpc>
                      </a:pPr>
                      <a:r>
                        <a:rPr lang="de-DE" sz="1400" b="0" strike="noStrike" spc="-1">
                          <a:solidFill>
                            <a:srgbClr val="000000"/>
                          </a:solidFill>
                          <a:uFill>
                            <a:solidFill>
                              <a:srgbClr val="FFFFFF"/>
                            </a:solidFill>
                          </a:uFill>
                          <a:latin typeface="Calibri"/>
                        </a:rPr>
                        <a:t> </a:t>
                      </a:r>
                      <a:endParaRPr lang="de-DE" sz="1800" b="0" strike="noStrike" spc="-1">
                        <a:solidFill>
                          <a:srgbClr val="000000"/>
                        </a:solidFill>
                        <a:uFill>
                          <a:solidFill>
                            <a:srgbClr val="FFFFFF"/>
                          </a:solidFill>
                        </a:uFill>
                        <a:latin typeface="Arial"/>
                      </a:endParaRPr>
                    </a:p>
                  </a:txBody>
                  <a:tcPr marL="60840" marR="60840">
                    <a:lnL w="12240">
                      <a:solidFill>
                        <a:srgbClr val="FFFFFF"/>
                      </a:solidFill>
                    </a:lnL>
                    <a:lnR w="12240">
                      <a:solidFill>
                        <a:srgbClr val="FFFFFF"/>
                      </a:solidFill>
                    </a:lnR>
                    <a:lnT w="12240">
                      <a:solidFill>
                        <a:srgbClr val="FFFFFF"/>
                      </a:solidFill>
                    </a:lnT>
                    <a:lnB w="12240">
                      <a:solidFill>
                        <a:srgbClr val="FFFFFF"/>
                      </a:solidFill>
                    </a:lnB>
                    <a:solidFill>
                      <a:srgbClr val="D0D8E7"/>
                    </a:solidFill>
                  </a:tcPr>
                </a:tc>
                <a:tc>
                  <a:txBody>
                    <a:bodyPr/>
                    <a:lstStyle/>
                    <a:p>
                      <a:pPr>
                        <a:lnSpc>
                          <a:spcPct val="107000"/>
                        </a:lnSpc>
                      </a:pPr>
                      <a:r>
                        <a:rPr lang="de-DE" sz="1400" b="0" strike="noStrike" spc="-1">
                          <a:solidFill>
                            <a:srgbClr val="000000"/>
                          </a:solidFill>
                          <a:uFill>
                            <a:solidFill>
                              <a:srgbClr val="FFFFFF"/>
                            </a:solidFill>
                          </a:uFill>
                          <a:latin typeface="Calibri"/>
                        </a:rPr>
                        <a:t> </a:t>
                      </a:r>
                      <a:endParaRPr lang="de-DE" sz="1800" b="0" strike="noStrike" spc="-1">
                        <a:solidFill>
                          <a:srgbClr val="000000"/>
                        </a:solidFill>
                        <a:uFill>
                          <a:solidFill>
                            <a:srgbClr val="FFFFFF"/>
                          </a:solidFill>
                        </a:uFill>
                        <a:latin typeface="Arial"/>
                      </a:endParaRPr>
                    </a:p>
                  </a:txBody>
                  <a:tcPr marL="60840" marR="60840">
                    <a:lnL w="12240">
                      <a:solidFill>
                        <a:srgbClr val="FFFFFF"/>
                      </a:solidFill>
                    </a:lnL>
                    <a:lnR w="12240">
                      <a:solidFill>
                        <a:srgbClr val="FFFFFF"/>
                      </a:solidFill>
                    </a:lnR>
                    <a:lnT w="12240">
                      <a:solidFill>
                        <a:srgbClr val="FFFFFF"/>
                      </a:solidFill>
                    </a:lnT>
                    <a:lnB w="12240">
                      <a:solidFill>
                        <a:srgbClr val="FFFFFF"/>
                      </a:solidFill>
                    </a:lnB>
                    <a:solidFill>
                      <a:srgbClr val="D0D8E7"/>
                    </a:solidFill>
                  </a:tcPr>
                </a:tc>
                <a:tc>
                  <a:txBody>
                    <a:bodyPr/>
                    <a:lstStyle/>
                    <a:p>
                      <a:pPr>
                        <a:lnSpc>
                          <a:spcPct val="107000"/>
                        </a:lnSpc>
                      </a:pPr>
                      <a:r>
                        <a:rPr lang="de-DE" sz="1400" b="0" strike="noStrike" spc="-1">
                          <a:solidFill>
                            <a:srgbClr val="000000"/>
                          </a:solidFill>
                          <a:uFill>
                            <a:solidFill>
                              <a:srgbClr val="FFFFFF"/>
                            </a:solidFill>
                          </a:uFill>
                          <a:latin typeface="Calibri"/>
                        </a:rPr>
                        <a:t> </a:t>
                      </a:r>
                      <a:endParaRPr lang="de-DE" sz="1800" b="0" strike="noStrike" spc="-1">
                        <a:solidFill>
                          <a:srgbClr val="000000"/>
                        </a:solidFill>
                        <a:uFill>
                          <a:solidFill>
                            <a:srgbClr val="FFFFFF"/>
                          </a:solidFill>
                        </a:uFill>
                        <a:latin typeface="Arial"/>
                      </a:endParaRPr>
                    </a:p>
                  </a:txBody>
                  <a:tcPr marL="60840" marR="60840">
                    <a:lnL w="12240">
                      <a:solidFill>
                        <a:srgbClr val="FFFFFF"/>
                      </a:solidFill>
                    </a:lnL>
                    <a:lnR w="12240">
                      <a:solidFill>
                        <a:srgbClr val="FFFFFF"/>
                      </a:solidFill>
                    </a:lnR>
                    <a:lnT w="12240">
                      <a:solidFill>
                        <a:srgbClr val="FFFFFF"/>
                      </a:solidFill>
                    </a:lnT>
                    <a:lnB w="12240">
                      <a:solidFill>
                        <a:srgbClr val="FFFFFF"/>
                      </a:solidFill>
                    </a:lnB>
                    <a:solidFill>
                      <a:srgbClr val="D0D8E7"/>
                    </a:solidFill>
                  </a:tcPr>
                </a:tc>
                <a:extLst>
                  <a:ext uri="{0D108BD9-81ED-4DB2-BD59-A6C34878D82A}">
                    <a16:rowId xmlns:a16="http://schemas.microsoft.com/office/drawing/2014/main" val="10007"/>
                  </a:ext>
                </a:extLst>
              </a:tr>
              <a:tr h="300960">
                <a:tc rowSpan="2">
                  <a:txBody>
                    <a:bodyPr/>
                    <a:lstStyle/>
                    <a:p>
                      <a:pPr>
                        <a:lnSpc>
                          <a:spcPct val="107000"/>
                        </a:lnSpc>
                      </a:pPr>
                      <a:r>
                        <a:rPr lang="de-DE" sz="1400" b="1" strike="noStrike" spc="-1">
                          <a:solidFill>
                            <a:srgbClr val="FFFFFF"/>
                          </a:solidFill>
                          <a:uFill>
                            <a:solidFill>
                              <a:srgbClr val="FFFFFF"/>
                            </a:solidFill>
                          </a:uFill>
                          <a:latin typeface="Calibri"/>
                        </a:rPr>
                        <a:t>Expected financial impact</a:t>
                      </a:r>
                      <a:endParaRPr lang="de-DE" sz="1800" b="0" strike="noStrike" spc="-1">
                        <a:solidFill>
                          <a:srgbClr val="000000"/>
                        </a:solidFill>
                        <a:uFill>
                          <a:solidFill>
                            <a:srgbClr val="FFFFFF"/>
                          </a:solidFill>
                        </a:uFill>
                        <a:latin typeface="Arial"/>
                      </a:endParaRPr>
                    </a:p>
                  </a:txBody>
                  <a:tcPr marL="60840" marR="60840">
                    <a:lnL w="12240">
                      <a:solidFill>
                        <a:srgbClr val="FFFFFF"/>
                      </a:solidFill>
                    </a:lnL>
                    <a:lnR w="12240">
                      <a:solidFill>
                        <a:srgbClr val="FFFFFF"/>
                      </a:solidFill>
                    </a:lnR>
                    <a:lnT w="12240">
                      <a:solidFill>
                        <a:srgbClr val="FFFFFF"/>
                      </a:solidFill>
                    </a:lnT>
                    <a:lnB w="12240">
                      <a:solidFill>
                        <a:srgbClr val="FFFFFF"/>
                      </a:solidFill>
                    </a:lnB>
                    <a:solidFill>
                      <a:srgbClr val="4F81BD"/>
                    </a:solidFill>
                  </a:tcPr>
                </a:tc>
                <a:tc>
                  <a:txBody>
                    <a:bodyPr/>
                    <a:lstStyle/>
                    <a:p>
                      <a:pPr>
                        <a:lnSpc>
                          <a:spcPct val="107000"/>
                        </a:lnSpc>
                      </a:pPr>
                      <a:r>
                        <a:rPr lang="de-DE" sz="1400" b="0" strike="noStrike" spc="-1">
                          <a:solidFill>
                            <a:srgbClr val="000000"/>
                          </a:solidFill>
                          <a:uFill>
                            <a:solidFill>
                              <a:srgbClr val="FFFFFF"/>
                            </a:solidFill>
                          </a:uFill>
                          <a:latin typeface="Calibri"/>
                        </a:rPr>
                        <a:t>Expenses</a:t>
                      </a:r>
                      <a:endParaRPr lang="de-DE" sz="1800" b="0" strike="noStrike" spc="-1">
                        <a:solidFill>
                          <a:srgbClr val="000000"/>
                        </a:solidFill>
                        <a:uFill>
                          <a:solidFill>
                            <a:srgbClr val="FFFFFF"/>
                          </a:solidFill>
                        </a:uFill>
                        <a:latin typeface="Arial"/>
                      </a:endParaRPr>
                    </a:p>
                  </a:txBody>
                  <a:tcPr marL="60840" marR="60840">
                    <a:lnL w="12240">
                      <a:solidFill>
                        <a:srgbClr val="FFFFFF"/>
                      </a:solidFill>
                    </a:lnL>
                    <a:lnR w="12240">
                      <a:solidFill>
                        <a:srgbClr val="FFFFFF"/>
                      </a:solidFill>
                    </a:lnR>
                    <a:lnT w="12240">
                      <a:solidFill>
                        <a:srgbClr val="FFFFFF"/>
                      </a:solidFill>
                    </a:lnT>
                    <a:lnB w="12240">
                      <a:solidFill>
                        <a:srgbClr val="FFFFFF"/>
                      </a:solidFill>
                    </a:lnB>
                    <a:solidFill>
                      <a:srgbClr val="E9ECF3"/>
                    </a:solidFill>
                  </a:tcPr>
                </a:tc>
                <a:tc>
                  <a:txBody>
                    <a:bodyPr/>
                    <a:lstStyle/>
                    <a:p>
                      <a:pPr>
                        <a:lnSpc>
                          <a:spcPct val="107000"/>
                        </a:lnSpc>
                      </a:pPr>
                      <a:r>
                        <a:rPr lang="de-DE" sz="1400" b="0" strike="noStrike" spc="-1">
                          <a:solidFill>
                            <a:srgbClr val="000000"/>
                          </a:solidFill>
                          <a:uFill>
                            <a:solidFill>
                              <a:srgbClr val="FFFFFF"/>
                            </a:solidFill>
                          </a:uFill>
                          <a:latin typeface="Calibri"/>
                        </a:rPr>
                        <a:t> </a:t>
                      </a:r>
                      <a:endParaRPr lang="de-DE" sz="1800" b="0" strike="noStrike" spc="-1">
                        <a:solidFill>
                          <a:srgbClr val="000000"/>
                        </a:solidFill>
                        <a:uFill>
                          <a:solidFill>
                            <a:srgbClr val="FFFFFF"/>
                          </a:solidFill>
                        </a:uFill>
                        <a:latin typeface="Arial"/>
                      </a:endParaRPr>
                    </a:p>
                  </a:txBody>
                  <a:tcPr marL="60840" marR="60840">
                    <a:lnL w="12240">
                      <a:solidFill>
                        <a:srgbClr val="FFFFFF"/>
                      </a:solidFill>
                    </a:lnL>
                    <a:lnR w="12240">
                      <a:solidFill>
                        <a:srgbClr val="FFFFFF"/>
                      </a:solidFill>
                    </a:lnR>
                    <a:lnT w="12240">
                      <a:solidFill>
                        <a:srgbClr val="FFFFFF"/>
                      </a:solidFill>
                    </a:lnT>
                    <a:lnB w="12240">
                      <a:solidFill>
                        <a:srgbClr val="FFFFFF"/>
                      </a:solidFill>
                    </a:lnB>
                    <a:solidFill>
                      <a:srgbClr val="E9ECF3"/>
                    </a:solidFill>
                  </a:tcPr>
                </a:tc>
                <a:tc>
                  <a:txBody>
                    <a:bodyPr/>
                    <a:lstStyle/>
                    <a:p>
                      <a:pPr>
                        <a:lnSpc>
                          <a:spcPct val="107000"/>
                        </a:lnSpc>
                      </a:pPr>
                      <a:r>
                        <a:rPr lang="de-DE" sz="1400" b="0" strike="noStrike" spc="-1">
                          <a:solidFill>
                            <a:srgbClr val="000000"/>
                          </a:solidFill>
                          <a:uFill>
                            <a:solidFill>
                              <a:srgbClr val="FFFFFF"/>
                            </a:solidFill>
                          </a:uFill>
                          <a:latin typeface="Calibri"/>
                        </a:rPr>
                        <a:t> </a:t>
                      </a:r>
                      <a:endParaRPr lang="de-DE" sz="1800" b="0" strike="noStrike" spc="-1">
                        <a:solidFill>
                          <a:srgbClr val="000000"/>
                        </a:solidFill>
                        <a:uFill>
                          <a:solidFill>
                            <a:srgbClr val="FFFFFF"/>
                          </a:solidFill>
                        </a:uFill>
                        <a:latin typeface="Arial"/>
                      </a:endParaRPr>
                    </a:p>
                  </a:txBody>
                  <a:tcPr marL="60840" marR="60840">
                    <a:lnL w="12240">
                      <a:solidFill>
                        <a:srgbClr val="FFFFFF"/>
                      </a:solidFill>
                    </a:lnL>
                    <a:lnR w="12240">
                      <a:solidFill>
                        <a:srgbClr val="FFFFFF"/>
                      </a:solidFill>
                    </a:lnR>
                    <a:lnT w="12240">
                      <a:solidFill>
                        <a:srgbClr val="FFFFFF"/>
                      </a:solidFill>
                    </a:lnT>
                    <a:lnB w="12240">
                      <a:solidFill>
                        <a:srgbClr val="FFFFFF"/>
                      </a:solidFill>
                    </a:lnB>
                    <a:solidFill>
                      <a:srgbClr val="E9ECF3"/>
                    </a:solidFill>
                  </a:tcPr>
                </a:tc>
                <a:tc>
                  <a:txBody>
                    <a:bodyPr/>
                    <a:lstStyle/>
                    <a:p>
                      <a:pPr>
                        <a:lnSpc>
                          <a:spcPct val="107000"/>
                        </a:lnSpc>
                      </a:pPr>
                      <a:r>
                        <a:rPr lang="de-DE" sz="1400" b="0" strike="noStrike" spc="-1">
                          <a:solidFill>
                            <a:srgbClr val="000000"/>
                          </a:solidFill>
                          <a:uFill>
                            <a:solidFill>
                              <a:srgbClr val="FFFFFF"/>
                            </a:solidFill>
                          </a:uFill>
                          <a:latin typeface="Calibri"/>
                        </a:rPr>
                        <a:t> </a:t>
                      </a:r>
                      <a:endParaRPr lang="de-DE" sz="1800" b="0" strike="noStrike" spc="-1">
                        <a:solidFill>
                          <a:srgbClr val="000000"/>
                        </a:solidFill>
                        <a:uFill>
                          <a:solidFill>
                            <a:srgbClr val="FFFFFF"/>
                          </a:solidFill>
                        </a:uFill>
                        <a:latin typeface="Arial"/>
                      </a:endParaRPr>
                    </a:p>
                  </a:txBody>
                  <a:tcPr marL="60840" marR="60840">
                    <a:lnL w="12240">
                      <a:solidFill>
                        <a:srgbClr val="FFFFFF"/>
                      </a:solidFill>
                    </a:lnL>
                    <a:lnR w="12240">
                      <a:solidFill>
                        <a:srgbClr val="FFFFFF"/>
                      </a:solidFill>
                    </a:lnR>
                    <a:lnT w="12240">
                      <a:solidFill>
                        <a:srgbClr val="FFFFFF"/>
                      </a:solidFill>
                    </a:lnT>
                    <a:lnB w="12240">
                      <a:solidFill>
                        <a:srgbClr val="FFFFFF"/>
                      </a:solidFill>
                    </a:lnB>
                    <a:solidFill>
                      <a:srgbClr val="E9ECF3"/>
                    </a:solidFill>
                  </a:tcPr>
                </a:tc>
                <a:extLst>
                  <a:ext uri="{0D108BD9-81ED-4DB2-BD59-A6C34878D82A}">
                    <a16:rowId xmlns:a16="http://schemas.microsoft.com/office/drawing/2014/main" val="10008"/>
                  </a:ext>
                </a:extLst>
              </a:tr>
              <a:tr h="300960">
                <a:tc vMerge="1">
                  <a:txBody>
                    <a:bodyPr/>
                    <a:lstStyle/>
                    <a:p>
                      <a:endParaRPr lang="de-DE"/>
                    </a:p>
                  </a:txBody>
                  <a:tcPr>
                    <a:solidFill>
                      <a:srgbClr val="729FCF"/>
                    </a:solidFill>
                  </a:tcPr>
                </a:tc>
                <a:tc>
                  <a:txBody>
                    <a:bodyPr/>
                    <a:lstStyle/>
                    <a:p>
                      <a:pPr>
                        <a:lnSpc>
                          <a:spcPct val="107000"/>
                        </a:lnSpc>
                      </a:pPr>
                      <a:r>
                        <a:rPr lang="de-DE" sz="1400" b="0" strike="noStrike" spc="-1">
                          <a:solidFill>
                            <a:srgbClr val="000000"/>
                          </a:solidFill>
                          <a:uFill>
                            <a:solidFill>
                              <a:srgbClr val="FFFFFF"/>
                            </a:solidFill>
                          </a:uFill>
                          <a:latin typeface="Calibri"/>
                        </a:rPr>
                        <a:t>Revenue  </a:t>
                      </a:r>
                      <a:endParaRPr lang="de-DE" sz="1800" b="0" strike="noStrike" spc="-1">
                        <a:solidFill>
                          <a:srgbClr val="000000"/>
                        </a:solidFill>
                        <a:uFill>
                          <a:solidFill>
                            <a:srgbClr val="FFFFFF"/>
                          </a:solidFill>
                        </a:uFill>
                        <a:latin typeface="Arial"/>
                      </a:endParaRPr>
                    </a:p>
                  </a:txBody>
                  <a:tcPr marL="60840" marR="60840">
                    <a:lnL w="12240">
                      <a:solidFill>
                        <a:srgbClr val="FFFFFF"/>
                      </a:solidFill>
                    </a:lnL>
                    <a:lnR w="12240">
                      <a:solidFill>
                        <a:srgbClr val="FFFFFF"/>
                      </a:solidFill>
                    </a:lnR>
                    <a:lnT w="12240">
                      <a:solidFill>
                        <a:srgbClr val="FFFFFF"/>
                      </a:solidFill>
                    </a:lnT>
                    <a:lnB w="12240">
                      <a:solidFill>
                        <a:srgbClr val="FFFFFF"/>
                      </a:solidFill>
                    </a:lnB>
                    <a:solidFill>
                      <a:srgbClr val="D0D8E7"/>
                    </a:solidFill>
                  </a:tcPr>
                </a:tc>
                <a:tc>
                  <a:txBody>
                    <a:bodyPr/>
                    <a:lstStyle/>
                    <a:p>
                      <a:pPr>
                        <a:lnSpc>
                          <a:spcPct val="107000"/>
                        </a:lnSpc>
                      </a:pPr>
                      <a:r>
                        <a:rPr lang="de-DE" sz="1400" b="0" strike="noStrike" spc="-1">
                          <a:solidFill>
                            <a:srgbClr val="000000"/>
                          </a:solidFill>
                          <a:uFill>
                            <a:solidFill>
                              <a:srgbClr val="FFFFFF"/>
                            </a:solidFill>
                          </a:uFill>
                          <a:latin typeface="Calibri"/>
                        </a:rPr>
                        <a:t> </a:t>
                      </a:r>
                      <a:endParaRPr lang="de-DE" sz="1800" b="0" strike="noStrike" spc="-1">
                        <a:solidFill>
                          <a:srgbClr val="000000"/>
                        </a:solidFill>
                        <a:uFill>
                          <a:solidFill>
                            <a:srgbClr val="FFFFFF"/>
                          </a:solidFill>
                        </a:uFill>
                        <a:latin typeface="Arial"/>
                      </a:endParaRPr>
                    </a:p>
                  </a:txBody>
                  <a:tcPr marL="60840" marR="60840">
                    <a:lnL w="12240">
                      <a:solidFill>
                        <a:srgbClr val="FFFFFF"/>
                      </a:solidFill>
                    </a:lnL>
                    <a:lnR w="12240">
                      <a:solidFill>
                        <a:srgbClr val="FFFFFF"/>
                      </a:solidFill>
                    </a:lnR>
                    <a:lnT w="12240">
                      <a:solidFill>
                        <a:srgbClr val="FFFFFF"/>
                      </a:solidFill>
                    </a:lnT>
                    <a:lnB w="12240">
                      <a:solidFill>
                        <a:srgbClr val="FFFFFF"/>
                      </a:solidFill>
                    </a:lnB>
                    <a:solidFill>
                      <a:srgbClr val="D0D8E7"/>
                    </a:solidFill>
                  </a:tcPr>
                </a:tc>
                <a:tc>
                  <a:txBody>
                    <a:bodyPr/>
                    <a:lstStyle/>
                    <a:p>
                      <a:pPr>
                        <a:lnSpc>
                          <a:spcPct val="107000"/>
                        </a:lnSpc>
                      </a:pPr>
                      <a:r>
                        <a:rPr lang="de-DE" sz="1400" b="0" strike="noStrike" spc="-1">
                          <a:solidFill>
                            <a:srgbClr val="000000"/>
                          </a:solidFill>
                          <a:uFill>
                            <a:solidFill>
                              <a:srgbClr val="FFFFFF"/>
                            </a:solidFill>
                          </a:uFill>
                          <a:latin typeface="Calibri"/>
                        </a:rPr>
                        <a:t> </a:t>
                      </a:r>
                      <a:endParaRPr lang="de-DE" sz="1800" b="0" strike="noStrike" spc="-1">
                        <a:solidFill>
                          <a:srgbClr val="000000"/>
                        </a:solidFill>
                        <a:uFill>
                          <a:solidFill>
                            <a:srgbClr val="FFFFFF"/>
                          </a:solidFill>
                        </a:uFill>
                        <a:latin typeface="Arial"/>
                      </a:endParaRPr>
                    </a:p>
                  </a:txBody>
                  <a:tcPr marL="60840" marR="60840">
                    <a:lnL w="12240">
                      <a:solidFill>
                        <a:srgbClr val="FFFFFF"/>
                      </a:solidFill>
                    </a:lnL>
                    <a:lnR w="12240">
                      <a:solidFill>
                        <a:srgbClr val="FFFFFF"/>
                      </a:solidFill>
                    </a:lnR>
                    <a:lnT w="12240">
                      <a:solidFill>
                        <a:srgbClr val="FFFFFF"/>
                      </a:solidFill>
                    </a:lnT>
                    <a:lnB w="12240">
                      <a:solidFill>
                        <a:srgbClr val="FFFFFF"/>
                      </a:solidFill>
                    </a:lnB>
                    <a:solidFill>
                      <a:srgbClr val="D0D8E7"/>
                    </a:solidFill>
                  </a:tcPr>
                </a:tc>
                <a:tc>
                  <a:txBody>
                    <a:bodyPr/>
                    <a:lstStyle/>
                    <a:p>
                      <a:pPr>
                        <a:lnSpc>
                          <a:spcPct val="107000"/>
                        </a:lnSpc>
                      </a:pPr>
                      <a:r>
                        <a:rPr lang="de-DE" sz="1400" b="0" strike="noStrike" spc="-1">
                          <a:solidFill>
                            <a:srgbClr val="000000"/>
                          </a:solidFill>
                          <a:uFill>
                            <a:solidFill>
                              <a:srgbClr val="FFFFFF"/>
                            </a:solidFill>
                          </a:uFill>
                          <a:latin typeface="Calibri"/>
                        </a:rPr>
                        <a:t> </a:t>
                      </a:r>
                      <a:endParaRPr lang="de-DE" sz="1800" b="0" strike="noStrike" spc="-1">
                        <a:solidFill>
                          <a:srgbClr val="000000"/>
                        </a:solidFill>
                        <a:uFill>
                          <a:solidFill>
                            <a:srgbClr val="FFFFFF"/>
                          </a:solidFill>
                        </a:uFill>
                        <a:latin typeface="Arial"/>
                      </a:endParaRPr>
                    </a:p>
                  </a:txBody>
                  <a:tcPr marL="60840" marR="60840">
                    <a:lnL w="12240">
                      <a:solidFill>
                        <a:srgbClr val="FFFFFF"/>
                      </a:solidFill>
                    </a:lnL>
                    <a:lnR w="12240">
                      <a:solidFill>
                        <a:srgbClr val="FFFFFF"/>
                      </a:solidFill>
                    </a:lnR>
                    <a:lnT w="12240">
                      <a:solidFill>
                        <a:srgbClr val="FFFFFF"/>
                      </a:solidFill>
                    </a:lnT>
                    <a:lnB w="12240">
                      <a:solidFill>
                        <a:srgbClr val="FFFFFF"/>
                      </a:solidFill>
                    </a:lnB>
                    <a:solidFill>
                      <a:srgbClr val="D0D8E7"/>
                    </a:solidFill>
                  </a:tcPr>
                </a:tc>
                <a:extLst>
                  <a:ext uri="{0D108BD9-81ED-4DB2-BD59-A6C34878D82A}">
                    <a16:rowId xmlns:a16="http://schemas.microsoft.com/office/drawing/2014/main" val="10009"/>
                  </a:ext>
                </a:extLst>
              </a:tr>
              <a:tr h="299880">
                <a:tc gridSpan="2">
                  <a:txBody>
                    <a:bodyPr/>
                    <a:lstStyle/>
                    <a:p>
                      <a:pPr>
                        <a:lnSpc>
                          <a:spcPct val="107000"/>
                        </a:lnSpc>
                      </a:pPr>
                      <a:r>
                        <a:rPr lang="de-DE" sz="1400" b="1" strike="noStrike" spc="-1">
                          <a:solidFill>
                            <a:srgbClr val="FFFFFF"/>
                          </a:solidFill>
                          <a:uFill>
                            <a:solidFill>
                              <a:srgbClr val="FFFFFF"/>
                            </a:solidFill>
                          </a:uFill>
                          <a:latin typeface="Calibri"/>
                        </a:rPr>
                        <a:t>Risks</a:t>
                      </a:r>
                      <a:endParaRPr lang="de-DE" sz="1800" b="0" strike="noStrike" spc="-1">
                        <a:solidFill>
                          <a:srgbClr val="000000"/>
                        </a:solidFill>
                        <a:uFill>
                          <a:solidFill>
                            <a:srgbClr val="FFFFFF"/>
                          </a:solidFill>
                        </a:uFill>
                        <a:latin typeface="Arial"/>
                      </a:endParaRPr>
                    </a:p>
                  </a:txBody>
                  <a:tcPr marL="60840" marR="60840">
                    <a:lnL w="12240">
                      <a:solidFill>
                        <a:srgbClr val="FFFFFF"/>
                      </a:solidFill>
                    </a:lnL>
                    <a:lnR w="12240">
                      <a:solidFill>
                        <a:srgbClr val="FFFFFF"/>
                      </a:solidFill>
                    </a:lnR>
                    <a:lnT w="12240">
                      <a:solidFill>
                        <a:srgbClr val="FFFFFF"/>
                      </a:solidFill>
                    </a:lnT>
                    <a:lnB w="12240">
                      <a:solidFill>
                        <a:srgbClr val="FFFFFF"/>
                      </a:solidFill>
                    </a:lnB>
                    <a:solidFill>
                      <a:srgbClr val="4F81BD"/>
                    </a:solidFill>
                  </a:tcPr>
                </a:tc>
                <a:tc hMerge="1">
                  <a:txBody>
                    <a:bodyPr/>
                    <a:lstStyle/>
                    <a:p>
                      <a:endParaRPr lang="de-DE"/>
                    </a:p>
                  </a:txBody>
                  <a:tcPr>
                    <a:solidFill>
                      <a:srgbClr val="729FCF"/>
                    </a:solidFill>
                  </a:tcPr>
                </a:tc>
                <a:tc>
                  <a:txBody>
                    <a:bodyPr/>
                    <a:lstStyle/>
                    <a:p>
                      <a:pPr>
                        <a:lnSpc>
                          <a:spcPct val="107000"/>
                        </a:lnSpc>
                      </a:pPr>
                      <a:r>
                        <a:rPr lang="de-DE" sz="1400" b="0" strike="noStrike" spc="-1">
                          <a:solidFill>
                            <a:srgbClr val="000000"/>
                          </a:solidFill>
                          <a:uFill>
                            <a:solidFill>
                              <a:srgbClr val="FFFFFF"/>
                            </a:solidFill>
                          </a:uFill>
                          <a:latin typeface="Calibri"/>
                        </a:rPr>
                        <a:t> </a:t>
                      </a:r>
                      <a:endParaRPr lang="de-DE" sz="1800" b="0" strike="noStrike" spc="-1">
                        <a:solidFill>
                          <a:srgbClr val="000000"/>
                        </a:solidFill>
                        <a:uFill>
                          <a:solidFill>
                            <a:srgbClr val="FFFFFF"/>
                          </a:solidFill>
                        </a:uFill>
                        <a:latin typeface="Arial"/>
                      </a:endParaRPr>
                    </a:p>
                  </a:txBody>
                  <a:tcPr marL="60840" marR="60840">
                    <a:lnL w="12240">
                      <a:solidFill>
                        <a:srgbClr val="FFFFFF"/>
                      </a:solidFill>
                    </a:lnL>
                    <a:lnR w="12240">
                      <a:solidFill>
                        <a:srgbClr val="FFFFFF"/>
                      </a:solidFill>
                    </a:lnR>
                    <a:lnT w="12240">
                      <a:solidFill>
                        <a:srgbClr val="FFFFFF"/>
                      </a:solidFill>
                    </a:lnT>
                    <a:lnB w="12240">
                      <a:solidFill>
                        <a:srgbClr val="FFFFFF"/>
                      </a:solidFill>
                    </a:lnB>
                    <a:solidFill>
                      <a:srgbClr val="E9ECF3"/>
                    </a:solidFill>
                  </a:tcPr>
                </a:tc>
                <a:tc>
                  <a:txBody>
                    <a:bodyPr/>
                    <a:lstStyle/>
                    <a:p>
                      <a:pPr>
                        <a:lnSpc>
                          <a:spcPct val="107000"/>
                        </a:lnSpc>
                      </a:pPr>
                      <a:r>
                        <a:rPr lang="de-DE" sz="1400" b="0" strike="noStrike" spc="-1">
                          <a:solidFill>
                            <a:srgbClr val="000000"/>
                          </a:solidFill>
                          <a:uFill>
                            <a:solidFill>
                              <a:srgbClr val="FFFFFF"/>
                            </a:solidFill>
                          </a:uFill>
                          <a:latin typeface="Calibri"/>
                        </a:rPr>
                        <a:t> </a:t>
                      </a:r>
                      <a:endParaRPr lang="de-DE" sz="1800" b="0" strike="noStrike" spc="-1">
                        <a:solidFill>
                          <a:srgbClr val="000000"/>
                        </a:solidFill>
                        <a:uFill>
                          <a:solidFill>
                            <a:srgbClr val="FFFFFF"/>
                          </a:solidFill>
                        </a:uFill>
                        <a:latin typeface="Arial"/>
                      </a:endParaRPr>
                    </a:p>
                  </a:txBody>
                  <a:tcPr marL="60840" marR="60840">
                    <a:lnL w="12240">
                      <a:solidFill>
                        <a:srgbClr val="FFFFFF"/>
                      </a:solidFill>
                    </a:lnL>
                    <a:lnR w="12240">
                      <a:solidFill>
                        <a:srgbClr val="FFFFFF"/>
                      </a:solidFill>
                    </a:lnR>
                    <a:lnT w="12240">
                      <a:solidFill>
                        <a:srgbClr val="FFFFFF"/>
                      </a:solidFill>
                    </a:lnT>
                    <a:lnB w="12240">
                      <a:solidFill>
                        <a:srgbClr val="FFFFFF"/>
                      </a:solidFill>
                    </a:lnB>
                    <a:solidFill>
                      <a:srgbClr val="E9ECF3"/>
                    </a:solidFill>
                  </a:tcPr>
                </a:tc>
                <a:tc>
                  <a:txBody>
                    <a:bodyPr/>
                    <a:lstStyle/>
                    <a:p>
                      <a:pPr>
                        <a:lnSpc>
                          <a:spcPct val="107000"/>
                        </a:lnSpc>
                      </a:pPr>
                      <a:r>
                        <a:rPr lang="de-DE" sz="1400" b="0" strike="noStrike" spc="-1" dirty="0">
                          <a:solidFill>
                            <a:srgbClr val="000000"/>
                          </a:solidFill>
                          <a:uFill>
                            <a:solidFill>
                              <a:srgbClr val="FFFFFF"/>
                            </a:solidFill>
                          </a:uFill>
                          <a:latin typeface="Calibri"/>
                        </a:rPr>
                        <a:t> </a:t>
                      </a:r>
                      <a:endParaRPr lang="de-DE" sz="1800" b="0" strike="noStrike" spc="-1" dirty="0">
                        <a:solidFill>
                          <a:srgbClr val="000000"/>
                        </a:solidFill>
                        <a:uFill>
                          <a:solidFill>
                            <a:srgbClr val="FFFFFF"/>
                          </a:solidFill>
                        </a:uFill>
                        <a:latin typeface="Arial"/>
                      </a:endParaRPr>
                    </a:p>
                  </a:txBody>
                  <a:tcPr marL="60840" marR="60840">
                    <a:lnL w="12240">
                      <a:solidFill>
                        <a:srgbClr val="FFFFFF"/>
                      </a:solidFill>
                    </a:lnL>
                    <a:lnR w="12240">
                      <a:solidFill>
                        <a:srgbClr val="FFFFFF"/>
                      </a:solidFill>
                    </a:lnR>
                    <a:lnT w="12240">
                      <a:solidFill>
                        <a:srgbClr val="FFFFFF"/>
                      </a:solidFill>
                    </a:lnT>
                    <a:lnB w="12240">
                      <a:solidFill>
                        <a:srgbClr val="FFFFFF"/>
                      </a:solidFill>
                    </a:lnB>
                    <a:solidFill>
                      <a:srgbClr val="E9ECF3"/>
                    </a:solidFill>
                  </a:tcPr>
                </a:tc>
                <a:extLst>
                  <a:ext uri="{0D108BD9-81ED-4DB2-BD59-A6C34878D82A}">
                    <a16:rowId xmlns:a16="http://schemas.microsoft.com/office/drawing/2014/main" val="10010"/>
                  </a:ext>
                </a:extLst>
              </a:tr>
            </a:tbl>
          </a:graphicData>
        </a:graphic>
      </p:graphicFrame>
    </p:spTree>
    <p:extLst>
      <p:ext uri="{BB962C8B-B14F-4D97-AF65-F5344CB8AC3E}">
        <p14:creationId xmlns:p14="http://schemas.microsoft.com/office/powerpoint/2010/main" val="1531860798"/>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5775274-B445-0C4E-A8B7-9DFF5E47303F}"/>
              </a:ext>
            </a:extLst>
          </p:cNvPr>
          <p:cNvSpPr>
            <a:spLocks noGrp="1"/>
          </p:cNvSpPr>
          <p:nvPr>
            <p:ph type="title"/>
          </p:nvPr>
        </p:nvSpPr>
        <p:spPr/>
        <p:txBody>
          <a:bodyPr/>
          <a:lstStyle/>
          <a:p>
            <a:r>
              <a:rPr lang="en-US" spc="-1" dirty="0">
                <a:uFill>
                  <a:solidFill>
                    <a:srgbClr val="FFFFFF"/>
                  </a:solidFill>
                </a:uFill>
                <a:latin typeface="Calibri"/>
              </a:rPr>
              <a:t>Business case for a service: Financial impact</a:t>
            </a:r>
            <a:endParaRPr lang="de-DE" dirty="0"/>
          </a:p>
        </p:txBody>
      </p:sp>
      <p:sp>
        <p:nvSpPr>
          <p:cNvPr id="3" name="Inhaltsplatzhalter 2">
            <a:extLst>
              <a:ext uri="{FF2B5EF4-FFF2-40B4-BE49-F238E27FC236}">
                <a16:creationId xmlns:a16="http://schemas.microsoft.com/office/drawing/2014/main" id="{C1AEA9B0-A994-7C08-B0BC-CD1AAB1766D6}"/>
              </a:ext>
            </a:extLst>
          </p:cNvPr>
          <p:cNvSpPr>
            <a:spLocks noGrp="1"/>
          </p:cNvSpPr>
          <p:nvPr>
            <p:ph idx="1"/>
          </p:nvPr>
        </p:nvSpPr>
        <p:spPr/>
        <p:txBody>
          <a:bodyPr>
            <a:normAutofit/>
          </a:bodyPr>
          <a:lstStyle/>
          <a:p>
            <a:r>
              <a:rPr lang="en-US" dirty="0"/>
              <a:t>Expenses: Consider the total cost of ownership, i.e.:</a:t>
            </a:r>
          </a:p>
          <a:p>
            <a:pPr lvl="1"/>
            <a:r>
              <a:rPr lang="en-US" dirty="0"/>
              <a:t>Direct and indirect costs for the service</a:t>
            </a:r>
          </a:p>
          <a:p>
            <a:pPr lvl="1"/>
            <a:r>
              <a:rPr lang="en-US" dirty="0"/>
              <a:t>Variable and fixed costs</a:t>
            </a:r>
          </a:p>
          <a:p>
            <a:pPr lvl="1"/>
            <a:r>
              <a:rPr lang="en-US" dirty="0"/>
              <a:t>Apportioning of shared costs to the service</a:t>
            </a:r>
          </a:p>
          <a:p>
            <a:pPr lvl="1"/>
            <a:r>
              <a:rPr lang="en-US" dirty="0"/>
              <a:t>Costs through all service lifecycle phases (including design / development, operation and termination / removal from operation)</a:t>
            </a:r>
          </a:p>
          <a:p>
            <a:r>
              <a:rPr lang="en-US" dirty="0"/>
              <a:t>Revenue: Consider any income, e.g. from …</a:t>
            </a:r>
          </a:p>
          <a:p>
            <a:pPr lvl="1"/>
            <a:r>
              <a:rPr lang="en-US" dirty="0"/>
              <a:t>Charging</a:t>
            </a:r>
          </a:p>
          <a:p>
            <a:pPr lvl="1"/>
            <a:r>
              <a:rPr lang="en-US" dirty="0"/>
              <a:t>Funding</a:t>
            </a:r>
          </a:p>
        </p:txBody>
      </p:sp>
      <p:sp>
        <p:nvSpPr>
          <p:cNvPr id="4" name="Foliennummernplatzhalter 3">
            <a:extLst>
              <a:ext uri="{FF2B5EF4-FFF2-40B4-BE49-F238E27FC236}">
                <a16:creationId xmlns:a16="http://schemas.microsoft.com/office/drawing/2014/main" id="{CF709A4F-1AE5-B1C9-6D52-B1DFA2FE8D1C}"/>
              </a:ext>
            </a:extLst>
          </p:cNvPr>
          <p:cNvSpPr>
            <a:spLocks noGrp="1"/>
          </p:cNvSpPr>
          <p:nvPr>
            <p:ph type="sldNum" sz="quarter" idx="12"/>
          </p:nvPr>
        </p:nvSpPr>
        <p:spPr/>
        <p:txBody>
          <a:bodyPr/>
          <a:lstStyle/>
          <a:p>
            <a:fld id="{43507AEB-23B8-F142-83A3-458C56B10093}" type="slidenum">
              <a:rPr lang="en-US" smtClean="0"/>
              <a:t>69</a:t>
            </a:fld>
            <a:endParaRPr lang="en-US"/>
          </a:p>
        </p:txBody>
      </p:sp>
    </p:spTree>
    <p:extLst>
      <p:ext uri="{BB962C8B-B14F-4D97-AF65-F5344CB8AC3E}">
        <p14:creationId xmlns:p14="http://schemas.microsoft.com/office/powerpoint/2010/main" val="8906405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dirty="0"/>
              <a:t>The FitSM standard: Overview</a:t>
            </a:r>
          </a:p>
        </p:txBody>
      </p:sp>
      <p:sp>
        <p:nvSpPr>
          <p:cNvPr id="4" name="Foliennummernplatzhalter 3"/>
          <p:cNvSpPr>
            <a:spLocks noGrp="1"/>
          </p:cNvSpPr>
          <p:nvPr>
            <p:ph type="sldNum" sz="quarter" idx="12"/>
          </p:nvPr>
        </p:nvSpPr>
        <p:spPr/>
        <p:txBody>
          <a:bodyPr/>
          <a:lstStyle/>
          <a:p>
            <a:fld id="{43507AEB-23B8-F142-83A3-458C56B10093}" type="slidenum">
              <a:rPr lang="en-US" smtClean="0"/>
              <a:t>7</a:t>
            </a:fld>
            <a:endParaRPr lang="en-US"/>
          </a:p>
        </p:txBody>
      </p:sp>
      <p:grpSp>
        <p:nvGrpSpPr>
          <p:cNvPr id="42" name="Group 41"/>
          <p:cNvGrpSpPr/>
          <p:nvPr/>
        </p:nvGrpSpPr>
        <p:grpSpPr>
          <a:xfrm>
            <a:off x="1811328" y="1820050"/>
            <a:ext cx="7302888" cy="4793030"/>
            <a:chOff x="692908" y="308930"/>
            <a:chExt cx="7359280" cy="6064102"/>
          </a:xfrm>
        </p:grpSpPr>
        <p:sp>
          <p:nvSpPr>
            <p:cNvPr id="44" name="Rechteck 38"/>
            <p:cNvSpPr/>
            <p:nvPr/>
          </p:nvSpPr>
          <p:spPr>
            <a:xfrm>
              <a:off x="692908" y="308930"/>
              <a:ext cx="7359280" cy="3592762"/>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de-DE" sz="1600"/>
            </a:p>
          </p:txBody>
        </p:sp>
        <p:sp>
          <p:nvSpPr>
            <p:cNvPr id="43" name="Legende mit Pfeil nach oben 40"/>
            <p:cNvSpPr/>
            <p:nvPr/>
          </p:nvSpPr>
          <p:spPr>
            <a:xfrm>
              <a:off x="710688" y="4004670"/>
              <a:ext cx="7341499" cy="2368362"/>
            </a:xfrm>
            <a:prstGeom prst="upArrowCallout">
              <a:avLst>
                <a:gd name="adj1" fmla="val 30626"/>
                <a:gd name="adj2" fmla="val 25000"/>
                <a:gd name="adj3" fmla="val 18308"/>
                <a:gd name="adj4" fmla="val 76340"/>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de-DE" sz="1600"/>
            </a:p>
          </p:txBody>
        </p:sp>
        <p:sp>
          <p:nvSpPr>
            <p:cNvPr id="45" name="Rechteck 16"/>
            <p:cNvSpPr/>
            <p:nvPr/>
          </p:nvSpPr>
          <p:spPr>
            <a:xfrm>
              <a:off x="2981788" y="1781196"/>
              <a:ext cx="2880000" cy="720000"/>
            </a:xfrm>
            <a:prstGeom prst="rect">
              <a:avLst/>
            </a:prstGeom>
            <a:solidFill>
              <a:srgbClr val="12447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a:solidFill>
                    <a:srgbClr val="FFFFFF"/>
                  </a:solidFill>
                  <a:latin typeface="Helvetica Neue"/>
                  <a:cs typeface="Helvetica Neue"/>
                </a:rPr>
                <a:t>FitSM-1</a:t>
              </a:r>
            </a:p>
            <a:p>
              <a:pPr algn="ctr"/>
              <a:r>
                <a:rPr lang="en-GB" sz="1400" dirty="0">
                  <a:solidFill>
                    <a:srgbClr val="FFFFFF"/>
                  </a:solidFill>
                  <a:latin typeface="Helvetica Neue"/>
                  <a:cs typeface="Helvetica Neue"/>
                </a:rPr>
                <a:t>Requirements</a:t>
              </a:r>
            </a:p>
          </p:txBody>
        </p:sp>
        <p:sp>
          <p:nvSpPr>
            <p:cNvPr id="46" name="Rechteck 17"/>
            <p:cNvSpPr/>
            <p:nvPr/>
          </p:nvSpPr>
          <p:spPr>
            <a:xfrm>
              <a:off x="1163640" y="2951060"/>
              <a:ext cx="2880000" cy="720000"/>
            </a:xfrm>
            <a:prstGeom prst="rect">
              <a:avLst/>
            </a:prstGeom>
            <a:solidFill>
              <a:srgbClr val="12447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a:solidFill>
                    <a:srgbClr val="FFFFFF"/>
                  </a:solidFill>
                  <a:latin typeface="Helvetica Neue"/>
                  <a:cs typeface="Helvetica Neue"/>
                </a:rPr>
                <a:t>FitSM-2</a:t>
              </a:r>
            </a:p>
            <a:p>
              <a:pPr algn="ctr"/>
              <a:r>
                <a:rPr lang="en-GB" sz="1400" dirty="0">
                  <a:solidFill>
                    <a:srgbClr val="FFFFFF"/>
                  </a:solidFill>
                  <a:latin typeface="Helvetica Neue"/>
                  <a:cs typeface="Helvetica Neue"/>
                </a:rPr>
                <a:t>Process activities and implementation</a:t>
              </a:r>
            </a:p>
          </p:txBody>
        </p:sp>
        <p:sp>
          <p:nvSpPr>
            <p:cNvPr id="47" name="Rechteck 18"/>
            <p:cNvSpPr/>
            <p:nvPr/>
          </p:nvSpPr>
          <p:spPr>
            <a:xfrm>
              <a:off x="4808395" y="2951060"/>
              <a:ext cx="2880000" cy="720000"/>
            </a:xfrm>
            <a:prstGeom prst="rect">
              <a:avLst/>
            </a:prstGeom>
            <a:solidFill>
              <a:srgbClr val="12447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a:solidFill>
                    <a:srgbClr val="FFFFFF"/>
                  </a:solidFill>
                  <a:latin typeface="Helvetica Neue"/>
                  <a:cs typeface="Helvetica Neue"/>
                </a:rPr>
                <a:t>FitSM-3</a:t>
              </a:r>
            </a:p>
            <a:p>
              <a:pPr algn="ctr"/>
              <a:r>
                <a:rPr lang="en-GB" sz="1400" dirty="0">
                  <a:solidFill>
                    <a:srgbClr val="FFFFFF"/>
                  </a:solidFill>
                  <a:latin typeface="Helvetica Neue"/>
                  <a:cs typeface="Helvetica Neue"/>
                </a:rPr>
                <a:t>Role model</a:t>
              </a:r>
            </a:p>
          </p:txBody>
        </p:sp>
        <p:sp>
          <p:nvSpPr>
            <p:cNvPr id="48" name="Rechteck 19"/>
            <p:cNvSpPr/>
            <p:nvPr/>
          </p:nvSpPr>
          <p:spPr>
            <a:xfrm>
              <a:off x="3341790" y="5052165"/>
              <a:ext cx="2160000" cy="1080000"/>
            </a:xfrm>
            <a:prstGeom prst="rect">
              <a:avLst/>
            </a:prstGeom>
            <a:solidFill>
              <a:srgbClr val="105AA8"/>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400" b="1" dirty="0">
                  <a:solidFill>
                    <a:srgbClr val="FFFFFF"/>
                  </a:solidFill>
                  <a:latin typeface="Helvetica Neue"/>
                  <a:cs typeface="Helvetica Neue"/>
                </a:rPr>
                <a:t>FitSM-5</a:t>
              </a:r>
            </a:p>
            <a:p>
              <a:pPr algn="ctr"/>
              <a:r>
                <a:rPr lang="en-GB" sz="1400" dirty="0">
                  <a:solidFill>
                    <a:srgbClr val="FFFFFF"/>
                  </a:solidFill>
                  <a:latin typeface="Helvetica Neue"/>
                  <a:cs typeface="Helvetica Neue"/>
                </a:rPr>
                <a:t>Implementation guides</a:t>
              </a:r>
            </a:p>
          </p:txBody>
        </p:sp>
        <p:cxnSp>
          <p:nvCxnSpPr>
            <p:cNvPr id="49" name="Gewinkelte Verbindung 20"/>
            <p:cNvCxnSpPr/>
            <p:nvPr/>
          </p:nvCxnSpPr>
          <p:spPr>
            <a:xfrm rot="5400000" flipH="1" flipV="1">
              <a:off x="3287782" y="1817054"/>
              <a:ext cx="449864" cy="1818148"/>
            </a:xfrm>
            <a:prstGeom prst="bentConnector3">
              <a:avLst>
                <a:gd name="adj1" fmla="val 50000"/>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0" name="Gewinkelte Verbindung 21"/>
            <p:cNvCxnSpPr/>
            <p:nvPr/>
          </p:nvCxnSpPr>
          <p:spPr>
            <a:xfrm rot="16200000" flipV="1">
              <a:off x="5110160" y="1812824"/>
              <a:ext cx="449864" cy="1826607"/>
            </a:xfrm>
            <a:prstGeom prst="bentConnector3">
              <a:avLst>
                <a:gd name="adj1" fmla="val 50000"/>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51" name="Rechteck 23"/>
            <p:cNvSpPr/>
            <p:nvPr/>
          </p:nvSpPr>
          <p:spPr>
            <a:xfrm>
              <a:off x="2981789" y="611331"/>
              <a:ext cx="2880000" cy="720000"/>
            </a:xfrm>
            <a:prstGeom prst="rect">
              <a:avLst/>
            </a:prstGeom>
            <a:solidFill>
              <a:srgbClr val="12447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a:solidFill>
                    <a:srgbClr val="FFFFFF"/>
                  </a:solidFill>
                  <a:latin typeface="Helvetica Neue"/>
                  <a:cs typeface="Helvetica Neue"/>
                </a:rPr>
                <a:t>FitSM-0</a:t>
              </a:r>
            </a:p>
            <a:p>
              <a:pPr algn="ctr"/>
              <a:r>
                <a:rPr lang="en-GB" sz="1400" dirty="0">
                  <a:solidFill>
                    <a:srgbClr val="FFFFFF"/>
                  </a:solidFill>
                  <a:latin typeface="Helvetica Neue"/>
                  <a:cs typeface="Helvetica Neue"/>
                </a:rPr>
                <a:t>Overview &amp; vocabulary</a:t>
              </a:r>
            </a:p>
          </p:txBody>
        </p:sp>
        <p:sp>
          <p:nvSpPr>
            <p:cNvPr id="52" name="Rechteck 24"/>
            <p:cNvSpPr/>
            <p:nvPr/>
          </p:nvSpPr>
          <p:spPr>
            <a:xfrm>
              <a:off x="855591" y="5047848"/>
              <a:ext cx="2160000" cy="1080000"/>
            </a:xfrm>
            <a:prstGeom prst="rect">
              <a:avLst/>
            </a:prstGeom>
            <a:solidFill>
              <a:srgbClr val="105AA8"/>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400" b="1" dirty="0">
                  <a:solidFill>
                    <a:srgbClr val="FFFFFF"/>
                  </a:solidFill>
                  <a:latin typeface="Helvetica Neue"/>
                  <a:cs typeface="Helvetica Neue"/>
                </a:rPr>
                <a:t>FitSM-4</a:t>
              </a:r>
            </a:p>
            <a:p>
              <a:pPr algn="ctr"/>
              <a:r>
                <a:rPr lang="en-GB" sz="1400" dirty="0">
                  <a:solidFill>
                    <a:srgbClr val="FFFFFF"/>
                  </a:solidFill>
                  <a:latin typeface="Helvetica Neue"/>
                  <a:cs typeface="Helvetica Neue"/>
                </a:rPr>
                <a:t>Templates and samples</a:t>
              </a:r>
            </a:p>
          </p:txBody>
        </p:sp>
        <p:sp>
          <p:nvSpPr>
            <p:cNvPr id="53" name="Rechteck 26"/>
            <p:cNvSpPr/>
            <p:nvPr/>
          </p:nvSpPr>
          <p:spPr>
            <a:xfrm>
              <a:off x="5777599" y="5052165"/>
              <a:ext cx="2160000" cy="1080000"/>
            </a:xfrm>
            <a:prstGeom prst="rect">
              <a:avLst/>
            </a:prstGeom>
            <a:solidFill>
              <a:srgbClr val="105AA8"/>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400" b="1" dirty="0">
                  <a:solidFill>
                    <a:srgbClr val="FFFFFF"/>
                  </a:solidFill>
                  <a:latin typeface="Helvetica Neue"/>
                  <a:cs typeface="Helvetica Neue"/>
                </a:rPr>
                <a:t>FitSM-6</a:t>
              </a:r>
            </a:p>
            <a:p>
              <a:pPr algn="ctr"/>
              <a:r>
                <a:rPr lang="en-GB" sz="1400" dirty="0">
                  <a:solidFill>
                    <a:srgbClr val="FFFFFF"/>
                  </a:solidFill>
                  <a:latin typeface="Helvetica Neue"/>
                  <a:cs typeface="Helvetica Neue"/>
                </a:rPr>
                <a:t>Maturity and capability assessment scheme</a:t>
              </a:r>
            </a:p>
          </p:txBody>
        </p:sp>
        <p:cxnSp>
          <p:nvCxnSpPr>
            <p:cNvPr id="54" name="Gewinkelte Verbindung 28"/>
            <p:cNvCxnSpPr/>
            <p:nvPr/>
          </p:nvCxnSpPr>
          <p:spPr>
            <a:xfrm rot="5400000">
              <a:off x="4196857" y="1556263"/>
              <a:ext cx="449865" cy="1"/>
            </a:xfrm>
            <a:prstGeom prst="bentConnector3">
              <a:avLst>
                <a:gd name="adj1" fmla="val 50000"/>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55" name="Textfeld 35"/>
            <p:cNvSpPr txBox="1"/>
            <p:nvPr/>
          </p:nvSpPr>
          <p:spPr>
            <a:xfrm>
              <a:off x="710688" y="4591297"/>
              <a:ext cx="2193427" cy="425618"/>
            </a:xfrm>
            <a:prstGeom prst="rect">
              <a:avLst/>
            </a:prstGeom>
            <a:noFill/>
          </p:spPr>
          <p:txBody>
            <a:bodyPr wrap="none" rtlCol="0">
              <a:spAutoFit/>
            </a:bodyPr>
            <a:lstStyle/>
            <a:p>
              <a:r>
                <a:rPr lang="en-GB" sz="1600" b="1" i="1" dirty="0">
                  <a:solidFill>
                    <a:srgbClr val="12447E"/>
                  </a:solidFill>
                  <a:latin typeface="Helvetica Neue"/>
                  <a:cs typeface="Helvetica Neue"/>
                </a:rPr>
                <a:t>Implementation aids</a:t>
              </a:r>
            </a:p>
          </p:txBody>
        </p:sp>
        <p:sp>
          <p:nvSpPr>
            <p:cNvPr id="56" name="Textfeld 37"/>
            <p:cNvSpPr txBox="1"/>
            <p:nvPr/>
          </p:nvSpPr>
          <p:spPr>
            <a:xfrm>
              <a:off x="710688" y="327204"/>
              <a:ext cx="1586628" cy="428336"/>
            </a:xfrm>
            <a:prstGeom prst="rect">
              <a:avLst/>
            </a:prstGeom>
            <a:noFill/>
          </p:spPr>
          <p:txBody>
            <a:bodyPr wrap="none" rtlCol="0">
              <a:spAutoFit/>
            </a:bodyPr>
            <a:lstStyle/>
            <a:p>
              <a:r>
                <a:rPr lang="en-GB" sz="1600" b="1" i="1" dirty="0">
                  <a:solidFill>
                    <a:srgbClr val="12447E"/>
                  </a:solidFill>
                  <a:latin typeface="Helvetica Neue"/>
                  <a:cs typeface="Helvetica Neue"/>
                </a:rPr>
                <a:t>Core standard</a:t>
              </a:r>
            </a:p>
          </p:txBody>
        </p:sp>
      </p:grpSp>
      <p:pic>
        <p:nvPicPr>
          <p:cNvPr id="21" name="Inhaltsplatzhalter 4">
            <a:extLst>
              <a:ext uri="{FF2B5EF4-FFF2-40B4-BE49-F238E27FC236}">
                <a16:creationId xmlns:a16="http://schemas.microsoft.com/office/drawing/2014/main" id="{8723CEFE-52B7-2749-B079-BBAA85878057}"/>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6661613" y="2409935"/>
            <a:ext cx="1131829" cy="396000"/>
          </a:xfrm>
          <a:prstGeom prst="rect">
            <a:avLst/>
          </a:prstGeom>
        </p:spPr>
      </p:pic>
      <p:pic>
        <p:nvPicPr>
          <p:cNvPr id="22" name="Inhaltsplatzhalter 4">
            <a:extLst>
              <a:ext uri="{FF2B5EF4-FFF2-40B4-BE49-F238E27FC236}">
                <a16:creationId xmlns:a16="http://schemas.microsoft.com/office/drawing/2014/main" id="{DD4F8B73-EB57-444B-AC76-D7A90664F342}"/>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8040835" y="4161000"/>
            <a:ext cx="1131829" cy="396000"/>
          </a:xfrm>
          <a:prstGeom prst="rect">
            <a:avLst/>
          </a:prstGeom>
        </p:spPr>
      </p:pic>
      <p:pic>
        <p:nvPicPr>
          <p:cNvPr id="23" name="Inhaltsplatzhalter 4">
            <a:extLst>
              <a:ext uri="{FF2B5EF4-FFF2-40B4-BE49-F238E27FC236}">
                <a16:creationId xmlns:a16="http://schemas.microsoft.com/office/drawing/2014/main" id="{AFCEAA68-971B-1943-A8DD-A35BF1215D61}"/>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4750976" y="4207926"/>
            <a:ext cx="1131829" cy="396000"/>
          </a:xfrm>
          <a:prstGeom prst="rect">
            <a:avLst/>
          </a:prstGeom>
        </p:spPr>
      </p:pic>
      <p:pic>
        <p:nvPicPr>
          <p:cNvPr id="24" name="Inhaltsplatzhalter 4">
            <a:extLst>
              <a:ext uri="{FF2B5EF4-FFF2-40B4-BE49-F238E27FC236}">
                <a16:creationId xmlns:a16="http://schemas.microsoft.com/office/drawing/2014/main" id="{CF73D76C-E6D5-644E-A1DF-0DD545E15BA8}"/>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3439679" y="6298473"/>
            <a:ext cx="1131829" cy="396000"/>
          </a:xfrm>
          <a:prstGeom prst="rect">
            <a:avLst/>
          </a:prstGeom>
        </p:spPr>
      </p:pic>
      <p:pic>
        <p:nvPicPr>
          <p:cNvPr id="25" name="Inhaltsplatzhalter 4">
            <a:extLst>
              <a:ext uri="{FF2B5EF4-FFF2-40B4-BE49-F238E27FC236}">
                <a16:creationId xmlns:a16="http://schemas.microsoft.com/office/drawing/2014/main" id="{181261D6-71EA-FE4E-94C8-B1833FFBE088}"/>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5753981" y="6298473"/>
            <a:ext cx="1131829" cy="396000"/>
          </a:xfrm>
          <a:prstGeom prst="rect">
            <a:avLst/>
          </a:prstGeom>
        </p:spPr>
      </p:pic>
      <p:pic>
        <p:nvPicPr>
          <p:cNvPr id="28" name="Inhaltsplatzhalter 4">
            <a:extLst>
              <a:ext uri="{FF2B5EF4-FFF2-40B4-BE49-F238E27FC236}">
                <a16:creationId xmlns:a16="http://schemas.microsoft.com/office/drawing/2014/main" id="{303FB82A-0EE7-5FCE-936A-8CB1AF7859C4}"/>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6661611" y="3258084"/>
            <a:ext cx="1131829" cy="396000"/>
          </a:xfrm>
          <a:prstGeom prst="rect">
            <a:avLst/>
          </a:prstGeom>
        </p:spPr>
      </p:pic>
      <p:pic>
        <p:nvPicPr>
          <p:cNvPr id="29" name="Inhaltsplatzhalter 4">
            <a:extLst>
              <a:ext uri="{FF2B5EF4-FFF2-40B4-BE49-F238E27FC236}">
                <a16:creationId xmlns:a16="http://schemas.microsoft.com/office/drawing/2014/main" id="{3A8EF405-A7A1-63FF-5BAC-E135D77B7B5E}"/>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8063323" y="6308363"/>
            <a:ext cx="1131829" cy="396000"/>
          </a:xfrm>
          <a:prstGeom prst="rect">
            <a:avLst/>
          </a:prstGeom>
        </p:spPr>
      </p:pic>
    </p:spTree>
    <p:extLst>
      <p:ext uri="{BB962C8B-B14F-4D97-AF65-F5344CB8AC3E}">
        <p14:creationId xmlns:p14="http://schemas.microsoft.com/office/powerpoint/2010/main" val="4162714907"/>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5775274-B445-0C4E-A8B7-9DFF5E47303F}"/>
              </a:ext>
            </a:extLst>
          </p:cNvPr>
          <p:cNvSpPr>
            <a:spLocks noGrp="1"/>
          </p:cNvSpPr>
          <p:nvPr>
            <p:ph type="title"/>
          </p:nvPr>
        </p:nvSpPr>
        <p:spPr/>
        <p:txBody>
          <a:bodyPr/>
          <a:lstStyle/>
          <a:p>
            <a:r>
              <a:rPr lang="en-US" spc="-1" dirty="0">
                <a:uFill>
                  <a:solidFill>
                    <a:srgbClr val="FFFFFF"/>
                  </a:solidFill>
                </a:uFill>
                <a:latin typeface="Calibri"/>
              </a:rPr>
              <a:t>Business case for a service: Constraints</a:t>
            </a:r>
            <a:endParaRPr lang="de-DE" dirty="0"/>
          </a:p>
        </p:txBody>
      </p:sp>
      <p:sp>
        <p:nvSpPr>
          <p:cNvPr id="3" name="Inhaltsplatzhalter 2">
            <a:extLst>
              <a:ext uri="{FF2B5EF4-FFF2-40B4-BE49-F238E27FC236}">
                <a16:creationId xmlns:a16="http://schemas.microsoft.com/office/drawing/2014/main" id="{C1AEA9B0-A994-7C08-B0BC-CD1AAB1766D6}"/>
              </a:ext>
            </a:extLst>
          </p:cNvPr>
          <p:cNvSpPr>
            <a:spLocks noGrp="1"/>
          </p:cNvSpPr>
          <p:nvPr>
            <p:ph idx="1"/>
          </p:nvPr>
        </p:nvSpPr>
        <p:spPr/>
        <p:txBody>
          <a:bodyPr>
            <a:normAutofit/>
          </a:bodyPr>
          <a:lstStyle/>
          <a:p>
            <a:r>
              <a:rPr lang="en-US" dirty="0"/>
              <a:t>Legal requirements / constraints, including regulation</a:t>
            </a:r>
          </a:p>
          <a:p>
            <a:r>
              <a:rPr lang="en-US" dirty="0"/>
              <a:t>Contractual requirements / constraints</a:t>
            </a:r>
          </a:p>
          <a:p>
            <a:r>
              <a:rPr lang="en-US" dirty="0"/>
              <a:t>Policies</a:t>
            </a:r>
          </a:p>
          <a:p>
            <a:r>
              <a:rPr lang="en-US" dirty="0"/>
              <a:t>Any other forms of compliance / conformity issues</a:t>
            </a:r>
          </a:p>
          <a:p>
            <a:r>
              <a:rPr lang="en-US" dirty="0"/>
              <a:t>Monetary requirements / constraints</a:t>
            </a:r>
          </a:p>
          <a:p>
            <a:r>
              <a:rPr lang="en-US" dirty="0"/>
              <a:t>People / staffing / competence requirements / constraints</a:t>
            </a:r>
          </a:p>
          <a:p>
            <a:r>
              <a:rPr lang="en-US" dirty="0"/>
              <a:t>Any other resource constraints</a:t>
            </a:r>
          </a:p>
        </p:txBody>
      </p:sp>
      <p:sp>
        <p:nvSpPr>
          <p:cNvPr id="4" name="Foliennummernplatzhalter 3">
            <a:extLst>
              <a:ext uri="{FF2B5EF4-FFF2-40B4-BE49-F238E27FC236}">
                <a16:creationId xmlns:a16="http://schemas.microsoft.com/office/drawing/2014/main" id="{CF709A4F-1AE5-B1C9-6D52-B1DFA2FE8D1C}"/>
              </a:ext>
            </a:extLst>
          </p:cNvPr>
          <p:cNvSpPr>
            <a:spLocks noGrp="1"/>
          </p:cNvSpPr>
          <p:nvPr>
            <p:ph type="sldNum" sz="quarter" idx="12"/>
          </p:nvPr>
        </p:nvSpPr>
        <p:spPr/>
        <p:txBody>
          <a:bodyPr/>
          <a:lstStyle/>
          <a:p>
            <a:fld id="{43507AEB-23B8-F142-83A3-458C56B10093}" type="slidenum">
              <a:rPr lang="en-US" smtClean="0"/>
              <a:t>70</a:t>
            </a:fld>
            <a:endParaRPr lang="en-US"/>
          </a:p>
        </p:txBody>
      </p:sp>
    </p:spTree>
    <p:extLst>
      <p:ext uri="{BB962C8B-B14F-4D97-AF65-F5344CB8AC3E}">
        <p14:creationId xmlns:p14="http://schemas.microsoft.com/office/powerpoint/2010/main" val="3941534526"/>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5775274-B445-0C4E-A8B7-9DFF5E47303F}"/>
              </a:ext>
            </a:extLst>
          </p:cNvPr>
          <p:cNvSpPr>
            <a:spLocks noGrp="1"/>
          </p:cNvSpPr>
          <p:nvPr>
            <p:ph type="title"/>
          </p:nvPr>
        </p:nvSpPr>
        <p:spPr/>
        <p:txBody>
          <a:bodyPr/>
          <a:lstStyle/>
          <a:p>
            <a:r>
              <a:rPr lang="en-US" spc="-1" dirty="0">
                <a:uFill>
                  <a:solidFill>
                    <a:srgbClr val="FFFFFF"/>
                  </a:solidFill>
                </a:uFill>
                <a:latin typeface="Calibri"/>
              </a:rPr>
              <a:t>Service acceptance criteria</a:t>
            </a:r>
            <a:endParaRPr lang="de-DE" dirty="0"/>
          </a:p>
        </p:txBody>
      </p:sp>
      <p:sp>
        <p:nvSpPr>
          <p:cNvPr id="3" name="Inhaltsplatzhalter 2">
            <a:extLst>
              <a:ext uri="{FF2B5EF4-FFF2-40B4-BE49-F238E27FC236}">
                <a16:creationId xmlns:a16="http://schemas.microsoft.com/office/drawing/2014/main" id="{C1AEA9B0-A994-7C08-B0BC-CD1AAB1766D6}"/>
              </a:ext>
            </a:extLst>
          </p:cNvPr>
          <p:cNvSpPr>
            <a:spLocks noGrp="1"/>
          </p:cNvSpPr>
          <p:nvPr>
            <p:ph idx="1"/>
          </p:nvPr>
        </p:nvSpPr>
        <p:spPr/>
        <p:txBody>
          <a:bodyPr>
            <a:normAutofit/>
          </a:bodyPr>
          <a:lstStyle/>
          <a:p>
            <a:r>
              <a:rPr lang="en-US" dirty="0"/>
              <a:t>Service acceptance criteria can be helpful to support a smooth transition of a new or changed service to the live environment by …</a:t>
            </a:r>
          </a:p>
          <a:p>
            <a:pPr lvl="1"/>
            <a:r>
              <a:rPr lang="en-US" dirty="0"/>
              <a:t>creating a common understanding between the service provider and customers / other stakeholders of expectations regarding the new / changed service;</a:t>
            </a:r>
          </a:p>
          <a:p>
            <a:pPr lvl="1"/>
            <a:r>
              <a:rPr lang="en-US" dirty="0"/>
              <a:t>avoiding conflicts between the service provider and customers / other stakeholders by clearly stating the conditions under which the new or changed service is deployed into the live environment;</a:t>
            </a:r>
          </a:p>
          <a:p>
            <a:pPr lvl="1"/>
            <a:r>
              <a:rPr lang="en-US" dirty="0"/>
              <a:t>Creating a basis for quality assurance during the design / development and transition phase.</a:t>
            </a:r>
          </a:p>
        </p:txBody>
      </p:sp>
      <p:sp>
        <p:nvSpPr>
          <p:cNvPr id="4" name="Foliennummernplatzhalter 3">
            <a:extLst>
              <a:ext uri="{FF2B5EF4-FFF2-40B4-BE49-F238E27FC236}">
                <a16:creationId xmlns:a16="http://schemas.microsoft.com/office/drawing/2014/main" id="{CF709A4F-1AE5-B1C9-6D52-B1DFA2FE8D1C}"/>
              </a:ext>
            </a:extLst>
          </p:cNvPr>
          <p:cNvSpPr>
            <a:spLocks noGrp="1"/>
          </p:cNvSpPr>
          <p:nvPr>
            <p:ph type="sldNum" sz="quarter" idx="12"/>
          </p:nvPr>
        </p:nvSpPr>
        <p:spPr/>
        <p:txBody>
          <a:bodyPr/>
          <a:lstStyle/>
          <a:p>
            <a:fld id="{43507AEB-23B8-F142-83A3-458C56B10093}" type="slidenum">
              <a:rPr lang="en-US" smtClean="0"/>
              <a:t>71</a:t>
            </a:fld>
            <a:endParaRPr lang="en-US"/>
          </a:p>
        </p:txBody>
      </p:sp>
    </p:spTree>
    <p:extLst>
      <p:ext uri="{BB962C8B-B14F-4D97-AF65-F5344CB8AC3E}">
        <p14:creationId xmlns:p14="http://schemas.microsoft.com/office/powerpoint/2010/main" val="202753847"/>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5775274-B445-0C4E-A8B7-9DFF5E47303F}"/>
              </a:ext>
            </a:extLst>
          </p:cNvPr>
          <p:cNvSpPr>
            <a:spLocks noGrp="1"/>
          </p:cNvSpPr>
          <p:nvPr>
            <p:ph type="title"/>
          </p:nvPr>
        </p:nvSpPr>
        <p:spPr/>
        <p:txBody>
          <a:bodyPr/>
          <a:lstStyle/>
          <a:p>
            <a:r>
              <a:rPr lang="en-US" spc="-1" dirty="0">
                <a:uFill>
                  <a:solidFill>
                    <a:srgbClr val="FFFFFF"/>
                  </a:solidFill>
                </a:uFill>
                <a:latin typeface="Calibri"/>
              </a:rPr>
              <a:t>Service acceptance criteria: Categories and examples</a:t>
            </a:r>
            <a:endParaRPr lang="de-DE" dirty="0"/>
          </a:p>
        </p:txBody>
      </p:sp>
      <p:sp>
        <p:nvSpPr>
          <p:cNvPr id="4" name="Foliennummernplatzhalter 3">
            <a:extLst>
              <a:ext uri="{FF2B5EF4-FFF2-40B4-BE49-F238E27FC236}">
                <a16:creationId xmlns:a16="http://schemas.microsoft.com/office/drawing/2014/main" id="{CF709A4F-1AE5-B1C9-6D52-B1DFA2FE8D1C}"/>
              </a:ext>
            </a:extLst>
          </p:cNvPr>
          <p:cNvSpPr>
            <a:spLocks noGrp="1"/>
          </p:cNvSpPr>
          <p:nvPr>
            <p:ph type="sldNum" sz="quarter" idx="12"/>
          </p:nvPr>
        </p:nvSpPr>
        <p:spPr/>
        <p:txBody>
          <a:bodyPr/>
          <a:lstStyle/>
          <a:p>
            <a:fld id="{43507AEB-23B8-F142-83A3-458C56B10093}" type="slidenum">
              <a:rPr lang="en-US" smtClean="0"/>
              <a:t>72</a:t>
            </a:fld>
            <a:endParaRPr lang="en-US"/>
          </a:p>
        </p:txBody>
      </p:sp>
      <p:graphicFrame>
        <p:nvGraphicFramePr>
          <p:cNvPr id="6" name="Inhaltsplatzhalter 4">
            <a:extLst>
              <a:ext uri="{FF2B5EF4-FFF2-40B4-BE49-F238E27FC236}">
                <a16:creationId xmlns:a16="http://schemas.microsoft.com/office/drawing/2014/main" id="{85F446B0-FCA8-345B-DCCD-7484BB173116}"/>
              </a:ext>
            </a:extLst>
          </p:cNvPr>
          <p:cNvGraphicFramePr>
            <a:graphicFrameLocks/>
          </p:cNvGraphicFramePr>
          <p:nvPr>
            <p:extLst>
              <p:ext uri="{D42A27DB-BD31-4B8C-83A1-F6EECF244321}">
                <p14:modId xmlns:p14="http://schemas.microsoft.com/office/powerpoint/2010/main" val="432946048"/>
              </p:ext>
            </p:extLst>
          </p:nvPr>
        </p:nvGraphicFramePr>
        <p:xfrm>
          <a:off x="609600" y="1906088"/>
          <a:ext cx="10972799" cy="430331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72129844"/>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noProof="0" dirty="0"/>
              <a:t>Roles, responsibilities and competences in ITSM</a:t>
            </a:r>
          </a:p>
        </p:txBody>
      </p:sp>
      <p:sp>
        <p:nvSpPr>
          <p:cNvPr id="4" name="Foliennummernplatzhalter 3"/>
          <p:cNvSpPr>
            <a:spLocks noGrp="1"/>
          </p:cNvSpPr>
          <p:nvPr>
            <p:ph type="sldNum" sz="quarter" idx="12"/>
          </p:nvPr>
        </p:nvSpPr>
        <p:spPr/>
        <p:txBody>
          <a:bodyPr/>
          <a:lstStyle/>
          <a:p>
            <a:fld id="{43507AEB-23B8-F142-83A3-458C56B10093}" type="slidenum">
              <a:rPr lang="en-US" smtClean="0"/>
              <a:pPr/>
              <a:t>73</a:t>
            </a:fld>
            <a:endParaRPr lang="en-US"/>
          </a:p>
        </p:txBody>
      </p:sp>
      <p:sp>
        <p:nvSpPr>
          <p:cNvPr id="6" name="Eine Ecke des Rechtecks schneiden 5"/>
          <p:cNvSpPr/>
          <p:nvPr/>
        </p:nvSpPr>
        <p:spPr>
          <a:xfrm>
            <a:off x="2895601" y="3933700"/>
            <a:ext cx="6400800" cy="1705100"/>
          </a:xfrm>
          <a:prstGeom prst="snip1Rect">
            <a:avLst/>
          </a:prstGeom>
          <a:solidFill>
            <a:schemeClr val="accent1">
              <a:lumMod val="60000"/>
              <a:lumOff val="40000"/>
              <a:alpha val="37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sp>
        <p:nvSpPr>
          <p:cNvPr id="7" name="Rechteck 6"/>
          <p:cNvSpPr/>
          <p:nvPr/>
        </p:nvSpPr>
        <p:spPr>
          <a:xfrm>
            <a:off x="2969740" y="4040795"/>
            <a:ext cx="1706246" cy="32951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Topics</a:t>
            </a:r>
          </a:p>
        </p:txBody>
      </p:sp>
      <p:sp>
        <p:nvSpPr>
          <p:cNvPr id="8" name="Rechteck 7"/>
          <p:cNvSpPr/>
          <p:nvPr/>
        </p:nvSpPr>
        <p:spPr>
          <a:xfrm>
            <a:off x="2969743" y="4448462"/>
            <a:ext cx="6233017" cy="369332"/>
          </a:xfrm>
          <a:prstGeom prst="rect">
            <a:avLst/>
          </a:prstGeom>
        </p:spPr>
        <p:txBody>
          <a:bodyPr wrap="square">
            <a:spAutoFit/>
          </a:bodyPr>
          <a:lstStyle/>
          <a:p>
            <a:r>
              <a:rPr lang="en-GB" dirty="0"/>
              <a:t>FitSM role model, generic and specific roles, RACI</a:t>
            </a:r>
          </a:p>
        </p:txBody>
      </p:sp>
    </p:spTree>
    <p:extLst>
      <p:ext uri="{BB962C8B-B14F-4D97-AF65-F5344CB8AC3E}">
        <p14:creationId xmlns:p14="http://schemas.microsoft.com/office/powerpoint/2010/main" val="2654064503"/>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5775274-B445-0C4E-A8B7-9DFF5E47303F}"/>
              </a:ext>
            </a:extLst>
          </p:cNvPr>
          <p:cNvSpPr>
            <a:spLocks noGrp="1"/>
          </p:cNvSpPr>
          <p:nvPr>
            <p:ph type="title"/>
          </p:nvPr>
        </p:nvSpPr>
        <p:spPr/>
        <p:txBody>
          <a:bodyPr/>
          <a:lstStyle/>
          <a:p>
            <a:r>
              <a:rPr lang="en-US" sz="3200" b="0" strike="noStrike" spc="-1" dirty="0">
                <a:solidFill>
                  <a:srgbClr val="205595"/>
                </a:solidFill>
                <a:uFill>
                  <a:solidFill>
                    <a:srgbClr val="FFFFFF"/>
                  </a:solidFill>
                </a:uFill>
                <a:latin typeface="Calibri"/>
              </a:rPr>
              <a:t>The FitSM role model: </a:t>
            </a:r>
            <a:r>
              <a:rPr lang="en-US" sz="3200" b="0" strike="noStrike" spc="-1" dirty="0" err="1">
                <a:solidFill>
                  <a:srgbClr val="205595"/>
                </a:solidFill>
                <a:uFill>
                  <a:solidFill>
                    <a:srgbClr val="FFFFFF"/>
                  </a:solidFill>
                </a:uFill>
                <a:latin typeface="Calibri"/>
              </a:rPr>
              <a:t>Visualisation</a:t>
            </a:r>
            <a:endParaRPr lang="de-DE" dirty="0"/>
          </a:p>
        </p:txBody>
      </p:sp>
      <p:sp>
        <p:nvSpPr>
          <p:cNvPr id="4" name="Foliennummernplatzhalter 3">
            <a:extLst>
              <a:ext uri="{FF2B5EF4-FFF2-40B4-BE49-F238E27FC236}">
                <a16:creationId xmlns:a16="http://schemas.microsoft.com/office/drawing/2014/main" id="{CF709A4F-1AE5-B1C9-6D52-B1DFA2FE8D1C}"/>
              </a:ext>
            </a:extLst>
          </p:cNvPr>
          <p:cNvSpPr>
            <a:spLocks noGrp="1"/>
          </p:cNvSpPr>
          <p:nvPr>
            <p:ph type="sldNum" sz="quarter" idx="12"/>
          </p:nvPr>
        </p:nvSpPr>
        <p:spPr/>
        <p:txBody>
          <a:bodyPr/>
          <a:lstStyle/>
          <a:p>
            <a:fld id="{43507AEB-23B8-F142-83A3-458C56B10093}" type="slidenum">
              <a:rPr lang="en-US" smtClean="0"/>
              <a:t>74</a:t>
            </a:fld>
            <a:endParaRPr lang="en-US"/>
          </a:p>
        </p:txBody>
      </p:sp>
      <p:sp>
        <p:nvSpPr>
          <p:cNvPr id="5" name="CustomShape 3">
            <a:extLst>
              <a:ext uri="{FF2B5EF4-FFF2-40B4-BE49-F238E27FC236}">
                <a16:creationId xmlns:a16="http://schemas.microsoft.com/office/drawing/2014/main" id="{8DAEF424-C308-1261-8517-7A411BFC39CF}"/>
              </a:ext>
            </a:extLst>
          </p:cNvPr>
          <p:cNvSpPr/>
          <p:nvPr/>
        </p:nvSpPr>
        <p:spPr>
          <a:xfrm>
            <a:off x="1822792" y="1886040"/>
            <a:ext cx="8257680" cy="4590720"/>
          </a:xfrm>
          <a:prstGeom prst="rect">
            <a:avLst/>
          </a:prstGeom>
          <a:noFill/>
          <a:ln w="19080">
            <a:solidFill>
              <a:srgbClr val="4A7EBB"/>
            </a:solidFill>
            <a:round/>
          </a:ln>
          <a:effectLst>
            <a:outerShdw blurRad="40000" dist="23000" dir="5400000" rotWithShape="0">
              <a:srgbClr val="000000">
                <a:alpha val="35000"/>
              </a:srgbClr>
            </a:outerShdw>
          </a:effectLst>
        </p:spPr>
        <p:style>
          <a:lnRef idx="1">
            <a:schemeClr val="accent1"/>
          </a:lnRef>
          <a:fillRef idx="3">
            <a:schemeClr val="accent1"/>
          </a:fillRef>
          <a:effectRef idx="2">
            <a:schemeClr val="accent1"/>
          </a:effectRef>
          <a:fontRef idx="minor"/>
        </p:style>
        <p:txBody>
          <a:bodyPr lIns="90000" tIns="45000" rIns="90000" bIns="45000"/>
          <a:lstStyle/>
          <a:p>
            <a:pPr algn="ctr">
              <a:lnSpc>
                <a:spcPct val="100000"/>
              </a:lnSpc>
            </a:pPr>
            <a:r>
              <a:rPr lang="de-DE" sz="1400" b="1" strike="noStrike" spc="-1">
                <a:solidFill>
                  <a:srgbClr val="000000"/>
                </a:solidFill>
                <a:uFill>
                  <a:solidFill>
                    <a:srgbClr val="FFFFFF"/>
                  </a:solidFill>
                </a:uFill>
                <a:latin typeface="Calibri"/>
              </a:rPr>
              <a:t>Overall service management system (SMS)</a:t>
            </a:r>
            <a:endParaRPr lang="de-DE" sz="1800" b="0" strike="noStrike" spc="-1">
              <a:solidFill>
                <a:srgbClr val="000000"/>
              </a:solidFill>
              <a:uFill>
                <a:solidFill>
                  <a:srgbClr val="FFFFFF"/>
                </a:solidFill>
              </a:uFill>
              <a:latin typeface="Arial"/>
            </a:endParaRPr>
          </a:p>
        </p:txBody>
      </p:sp>
      <p:sp>
        <p:nvSpPr>
          <p:cNvPr id="6" name="CustomShape 4">
            <a:extLst>
              <a:ext uri="{FF2B5EF4-FFF2-40B4-BE49-F238E27FC236}">
                <a16:creationId xmlns:a16="http://schemas.microsoft.com/office/drawing/2014/main" id="{EEDCFB7D-4C55-8B19-9A52-25D992DE255F}"/>
              </a:ext>
            </a:extLst>
          </p:cNvPr>
          <p:cNvSpPr/>
          <p:nvPr/>
        </p:nvSpPr>
        <p:spPr>
          <a:xfrm>
            <a:off x="1965712" y="2705040"/>
            <a:ext cx="2133360" cy="637920"/>
          </a:xfrm>
          <a:prstGeom prst="rect">
            <a:avLst/>
          </a:prstGeom>
          <a:noFill/>
          <a:ln w="19080">
            <a:solidFill>
              <a:srgbClr val="4A7EBB"/>
            </a:solidFill>
            <a:round/>
          </a:ln>
          <a:effectLst>
            <a:outerShdw blurRad="40000" dist="23000" dir="5400000" rotWithShape="0">
              <a:srgbClr val="000000">
                <a:alpha val="35000"/>
              </a:srgbClr>
            </a:outerShdw>
          </a:effectLst>
        </p:spPr>
        <p:style>
          <a:lnRef idx="1">
            <a:schemeClr val="accent1"/>
          </a:lnRef>
          <a:fillRef idx="3">
            <a:schemeClr val="accent1"/>
          </a:fillRef>
          <a:effectRef idx="2">
            <a:schemeClr val="accent1"/>
          </a:effectRef>
          <a:fontRef idx="minor"/>
        </p:style>
        <p:txBody>
          <a:bodyPr lIns="90000" tIns="45000" rIns="90000" bIns="45000" anchor="ctr"/>
          <a:lstStyle/>
          <a:p>
            <a:pPr algn="ctr">
              <a:lnSpc>
                <a:spcPct val="100000"/>
              </a:lnSpc>
            </a:pPr>
            <a:r>
              <a:rPr lang="de-DE" sz="1400" b="0" strike="noStrike" spc="-1">
                <a:solidFill>
                  <a:srgbClr val="000000"/>
                </a:solidFill>
                <a:uFill>
                  <a:solidFill>
                    <a:srgbClr val="FFFFFF"/>
                  </a:solidFill>
                </a:uFill>
                <a:latin typeface="Calibri"/>
              </a:rPr>
              <a:t>Service: E-Mail</a:t>
            </a:r>
            <a:endParaRPr lang="de-DE" sz="1800" b="0" strike="noStrike" spc="-1">
              <a:solidFill>
                <a:srgbClr val="000000"/>
              </a:solidFill>
              <a:uFill>
                <a:solidFill>
                  <a:srgbClr val="FFFFFF"/>
                </a:solidFill>
              </a:uFill>
              <a:latin typeface="Arial"/>
            </a:endParaRPr>
          </a:p>
        </p:txBody>
      </p:sp>
      <p:sp>
        <p:nvSpPr>
          <p:cNvPr id="7" name="CustomShape 5">
            <a:extLst>
              <a:ext uri="{FF2B5EF4-FFF2-40B4-BE49-F238E27FC236}">
                <a16:creationId xmlns:a16="http://schemas.microsoft.com/office/drawing/2014/main" id="{AB513E93-AEB0-4327-1A35-24505674E066}"/>
              </a:ext>
            </a:extLst>
          </p:cNvPr>
          <p:cNvSpPr/>
          <p:nvPr/>
        </p:nvSpPr>
        <p:spPr>
          <a:xfrm>
            <a:off x="4347112" y="2705040"/>
            <a:ext cx="2133360" cy="637920"/>
          </a:xfrm>
          <a:prstGeom prst="rect">
            <a:avLst/>
          </a:prstGeom>
          <a:noFill/>
          <a:ln w="19080">
            <a:solidFill>
              <a:srgbClr val="4A7EBB"/>
            </a:solidFill>
            <a:round/>
          </a:ln>
          <a:effectLst>
            <a:outerShdw blurRad="40000" dist="23000" dir="5400000" rotWithShape="0">
              <a:srgbClr val="000000">
                <a:alpha val="35000"/>
              </a:srgbClr>
            </a:outerShdw>
          </a:effectLst>
        </p:spPr>
        <p:style>
          <a:lnRef idx="1">
            <a:schemeClr val="accent1"/>
          </a:lnRef>
          <a:fillRef idx="3">
            <a:schemeClr val="accent1"/>
          </a:fillRef>
          <a:effectRef idx="2">
            <a:schemeClr val="accent1"/>
          </a:effectRef>
          <a:fontRef idx="minor"/>
        </p:style>
        <p:txBody>
          <a:bodyPr lIns="90000" tIns="45000" rIns="90000" bIns="45000" anchor="ctr"/>
          <a:lstStyle/>
          <a:p>
            <a:pPr algn="ctr">
              <a:lnSpc>
                <a:spcPct val="100000"/>
              </a:lnSpc>
            </a:pPr>
            <a:r>
              <a:rPr lang="de-DE" sz="1400" b="0" strike="noStrike" spc="-1">
                <a:solidFill>
                  <a:srgbClr val="000000"/>
                </a:solidFill>
                <a:uFill>
                  <a:solidFill>
                    <a:srgbClr val="FFFFFF"/>
                  </a:solidFill>
                </a:uFill>
                <a:latin typeface="Calibri"/>
              </a:rPr>
              <a:t>Service: High performance computing</a:t>
            </a:r>
            <a:endParaRPr lang="de-DE" sz="1800" b="0" strike="noStrike" spc="-1">
              <a:solidFill>
                <a:srgbClr val="000000"/>
              </a:solidFill>
              <a:uFill>
                <a:solidFill>
                  <a:srgbClr val="FFFFFF"/>
                </a:solidFill>
              </a:uFill>
              <a:latin typeface="Arial"/>
            </a:endParaRPr>
          </a:p>
        </p:txBody>
      </p:sp>
      <p:sp>
        <p:nvSpPr>
          <p:cNvPr id="8" name="CustomShape 6">
            <a:extLst>
              <a:ext uri="{FF2B5EF4-FFF2-40B4-BE49-F238E27FC236}">
                <a16:creationId xmlns:a16="http://schemas.microsoft.com/office/drawing/2014/main" id="{356109E9-9ADA-6649-94EA-08CB648BF70F}"/>
              </a:ext>
            </a:extLst>
          </p:cNvPr>
          <p:cNvSpPr/>
          <p:nvPr/>
        </p:nvSpPr>
        <p:spPr>
          <a:xfrm>
            <a:off x="7852072" y="2705040"/>
            <a:ext cx="2085480" cy="637920"/>
          </a:xfrm>
          <a:prstGeom prst="rect">
            <a:avLst/>
          </a:prstGeom>
          <a:noFill/>
          <a:ln w="19080">
            <a:solidFill>
              <a:srgbClr val="4A7EBB"/>
            </a:solidFill>
            <a:round/>
          </a:ln>
          <a:effectLst>
            <a:outerShdw blurRad="40000" dist="23000" dir="5400000" rotWithShape="0">
              <a:srgbClr val="000000">
                <a:alpha val="35000"/>
              </a:srgbClr>
            </a:outerShdw>
          </a:effectLst>
        </p:spPr>
        <p:style>
          <a:lnRef idx="1">
            <a:schemeClr val="accent1"/>
          </a:lnRef>
          <a:fillRef idx="3">
            <a:schemeClr val="accent1"/>
          </a:fillRef>
          <a:effectRef idx="2">
            <a:schemeClr val="accent1"/>
          </a:effectRef>
          <a:fontRef idx="minor"/>
        </p:style>
        <p:txBody>
          <a:bodyPr lIns="90000" tIns="45000" rIns="90000" bIns="45000" anchor="ctr"/>
          <a:lstStyle/>
          <a:p>
            <a:pPr algn="ctr">
              <a:lnSpc>
                <a:spcPct val="100000"/>
              </a:lnSpc>
            </a:pPr>
            <a:r>
              <a:rPr lang="de-DE" sz="1400" b="0" strike="noStrike" spc="-1">
                <a:solidFill>
                  <a:srgbClr val="000000"/>
                </a:solidFill>
                <a:uFill>
                  <a:solidFill>
                    <a:srgbClr val="FFFFFF"/>
                  </a:solidFill>
                </a:uFill>
                <a:latin typeface="Calibri"/>
              </a:rPr>
              <a:t>Other services</a:t>
            </a:r>
            <a:endParaRPr lang="de-DE" sz="1800" b="0" strike="noStrike" spc="-1">
              <a:solidFill>
                <a:srgbClr val="000000"/>
              </a:solidFill>
              <a:uFill>
                <a:solidFill>
                  <a:srgbClr val="FFFFFF"/>
                </a:solidFill>
              </a:uFill>
              <a:latin typeface="Arial"/>
            </a:endParaRPr>
          </a:p>
        </p:txBody>
      </p:sp>
      <p:sp>
        <p:nvSpPr>
          <p:cNvPr id="9" name="CustomShape 7">
            <a:extLst>
              <a:ext uri="{FF2B5EF4-FFF2-40B4-BE49-F238E27FC236}">
                <a16:creationId xmlns:a16="http://schemas.microsoft.com/office/drawing/2014/main" id="{D2A79860-8F0D-D960-3998-704D55E97156}"/>
              </a:ext>
            </a:extLst>
          </p:cNvPr>
          <p:cNvSpPr/>
          <p:nvPr/>
        </p:nvSpPr>
        <p:spPr>
          <a:xfrm>
            <a:off x="1965712" y="4105440"/>
            <a:ext cx="1152000" cy="2209320"/>
          </a:xfrm>
          <a:prstGeom prst="rect">
            <a:avLst/>
          </a:prstGeom>
          <a:noFill/>
          <a:ln w="19080">
            <a:solidFill>
              <a:srgbClr val="4A7EBB"/>
            </a:solidFill>
            <a:round/>
          </a:ln>
          <a:effectLst>
            <a:outerShdw blurRad="40000" dist="23000" dir="5400000" rotWithShape="0">
              <a:srgbClr val="000000">
                <a:alpha val="35000"/>
              </a:srgbClr>
            </a:outerShdw>
          </a:effectLst>
        </p:spPr>
        <p:style>
          <a:lnRef idx="1">
            <a:schemeClr val="accent1"/>
          </a:lnRef>
          <a:fillRef idx="3">
            <a:schemeClr val="accent1"/>
          </a:fillRef>
          <a:effectRef idx="2">
            <a:schemeClr val="accent1"/>
          </a:effectRef>
          <a:fontRef idx="minor"/>
        </p:style>
        <p:txBody>
          <a:bodyPr lIns="90000" tIns="45000" rIns="90000" bIns="45000"/>
          <a:lstStyle/>
          <a:p>
            <a:pPr algn="ctr">
              <a:lnSpc>
                <a:spcPct val="100000"/>
              </a:lnSpc>
            </a:pPr>
            <a:endParaRPr lang="de-DE" sz="1800" b="0" strike="noStrike" spc="-1">
              <a:solidFill>
                <a:srgbClr val="000000"/>
              </a:solidFill>
              <a:uFill>
                <a:solidFill>
                  <a:srgbClr val="FFFFFF"/>
                </a:solidFill>
              </a:uFill>
              <a:latin typeface="Arial"/>
            </a:endParaRPr>
          </a:p>
          <a:p>
            <a:pPr algn="ctr">
              <a:lnSpc>
                <a:spcPct val="100000"/>
              </a:lnSpc>
            </a:pPr>
            <a:r>
              <a:rPr lang="de-DE" sz="1400" b="0" strike="noStrike" spc="-1">
                <a:solidFill>
                  <a:srgbClr val="000000"/>
                </a:solidFill>
                <a:uFill>
                  <a:solidFill>
                    <a:srgbClr val="FFFFFF"/>
                  </a:solidFill>
                </a:uFill>
                <a:latin typeface="Calibri"/>
              </a:rPr>
              <a:t>Process: SPM</a:t>
            </a:r>
            <a:endParaRPr lang="de-DE" sz="1800" b="0" strike="noStrike" spc="-1">
              <a:solidFill>
                <a:srgbClr val="000000"/>
              </a:solidFill>
              <a:uFill>
                <a:solidFill>
                  <a:srgbClr val="FFFFFF"/>
                </a:solidFill>
              </a:uFill>
              <a:latin typeface="Arial"/>
            </a:endParaRPr>
          </a:p>
        </p:txBody>
      </p:sp>
      <p:sp>
        <p:nvSpPr>
          <p:cNvPr id="10" name="CustomShape 8">
            <a:extLst>
              <a:ext uri="{FF2B5EF4-FFF2-40B4-BE49-F238E27FC236}">
                <a16:creationId xmlns:a16="http://schemas.microsoft.com/office/drawing/2014/main" id="{D08C486C-9D00-2FF5-7AEB-1F175238F1A8}"/>
              </a:ext>
            </a:extLst>
          </p:cNvPr>
          <p:cNvSpPr/>
          <p:nvPr/>
        </p:nvSpPr>
        <p:spPr>
          <a:xfrm>
            <a:off x="3318232" y="4105440"/>
            <a:ext cx="1152000" cy="2209320"/>
          </a:xfrm>
          <a:prstGeom prst="rect">
            <a:avLst/>
          </a:prstGeom>
          <a:noFill/>
          <a:ln w="19080">
            <a:solidFill>
              <a:srgbClr val="4A7EBB"/>
            </a:solidFill>
            <a:round/>
          </a:ln>
          <a:effectLst>
            <a:outerShdw blurRad="40000" dist="23000" dir="5400000" rotWithShape="0">
              <a:srgbClr val="000000">
                <a:alpha val="35000"/>
              </a:srgbClr>
            </a:outerShdw>
          </a:effectLst>
        </p:spPr>
        <p:style>
          <a:lnRef idx="1">
            <a:schemeClr val="accent1"/>
          </a:lnRef>
          <a:fillRef idx="3">
            <a:schemeClr val="accent1"/>
          </a:fillRef>
          <a:effectRef idx="2">
            <a:schemeClr val="accent1"/>
          </a:effectRef>
          <a:fontRef idx="minor"/>
        </p:style>
        <p:txBody>
          <a:bodyPr lIns="90000" tIns="45000" rIns="90000" bIns="45000"/>
          <a:lstStyle/>
          <a:p>
            <a:pPr algn="ctr">
              <a:lnSpc>
                <a:spcPct val="100000"/>
              </a:lnSpc>
            </a:pPr>
            <a:endParaRPr lang="de-DE" sz="1800" b="0" strike="noStrike" spc="-1">
              <a:solidFill>
                <a:srgbClr val="000000"/>
              </a:solidFill>
              <a:uFill>
                <a:solidFill>
                  <a:srgbClr val="FFFFFF"/>
                </a:solidFill>
              </a:uFill>
              <a:latin typeface="Arial"/>
            </a:endParaRPr>
          </a:p>
          <a:p>
            <a:pPr algn="ctr">
              <a:lnSpc>
                <a:spcPct val="100000"/>
              </a:lnSpc>
            </a:pPr>
            <a:r>
              <a:rPr lang="de-DE" sz="1400" b="0" strike="noStrike" spc="-1">
                <a:solidFill>
                  <a:srgbClr val="000000"/>
                </a:solidFill>
                <a:uFill>
                  <a:solidFill>
                    <a:srgbClr val="FFFFFF"/>
                  </a:solidFill>
                </a:uFill>
                <a:latin typeface="Calibri"/>
              </a:rPr>
              <a:t>Process: SLM</a:t>
            </a:r>
            <a:endParaRPr lang="de-DE" sz="1800" b="0" strike="noStrike" spc="-1">
              <a:solidFill>
                <a:srgbClr val="000000"/>
              </a:solidFill>
              <a:uFill>
                <a:solidFill>
                  <a:srgbClr val="FFFFFF"/>
                </a:solidFill>
              </a:uFill>
              <a:latin typeface="Arial"/>
            </a:endParaRPr>
          </a:p>
        </p:txBody>
      </p:sp>
      <p:sp>
        <p:nvSpPr>
          <p:cNvPr id="11" name="CustomShape 9">
            <a:extLst>
              <a:ext uri="{FF2B5EF4-FFF2-40B4-BE49-F238E27FC236}">
                <a16:creationId xmlns:a16="http://schemas.microsoft.com/office/drawing/2014/main" id="{3286C14B-4144-F61F-54C7-CEF3B4DF2989}"/>
              </a:ext>
            </a:extLst>
          </p:cNvPr>
          <p:cNvSpPr/>
          <p:nvPr/>
        </p:nvSpPr>
        <p:spPr>
          <a:xfrm>
            <a:off x="4661392" y="3848040"/>
            <a:ext cx="2009520" cy="2466720"/>
          </a:xfrm>
          <a:prstGeom prst="rect">
            <a:avLst/>
          </a:prstGeom>
          <a:noFill/>
          <a:ln w="19080">
            <a:solidFill>
              <a:srgbClr val="4A7EBB"/>
            </a:solidFill>
            <a:round/>
          </a:ln>
          <a:effectLst>
            <a:outerShdw blurRad="40000" dist="23000" dir="5400000" rotWithShape="0">
              <a:srgbClr val="000000">
                <a:alpha val="35000"/>
              </a:srgbClr>
            </a:outerShdw>
          </a:effectLst>
        </p:spPr>
        <p:style>
          <a:lnRef idx="1">
            <a:schemeClr val="accent1"/>
          </a:lnRef>
          <a:fillRef idx="3">
            <a:schemeClr val="accent1"/>
          </a:fillRef>
          <a:effectRef idx="2">
            <a:schemeClr val="accent1"/>
          </a:effectRef>
          <a:fontRef idx="minor"/>
        </p:style>
        <p:txBody>
          <a:bodyPr lIns="90000" tIns="45000" rIns="90000" bIns="45000"/>
          <a:lstStyle/>
          <a:p>
            <a:pPr algn="ctr">
              <a:lnSpc>
                <a:spcPct val="100000"/>
              </a:lnSpc>
            </a:pPr>
            <a:endParaRPr lang="de-DE" sz="1800" b="0" strike="noStrike" spc="-1" dirty="0">
              <a:solidFill>
                <a:srgbClr val="000000"/>
              </a:solidFill>
              <a:uFill>
                <a:solidFill>
                  <a:srgbClr val="FFFFFF"/>
                </a:solidFill>
              </a:uFill>
              <a:latin typeface="Arial"/>
            </a:endParaRPr>
          </a:p>
          <a:p>
            <a:pPr algn="ctr">
              <a:lnSpc>
                <a:spcPct val="100000"/>
              </a:lnSpc>
            </a:pPr>
            <a:r>
              <a:rPr lang="de-DE" sz="1400" b="0" strike="noStrike" spc="-1" dirty="0" err="1">
                <a:solidFill>
                  <a:srgbClr val="000000"/>
                </a:solidFill>
                <a:uFill>
                  <a:solidFill>
                    <a:srgbClr val="FFFFFF"/>
                  </a:solidFill>
                </a:uFill>
                <a:latin typeface="Calibri"/>
              </a:rPr>
              <a:t>Process</a:t>
            </a:r>
            <a:r>
              <a:rPr lang="de-DE" sz="1400" b="0" strike="noStrike" spc="-1" dirty="0">
                <a:solidFill>
                  <a:srgbClr val="000000"/>
                </a:solidFill>
                <a:uFill>
                  <a:solidFill>
                    <a:srgbClr val="FFFFFF"/>
                  </a:solidFill>
                </a:uFill>
                <a:latin typeface="Calibri"/>
              </a:rPr>
              <a:t>: ISRM</a:t>
            </a:r>
            <a:endParaRPr lang="de-DE" sz="1800" b="0" strike="noStrike" spc="-1" dirty="0">
              <a:solidFill>
                <a:srgbClr val="000000"/>
              </a:solidFill>
              <a:uFill>
                <a:solidFill>
                  <a:srgbClr val="FFFFFF"/>
                </a:solidFill>
              </a:uFill>
              <a:latin typeface="Arial"/>
            </a:endParaRPr>
          </a:p>
        </p:txBody>
      </p:sp>
      <p:sp>
        <p:nvSpPr>
          <p:cNvPr id="12" name="CustomShape 10">
            <a:extLst>
              <a:ext uri="{FF2B5EF4-FFF2-40B4-BE49-F238E27FC236}">
                <a16:creationId xmlns:a16="http://schemas.microsoft.com/office/drawing/2014/main" id="{25483E39-11EA-E95B-4944-6A06683F1FC8}"/>
              </a:ext>
            </a:extLst>
          </p:cNvPr>
          <p:cNvSpPr/>
          <p:nvPr/>
        </p:nvSpPr>
        <p:spPr>
          <a:xfrm>
            <a:off x="7852072" y="4083840"/>
            <a:ext cx="2085480" cy="2230920"/>
          </a:xfrm>
          <a:prstGeom prst="rect">
            <a:avLst/>
          </a:prstGeom>
          <a:noFill/>
          <a:ln w="19080">
            <a:solidFill>
              <a:srgbClr val="4A7EBB"/>
            </a:solidFill>
            <a:round/>
          </a:ln>
          <a:effectLst>
            <a:outerShdw blurRad="40000" dist="23000" dir="5400000" rotWithShape="0">
              <a:srgbClr val="000000">
                <a:alpha val="35000"/>
              </a:srgbClr>
            </a:outerShdw>
          </a:effectLst>
        </p:spPr>
        <p:style>
          <a:lnRef idx="1">
            <a:schemeClr val="accent1"/>
          </a:lnRef>
          <a:fillRef idx="3">
            <a:schemeClr val="accent1"/>
          </a:fillRef>
          <a:effectRef idx="2">
            <a:schemeClr val="accent1"/>
          </a:effectRef>
          <a:fontRef idx="minor"/>
        </p:style>
        <p:txBody>
          <a:bodyPr lIns="90000" tIns="45000" rIns="90000" bIns="45000"/>
          <a:lstStyle/>
          <a:p>
            <a:pPr algn="ctr">
              <a:lnSpc>
                <a:spcPct val="100000"/>
              </a:lnSpc>
            </a:pPr>
            <a:endParaRPr lang="de-DE" sz="1800" b="0" strike="noStrike" spc="-1">
              <a:solidFill>
                <a:srgbClr val="000000"/>
              </a:solidFill>
              <a:uFill>
                <a:solidFill>
                  <a:srgbClr val="FFFFFF"/>
                </a:solidFill>
              </a:uFill>
              <a:latin typeface="Arial"/>
            </a:endParaRPr>
          </a:p>
          <a:p>
            <a:pPr algn="ctr">
              <a:lnSpc>
                <a:spcPct val="100000"/>
              </a:lnSpc>
            </a:pPr>
            <a:r>
              <a:rPr lang="de-DE" sz="1400" b="0" strike="noStrike" spc="-1">
                <a:solidFill>
                  <a:srgbClr val="000000"/>
                </a:solidFill>
                <a:uFill>
                  <a:solidFill>
                    <a:srgbClr val="FFFFFF"/>
                  </a:solidFill>
                </a:uFill>
                <a:latin typeface="Calibri"/>
              </a:rPr>
              <a:t>Other processes</a:t>
            </a:r>
            <a:endParaRPr lang="de-DE" sz="1800" b="0" strike="noStrike" spc="-1">
              <a:solidFill>
                <a:srgbClr val="000000"/>
              </a:solidFill>
              <a:uFill>
                <a:solidFill>
                  <a:srgbClr val="FFFFFF"/>
                </a:solidFill>
              </a:uFill>
              <a:latin typeface="Arial"/>
            </a:endParaRPr>
          </a:p>
        </p:txBody>
      </p:sp>
      <p:sp>
        <p:nvSpPr>
          <p:cNvPr id="13" name="CustomShape 11">
            <a:extLst>
              <a:ext uri="{FF2B5EF4-FFF2-40B4-BE49-F238E27FC236}">
                <a16:creationId xmlns:a16="http://schemas.microsoft.com/office/drawing/2014/main" id="{53CF5043-E30B-5CA3-3A3E-3BD3974B7560}"/>
              </a:ext>
            </a:extLst>
          </p:cNvPr>
          <p:cNvSpPr/>
          <p:nvPr/>
        </p:nvSpPr>
        <p:spPr>
          <a:xfrm>
            <a:off x="2146792" y="4724280"/>
            <a:ext cx="918720" cy="237600"/>
          </a:xfrm>
          <a:prstGeom prst="rect">
            <a:avLst/>
          </a:prstGeom>
          <a:noFill/>
          <a:ln w="19080">
            <a:solidFill>
              <a:srgbClr val="4A7EBB"/>
            </a:solidFill>
            <a:round/>
          </a:ln>
          <a:effectLst>
            <a:outerShdw blurRad="40000" dist="23000" dir="5400000" rotWithShape="0">
              <a:srgbClr val="000000">
                <a:alpha val="35000"/>
              </a:srgbClr>
            </a:outerShdw>
          </a:effectLst>
        </p:spPr>
        <p:style>
          <a:lnRef idx="1">
            <a:schemeClr val="accent1"/>
          </a:lnRef>
          <a:fillRef idx="3">
            <a:schemeClr val="accent1"/>
          </a:fillRef>
          <a:effectRef idx="2">
            <a:schemeClr val="accent1"/>
          </a:effectRef>
          <a:fontRef idx="minor"/>
        </p:style>
        <p:txBody>
          <a:bodyPr lIns="90000" tIns="45000" rIns="90000" bIns="45000" anchor="ctr"/>
          <a:lstStyle/>
          <a:p>
            <a:pPr algn="ctr">
              <a:lnSpc>
                <a:spcPct val="100000"/>
              </a:lnSpc>
            </a:pPr>
            <a:r>
              <a:rPr lang="de-DE" sz="1400" b="0" strike="noStrike" spc="-1">
                <a:solidFill>
                  <a:srgbClr val="000000"/>
                </a:solidFill>
                <a:uFill>
                  <a:solidFill>
                    <a:srgbClr val="FFFFFF"/>
                  </a:solidFill>
                </a:uFill>
                <a:latin typeface="Calibri"/>
              </a:rPr>
              <a:t>Activity 1</a:t>
            </a:r>
            <a:endParaRPr lang="de-DE" sz="1800" b="0" strike="noStrike" spc="-1">
              <a:solidFill>
                <a:srgbClr val="000000"/>
              </a:solidFill>
              <a:uFill>
                <a:solidFill>
                  <a:srgbClr val="FFFFFF"/>
                </a:solidFill>
              </a:uFill>
              <a:latin typeface="Arial"/>
            </a:endParaRPr>
          </a:p>
        </p:txBody>
      </p:sp>
      <p:sp>
        <p:nvSpPr>
          <p:cNvPr id="14" name="CustomShape 12">
            <a:extLst>
              <a:ext uri="{FF2B5EF4-FFF2-40B4-BE49-F238E27FC236}">
                <a16:creationId xmlns:a16="http://schemas.microsoft.com/office/drawing/2014/main" id="{26E32BB4-4C26-72AE-16CC-9D9428F451D3}"/>
              </a:ext>
            </a:extLst>
          </p:cNvPr>
          <p:cNvSpPr/>
          <p:nvPr/>
        </p:nvSpPr>
        <p:spPr>
          <a:xfrm>
            <a:off x="2146792" y="5114880"/>
            <a:ext cx="918720" cy="237600"/>
          </a:xfrm>
          <a:prstGeom prst="rect">
            <a:avLst/>
          </a:prstGeom>
          <a:noFill/>
          <a:ln w="19080">
            <a:solidFill>
              <a:srgbClr val="4A7EBB"/>
            </a:solidFill>
            <a:round/>
          </a:ln>
          <a:effectLst>
            <a:outerShdw blurRad="40000" dist="23000" dir="5400000" rotWithShape="0">
              <a:srgbClr val="000000">
                <a:alpha val="35000"/>
              </a:srgbClr>
            </a:outerShdw>
          </a:effectLst>
        </p:spPr>
        <p:style>
          <a:lnRef idx="1">
            <a:schemeClr val="accent1"/>
          </a:lnRef>
          <a:fillRef idx="3">
            <a:schemeClr val="accent1"/>
          </a:fillRef>
          <a:effectRef idx="2">
            <a:schemeClr val="accent1"/>
          </a:effectRef>
          <a:fontRef idx="minor"/>
        </p:style>
        <p:txBody>
          <a:bodyPr lIns="90000" tIns="45000" rIns="90000" bIns="45000" anchor="ctr"/>
          <a:lstStyle/>
          <a:p>
            <a:pPr algn="ctr">
              <a:lnSpc>
                <a:spcPct val="100000"/>
              </a:lnSpc>
            </a:pPr>
            <a:r>
              <a:rPr lang="de-DE" sz="1400" b="0" strike="noStrike" spc="-1">
                <a:solidFill>
                  <a:srgbClr val="000000"/>
                </a:solidFill>
                <a:uFill>
                  <a:solidFill>
                    <a:srgbClr val="FFFFFF"/>
                  </a:solidFill>
                </a:uFill>
                <a:latin typeface="Calibri"/>
              </a:rPr>
              <a:t>Activity 2</a:t>
            </a:r>
            <a:endParaRPr lang="de-DE" sz="1800" b="0" strike="noStrike" spc="-1">
              <a:solidFill>
                <a:srgbClr val="000000"/>
              </a:solidFill>
              <a:uFill>
                <a:solidFill>
                  <a:srgbClr val="FFFFFF"/>
                </a:solidFill>
              </a:uFill>
              <a:latin typeface="Arial"/>
            </a:endParaRPr>
          </a:p>
        </p:txBody>
      </p:sp>
      <p:sp>
        <p:nvSpPr>
          <p:cNvPr id="15" name="CustomShape 13">
            <a:extLst>
              <a:ext uri="{FF2B5EF4-FFF2-40B4-BE49-F238E27FC236}">
                <a16:creationId xmlns:a16="http://schemas.microsoft.com/office/drawing/2014/main" id="{223621C4-0B97-2A9C-262E-A910EAECF4C7}"/>
              </a:ext>
            </a:extLst>
          </p:cNvPr>
          <p:cNvSpPr/>
          <p:nvPr/>
        </p:nvSpPr>
        <p:spPr>
          <a:xfrm>
            <a:off x="2146792" y="5505480"/>
            <a:ext cx="918720" cy="237600"/>
          </a:xfrm>
          <a:prstGeom prst="rect">
            <a:avLst/>
          </a:prstGeom>
          <a:noFill/>
          <a:ln w="19080">
            <a:solidFill>
              <a:srgbClr val="4A7EBB"/>
            </a:solidFill>
            <a:round/>
          </a:ln>
          <a:effectLst>
            <a:outerShdw blurRad="40000" dist="23000" dir="5400000" rotWithShape="0">
              <a:srgbClr val="000000">
                <a:alpha val="35000"/>
              </a:srgbClr>
            </a:outerShdw>
          </a:effectLst>
        </p:spPr>
        <p:style>
          <a:lnRef idx="1">
            <a:schemeClr val="accent1"/>
          </a:lnRef>
          <a:fillRef idx="3">
            <a:schemeClr val="accent1"/>
          </a:fillRef>
          <a:effectRef idx="2">
            <a:schemeClr val="accent1"/>
          </a:effectRef>
          <a:fontRef idx="minor"/>
        </p:style>
        <p:txBody>
          <a:bodyPr lIns="90000" tIns="45000" rIns="90000" bIns="45000" anchor="ctr"/>
          <a:lstStyle/>
          <a:p>
            <a:pPr algn="ctr">
              <a:lnSpc>
                <a:spcPct val="100000"/>
              </a:lnSpc>
            </a:pPr>
            <a:r>
              <a:rPr lang="de-DE" sz="1400" b="0" strike="noStrike" spc="-1">
                <a:solidFill>
                  <a:srgbClr val="000000"/>
                </a:solidFill>
                <a:uFill>
                  <a:solidFill>
                    <a:srgbClr val="FFFFFF"/>
                  </a:solidFill>
                </a:uFill>
                <a:latin typeface="Calibri"/>
              </a:rPr>
              <a:t>Activity 3</a:t>
            </a:r>
            <a:endParaRPr lang="de-DE" sz="1800" b="0" strike="noStrike" spc="-1">
              <a:solidFill>
                <a:srgbClr val="000000"/>
              </a:solidFill>
              <a:uFill>
                <a:solidFill>
                  <a:srgbClr val="FFFFFF"/>
                </a:solidFill>
              </a:uFill>
              <a:latin typeface="Arial"/>
            </a:endParaRPr>
          </a:p>
        </p:txBody>
      </p:sp>
      <p:sp>
        <p:nvSpPr>
          <p:cNvPr id="16" name="CustomShape 14">
            <a:extLst>
              <a:ext uri="{FF2B5EF4-FFF2-40B4-BE49-F238E27FC236}">
                <a16:creationId xmlns:a16="http://schemas.microsoft.com/office/drawing/2014/main" id="{382D9676-C694-71BA-373D-6DB031F244C8}"/>
              </a:ext>
            </a:extLst>
          </p:cNvPr>
          <p:cNvSpPr/>
          <p:nvPr/>
        </p:nvSpPr>
        <p:spPr>
          <a:xfrm>
            <a:off x="3496792" y="4705200"/>
            <a:ext cx="918720" cy="237600"/>
          </a:xfrm>
          <a:prstGeom prst="rect">
            <a:avLst/>
          </a:prstGeom>
          <a:noFill/>
          <a:ln w="19080">
            <a:solidFill>
              <a:srgbClr val="4A7EBB"/>
            </a:solidFill>
            <a:round/>
          </a:ln>
          <a:effectLst>
            <a:outerShdw blurRad="40000" dist="23000" dir="5400000" rotWithShape="0">
              <a:srgbClr val="000000">
                <a:alpha val="35000"/>
              </a:srgbClr>
            </a:outerShdw>
          </a:effectLst>
        </p:spPr>
        <p:style>
          <a:lnRef idx="1">
            <a:schemeClr val="accent1"/>
          </a:lnRef>
          <a:fillRef idx="3">
            <a:schemeClr val="accent1"/>
          </a:fillRef>
          <a:effectRef idx="2">
            <a:schemeClr val="accent1"/>
          </a:effectRef>
          <a:fontRef idx="minor"/>
        </p:style>
        <p:txBody>
          <a:bodyPr lIns="90000" tIns="45000" rIns="90000" bIns="45000" anchor="ctr"/>
          <a:lstStyle/>
          <a:p>
            <a:pPr algn="ctr">
              <a:lnSpc>
                <a:spcPct val="100000"/>
              </a:lnSpc>
            </a:pPr>
            <a:r>
              <a:rPr lang="de-DE" sz="1400" b="0" strike="noStrike" spc="-1">
                <a:solidFill>
                  <a:srgbClr val="000000"/>
                </a:solidFill>
                <a:uFill>
                  <a:solidFill>
                    <a:srgbClr val="FFFFFF"/>
                  </a:solidFill>
                </a:uFill>
                <a:latin typeface="Calibri"/>
              </a:rPr>
              <a:t>Activity 1</a:t>
            </a:r>
            <a:endParaRPr lang="de-DE" sz="1800" b="0" strike="noStrike" spc="-1">
              <a:solidFill>
                <a:srgbClr val="000000"/>
              </a:solidFill>
              <a:uFill>
                <a:solidFill>
                  <a:srgbClr val="FFFFFF"/>
                </a:solidFill>
              </a:uFill>
              <a:latin typeface="Arial"/>
            </a:endParaRPr>
          </a:p>
        </p:txBody>
      </p:sp>
      <p:sp>
        <p:nvSpPr>
          <p:cNvPr id="17" name="CustomShape 15">
            <a:extLst>
              <a:ext uri="{FF2B5EF4-FFF2-40B4-BE49-F238E27FC236}">
                <a16:creationId xmlns:a16="http://schemas.microsoft.com/office/drawing/2014/main" id="{DCCCA9B2-E494-7A3E-A019-889E81D589EE}"/>
              </a:ext>
            </a:extLst>
          </p:cNvPr>
          <p:cNvSpPr/>
          <p:nvPr/>
        </p:nvSpPr>
        <p:spPr>
          <a:xfrm>
            <a:off x="3496792" y="5095800"/>
            <a:ext cx="918720" cy="237600"/>
          </a:xfrm>
          <a:prstGeom prst="rect">
            <a:avLst/>
          </a:prstGeom>
          <a:noFill/>
          <a:ln w="19080">
            <a:solidFill>
              <a:srgbClr val="4A7EBB"/>
            </a:solidFill>
            <a:round/>
          </a:ln>
          <a:effectLst>
            <a:outerShdw blurRad="40000" dist="23000" dir="5400000" rotWithShape="0">
              <a:srgbClr val="000000">
                <a:alpha val="35000"/>
              </a:srgbClr>
            </a:outerShdw>
          </a:effectLst>
        </p:spPr>
        <p:style>
          <a:lnRef idx="1">
            <a:schemeClr val="accent1"/>
          </a:lnRef>
          <a:fillRef idx="3">
            <a:schemeClr val="accent1"/>
          </a:fillRef>
          <a:effectRef idx="2">
            <a:schemeClr val="accent1"/>
          </a:effectRef>
          <a:fontRef idx="minor"/>
        </p:style>
        <p:txBody>
          <a:bodyPr lIns="90000" tIns="45000" rIns="90000" bIns="45000" anchor="ctr"/>
          <a:lstStyle/>
          <a:p>
            <a:pPr algn="ctr">
              <a:lnSpc>
                <a:spcPct val="100000"/>
              </a:lnSpc>
            </a:pPr>
            <a:r>
              <a:rPr lang="de-DE" sz="1400" b="0" strike="noStrike" spc="-1">
                <a:solidFill>
                  <a:srgbClr val="000000"/>
                </a:solidFill>
                <a:uFill>
                  <a:solidFill>
                    <a:srgbClr val="FFFFFF"/>
                  </a:solidFill>
                </a:uFill>
                <a:latin typeface="Calibri"/>
              </a:rPr>
              <a:t>Activity 2</a:t>
            </a:r>
            <a:endParaRPr lang="de-DE" sz="1800" b="0" strike="noStrike" spc="-1">
              <a:solidFill>
                <a:srgbClr val="000000"/>
              </a:solidFill>
              <a:uFill>
                <a:solidFill>
                  <a:srgbClr val="FFFFFF"/>
                </a:solidFill>
              </a:uFill>
              <a:latin typeface="Arial"/>
            </a:endParaRPr>
          </a:p>
        </p:txBody>
      </p:sp>
      <p:sp>
        <p:nvSpPr>
          <p:cNvPr id="18" name="CustomShape 16">
            <a:extLst>
              <a:ext uri="{FF2B5EF4-FFF2-40B4-BE49-F238E27FC236}">
                <a16:creationId xmlns:a16="http://schemas.microsoft.com/office/drawing/2014/main" id="{4A136852-4206-A1B7-AC00-6BE0118D500F}"/>
              </a:ext>
            </a:extLst>
          </p:cNvPr>
          <p:cNvSpPr/>
          <p:nvPr/>
        </p:nvSpPr>
        <p:spPr>
          <a:xfrm>
            <a:off x="3496792" y="5486400"/>
            <a:ext cx="918720" cy="237600"/>
          </a:xfrm>
          <a:prstGeom prst="rect">
            <a:avLst/>
          </a:prstGeom>
          <a:noFill/>
          <a:ln w="19080">
            <a:solidFill>
              <a:srgbClr val="4A7EBB"/>
            </a:solidFill>
            <a:round/>
          </a:ln>
          <a:effectLst>
            <a:outerShdw blurRad="40000" dist="23000" dir="5400000" rotWithShape="0">
              <a:srgbClr val="000000">
                <a:alpha val="35000"/>
              </a:srgbClr>
            </a:outerShdw>
          </a:effectLst>
        </p:spPr>
        <p:style>
          <a:lnRef idx="1">
            <a:schemeClr val="accent1"/>
          </a:lnRef>
          <a:fillRef idx="3">
            <a:schemeClr val="accent1"/>
          </a:fillRef>
          <a:effectRef idx="2">
            <a:schemeClr val="accent1"/>
          </a:effectRef>
          <a:fontRef idx="minor"/>
        </p:style>
        <p:txBody>
          <a:bodyPr lIns="90000" tIns="45000" rIns="90000" bIns="45000" anchor="ctr"/>
          <a:lstStyle/>
          <a:p>
            <a:pPr algn="ctr">
              <a:lnSpc>
                <a:spcPct val="100000"/>
              </a:lnSpc>
            </a:pPr>
            <a:r>
              <a:rPr lang="de-DE" sz="1400" b="0" strike="noStrike" spc="-1">
                <a:solidFill>
                  <a:srgbClr val="000000"/>
                </a:solidFill>
                <a:uFill>
                  <a:solidFill>
                    <a:srgbClr val="FFFFFF"/>
                  </a:solidFill>
                </a:uFill>
                <a:latin typeface="Calibri"/>
              </a:rPr>
              <a:t>Activity 3</a:t>
            </a:r>
            <a:endParaRPr lang="de-DE" sz="1800" b="0" strike="noStrike" spc="-1">
              <a:solidFill>
                <a:srgbClr val="000000"/>
              </a:solidFill>
              <a:uFill>
                <a:solidFill>
                  <a:srgbClr val="FFFFFF"/>
                </a:solidFill>
              </a:uFill>
              <a:latin typeface="Arial"/>
            </a:endParaRPr>
          </a:p>
        </p:txBody>
      </p:sp>
      <p:sp>
        <p:nvSpPr>
          <p:cNvPr id="19" name="CustomShape 17">
            <a:extLst>
              <a:ext uri="{FF2B5EF4-FFF2-40B4-BE49-F238E27FC236}">
                <a16:creationId xmlns:a16="http://schemas.microsoft.com/office/drawing/2014/main" id="{7B0FF590-43B6-8388-DA00-996150182E50}"/>
              </a:ext>
            </a:extLst>
          </p:cNvPr>
          <p:cNvSpPr/>
          <p:nvPr/>
        </p:nvSpPr>
        <p:spPr>
          <a:xfrm>
            <a:off x="4820872" y="4438800"/>
            <a:ext cx="918720" cy="237600"/>
          </a:xfrm>
          <a:prstGeom prst="rect">
            <a:avLst/>
          </a:prstGeom>
          <a:noFill/>
          <a:ln w="19080">
            <a:solidFill>
              <a:srgbClr val="4A7EBB"/>
            </a:solidFill>
            <a:round/>
          </a:ln>
          <a:effectLst>
            <a:outerShdw blurRad="40000" dist="23000" dir="5400000" rotWithShape="0">
              <a:srgbClr val="000000">
                <a:alpha val="35000"/>
              </a:srgbClr>
            </a:outerShdw>
          </a:effectLst>
        </p:spPr>
        <p:style>
          <a:lnRef idx="1">
            <a:schemeClr val="accent1"/>
          </a:lnRef>
          <a:fillRef idx="3">
            <a:schemeClr val="accent1"/>
          </a:fillRef>
          <a:effectRef idx="2">
            <a:schemeClr val="accent1"/>
          </a:effectRef>
          <a:fontRef idx="minor"/>
        </p:style>
        <p:txBody>
          <a:bodyPr lIns="90000" tIns="45000" rIns="90000" bIns="45000" anchor="ctr"/>
          <a:lstStyle/>
          <a:p>
            <a:pPr algn="ctr">
              <a:lnSpc>
                <a:spcPct val="100000"/>
              </a:lnSpc>
            </a:pPr>
            <a:r>
              <a:rPr lang="de-DE" sz="1400" b="0" strike="noStrike" spc="-1">
                <a:solidFill>
                  <a:srgbClr val="000000"/>
                </a:solidFill>
                <a:uFill>
                  <a:solidFill>
                    <a:srgbClr val="FFFFFF"/>
                  </a:solidFill>
                </a:uFill>
                <a:latin typeface="Calibri"/>
              </a:rPr>
              <a:t>Activity 1</a:t>
            </a:r>
            <a:endParaRPr lang="de-DE" sz="1800" b="0" strike="noStrike" spc="-1">
              <a:solidFill>
                <a:srgbClr val="000000"/>
              </a:solidFill>
              <a:uFill>
                <a:solidFill>
                  <a:srgbClr val="FFFFFF"/>
                </a:solidFill>
              </a:uFill>
              <a:latin typeface="Arial"/>
            </a:endParaRPr>
          </a:p>
        </p:txBody>
      </p:sp>
      <p:sp>
        <p:nvSpPr>
          <p:cNvPr id="20" name="CustomShape 18">
            <a:extLst>
              <a:ext uri="{FF2B5EF4-FFF2-40B4-BE49-F238E27FC236}">
                <a16:creationId xmlns:a16="http://schemas.microsoft.com/office/drawing/2014/main" id="{65F7259F-ADAA-4FAF-B106-24C89A45E346}"/>
              </a:ext>
            </a:extLst>
          </p:cNvPr>
          <p:cNvSpPr/>
          <p:nvPr/>
        </p:nvSpPr>
        <p:spPr>
          <a:xfrm>
            <a:off x="4820872" y="6010200"/>
            <a:ext cx="918720" cy="237600"/>
          </a:xfrm>
          <a:prstGeom prst="rect">
            <a:avLst/>
          </a:prstGeom>
          <a:noFill/>
          <a:ln w="19080">
            <a:solidFill>
              <a:srgbClr val="4A7EBB"/>
            </a:solidFill>
            <a:round/>
          </a:ln>
          <a:effectLst>
            <a:outerShdw blurRad="40000" dist="23000" dir="5400000" rotWithShape="0">
              <a:srgbClr val="000000">
                <a:alpha val="35000"/>
              </a:srgbClr>
            </a:outerShdw>
          </a:effectLst>
        </p:spPr>
        <p:style>
          <a:lnRef idx="1">
            <a:schemeClr val="accent1"/>
          </a:lnRef>
          <a:fillRef idx="3">
            <a:schemeClr val="accent1"/>
          </a:fillRef>
          <a:effectRef idx="2">
            <a:schemeClr val="accent1"/>
          </a:effectRef>
          <a:fontRef idx="minor"/>
        </p:style>
        <p:txBody>
          <a:bodyPr lIns="90000" tIns="45000" rIns="90000" bIns="45000" anchor="ctr"/>
          <a:lstStyle/>
          <a:p>
            <a:pPr algn="ctr">
              <a:lnSpc>
                <a:spcPct val="100000"/>
              </a:lnSpc>
            </a:pPr>
            <a:r>
              <a:rPr lang="de-DE" sz="1400" b="0" strike="noStrike" spc="-1">
                <a:solidFill>
                  <a:srgbClr val="000000"/>
                </a:solidFill>
                <a:uFill>
                  <a:solidFill>
                    <a:srgbClr val="FFFFFF"/>
                  </a:solidFill>
                </a:uFill>
                <a:latin typeface="Calibri"/>
              </a:rPr>
              <a:t>Activity 2</a:t>
            </a:r>
            <a:endParaRPr lang="de-DE" sz="1800" b="0" strike="noStrike" spc="-1">
              <a:solidFill>
                <a:srgbClr val="000000"/>
              </a:solidFill>
              <a:uFill>
                <a:solidFill>
                  <a:srgbClr val="FFFFFF"/>
                </a:solidFill>
              </a:uFill>
              <a:latin typeface="Arial"/>
            </a:endParaRPr>
          </a:p>
        </p:txBody>
      </p:sp>
      <p:sp>
        <p:nvSpPr>
          <p:cNvPr id="21" name="CustomShape 19">
            <a:extLst>
              <a:ext uri="{FF2B5EF4-FFF2-40B4-BE49-F238E27FC236}">
                <a16:creationId xmlns:a16="http://schemas.microsoft.com/office/drawing/2014/main" id="{B45269C5-AC8F-B711-CCB9-C85E5CC3F066}"/>
              </a:ext>
            </a:extLst>
          </p:cNvPr>
          <p:cNvSpPr/>
          <p:nvPr/>
        </p:nvSpPr>
        <p:spPr>
          <a:xfrm>
            <a:off x="5828152" y="4748040"/>
            <a:ext cx="180720" cy="1176120"/>
          </a:xfrm>
          <a:prstGeom prst="rect">
            <a:avLst/>
          </a:prstGeom>
          <a:noFill/>
          <a:ln w="19080">
            <a:solidFill>
              <a:srgbClr val="4A7EBB"/>
            </a:solidFill>
            <a:round/>
          </a:ln>
          <a:effectLst>
            <a:outerShdw blurRad="40000" dist="23000" dir="5400000" rotWithShape="0">
              <a:srgbClr val="000000">
                <a:alpha val="35000"/>
              </a:srgbClr>
            </a:outerShdw>
          </a:effectLst>
        </p:spPr>
        <p:style>
          <a:lnRef idx="1">
            <a:schemeClr val="accent1"/>
          </a:lnRef>
          <a:fillRef idx="3">
            <a:schemeClr val="accent1"/>
          </a:fillRef>
          <a:effectRef idx="2">
            <a:schemeClr val="accent1"/>
          </a:effectRef>
          <a:fontRef idx="minor"/>
        </p:style>
        <p:txBody>
          <a:bodyPr vert="vert270" lIns="90000" tIns="45000" rIns="90000" bIns="45000" anchor="ctr"/>
          <a:lstStyle/>
          <a:p>
            <a:pPr algn="ctr">
              <a:lnSpc>
                <a:spcPct val="100000"/>
              </a:lnSpc>
            </a:pPr>
            <a:r>
              <a:rPr lang="de-DE" sz="1400" b="0" i="1" strike="noStrike" spc="-1">
                <a:solidFill>
                  <a:srgbClr val="000000"/>
                </a:solidFill>
                <a:uFill>
                  <a:solidFill>
                    <a:srgbClr val="FFFFFF"/>
                  </a:solidFill>
                </a:uFill>
                <a:latin typeface="Calibri"/>
              </a:rPr>
              <a:t>Incident 142</a:t>
            </a:r>
            <a:endParaRPr lang="de-DE" sz="1800" b="0" strike="noStrike" spc="-1">
              <a:solidFill>
                <a:srgbClr val="000000"/>
              </a:solidFill>
              <a:uFill>
                <a:solidFill>
                  <a:srgbClr val="FFFFFF"/>
                </a:solidFill>
              </a:uFill>
              <a:latin typeface="Arial"/>
            </a:endParaRPr>
          </a:p>
        </p:txBody>
      </p:sp>
      <p:sp>
        <p:nvSpPr>
          <p:cNvPr id="22" name="CustomShape 20">
            <a:extLst>
              <a:ext uri="{FF2B5EF4-FFF2-40B4-BE49-F238E27FC236}">
                <a16:creationId xmlns:a16="http://schemas.microsoft.com/office/drawing/2014/main" id="{44ACB88E-9CD1-998D-B96F-ADA15B548C1D}"/>
              </a:ext>
            </a:extLst>
          </p:cNvPr>
          <p:cNvSpPr/>
          <p:nvPr/>
        </p:nvSpPr>
        <p:spPr>
          <a:xfrm>
            <a:off x="6099592" y="4748040"/>
            <a:ext cx="180720" cy="1176120"/>
          </a:xfrm>
          <a:prstGeom prst="rect">
            <a:avLst/>
          </a:prstGeom>
          <a:noFill/>
          <a:ln w="19080">
            <a:solidFill>
              <a:srgbClr val="4A7EBB"/>
            </a:solidFill>
            <a:round/>
          </a:ln>
          <a:effectLst>
            <a:outerShdw blurRad="40000" dist="23000" dir="5400000" rotWithShape="0">
              <a:srgbClr val="000000">
                <a:alpha val="35000"/>
              </a:srgbClr>
            </a:outerShdw>
          </a:effectLst>
        </p:spPr>
        <p:style>
          <a:lnRef idx="1">
            <a:schemeClr val="accent1"/>
          </a:lnRef>
          <a:fillRef idx="3">
            <a:schemeClr val="accent1"/>
          </a:fillRef>
          <a:effectRef idx="2">
            <a:schemeClr val="accent1"/>
          </a:effectRef>
          <a:fontRef idx="minor"/>
        </p:style>
        <p:txBody>
          <a:bodyPr vert="vert270" lIns="90000" tIns="45000" rIns="90000" bIns="45000" anchor="ctr"/>
          <a:lstStyle/>
          <a:p>
            <a:pPr algn="ctr">
              <a:lnSpc>
                <a:spcPct val="100000"/>
              </a:lnSpc>
            </a:pPr>
            <a:r>
              <a:rPr lang="de-DE" sz="1400" b="0" i="1" strike="noStrike" spc="-1">
                <a:solidFill>
                  <a:srgbClr val="000000"/>
                </a:solidFill>
                <a:uFill>
                  <a:solidFill>
                    <a:srgbClr val="FFFFFF"/>
                  </a:solidFill>
                </a:uFill>
                <a:latin typeface="Calibri"/>
              </a:rPr>
              <a:t>Incident 143</a:t>
            </a:r>
            <a:endParaRPr lang="de-DE" sz="1800" b="0" strike="noStrike" spc="-1">
              <a:solidFill>
                <a:srgbClr val="000000"/>
              </a:solidFill>
              <a:uFill>
                <a:solidFill>
                  <a:srgbClr val="FFFFFF"/>
                </a:solidFill>
              </a:uFill>
              <a:latin typeface="Arial"/>
            </a:endParaRPr>
          </a:p>
        </p:txBody>
      </p:sp>
      <p:sp>
        <p:nvSpPr>
          <p:cNvPr id="23" name="CustomShape 21">
            <a:extLst>
              <a:ext uri="{FF2B5EF4-FFF2-40B4-BE49-F238E27FC236}">
                <a16:creationId xmlns:a16="http://schemas.microsoft.com/office/drawing/2014/main" id="{52D9EEB0-CE8E-81E2-5339-7E1EEEE30306}"/>
              </a:ext>
            </a:extLst>
          </p:cNvPr>
          <p:cNvSpPr/>
          <p:nvPr/>
        </p:nvSpPr>
        <p:spPr>
          <a:xfrm>
            <a:off x="6371032" y="4748040"/>
            <a:ext cx="180720" cy="1176120"/>
          </a:xfrm>
          <a:prstGeom prst="rect">
            <a:avLst/>
          </a:prstGeom>
          <a:noFill/>
          <a:ln w="19080">
            <a:solidFill>
              <a:srgbClr val="4A7EBB"/>
            </a:solidFill>
            <a:round/>
          </a:ln>
          <a:effectLst>
            <a:outerShdw blurRad="40000" dist="23000" dir="5400000" rotWithShape="0">
              <a:srgbClr val="000000">
                <a:alpha val="35000"/>
              </a:srgbClr>
            </a:outerShdw>
          </a:effectLst>
        </p:spPr>
        <p:style>
          <a:lnRef idx="1">
            <a:schemeClr val="accent1"/>
          </a:lnRef>
          <a:fillRef idx="3">
            <a:schemeClr val="accent1"/>
          </a:fillRef>
          <a:effectRef idx="2">
            <a:schemeClr val="accent1"/>
          </a:effectRef>
          <a:fontRef idx="minor"/>
        </p:style>
        <p:txBody>
          <a:bodyPr vert="vert270" lIns="90000" tIns="45000" rIns="90000" bIns="45000" anchor="ctr"/>
          <a:lstStyle/>
          <a:p>
            <a:pPr algn="ctr">
              <a:lnSpc>
                <a:spcPct val="100000"/>
              </a:lnSpc>
            </a:pPr>
            <a:r>
              <a:rPr lang="de-DE" sz="1400" b="0" i="1" strike="noStrike" spc="-1">
                <a:solidFill>
                  <a:srgbClr val="000000"/>
                </a:solidFill>
                <a:uFill>
                  <a:solidFill>
                    <a:srgbClr val="FFFFFF"/>
                  </a:solidFill>
                </a:uFill>
                <a:latin typeface="Calibri"/>
              </a:rPr>
              <a:t>Incident 144</a:t>
            </a:r>
            <a:endParaRPr lang="de-DE" sz="1800" b="0" strike="noStrike" spc="-1">
              <a:solidFill>
                <a:srgbClr val="000000"/>
              </a:solidFill>
              <a:uFill>
                <a:solidFill>
                  <a:srgbClr val="FFFFFF"/>
                </a:solidFill>
              </a:uFill>
              <a:latin typeface="Arial"/>
            </a:endParaRPr>
          </a:p>
        </p:txBody>
      </p:sp>
      <p:sp>
        <p:nvSpPr>
          <p:cNvPr id="24" name="CustomShape 22">
            <a:extLst>
              <a:ext uri="{FF2B5EF4-FFF2-40B4-BE49-F238E27FC236}">
                <a16:creationId xmlns:a16="http://schemas.microsoft.com/office/drawing/2014/main" id="{D01D7058-1DD5-1868-1817-819BACBBE8AB}"/>
              </a:ext>
            </a:extLst>
          </p:cNvPr>
          <p:cNvSpPr/>
          <p:nvPr/>
        </p:nvSpPr>
        <p:spPr>
          <a:xfrm>
            <a:off x="5013832" y="4748040"/>
            <a:ext cx="725760" cy="237600"/>
          </a:xfrm>
          <a:prstGeom prst="rect">
            <a:avLst/>
          </a:prstGeom>
          <a:noFill/>
          <a:ln w="19080">
            <a:solidFill>
              <a:srgbClr val="4A7EBB"/>
            </a:solidFill>
            <a:round/>
          </a:ln>
          <a:effectLst>
            <a:outerShdw blurRad="40000" dist="23000" dir="5400000" rotWithShape="0">
              <a:srgbClr val="000000">
                <a:alpha val="35000"/>
              </a:srgbClr>
            </a:outerShdw>
          </a:effectLst>
        </p:spPr>
        <p:style>
          <a:lnRef idx="1">
            <a:schemeClr val="accent1"/>
          </a:lnRef>
          <a:fillRef idx="3">
            <a:schemeClr val="accent1"/>
          </a:fillRef>
          <a:effectRef idx="2">
            <a:schemeClr val="accent1"/>
          </a:effectRef>
          <a:fontRef idx="minor"/>
        </p:style>
        <p:txBody>
          <a:bodyPr lIns="90000" tIns="45000" rIns="90000" bIns="45000" anchor="ctr"/>
          <a:lstStyle/>
          <a:p>
            <a:pPr algn="ctr">
              <a:lnSpc>
                <a:spcPct val="100000"/>
              </a:lnSpc>
            </a:pPr>
            <a:r>
              <a:rPr lang="de-DE" sz="1400" b="0" strike="noStrike" spc="-1">
                <a:solidFill>
                  <a:srgbClr val="000000"/>
                </a:solidFill>
                <a:uFill>
                  <a:solidFill>
                    <a:srgbClr val="FFFFFF"/>
                  </a:solidFill>
                </a:uFill>
                <a:latin typeface="Calibri"/>
              </a:rPr>
              <a:t>Step 1</a:t>
            </a:r>
            <a:endParaRPr lang="de-DE" sz="1800" b="0" strike="noStrike" spc="-1">
              <a:solidFill>
                <a:srgbClr val="000000"/>
              </a:solidFill>
              <a:uFill>
                <a:solidFill>
                  <a:srgbClr val="FFFFFF"/>
                </a:solidFill>
              </a:uFill>
              <a:latin typeface="Arial"/>
            </a:endParaRPr>
          </a:p>
        </p:txBody>
      </p:sp>
      <p:sp>
        <p:nvSpPr>
          <p:cNvPr id="25" name="CustomShape 23">
            <a:extLst>
              <a:ext uri="{FF2B5EF4-FFF2-40B4-BE49-F238E27FC236}">
                <a16:creationId xmlns:a16="http://schemas.microsoft.com/office/drawing/2014/main" id="{A4EAE6E8-DECA-2AA9-179B-1FACF4B99294}"/>
              </a:ext>
            </a:extLst>
          </p:cNvPr>
          <p:cNvSpPr/>
          <p:nvPr/>
        </p:nvSpPr>
        <p:spPr>
          <a:xfrm>
            <a:off x="5013832" y="5067360"/>
            <a:ext cx="725760" cy="237600"/>
          </a:xfrm>
          <a:prstGeom prst="rect">
            <a:avLst/>
          </a:prstGeom>
          <a:noFill/>
          <a:ln w="19080">
            <a:solidFill>
              <a:srgbClr val="4A7EBB"/>
            </a:solidFill>
            <a:round/>
          </a:ln>
          <a:effectLst>
            <a:outerShdw blurRad="40000" dist="23000" dir="5400000" rotWithShape="0">
              <a:srgbClr val="000000">
                <a:alpha val="35000"/>
              </a:srgbClr>
            </a:outerShdw>
          </a:effectLst>
        </p:spPr>
        <p:style>
          <a:lnRef idx="1">
            <a:schemeClr val="accent1"/>
          </a:lnRef>
          <a:fillRef idx="3">
            <a:schemeClr val="accent1"/>
          </a:fillRef>
          <a:effectRef idx="2">
            <a:schemeClr val="accent1"/>
          </a:effectRef>
          <a:fontRef idx="minor"/>
        </p:style>
        <p:txBody>
          <a:bodyPr lIns="90000" tIns="45000" rIns="90000" bIns="45000" anchor="ctr"/>
          <a:lstStyle/>
          <a:p>
            <a:pPr algn="ctr">
              <a:lnSpc>
                <a:spcPct val="100000"/>
              </a:lnSpc>
            </a:pPr>
            <a:r>
              <a:rPr lang="de-DE" sz="1400" b="0" strike="noStrike" spc="-1">
                <a:solidFill>
                  <a:srgbClr val="000000"/>
                </a:solidFill>
                <a:uFill>
                  <a:solidFill>
                    <a:srgbClr val="FFFFFF"/>
                  </a:solidFill>
                </a:uFill>
                <a:latin typeface="Calibri"/>
              </a:rPr>
              <a:t>Step 2</a:t>
            </a:r>
            <a:endParaRPr lang="de-DE" sz="1800" b="0" strike="noStrike" spc="-1">
              <a:solidFill>
                <a:srgbClr val="000000"/>
              </a:solidFill>
              <a:uFill>
                <a:solidFill>
                  <a:srgbClr val="FFFFFF"/>
                </a:solidFill>
              </a:uFill>
              <a:latin typeface="Arial"/>
            </a:endParaRPr>
          </a:p>
        </p:txBody>
      </p:sp>
      <p:sp>
        <p:nvSpPr>
          <p:cNvPr id="26" name="CustomShape 24">
            <a:extLst>
              <a:ext uri="{FF2B5EF4-FFF2-40B4-BE49-F238E27FC236}">
                <a16:creationId xmlns:a16="http://schemas.microsoft.com/office/drawing/2014/main" id="{FF6425AE-BB26-22A1-7D5E-475360D5582E}"/>
              </a:ext>
            </a:extLst>
          </p:cNvPr>
          <p:cNvSpPr/>
          <p:nvPr/>
        </p:nvSpPr>
        <p:spPr>
          <a:xfrm>
            <a:off x="5013832" y="5376960"/>
            <a:ext cx="725760" cy="237600"/>
          </a:xfrm>
          <a:prstGeom prst="rect">
            <a:avLst/>
          </a:prstGeom>
          <a:noFill/>
          <a:ln w="19080">
            <a:solidFill>
              <a:srgbClr val="4A7EBB"/>
            </a:solidFill>
            <a:round/>
          </a:ln>
          <a:effectLst>
            <a:outerShdw blurRad="40000" dist="23000" dir="5400000" rotWithShape="0">
              <a:srgbClr val="000000">
                <a:alpha val="35000"/>
              </a:srgbClr>
            </a:outerShdw>
          </a:effectLst>
        </p:spPr>
        <p:style>
          <a:lnRef idx="1">
            <a:schemeClr val="accent1"/>
          </a:lnRef>
          <a:fillRef idx="3">
            <a:schemeClr val="accent1"/>
          </a:fillRef>
          <a:effectRef idx="2">
            <a:schemeClr val="accent1"/>
          </a:effectRef>
          <a:fontRef idx="minor"/>
        </p:style>
        <p:txBody>
          <a:bodyPr lIns="90000" tIns="45000" rIns="90000" bIns="45000" anchor="ctr"/>
          <a:lstStyle/>
          <a:p>
            <a:pPr algn="ctr">
              <a:lnSpc>
                <a:spcPct val="100000"/>
              </a:lnSpc>
            </a:pPr>
            <a:r>
              <a:rPr lang="de-DE" sz="1400" b="0" strike="noStrike" spc="-1">
                <a:solidFill>
                  <a:srgbClr val="000000"/>
                </a:solidFill>
                <a:uFill>
                  <a:solidFill>
                    <a:srgbClr val="FFFFFF"/>
                  </a:solidFill>
                </a:uFill>
                <a:latin typeface="Calibri"/>
              </a:rPr>
              <a:t>Step 3</a:t>
            </a:r>
            <a:endParaRPr lang="de-DE" sz="1800" b="0" strike="noStrike" spc="-1">
              <a:solidFill>
                <a:srgbClr val="000000"/>
              </a:solidFill>
              <a:uFill>
                <a:solidFill>
                  <a:srgbClr val="FFFFFF"/>
                </a:solidFill>
              </a:uFill>
              <a:latin typeface="Arial"/>
            </a:endParaRPr>
          </a:p>
        </p:txBody>
      </p:sp>
      <p:sp>
        <p:nvSpPr>
          <p:cNvPr id="27" name="CustomShape 25">
            <a:extLst>
              <a:ext uri="{FF2B5EF4-FFF2-40B4-BE49-F238E27FC236}">
                <a16:creationId xmlns:a16="http://schemas.microsoft.com/office/drawing/2014/main" id="{87760220-7814-A71E-435A-93E89B88FBE7}"/>
              </a:ext>
            </a:extLst>
          </p:cNvPr>
          <p:cNvSpPr/>
          <p:nvPr/>
        </p:nvSpPr>
        <p:spPr>
          <a:xfrm>
            <a:off x="5013832" y="5686560"/>
            <a:ext cx="725760" cy="237600"/>
          </a:xfrm>
          <a:prstGeom prst="rect">
            <a:avLst/>
          </a:prstGeom>
          <a:noFill/>
          <a:ln w="19080">
            <a:solidFill>
              <a:srgbClr val="4A7EBB"/>
            </a:solidFill>
            <a:round/>
          </a:ln>
          <a:effectLst>
            <a:outerShdw blurRad="40000" dist="23000" dir="5400000" rotWithShape="0">
              <a:srgbClr val="000000">
                <a:alpha val="35000"/>
              </a:srgbClr>
            </a:outerShdw>
          </a:effectLst>
        </p:spPr>
        <p:style>
          <a:lnRef idx="1">
            <a:schemeClr val="accent1"/>
          </a:lnRef>
          <a:fillRef idx="3">
            <a:schemeClr val="accent1"/>
          </a:fillRef>
          <a:effectRef idx="2">
            <a:schemeClr val="accent1"/>
          </a:effectRef>
          <a:fontRef idx="minor"/>
        </p:style>
        <p:txBody>
          <a:bodyPr lIns="90000" tIns="45000" rIns="90000" bIns="45000" anchor="ctr"/>
          <a:lstStyle/>
          <a:p>
            <a:pPr algn="ctr">
              <a:lnSpc>
                <a:spcPct val="100000"/>
              </a:lnSpc>
            </a:pPr>
            <a:r>
              <a:rPr lang="de-DE" sz="1400" b="0" strike="noStrike" spc="-1">
                <a:solidFill>
                  <a:srgbClr val="000000"/>
                </a:solidFill>
                <a:uFill>
                  <a:solidFill>
                    <a:srgbClr val="FFFFFF"/>
                  </a:solidFill>
                </a:uFill>
                <a:latin typeface="Calibri"/>
              </a:rPr>
              <a:t>Step 4</a:t>
            </a:r>
            <a:endParaRPr lang="de-DE" sz="1800" b="0" strike="noStrike" spc="-1">
              <a:solidFill>
                <a:srgbClr val="000000"/>
              </a:solidFill>
              <a:uFill>
                <a:solidFill>
                  <a:srgbClr val="FFFFFF"/>
                </a:solidFill>
              </a:uFill>
              <a:latin typeface="Arial"/>
            </a:endParaRPr>
          </a:p>
        </p:txBody>
      </p:sp>
      <p:sp>
        <p:nvSpPr>
          <p:cNvPr id="28" name="CustomShape 26">
            <a:extLst>
              <a:ext uri="{FF2B5EF4-FFF2-40B4-BE49-F238E27FC236}">
                <a16:creationId xmlns:a16="http://schemas.microsoft.com/office/drawing/2014/main" id="{A5F90B70-6877-603D-063D-EC588409E66F}"/>
              </a:ext>
            </a:extLst>
          </p:cNvPr>
          <p:cNvSpPr/>
          <p:nvPr/>
        </p:nvSpPr>
        <p:spPr>
          <a:xfrm>
            <a:off x="2061112" y="2352600"/>
            <a:ext cx="1342800" cy="442440"/>
          </a:xfrm>
          <a:prstGeom prst="roundRect">
            <a:avLst>
              <a:gd name="adj" fmla="val 16667"/>
            </a:avLst>
          </a:prstGeom>
          <a:solidFill>
            <a:schemeClr val="accent1">
              <a:lumMod val="60000"/>
              <a:lumOff val="40000"/>
            </a:schemeClr>
          </a:solidFill>
          <a:ln w="19080">
            <a:noFill/>
          </a:ln>
          <a:effectLst>
            <a:outerShdw blurRad="40000" dist="23000" dir="5400000" rotWithShape="0">
              <a:srgbClr val="000000">
                <a:alpha val="35000"/>
              </a:srgbClr>
            </a:outerShdw>
          </a:effectLst>
        </p:spPr>
        <p:style>
          <a:lnRef idx="1">
            <a:schemeClr val="accent1"/>
          </a:lnRef>
          <a:fillRef idx="3">
            <a:schemeClr val="accent1"/>
          </a:fillRef>
          <a:effectRef idx="2">
            <a:schemeClr val="accent1"/>
          </a:effectRef>
          <a:fontRef idx="minor"/>
        </p:style>
        <p:txBody>
          <a:bodyPr lIns="90000" tIns="45000" rIns="90000" bIns="45000" anchor="ctr"/>
          <a:lstStyle/>
          <a:p>
            <a:pPr algn="ctr">
              <a:lnSpc>
                <a:spcPct val="100000"/>
              </a:lnSpc>
            </a:pPr>
            <a:r>
              <a:rPr lang="de-DE" sz="1400" b="0" strike="noStrike" spc="-1">
                <a:solidFill>
                  <a:srgbClr val="FFFFFF"/>
                </a:solidFill>
                <a:uFill>
                  <a:solidFill>
                    <a:srgbClr val="FFFFFF"/>
                  </a:solidFill>
                </a:uFill>
                <a:latin typeface="Calibri"/>
              </a:rPr>
              <a:t>Service owner: E-mail</a:t>
            </a:r>
            <a:endParaRPr lang="de-DE" sz="1800" b="0" strike="noStrike" spc="-1">
              <a:solidFill>
                <a:srgbClr val="000000"/>
              </a:solidFill>
              <a:uFill>
                <a:solidFill>
                  <a:srgbClr val="FFFFFF"/>
                </a:solidFill>
              </a:uFill>
              <a:latin typeface="Arial"/>
            </a:endParaRPr>
          </a:p>
        </p:txBody>
      </p:sp>
      <p:sp>
        <p:nvSpPr>
          <p:cNvPr id="29" name="CustomShape 27">
            <a:extLst>
              <a:ext uri="{FF2B5EF4-FFF2-40B4-BE49-F238E27FC236}">
                <a16:creationId xmlns:a16="http://schemas.microsoft.com/office/drawing/2014/main" id="{7C4A79AC-F1B5-15BF-9B75-2E06326236AC}"/>
              </a:ext>
            </a:extLst>
          </p:cNvPr>
          <p:cNvSpPr/>
          <p:nvPr/>
        </p:nvSpPr>
        <p:spPr>
          <a:xfrm>
            <a:off x="4423072" y="2352600"/>
            <a:ext cx="1342800" cy="442440"/>
          </a:xfrm>
          <a:prstGeom prst="roundRect">
            <a:avLst>
              <a:gd name="adj" fmla="val 16667"/>
            </a:avLst>
          </a:prstGeom>
          <a:solidFill>
            <a:schemeClr val="accent1">
              <a:lumMod val="60000"/>
              <a:lumOff val="40000"/>
            </a:schemeClr>
          </a:solidFill>
          <a:ln w="19080">
            <a:noFill/>
          </a:ln>
          <a:effectLst>
            <a:outerShdw blurRad="40000" dist="23000" dir="5400000" rotWithShape="0">
              <a:srgbClr val="000000">
                <a:alpha val="35000"/>
              </a:srgbClr>
            </a:outerShdw>
          </a:effectLst>
        </p:spPr>
        <p:style>
          <a:lnRef idx="1">
            <a:schemeClr val="accent1"/>
          </a:lnRef>
          <a:fillRef idx="3">
            <a:schemeClr val="accent1"/>
          </a:fillRef>
          <a:effectRef idx="2">
            <a:schemeClr val="accent1"/>
          </a:effectRef>
          <a:fontRef idx="minor"/>
        </p:style>
        <p:txBody>
          <a:bodyPr lIns="90000" tIns="45000" rIns="90000" bIns="45000" anchor="ctr"/>
          <a:lstStyle/>
          <a:p>
            <a:pPr algn="ctr">
              <a:lnSpc>
                <a:spcPct val="100000"/>
              </a:lnSpc>
            </a:pPr>
            <a:r>
              <a:rPr lang="de-DE" sz="1400" b="0" strike="noStrike" spc="-1">
                <a:solidFill>
                  <a:srgbClr val="FFFFFF"/>
                </a:solidFill>
                <a:uFill>
                  <a:solidFill>
                    <a:srgbClr val="FFFFFF"/>
                  </a:solidFill>
                </a:uFill>
                <a:latin typeface="Calibri"/>
              </a:rPr>
              <a:t>Service owner: HP computing</a:t>
            </a:r>
            <a:endParaRPr lang="de-DE" sz="1800" b="0" strike="noStrike" spc="-1">
              <a:solidFill>
                <a:srgbClr val="000000"/>
              </a:solidFill>
              <a:uFill>
                <a:solidFill>
                  <a:srgbClr val="FFFFFF"/>
                </a:solidFill>
              </a:uFill>
              <a:latin typeface="Arial"/>
            </a:endParaRPr>
          </a:p>
        </p:txBody>
      </p:sp>
      <p:sp>
        <p:nvSpPr>
          <p:cNvPr id="30" name="CustomShape 28">
            <a:extLst>
              <a:ext uri="{FF2B5EF4-FFF2-40B4-BE49-F238E27FC236}">
                <a16:creationId xmlns:a16="http://schemas.microsoft.com/office/drawing/2014/main" id="{7032CD4F-9B2A-7361-BF72-2DB225F75A39}"/>
              </a:ext>
            </a:extLst>
          </p:cNvPr>
          <p:cNvSpPr/>
          <p:nvPr/>
        </p:nvSpPr>
        <p:spPr>
          <a:xfrm>
            <a:off x="2951392" y="1685880"/>
            <a:ext cx="1342800" cy="256680"/>
          </a:xfrm>
          <a:prstGeom prst="roundRect">
            <a:avLst>
              <a:gd name="adj" fmla="val 16667"/>
            </a:avLst>
          </a:prstGeom>
          <a:solidFill>
            <a:schemeClr val="accent1">
              <a:lumMod val="75000"/>
            </a:schemeClr>
          </a:solidFill>
          <a:ln w="19080">
            <a:noFill/>
          </a:ln>
          <a:effectLst>
            <a:outerShdw blurRad="40000" dist="23000" dir="5400000" rotWithShape="0">
              <a:srgbClr val="000000">
                <a:alpha val="35000"/>
              </a:srgbClr>
            </a:outerShdw>
          </a:effectLst>
        </p:spPr>
        <p:style>
          <a:lnRef idx="1">
            <a:schemeClr val="accent1"/>
          </a:lnRef>
          <a:fillRef idx="3">
            <a:schemeClr val="accent1"/>
          </a:fillRef>
          <a:effectRef idx="2">
            <a:schemeClr val="accent1"/>
          </a:effectRef>
          <a:fontRef idx="minor"/>
        </p:style>
        <p:txBody>
          <a:bodyPr lIns="90000" tIns="45000" rIns="90000" bIns="45000" anchor="ctr"/>
          <a:lstStyle/>
          <a:p>
            <a:pPr algn="ctr">
              <a:lnSpc>
                <a:spcPct val="100000"/>
              </a:lnSpc>
            </a:pPr>
            <a:r>
              <a:rPr lang="de-DE" sz="1400" b="0" strike="noStrike" spc="-1">
                <a:solidFill>
                  <a:srgbClr val="FFFFFF"/>
                </a:solidFill>
                <a:uFill>
                  <a:solidFill>
                    <a:srgbClr val="FFFFFF"/>
                  </a:solidFill>
                </a:uFill>
                <a:latin typeface="Calibri"/>
              </a:rPr>
              <a:t>SMS owner</a:t>
            </a:r>
            <a:endParaRPr lang="de-DE" sz="1800" b="0" strike="noStrike" spc="-1">
              <a:solidFill>
                <a:srgbClr val="000000"/>
              </a:solidFill>
              <a:uFill>
                <a:solidFill>
                  <a:srgbClr val="FFFFFF"/>
                </a:solidFill>
              </a:uFill>
              <a:latin typeface="Arial"/>
            </a:endParaRPr>
          </a:p>
        </p:txBody>
      </p:sp>
      <p:sp>
        <p:nvSpPr>
          <p:cNvPr id="31" name="CustomShape 29">
            <a:extLst>
              <a:ext uri="{FF2B5EF4-FFF2-40B4-BE49-F238E27FC236}">
                <a16:creationId xmlns:a16="http://schemas.microsoft.com/office/drawing/2014/main" id="{69653F90-2BD2-4005-F21A-9DCDC0833D8D}"/>
              </a:ext>
            </a:extLst>
          </p:cNvPr>
          <p:cNvSpPr/>
          <p:nvPr/>
        </p:nvSpPr>
        <p:spPr>
          <a:xfrm>
            <a:off x="3375472" y="3956400"/>
            <a:ext cx="973440" cy="292680"/>
          </a:xfrm>
          <a:prstGeom prst="roundRect">
            <a:avLst>
              <a:gd name="adj" fmla="val 16667"/>
            </a:avLst>
          </a:prstGeom>
          <a:solidFill>
            <a:schemeClr val="accent3"/>
          </a:solidFill>
          <a:ln w="19080">
            <a:noFill/>
          </a:ln>
          <a:effectLst>
            <a:outerShdw blurRad="40000" dist="23000" dir="5400000" rotWithShape="0">
              <a:srgbClr val="000000">
                <a:alpha val="35000"/>
              </a:srgbClr>
            </a:outerShdw>
          </a:effectLst>
        </p:spPr>
        <p:style>
          <a:lnRef idx="1">
            <a:schemeClr val="accent1"/>
          </a:lnRef>
          <a:fillRef idx="3">
            <a:schemeClr val="accent1"/>
          </a:fillRef>
          <a:effectRef idx="2">
            <a:schemeClr val="accent1"/>
          </a:effectRef>
          <a:fontRef idx="minor"/>
        </p:style>
        <p:txBody>
          <a:bodyPr lIns="90000" tIns="45000" rIns="90000" bIns="45000" anchor="ctr"/>
          <a:lstStyle/>
          <a:p>
            <a:pPr algn="ctr">
              <a:lnSpc>
                <a:spcPct val="100000"/>
              </a:lnSpc>
            </a:pPr>
            <a:r>
              <a:rPr lang="de-DE" sz="1400" b="0" strike="noStrike" spc="-1">
                <a:solidFill>
                  <a:srgbClr val="FFFFFF"/>
                </a:solidFill>
                <a:uFill>
                  <a:solidFill>
                    <a:srgbClr val="FFFFFF"/>
                  </a:solidFill>
                </a:uFill>
                <a:latin typeface="Calibri"/>
              </a:rPr>
              <a:t>PM SLM</a:t>
            </a:r>
            <a:endParaRPr lang="de-DE" sz="1800" b="0" strike="noStrike" spc="-1">
              <a:solidFill>
                <a:srgbClr val="000000"/>
              </a:solidFill>
              <a:uFill>
                <a:solidFill>
                  <a:srgbClr val="FFFFFF"/>
                </a:solidFill>
              </a:uFill>
              <a:latin typeface="Arial"/>
            </a:endParaRPr>
          </a:p>
        </p:txBody>
      </p:sp>
      <p:sp>
        <p:nvSpPr>
          <p:cNvPr id="32" name="CustomShape 30">
            <a:extLst>
              <a:ext uri="{FF2B5EF4-FFF2-40B4-BE49-F238E27FC236}">
                <a16:creationId xmlns:a16="http://schemas.microsoft.com/office/drawing/2014/main" id="{7EA43C15-CF79-ED50-5AE2-4C5DB7AA1B4D}"/>
              </a:ext>
            </a:extLst>
          </p:cNvPr>
          <p:cNvSpPr/>
          <p:nvPr/>
        </p:nvSpPr>
        <p:spPr>
          <a:xfrm>
            <a:off x="6623392" y="4393440"/>
            <a:ext cx="1049760" cy="473400"/>
          </a:xfrm>
          <a:prstGeom prst="roundRect">
            <a:avLst>
              <a:gd name="adj" fmla="val 16667"/>
            </a:avLst>
          </a:prstGeom>
          <a:solidFill>
            <a:schemeClr val="accent4">
              <a:lumMod val="60000"/>
              <a:lumOff val="40000"/>
            </a:schemeClr>
          </a:solidFill>
          <a:ln w="19080">
            <a:noFill/>
          </a:ln>
          <a:effectLst>
            <a:outerShdw blurRad="40000" dist="23000" dir="5400000" rotWithShape="0">
              <a:srgbClr val="000000">
                <a:alpha val="35000"/>
              </a:srgbClr>
            </a:outerShdw>
          </a:effectLst>
        </p:spPr>
        <p:style>
          <a:lnRef idx="1">
            <a:schemeClr val="accent1"/>
          </a:lnRef>
          <a:fillRef idx="3">
            <a:schemeClr val="accent1"/>
          </a:fillRef>
          <a:effectRef idx="2">
            <a:schemeClr val="accent1"/>
          </a:effectRef>
          <a:fontRef idx="minor"/>
        </p:style>
        <p:txBody>
          <a:bodyPr lIns="90000" tIns="45000" rIns="90000" bIns="45000" anchor="ctr"/>
          <a:lstStyle/>
          <a:p>
            <a:pPr algn="ctr">
              <a:lnSpc>
                <a:spcPct val="100000"/>
              </a:lnSpc>
            </a:pPr>
            <a:r>
              <a:rPr lang="de-DE" sz="1400" b="0" strike="noStrike" spc="-1">
                <a:solidFill>
                  <a:srgbClr val="FFFFFF"/>
                </a:solidFill>
                <a:uFill>
                  <a:solidFill>
                    <a:srgbClr val="FFFFFF"/>
                  </a:solidFill>
                </a:uFill>
                <a:latin typeface="Arial Narrow"/>
              </a:rPr>
              <a:t>Case owner incident 142</a:t>
            </a:r>
            <a:endParaRPr lang="de-DE" sz="1800" b="0" strike="noStrike" spc="-1">
              <a:solidFill>
                <a:srgbClr val="000000"/>
              </a:solidFill>
              <a:uFill>
                <a:solidFill>
                  <a:srgbClr val="FFFFFF"/>
                </a:solidFill>
              </a:uFill>
              <a:latin typeface="Arial"/>
            </a:endParaRPr>
          </a:p>
        </p:txBody>
      </p:sp>
      <p:sp>
        <p:nvSpPr>
          <p:cNvPr id="33" name="CustomShape 31">
            <a:extLst>
              <a:ext uri="{FF2B5EF4-FFF2-40B4-BE49-F238E27FC236}">
                <a16:creationId xmlns:a16="http://schemas.microsoft.com/office/drawing/2014/main" id="{57BF13C7-4BDA-A4AF-F016-80B9B27ED1B0}"/>
              </a:ext>
            </a:extLst>
          </p:cNvPr>
          <p:cNvSpPr/>
          <p:nvPr/>
        </p:nvSpPr>
        <p:spPr>
          <a:xfrm>
            <a:off x="2043112" y="3964680"/>
            <a:ext cx="973440" cy="292680"/>
          </a:xfrm>
          <a:prstGeom prst="roundRect">
            <a:avLst>
              <a:gd name="adj" fmla="val 16667"/>
            </a:avLst>
          </a:prstGeom>
          <a:solidFill>
            <a:schemeClr val="accent3"/>
          </a:solidFill>
          <a:ln w="19080">
            <a:noFill/>
          </a:ln>
          <a:effectLst>
            <a:outerShdw blurRad="40000" dist="23000" dir="5400000" rotWithShape="0">
              <a:srgbClr val="000000">
                <a:alpha val="35000"/>
              </a:srgbClr>
            </a:outerShdw>
          </a:effectLst>
        </p:spPr>
        <p:style>
          <a:lnRef idx="1">
            <a:schemeClr val="accent1"/>
          </a:lnRef>
          <a:fillRef idx="3">
            <a:schemeClr val="accent1"/>
          </a:fillRef>
          <a:effectRef idx="2">
            <a:schemeClr val="accent1"/>
          </a:effectRef>
          <a:fontRef idx="minor"/>
        </p:style>
        <p:txBody>
          <a:bodyPr lIns="90000" tIns="45000" rIns="90000" bIns="45000" anchor="ctr"/>
          <a:lstStyle/>
          <a:p>
            <a:pPr algn="ctr">
              <a:lnSpc>
                <a:spcPct val="100000"/>
              </a:lnSpc>
            </a:pPr>
            <a:r>
              <a:rPr lang="de-DE" sz="1400" b="0" strike="noStrike" spc="-1">
                <a:solidFill>
                  <a:srgbClr val="FFFFFF"/>
                </a:solidFill>
                <a:uFill>
                  <a:solidFill>
                    <a:srgbClr val="FFFFFF"/>
                  </a:solidFill>
                </a:uFill>
                <a:latin typeface="Calibri"/>
              </a:rPr>
              <a:t>PM SPM</a:t>
            </a:r>
            <a:endParaRPr lang="de-DE" sz="1800" b="0" strike="noStrike" spc="-1">
              <a:solidFill>
                <a:srgbClr val="000000"/>
              </a:solidFill>
              <a:uFill>
                <a:solidFill>
                  <a:srgbClr val="FFFFFF"/>
                </a:solidFill>
              </a:uFill>
              <a:latin typeface="Arial"/>
            </a:endParaRPr>
          </a:p>
        </p:txBody>
      </p:sp>
      <p:sp>
        <p:nvSpPr>
          <p:cNvPr id="34" name="CustomShape 32">
            <a:extLst>
              <a:ext uri="{FF2B5EF4-FFF2-40B4-BE49-F238E27FC236}">
                <a16:creationId xmlns:a16="http://schemas.microsoft.com/office/drawing/2014/main" id="{2D483E69-84AE-0407-5DF3-FF130EFB5B04}"/>
              </a:ext>
            </a:extLst>
          </p:cNvPr>
          <p:cNvSpPr/>
          <p:nvPr/>
        </p:nvSpPr>
        <p:spPr>
          <a:xfrm>
            <a:off x="5149552" y="3705120"/>
            <a:ext cx="973440" cy="292680"/>
          </a:xfrm>
          <a:prstGeom prst="roundRect">
            <a:avLst>
              <a:gd name="adj" fmla="val 16667"/>
            </a:avLst>
          </a:prstGeom>
          <a:solidFill>
            <a:schemeClr val="accent3"/>
          </a:solidFill>
          <a:ln w="19080">
            <a:noFill/>
          </a:ln>
          <a:effectLst>
            <a:outerShdw blurRad="40000" dist="23000" dir="5400000" rotWithShape="0">
              <a:srgbClr val="000000">
                <a:alpha val="35000"/>
              </a:srgbClr>
            </a:outerShdw>
          </a:effectLst>
        </p:spPr>
        <p:style>
          <a:lnRef idx="1">
            <a:schemeClr val="accent1"/>
          </a:lnRef>
          <a:fillRef idx="3">
            <a:schemeClr val="accent1"/>
          </a:fillRef>
          <a:effectRef idx="2">
            <a:schemeClr val="accent1"/>
          </a:effectRef>
          <a:fontRef idx="minor"/>
        </p:style>
        <p:txBody>
          <a:bodyPr lIns="90000" tIns="45000" rIns="90000" bIns="45000" anchor="ctr"/>
          <a:lstStyle/>
          <a:p>
            <a:pPr algn="ctr">
              <a:lnSpc>
                <a:spcPct val="100000"/>
              </a:lnSpc>
            </a:pPr>
            <a:r>
              <a:rPr lang="de-DE" sz="1400" b="0" strike="noStrike" spc="-1">
                <a:solidFill>
                  <a:srgbClr val="FFFFFF"/>
                </a:solidFill>
                <a:uFill>
                  <a:solidFill>
                    <a:srgbClr val="FFFFFF"/>
                  </a:solidFill>
                </a:uFill>
                <a:latin typeface="Calibri"/>
              </a:rPr>
              <a:t>PM ISRM</a:t>
            </a:r>
            <a:endParaRPr lang="de-DE" sz="1800" b="0" strike="noStrike" spc="-1">
              <a:solidFill>
                <a:srgbClr val="000000"/>
              </a:solidFill>
              <a:uFill>
                <a:solidFill>
                  <a:srgbClr val="FFFFFF"/>
                </a:solidFill>
              </a:uFill>
              <a:latin typeface="Arial"/>
            </a:endParaRPr>
          </a:p>
        </p:txBody>
      </p:sp>
      <p:sp>
        <p:nvSpPr>
          <p:cNvPr id="35" name="CustomShape 33">
            <a:extLst>
              <a:ext uri="{FF2B5EF4-FFF2-40B4-BE49-F238E27FC236}">
                <a16:creationId xmlns:a16="http://schemas.microsoft.com/office/drawing/2014/main" id="{544042BE-01ED-EAD5-DD62-472AA4CCA890}"/>
              </a:ext>
            </a:extLst>
          </p:cNvPr>
          <p:cNvSpPr/>
          <p:nvPr/>
        </p:nvSpPr>
        <p:spPr>
          <a:xfrm>
            <a:off x="2043112" y="3524400"/>
            <a:ext cx="2305800" cy="363960"/>
          </a:xfrm>
          <a:prstGeom prst="roundRect">
            <a:avLst>
              <a:gd name="adj" fmla="val 16667"/>
            </a:avLst>
          </a:prstGeom>
          <a:solidFill>
            <a:schemeClr val="tx2">
              <a:lumMod val="60000"/>
              <a:lumOff val="40000"/>
            </a:schemeClr>
          </a:solidFill>
          <a:ln w="19080">
            <a:noFill/>
          </a:ln>
          <a:effectLst>
            <a:outerShdw blurRad="40000" dist="23000" dir="5400000" rotWithShape="0">
              <a:srgbClr val="000000">
                <a:alpha val="35000"/>
              </a:srgbClr>
            </a:outerShdw>
          </a:effectLst>
        </p:spPr>
        <p:style>
          <a:lnRef idx="1">
            <a:schemeClr val="accent1"/>
          </a:lnRef>
          <a:fillRef idx="3">
            <a:schemeClr val="accent1"/>
          </a:fillRef>
          <a:effectRef idx="2">
            <a:schemeClr val="accent1"/>
          </a:effectRef>
          <a:fontRef idx="minor"/>
        </p:style>
        <p:txBody>
          <a:bodyPr lIns="90000" tIns="45000" rIns="90000" bIns="45000" anchor="ctr"/>
          <a:lstStyle/>
          <a:p>
            <a:pPr algn="ctr">
              <a:lnSpc>
                <a:spcPct val="100000"/>
              </a:lnSpc>
            </a:pPr>
            <a:r>
              <a:rPr lang="de-DE" sz="1400" b="0" strike="noStrike" spc="-1" dirty="0" err="1">
                <a:solidFill>
                  <a:srgbClr val="FFFFFF"/>
                </a:solidFill>
                <a:uFill>
                  <a:solidFill>
                    <a:srgbClr val="FFFFFF"/>
                  </a:solidFill>
                </a:uFill>
                <a:latin typeface="Calibri"/>
              </a:rPr>
              <a:t>Process</a:t>
            </a:r>
            <a:r>
              <a:rPr lang="de-DE" sz="1400" b="0" strike="noStrike" spc="-1" dirty="0">
                <a:solidFill>
                  <a:srgbClr val="FFFFFF"/>
                </a:solidFill>
                <a:uFill>
                  <a:solidFill>
                    <a:srgbClr val="FFFFFF"/>
                  </a:solidFill>
                </a:uFill>
                <a:latin typeface="Calibri"/>
              </a:rPr>
              <a:t> </a:t>
            </a:r>
            <a:r>
              <a:rPr lang="de-DE" sz="1400" b="0" strike="noStrike" spc="-1" dirty="0" err="1">
                <a:solidFill>
                  <a:srgbClr val="FFFFFF"/>
                </a:solidFill>
                <a:uFill>
                  <a:solidFill>
                    <a:srgbClr val="FFFFFF"/>
                  </a:solidFill>
                </a:uFill>
                <a:latin typeface="Calibri"/>
              </a:rPr>
              <a:t>owner</a:t>
            </a:r>
            <a:r>
              <a:rPr lang="de-DE" sz="1400" b="0" strike="noStrike" spc="-1" dirty="0">
                <a:solidFill>
                  <a:srgbClr val="FFFFFF"/>
                </a:solidFill>
                <a:uFill>
                  <a:solidFill>
                    <a:srgbClr val="FFFFFF"/>
                  </a:solidFill>
                </a:uFill>
                <a:latin typeface="Calibri"/>
              </a:rPr>
              <a:t> SPM &amp; SLM</a:t>
            </a:r>
            <a:endParaRPr lang="de-DE" sz="1800" b="0" strike="noStrike" spc="-1" dirty="0">
              <a:solidFill>
                <a:srgbClr val="000000"/>
              </a:solidFill>
              <a:uFill>
                <a:solidFill>
                  <a:srgbClr val="FFFFFF"/>
                </a:solidFill>
              </a:uFill>
              <a:latin typeface="Arial"/>
            </a:endParaRPr>
          </a:p>
        </p:txBody>
      </p:sp>
      <p:sp>
        <p:nvSpPr>
          <p:cNvPr id="36" name="CustomShape 34">
            <a:extLst>
              <a:ext uri="{FF2B5EF4-FFF2-40B4-BE49-F238E27FC236}">
                <a16:creationId xmlns:a16="http://schemas.microsoft.com/office/drawing/2014/main" id="{80DB9248-CB8C-6854-72DB-DD8ADC00467E}"/>
              </a:ext>
            </a:extLst>
          </p:cNvPr>
          <p:cNvSpPr/>
          <p:nvPr/>
        </p:nvSpPr>
        <p:spPr>
          <a:xfrm>
            <a:off x="7918672" y="3937320"/>
            <a:ext cx="1942560" cy="292680"/>
          </a:xfrm>
          <a:prstGeom prst="roundRect">
            <a:avLst>
              <a:gd name="adj" fmla="val 16667"/>
            </a:avLst>
          </a:prstGeom>
          <a:solidFill>
            <a:schemeClr val="accent3"/>
          </a:solidFill>
          <a:ln w="19080">
            <a:noFill/>
          </a:ln>
          <a:effectLst>
            <a:outerShdw blurRad="40000" dist="23000" dir="5400000" rotWithShape="0">
              <a:srgbClr val="000000">
                <a:alpha val="35000"/>
              </a:srgbClr>
            </a:outerShdw>
          </a:effectLst>
        </p:spPr>
        <p:style>
          <a:lnRef idx="1">
            <a:schemeClr val="accent1"/>
          </a:lnRef>
          <a:fillRef idx="3">
            <a:schemeClr val="accent1"/>
          </a:fillRef>
          <a:effectRef idx="2">
            <a:schemeClr val="accent1"/>
          </a:effectRef>
          <a:fontRef idx="minor"/>
        </p:style>
        <p:txBody>
          <a:bodyPr lIns="90000" tIns="45000" rIns="90000" bIns="45000" anchor="ctr"/>
          <a:lstStyle/>
          <a:p>
            <a:pPr algn="ctr">
              <a:lnSpc>
                <a:spcPct val="100000"/>
              </a:lnSpc>
            </a:pPr>
            <a:r>
              <a:rPr lang="de-DE" sz="1400" b="0" strike="noStrike" spc="-1">
                <a:solidFill>
                  <a:srgbClr val="FFFFFF"/>
                </a:solidFill>
                <a:uFill>
                  <a:solidFill>
                    <a:srgbClr val="FFFFFF"/>
                  </a:solidFill>
                </a:uFill>
                <a:latin typeface="Calibri"/>
              </a:rPr>
              <a:t>Process managers</a:t>
            </a:r>
            <a:endParaRPr lang="de-DE" sz="1800" b="0" strike="noStrike" spc="-1">
              <a:solidFill>
                <a:srgbClr val="000000"/>
              </a:solidFill>
              <a:uFill>
                <a:solidFill>
                  <a:srgbClr val="FFFFFF"/>
                </a:solidFill>
              </a:uFill>
              <a:latin typeface="Arial"/>
            </a:endParaRPr>
          </a:p>
        </p:txBody>
      </p:sp>
      <p:sp>
        <p:nvSpPr>
          <p:cNvPr id="37" name="CustomShape 35">
            <a:extLst>
              <a:ext uri="{FF2B5EF4-FFF2-40B4-BE49-F238E27FC236}">
                <a16:creationId xmlns:a16="http://schemas.microsoft.com/office/drawing/2014/main" id="{E41C0112-2B2B-E1D7-7491-145A2D15CD77}"/>
              </a:ext>
            </a:extLst>
          </p:cNvPr>
          <p:cNvSpPr/>
          <p:nvPr/>
        </p:nvSpPr>
        <p:spPr>
          <a:xfrm>
            <a:off x="7918672" y="3476520"/>
            <a:ext cx="1942560" cy="363960"/>
          </a:xfrm>
          <a:prstGeom prst="roundRect">
            <a:avLst>
              <a:gd name="adj" fmla="val 16667"/>
            </a:avLst>
          </a:prstGeom>
          <a:solidFill>
            <a:schemeClr val="tx2">
              <a:lumMod val="60000"/>
              <a:lumOff val="40000"/>
            </a:schemeClr>
          </a:solidFill>
          <a:ln w="19080">
            <a:noFill/>
          </a:ln>
          <a:effectLst>
            <a:outerShdw blurRad="40000" dist="23000" dir="5400000" rotWithShape="0">
              <a:srgbClr val="000000">
                <a:alpha val="35000"/>
              </a:srgbClr>
            </a:outerShdw>
          </a:effectLst>
        </p:spPr>
        <p:style>
          <a:lnRef idx="1">
            <a:schemeClr val="accent1"/>
          </a:lnRef>
          <a:fillRef idx="3">
            <a:schemeClr val="accent1"/>
          </a:fillRef>
          <a:effectRef idx="2">
            <a:schemeClr val="accent1"/>
          </a:effectRef>
          <a:fontRef idx="minor"/>
        </p:style>
        <p:txBody>
          <a:bodyPr lIns="90000" tIns="45000" rIns="90000" bIns="45000" anchor="ctr"/>
          <a:lstStyle/>
          <a:p>
            <a:pPr algn="ctr">
              <a:lnSpc>
                <a:spcPct val="100000"/>
              </a:lnSpc>
            </a:pPr>
            <a:r>
              <a:rPr lang="de-DE" sz="1400" b="0" strike="noStrike" spc="-1">
                <a:solidFill>
                  <a:srgbClr val="FFFFFF"/>
                </a:solidFill>
                <a:uFill>
                  <a:solidFill>
                    <a:srgbClr val="FFFFFF"/>
                  </a:solidFill>
                </a:uFill>
                <a:latin typeface="Calibri"/>
              </a:rPr>
              <a:t>Process owners</a:t>
            </a:r>
            <a:endParaRPr lang="de-DE" sz="1800" b="0" strike="noStrike" spc="-1">
              <a:solidFill>
                <a:srgbClr val="000000"/>
              </a:solidFill>
              <a:uFill>
                <a:solidFill>
                  <a:srgbClr val="FFFFFF"/>
                </a:solidFill>
              </a:uFill>
              <a:latin typeface="Arial"/>
            </a:endParaRPr>
          </a:p>
        </p:txBody>
      </p:sp>
      <p:sp>
        <p:nvSpPr>
          <p:cNvPr id="38" name="CustomShape 36">
            <a:extLst>
              <a:ext uri="{FF2B5EF4-FFF2-40B4-BE49-F238E27FC236}">
                <a16:creationId xmlns:a16="http://schemas.microsoft.com/office/drawing/2014/main" id="{53A7925F-36CB-B40A-5057-3B2FE6776C5A}"/>
              </a:ext>
            </a:extLst>
          </p:cNvPr>
          <p:cNvSpPr/>
          <p:nvPr/>
        </p:nvSpPr>
        <p:spPr>
          <a:xfrm>
            <a:off x="7994992" y="2352600"/>
            <a:ext cx="1342800" cy="442440"/>
          </a:xfrm>
          <a:prstGeom prst="roundRect">
            <a:avLst>
              <a:gd name="adj" fmla="val 16667"/>
            </a:avLst>
          </a:prstGeom>
          <a:solidFill>
            <a:schemeClr val="accent1">
              <a:lumMod val="60000"/>
              <a:lumOff val="40000"/>
            </a:schemeClr>
          </a:solidFill>
          <a:ln w="19080">
            <a:noFill/>
          </a:ln>
          <a:effectLst>
            <a:outerShdw blurRad="40000" dist="23000" dir="5400000" rotWithShape="0">
              <a:srgbClr val="000000">
                <a:alpha val="35000"/>
              </a:srgbClr>
            </a:outerShdw>
          </a:effectLst>
        </p:spPr>
        <p:style>
          <a:lnRef idx="1">
            <a:schemeClr val="accent1"/>
          </a:lnRef>
          <a:fillRef idx="3">
            <a:schemeClr val="accent1"/>
          </a:fillRef>
          <a:effectRef idx="2">
            <a:schemeClr val="accent1"/>
          </a:effectRef>
          <a:fontRef idx="minor"/>
        </p:style>
        <p:txBody>
          <a:bodyPr lIns="90000" tIns="45000" rIns="90000" bIns="45000" anchor="ctr"/>
          <a:lstStyle/>
          <a:p>
            <a:pPr algn="ctr">
              <a:lnSpc>
                <a:spcPct val="100000"/>
              </a:lnSpc>
            </a:pPr>
            <a:r>
              <a:rPr lang="de-DE" sz="1400" b="0" strike="noStrike" spc="-1">
                <a:solidFill>
                  <a:srgbClr val="FFFFFF"/>
                </a:solidFill>
                <a:uFill>
                  <a:solidFill>
                    <a:srgbClr val="FFFFFF"/>
                  </a:solidFill>
                </a:uFill>
                <a:latin typeface="Calibri"/>
              </a:rPr>
              <a:t>Service owners</a:t>
            </a:r>
            <a:endParaRPr lang="de-DE" sz="1800" b="0" strike="noStrike" spc="-1">
              <a:solidFill>
                <a:srgbClr val="000000"/>
              </a:solidFill>
              <a:uFill>
                <a:solidFill>
                  <a:srgbClr val="FFFFFF"/>
                </a:solidFill>
              </a:uFill>
              <a:latin typeface="Arial"/>
            </a:endParaRPr>
          </a:p>
        </p:txBody>
      </p:sp>
      <p:sp>
        <p:nvSpPr>
          <p:cNvPr id="39" name="CustomShape 37">
            <a:extLst>
              <a:ext uri="{FF2B5EF4-FFF2-40B4-BE49-F238E27FC236}">
                <a16:creationId xmlns:a16="http://schemas.microsoft.com/office/drawing/2014/main" id="{340C0D4F-8FB0-20A2-F9D1-E88DDB025319}"/>
              </a:ext>
            </a:extLst>
          </p:cNvPr>
          <p:cNvSpPr/>
          <p:nvPr/>
        </p:nvSpPr>
        <p:spPr>
          <a:xfrm>
            <a:off x="6623392" y="4921920"/>
            <a:ext cx="1049760" cy="473400"/>
          </a:xfrm>
          <a:prstGeom prst="roundRect">
            <a:avLst>
              <a:gd name="adj" fmla="val 16667"/>
            </a:avLst>
          </a:prstGeom>
          <a:solidFill>
            <a:schemeClr val="accent4">
              <a:lumMod val="60000"/>
              <a:lumOff val="40000"/>
            </a:schemeClr>
          </a:solidFill>
          <a:ln w="19080">
            <a:noFill/>
          </a:ln>
          <a:effectLst>
            <a:outerShdw blurRad="40000" dist="23000" dir="5400000" rotWithShape="0">
              <a:srgbClr val="000000">
                <a:alpha val="35000"/>
              </a:srgbClr>
            </a:outerShdw>
          </a:effectLst>
        </p:spPr>
        <p:style>
          <a:lnRef idx="1">
            <a:schemeClr val="accent1"/>
          </a:lnRef>
          <a:fillRef idx="3">
            <a:schemeClr val="accent1"/>
          </a:fillRef>
          <a:effectRef idx="2">
            <a:schemeClr val="accent1"/>
          </a:effectRef>
          <a:fontRef idx="minor"/>
        </p:style>
        <p:txBody>
          <a:bodyPr lIns="90000" tIns="45000" rIns="90000" bIns="45000" anchor="ctr"/>
          <a:lstStyle/>
          <a:p>
            <a:pPr algn="ctr">
              <a:lnSpc>
                <a:spcPct val="100000"/>
              </a:lnSpc>
            </a:pPr>
            <a:r>
              <a:rPr lang="de-DE" sz="1400" b="0" strike="noStrike" spc="-1">
                <a:solidFill>
                  <a:srgbClr val="FFFFFF"/>
                </a:solidFill>
                <a:uFill>
                  <a:solidFill>
                    <a:srgbClr val="FFFFFF"/>
                  </a:solidFill>
                </a:uFill>
                <a:latin typeface="Arial Narrow"/>
              </a:rPr>
              <a:t>Case owner incident 143</a:t>
            </a:r>
            <a:endParaRPr lang="de-DE" sz="1800" b="0" strike="noStrike" spc="-1">
              <a:solidFill>
                <a:srgbClr val="000000"/>
              </a:solidFill>
              <a:uFill>
                <a:solidFill>
                  <a:srgbClr val="FFFFFF"/>
                </a:solidFill>
              </a:uFill>
              <a:latin typeface="Arial"/>
            </a:endParaRPr>
          </a:p>
        </p:txBody>
      </p:sp>
      <p:sp>
        <p:nvSpPr>
          <p:cNvPr id="40" name="CustomShape 38">
            <a:extLst>
              <a:ext uri="{FF2B5EF4-FFF2-40B4-BE49-F238E27FC236}">
                <a16:creationId xmlns:a16="http://schemas.microsoft.com/office/drawing/2014/main" id="{4FA231DE-F5E1-E9C4-655B-935BCE95D2F2}"/>
              </a:ext>
            </a:extLst>
          </p:cNvPr>
          <p:cNvSpPr/>
          <p:nvPr/>
        </p:nvSpPr>
        <p:spPr>
          <a:xfrm>
            <a:off x="6623392" y="5450760"/>
            <a:ext cx="1049760" cy="473400"/>
          </a:xfrm>
          <a:prstGeom prst="roundRect">
            <a:avLst>
              <a:gd name="adj" fmla="val 16667"/>
            </a:avLst>
          </a:prstGeom>
          <a:solidFill>
            <a:schemeClr val="accent4">
              <a:lumMod val="60000"/>
              <a:lumOff val="40000"/>
            </a:schemeClr>
          </a:solidFill>
          <a:ln w="19080">
            <a:noFill/>
          </a:ln>
          <a:effectLst>
            <a:outerShdw blurRad="40000" dist="23000" dir="5400000" rotWithShape="0">
              <a:srgbClr val="000000">
                <a:alpha val="35000"/>
              </a:srgbClr>
            </a:outerShdw>
          </a:effectLst>
        </p:spPr>
        <p:style>
          <a:lnRef idx="1">
            <a:schemeClr val="accent1"/>
          </a:lnRef>
          <a:fillRef idx="3">
            <a:schemeClr val="accent1"/>
          </a:fillRef>
          <a:effectRef idx="2">
            <a:schemeClr val="accent1"/>
          </a:effectRef>
          <a:fontRef idx="minor"/>
        </p:style>
        <p:txBody>
          <a:bodyPr lIns="90000" tIns="45000" rIns="90000" bIns="45000" anchor="ctr"/>
          <a:lstStyle/>
          <a:p>
            <a:pPr algn="ctr">
              <a:lnSpc>
                <a:spcPct val="100000"/>
              </a:lnSpc>
            </a:pPr>
            <a:r>
              <a:rPr lang="de-DE" sz="1400" b="0" strike="noStrike" spc="-1">
                <a:solidFill>
                  <a:srgbClr val="FFFFFF"/>
                </a:solidFill>
                <a:uFill>
                  <a:solidFill>
                    <a:srgbClr val="FFFFFF"/>
                  </a:solidFill>
                </a:uFill>
                <a:latin typeface="Arial Narrow"/>
              </a:rPr>
              <a:t>Case owner incident 144</a:t>
            </a:r>
            <a:endParaRPr lang="de-DE" sz="1800" b="0" strike="noStrike" spc="-1">
              <a:solidFill>
                <a:srgbClr val="000000"/>
              </a:solidFill>
              <a:uFill>
                <a:solidFill>
                  <a:srgbClr val="FFFFFF"/>
                </a:solidFill>
              </a:uFill>
              <a:latin typeface="Arial"/>
            </a:endParaRPr>
          </a:p>
        </p:txBody>
      </p:sp>
      <p:sp>
        <p:nvSpPr>
          <p:cNvPr id="41" name="CustomShape 39">
            <a:extLst>
              <a:ext uri="{FF2B5EF4-FFF2-40B4-BE49-F238E27FC236}">
                <a16:creationId xmlns:a16="http://schemas.microsoft.com/office/drawing/2014/main" id="{1DC13EB3-F448-448C-FC40-00B1A26C09FE}"/>
              </a:ext>
            </a:extLst>
          </p:cNvPr>
          <p:cNvSpPr/>
          <p:nvPr/>
        </p:nvSpPr>
        <p:spPr>
          <a:xfrm>
            <a:off x="8033152" y="4824360"/>
            <a:ext cx="1049760" cy="473400"/>
          </a:xfrm>
          <a:prstGeom prst="roundRect">
            <a:avLst>
              <a:gd name="adj" fmla="val 16667"/>
            </a:avLst>
          </a:prstGeom>
          <a:solidFill>
            <a:schemeClr val="accent4">
              <a:lumMod val="60000"/>
              <a:lumOff val="40000"/>
            </a:schemeClr>
          </a:solidFill>
          <a:ln w="19080">
            <a:noFill/>
          </a:ln>
          <a:effectLst>
            <a:outerShdw blurRad="40000" dist="23000" dir="5400000" rotWithShape="0">
              <a:srgbClr val="000000">
                <a:alpha val="35000"/>
              </a:srgbClr>
            </a:outerShdw>
          </a:effectLst>
        </p:spPr>
        <p:style>
          <a:lnRef idx="1">
            <a:schemeClr val="accent1"/>
          </a:lnRef>
          <a:fillRef idx="3">
            <a:schemeClr val="accent1"/>
          </a:fillRef>
          <a:effectRef idx="2">
            <a:schemeClr val="accent1"/>
          </a:effectRef>
          <a:fontRef idx="minor"/>
        </p:style>
        <p:txBody>
          <a:bodyPr lIns="90000" tIns="45000" rIns="90000" bIns="45000" anchor="ctr"/>
          <a:lstStyle/>
          <a:p>
            <a:pPr algn="ctr">
              <a:lnSpc>
                <a:spcPct val="100000"/>
              </a:lnSpc>
            </a:pPr>
            <a:r>
              <a:rPr lang="de-DE" sz="1400" b="0" strike="noStrike" spc="-1">
                <a:solidFill>
                  <a:srgbClr val="FFFFFF"/>
                </a:solidFill>
                <a:uFill>
                  <a:solidFill>
                    <a:srgbClr val="FFFFFF"/>
                  </a:solidFill>
                </a:uFill>
                <a:latin typeface="Calibri"/>
              </a:rPr>
              <a:t>Case owners</a:t>
            </a:r>
            <a:endParaRPr lang="de-DE" sz="1800" b="0" strike="noStrike" spc="-1">
              <a:solidFill>
                <a:srgbClr val="000000"/>
              </a:solidFill>
              <a:uFill>
                <a:solidFill>
                  <a:srgbClr val="FFFFFF"/>
                </a:solidFill>
              </a:uFill>
              <a:latin typeface="Arial"/>
            </a:endParaRPr>
          </a:p>
        </p:txBody>
      </p:sp>
      <p:sp>
        <p:nvSpPr>
          <p:cNvPr id="42" name="CustomShape 40">
            <a:extLst>
              <a:ext uri="{FF2B5EF4-FFF2-40B4-BE49-F238E27FC236}">
                <a16:creationId xmlns:a16="http://schemas.microsoft.com/office/drawing/2014/main" id="{D6C6EFB5-22E4-2E87-459C-F7A09D1709DB}"/>
              </a:ext>
            </a:extLst>
          </p:cNvPr>
          <p:cNvSpPr/>
          <p:nvPr/>
        </p:nvSpPr>
        <p:spPr>
          <a:xfrm>
            <a:off x="4718272" y="4467240"/>
            <a:ext cx="193680" cy="1742760"/>
          </a:xfrm>
          <a:prstGeom prst="roundRect">
            <a:avLst>
              <a:gd name="adj" fmla="val 16667"/>
            </a:avLst>
          </a:prstGeom>
          <a:solidFill>
            <a:schemeClr val="accent6"/>
          </a:solidFill>
          <a:ln w="19080">
            <a:noFill/>
          </a:ln>
          <a:effectLst>
            <a:outerShdw blurRad="40000" dist="23000" dir="5400000" rotWithShape="0">
              <a:srgbClr val="000000">
                <a:alpha val="35000"/>
              </a:srgbClr>
            </a:outerShdw>
          </a:effectLst>
        </p:spPr>
        <p:style>
          <a:lnRef idx="1">
            <a:schemeClr val="accent1"/>
          </a:lnRef>
          <a:fillRef idx="3">
            <a:schemeClr val="accent1"/>
          </a:fillRef>
          <a:effectRef idx="2">
            <a:schemeClr val="accent1"/>
          </a:effectRef>
          <a:fontRef idx="minor"/>
        </p:style>
        <p:txBody>
          <a:bodyPr vert="vert270" lIns="90000" tIns="45000" rIns="90000" bIns="45000" anchor="ctr"/>
          <a:lstStyle/>
          <a:p>
            <a:pPr algn="ctr">
              <a:lnSpc>
                <a:spcPct val="100000"/>
              </a:lnSpc>
            </a:pPr>
            <a:r>
              <a:rPr lang="de-DE" sz="1400" b="0" strike="noStrike" spc="-1">
                <a:solidFill>
                  <a:srgbClr val="FFFFFF"/>
                </a:solidFill>
                <a:uFill>
                  <a:solidFill>
                    <a:srgbClr val="FFFFFF"/>
                  </a:solidFill>
                </a:uFill>
                <a:latin typeface="Calibri"/>
              </a:rPr>
              <a:t>ISRM staff</a:t>
            </a:r>
            <a:endParaRPr lang="de-DE" sz="1800" b="0" strike="noStrike" spc="-1">
              <a:solidFill>
                <a:srgbClr val="000000"/>
              </a:solidFill>
              <a:uFill>
                <a:solidFill>
                  <a:srgbClr val="FFFFFF"/>
                </a:solidFill>
              </a:uFill>
              <a:latin typeface="Arial"/>
            </a:endParaRPr>
          </a:p>
        </p:txBody>
      </p:sp>
      <p:sp>
        <p:nvSpPr>
          <p:cNvPr id="43" name="CustomShape 41">
            <a:extLst>
              <a:ext uri="{FF2B5EF4-FFF2-40B4-BE49-F238E27FC236}">
                <a16:creationId xmlns:a16="http://schemas.microsoft.com/office/drawing/2014/main" id="{2FBA0A69-A9A3-999C-0263-F65671BC2E7C}"/>
              </a:ext>
            </a:extLst>
          </p:cNvPr>
          <p:cNvSpPr/>
          <p:nvPr/>
        </p:nvSpPr>
        <p:spPr>
          <a:xfrm>
            <a:off x="2024032" y="4768560"/>
            <a:ext cx="215280" cy="918720"/>
          </a:xfrm>
          <a:prstGeom prst="roundRect">
            <a:avLst>
              <a:gd name="adj" fmla="val 16667"/>
            </a:avLst>
          </a:prstGeom>
          <a:solidFill>
            <a:schemeClr val="accent6"/>
          </a:solidFill>
          <a:ln w="19080">
            <a:noFill/>
          </a:ln>
          <a:effectLst>
            <a:outerShdw blurRad="40000" dist="23000" dir="5400000" rotWithShape="0">
              <a:srgbClr val="000000">
                <a:alpha val="35000"/>
              </a:srgbClr>
            </a:outerShdw>
          </a:effectLst>
        </p:spPr>
        <p:style>
          <a:lnRef idx="1">
            <a:schemeClr val="accent1"/>
          </a:lnRef>
          <a:fillRef idx="3">
            <a:schemeClr val="accent1"/>
          </a:fillRef>
          <a:effectRef idx="2">
            <a:schemeClr val="accent1"/>
          </a:effectRef>
          <a:fontRef idx="minor"/>
        </p:style>
        <p:txBody>
          <a:bodyPr vert="vert270" lIns="90000" tIns="45000" rIns="90000" bIns="45000" anchor="ctr"/>
          <a:lstStyle/>
          <a:p>
            <a:pPr algn="ctr">
              <a:lnSpc>
                <a:spcPct val="100000"/>
              </a:lnSpc>
            </a:pPr>
            <a:r>
              <a:rPr lang="de-DE" sz="1400" b="0" strike="noStrike" spc="-1">
                <a:solidFill>
                  <a:srgbClr val="FFFFFF"/>
                </a:solidFill>
                <a:uFill>
                  <a:solidFill>
                    <a:srgbClr val="FFFFFF"/>
                  </a:solidFill>
                </a:uFill>
                <a:latin typeface="Calibri"/>
              </a:rPr>
              <a:t>SPM staff</a:t>
            </a:r>
            <a:endParaRPr lang="de-DE" sz="1800" b="0" strike="noStrike" spc="-1">
              <a:solidFill>
                <a:srgbClr val="000000"/>
              </a:solidFill>
              <a:uFill>
                <a:solidFill>
                  <a:srgbClr val="FFFFFF"/>
                </a:solidFill>
              </a:uFill>
              <a:latin typeface="Arial"/>
            </a:endParaRPr>
          </a:p>
        </p:txBody>
      </p:sp>
      <p:sp>
        <p:nvSpPr>
          <p:cNvPr id="44" name="CustomShape 42">
            <a:extLst>
              <a:ext uri="{FF2B5EF4-FFF2-40B4-BE49-F238E27FC236}">
                <a16:creationId xmlns:a16="http://schemas.microsoft.com/office/drawing/2014/main" id="{59D8511E-04A0-698F-6571-0FC5F2B15407}"/>
              </a:ext>
            </a:extLst>
          </p:cNvPr>
          <p:cNvSpPr/>
          <p:nvPr/>
        </p:nvSpPr>
        <p:spPr>
          <a:xfrm>
            <a:off x="3372952" y="4755240"/>
            <a:ext cx="215280" cy="918720"/>
          </a:xfrm>
          <a:prstGeom prst="roundRect">
            <a:avLst>
              <a:gd name="adj" fmla="val 16667"/>
            </a:avLst>
          </a:prstGeom>
          <a:solidFill>
            <a:schemeClr val="accent6"/>
          </a:solidFill>
          <a:ln w="19080">
            <a:noFill/>
          </a:ln>
          <a:effectLst>
            <a:outerShdw blurRad="40000" dist="23000" dir="5400000" rotWithShape="0">
              <a:srgbClr val="000000">
                <a:alpha val="35000"/>
              </a:srgbClr>
            </a:outerShdw>
          </a:effectLst>
        </p:spPr>
        <p:style>
          <a:lnRef idx="1">
            <a:schemeClr val="accent1"/>
          </a:lnRef>
          <a:fillRef idx="3">
            <a:schemeClr val="accent1"/>
          </a:fillRef>
          <a:effectRef idx="2">
            <a:schemeClr val="accent1"/>
          </a:effectRef>
          <a:fontRef idx="minor"/>
        </p:style>
        <p:txBody>
          <a:bodyPr vert="vert270" lIns="90000" tIns="45000" rIns="90000" bIns="45000" anchor="ctr"/>
          <a:lstStyle/>
          <a:p>
            <a:pPr algn="ctr">
              <a:lnSpc>
                <a:spcPct val="100000"/>
              </a:lnSpc>
            </a:pPr>
            <a:r>
              <a:rPr lang="de-DE" sz="1400" b="0" strike="noStrike" spc="-1">
                <a:solidFill>
                  <a:srgbClr val="FFFFFF"/>
                </a:solidFill>
                <a:uFill>
                  <a:solidFill>
                    <a:srgbClr val="FFFFFF"/>
                  </a:solidFill>
                </a:uFill>
                <a:latin typeface="Calibri"/>
              </a:rPr>
              <a:t>SLM staff</a:t>
            </a:r>
            <a:endParaRPr lang="de-DE" sz="1800" b="0" strike="noStrike" spc="-1">
              <a:solidFill>
                <a:srgbClr val="000000"/>
              </a:solidFill>
              <a:uFill>
                <a:solidFill>
                  <a:srgbClr val="FFFFFF"/>
                </a:solidFill>
              </a:uFill>
              <a:latin typeface="Arial"/>
            </a:endParaRPr>
          </a:p>
        </p:txBody>
      </p:sp>
      <p:sp>
        <p:nvSpPr>
          <p:cNvPr id="45" name="CustomShape 43">
            <a:extLst>
              <a:ext uri="{FF2B5EF4-FFF2-40B4-BE49-F238E27FC236}">
                <a16:creationId xmlns:a16="http://schemas.microsoft.com/office/drawing/2014/main" id="{6EFE35F7-F04F-1330-7044-6943BB5D2837}"/>
              </a:ext>
            </a:extLst>
          </p:cNvPr>
          <p:cNvSpPr/>
          <p:nvPr/>
        </p:nvSpPr>
        <p:spPr>
          <a:xfrm>
            <a:off x="8657032" y="5549040"/>
            <a:ext cx="1076760" cy="477720"/>
          </a:xfrm>
          <a:prstGeom prst="roundRect">
            <a:avLst>
              <a:gd name="adj" fmla="val 16667"/>
            </a:avLst>
          </a:prstGeom>
          <a:solidFill>
            <a:schemeClr val="accent6"/>
          </a:solidFill>
          <a:ln w="19080">
            <a:noFill/>
          </a:ln>
          <a:effectLst>
            <a:outerShdw blurRad="40000" dist="23000" dir="5400000" rotWithShape="0">
              <a:srgbClr val="000000">
                <a:alpha val="35000"/>
              </a:srgbClr>
            </a:outerShdw>
          </a:effectLst>
        </p:spPr>
        <p:style>
          <a:lnRef idx="1">
            <a:schemeClr val="accent1"/>
          </a:lnRef>
          <a:fillRef idx="3">
            <a:schemeClr val="accent1"/>
          </a:fillRef>
          <a:effectRef idx="2">
            <a:schemeClr val="accent1"/>
          </a:effectRef>
          <a:fontRef idx="minor"/>
        </p:style>
        <p:txBody>
          <a:bodyPr lIns="90000" tIns="45000" rIns="90000" bIns="45000" anchor="ctr"/>
          <a:lstStyle/>
          <a:p>
            <a:pPr algn="ctr">
              <a:lnSpc>
                <a:spcPct val="100000"/>
              </a:lnSpc>
            </a:pPr>
            <a:r>
              <a:rPr lang="de-DE" sz="1400" b="0" strike="noStrike" spc="-1">
                <a:solidFill>
                  <a:srgbClr val="FFFFFF"/>
                </a:solidFill>
                <a:uFill>
                  <a:solidFill>
                    <a:srgbClr val="FFFFFF"/>
                  </a:solidFill>
                </a:uFill>
                <a:latin typeface="Calibri"/>
              </a:rPr>
              <a:t>Process staff</a:t>
            </a:r>
            <a:endParaRPr lang="de-DE" sz="1800" b="0" strike="noStrike" spc="-1">
              <a:solidFill>
                <a:srgbClr val="000000"/>
              </a:solidFill>
              <a:uFill>
                <a:solidFill>
                  <a:srgbClr val="FFFFFF"/>
                </a:solidFill>
              </a:uFill>
              <a:latin typeface="Arial"/>
            </a:endParaRPr>
          </a:p>
        </p:txBody>
      </p:sp>
      <p:sp>
        <p:nvSpPr>
          <p:cNvPr id="46" name="CustomShape 44">
            <a:extLst>
              <a:ext uri="{FF2B5EF4-FFF2-40B4-BE49-F238E27FC236}">
                <a16:creationId xmlns:a16="http://schemas.microsoft.com/office/drawing/2014/main" id="{401BBAF7-810A-FA38-B7C1-A32086FA9564}"/>
              </a:ext>
            </a:extLst>
          </p:cNvPr>
          <p:cNvSpPr/>
          <p:nvPr/>
        </p:nvSpPr>
        <p:spPr>
          <a:xfrm>
            <a:off x="2951392" y="1976400"/>
            <a:ext cx="1342800" cy="256680"/>
          </a:xfrm>
          <a:prstGeom prst="roundRect">
            <a:avLst>
              <a:gd name="adj" fmla="val 16667"/>
            </a:avLst>
          </a:prstGeom>
          <a:solidFill>
            <a:schemeClr val="accent1">
              <a:lumMod val="75000"/>
            </a:schemeClr>
          </a:solidFill>
          <a:ln w="19080">
            <a:noFill/>
          </a:ln>
          <a:effectLst>
            <a:outerShdw blurRad="40000" dist="23000" dir="5400000" rotWithShape="0">
              <a:srgbClr val="000000">
                <a:alpha val="35000"/>
              </a:srgbClr>
            </a:outerShdw>
          </a:effectLst>
        </p:spPr>
        <p:style>
          <a:lnRef idx="1">
            <a:schemeClr val="accent1"/>
          </a:lnRef>
          <a:fillRef idx="3">
            <a:schemeClr val="accent1"/>
          </a:fillRef>
          <a:effectRef idx="2">
            <a:schemeClr val="accent1"/>
          </a:effectRef>
          <a:fontRef idx="minor"/>
        </p:style>
        <p:txBody>
          <a:bodyPr lIns="90000" tIns="45000" rIns="90000" bIns="45000" anchor="ctr"/>
          <a:lstStyle/>
          <a:p>
            <a:pPr algn="ctr">
              <a:lnSpc>
                <a:spcPct val="100000"/>
              </a:lnSpc>
            </a:pPr>
            <a:r>
              <a:rPr lang="de-DE" sz="1400" b="0" strike="noStrike" spc="-1">
                <a:solidFill>
                  <a:srgbClr val="FFFFFF"/>
                </a:solidFill>
                <a:uFill>
                  <a:solidFill>
                    <a:srgbClr val="FFFFFF"/>
                  </a:solidFill>
                </a:uFill>
                <a:latin typeface="Calibri"/>
              </a:rPr>
              <a:t>SMS manager</a:t>
            </a:r>
            <a:endParaRPr lang="de-DE" sz="1800" b="0" strike="noStrike" spc="-1">
              <a:solidFill>
                <a:srgbClr val="000000"/>
              </a:solidFill>
              <a:uFill>
                <a:solidFill>
                  <a:srgbClr val="FFFFFF"/>
                </a:solidFill>
              </a:uFill>
              <a:latin typeface="Arial"/>
            </a:endParaRPr>
          </a:p>
        </p:txBody>
      </p:sp>
    </p:spTree>
    <p:extLst>
      <p:ext uri="{BB962C8B-B14F-4D97-AF65-F5344CB8AC3E}">
        <p14:creationId xmlns:p14="http://schemas.microsoft.com/office/powerpoint/2010/main" val="1889960268"/>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5775274-B445-0C4E-A8B7-9DFF5E47303F}"/>
              </a:ext>
            </a:extLst>
          </p:cNvPr>
          <p:cNvSpPr>
            <a:spLocks noGrp="1"/>
          </p:cNvSpPr>
          <p:nvPr>
            <p:ph type="title"/>
          </p:nvPr>
        </p:nvSpPr>
        <p:spPr/>
        <p:txBody>
          <a:bodyPr/>
          <a:lstStyle/>
          <a:p>
            <a:r>
              <a:rPr lang="en-US" sz="3200" b="0" strike="noStrike" spc="-1" dirty="0">
                <a:solidFill>
                  <a:srgbClr val="205595"/>
                </a:solidFill>
                <a:uFill>
                  <a:solidFill>
                    <a:srgbClr val="FFFFFF"/>
                  </a:solidFill>
                </a:uFill>
                <a:latin typeface="Calibri"/>
              </a:rPr>
              <a:t>The FitSM role model: Generic and specific roles</a:t>
            </a:r>
            <a:endParaRPr lang="de-DE" dirty="0"/>
          </a:p>
        </p:txBody>
      </p:sp>
      <p:sp>
        <p:nvSpPr>
          <p:cNvPr id="4" name="Foliennummernplatzhalter 3">
            <a:extLst>
              <a:ext uri="{FF2B5EF4-FFF2-40B4-BE49-F238E27FC236}">
                <a16:creationId xmlns:a16="http://schemas.microsoft.com/office/drawing/2014/main" id="{CF709A4F-1AE5-B1C9-6D52-B1DFA2FE8D1C}"/>
              </a:ext>
            </a:extLst>
          </p:cNvPr>
          <p:cNvSpPr>
            <a:spLocks noGrp="1"/>
          </p:cNvSpPr>
          <p:nvPr>
            <p:ph type="sldNum" sz="quarter" idx="12"/>
          </p:nvPr>
        </p:nvSpPr>
        <p:spPr/>
        <p:txBody>
          <a:bodyPr/>
          <a:lstStyle/>
          <a:p>
            <a:fld id="{43507AEB-23B8-F142-83A3-458C56B10093}" type="slidenum">
              <a:rPr lang="en-US" smtClean="0"/>
              <a:t>75</a:t>
            </a:fld>
            <a:endParaRPr lang="en-US"/>
          </a:p>
        </p:txBody>
      </p:sp>
      <p:graphicFrame>
        <p:nvGraphicFramePr>
          <p:cNvPr id="5" name="Table 2">
            <a:extLst>
              <a:ext uri="{FF2B5EF4-FFF2-40B4-BE49-F238E27FC236}">
                <a16:creationId xmlns:a16="http://schemas.microsoft.com/office/drawing/2014/main" id="{D75BC721-1A61-4E1F-804B-E7259B62D727}"/>
              </a:ext>
            </a:extLst>
          </p:cNvPr>
          <p:cNvGraphicFramePr/>
          <p:nvPr>
            <p:extLst>
              <p:ext uri="{D42A27DB-BD31-4B8C-83A1-F6EECF244321}">
                <p14:modId xmlns:p14="http://schemas.microsoft.com/office/powerpoint/2010/main" val="859173640"/>
              </p:ext>
            </p:extLst>
          </p:nvPr>
        </p:nvGraphicFramePr>
        <p:xfrm>
          <a:off x="1930760" y="1920240"/>
          <a:ext cx="8229240" cy="3017520"/>
        </p:xfrm>
        <a:graphic>
          <a:graphicData uri="http://schemas.openxmlformats.org/drawingml/2006/table">
            <a:tbl>
              <a:tblPr/>
              <a:tblGrid>
                <a:gridCol w="1299240">
                  <a:extLst>
                    <a:ext uri="{9D8B030D-6E8A-4147-A177-3AD203B41FA5}">
                      <a16:colId xmlns:a16="http://schemas.microsoft.com/office/drawing/2014/main" val="20000"/>
                    </a:ext>
                  </a:extLst>
                </a:gridCol>
                <a:gridCol w="3300120">
                  <a:extLst>
                    <a:ext uri="{9D8B030D-6E8A-4147-A177-3AD203B41FA5}">
                      <a16:colId xmlns:a16="http://schemas.microsoft.com/office/drawing/2014/main" val="20001"/>
                    </a:ext>
                  </a:extLst>
                </a:gridCol>
                <a:gridCol w="1814760">
                  <a:extLst>
                    <a:ext uri="{9D8B030D-6E8A-4147-A177-3AD203B41FA5}">
                      <a16:colId xmlns:a16="http://schemas.microsoft.com/office/drawing/2014/main" val="20002"/>
                    </a:ext>
                  </a:extLst>
                </a:gridCol>
                <a:gridCol w="1815120">
                  <a:extLst>
                    <a:ext uri="{9D8B030D-6E8A-4147-A177-3AD203B41FA5}">
                      <a16:colId xmlns:a16="http://schemas.microsoft.com/office/drawing/2014/main" val="20003"/>
                    </a:ext>
                  </a:extLst>
                </a:gridCol>
              </a:tblGrid>
              <a:tr h="546120">
                <a:tc>
                  <a:txBody>
                    <a:bodyPr/>
                    <a:lstStyle/>
                    <a:p>
                      <a:endParaRPr lang="de-DE" dirty="0"/>
                    </a:p>
                  </a:txBody>
                  <a:tcPr>
                    <a:lnL w="12240">
                      <a:solidFill>
                        <a:srgbClr val="FFFFFF"/>
                      </a:solidFill>
                    </a:lnL>
                    <a:lnR w="12240">
                      <a:solidFill>
                        <a:srgbClr val="FFFFFF"/>
                      </a:solidFill>
                    </a:lnR>
                    <a:lnT w="12240">
                      <a:solidFill>
                        <a:srgbClr val="FFFFFF"/>
                      </a:solidFill>
                    </a:lnT>
                    <a:lnB w="38160">
                      <a:solidFill>
                        <a:srgbClr val="FFFFFF"/>
                      </a:solidFill>
                    </a:lnB>
                    <a:solidFill>
                      <a:srgbClr val="4F81BD"/>
                    </a:solidFill>
                  </a:tcPr>
                </a:tc>
                <a:tc>
                  <a:txBody>
                    <a:bodyPr/>
                    <a:lstStyle/>
                    <a:p>
                      <a:pPr>
                        <a:lnSpc>
                          <a:spcPct val="100000"/>
                        </a:lnSpc>
                      </a:pPr>
                      <a:r>
                        <a:rPr lang="de-DE" sz="1800" b="1" strike="noStrike" spc="-1">
                          <a:solidFill>
                            <a:srgbClr val="FFFFFF"/>
                          </a:solidFill>
                          <a:uFill>
                            <a:solidFill>
                              <a:srgbClr val="FFFFFF"/>
                            </a:solidFill>
                          </a:uFill>
                          <a:latin typeface="Calibri"/>
                        </a:rPr>
                        <a:t>Description</a:t>
                      </a:r>
                      <a:endParaRPr lang="de-DE" sz="1800" b="0" strike="noStrike" spc="-1">
                        <a:solidFill>
                          <a:srgbClr val="000000"/>
                        </a:solidFill>
                        <a:uFill>
                          <a:solidFill>
                            <a:srgbClr val="FFFFFF"/>
                          </a:solidFill>
                        </a:uFill>
                        <a:latin typeface="Arial"/>
                      </a:endParaRPr>
                    </a:p>
                  </a:txBody>
                  <a:tcPr>
                    <a:lnL w="12240">
                      <a:solidFill>
                        <a:srgbClr val="FFFFFF"/>
                      </a:solidFill>
                    </a:lnL>
                    <a:lnR w="12240">
                      <a:solidFill>
                        <a:srgbClr val="FFFFFF"/>
                      </a:solidFill>
                    </a:lnR>
                    <a:lnT w="12240">
                      <a:solidFill>
                        <a:srgbClr val="FFFFFF"/>
                      </a:solidFill>
                    </a:lnT>
                    <a:lnB w="38160">
                      <a:solidFill>
                        <a:srgbClr val="FFFFFF"/>
                      </a:solidFill>
                    </a:lnB>
                    <a:solidFill>
                      <a:srgbClr val="4F81BD"/>
                    </a:solidFill>
                  </a:tcPr>
                </a:tc>
                <a:tc>
                  <a:txBody>
                    <a:bodyPr/>
                    <a:lstStyle/>
                    <a:p>
                      <a:pPr>
                        <a:lnSpc>
                          <a:spcPct val="100000"/>
                        </a:lnSpc>
                      </a:pPr>
                      <a:r>
                        <a:rPr lang="de-DE" sz="1800" b="1" strike="noStrike" spc="-1">
                          <a:solidFill>
                            <a:srgbClr val="FFFFFF"/>
                          </a:solidFill>
                          <a:uFill>
                            <a:solidFill>
                              <a:srgbClr val="FFFFFF"/>
                            </a:solidFill>
                          </a:uFill>
                          <a:latin typeface="Calibri"/>
                        </a:rPr>
                        <a:t>ITSM example</a:t>
                      </a:r>
                      <a:endParaRPr lang="de-DE" sz="1800" b="0" strike="noStrike" spc="-1">
                        <a:solidFill>
                          <a:srgbClr val="000000"/>
                        </a:solidFill>
                        <a:uFill>
                          <a:solidFill>
                            <a:srgbClr val="FFFFFF"/>
                          </a:solidFill>
                        </a:uFill>
                        <a:latin typeface="Arial"/>
                      </a:endParaRPr>
                    </a:p>
                  </a:txBody>
                  <a:tcPr>
                    <a:lnL w="12240">
                      <a:solidFill>
                        <a:srgbClr val="FFFFFF"/>
                      </a:solidFill>
                    </a:lnL>
                    <a:lnR w="12240">
                      <a:solidFill>
                        <a:srgbClr val="FFFFFF"/>
                      </a:solidFill>
                    </a:lnR>
                    <a:lnT w="12240">
                      <a:solidFill>
                        <a:srgbClr val="FFFFFF"/>
                      </a:solidFill>
                    </a:lnT>
                    <a:lnB w="38160">
                      <a:solidFill>
                        <a:srgbClr val="FFFFFF"/>
                      </a:solidFill>
                    </a:lnB>
                    <a:solidFill>
                      <a:srgbClr val="4F81BD"/>
                    </a:solidFill>
                  </a:tcPr>
                </a:tc>
                <a:tc>
                  <a:txBody>
                    <a:bodyPr/>
                    <a:lstStyle/>
                    <a:p>
                      <a:pPr>
                        <a:lnSpc>
                          <a:spcPct val="100000"/>
                        </a:lnSpc>
                      </a:pPr>
                      <a:r>
                        <a:rPr lang="de-DE" sz="1800" b="1" strike="noStrike" spc="-1">
                          <a:solidFill>
                            <a:srgbClr val="FFFFFF"/>
                          </a:solidFill>
                          <a:uFill>
                            <a:solidFill>
                              <a:srgbClr val="FFFFFF"/>
                            </a:solidFill>
                          </a:uFill>
                          <a:latin typeface="Calibri"/>
                        </a:rPr>
                        <a:t>Non-ITSM example</a:t>
                      </a:r>
                      <a:endParaRPr lang="de-DE" sz="1800" b="0" strike="noStrike" spc="-1">
                        <a:solidFill>
                          <a:srgbClr val="000000"/>
                        </a:solidFill>
                        <a:uFill>
                          <a:solidFill>
                            <a:srgbClr val="FFFFFF"/>
                          </a:solidFill>
                        </a:uFill>
                        <a:latin typeface="Arial"/>
                      </a:endParaRPr>
                    </a:p>
                  </a:txBody>
                  <a:tcPr>
                    <a:lnL w="12240">
                      <a:solidFill>
                        <a:srgbClr val="FFFFFF"/>
                      </a:solidFill>
                    </a:lnL>
                    <a:lnR w="12240">
                      <a:solidFill>
                        <a:srgbClr val="FFFFFF"/>
                      </a:solidFill>
                    </a:lnR>
                    <a:lnT w="12240">
                      <a:solidFill>
                        <a:srgbClr val="FFFFFF"/>
                      </a:solidFill>
                    </a:lnT>
                    <a:lnB w="38160">
                      <a:solidFill>
                        <a:srgbClr val="FFFFFF"/>
                      </a:solidFill>
                    </a:lnB>
                    <a:solidFill>
                      <a:srgbClr val="4F81BD"/>
                    </a:solidFill>
                  </a:tcPr>
                </a:tc>
                <a:extLst>
                  <a:ext uri="{0D108BD9-81ED-4DB2-BD59-A6C34878D82A}">
                    <a16:rowId xmlns:a16="http://schemas.microsoft.com/office/drawing/2014/main" val="10000"/>
                  </a:ext>
                </a:extLst>
              </a:tr>
              <a:tr h="695520">
                <a:tc>
                  <a:txBody>
                    <a:bodyPr/>
                    <a:lstStyle/>
                    <a:p>
                      <a:pPr>
                        <a:lnSpc>
                          <a:spcPct val="100000"/>
                        </a:lnSpc>
                      </a:pPr>
                      <a:r>
                        <a:rPr lang="de-DE" sz="1600" b="1" strike="noStrike" spc="-1">
                          <a:solidFill>
                            <a:srgbClr val="000000"/>
                          </a:solidFill>
                          <a:uFill>
                            <a:solidFill>
                              <a:srgbClr val="FFFFFF"/>
                            </a:solidFill>
                          </a:uFill>
                          <a:latin typeface="Calibri"/>
                        </a:rPr>
                        <a:t>Generic role</a:t>
                      </a:r>
                      <a:endParaRPr lang="de-DE" sz="1800" b="0" strike="noStrike" spc="-1">
                        <a:solidFill>
                          <a:srgbClr val="000000"/>
                        </a:solidFill>
                        <a:uFill>
                          <a:solidFill>
                            <a:srgbClr val="FFFFFF"/>
                          </a:solidFill>
                        </a:uFill>
                        <a:latin typeface="Arial"/>
                      </a:endParaRPr>
                    </a:p>
                  </a:txBody>
                  <a:tcPr>
                    <a:lnL w="12240">
                      <a:solidFill>
                        <a:srgbClr val="FFFFFF"/>
                      </a:solidFill>
                    </a:lnL>
                    <a:lnR w="12240">
                      <a:solidFill>
                        <a:srgbClr val="FFFFFF"/>
                      </a:solidFill>
                    </a:lnR>
                    <a:lnT w="38160" cap="flat" cmpd="sng" algn="ctr">
                      <a:solidFill>
                        <a:srgbClr val="FFFFFF"/>
                      </a:solidFill>
                      <a:prstDash val="solid"/>
                      <a:round/>
                      <a:headEnd type="none" w="med" len="med"/>
                      <a:tailEnd type="none" w="med" len="med"/>
                    </a:lnT>
                    <a:lnB w="12240">
                      <a:solidFill>
                        <a:srgbClr val="FFFFFF"/>
                      </a:solidFill>
                    </a:lnB>
                    <a:solidFill>
                      <a:srgbClr val="D0D8E7"/>
                    </a:solidFill>
                  </a:tcPr>
                </a:tc>
                <a:tc>
                  <a:txBody>
                    <a:bodyPr/>
                    <a:lstStyle/>
                    <a:p>
                      <a:pPr>
                        <a:lnSpc>
                          <a:spcPct val="100000"/>
                        </a:lnSpc>
                      </a:pPr>
                      <a:r>
                        <a:rPr lang="de-DE" sz="1600" b="0" strike="noStrike" spc="-1">
                          <a:solidFill>
                            <a:srgbClr val="000000"/>
                          </a:solidFill>
                          <a:uFill>
                            <a:solidFill>
                              <a:srgbClr val="FFFFFF"/>
                            </a:solidFill>
                          </a:uFill>
                          <a:latin typeface="Calibri"/>
                        </a:rPr>
                        <a:t>A conceptual class of role which is instantiated in a specific context to create a specific role</a:t>
                      </a:r>
                      <a:endParaRPr lang="de-DE" sz="1800" b="0" strike="noStrike" spc="-1">
                        <a:solidFill>
                          <a:srgbClr val="000000"/>
                        </a:solidFill>
                        <a:uFill>
                          <a:solidFill>
                            <a:srgbClr val="FFFFFF"/>
                          </a:solidFill>
                        </a:uFill>
                        <a:latin typeface="Arial"/>
                      </a:endParaRPr>
                    </a:p>
                  </a:txBody>
                  <a:tcPr>
                    <a:lnL w="12240">
                      <a:solidFill>
                        <a:srgbClr val="FFFFFF"/>
                      </a:solidFill>
                    </a:lnL>
                    <a:lnR w="12240">
                      <a:solidFill>
                        <a:srgbClr val="FFFFFF"/>
                      </a:solidFill>
                    </a:lnR>
                    <a:lnT w="38160" cap="flat" cmpd="sng" algn="ctr">
                      <a:solidFill>
                        <a:srgbClr val="FFFFFF"/>
                      </a:solidFill>
                      <a:prstDash val="solid"/>
                      <a:round/>
                      <a:headEnd type="none" w="med" len="med"/>
                      <a:tailEnd type="none" w="med" len="med"/>
                    </a:lnT>
                    <a:lnB w="12240">
                      <a:solidFill>
                        <a:srgbClr val="FFFFFF"/>
                      </a:solidFill>
                    </a:lnB>
                    <a:solidFill>
                      <a:srgbClr val="D0D8E7"/>
                    </a:solidFill>
                  </a:tcPr>
                </a:tc>
                <a:tc>
                  <a:txBody>
                    <a:bodyPr/>
                    <a:lstStyle/>
                    <a:p>
                      <a:pPr>
                        <a:lnSpc>
                          <a:spcPct val="100000"/>
                        </a:lnSpc>
                      </a:pPr>
                      <a:r>
                        <a:rPr lang="de-DE" sz="1600" b="0" strike="noStrike" spc="-1">
                          <a:solidFill>
                            <a:srgbClr val="000000"/>
                          </a:solidFill>
                          <a:uFill>
                            <a:solidFill>
                              <a:srgbClr val="FFFFFF"/>
                            </a:solidFill>
                          </a:uFill>
                          <a:latin typeface="Calibri"/>
                        </a:rPr>
                        <a:t>Process manager</a:t>
                      </a:r>
                      <a:endParaRPr lang="de-DE" sz="1800" b="0" strike="noStrike" spc="-1">
                        <a:solidFill>
                          <a:srgbClr val="000000"/>
                        </a:solidFill>
                        <a:uFill>
                          <a:solidFill>
                            <a:srgbClr val="FFFFFF"/>
                          </a:solidFill>
                        </a:uFill>
                        <a:latin typeface="Arial"/>
                      </a:endParaRPr>
                    </a:p>
                  </a:txBody>
                  <a:tcPr>
                    <a:lnL w="12240">
                      <a:solidFill>
                        <a:srgbClr val="FFFFFF"/>
                      </a:solidFill>
                    </a:lnL>
                    <a:lnR w="12240">
                      <a:solidFill>
                        <a:srgbClr val="FFFFFF"/>
                      </a:solidFill>
                    </a:lnR>
                    <a:lnT w="38160" cap="flat" cmpd="sng" algn="ctr">
                      <a:solidFill>
                        <a:srgbClr val="FFFFFF"/>
                      </a:solidFill>
                      <a:prstDash val="solid"/>
                      <a:round/>
                      <a:headEnd type="none" w="med" len="med"/>
                      <a:tailEnd type="none" w="med" len="med"/>
                    </a:lnT>
                    <a:lnB w="12240">
                      <a:solidFill>
                        <a:srgbClr val="FFFFFF"/>
                      </a:solidFill>
                    </a:lnB>
                    <a:solidFill>
                      <a:srgbClr val="D0D8E7"/>
                    </a:solidFill>
                  </a:tcPr>
                </a:tc>
                <a:tc>
                  <a:txBody>
                    <a:bodyPr/>
                    <a:lstStyle/>
                    <a:p>
                      <a:pPr>
                        <a:lnSpc>
                          <a:spcPct val="100000"/>
                        </a:lnSpc>
                      </a:pPr>
                      <a:r>
                        <a:rPr lang="de-DE" sz="1600" b="0" strike="noStrike" spc="-1">
                          <a:solidFill>
                            <a:srgbClr val="000000"/>
                          </a:solidFill>
                          <a:uFill>
                            <a:solidFill>
                              <a:srgbClr val="FFFFFF"/>
                            </a:solidFill>
                          </a:uFill>
                          <a:latin typeface="Calibri"/>
                        </a:rPr>
                        <a:t>Flight captain</a:t>
                      </a:r>
                      <a:endParaRPr lang="de-DE" sz="1800" b="0" strike="noStrike" spc="-1">
                        <a:solidFill>
                          <a:srgbClr val="000000"/>
                        </a:solidFill>
                        <a:uFill>
                          <a:solidFill>
                            <a:srgbClr val="FFFFFF"/>
                          </a:solidFill>
                        </a:uFill>
                        <a:latin typeface="Arial"/>
                      </a:endParaRPr>
                    </a:p>
                  </a:txBody>
                  <a:tcPr>
                    <a:lnL w="12240">
                      <a:solidFill>
                        <a:srgbClr val="FFFFFF"/>
                      </a:solidFill>
                    </a:lnL>
                    <a:lnR w="12240">
                      <a:solidFill>
                        <a:srgbClr val="FFFFFF"/>
                      </a:solidFill>
                    </a:lnR>
                    <a:lnT w="38160" cap="flat" cmpd="sng" algn="ctr">
                      <a:solidFill>
                        <a:srgbClr val="FFFFFF"/>
                      </a:solidFill>
                      <a:prstDash val="solid"/>
                      <a:round/>
                      <a:headEnd type="none" w="med" len="med"/>
                      <a:tailEnd type="none" w="med" len="med"/>
                    </a:lnT>
                    <a:lnB w="12240">
                      <a:solidFill>
                        <a:srgbClr val="FFFFFF"/>
                      </a:solidFill>
                    </a:lnB>
                    <a:solidFill>
                      <a:srgbClr val="D0D8E7"/>
                    </a:solidFill>
                  </a:tcPr>
                </a:tc>
                <a:extLst>
                  <a:ext uri="{0D108BD9-81ED-4DB2-BD59-A6C34878D82A}">
                    <a16:rowId xmlns:a16="http://schemas.microsoft.com/office/drawing/2014/main" val="10001"/>
                  </a:ext>
                </a:extLst>
              </a:tr>
              <a:tr h="1299240">
                <a:tc>
                  <a:txBody>
                    <a:bodyPr/>
                    <a:lstStyle/>
                    <a:p>
                      <a:pPr>
                        <a:lnSpc>
                          <a:spcPct val="100000"/>
                        </a:lnSpc>
                      </a:pPr>
                      <a:r>
                        <a:rPr lang="de-DE" sz="1600" b="1" strike="noStrike" spc="-1">
                          <a:solidFill>
                            <a:srgbClr val="000000"/>
                          </a:solidFill>
                          <a:uFill>
                            <a:solidFill>
                              <a:srgbClr val="FFFFFF"/>
                            </a:solidFill>
                          </a:uFill>
                          <a:latin typeface="Calibri"/>
                        </a:rPr>
                        <a:t>Specific role</a:t>
                      </a:r>
                      <a:endParaRPr lang="de-DE" sz="1800" b="0" strike="noStrike" spc="-1">
                        <a:solidFill>
                          <a:srgbClr val="000000"/>
                        </a:solidFill>
                        <a:uFill>
                          <a:solidFill>
                            <a:srgbClr val="FFFFFF"/>
                          </a:solidFill>
                        </a:uFill>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E9ECF3"/>
                    </a:solidFill>
                  </a:tcPr>
                </a:tc>
                <a:tc>
                  <a:txBody>
                    <a:bodyPr/>
                    <a:lstStyle/>
                    <a:p>
                      <a:pPr>
                        <a:lnSpc>
                          <a:spcPct val="100000"/>
                        </a:lnSpc>
                      </a:pPr>
                      <a:r>
                        <a:rPr lang="de-DE" sz="1600" b="0" strike="noStrike" spc="-1">
                          <a:solidFill>
                            <a:srgbClr val="000000"/>
                          </a:solidFill>
                          <a:uFill>
                            <a:solidFill>
                              <a:srgbClr val="FFFFFF"/>
                            </a:solidFill>
                          </a:uFill>
                          <a:latin typeface="Calibri"/>
                        </a:rPr>
                        <a:t>A concrete role which can be assigned to a person or group in order to give this person or group the responsibility for something</a:t>
                      </a:r>
                      <a:endParaRPr lang="de-DE" sz="1800" b="0" strike="noStrike" spc="-1">
                        <a:solidFill>
                          <a:srgbClr val="000000"/>
                        </a:solidFill>
                        <a:uFill>
                          <a:solidFill>
                            <a:srgbClr val="FFFFFF"/>
                          </a:solidFill>
                        </a:uFill>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E9ECF3"/>
                    </a:solidFill>
                  </a:tcPr>
                </a:tc>
                <a:tc>
                  <a:txBody>
                    <a:bodyPr/>
                    <a:lstStyle/>
                    <a:p>
                      <a:pPr>
                        <a:lnSpc>
                          <a:spcPct val="100000"/>
                        </a:lnSpc>
                      </a:pPr>
                      <a:r>
                        <a:rPr lang="de-DE" sz="1600" b="0" strike="noStrike" spc="-1">
                          <a:solidFill>
                            <a:srgbClr val="000000"/>
                          </a:solidFill>
                          <a:uFill>
                            <a:solidFill>
                              <a:srgbClr val="FFFFFF"/>
                            </a:solidFill>
                          </a:uFill>
                          <a:latin typeface="Calibri"/>
                        </a:rPr>
                        <a:t>Process manager for the incident and service request management process of an IT service provider</a:t>
                      </a:r>
                      <a:endParaRPr lang="de-DE" sz="1800" b="0" strike="noStrike" spc="-1">
                        <a:solidFill>
                          <a:srgbClr val="000000"/>
                        </a:solidFill>
                        <a:uFill>
                          <a:solidFill>
                            <a:srgbClr val="FFFFFF"/>
                          </a:solidFill>
                        </a:uFill>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E9ECF3"/>
                    </a:solidFill>
                  </a:tcPr>
                </a:tc>
                <a:tc>
                  <a:txBody>
                    <a:bodyPr/>
                    <a:lstStyle/>
                    <a:p>
                      <a:pPr>
                        <a:lnSpc>
                          <a:spcPct val="100000"/>
                        </a:lnSpc>
                      </a:pPr>
                      <a:r>
                        <a:rPr lang="de-DE" sz="1600" b="0" strike="noStrike" spc="-1" dirty="0">
                          <a:solidFill>
                            <a:srgbClr val="000000"/>
                          </a:solidFill>
                          <a:uFill>
                            <a:solidFill>
                              <a:srgbClr val="FFFFFF"/>
                            </a:solidFill>
                          </a:uFill>
                          <a:latin typeface="Calibri"/>
                        </a:rPr>
                        <a:t>Flight </a:t>
                      </a:r>
                      <a:r>
                        <a:rPr lang="de-DE" sz="1600" b="0" strike="noStrike" spc="-1" dirty="0" err="1">
                          <a:solidFill>
                            <a:srgbClr val="000000"/>
                          </a:solidFill>
                          <a:uFill>
                            <a:solidFill>
                              <a:srgbClr val="FFFFFF"/>
                            </a:solidFill>
                          </a:uFill>
                          <a:latin typeface="Calibri"/>
                        </a:rPr>
                        <a:t>captain</a:t>
                      </a:r>
                      <a:r>
                        <a:rPr lang="de-DE" sz="1600" b="0" strike="noStrike" spc="-1" dirty="0">
                          <a:solidFill>
                            <a:srgbClr val="000000"/>
                          </a:solidFill>
                          <a:uFill>
                            <a:solidFill>
                              <a:srgbClr val="FFFFFF"/>
                            </a:solidFill>
                          </a:uFill>
                          <a:latin typeface="Calibri"/>
                        </a:rPr>
                        <a:t> </a:t>
                      </a:r>
                      <a:r>
                        <a:rPr lang="de-DE" sz="1600" b="0" strike="noStrike" spc="-1" dirty="0" err="1">
                          <a:solidFill>
                            <a:srgbClr val="000000"/>
                          </a:solidFill>
                          <a:uFill>
                            <a:solidFill>
                              <a:srgbClr val="FFFFFF"/>
                            </a:solidFill>
                          </a:uFill>
                          <a:latin typeface="Calibri"/>
                        </a:rPr>
                        <a:t>for</a:t>
                      </a:r>
                      <a:r>
                        <a:rPr lang="de-DE" sz="1600" b="0" strike="noStrike" spc="-1" dirty="0">
                          <a:solidFill>
                            <a:srgbClr val="000000"/>
                          </a:solidFill>
                          <a:uFill>
                            <a:solidFill>
                              <a:srgbClr val="FFFFFF"/>
                            </a:solidFill>
                          </a:uFill>
                          <a:latin typeface="Calibri"/>
                        </a:rPr>
                        <a:t> </a:t>
                      </a:r>
                      <a:r>
                        <a:rPr lang="de-DE" sz="1600" b="0" strike="noStrike" spc="-1" dirty="0" err="1">
                          <a:solidFill>
                            <a:srgbClr val="000000"/>
                          </a:solidFill>
                          <a:uFill>
                            <a:solidFill>
                              <a:srgbClr val="FFFFFF"/>
                            </a:solidFill>
                          </a:uFill>
                          <a:latin typeface="Calibri"/>
                        </a:rPr>
                        <a:t>flight</a:t>
                      </a:r>
                      <a:r>
                        <a:rPr lang="de-DE" sz="1600" b="0" strike="noStrike" spc="-1" dirty="0">
                          <a:solidFill>
                            <a:srgbClr val="000000"/>
                          </a:solidFill>
                          <a:uFill>
                            <a:solidFill>
                              <a:srgbClr val="FFFFFF"/>
                            </a:solidFill>
                          </a:uFill>
                          <a:latin typeface="Calibri"/>
                        </a:rPr>
                        <a:t> XX123 </a:t>
                      </a:r>
                      <a:r>
                        <a:rPr lang="de-DE" sz="1600" b="0" strike="noStrike" spc="-1" dirty="0" err="1">
                          <a:solidFill>
                            <a:srgbClr val="000000"/>
                          </a:solidFill>
                          <a:uFill>
                            <a:solidFill>
                              <a:srgbClr val="FFFFFF"/>
                            </a:solidFill>
                          </a:uFill>
                          <a:latin typeface="Calibri"/>
                        </a:rPr>
                        <a:t>from</a:t>
                      </a:r>
                      <a:r>
                        <a:rPr lang="de-DE" sz="1600" b="0" strike="noStrike" spc="-1" dirty="0">
                          <a:solidFill>
                            <a:srgbClr val="000000"/>
                          </a:solidFill>
                          <a:uFill>
                            <a:solidFill>
                              <a:srgbClr val="FFFFFF"/>
                            </a:solidFill>
                          </a:uFill>
                          <a:latin typeface="Calibri"/>
                        </a:rPr>
                        <a:t> Munich </a:t>
                      </a:r>
                      <a:r>
                        <a:rPr lang="de-DE" sz="1600" b="0" strike="noStrike" spc="-1" dirty="0" err="1">
                          <a:solidFill>
                            <a:srgbClr val="000000"/>
                          </a:solidFill>
                          <a:uFill>
                            <a:solidFill>
                              <a:srgbClr val="FFFFFF"/>
                            </a:solidFill>
                          </a:uFill>
                          <a:latin typeface="Calibri"/>
                        </a:rPr>
                        <a:t>to</a:t>
                      </a:r>
                      <a:r>
                        <a:rPr lang="de-DE" sz="1600" b="0" strike="noStrike" spc="-1" dirty="0">
                          <a:solidFill>
                            <a:srgbClr val="000000"/>
                          </a:solidFill>
                          <a:uFill>
                            <a:solidFill>
                              <a:srgbClr val="FFFFFF"/>
                            </a:solidFill>
                          </a:uFill>
                          <a:latin typeface="Calibri"/>
                        </a:rPr>
                        <a:t> </a:t>
                      </a:r>
                      <a:r>
                        <a:rPr lang="de-DE" sz="1600" b="0" strike="noStrike" spc="-1" dirty="0" err="1">
                          <a:solidFill>
                            <a:srgbClr val="000000"/>
                          </a:solidFill>
                          <a:uFill>
                            <a:solidFill>
                              <a:srgbClr val="FFFFFF"/>
                            </a:solidFill>
                          </a:uFill>
                          <a:latin typeface="Calibri"/>
                        </a:rPr>
                        <a:t>Brussels</a:t>
                      </a:r>
                      <a:endParaRPr lang="de-DE" sz="1800" b="0" strike="noStrike" spc="-1" dirty="0">
                        <a:solidFill>
                          <a:srgbClr val="000000"/>
                        </a:solidFill>
                        <a:uFill>
                          <a:solidFill>
                            <a:srgbClr val="FFFFFF"/>
                          </a:solidFill>
                        </a:uFill>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E9ECF3"/>
                    </a:solidFill>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2401228611"/>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5775274-B445-0C4E-A8B7-9DFF5E47303F}"/>
              </a:ext>
            </a:extLst>
          </p:cNvPr>
          <p:cNvSpPr>
            <a:spLocks noGrp="1"/>
          </p:cNvSpPr>
          <p:nvPr>
            <p:ph type="title"/>
          </p:nvPr>
        </p:nvSpPr>
        <p:spPr/>
        <p:txBody>
          <a:bodyPr/>
          <a:lstStyle/>
          <a:p>
            <a:r>
              <a:rPr lang="en-US" sz="3200" b="0" strike="noStrike" spc="-1" dirty="0">
                <a:solidFill>
                  <a:srgbClr val="205595"/>
                </a:solidFill>
                <a:uFill>
                  <a:solidFill>
                    <a:srgbClr val="FFFFFF"/>
                  </a:solidFill>
                </a:uFill>
                <a:latin typeface="Calibri"/>
              </a:rPr>
              <a:t>Generic roles </a:t>
            </a:r>
            <a:r>
              <a:rPr lang="en-US" sz="2000" b="0" strike="noStrike" spc="-1" dirty="0">
                <a:solidFill>
                  <a:schemeClr val="bg1">
                    <a:lumMod val="50000"/>
                  </a:schemeClr>
                </a:solidFill>
                <a:uFill>
                  <a:solidFill>
                    <a:srgbClr val="FFFFFF"/>
                  </a:solidFill>
                </a:uFill>
                <a:latin typeface="Calibri"/>
              </a:rPr>
              <a:t>according to </a:t>
            </a:r>
            <a:r>
              <a:rPr lang="en-US" sz="2000" b="1" strike="noStrike" spc="-1" dirty="0">
                <a:solidFill>
                  <a:schemeClr val="bg1">
                    <a:lumMod val="50000"/>
                  </a:schemeClr>
                </a:solidFill>
                <a:uFill>
                  <a:solidFill>
                    <a:srgbClr val="FFFFFF"/>
                  </a:solidFill>
                </a:uFill>
                <a:latin typeface="Calibri"/>
              </a:rPr>
              <a:t>FitSM-3</a:t>
            </a:r>
            <a:endParaRPr lang="de-DE" b="1" dirty="0">
              <a:solidFill>
                <a:schemeClr val="bg1">
                  <a:lumMod val="50000"/>
                </a:schemeClr>
              </a:solidFill>
            </a:endParaRPr>
          </a:p>
        </p:txBody>
      </p:sp>
      <p:sp>
        <p:nvSpPr>
          <p:cNvPr id="3" name="Inhaltsplatzhalter 2">
            <a:extLst>
              <a:ext uri="{FF2B5EF4-FFF2-40B4-BE49-F238E27FC236}">
                <a16:creationId xmlns:a16="http://schemas.microsoft.com/office/drawing/2014/main" id="{C1AEA9B0-A994-7C08-B0BC-CD1AAB1766D6}"/>
              </a:ext>
            </a:extLst>
          </p:cNvPr>
          <p:cNvSpPr>
            <a:spLocks noGrp="1"/>
          </p:cNvSpPr>
          <p:nvPr>
            <p:ph idx="1"/>
          </p:nvPr>
        </p:nvSpPr>
        <p:spPr/>
        <p:txBody>
          <a:bodyPr>
            <a:normAutofit/>
          </a:bodyPr>
          <a:lstStyle/>
          <a:p>
            <a:r>
              <a:rPr lang="en-US" dirty="0"/>
              <a:t>SMS owner</a:t>
            </a:r>
          </a:p>
          <a:p>
            <a:r>
              <a:rPr lang="en-US" dirty="0"/>
              <a:t>SMS manager</a:t>
            </a:r>
          </a:p>
          <a:p>
            <a:r>
              <a:rPr lang="en-US" dirty="0"/>
              <a:t>Process owner (S</a:t>
            </a:r>
            <a:r>
              <a:rPr lang="en-US" dirty="0">
                <a:sym typeface="Wingdings" panose="05000000000000000000" pitchFamily="2" charset="2"/>
              </a:rPr>
              <a:t>MS owner could be the process owner for all or most processes</a:t>
            </a:r>
            <a:r>
              <a:rPr lang="en-US" dirty="0"/>
              <a:t>)</a:t>
            </a:r>
          </a:p>
          <a:p>
            <a:r>
              <a:rPr lang="en-US" dirty="0"/>
              <a:t>Process manager</a:t>
            </a:r>
          </a:p>
          <a:p>
            <a:r>
              <a:rPr lang="en-US" dirty="0"/>
              <a:t>Case owner</a:t>
            </a:r>
          </a:p>
          <a:p>
            <a:r>
              <a:rPr lang="en-US" dirty="0"/>
              <a:t>Member of process staff</a:t>
            </a:r>
          </a:p>
          <a:p>
            <a:r>
              <a:rPr lang="en-US" dirty="0"/>
              <a:t>Service owner</a:t>
            </a:r>
          </a:p>
        </p:txBody>
      </p:sp>
      <p:sp>
        <p:nvSpPr>
          <p:cNvPr id="4" name="Foliennummernplatzhalter 3">
            <a:extLst>
              <a:ext uri="{FF2B5EF4-FFF2-40B4-BE49-F238E27FC236}">
                <a16:creationId xmlns:a16="http://schemas.microsoft.com/office/drawing/2014/main" id="{CF709A4F-1AE5-B1C9-6D52-B1DFA2FE8D1C}"/>
              </a:ext>
            </a:extLst>
          </p:cNvPr>
          <p:cNvSpPr>
            <a:spLocks noGrp="1"/>
          </p:cNvSpPr>
          <p:nvPr>
            <p:ph type="sldNum" sz="quarter" idx="12"/>
          </p:nvPr>
        </p:nvSpPr>
        <p:spPr/>
        <p:txBody>
          <a:bodyPr/>
          <a:lstStyle/>
          <a:p>
            <a:fld id="{43507AEB-23B8-F142-83A3-458C56B10093}" type="slidenum">
              <a:rPr lang="en-US" smtClean="0"/>
              <a:t>76</a:t>
            </a:fld>
            <a:endParaRPr lang="en-US"/>
          </a:p>
        </p:txBody>
      </p:sp>
    </p:spTree>
    <p:extLst>
      <p:ext uri="{BB962C8B-B14F-4D97-AF65-F5344CB8AC3E}">
        <p14:creationId xmlns:p14="http://schemas.microsoft.com/office/powerpoint/2010/main" val="3077500429"/>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5775274-B445-0C4E-A8B7-9DFF5E47303F}"/>
              </a:ext>
            </a:extLst>
          </p:cNvPr>
          <p:cNvSpPr>
            <a:spLocks noGrp="1"/>
          </p:cNvSpPr>
          <p:nvPr>
            <p:ph type="title"/>
          </p:nvPr>
        </p:nvSpPr>
        <p:spPr>
          <a:xfrm>
            <a:off x="609601" y="274641"/>
            <a:ext cx="9501050" cy="1047859"/>
          </a:xfrm>
        </p:spPr>
        <p:txBody>
          <a:bodyPr/>
          <a:lstStyle/>
          <a:p>
            <a:r>
              <a:rPr lang="en-US" sz="3200" b="0" strike="noStrike" spc="-1" dirty="0">
                <a:solidFill>
                  <a:srgbClr val="205595"/>
                </a:solidFill>
                <a:uFill>
                  <a:solidFill>
                    <a:srgbClr val="FFFFFF"/>
                  </a:solidFill>
                </a:uFill>
                <a:latin typeface="Calibri"/>
              </a:rPr>
              <a:t>Planning and assigning responsibilities with RACI (1/3)</a:t>
            </a:r>
            <a:endParaRPr lang="de-DE" dirty="0"/>
          </a:p>
        </p:txBody>
      </p:sp>
      <p:sp>
        <p:nvSpPr>
          <p:cNvPr id="3" name="Inhaltsplatzhalter 2">
            <a:extLst>
              <a:ext uri="{FF2B5EF4-FFF2-40B4-BE49-F238E27FC236}">
                <a16:creationId xmlns:a16="http://schemas.microsoft.com/office/drawing/2014/main" id="{C1AEA9B0-A994-7C08-B0BC-CD1AAB1766D6}"/>
              </a:ext>
            </a:extLst>
          </p:cNvPr>
          <p:cNvSpPr>
            <a:spLocks noGrp="1"/>
          </p:cNvSpPr>
          <p:nvPr>
            <p:ph idx="1"/>
          </p:nvPr>
        </p:nvSpPr>
        <p:spPr/>
        <p:txBody>
          <a:bodyPr>
            <a:normAutofit/>
          </a:bodyPr>
          <a:lstStyle/>
          <a:p>
            <a:pPr marL="343080" indent="-342720">
              <a:lnSpc>
                <a:spcPct val="100000"/>
              </a:lnSpc>
              <a:buClr>
                <a:srgbClr val="000000"/>
              </a:buClr>
              <a:buFont typeface="Arial"/>
              <a:buChar char="•"/>
            </a:pPr>
            <a:r>
              <a:rPr lang="en-US" sz="2800" b="0" strike="noStrike" spc="-1" dirty="0">
                <a:solidFill>
                  <a:srgbClr val="000000"/>
                </a:solidFill>
                <a:uFill>
                  <a:solidFill>
                    <a:srgbClr val="FFFFFF"/>
                  </a:solidFill>
                </a:uFill>
                <a:latin typeface="Calibri"/>
              </a:rPr>
              <a:t>The RACI matrix is a concept to describe roles and responsibilities within a specific context in a simplified and easy to grasp manner.</a:t>
            </a:r>
          </a:p>
        </p:txBody>
      </p:sp>
      <p:sp>
        <p:nvSpPr>
          <p:cNvPr id="4" name="Foliennummernplatzhalter 3">
            <a:extLst>
              <a:ext uri="{FF2B5EF4-FFF2-40B4-BE49-F238E27FC236}">
                <a16:creationId xmlns:a16="http://schemas.microsoft.com/office/drawing/2014/main" id="{CF709A4F-1AE5-B1C9-6D52-B1DFA2FE8D1C}"/>
              </a:ext>
            </a:extLst>
          </p:cNvPr>
          <p:cNvSpPr>
            <a:spLocks noGrp="1"/>
          </p:cNvSpPr>
          <p:nvPr>
            <p:ph type="sldNum" sz="quarter" idx="12"/>
          </p:nvPr>
        </p:nvSpPr>
        <p:spPr/>
        <p:txBody>
          <a:bodyPr/>
          <a:lstStyle/>
          <a:p>
            <a:fld id="{43507AEB-23B8-F142-83A3-458C56B10093}" type="slidenum">
              <a:rPr lang="en-US" smtClean="0"/>
              <a:t>77</a:t>
            </a:fld>
            <a:endParaRPr lang="en-US"/>
          </a:p>
        </p:txBody>
      </p:sp>
      <p:graphicFrame>
        <p:nvGraphicFramePr>
          <p:cNvPr id="7" name="Table 4">
            <a:extLst>
              <a:ext uri="{FF2B5EF4-FFF2-40B4-BE49-F238E27FC236}">
                <a16:creationId xmlns:a16="http://schemas.microsoft.com/office/drawing/2014/main" id="{86398FC2-B456-6FFF-937A-356997644530}"/>
              </a:ext>
            </a:extLst>
          </p:cNvPr>
          <p:cNvGraphicFramePr/>
          <p:nvPr>
            <p:extLst>
              <p:ext uri="{D42A27DB-BD31-4B8C-83A1-F6EECF244321}">
                <p14:modId xmlns:p14="http://schemas.microsoft.com/office/powerpoint/2010/main" val="1200905672"/>
              </p:ext>
            </p:extLst>
          </p:nvPr>
        </p:nvGraphicFramePr>
        <p:xfrm>
          <a:off x="3183376" y="2981177"/>
          <a:ext cx="5825247" cy="3024886"/>
        </p:xfrm>
        <a:graphic>
          <a:graphicData uri="http://schemas.openxmlformats.org/drawingml/2006/table">
            <a:tbl>
              <a:tblPr/>
              <a:tblGrid>
                <a:gridCol w="1164522">
                  <a:extLst>
                    <a:ext uri="{9D8B030D-6E8A-4147-A177-3AD203B41FA5}">
                      <a16:colId xmlns:a16="http://schemas.microsoft.com/office/drawing/2014/main" val="20000"/>
                    </a:ext>
                  </a:extLst>
                </a:gridCol>
                <a:gridCol w="1165401">
                  <a:extLst>
                    <a:ext uri="{9D8B030D-6E8A-4147-A177-3AD203B41FA5}">
                      <a16:colId xmlns:a16="http://schemas.microsoft.com/office/drawing/2014/main" val="20001"/>
                    </a:ext>
                  </a:extLst>
                </a:gridCol>
                <a:gridCol w="1164522">
                  <a:extLst>
                    <a:ext uri="{9D8B030D-6E8A-4147-A177-3AD203B41FA5}">
                      <a16:colId xmlns:a16="http://schemas.microsoft.com/office/drawing/2014/main" val="20002"/>
                    </a:ext>
                  </a:extLst>
                </a:gridCol>
                <a:gridCol w="1165401">
                  <a:extLst>
                    <a:ext uri="{9D8B030D-6E8A-4147-A177-3AD203B41FA5}">
                      <a16:colId xmlns:a16="http://schemas.microsoft.com/office/drawing/2014/main" val="20003"/>
                    </a:ext>
                  </a:extLst>
                </a:gridCol>
                <a:gridCol w="1165401">
                  <a:extLst>
                    <a:ext uri="{9D8B030D-6E8A-4147-A177-3AD203B41FA5}">
                      <a16:colId xmlns:a16="http://schemas.microsoft.com/office/drawing/2014/main" val="20004"/>
                    </a:ext>
                  </a:extLst>
                </a:gridCol>
              </a:tblGrid>
              <a:tr h="151464">
                <a:tc>
                  <a:txBody>
                    <a:bodyPr/>
                    <a:lstStyle/>
                    <a:p>
                      <a:pPr algn="just">
                        <a:lnSpc>
                          <a:spcPct val="107000"/>
                        </a:lnSpc>
                      </a:pPr>
                      <a:r>
                        <a:rPr lang="de-DE" sz="1600" b="1" strike="noStrike" spc="-1">
                          <a:solidFill>
                            <a:srgbClr val="FFFFFF"/>
                          </a:solidFill>
                          <a:uFill>
                            <a:solidFill>
                              <a:srgbClr val="FFFFFF"/>
                            </a:solidFill>
                          </a:uFill>
                          <a:latin typeface="Calibri"/>
                        </a:rPr>
                        <a:t> </a:t>
                      </a:r>
                      <a:endParaRPr lang="de-DE" sz="1800" b="0" strike="noStrike" spc="-1">
                        <a:solidFill>
                          <a:srgbClr val="000000"/>
                        </a:solidFill>
                        <a:uFill>
                          <a:solidFill>
                            <a:srgbClr val="FFFFFF"/>
                          </a:solidFill>
                        </a:uFill>
                        <a:latin typeface="Arial"/>
                      </a:endParaRPr>
                    </a:p>
                  </a:txBody>
                  <a:tcPr marL="68400" marR="68400">
                    <a:lnL w="12240">
                      <a:solidFill>
                        <a:srgbClr val="FFFFFF"/>
                      </a:solidFill>
                    </a:lnL>
                    <a:lnR w="12240">
                      <a:solidFill>
                        <a:srgbClr val="FFFFFF"/>
                      </a:solidFill>
                    </a:lnR>
                    <a:lnT w="12240">
                      <a:solidFill>
                        <a:srgbClr val="FFFFFF"/>
                      </a:solidFill>
                    </a:lnT>
                    <a:lnB w="38160">
                      <a:solidFill>
                        <a:srgbClr val="FFFFFF"/>
                      </a:solidFill>
                    </a:lnB>
                    <a:solidFill>
                      <a:srgbClr val="4F81BD"/>
                    </a:solidFill>
                  </a:tcPr>
                </a:tc>
                <a:tc>
                  <a:txBody>
                    <a:bodyPr/>
                    <a:lstStyle/>
                    <a:p>
                      <a:pPr algn="ctr">
                        <a:lnSpc>
                          <a:spcPct val="107000"/>
                        </a:lnSpc>
                      </a:pPr>
                      <a:r>
                        <a:rPr lang="de-DE" sz="1600" b="1" strike="noStrike" spc="-1">
                          <a:solidFill>
                            <a:srgbClr val="FFFFFF"/>
                          </a:solidFill>
                          <a:uFill>
                            <a:solidFill>
                              <a:srgbClr val="FFFFFF"/>
                            </a:solidFill>
                          </a:uFill>
                          <a:latin typeface="Calibri"/>
                        </a:rPr>
                        <a:t>Role 1</a:t>
                      </a:r>
                      <a:endParaRPr lang="de-DE" sz="1800" b="0" strike="noStrike" spc="-1">
                        <a:solidFill>
                          <a:srgbClr val="000000"/>
                        </a:solidFill>
                        <a:uFill>
                          <a:solidFill>
                            <a:srgbClr val="FFFFFF"/>
                          </a:solidFill>
                        </a:uFill>
                        <a:latin typeface="Arial"/>
                      </a:endParaRPr>
                    </a:p>
                    <a:p>
                      <a:pPr algn="ctr">
                        <a:lnSpc>
                          <a:spcPct val="107000"/>
                        </a:lnSpc>
                      </a:pPr>
                      <a:r>
                        <a:rPr lang="de-DE" sz="1600" b="1" strike="noStrike" spc="-1">
                          <a:solidFill>
                            <a:srgbClr val="FFFFFF"/>
                          </a:solidFill>
                          <a:uFill>
                            <a:solidFill>
                              <a:srgbClr val="FFFFFF"/>
                            </a:solidFill>
                          </a:uFill>
                          <a:latin typeface="Calibri"/>
                        </a:rPr>
                        <a:t> </a:t>
                      </a:r>
                      <a:endParaRPr lang="de-DE" sz="1800" b="0" strike="noStrike" spc="-1">
                        <a:solidFill>
                          <a:srgbClr val="000000"/>
                        </a:solidFill>
                        <a:uFill>
                          <a:solidFill>
                            <a:srgbClr val="FFFFFF"/>
                          </a:solidFill>
                        </a:uFill>
                        <a:latin typeface="Arial"/>
                      </a:endParaRPr>
                    </a:p>
                  </a:txBody>
                  <a:tcPr marL="68400" marR="68400">
                    <a:lnL w="12240">
                      <a:solidFill>
                        <a:srgbClr val="FFFFFF"/>
                      </a:solidFill>
                    </a:lnL>
                    <a:lnR w="12240">
                      <a:solidFill>
                        <a:srgbClr val="FFFFFF"/>
                      </a:solidFill>
                    </a:lnR>
                    <a:lnT w="12240">
                      <a:solidFill>
                        <a:srgbClr val="FFFFFF"/>
                      </a:solidFill>
                    </a:lnT>
                    <a:lnB w="38160">
                      <a:solidFill>
                        <a:srgbClr val="FFFFFF"/>
                      </a:solidFill>
                    </a:lnB>
                    <a:solidFill>
                      <a:srgbClr val="4F81BD"/>
                    </a:solidFill>
                  </a:tcPr>
                </a:tc>
                <a:tc>
                  <a:txBody>
                    <a:bodyPr/>
                    <a:lstStyle/>
                    <a:p>
                      <a:pPr algn="ctr">
                        <a:lnSpc>
                          <a:spcPct val="107000"/>
                        </a:lnSpc>
                      </a:pPr>
                      <a:r>
                        <a:rPr lang="de-DE" sz="1600" b="1" strike="noStrike" spc="-1">
                          <a:solidFill>
                            <a:srgbClr val="FFFFFF"/>
                          </a:solidFill>
                          <a:uFill>
                            <a:solidFill>
                              <a:srgbClr val="FFFFFF"/>
                            </a:solidFill>
                          </a:uFill>
                          <a:latin typeface="Calibri"/>
                        </a:rPr>
                        <a:t>Role 2</a:t>
                      </a:r>
                      <a:endParaRPr lang="de-DE" sz="1800" b="0" strike="noStrike" spc="-1">
                        <a:solidFill>
                          <a:srgbClr val="000000"/>
                        </a:solidFill>
                        <a:uFill>
                          <a:solidFill>
                            <a:srgbClr val="FFFFFF"/>
                          </a:solidFill>
                        </a:uFill>
                        <a:latin typeface="Arial"/>
                      </a:endParaRPr>
                    </a:p>
                  </a:txBody>
                  <a:tcPr marL="68400" marR="68400">
                    <a:lnL w="12240">
                      <a:solidFill>
                        <a:srgbClr val="FFFFFF"/>
                      </a:solidFill>
                    </a:lnL>
                    <a:lnR w="12240">
                      <a:solidFill>
                        <a:srgbClr val="FFFFFF"/>
                      </a:solidFill>
                    </a:lnR>
                    <a:lnT w="12240">
                      <a:solidFill>
                        <a:srgbClr val="FFFFFF"/>
                      </a:solidFill>
                    </a:lnT>
                    <a:lnB w="38160">
                      <a:solidFill>
                        <a:srgbClr val="FFFFFF"/>
                      </a:solidFill>
                    </a:lnB>
                    <a:solidFill>
                      <a:srgbClr val="4F81BD"/>
                    </a:solidFill>
                  </a:tcPr>
                </a:tc>
                <a:tc>
                  <a:txBody>
                    <a:bodyPr/>
                    <a:lstStyle/>
                    <a:p>
                      <a:pPr algn="ctr">
                        <a:lnSpc>
                          <a:spcPct val="107000"/>
                        </a:lnSpc>
                      </a:pPr>
                      <a:r>
                        <a:rPr lang="de-DE" sz="1600" b="1" strike="noStrike" spc="-1">
                          <a:solidFill>
                            <a:srgbClr val="FFFFFF"/>
                          </a:solidFill>
                          <a:uFill>
                            <a:solidFill>
                              <a:srgbClr val="FFFFFF"/>
                            </a:solidFill>
                          </a:uFill>
                          <a:latin typeface="Calibri"/>
                        </a:rPr>
                        <a:t>Role 3</a:t>
                      </a:r>
                      <a:endParaRPr lang="de-DE" sz="1800" b="0" strike="noStrike" spc="-1">
                        <a:solidFill>
                          <a:srgbClr val="000000"/>
                        </a:solidFill>
                        <a:uFill>
                          <a:solidFill>
                            <a:srgbClr val="FFFFFF"/>
                          </a:solidFill>
                        </a:uFill>
                        <a:latin typeface="Arial"/>
                      </a:endParaRPr>
                    </a:p>
                  </a:txBody>
                  <a:tcPr marL="68400" marR="68400">
                    <a:lnL w="12240">
                      <a:solidFill>
                        <a:srgbClr val="FFFFFF"/>
                      </a:solidFill>
                    </a:lnL>
                    <a:lnR w="12240">
                      <a:solidFill>
                        <a:srgbClr val="FFFFFF"/>
                      </a:solidFill>
                    </a:lnR>
                    <a:lnT w="12240">
                      <a:solidFill>
                        <a:srgbClr val="FFFFFF"/>
                      </a:solidFill>
                    </a:lnT>
                    <a:lnB w="38160">
                      <a:solidFill>
                        <a:srgbClr val="FFFFFF"/>
                      </a:solidFill>
                    </a:lnB>
                    <a:solidFill>
                      <a:srgbClr val="4F81BD"/>
                    </a:solidFill>
                  </a:tcPr>
                </a:tc>
                <a:tc>
                  <a:txBody>
                    <a:bodyPr/>
                    <a:lstStyle/>
                    <a:p>
                      <a:pPr algn="ctr">
                        <a:lnSpc>
                          <a:spcPct val="107000"/>
                        </a:lnSpc>
                      </a:pPr>
                      <a:r>
                        <a:rPr lang="de-DE" sz="1600" b="1" strike="noStrike" spc="-1">
                          <a:solidFill>
                            <a:srgbClr val="FFFFFF"/>
                          </a:solidFill>
                          <a:uFill>
                            <a:solidFill>
                              <a:srgbClr val="FFFFFF"/>
                            </a:solidFill>
                          </a:uFill>
                          <a:latin typeface="Calibri"/>
                        </a:rPr>
                        <a:t>…</a:t>
                      </a:r>
                      <a:endParaRPr lang="de-DE" sz="1800" b="0" strike="noStrike" spc="-1">
                        <a:solidFill>
                          <a:srgbClr val="000000"/>
                        </a:solidFill>
                        <a:uFill>
                          <a:solidFill>
                            <a:srgbClr val="FFFFFF"/>
                          </a:solidFill>
                        </a:uFill>
                        <a:latin typeface="Arial"/>
                      </a:endParaRPr>
                    </a:p>
                  </a:txBody>
                  <a:tcPr marL="68400" marR="68400">
                    <a:lnL w="12240">
                      <a:solidFill>
                        <a:srgbClr val="FFFFFF"/>
                      </a:solidFill>
                    </a:lnL>
                    <a:lnR w="12240">
                      <a:solidFill>
                        <a:srgbClr val="FFFFFF"/>
                      </a:solidFill>
                    </a:lnR>
                    <a:lnT w="12240">
                      <a:solidFill>
                        <a:srgbClr val="FFFFFF"/>
                      </a:solidFill>
                    </a:lnT>
                    <a:lnB w="38160">
                      <a:solidFill>
                        <a:srgbClr val="FFFFFF"/>
                      </a:solidFill>
                    </a:lnB>
                    <a:solidFill>
                      <a:srgbClr val="4F81BD"/>
                    </a:solidFill>
                  </a:tcPr>
                </a:tc>
                <a:extLst>
                  <a:ext uri="{0D108BD9-81ED-4DB2-BD59-A6C34878D82A}">
                    <a16:rowId xmlns:a16="http://schemas.microsoft.com/office/drawing/2014/main" val="10000"/>
                  </a:ext>
                </a:extLst>
              </a:tr>
              <a:tr h="151464">
                <a:tc>
                  <a:txBody>
                    <a:bodyPr/>
                    <a:lstStyle/>
                    <a:p>
                      <a:pPr algn="just">
                        <a:lnSpc>
                          <a:spcPct val="107000"/>
                        </a:lnSpc>
                      </a:pPr>
                      <a:r>
                        <a:rPr lang="de-DE" sz="1600" b="1" strike="noStrike" spc="-1" dirty="0" err="1">
                          <a:solidFill>
                            <a:srgbClr val="FFFFFF"/>
                          </a:solidFill>
                          <a:uFill>
                            <a:solidFill>
                              <a:srgbClr val="FFFFFF"/>
                            </a:solidFill>
                          </a:uFill>
                          <a:latin typeface="Calibri"/>
                        </a:rPr>
                        <a:t>Activity</a:t>
                      </a:r>
                      <a:r>
                        <a:rPr lang="de-DE" sz="1600" b="1" strike="noStrike" spc="-1" dirty="0">
                          <a:solidFill>
                            <a:srgbClr val="FFFFFF"/>
                          </a:solidFill>
                          <a:uFill>
                            <a:solidFill>
                              <a:srgbClr val="FFFFFF"/>
                            </a:solidFill>
                          </a:uFill>
                          <a:latin typeface="Calibri"/>
                        </a:rPr>
                        <a:t> 1</a:t>
                      </a:r>
                      <a:endParaRPr lang="de-DE" sz="1800" b="0" strike="noStrike" spc="-1" dirty="0">
                        <a:solidFill>
                          <a:srgbClr val="000000"/>
                        </a:solidFill>
                        <a:uFill>
                          <a:solidFill>
                            <a:srgbClr val="FFFFFF"/>
                          </a:solidFill>
                        </a:uFill>
                        <a:latin typeface="Arial"/>
                      </a:endParaRPr>
                    </a:p>
                    <a:p>
                      <a:pPr algn="just">
                        <a:lnSpc>
                          <a:spcPct val="107000"/>
                        </a:lnSpc>
                      </a:pPr>
                      <a:r>
                        <a:rPr lang="de-DE" sz="1600" b="1" strike="noStrike" spc="-1" dirty="0">
                          <a:solidFill>
                            <a:srgbClr val="FFFFFF"/>
                          </a:solidFill>
                          <a:uFill>
                            <a:solidFill>
                              <a:srgbClr val="FFFFFF"/>
                            </a:solidFill>
                          </a:uFill>
                          <a:latin typeface="Calibri"/>
                        </a:rPr>
                        <a:t> </a:t>
                      </a:r>
                      <a:endParaRPr lang="de-DE" sz="1800" b="0" strike="noStrike" spc="-1" dirty="0">
                        <a:solidFill>
                          <a:srgbClr val="000000"/>
                        </a:solidFill>
                        <a:uFill>
                          <a:solidFill>
                            <a:srgbClr val="FFFFFF"/>
                          </a:solidFill>
                        </a:uFill>
                        <a:latin typeface="Arial"/>
                      </a:endParaRPr>
                    </a:p>
                  </a:txBody>
                  <a:tcPr marL="68400" marR="68400">
                    <a:lnL w="12240">
                      <a:solidFill>
                        <a:srgbClr val="FFFFFF"/>
                      </a:solidFill>
                    </a:lnL>
                    <a:lnR w="12240">
                      <a:solidFill>
                        <a:srgbClr val="FFFFFF"/>
                      </a:solidFill>
                    </a:lnR>
                    <a:lnT w="38160" cap="flat" cmpd="sng" algn="ctr">
                      <a:solidFill>
                        <a:srgbClr val="FFFFFF"/>
                      </a:solidFill>
                      <a:prstDash val="solid"/>
                      <a:round/>
                      <a:headEnd type="none" w="med" len="med"/>
                      <a:tailEnd type="none" w="med" len="med"/>
                    </a:lnT>
                    <a:lnB w="12240">
                      <a:solidFill>
                        <a:srgbClr val="FFFFFF"/>
                      </a:solidFill>
                    </a:lnB>
                    <a:solidFill>
                      <a:srgbClr val="4F81BD"/>
                    </a:solidFill>
                  </a:tcPr>
                </a:tc>
                <a:tc>
                  <a:txBody>
                    <a:bodyPr/>
                    <a:lstStyle/>
                    <a:p>
                      <a:pPr algn="ctr">
                        <a:lnSpc>
                          <a:spcPct val="107000"/>
                        </a:lnSpc>
                      </a:pPr>
                      <a:r>
                        <a:rPr lang="de-DE" sz="1600" b="0" strike="noStrike" spc="-1">
                          <a:solidFill>
                            <a:srgbClr val="000000"/>
                          </a:solidFill>
                          <a:uFill>
                            <a:solidFill>
                              <a:srgbClr val="FFFFFF"/>
                            </a:solidFill>
                          </a:uFill>
                          <a:latin typeface="Calibri"/>
                        </a:rPr>
                        <a:t>A</a:t>
                      </a:r>
                      <a:endParaRPr lang="de-DE" sz="1800" b="0" strike="noStrike" spc="-1">
                        <a:solidFill>
                          <a:srgbClr val="000000"/>
                        </a:solidFill>
                        <a:uFill>
                          <a:solidFill>
                            <a:srgbClr val="FFFFFF"/>
                          </a:solidFill>
                        </a:uFill>
                        <a:latin typeface="Arial"/>
                      </a:endParaRPr>
                    </a:p>
                  </a:txBody>
                  <a:tcPr marL="68400" marR="68400">
                    <a:lnL w="12240">
                      <a:solidFill>
                        <a:srgbClr val="FFFFFF"/>
                      </a:solidFill>
                    </a:lnL>
                    <a:lnR w="12240">
                      <a:solidFill>
                        <a:srgbClr val="FFFFFF"/>
                      </a:solidFill>
                    </a:lnR>
                    <a:lnT w="38160" cap="flat" cmpd="sng" algn="ctr">
                      <a:solidFill>
                        <a:srgbClr val="FFFFFF"/>
                      </a:solidFill>
                      <a:prstDash val="solid"/>
                      <a:round/>
                      <a:headEnd type="none" w="med" len="med"/>
                      <a:tailEnd type="none" w="med" len="med"/>
                    </a:lnT>
                    <a:lnB w="12240">
                      <a:solidFill>
                        <a:srgbClr val="FFFFFF"/>
                      </a:solidFill>
                    </a:lnB>
                    <a:solidFill>
                      <a:srgbClr val="D0D8E7"/>
                    </a:solidFill>
                  </a:tcPr>
                </a:tc>
                <a:tc>
                  <a:txBody>
                    <a:bodyPr/>
                    <a:lstStyle/>
                    <a:p>
                      <a:pPr algn="ctr">
                        <a:lnSpc>
                          <a:spcPct val="107000"/>
                        </a:lnSpc>
                      </a:pPr>
                      <a:r>
                        <a:rPr lang="de-DE" sz="1600" b="0" strike="noStrike" spc="-1">
                          <a:solidFill>
                            <a:srgbClr val="000000"/>
                          </a:solidFill>
                          <a:uFill>
                            <a:solidFill>
                              <a:srgbClr val="FFFFFF"/>
                            </a:solidFill>
                          </a:uFill>
                          <a:latin typeface="Calibri"/>
                        </a:rPr>
                        <a:t>R</a:t>
                      </a:r>
                      <a:endParaRPr lang="de-DE" sz="1800" b="0" strike="noStrike" spc="-1">
                        <a:solidFill>
                          <a:srgbClr val="000000"/>
                        </a:solidFill>
                        <a:uFill>
                          <a:solidFill>
                            <a:srgbClr val="FFFFFF"/>
                          </a:solidFill>
                        </a:uFill>
                        <a:latin typeface="Arial"/>
                      </a:endParaRPr>
                    </a:p>
                  </a:txBody>
                  <a:tcPr marL="68400" marR="68400">
                    <a:lnL w="12240">
                      <a:solidFill>
                        <a:srgbClr val="FFFFFF"/>
                      </a:solidFill>
                    </a:lnL>
                    <a:lnR w="12240">
                      <a:solidFill>
                        <a:srgbClr val="FFFFFF"/>
                      </a:solidFill>
                    </a:lnR>
                    <a:lnT w="38160" cap="flat" cmpd="sng" algn="ctr">
                      <a:solidFill>
                        <a:srgbClr val="FFFFFF"/>
                      </a:solidFill>
                      <a:prstDash val="solid"/>
                      <a:round/>
                      <a:headEnd type="none" w="med" len="med"/>
                      <a:tailEnd type="none" w="med" len="med"/>
                    </a:lnT>
                    <a:lnB w="12240">
                      <a:solidFill>
                        <a:srgbClr val="FFFFFF"/>
                      </a:solidFill>
                    </a:lnB>
                    <a:solidFill>
                      <a:srgbClr val="D0D8E7"/>
                    </a:solidFill>
                  </a:tcPr>
                </a:tc>
                <a:tc>
                  <a:txBody>
                    <a:bodyPr/>
                    <a:lstStyle/>
                    <a:p>
                      <a:pPr algn="ctr">
                        <a:lnSpc>
                          <a:spcPct val="107000"/>
                        </a:lnSpc>
                      </a:pPr>
                      <a:r>
                        <a:rPr lang="de-DE" sz="1600" b="0" strike="noStrike" spc="-1">
                          <a:solidFill>
                            <a:srgbClr val="000000"/>
                          </a:solidFill>
                          <a:uFill>
                            <a:solidFill>
                              <a:srgbClr val="FFFFFF"/>
                            </a:solidFill>
                          </a:uFill>
                          <a:latin typeface="Calibri"/>
                        </a:rPr>
                        <a:t>I</a:t>
                      </a:r>
                      <a:endParaRPr lang="de-DE" sz="1800" b="0" strike="noStrike" spc="-1">
                        <a:solidFill>
                          <a:srgbClr val="000000"/>
                        </a:solidFill>
                        <a:uFill>
                          <a:solidFill>
                            <a:srgbClr val="FFFFFF"/>
                          </a:solidFill>
                        </a:uFill>
                        <a:latin typeface="Arial"/>
                      </a:endParaRPr>
                    </a:p>
                  </a:txBody>
                  <a:tcPr marL="68400" marR="68400">
                    <a:lnL w="12240">
                      <a:solidFill>
                        <a:srgbClr val="FFFFFF"/>
                      </a:solidFill>
                    </a:lnL>
                    <a:lnR w="12240">
                      <a:solidFill>
                        <a:srgbClr val="FFFFFF"/>
                      </a:solidFill>
                    </a:lnR>
                    <a:lnT w="38160" cap="flat" cmpd="sng" algn="ctr">
                      <a:solidFill>
                        <a:srgbClr val="FFFFFF"/>
                      </a:solidFill>
                      <a:prstDash val="solid"/>
                      <a:round/>
                      <a:headEnd type="none" w="med" len="med"/>
                      <a:tailEnd type="none" w="med" len="med"/>
                    </a:lnT>
                    <a:lnB w="12240">
                      <a:solidFill>
                        <a:srgbClr val="FFFFFF"/>
                      </a:solidFill>
                    </a:lnB>
                    <a:solidFill>
                      <a:srgbClr val="D0D8E7"/>
                    </a:solidFill>
                  </a:tcPr>
                </a:tc>
                <a:tc>
                  <a:txBody>
                    <a:bodyPr/>
                    <a:lstStyle/>
                    <a:p>
                      <a:pPr algn="ctr">
                        <a:lnSpc>
                          <a:spcPct val="107000"/>
                        </a:lnSpc>
                      </a:pPr>
                      <a:r>
                        <a:rPr lang="de-DE" sz="1600" b="0" strike="noStrike" spc="-1">
                          <a:solidFill>
                            <a:srgbClr val="000000"/>
                          </a:solidFill>
                          <a:uFill>
                            <a:solidFill>
                              <a:srgbClr val="FFFFFF"/>
                            </a:solidFill>
                          </a:uFill>
                          <a:latin typeface="Calibri"/>
                        </a:rPr>
                        <a:t> </a:t>
                      </a:r>
                      <a:endParaRPr lang="de-DE" sz="1800" b="0" strike="noStrike" spc="-1">
                        <a:solidFill>
                          <a:srgbClr val="000000"/>
                        </a:solidFill>
                        <a:uFill>
                          <a:solidFill>
                            <a:srgbClr val="FFFFFF"/>
                          </a:solidFill>
                        </a:uFill>
                        <a:latin typeface="Arial"/>
                      </a:endParaRPr>
                    </a:p>
                  </a:txBody>
                  <a:tcPr marL="68400" marR="68400">
                    <a:lnL w="12240">
                      <a:solidFill>
                        <a:srgbClr val="FFFFFF"/>
                      </a:solidFill>
                    </a:lnL>
                    <a:lnR w="12240">
                      <a:solidFill>
                        <a:srgbClr val="FFFFFF"/>
                      </a:solidFill>
                    </a:lnR>
                    <a:lnT w="38160" cap="flat" cmpd="sng" algn="ctr">
                      <a:solidFill>
                        <a:srgbClr val="FFFFFF"/>
                      </a:solidFill>
                      <a:prstDash val="solid"/>
                      <a:round/>
                      <a:headEnd type="none" w="med" len="med"/>
                      <a:tailEnd type="none" w="med" len="med"/>
                    </a:lnT>
                    <a:lnB w="12240">
                      <a:solidFill>
                        <a:srgbClr val="FFFFFF"/>
                      </a:solidFill>
                    </a:lnB>
                    <a:solidFill>
                      <a:srgbClr val="D0D8E7"/>
                    </a:solidFill>
                  </a:tcPr>
                </a:tc>
                <a:extLst>
                  <a:ext uri="{0D108BD9-81ED-4DB2-BD59-A6C34878D82A}">
                    <a16:rowId xmlns:a16="http://schemas.microsoft.com/office/drawing/2014/main" val="10001"/>
                  </a:ext>
                </a:extLst>
              </a:tr>
              <a:tr h="151464">
                <a:tc>
                  <a:txBody>
                    <a:bodyPr/>
                    <a:lstStyle/>
                    <a:p>
                      <a:pPr algn="just">
                        <a:lnSpc>
                          <a:spcPct val="107000"/>
                        </a:lnSpc>
                      </a:pPr>
                      <a:r>
                        <a:rPr lang="de-DE" sz="1600" b="1" strike="noStrike" spc="-1">
                          <a:solidFill>
                            <a:srgbClr val="FFFFFF"/>
                          </a:solidFill>
                          <a:uFill>
                            <a:solidFill>
                              <a:srgbClr val="FFFFFF"/>
                            </a:solidFill>
                          </a:uFill>
                          <a:latin typeface="Calibri"/>
                        </a:rPr>
                        <a:t>Activity 2</a:t>
                      </a:r>
                      <a:endParaRPr lang="de-DE" sz="1800" b="0" strike="noStrike" spc="-1">
                        <a:solidFill>
                          <a:srgbClr val="000000"/>
                        </a:solidFill>
                        <a:uFill>
                          <a:solidFill>
                            <a:srgbClr val="FFFFFF"/>
                          </a:solidFill>
                        </a:uFill>
                        <a:latin typeface="Arial"/>
                      </a:endParaRPr>
                    </a:p>
                    <a:p>
                      <a:pPr algn="just">
                        <a:lnSpc>
                          <a:spcPct val="107000"/>
                        </a:lnSpc>
                      </a:pPr>
                      <a:r>
                        <a:rPr lang="de-DE" sz="1600" b="1" strike="noStrike" spc="-1">
                          <a:solidFill>
                            <a:srgbClr val="FFFFFF"/>
                          </a:solidFill>
                          <a:uFill>
                            <a:solidFill>
                              <a:srgbClr val="FFFFFF"/>
                            </a:solidFill>
                          </a:uFill>
                          <a:latin typeface="Calibri"/>
                        </a:rPr>
                        <a:t> </a:t>
                      </a:r>
                      <a:endParaRPr lang="de-DE" sz="1800" b="0" strike="noStrike" spc="-1">
                        <a:solidFill>
                          <a:srgbClr val="000000"/>
                        </a:solidFill>
                        <a:uFill>
                          <a:solidFill>
                            <a:srgbClr val="FFFFFF"/>
                          </a:solidFill>
                        </a:uFill>
                        <a:latin typeface="Arial"/>
                      </a:endParaRPr>
                    </a:p>
                  </a:txBody>
                  <a:tcPr marL="68400" marR="68400">
                    <a:lnL w="12240">
                      <a:solidFill>
                        <a:srgbClr val="FFFFFF"/>
                      </a:solidFill>
                    </a:lnL>
                    <a:lnR w="12240">
                      <a:solidFill>
                        <a:srgbClr val="FFFFFF"/>
                      </a:solidFill>
                    </a:lnR>
                    <a:lnT w="12240">
                      <a:solidFill>
                        <a:srgbClr val="FFFFFF"/>
                      </a:solidFill>
                    </a:lnT>
                    <a:lnB w="12240">
                      <a:solidFill>
                        <a:srgbClr val="FFFFFF"/>
                      </a:solidFill>
                    </a:lnB>
                    <a:solidFill>
                      <a:srgbClr val="4F81BD"/>
                    </a:solidFill>
                  </a:tcPr>
                </a:tc>
                <a:tc>
                  <a:txBody>
                    <a:bodyPr/>
                    <a:lstStyle/>
                    <a:p>
                      <a:pPr algn="ctr">
                        <a:lnSpc>
                          <a:spcPct val="107000"/>
                        </a:lnSpc>
                      </a:pPr>
                      <a:r>
                        <a:rPr lang="de-DE" sz="1600" b="0" strike="noStrike" spc="-1">
                          <a:solidFill>
                            <a:srgbClr val="000000"/>
                          </a:solidFill>
                          <a:uFill>
                            <a:solidFill>
                              <a:srgbClr val="FFFFFF"/>
                            </a:solidFill>
                          </a:uFill>
                          <a:latin typeface="Calibri"/>
                        </a:rPr>
                        <a:t>AI</a:t>
                      </a:r>
                      <a:endParaRPr lang="de-DE" sz="1800" b="0" strike="noStrike" spc="-1">
                        <a:solidFill>
                          <a:srgbClr val="000000"/>
                        </a:solidFill>
                        <a:uFill>
                          <a:solidFill>
                            <a:srgbClr val="FFFFFF"/>
                          </a:solidFill>
                        </a:uFill>
                        <a:latin typeface="Arial"/>
                      </a:endParaRPr>
                    </a:p>
                  </a:txBody>
                  <a:tcPr marL="68400" marR="68400">
                    <a:lnL w="12240">
                      <a:solidFill>
                        <a:srgbClr val="FFFFFF"/>
                      </a:solidFill>
                    </a:lnL>
                    <a:lnR w="12240">
                      <a:solidFill>
                        <a:srgbClr val="FFFFFF"/>
                      </a:solidFill>
                    </a:lnR>
                    <a:lnT w="12240">
                      <a:solidFill>
                        <a:srgbClr val="FFFFFF"/>
                      </a:solidFill>
                    </a:lnT>
                    <a:lnB w="12240">
                      <a:solidFill>
                        <a:srgbClr val="FFFFFF"/>
                      </a:solidFill>
                    </a:lnB>
                    <a:solidFill>
                      <a:srgbClr val="E9ECF3"/>
                    </a:solidFill>
                  </a:tcPr>
                </a:tc>
                <a:tc>
                  <a:txBody>
                    <a:bodyPr/>
                    <a:lstStyle/>
                    <a:p>
                      <a:pPr algn="ctr">
                        <a:lnSpc>
                          <a:spcPct val="107000"/>
                        </a:lnSpc>
                      </a:pPr>
                      <a:r>
                        <a:rPr lang="de-DE" sz="1600" b="0" strike="noStrike" spc="-1">
                          <a:solidFill>
                            <a:srgbClr val="000000"/>
                          </a:solidFill>
                          <a:uFill>
                            <a:solidFill>
                              <a:srgbClr val="FFFFFF"/>
                            </a:solidFill>
                          </a:uFill>
                          <a:latin typeface="Calibri"/>
                        </a:rPr>
                        <a:t>C</a:t>
                      </a:r>
                      <a:endParaRPr lang="de-DE" sz="1800" b="0" strike="noStrike" spc="-1">
                        <a:solidFill>
                          <a:srgbClr val="000000"/>
                        </a:solidFill>
                        <a:uFill>
                          <a:solidFill>
                            <a:srgbClr val="FFFFFF"/>
                          </a:solidFill>
                        </a:uFill>
                        <a:latin typeface="Arial"/>
                      </a:endParaRPr>
                    </a:p>
                  </a:txBody>
                  <a:tcPr marL="68400" marR="68400">
                    <a:lnL w="12240">
                      <a:solidFill>
                        <a:srgbClr val="FFFFFF"/>
                      </a:solidFill>
                    </a:lnL>
                    <a:lnR w="12240">
                      <a:solidFill>
                        <a:srgbClr val="FFFFFF"/>
                      </a:solidFill>
                    </a:lnR>
                    <a:lnT w="12240">
                      <a:solidFill>
                        <a:srgbClr val="FFFFFF"/>
                      </a:solidFill>
                    </a:lnT>
                    <a:lnB w="12240">
                      <a:solidFill>
                        <a:srgbClr val="FFFFFF"/>
                      </a:solidFill>
                    </a:lnB>
                    <a:solidFill>
                      <a:srgbClr val="E9ECF3"/>
                    </a:solidFill>
                  </a:tcPr>
                </a:tc>
                <a:tc>
                  <a:txBody>
                    <a:bodyPr/>
                    <a:lstStyle/>
                    <a:p>
                      <a:pPr algn="ctr">
                        <a:lnSpc>
                          <a:spcPct val="107000"/>
                        </a:lnSpc>
                      </a:pPr>
                      <a:r>
                        <a:rPr lang="de-DE" sz="1600" b="0" strike="noStrike" spc="-1" dirty="0">
                          <a:solidFill>
                            <a:srgbClr val="000000"/>
                          </a:solidFill>
                          <a:uFill>
                            <a:solidFill>
                              <a:srgbClr val="FFFFFF"/>
                            </a:solidFill>
                          </a:uFill>
                          <a:latin typeface="Calibri"/>
                        </a:rPr>
                        <a:t>R</a:t>
                      </a:r>
                      <a:endParaRPr lang="de-DE" sz="1800" b="0" strike="noStrike" spc="-1" dirty="0">
                        <a:solidFill>
                          <a:srgbClr val="000000"/>
                        </a:solidFill>
                        <a:uFill>
                          <a:solidFill>
                            <a:srgbClr val="FFFFFF"/>
                          </a:solidFill>
                        </a:uFill>
                        <a:latin typeface="Arial"/>
                      </a:endParaRPr>
                    </a:p>
                  </a:txBody>
                  <a:tcPr marL="68400" marR="68400">
                    <a:lnL w="12240">
                      <a:solidFill>
                        <a:srgbClr val="FFFFFF"/>
                      </a:solidFill>
                    </a:lnL>
                    <a:lnR w="12240">
                      <a:solidFill>
                        <a:srgbClr val="FFFFFF"/>
                      </a:solidFill>
                    </a:lnR>
                    <a:lnT w="12240">
                      <a:solidFill>
                        <a:srgbClr val="FFFFFF"/>
                      </a:solidFill>
                    </a:lnT>
                    <a:lnB w="12240">
                      <a:solidFill>
                        <a:srgbClr val="FFFFFF"/>
                      </a:solidFill>
                    </a:lnB>
                    <a:solidFill>
                      <a:srgbClr val="E9ECF3"/>
                    </a:solidFill>
                  </a:tcPr>
                </a:tc>
                <a:tc>
                  <a:txBody>
                    <a:bodyPr/>
                    <a:lstStyle/>
                    <a:p>
                      <a:pPr algn="ctr">
                        <a:lnSpc>
                          <a:spcPct val="107000"/>
                        </a:lnSpc>
                      </a:pPr>
                      <a:r>
                        <a:rPr lang="de-DE" sz="1600" b="0" strike="noStrike" spc="-1">
                          <a:solidFill>
                            <a:srgbClr val="000000"/>
                          </a:solidFill>
                          <a:uFill>
                            <a:solidFill>
                              <a:srgbClr val="FFFFFF"/>
                            </a:solidFill>
                          </a:uFill>
                          <a:latin typeface="Calibri"/>
                        </a:rPr>
                        <a:t> </a:t>
                      </a:r>
                      <a:endParaRPr lang="de-DE" sz="1800" b="0" strike="noStrike" spc="-1">
                        <a:solidFill>
                          <a:srgbClr val="000000"/>
                        </a:solidFill>
                        <a:uFill>
                          <a:solidFill>
                            <a:srgbClr val="FFFFFF"/>
                          </a:solidFill>
                        </a:uFill>
                        <a:latin typeface="Arial"/>
                      </a:endParaRPr>
                    </a:p>
                  </a:txBody>
                  <a:tcPr marL="68400" marR="68400">
                    <a:lnL w="12240">
                      <a:solidFill>
                        <a:srgbClr val="FFFFFF"/>
                      </a:solidFill>
                    </a:lnL>
                    <a:lnR w="12240">
                      <a:solidFill>
                        <a:srgbClr val="FFFFFF"/>
                      </a:solidFill>
                    </a:lnR>
                    <a:lnT w="12240">
                      <a:solidFill>
                        <a:srgbClr val="FFFFFF"/>
                      </a:solidFill>
                    </a:lnT>
                    <a:lnB w="12240">
                      <a:solidFill>
                        <a:srgbClr val="FFFFFF"/>
                      </a:solidFill>
                    </a:lnB>
                    <a:solidFill>
                      <a:srgbClr val="E9ECF3"/>
                    </a:solidFill>
                  </a:tcPr>
                </a:tc>
                <a:extLst>
                  <a:ext uri="{0D108BD9-81ED-4DB2-BD59-A6C34878D82A}">
                    <a16:rowId xmlns:a16="http://schemas.microsoft.com/office/drawing/2014/main" val="10002"/>
                  </a:ext>
                </a:extLst>
              </a:tr>
              <a:tr h="151464">
                <a:tc>
                  <a:txBody>
                    <a:bodyPr/>
                    <a:lstStyle/>
                    <a:p>
                      <a:pPr algn="just">
                        <a:lnSpc>
                          <a:spcPct val="107000"/>
                        </a:lnSpc>
                      </a:pPr>
                      <a:r>
                        <a:rPr lang="de-DE" sz="1600" b="1" strike="noStrike" spc="-1">
                          <a:solidFill>
                            <a:srgbClr val="FFFFFF"/>
                          </a:solidFill>
                          <a:uFill>
                            <a:solidFill>
                              <a:srgbClr val="FFFFFF"/>
                            </a:solidFill>
                          </a:uFill>
                          <a:latin typeface="Calibri"/>
                        </a:rPr>
                        <a:t>Activity 3</a:t>
                      </a:r>
                      <a:endParaRPr lang="de-DE" sz="1800" b="0" strike="noStrike" spc="-1">
                        <a:solidFill>
                          <a:srgbClr val="000000"/>
                        </a:solidFill>
                        <a:uFill>
                          <a:solidFill>
                            <a:srgbClr val="FFFFFF"/>
                          </a:solidFill>
                        </a:uFill>
                        <a:latin typeface="Arial"/>
                      </a:endParaRPr>
                    </a:p>
                    <a:p>
                      <a:pPr algn="just">
                        <a:lnSpc>
                          <a:spcPct val="107000"/>
                        </a:lnSpc>
                      </a:pPr>
                      <a:r>
                        <a:rPr lang="de-DE" sz="1600" b="1" strike="noStrike" spc="-1">
                          <a:solidFill>
                            <a:srgbClr val="FFFFFF"/>
                          </a:solidFill>
                          <a:uFill>
                            <a:solidFill>
                              <a:srgbClr val="FFFFFF"/>
                            </a:solidFill>
                          </a:uFill>
                          <a:latin typeface="Calibri"/>
                        </a:rPr>
                        <a:t> </a:t>
                      </a:r>
                      <a:endParaRPr lang="de-DE" sz="1800" b="0" strike="noStrike" spc="-1">
                        <a:solidFill>
                          <a:srgbClr val="000000"/>
                        </a:solidFill>
                        <a:uFill>
                          <a:solidFill>
                            <a:srgbClr val="FFFFFF"/>
                          </a:solidFill>
                        </a:uFill>
                        <a:latin typeface="Arial"/>
                      </a:endParaRPr>
                    </a:p>
                  </a:txBody>
                  <a:tcPr marL="68400" marR="68400">
                    <a:lnL w="12240">
                      <a:solidFill>
                        <a:srgbClr val="FFFFFF"/>
                      </a:solidFill>
                    </a:lnL>
                    <a:lnR w="12240">
                      <a:solidFill>
                        <a:srgbClr val="FFFFFF"/>
                      </a:solidFill>
                    </a:lnR>
                    <a:lnT w="12240">
                      <a:solidFill>
                        <a:srgbClr val="FFFFFF"/>
                      </a:solidFill>
                    </a:lnT>
                    <a:lnB w="12240">
                      <a:solidFill>
                        <a:srgbClr val="FFFFFF"/>
                      </a:solidFill>
                    </a:lnB>
                    <a:solidFill>
                      <a:srgbClr val="4F81BD"/>
                    </a:solidFill>
                  </a:tcPr>
                </a:tc>
                <a:tc>
                  <a:txBody>
                    <a:bodyPr/>
                    <a:lstStyle/>
                    <a:p>
                      <a:pPr algn="ctr">
                        <a:lnSpc>
                          <a:spcPct val="107000"/>
                        </a:lnSpc>
                      </a:pPr>
                      <a:r>
                        <a:rPr lang="de-DE" sz="1600" b="0" strike="noStrike" spc="-1">
                          <a:solidFill>
                            <a:srgbClr val="000000"/>
                          </a:solidFill>
                          <a:uFill>
                            <a:solidFill>
                              <a:srgbClr val="FFFFFF"/>
                            </a:solidFill>
                          </a:uFill>
                          <a:latin typeface="Calibri"/>
                        </a:rPr>
                        <a:t>AC</a:t>
                      </a:r>
                      <a:endParaRPr lang="de-DE" sz="1800" b="0" strike="noStrike" spc="-1">
                        <a:solidFill>
                          <a:srgbClr val="000000"/>
                        </a:solidFill>
                        <a:uFill>
                          <a:solidFill>
                            <a:srgbClr val="FFFFFF"/>
                          </a:solidFill>
                        </a:uFill>
                        <a:latin typeface="Arial"/>
                      </a:endParaRPr>
                    </a:p>
                  </a:txBody>
                  <a:tcPr marL="68400" marR="68400">
                    <a:lnL w="12240">
                      <a:solidFill>
                        <a:srgbClr val="FFFFFF"/>
                      </a:solidFill>
                    </a:lnL>
                    <a:lnR w="12240">
                      <a:solidFill>
                        <a:srgbClr val="FFFFFF"/>
                      </a:solidFill>
                    </a:lnR>
                    <a:lnT w="12240">
                      <a:solidFill>
                        <a:srgbClr val="FFFFFF"/>
                      </a:solidFill>
                    </a:lnT>
                    <a:lnB w="12240">
                      <a:solidFill>
                        <a:srgbClr val="FFFFFF"/>
                      </a:solidFill>
                    </a:lnB>
                    <a:solidFill>
                      <a:srgbClr val="D0D8E7"/>
                    </a:solidFill>
                  </a:tcPr>
                </a:tc>
                <a:tc>
                  <a:txBody>
                    <a:bodyPr/>
                    <a:lstStyle/>
                    <a:p>
                      <a:pPr algn="ctr">
                        <a:lnSpc>
                          <a:spcPct val="107000"/>
                        </a:lnSpc>
                      </a:pPr>
                      <a:r>
                        <a:rPr lang="de-DE" sz="1600" b="0" strike="noStrike" spc="-1">
                          <a:solidFill>
                            <a:srgbClr val="000000"/>
                          </a:solidFill>
                          <a:uFill>
                            <a:solidFill>
                              <a:srgbClr val="FFFFFF"/>
                            </a:solidFill>
                          </a:uFill>
                          <a:latin typeface="Calibri"/>
                        </a:rPr>
                        <a:t>R</a:t>
                      </a:r>
                      <a:endParaRPr lang="de-DE" sz="1800" b="0" strike="noStrike" spc="-1">
                        <a:solidFill>
                          <a:srgbClr val="000000"/>
                        </a:solidFill>
                        <a:uFill>
                          <a:solidFill>
                            <a:srgbClr val="FFFFFF"/>
                          </a:solidFill>
                        </a:uFill>
                        <a:latin typeface="Arial"/>
                      </a:endParaRPr>
                    </a:p>
                  </a:txBody>
                  <a:tcPr marL="68400" marR="68400">
                    <a:lnL w="12240">
                      <a:solidFill>
                        <a:srgbClr val="FFFFFF"/>
                      </a:solidFill>
                    </a:lnL>
                    <a:lnR w="12240">
                      <a:solidFill>
                        <a:srgbClr val="FFFFFF"/>
                      </a:solidFill>
                    </a:lnR>
                    <a:lnT w="12240">
                      <a:solidFill>
                        <a:srgbClr val="FFFFFF"/>
                      </a:solidFill>
                    </a:lnT>
                    <a:lnB w="12240">
                      <a:solidFill>
                        <a:srgbClr val="FFFFFF"/>
                      </a:solidFill>
                    </a:lnB>
                    <a:solidFill>
                      <a:srgbClr val="D0D8E7"/>
                    </a:solidFill>
                  </a:tcPr>
                </a:tc>
                <a:tc>
                  <a:txBody>
                    <a:bodyPr/>
                    <a:lstStyle/>
                    <a:p>
                      <a:pPr algn="ctr">
                        <a:lnSpc>
                          <a:spcPct val="107000"/>
                        </a:lnSpc>
                      </a:pPr>
                      <a:r>
                        <a:rPr lang="de-DE" sz="1600" b="0" strike="noStrike" spc="-1">
                          <a:solidFill>
                            <a:srgbClr val="000000"/>
                          </a:solidFill>
                          <a:uFill>
                            <a:solidFill>
                              <a:srgbClr val="FFFFFF"/>
                            </a:solidFill>
                          </a:uFill>
                          <a:latin typeface="Calibri"/>
                        </a:rPr>
                        <a:t>C</a:t>
                      </a:r>
                      <a:endParaRPr lang="de-DE" sz="1800" b="0" strike="noStrike" spc="-1">
                        <a:solidFill>
                          <a:srgbClr val="000000"/>
                        </a:solidFill>
                        <a:uFill>
                          <a:solidFill>
                            <a:srgbClr val="FFFFFF"/>
                          </a:solidFill>
                        </a:uFill>
                        <a:latin typeface="Arial"/>
                      </a:endParaRPr>
                    </a:p>
                  </a:txBody>
                  <a:tcPr marL="68400" marR="68400">
                    <a:lnL w="12240">
                      <a:solidFill>
                        <a:srgbClr val="FFFFFF"/>
                      </a:solidFill>
                    </a:lnL>
                    <a:lnR w="12240">
                      <a:solidFill>
                        <a:srgbClr val="FFFFFF"/>
                      </a:solidFill>
                    </a:lnR>
                    <a:lnT w="12240">
                      <a:solidFill>
                        <a:srgbClr val="FFFFFF"/>
                      </a:solidFill>
                    </a:lnT>
                    <a:lnB w="12240">
                      <a:solidFill>
                        <a:srgbClr val="FFFFFF"/>
                      </a:solidFill>
                    </a:lnB>
                    <a:solidFill>
                      <a:srgbClr val="D0D8E7"/>
                    </a:solidFill>
                  </a:tcPr>
                </a:tc>
                <a:tc>
                  <a:txBody>
                    <a:bodyPr/>
                    <a:lstStyle/>
                    <a:p>
                      <a:pPr algn="ctr">
                        <a:lnSpc>
                          <a:spcPct val="107000"/>
                        </a:lnSpc>
                      </a:pPr>
                      <a:r>
                        <a:rPr lang="de-DE" sz="1600" b="0" strike="noStrike" spc="-1">
                          <a:solidFill>
                            <a:srgbClr val="000000"/>
                          </a:solidFill>
                          <a:uFill>
                            <a:solidFill>
                              <a:srgbClr val="FFFFFF"/>
                            </a:solidFill>
                          </a:uFill>
                          <a:latin typeface="Calibri"/>
                        </a:rPr>
                        <a:t> </a:t>
                      </a:r>
                      <a:endParaRPr lang="de-DE" sz="1800" b="0" strike="noStrike" spc="-1">
                        <a:solidFill>
                          <a:srgbClr val="000000"/>
                        </a:solidFill>
                        <a:uFill>
                          <a:solidFill>
                            <a:srgbClr val="FFFFFF"/>
                          </a:solidFill>
                        </a:uFill>
                        <a:latin typeface="Arial"/>
                      </a:endParaRPr>
                    </a:p>
                  </a:txBody>
                  <a:tcPr marL="68400" marR="68400">
                    <a:lnL w="12240">
                      <a:solidFill>
                        <a:srgbClr val="FFFFFF"/>
                      </a:solidFill>
                    </a:lnL>
                    <a:lnR w="12240">
                      <a:solidFill>
                        <a:srgbClr val="FFFFFF"/>
                      </a:solidFill>
                    </a:lnR>
                    <a:lnT w="12240">
                      <a:solidFill>
                        <a:srgbClr val="FFFFFF"/>
                      </a:solidFill>
                    </a:lnT>
                    <a:lnB w="12240">
                      <a:solidFill>
                        <a:srgbClr val="FFFFFF"/>
                      </a:solidFill>
                    </a:lnB>
                    <a:solidFill>
                      <a:srgbClr val="D0D8E7"/>
                    </a:solidFill>
                  </a:tcPr>
                </a:tc>
                <a:extLst>
                  <a:ext uri="{0D108BD9-81ED-4DB2-BD59-A6C34878D82A}">
                    <a16:rowId xmlns:a16="http://schemas.microsoft.com/office/drawing/2014/main" val="10003"/>
                  </a:ext>
                </a:extLst>
              </a:tr>
              <a:tr h="157651">
                <a:tc>
                  <a:txBody>
                    <a:bodyPr/>
                    <a:lstStyle/>
                    <a:p>
                      <a:pPr algn="just">
                        <a:lnSpc>
                          <a:spcPct val="107000"/>
                        </a:lnSpc>
                      </a:pPr>
                      <a:r>
                        <a:rPr lang="de-DE" sz="1600" b="1" strike="noStrike" spc="-1">
                          <a:solidFill>
                            <a:srgbClr val="FFFFFF"/>
                          </a:solidFill>
                          <a:uFill>
                            <a:solidFill>
                              <a:srgbClr val="FFFFFF"/>
                            </a:solidFill>
                          </a:uFill>
                          <a:latin typeface="Calibri"/>
                        </a:rPr>
                        <a:t>…</a:t>
                      </a:r>
                      <a:endParaRPr lang="de-DE" sz="1800" b="0" strike="noStrike" spc="-1">
                        <a:solidFill>
                          <a:srgbClr val="000000"/>
                        </a:solidFill>
                        <a:uFill>
                          <a:solidFill>
                            <a:srgbClr val="FFFFFF"/>
                          </a:solidFill>
                        </a:uFill>
                        <a:latin typeface="Arial"/>
                      </a:endParaRPr>
                    </a:p>
                    <a:p>
                      <a:pPr algn="just">
                        <a:lnSpc>
                          <a:spcPct val="107000"/>
                        </a:lnSpc>
                      </a:pPr>
                      <a:endParaRPr lang="de-DE" sz="1800" b="0" strike="noStrike" spc="-1">
                        <a:solidFill>
                          <a:srgbClr val="000000"/>
                        </a:solidFill>
                        <a:uFill>
                          <a:solidFill>
                            <a:srgbClr val="FFFFFF"/>
                          </a:solidFill>
                        </a:uFill>
                        <a:latin typeface="Arial"/>
                      </a:endParaRPr>
                    </a:p>
                  </a:txBody>
                  <a:tcPr marL="68400" marR="68400">
                    <a:lnL w="12240">
                      <a:solidFill>
                        <a:srgbClr val="FFFFFF"/>
                      </a:solidFill>
                    </a:lnL>
                    <a:lnR w="12240">
                      <a:solidFill>
                        <a:srgbClr val="FFFFFF"/>
                      </a:solidFill>
                    </a:lnR>
                    <a:lnT w="12240">
                      <a:solidFill>
                        <a:srgbClr val="FFFFFF"/>
                      </a:solidFill>
                    </a:lnT>
                    <a:lnB w="12240">
                      <a:solidFill>
                        <a:srgbClr val="FFFFFF"/>
                      </a:solidFill>
                    </a:lnB>
                    <a:solidFill>
                      <a:srgbClr val="4F81BD"/>
                    </a:solidFill>
                  </a:tcPr>
                </a:tc>
                <a:tc>
                  <a:txBody>
                    <a:bodyPr/>
                    <a:lstStyle/>
                    <a:p>
                      <a:pPr algn="ctr">
                        <a:lnSpc>
                          <a:spcPct val="107000"/>
                        </a:lnSpc>
                      </a:pPr>
                      <a:r>
                        <a:rPr lang="de-DE" sz="1600" b="0" strike="noStrike" spc="-1">
                          <a:solidFill>
                            <a:srgbClr val="000000"/>
                          </a:solidFill>
                          <a:uFill>
                            <a:solidFill>
                              <a:srgbClr val="FFFFFF"/>
                            </a:solidFill>
                          </a:uFill>
                          <a:latin typeface="Calibri"/>
                        </a:rPr>
                        <a:t> </a:t>
                      </a:r>
                      <a:endParaRPr lang="de-DE" sz="1800" b="0" strike="noStrike" spc="-1">
                        <a:solidFill>
                          <a:srgbClr val="000000"/>
                        </a:solidFill>
                        <a:uFill>
                          <a:solidFill>
                            <a:srgbClr val="FFFFFF"/>
                          </a:solidFill>
                        </a:uFill>
                        <a:latin typeface="Arial"/>
                      </a:endParaRPr>
                    </a:p>
                  </a:txBody>
                  <a:tcPr marL="68400" marR="68400">
                    <a:lnL w="12240">
                      <a:solidFill>
                        <a:srgbClr val="FFFFFF"/>
                      </a:solidFill>
                    </a:lnL>
                    <a:lnR w="12240">
                      <a:solidFill>
                        <a:srgbClr val="FFFFFF"/>
                      </a:solidFill>
                    </a:lnR>
                    <a:lnT w="12240">
                      <a:solidFill>
                        <a:srgbClr val="FFFFFF"/>
                      </a:solidFill>
                    </a:lnT>
                    <a:lnB w="12240">
                      <a:solidFill>
                        <a:srgbClr val="FFFFFF"/>
                      </a:solidFill>
                    </a:lnB>
                    <a:solidFill>
                      <a:srgbClr val="E9ECF3"/>
                    </a:solidFill>
                  </a:tcPr>
                </a:tc>
                <a:tc>
                  <a:txBody>
                    <a:bodyPr/>
                    <a:lstStyle/>
                    <a:p>
                      <a:pPr algn="ctr">
                        <a:lnSpc>
                          <a:spcPct val="107000"/>
                        </a:lnSpc>
                      </a:pPr>
                      <a:r>
                        <a:rPr lang="de-DE" sz="1600" b="0" strike="noStrike" spc="-1">
                          <a:solidFill>
                            <a:srgbClr val="000000"/>
                          </a:solidFill>
                          <a:uFill>
                            <a:solidFill>
                              <a:srgbClr val="FFFFFF"/>
                            </a:solidFill>
                          </a:uFill>
                          <a:latin typeface="Calibri"/>
                        </a:rPr>
                        <a:t> </a:t>
                      </a:r>
                      <a:endParaRPr lang="de-DE" sz="1800" b="0" strike="noStrike" spc="-1">
                        <a:solidFill>
                          <a:srgbClr val="000000"/>
                        </a:solidFill>
                        <a:uFill>
                          <a:solidFill>
                            <a:srgbClr val="FFFFFF"/>
                          </a:solidFill>
                        </a:uFill>
                        <a:latin typeface="Arial"/>
                      </a:endParaRPr>
                    </a:p>
                  </a:txBody>
                  <a:tcPr marL="68400" marR="68400">
                    <a:lnL w="12240">
                      <a:solidFill>
                        <a:srgbClr val="FFFFFF"/>
                      </a:solidFill>
                    </a:lnL>
                    <a:lnR w="12240">
                      <a:solidFill>
                        <a:srgbClr val="FFFFFF"/>
                      </a:solidFill>
                    </a:lnR>
                    <a:lnT w="12240">
                      <a:solidFill>
                        <a:srgbClr val="FFFFFF"/>
                      </a:solidFill>
                    </a:lnT>
                    <a:lnB w="12240">
                      <a:solidFill>
                        <a:srgbClr val="FFFFFF"/>
                      </a:solidFill>
                    </a:lnB>
                    <a:solidFill>
                      <a:srgbClr val="E9ECF3"/>
                    </a:solidFill>
                  </a:tcPr>
                </a:tc>
                <a:tc>
                  <a:txBody>
                    <a:bodyPr/>
                    <a:lstStyle/>
                    <a:p>
                      <a:pPr algn="ctr">
                        <a:lnSpc>
                          <a:spcPct val="107000"/>
                        </a:lnSpc>
                      </a:pPr>
                      <a:r>
                        <a:rPr lang="de-DE" sz="1600" b="0" strike="noStrike" spc="-1">
                          <a:solidFill>
                            <a:srgbClr val="000000"/>
                          </a:solidFill>
                          <a:uFill>
                            <a:solidFill>
                              <a:srgbClr val="FFFFFF"/>
                            </a:solidFill>
                          </a:uFill>
                          <a:latin typeface="Calibri"/>
                        </a:rPr>
                        <a:t> </a:t>
                      </a:r>
                      <a:endParaRPr lang="de-DE" sz="1800" b="0" strike="noStrike" spc="-1">
                        <a:solidFill>
                          <a:srgbClr val="000000"/>
                        </a:solidFill>
                        <a:uFill>
                          <a:solidFill>
                            <a:srgbClr val="FFFFFF"/>
                          </a:solidFill>
                        </a:uFill>
                        <a:latin typeface="Arial"/>
                      </a:endParaRPr>
                    </a:p>
                  </a:txBody>
                  <a:tcPr marL="68400" marR="68400">
                    <a:lnL w="12240">
                      <a:solidFill>
                        <a:srgbClr val="FFFFFF"/>
                      </a:solidFill>
                    </a:lnL>
                    <a:lnR w="12240">
                      <a:solidFill>
                        <a:srgbClr val="FFFFFF"/>
                      </a:solidFill>
                    </a:lnR>
                    <a:lnT w="12240">
                      <a:solidFill>
                        <a:srgbClr val="FFFFFF"/>
                      </a:solidFill>
                    </a:lnT>
                    <a:lnB w="12240">
                      <a:solidFill>
                        <a:srgbClr val="FFFFFF"/>
                      </a:solidFill>
                    </a:lnB>
                    <a:solidFill>
                      <a:srgbClr val="E9ECF3"/>
                    </a:solidFill>
                  </a:tcPr>
                </a:tc>
                <a:tc>
                  <a:txBody>
                    <a:bodyPr/>
                    <a:lstStyle/>
                    <a:p>
                      <a:pPr algn="ctr">
                        <a:lnSpc>
                          <a:spcPct val="107000"/>
                        </a:lnSpc>
                      </a:pPr>
                      <a:r>
                        <a:rPr lang="de-DE" sz="1600" b="0" strike="noStrike" spc="-1" dirty="0">
                          <a:solidFill>
                            <a:srgbClr val="000000"/>
                          </a:solidFill>
                          <a:uFill>
                            <a:solidFill>
                              <a:srgbClr val="FFFFFF"/>
                            </a:solidFill>
                          </a:uFill>
                          <a:latin typeface="Calibri"/>
                        </a:rPr>
                        <a:t> </a:t>
                      </a:r>
                      <a:endParaRPr lang="de-DE" sz="1800" b="0" strike="noStrike" spc="-1" dirty="0">
                        <a:solidFill>
                          <a:srgbClr val="000000"/>
                        </a:solidFill>
                        <a:uFill>
                          <a:solidFill>
                            <a:srgbClr val="FFFFFF"/>
                          </a:solidFill>
                        </a:uFill>
                        <a:latin typeface="Arial"/>
                      </a:endParaRPr>
                    </a:p>
                  </a:txBody>
                  <a:tcPr marL="68400" marR="68400">
                    <a:lnL w="12240">
                      <a:solidFill>
                        <a:srgbClr val="FFFFFF"/>
                      </a:solidFill>
                    </a:lnL>
                    <a:lnR w="12240">
                      <a:solidFill>
                        <a:srgbClr val="FFFFFF"/>
                      </a:solidFill>
                    </a:lnR>
                    <a:lnT w="12240">
                      <a:solidFill>
                        <a:srgbClr val="FFFFFF"/>
                      </a:solidFill>
                    </a:lnT>
                    <a:lnB w="12240">
                      <a:solidFill>
                        <a:srgbClr val="FFFFFF"/>
                      </a:solidFill>
                    </a:lnB>
                    <a:solidFill>
                      <a:srgbClr val="E9ECF3"/>
                    </a:solidFill>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3966459074"/>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5775274-B445-0C4E-A8B7-9DFF5E47303F}"/>
              </a:ext>
            </a:extLst>
          </p:cNvPr>
          <p:cNvSpPr>
            <a:spLocks noGrp="1"/>
          </p:cNvSpPr>
          <p:nvPr>
            <p:ph type="title"/>
          </p:nvPr>
        </p:nvSpPr>
        <p:spPr>
          <a:xfrm>
            <a:off x="609601" y="274641"/>
            <a:ext cx="9501050" cy="1047859"/>
          </a:xfrm>
        </p:spPr>
        <p:txBody>
          <a:bodyPr/>
          <a:lstStyle/>
          <a:p>
            <a:r>
              <a:rPr lang="en-US" sz="3200" b="0" strike="noStrike" spc="-1" dirty="0">
                <a:solidFill>
                  <a:srgbClr val="205595"/>
                </a:solidFill>
                <a:uFill>
                  <a:solidFill>
                    <a:srgbClr val="FFFFFF"/>
                  </a:solidFill>
                </a:uFill>
                <a:latin typeface="Calibri"/>
              </a:rPr>
              <a:t>Planning and assigning responsibilities with RACI (2/3)</a:t>
            </a:r>
            <a:endParaRPr lang="de-DE" dirty="0"/>
          </a:p>
        </p:txBody>
      </p:sp>
      <p:sp>
        <p:nvSpPr>
          <p:cNvPr id="3" name="Inhaltsplatzhalter 2">
            <a:extLst>
              <a:ext uri="{FF2B5EF4-FFF2-40B4-BE49-F238E27FC236}">
                <a16:creationId xmlns:a16="http://schemas.microsoft.com/office/drawing/2014/main" id="{C1AEA9B0-A994-7C08-B0BC-CD1AAB1766D6}"/>
              </a:ext>
            </a:extLst>
          </p:cNvPr>
          <p:cNvSpPr>
            <a:spLocks noGrp="1"/>
          </p:cNvSpPr>
          <p:nvPr>
            <p:ph idx="1"/>
          </p:nvPr>
        </p:nvSpPr>
        <p:spPr/>
        <p:txBody>
          <a:bodyPr>
            <a:normAutofit lnSpcReduction="10000"/>
          </a:bodyPr>
          <a:lstStyle/>
          <a:p>
            <a:r>
              <a:rPr lang="en-US" dirty="0"/>
              <a:t>The four letters R, A, C and I stand for the various generic forms of responsibility or participation:</a:t>
            </a:r>
          </a:p>
          <a:p>
            <a:pPr lvl="1"/>
            <a:r>
              <a:rPr lang="en-US" b="1" u="sng" dirty="0"/>
              <a:t>R</a:t>
            </a:r>
            <a:r>
              <a:rPr lang="en-US" b="1" dirty="0"/>
              <a:t>esponsible</a:t>
            </a:r>
            <a:r>
              <a:rPr lang="en-US" dirty="0"/>
              <a:t>: A person or role actually executing / performing / carrying out a process or activity</a:t>
            </a:r>
          </a:p>
          <a:p>
            <a:pPr lvl="1"/>
            <a:r>
              <a:rPr lang="en-US" b="1" u="sng" dirty="0"/>
              <a:t>A</a:t>
            </a:r>
            <a:r>
              <a:rPr lang="en-US" b="1" dirty="0"/>
              <a:t>ccountable: </a:t>
            </a:r>
            <a:r>
              <a:rPr lang="en-US" dirty="0"/>
              <a:t>The person or role governing a process or activity by defining and approving goals and providing or acquiring resources and capabilities required so that the process or activity can be carried out effectively</a:t>
            </a:r>
          </a:p>
          <a:p>
            <a:pPr lvl="1"/>
            <a:r>
              <a:rPr lang="en-US" b="1" u="sng" dirty="0"/>
              <a:t>C</a:t>
            </a:r>
            <a:r>
              <a:rPr lang="en-US" b="1" dirty="0"/>
              <a:t>onsulted: </a:t>
            </a:r>
            <a:r>
              <a:rPr lang="en-US" dirty="0"/>
              <a:t>A person or role whose expertise or other kind of contribution is needed to carry out a process or activity without this person being responsible for the process or activity him-/herself</a:t>
            </a:r>
          </a:p>
          <a:p>
            <a:pPr lvl="1"/>
            <a:r>
              <a:rPr lang="en-US" b="1" u="sng" dirty="0"/>
              <a:t>I</a:t>
            </a:r>
            <a:r>
              <a:rPr lang="en-US" b="1" dirty="0"/>
              <a:t>nformed: </a:t>
            </a:r>
            <a:r>
              <a:rPr lang="en-US" dirty="0"/>
              <a:t>A person or role who needs to be kept informed about the status and/or results of a process or activity</a:t>
            </a:r>
          </a:p>
        </p:txBody>
      </p:sp>
      <p:sp>
        <p:nvSpPr>
          <p:cNvPr id="4" name="Foliennummernplatzhalter 3">
            <a:extLst>
              <a:ext uri="{FF2B5EF4-FFF2-40B4-BE49-F238E27FC236}">
                <a16:creationId xmlns:a16="http://schemas.microsoft.com/office/drawing/2014/main" id="{CF709A4F-1AE5-B1C9-6D52-B1DFA2FE8D1C}"/>
              </a:ext>
            </a:extLst>
          </p:cNvPr>
          <p:cNvSpPr>
            <a:spLocks noGrp="1"/>
          </p:cNvSpPr>
          <p:nvPr>
            <p:ph type="sldNum" sz="quarter" idx="12"/>
          </p:nvPr>
        </p:nvSpPr>
        <p:spPr/>
        <p:txBody>
          <a:bodyPr/>
          <a:lstStyle/>
          <a:p>
            <a:fld id="{43507AEB-23B8-F142-83A3-458C56B10093}" type="slidenum">
              <a:rPr lang="en-US" smtClean="0"/>
              <a:t>78</a:t>
            </a:fld>
            <a:endParaRPr lang="en-US"/>
          </a:p>
        </p:txBody>
      </p:sp>
    </p:spTree>
    <p:extLst>
      <p:ext uri="{BB962C8B-B14F-4D97-AF65-F5344CB8AC3E}">
        <p14:creationId xmlns:p14="http://schemas.microsoft.com/office/powerpoint/2010/main" val="1073036138"/>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5775274-B445-0C4E-A8B7-9DFF5E47303F}"/>
              </a:ext>
            </a:extLst>
          </p:cNvPr>
          <p:cNvSpPr>
            <a:spLocks noGrp="1"/>
          </p:cNvSpPr>
          <p:nvPr>
            <p:ph type="title"/>
          </p:nvPr>
        </p:nvSpPr>
        <p:spPr>
          <a:xfrm>
            <a:off x="609601" y="274641"/>
            <a:ext cx="9326879" cy="1047859"/>
          </a:xfrm>
        </p:spPr>
        <p:txBody>
          <a:bodyPr/>
          <a:lstStyle/>
          <a:p>
            <a:r>
              <a:rPr lang="en-US" sz="3200" b="0" strike="noStrike" spc="-1" dirty="0">
                <a:solidFill>
                  <a:srgbClr val="205595"/>
                </a:solidFill>
                <a:uFill>
                  <a:solidFill>
                    <a:srgbClr val="FFFFFF"/>
                  </a:solidFill>
                </a:uFill>
                <a:latin typeface="Calibri"/>
              </a:rPr>
              <a:t>Planning and assigning responsibilities with RACI (3/3)</a:t>
            </a:r>
            <a:endParaRPr lang="de-DE" dirty="0"/>
          </a:p>
        </p:txBody>
      </p:sp>
      <p:sp>
        <p:nvSpPr>
          <p:cNvPr id="3" name="Inhaltsplatzhalter 2">
            <a:extLst>
              <a:ext uri="{FF2B5EF4-FFF2-40B4-BE49-F238E27FC236}">
                <a16:creationId xmlns:a16="http://schemas.microsoft.com/office/drawing/2014/main" id="{C1AEA9B0-A994-7C08-B0BC-CD1AAB1766D6}"/>
              </a:ext>
            </a:extLst>
          </p:cNvPr>
          <p:cNvSpPr>
            <a:spLocks noGrp="1"/>
          </p:cNvSpPr>
          <p:nvPr>
            <p:ph idx="1"/>
          </p:nvPr>
        </p:nvSpPr>
        <p:spPr/>
        <p:txBody>
          <a:bodyPr>
            <a:normAutofit lnSpcReduction="10000"/>
          </a:bodyPr>
          <a:lstStyle/>
          <a:p>
            <a:r>
              <a:rPr lang="en-US" dirty="0"/>
              <a:t>Every row should contain exactly one “A”.</a:t>
            </a:r>
          </a:p>
          <a:p>
            <a:pPr lvl="1"/>
            <a:r>
              <a:rPr lang="en-US" dirty="0"/>
              <a:t>The rationale behind this rule is that there should be clear accountability for every activity.</a:t>
            </a:r>
          </a:p>
          <a:p>
            <a:pPr lvl="1"/>
            <a:r>
              <a:rPr lang="en-US" dirty="0"/>
              <a:t>At the same time, it might lead to confusion and lack of individual commitment or enforceability, if two or more persons or roles are accountable at the same point in time.</a:t>
            </a:r>
          </a:p>
          <a:p>
            <a:r>
              <a:rPr lang="en-US" dirty="0"/>
              <a:t>Every row should contain at least one “R”.</a:t>
            </a:r>
          </a:p>
          <a:p>
            <a:pPr lvl="1"/>
            <a:r>
              <a:rPr lang="en-US" dirty="0"/>
              <a:t>There should be no activities for which the responsibilities of executing them are undefined.</a:t>
            </a:r>
          </a:p>
          <a:p>
            <a:r>
              <a:rPr lang="en-US" dirty="0"/>
              <a:t>It should be avoided as far as possible that the same person or role is accountable and responsible at the same time, i.e. for the same activity.</a:t>
            </a:r>
          </a:p>
        </p:txBody>
      </p:sp>
      <p:sp>
        <p:nvSpPr>
          <p:cNvPr id="4" name="Foliennummernplatzhalter 3">
            <a:extLst>
              <a:ext uri="{FF2B5EF4-FFF2-40B4-BE49-F238E27FC236}">
                <a16:creationId xmlns:a16="http://schemas.microsoft.com/office/drawing/2014/main" id="{CF709A4F-1AE5-B1C9-6D52-B1DFA2FE8D1C}"/>
              </a:ext>
            </a:extLst>
          </p:cNvPr>
          <p:cNvSpPr>
            <a:spLocks noGrp="1"/>
          </p:cNvSpPr>
          <p:nvPr>
            <p:ph type="sldNum" sz="quarter" idx="12"/>
          </p:nvPr>
        </p:nvSpPr>
        <p:spPr/>
        <p:txBody>
          <a:bodyPr/>
          <a:lstStyle/>
          <a:p>
            <a:fld id="{43507AEB-23B8-F142-83A3-458C56B10093}" type="slidenum">
              <a:rPr lang="en-US" smtClean="0"/>
              <a:t>79</a:t>
            </a:fld>
            <a:endParaRPr lang="en-US"/>
          </a:p>
        </p:txBody>
      </p:sp>
    </p:spTree>
    <p:extLst>
      <p:ext uri="{BB962C8B-B14F-4D97-AF65-F5344CB8AC3E}">
        <p14:creationId xmlns:p14="http://schemas.microsoft.com/office/powerpoint/2010/main" val="41878176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FitSM process model </a:t>
            </a:r>
            <a:r>
              <a:rPr lang="en-US" sz="2000" dirty="0">
                <a:solidFill>
                  <a:schemeClr val="bg1">
                    <a:lumMod val="50000"/>
                  </a:schemeClr>
                </a:solidFill>
              </a:rPr>
              <a:t>according to </a:t>
            </a:r>
            <a:r>
              <a:rPr lang="en-US" sz="2000" b="1" dirty="0">
                <a:solidFill>
                  <a:schemeClr val="bg1">
                    <a:lumMod val="50000"/>
                  </a:schemeClr>
                </a:solidFill>
              </a:rPr>
              <a:t>FitSM-0 /-1</a:t>
            </a:r>
            <a:endParaRPr lang="en-GB" dirty="0"/>
          </a:p>
        </p:txBody>
      </p:sp>
      <p:sp>
        <p:nvSpPr>
          <p:cNvPr id="4" name="Foliennummernplatzhalter 3"/>
          <p:cNvSpPr>
            <a:spLocks noGrp="1"/>
          </p:cNvSpPr>
          <p:nvPr>
            <p:ph type="sldNum" sz="quarter" idx="12"/>
          </p:nvPr>
        </p:nvSpPr>
        <p:spPr/>
        <p:txBody>
          <a:bodyPr/>
          <a:lstStyle/>
          <a:p>
            <a:fld id="{43507AEB-23B8-F142-83A3-458C56B10093}" type="slidenum">
              <a:rPr lang="en-GB" smtClean="0"/>
              <a:t>8</a:t>
            </a:fld>
            <a:endParaRPr lang="en-GB" dirty="0"/>
          </a:p>
        </p:txBody>
      </p:sp>
      <p:sp>
        <p:nvSpPr>
          <p:cNvPr id="7" name="Rechteck 6"/>
          <p:cNvSpPr/>
          <p:nvPr/>
        </p:nvSpPr>
        <p:spPr>
          <a:xfrm>
            <a:off x="3364107" y="1622375"/>
            <a:ext cx="5040000" cy="256892"/>
          </a:xfrm>
          <a:prstGeom prst="rect">
            <a:avLst/>
          </a:prstGeom>
          <a:ln>
            <a:solidFill>
              <a:schemeClr val="tx2">
                <a:lumMod val="20000"/>
                <a:lumOff val="80000"/>
              </a:schemeClr>
            </a:solidFill>
          </a:ln>
        </p:spPr>
        <p:style>
          <a:lnRef idx="3">
            <a:schemeClr val="lt1"/>
          </a:lnRef>
          <a:fillRef idx="1">
            <a:schemeClr val="accent1"/>
          </a:fillRef>
          <a:effectRef idx="1">
            <a:schemeClr val="accent1"/>
          </a:effectRef>
          <a:fontRef idx="minor">
            <a:schemeClr val="lt1"/>
          </a:fontRef>
        </p:style>
        <p:txBody>
          <a:bodyPr numCol="1" rtlCol="0" anchor="ctr"/>
          <a:lstStyle/>
          <a:p>
            <a:pPr lvl="0" algn="ctr"/>
            <a:r>
              <a:rPr lang="en-GB" sz="1400" b="1" dirty="0"/>
              <a:t>Service Portfolio Management (SPM)</a:t>
            </a:r>
          </a:p>
        </p:txBody>
      </p:sp>
      <p:sp>
        <p:nvSpPr>
          <p:cNvPr id="8" name="Rechteck 7"/>
          <p:cNvSpPr/>
          <p:nvPr/>
        </p:nvSpPr>
        <p:spPr>
          <a:xfrm>
            <a:off x="3364107" y="1996476"/>
            <a:ext cx="5040000" cy="256892"/>
          </a:xfrm>
          <a:prstGeom prst="rect">
            <a:avLst/>
          </a:prstGeom>
          <a:ln>
            <a:solidFill>
              <a:schemeClr val="tx2">
                <a:lumMod val="20000"/>
                <a:lumOff val="80000"/>
              </a:schemeClr>
            </a:solidFill>
          </a:ln>
        </p:spPr>
        <p:style>
          <a:lnRef idx="3">
            <a:schemeClr val="lt1"/>
          </a:lnRef>
          <a:fillRef idx="1">
            <a:schemeClr val="accent1"/>
          </a:fillRef>
          <a:effectRef idx="1">
            <a:schemeClr val="accent1"/>
          </a:effectRef>
          <a:fontRef idx="minor">
            <a:schemeClr val="lt1"/>
          </a:fontRef>
        </p:style>
        <p:txBody>
          <a:bodyPr numCol="1" rtlCol="0" anchor="ctr"/>
          <a:lstStyle/>
          <a:p>
            <a:pPr lvl="0" algn="ctr"/>
            <a:r>
              <a:rPr lang="en-GB" sz="1400" b="1" dirty="0"/>
              <a:t>Service Level Management (SLM)</a:t>
            </a:r>
          </a:p>
        </p:txBody>
      </p:sp>
      <p:sp>
        <p:nvSpPr>
          <p:cNvPr id="9" name="Rechteck 8"/>
          <p:cNvSpPr/>
          <p:nvPr/>
        </p:nvSpPr>
        <p:spPr>
          <a:xfrm>
            <a:off x="3364107" y="2384403"/>
            <a:ext cx="5040000" cy="256892"/>
          </a:xfrm>
          <a:prstGeom prst="rect">
            <a:avLst/>
          </a:prstGeom>
          <a:ln>
            <a:solidFill>
              <a:schemeClr val="tx2">
                <a:lumMod val="20000"/>
                <a:lumOff val="80000"/>
              </a:schemeClr>
            </a:solidFill>
          </a:ln>
        </p:spPr>
        <p:style>
          <a:lnRef idx="3">
            <a:schemeClr val="lt1"/>
          </a:lnRef>
          <a:fillRef idx="1">
            <a:schemeClr val="accent1"/>
          </a:fillRef>
          <a:effectRef idx="1">
            <a:schemeClr val="accent1"/>
          </a:effectRef>
          <a:fontRef idx="minor">
            <a:schemeClr val="lt1"/>
          </a:fontRef>
        </p:style>
        <p:txBody>
          <a:bodyPr numCol="1" rtlCol="0" anchor="ctr"/>
          <a:lstStyle/>
          <a:p>
            <a:pPr lvl="0" algn="ctr"/>
            <a:r>
              <a:rPr lang="en-GB" sz="1400" b="1" dirty="0"/>
              <a:t>Service Reporting Management (SRM)</a:t>
            </a:r>
          </a:p>
        </p:txBody>
      </p:sp>
      <p:sp>
        <p:nvSpPr>
          <p:cNvPr id="10" name="Rechteck 9"/>
          <p:cNvSpPr/>
          <p:nvPr/>
        </p:nvSpPr>
        <p:spPr>
          <a:xfrm>
            <a:off x="3364107" y="3160257"/>
            <a:ext cx="5040000" cy="256892"/>
          </a:xfrm>
          <a:prstGeom prst="rect">
            <a:avLst/>
          </a:prstGeom>
          <a:ln>
            <a:solidFill>
              <a:schemeClr val="tx2">
                <a:lumMod val="20000"/>
                <a:lumOff val="80000"/>
              </a:schemeClr>
            </a:solidFill>
          </a:ln>
        </p:spPr>
        <p:style>
          <a:lnRef idx="3">
            <a:schemeClr val="lt1"/>
          </a:lnRef>
          <a:fillRef idx="1">
            <a:schemeClr val="accent1"/>
          </a:fillRef>
          <a:effectRef idx="1">
            <a:schemeClr val="accent1"/>
          </a:effectRef>
          <a:fontRef idx="minor">
            <a:schemeClr val="lt1"/>
          </a:fontRef>
        </p:style>
        <p:txBody>
          <a:bodyPr numCol="1" rtlCol="0" anchor="ctr"/>
          <a:lstStyle/>
          <a:p>
            <a:pPr lvl="0" algn="ctr"/>
            <a:r>
              <a:rPr lang="en-GB" sz="1400" b="1" dirty="0"/>
              <a:t>Capacity Management (CAPM)</a:t>
            </a:r>
          </a:p>
        </p:txBody>
      </p:sp>
      <p:sp>
        <p:nvSpPr>
          <p:cNvPr id="11" name="Rechteck 10"/>
          <p:cNvSpPr/>
          <p:nvPr/>
        </p:nvSpPr>
        <p:spPr>
          <a:xfrm>
            <a:off x="3364107" y="3534358"/>
            <a:ext cx="5040000" cy="256892"/>
          </a:xfrm>
          <a:prstGeom prst="rect">
            <a:avLst/>
          </a:prstGeom>
          <a:ln>
            <a:solidFill>
              <a:schemeClr val="tx2">
                <a:lumMod val="20000"/>
                <a:lumOff val="80000"/>
              </a:schemeClr>
            </a:solidFill>
          </a:ln>
        </p:spPr>
        <p:style>
          <a:lnRef idx="3">
            <a:schemeClr val="lt1"/>
          </a:lnRef>
          <a:fillRef idx="1">
            <a:schemeClr val="accent1"/>
          </a:fillRef>
          <a:effectRef idx="1">
            <a:schemeClr val="accent1"/>
          </a:effectRef>
          <a:fontRef idx="minor">
            <a:schemeClr val="lt1"/>
          </a:fontRef>
        </p:style>
        <p:txBody>
          <a:bodyPr numCol="1" rtlCol="0" anchor="ctr"/>
          <a:lstStyle/>
          <a:p>
            <a:pPr lvl="0" algn="ctr"/>
            <a:r>
              <a:rPr lang="en-GB" sz="1400" b="1" dirty="0"/>
              <a:t>Information Security Management (ISM)</a:t>
            </a:r>
          </a:p>
        </p:txBody>
      </p:sp>
      <p:sp>
        <p:nvSpPr>
          <p:cNvPr id="12" name="Rechteck 11"/>
          <p:cNvSpPr/>
          <p:nvPr/>
        </p:nvSpPr>
        <p:spPr>
          <a:xfrm>
            <a:off x="3364107" y="3908459"/>
            <a:ext cx="5040000" cy="256892"/>
          </a:xfrm>
          <a:prstGeom prst="rect">
            <a:avLst/>
          </a:prstGeom>
          <a:ln>
            <a:solidFill>
              <a:schemeClr val="tx2">
                <a:lumMod val="20000"/>
                <a:lumOff val="80000"/>
              </a:schemeClr>
            </a:solidFill>
          </a:ln>
        </p:spPr>
        <p:style>
          <a:lnRef idx="3">
            <a:schemeClr val="lt1"/>
          </a:lnRef>
          <a:fillRef idx="1">
            <a:schemeClr val="accent1"/>
          </a:fillRef>
          <a:effectRef idx="1">
            <a:schemeClr val="accent1"/>
          </a:effectRef>
          <a:fontRef idx="minor">
            <a:schemeClr val="lt1"/>
          </a:fontRef>
        </p:style>
        <p:txBody>
          <a:bodyPr numCol="1" rtlCol="0" anchor="ctr"/>
          <a:lstStyle/>
          <a:p>
            <a:pPr algn="ctr"/>
            <a:r>
              <a:rPr lang="en-GB" sz="1400" b="1" dirty="0"/>
              <a:t>Customer Relationship Management (CRM)</a:t>
            </a:r>
          </a:p>
        </p:txBody>
      </p:sp>
      <p:sp>
        <p:nvSpPr>
          <p:cNvPr id="13" name="Rechteck 12"/>
          <p:cNvSpPr/>
          <p:nvPr/>
        </p:nvSpPr>
        <p:spPr>
          <a:xfrm>
            <a:off x="3364107" y="4282560"/>
            <a:ext cx="5040000" cy="256892"/>
          </a:xfrm>
          <a:prstGeom prst="rect">
            <a:avLst/>
          </a:prstGeom>
          <a:ln>
            <a:solidFill>
              <a:schemeClr val="tx2">
                <a:lumMod val="20000"/>
                <a:lumOff val="80000"/>
              </a:schemeClr>
            </a:solidFill>
          </a:ln>
        </p:spPr>
        <p:style>
          <a:lnRef idx="3">
            <a:schemeClr val="lt1"/>
          </a:lnRef>
          <a:fillRef idx="1">
            <a:schemeClr val="accent1"/>
          </a:fillRef>
          <a:effectRef idx="1">
            <a:schemeClr val="accent1"/>
          </a:effectRef>
          <a:fontRef idx="minor">
            <a:schemeClr val="lt1"/>
          </a:fontRef>
        </p:style>
        <p:txBody>
          <a:bodyPr numCol="1" rtlCol="0" anchor="ctr"/>
          <a:lstStyle/>
          <a:p>
            <a:pPr lvl="0" algn="ctr"/>
            <a:r>
              <a:rPr lang="en-GB" sz="1400" b="1" dirty="0"/>
              <a:t>Supplier Relationship Management (SUPPM)</a:t>
            </a:r>
          </a:p>
        </p:txBody>
      </p:sp>
      <p:sp>
        <p:nvSpPr>
          <p:cNvPr id="14" name="Rechteck 13"/>
          <p:cNvSpPr/>
          <p:nvPr/>
        </p:nvSpPr>
        <p:spPr>
          <a:xfrm>
            <a:off x="3364107" y="4656661"/>
            <a:ext cx="5040000" cy="256892"/>
          </a:xfrm>
          <a:prstGeom prst="rect">
            <a:avLst/>
          </a:prstGeom>
          <a:ln>
            <a:solidFill>
              <a:schemeClr val="tx2">
                <a:lumMod val="20000"/>
                <a:lumOff val="80000"/>
              </a:schemeClr>
            </a:solidFill>
          </a:ln>
        </p:spPr>
        <p:style>
          <a:lnRef idx="3">
            <a:schemeClr val="lt1"/>
          </a:lnRef>
          <a:fillRef idx="1">
            <a:schemeClr val="accent1"/>
          </a:fillRef>
          <a:effectRef idx="1">
            <a:schemeClr val="accent1"/>
          </a:effectRef>
          <a:fontRef idx="minor">
            <a:schemeClr val="lt1"/>
          </a:fontRef>
        </p:style>
        <p:txBody>
          <a:bodyPr numCol="1" rtlCol="0" anchor="ctr"/>
          <a:lstStyle/>
          <a:p>
            <a:pPr algn="ctr"/>
            <a:r>
              <a:rPr lang="en-GB" sz="1400" b="1" dirty="0"/>
              <a:t>Incident and Service Request Management	(ISRM)</a:t>
            </a:r>
          </a:p>
        </p:txBody>
      </p:sp>
      <p:sp>
        <p:nvSpPr>
          <p:cNvPr id="15" name="Rechteck 14"/>
          <p:cNvSpPr/>
          <p:nvPr/>
        </p:nvSpPr>
        <p:spPr>
          <a:xfrm>
            <a:off x="3364107" y="5033783"/>
            <a:ext cx="5040000" cy="256892"/>
          </a:xfrm>
          <a:prstGeom prst="rect">
            <a:avLst/>
          </a:prstGeom>
          <a:ln>
            <a:solidFill>
              <a:schemeClr val="tx2">
                <a:lumMod val="20000"/>
                <a:lumOff val="80000"/>
              </a:schemeClr>
            </a:solidFill>
          </a:ln>
        </p:spPr>
        <p:style>
          <a:lnRef idx="3">
            <a:schemeClr val="lt1"/>
          </a:lnRef>
          <a:fillRef idx="1">
            <a:schemeClr val="accent1"/>
          </a:fillRef>
          <a:effectRef idx="1">
            <a:schemeClr val="accent1"/>
          </a:effectRef>
          <a:fontRef idx="minor">
            <a:schemeClr val="lt1"/>
          </a:fontRef>
        </p:style>
        <p:txBody>
          <a:bodyPr numCol="1" rtlCol="0" anchor="ctr"/>
          <a:lstStyle/>
          <a:p>
            <a:pPr lvl="0" algn="ctr"/>
            <a:r>
              <a:rPr lang="en-GB" sz="1400" b="1" dirty="0"/>
              <a:t>Problem Management (PM)</a:t>
            </a:r>
          </a:p>
        </p:txBody>
      </p:sp>
      <p:sp>
        <p:nvSpPr>
          <p:cNvPr id="16" name="Rechteck 15"/>
          <p:cNvSpPr/>
          <p:nvPr/>
        </p:nvSpPr>
        <p:spPr>
          <a:xfrm>
            <a:off x="3364107" y="5407884"/>
            <a:ext cx="5040000" cy="256892"/>
          </a:xfrm>
          <a:prstGeom prst="rect">
            <a:avLst/>
          </a:prstGeom>
          <a:ln>
            <a:solidFill>
              <a:schemeClr val="tx2">
                <a:lumMod val="20000"/>
                <a:lumOff val="80000"/>
              </a:schemeClr>
            </a:solidFill>
          </a:ln>
        </p:spPr>
        <p:style>
          <a:lnRef idx="3">
            <a:schemeClr val="lt1"/>
          </a:lnRef>
          <a:fillRef idx="1">
            <a:schemeClr val="accent1"/>
          </a:fillRef>
          <a:effectRef idx="1">
            <a:schemeClr val="accent1"/>
          </a:effectRef>
          <a:fontRef idx="minor">
            <a:schemeClr val="lt1"/>
          </a:fontRef>
        </p:style>
        <p:txBody>
          <a:bodyPr numCol="1" rtlCol="0" anchor="ctr"/>
          <a:lstStyle/>
          <a:p>
            <a:pPr lvl="0" algn="ctr"/>
            <a:r>
              <a:rPr lang="en-GB" sz="1400" b="1" dirty="0"/>
              <a:t>Configuration Management (CONFM)</a:t>
            </a:r>
          </a:p>
        </p:txBody>
      </p:sp>
      <p:sp>
        <p:nvSpPr>
          <p:cNvPr id="17" name="Rechteck 16"/>
          <p:cNvSpPr/>
          <p:nvPr/>
        </p:nvSpPr>
        <p:spPr>
          <a:xfrm>
            <a:off x="3364107" y="5775271"/>
            <a:ext cx="5040000" cy="256892"/>
          </a:xfrm>
          <a:prstGeom prst="rect">
            <a:avLst/>
          </a:prstGeom>
          <a:ln>
            <a:solidFill>
              <a:schemeClr val="tx2">
                <a:lumMod val="20000"/>
                <a:lumOff val="80000"/>
              </a:schemeClr>
            </a:solidFill>
          </a:ln>
        </p:spPr>
        <p:style>
          <a:lnRef idx="3">
            <a:schemeClr val="lt1"/>
          </a:lnRef>
          <a:fillRef idx="1">
            <a:schemeClr val="accent1"/>
          </a:fillRef>
          <a:effectRef idx="1">
            <a:schemeClr val="accent1"/>
          </a:effectRef>
          <a:fontRef idx="minor">
            <a:schemeClr val="lt1"/>
          </a:fontRef>
        </p:style>
        <p:txBody>
          <a:bodyPr numCol="1" rtlCol="0" anchor="ctr"/>
          <a:lstStyle/>
          <a:p>
            <a:pPr lvl="0" algn="ctr"/>
            <a:r>
              <a:rPr lang="en-GB" sz="1400" b="1" dirty="0"/>
              <a:t>Change Management (CHM)</a:t>
            </a:r>
          </a:p>
        </p:txBody>
      </p:sp>
      <p:sp>
        <p:nvSpPr>
          <p:cNvPr id="18" name="Rechteck 17"/>
          <p:cNvSpPr/>
          <p:nvPr/>
        </p:nvSpPr>
        <p:spPr>
          <a:xfrm>
            <a:off x="3364107" y="6149372"/>
            <a:ext cx="5040000" cy="256892"/>
          </a:xfrm>
          <a:prstGeom prst="rect">
            <a:avLst/>
          </a:prstGeom>
          <a:ln>
            <a:solidFill>
              <a:schemeClr val="tx2">
                <a:lumMod val="20000"/>
                <a:lumOff val="80000"/>
              </a:schemeClr>
            </a:solidFill>
          </a:ln>
        </p:spPr>
        <p:style>
          <a:lnRef idx="3">
            <a:schemeClr val="lt1"/>
          </a:lnRef>
          <a:fillRef idx="1">
            <a:schemeClr val="accent1"/>
          </a:fillRef>
          <a:effectRef idx="1">
            <a:schemeClr val="accent1"/>
          </a:effectRef>
          <a:fontRef idx="minor">
            <a:schemeClr val="lt1"/>
          </a:fontRef>
        </p:style>
        <p:txBody>
          <a:bodyPr numCol="1" rtlCol="0" anchor="ctr"/>
          <a:lstStyle/>
          <a:p>
            <a:pPr lvl="0" algn="ctr"/>
            <a:r>
              <a:rPr lang="en-GB" sz="1400" b="1" dirty="0"/>
              <a:t>Release and Deployment Management (RDM)</a:t>
            </a:r>
          </a:p>
        </p:txBody>
      </p:sp>
      <p:sp>
        <p:nvSpPr>
          <p:cNvPr id="19" name="Rechteck 18"/>
          <p:cNvSpPr/>
          <p:nvPr/>
        </p:nvSpPr>
        <p:spPr>
          <a:xfrm>
            <a:off x="3364107" y="6521700"/>
            <a:ext cx="5040000" cy="256892"/>
          </a:xfrm>
          <a:prstGeom prst="rect">
            <a:avLst/>
          </a:prstGeom>
          <a:ln>
            <a:solidFill>
              <a:schemeClr val="tx2">
                <a:lumMod val="20000"/>
                <a:lumOff val="80000"/>
              </a:schemeClr>
            </a:solidFill>
          </a:ln>
        </p:spPr>
        <p:style>
          <a:lnRef idx="3">
            <a:schemeClr val="lt1"/>
          </a:lnRef>
          <a:fillRef idx="1">
            <a:schemeClr val="accent1"/>
          </a:fillRef>
          <a:effectRef idx="1">
            <a:schemeClr val="accent1"/>
          </a:effectRef>
          <a:fontRef idx="minor">
            <a:schemeClr val="lt1"/>
          </a:fontRef>
        </p:style>
        <p:txBody>
          <a:bodyPr numCol="1" rtlCol="0" anchor="ctr"/>
          <a:lstStyle/>
          <a:p>
            <a:pPr lvl="0" algn="ctr"/>
            <a:r>
              <a:rPr lang="en-GB" sz="1400" b="1" dirty="0"/>
              <a:t>Continual Service Improvement (CSI)</a:t>
            </a:r>
          </a:p>
        </p:txBody>
      </p:sp>
      <p:sp>
        <p:nvSpPr>
          <p:cNvPr id="20" name="Rechteck 19"/>
          <p:cNvSpPr/>
          <p:nvPr/>
        </p:nvSpPr>
        <p:spPr>
          <a:xfrm>
            <a:off x="3364107" y="2772330"/>
            <a:ext cx="5040000" cy="256892"/>
          </a:xfrm>
          <a:prstGeom prst="rect">
            <a:avLst/>
          </a:prstGeom>
          <a:ln>
            <a:solidFill>
              <a:schemeClr val="tx2">
                <a:lumMod val="20000"/>
                <a:lumOff val="80000"/>
              </a:schemeClr>
            </a:solidFill>
          </a:ln>
        </p:spPr>
        <p:style>
          <a:lnRef idx="3">
            <a:schemeClr val="lt1"/>
          </a:lnRef>
          <a:fillRef idx="1">
            <a:schemeClr val="accent1"/>
          </a:fillRef>
          <a:effectRef idx="1">
            <a:schemeClr val="accent1"/>
          </a:effectRef>
          <a:fontRef idx="minor">
            <a:schemeClr val="lt1"/>
          </a:fontRef>
        </p:style>
        <p:txBody>
          <a:bodyPr numCol="1" rtlCol="0" anchor="ctr"/>
          <a:lstStyle/>
          <a:p>
            <a:pPr lvl="0" algn="ctr"/>
            <a:r>
              <a:rPr lang="en-GB" sz="1400" b="1" dirty="0"/>
              <a:t>Service Availability and Continuity Management (SACM)</a:t>
            </a:r>
          </a:p>
        </p:txBody>
      </p:sp>
      <p:sp>
        <p:nvSpPr>
          <p:cNvPr id="30" name="TextBox 29"/>
          <p:cNvSpPr txBox="1"/>
          <p:nvPr/>
        </p:nvSpPr>
        <p:spPr>
          <a:xfrm>
            <a:off x="5622475" y="7389609"/>
            <a:ext cx="184666" cy="369332"/>
          </a:xfrm>
          <a:prstGeom prst="rect">
            <a:avLst/>
          </a:prstGeom>
          <a:noFill/>
        </p:spPr>
        <p:txBody>
          <a:bodyPr wrap="none" rtlCol="0">
            <a:spAutoFit/>
          </a:bodyPr>
          <a:lstStyle/>
          <a:p>
            <a:endParaRPr lang="en-US"/>
          </a:p>
        </p:txBody>
      </p:sp>
    </p:spTree>
    <p:extLst>
      <p:ext uri="{BB962C8B-B14F-4D97-AF65-F5344CB8AC3E}">
        <p14:creationId xmlns:p14="http://schemas.microsoft.com/office/powerpoint/2010/main" val="1705125059"/>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5775274-B445-0C4E-A8B7-9DFF5E47303F}"/>
              </a:ext>
            </a:extLst>
          </p:cNvPr>
          <p:cNvSpPr>
            <a:spLocks noGrp="1"/>
          </p:cNvSpPr>
          <p:nvPr>
            <p:ph type="title"/>
          </p:nvPr>
        </p:nvSpPr>
        <p:spPr/>
        <p:txBody>
          <a:bodyPr/>
          <a:lstStyle/>
          <a:p>
            <a:r>
              <a:rPr lang="en-US" sz="3200" b="0" strike="noStrike" spc="-1" dirty="0">
                <a:solidFill>
                  <a:srgbClr val="205595"/>
                </a:solidFill>
                <a:uFill>
                  <a:solidFill>
                    <a:srgbClr val="FFFFFF"/>
                  </a:solidFill>
                </a:uFill>
                <a:latin typeface="Calibri"/>
              </a:rPr>
              <a:t>Training and awareness</a:t>
            </a:r>
            <a:endParaRPr lang="de-DE" dirty="0"/>
          </a:p>
        </p:txBody>
      </p:sp>
      <p:sp>
        <p:nvSpPr>
          <p:cNvPr id="3" name="Inhaltsplatzhalter 2">
            <a:extLst>
              <a:ext uri="{FF2B5EF4-FFF2-40B4-BE49-F238E27FC236}">
                <a16:creationId xmlns:a16="http://schemas.microsoft.com/office/drawing/2014/main" id="{C1AEA9B0-A994-7C08-B0BC-CD1AAB1766D6}"/>
              </a:ext>
            </a:extLst>
          </p:cNvPr>
          <p:cNvSpPr>
            <a:spLocks noGrp="1"/>
          </p:cNvSpPr>
          <p:nvPr>
            <p:ph idx="1"/>
          </p:nvPr>
        </p:nvSpPr>
        <p:spPr/>
        <p:txBody>
          <a:bodyPr>
            <a:normAutofit fontScale="92500" lnSpcReduction="10000"/>
          </a:bodyPr>
          <a:lstStyle/>
          <a:p>
            <a:r>
              <a:rPr lang="en-US" dirty="0"/>
              <a:t>The effectiveness of ITSM depends on the people (at least as much as on the processes and technology)</a:t>
            </a:r>
          </a:p>
          <a:p>
            <a:r>
              <a:rPr lang="en-US" dirty="0"/>
              <a:t>Enable people by effective means of …</a:t>
            </a:r>
          </a:p>
          <a:p>
            <a:pPr lvl="1"/>
            <a:r>
              <a:rPr lang="en-US" dirty="0"/>
              <a:t>Awareness (Why?)</a:t>
            </a:r>
          </a:p>
          <a:p>
            <a:pPr lvl="1"/>
            <a:r>
              <a:rPr lang="en-US" dirty="0"/>
              <a:t>Role-based education and training (How?)</a:t>
            </a:r>
          </a:p>
          <a:p>
            <a:pPr lvl="2"/>
            <a:r>
              <a:rPr lang="en-US" dirty="0"/>
              <a:t>Technical skills</a:t>
            </a:r>
          </a:p>
          <a:p>
            <a:pPr lvl="2"/>
            <a:r>
              <a:rPr lang="en-US" dirty="0"/>
              <a:t>Personal skills / soft skills</a:t>
            </a:r>
          </a:p>
          <a:p>
            <a:pPr lvl="2"/>
            <a:r>
              <a:rPr lang="en-US" dirty="0"/>
              <a:t>Experience</a:t>
            </a:r>
          </a:p>
          <a:p>
            <a:r>
              <a:rPr lang="en-US" dirty="0"/>
              <a:t>Manage competence by …</a:t>
            </a:r>
          </a:p>
          <a:p>
            <a:pPr lvl="1"/>
            <a:r>
              <a:rPr lang="en-US" dirty="0"/>
              <a:t>setting up a training and awareness program (regular update, part of the service management plan);</a:t>
            </a:r>
          </a:p>
          <a:p>
            <a:pPr lvl="1"/>
            <a:r>
              <a:rPr lang="en-US" dirty="0"/>
              <a:t>maintaining information (records) on competence, education, training and experience.</a:t>
            </a:r>
          </a:p>
        </p:txBody>
      </p:sp>
      <p:sp>
        <p:nvSpPr>
          <p:cNvPr id="4" name="Foliennummernplatzhalter 3">
            <a:extLst>
              <a:ext uri="{FF2B5EF4-FFF2-40B4-BE49-F238E27FC236}">
                <a16:creationId xmlns:a16="http://schemas.microsoft.com/office/drawing/2014/main" id="{CF709A4F-1AE5-B1C9-6D52-B1DFA2FE8D1C}"/>
              </a:ext>
            </a:extLst>
          </p:cNvPr>
          <p:cNvSpPr>
            <a:spLocks noGrp="1"/>
          </p:cNvSpPr>
          <p:nvPr>
            <p:ph type="sldNum" sz="quarter" idx="12"/>
          </p:nvPr>
        </p:nvSpPr>
        <p:spPr/>
        <p:txBody>
          <a:bodyPr/>
          <a:lstStyle/>
          <a:p>
            <a:fld id="{43507AEB-23B8-F142-83A3-458C56B10093}" type="slidenum">
              <a:rPr lang="en-US" smtClean="0"/>
              <a:t>80</a:t>
            </a:fld>
            <a:endParaRPr lang="en-US"/>
          </a:p>
        </p:txBody>
      </p:sp>
    </p:spTree>
    <p:extLst>
      <p:ext uri="{BB962C8B-B14F-4D97-AF65-F5344CB8AC3E}">
        <p14:creationId xmlns:p14="http://schemas.microsoft.com/office/powerpoint/2010/main" val="1973149526"/>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b="1" dirty="0"/>
              <a:t>Organisational change</a:t>
            </a:r>
          </a:p>
        </p:txBody>
      </p:sp>
      <p:sp>
        <p:nvSpPr>
          <p:cNvPr id="4" name="Foliennummernplatzhalter 3"/>
          <p:cNvSpPr>
            <a:spLocks noGrp="1"/>
          </p:cNvSpPr>
          <p:nvPr>
            <p:ph type="sldNum" sz="quarter" idx="12"/>
          </p:nvPr>
        </p:nvSpPr>
        <p:spPr/>
        <p:txBody>
          <a:bodyPr/>
          <a:lstStyle/>
          <a:p>
            <a:fld id="{43507AEB-23B8-F142-83A3-458C56B10093}" type="slidenum">
              <a:rPr lang="en-US" smtClean="0"/>
              <a:pPr/>
              <a:t>81</a:t>
            </a:fld>
            <a:endParaRPr lang="en-US"/>
          </a:p>
        </p:txBody>
      </p:sp>
      <p:sp>
        <p:nvSpPr>
          <p:cNvPr id="6" name="Eine Ecke des Rechtecks schneiden 5"/>
          <p:cNvSpPr/>
          <p:nvPr/>
        </p:nvSpPr>
        <p:spPr>
          <a:xfrm>
            <a:off x="2895601" y="3933700"/>
            <a:ext cx="6400800" cy="1705100"/>
          </a:xfrm>
          <a:prstGeom prst="snip1Rect">
            <a:avLst/>
          </a:prstGeom>
          <a:solidFill>
            <a:schemeClr val="accent1">
              <a:lumMod val="60000"/>
              <a:lumOff val="40000"/>
              <a:alpha val="37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sp>
        <p:nvSpPr>
          <p:cNvPr id="7" name="Rechteck 6"/>
          <p:cNvSpPr/>
          <p:nvPr/>
        </p:nvSpPr>
        <p:spPr>
          <a:xfrm>
            <a:off x="2969740" y="4040795"/>
            <a:ext cx="1706246" cy="32951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Topics</a:t>
            </a:r>
          </a:p>
        </p:txBody>
      </p:sp>
      <p:sp>
        <p:nvSpPr>
          <p:cNvPr id="8" name="Rechteck 7"/>
          <p:cNvSpPr/>
          <p:nvPr/>
        </p:nvSpPr>
        <p:spPr>
          <a:xfrm>
            <a:off x="2969743" y="4448462"/>
            <a:ext cx="6233017" cy="369332"/>
          </a:xfrm>
          <a:prstGeom prst="rect">
            <a:avLst/>
          </a:prstGeom>
        </p:spPr>
        <p:txBody>
          <a:bodyPr wrap="square">
            <a:spAutoFit/>
          </a:bodyPr>
          <a:lstStyle/>
          <a:p>
            <a:r>
              <a:rPr lang="en-GB" dirty="0"/>
              <a:t>Emotional cycle of change, managing organisational change</a:t>
            </a:r>
          </a:p>
        </p:txBody>
      </p:sp>
    </p:spTree>
    <p:extLst>
      <p:ext uri="{BB962C8B-B14F-4D97-AF65-F5344CB8AC3E}">
        <p14:creationId xmlns:p14="http://schemas.microsoft.com/office/powerpoint/2010/main" val="1418892680"/>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5775274-B445-0C4E-A8B7-9DFF5E47303F}"/>
              </a:ext>
            </a:extLst>
          </p:cNvPr>
          <p:cNvSpPr>
            <a:spLocks noGrp="1"/>
          </p:cNvSpPr>
          <p:nvPr>
            <p:ph type="title"/>
          </p:nvPr>
        </p:nvSpPr>
        <p:spPr/>
        <p:txBody>
          <a:bodyPr/>
          <a:lstStyle/>
          <a:p>
            <a:r>
              <a:rPr lang="en-US" sz="3200" b="0" strike="noStrike" spc="-1" dirty="0">
                <a:solidFill>
                  <a:srgbClr val="205595"/>
                </a:solidFill>
                <a:uFill>
                  <a:solidFill>
                    <a:srgbClr val="FFFFFF"/>
                  </a:solidFill>
                </a:uFill>
                <a:latin typeface="Calibri"/>
              </a:rPr>
              <a:t>Emotional cycle of change</a:t>
            </a:r>
            <a:endParaRPr lang="de-DE" dirty="0"/>
          </a:p>
        </p:txBody>
      </p:sp>
      <p:sp>
        <p:nvSpPr>
          <p:cNvPr id="4" name="Foliennummernplatzhalter 3">
            <a:extLst>
              <a:ext uri="{FF2B5EF4-FFF2-40B4-BE49-F238E27FC236}">
                <a16:creationId xmlns:a16="http://schemas.microsoft.com/office/drawing/2014/main" id="{CF709A4F-1AE5-B1C9-6D52-B1DFA2FE8D1C}"/>
              </a:ext>
            </a:extLst>
          </p:cNvPr>
          <p:cNvSpPr>
            <a:spLocks noGrp="1"/>
          </p:cNvSpPr>
          <p:nvPr>
            <p:ph type="sldNum" sz="quarter" idx="12"/>
          </p:nvPr>
        </p:nvSpPr>
        <p:spPr/>
        <p:txBody>
          <a:bodyPr/>
          <a:lstStyle/>
          <a:p>
            <a:fld id="{43507AEB-23B8-F142-83A3-458C56B10093}" type="slidenum">
              <a:rPr lang="en-US" smtClean="0"/>
              <a:t>82</a:t>
            </a:fld>
            <a:endParaRPr lang="en-US"/>
          </a:p>
        </p:txBody>
      </p:sp>
      <p:sp>
        <p:nvSpPr>
          <p:cNvPr id="5" name="CustomShape 3">
            <a:extLst>
              <a:ext uri="{FF2B5EF4-FFF2-40B4-BE49-F238E27FC236}">
                <a16:creationId xmlns:a16="http://schemas.microsoft.com/office/drawing/2014/main" id="{7AC4D656-BB75-50CE-BE38-8D7C39869E20}"/>
              </a:ext>
            </a:extLst>
          </p:cNvPr>
          <p:cNvSpPr/>
          <p:nvPr/>
        </p:nvSpPr>
        <p:spPr>
          <a:xfrm>
            <a:off x="2146541" y="2019240"/>
            <a:ext cx="161640" cy="4057200"/>
          </a:xfrm>
          <a:prstGeom prst="upArrow">
            <a:avLst>
              <a:gd name="adj1" fmla="val 50000"/>
              <a:gd name="adj2" fmla="val 50000"/>
            </a:avLst>
          </a:prstGeom>
          <a:solidFill>
            <a:schemeClr val="accent1"/>
          </a:solidFill>
          <a:ln w="19080">
            <a:solidFill>
              <a:srgbClr val="4A7EBB"/>
            </a:solidFill>
            <a:round/>
          </a:ln>
          <a:effectLst>
            <a:outerShdw blurRad="40000" dist="23000" dir="5400000" rotWithShape="0">
              <a:srgbClr val="000000">
                <a:alpha val="35000"/>
              </a:srgbClr>
            </a:outerShdw>
          </a:effectLst>
        </p:spPr>
        <p:style>
          <a:lnRef idx="1">
            <a:schemeClr val="accent1"/>
          </a:lnRef>
          <a:fillRef idx="3">
            <a:schemeClr val="accent1"/>
          </a:fillRef>
          <a:effectRef idx="2">
            <a:schemeClr val="accent1"/>
          </a:effectRef>
          <a:fontRef idx="minor"/>
        </p:style>
        <p:txBody>
          <a:bodyPr/>
          <a:lstStyle/>
          <a:p>
            <a:endParaRPr lang="de-DE"/>
          </a:p>
        </p:txBody>
      </p:sp>
      <p:sp>
        <p:nvSpPr>
          <p:cNvPr id="6" name="CustomShape 4">
            <a:extLst>
              <a:ext uri="{FF2B5EF4-FFF2-40B4-BE49-F238E27FC236}">
                <a16:creationId xmlns:a16="http://schemas.microsoft.com/office/drawing/2014/main" id="{97162FCC-BCD9-CB8B-EA73-9B0BB63F40CD}"/>
              </a:ext>
            </a:extLst>
          </p:cNvPr>
          <p:cNvSpPr/>
          <p:nvPr/>
        </p:nvSpPr>
        <p:spPr>
          <a:xfrm rot="5400000">
            <a:off x="5671301" y="2504520"/>
            <a:ext cx="161640" cy="7057800"/>
          </a:xfrm>
          <a:prstGeom prst="upArrow">
            <a:avLst>
              <a:gd name="adj1" fmla="val 50000"/>
              <a:gd name="adj2" fmla="val 50000"/>
            </a:avLst>
          </a:prstGeom>
          <a:solidFill>
            <a:schemeClr val="accent1"/>
          </a:solidFill>
          <a:ln w="19080">
            <a:solidFill>
              <a:srgbClr val="4A7EBB"/>
            </a:solidFill>
            <a:round/>
          </a:ln>
          <a:effectLst>
            <a:outerShdw blurRad="40000" dist="23000" dir="5400000" rotWithShape="0">
              <a:srgbClr val="000000">
                <a:alpha val="35000"/>
              </a:srgbClr>
            </a:outerShdw>
          </a:effectLst>
        </p:spPr>
        <p:style>
          <a:lnRef idx="1">
            <a:schemeClr val="accent1"/>
          </a:lnRef>
          <a:fillRef idx="3">
            <a:schemeClr val="accent1"/>
          </a:fillRef>
          <a:effectRef idx="2">
            <a:schemeClr val="accent1"/>
          </a:effectRef>
          <a:fontRef idx="minor"/>
        </p:style>
        <p:txBody>
          <a:bodyPr/>
          <a:lstStyle/>
          <a:p>
            <a:endParaRPr lang="de-DE"/>
          </a:p>
        </p:txBody>
      </p:sp>
      <p:sp>
        <p:nvSpPr>
          <p:cNvPr id="7" name="CustomShape 5">
            <a:extLst>
              <a:ext uri="{FF2B5EF4-FFF2-40B4-BE49-F238E27FC236}">
                <a16:creationId xmlns:a16="http://schemas.microsoft.com/office/drawing/2014/main" id="{9F6D2A68-4E0E-206D-4642-4044C4928F68}"/>
              </a:ext>
            </a:extLst>
          </p:cNvPr>
          <p:cNvSpPr/>
          <p:nvPr/>
        </p:nvSpPr>
        <p:spPr>
          <a:xfrm>
            <a:off x="2251301" y="2695680"/>
            <a:ext cx="6562440" cy="2821320"/>
          </a:xfrm>
          <a:custGeom>
            <a:avLst/>
            <a:gdLst/>
            <a:ahLst/>
            <a:cxnLst/>
            <a:rect l="l" t="t" r="r" b="b"/>
            <a:pathLst>
              <a:path w="6562725" h="2821634">
                <a:moveTo>
                  <a:pt x="0" y="1162050"/>
                </a:moveTo>
                <a:cubicBezTo>
                  <a:pt x="188119" y="1123156"/>
                  <a:pt x="376238" y="1084263"/>
                  <a:pt x="600075" y="1228725"/>
                </a:cubicBezTo>
                <a:cubicBezTo>
                  <a:pt x="823912" y="1373187"/>
                  <a:pt x="1106487" y="1911350"/>
                  <a:pt x="1343025" y="2028825"/>
                </a:cubicBezTo>
                <a:cubicBezTo>
                  <a:pt x="1579563" y="2146300"/>
                  <a:pt x="1838325" y="2065338"/>
                  <a:pt x="2019300" y="1933575"/>
                </a:cubicBezTo>
                <a:cubicBezTo>
                  <a:pt x="2200275" y="1801813"/>
                  <a:pt x="2316163" y="1377950"/>
                  <a:pt x="2428875" y="1238250"/>
                </a:cubicBezTo>
                <a:cubicBezTo>
                  <a:pt x="2541588" y="1098550"/>
                  <a:pt x="2586038" y="1106487"/>
                  <a:pt x="2695575" y="1095375"/>
                </a:cubicBezTo>
                <a:cubicBezTo>
                  <a:pt x="2805113" y="1084262"/>
                  <a:pt x="2970213" y="1068387"/>
                  <a:pt x="3086100" y="1171575"/>
                </a:cubicBezTo>
                <a:cubicBezTo>
                  <a:pt x="3201988" y="1274763"/>
                  <a:pt x="3303588" y="1519238"/>
                  <a:pt x="3390900" y="1714500"/>
                </a:cubicBezTo>
                <a:cubicBezTo>
                  <a:pt x="3478212" y="1909762"/>
                  <a:pt x="3530600" y="2178050"/>
                  <a:pt x="3609975" y="2343150"/>
                </a:cubicBezTo>
                <a:cubicBezTo>
                  <a:pt x="3689350" y="2508250"/>
                  <a:pt x="3743325" y="2628900"/>
                  <a:pt x="3867150" y="2705100"/>
                </a:cubicBezTo>
                <a:cubicBezTo>
                  <a:pt x="3990975" y="2781300"/>
                  <a:pt x="4197350" y="2860675"/>
                  <a:pt x="4352925" y="2800350"/>
                </a:cubicBezTo>
                <a:cubicBezTo>
                  <a:pt x="4508500" y="2740025"/>
                  <a:pt x="4664075" y="2595562"/>
                  <a:pt x="4800600" y="2343150"/>
                </a:cubicBezTo>
                <a:cubicBezTo>
                  <a:pt x="4937125" y="2090738"/>
                  <a:pt x="5027613" y="1601787"/>
                  <a:pt x="5172075" y="1285875"/>
                </a:cubicBezTo>
                <a:cubicBezTo>
                  <a:pt x="5316537" y="969963"/>
                  <a:pt x="5435600" y="661987"/>
                  <a:pt x="5667375" y="447675"/>
                </a:cubicBezTo>
                <a:cubicBezTo>
                  <a:pt x="5899150" y="233363"/>
                  <a:pt x="6230937" y="116681"/>
                  <a:pt x="6562725" y="0"/>
                </a:cubicBezTo>
              </a:path>
            </a:pathLst>
          </a:custGeom>
          <a:noFill/>
          <a:ln w="57240">
            <a:solidFill>
              <a:srgbClr val="4A7EBB"/>
            </a:solidFill>
            <a:round/>
          </a:ln>
          <a:effectLst>
            <a:outerShdw blurRad="40000" dist="23000" dir="5400000" rotWithShape="0">
              <a:srgbClr val="000000">
                <a:alpha val="35000"/>
              </a:srgbClr>
            </a:outerShdw>
          </a:effectLst>
        </p:spPr>
        <p:style>
          <a:lnRef idx="1">
            <a:schemeClr val="accent1"/>
          </a:lnRef>
          <a:fillRef idx="3">
            <a:schemeClr val="accent1"/>
          </a:fillRef>
          <a:effectRef idx="2">
            <a:schemeClr val="accent1"/>
          </a:effectRef>
          <a:fontRef idx="minor"/>
        </p:style>
        <p:txBody>
          <a:bodyPr/>
          <a:lstStyle/>
          <a:p>
            <a:endParaRPr lang="de-DE"/>
          </a:p>
        </p:txBody>
      </p:sp>
      <p:sp>
        <p:nvSpPr>
          <p:cNvPr id="8" name="CustomShape 6">
            <a:extLst>
              <a:ext uri="{FF2B5EF4-FFF2-40B4-BE49-F238E27FC236}">
                <a16:creationId xmlns:a16="http://schemas.microsoft.com/office/drawing/2014/main" id="{73982052-E7E9-C488-6148-44C454F79AC6}"/>
              </a:ext>
            </a:extLst>
          </p:cNvPr>
          <p:cNvSpPr/>
          <p:nvPr/>
        </p:nvSpPr>
        <p:spPr>
          <a:xfrm rot="16200000">
            <a:off x="1256621" y="3774960"/>
            <a:ext cx="1375560" cy="364320"/>
          </a:xfrm>
          <a:prstGeom prst="rect">
            <a:avLst/>
          </a:prstGeom>
          <a:noFill/>
          <a:ln>
            <a:noFill/>
          </a:ln>
        </p:spPr>
        <p:style>
          <a:lnRef idx="0">
            <a:scrgbClr r="0" g="0" b="0"/>
          </a:lnRef>
          <a:fillRef idx="0">
            <a:scrgbClr r="0" g="0" b="0"/>
          </a:fillRef>
          <a:effectRef idx="0">
            <a:scrgbClr r="0" g="0" b="0"/>
          </a:effectRef>
          <a:fontRef idx="minor"/>
        </p:style>
        <p:txBody>
          <a:bodyPr wrap="none" lIns="90000" tIns="45000" rIns="90000" bIns="45000"/>
          <a:lstStyle/>
          <a:p>
            <a:pPr>
              <a:lnSpc>
                <a:spcPct val="100000"/>
              </a:lnSpc>
            </a:pPr>
            <a:r>
              <a:rPr lang="de-DE" sz="1800" b="0" strike="noStrike" spc="-1">
                <a:solidFill>
                  <a:srgbClr val="000000"/>
                </a:solidFill>
                <a:uFill>
                  <a:solidFill>
                    <a:srgbClr val="FFFFFF"/>
                  </a:solidFill>
                </a:uFill>
                <a:latin typeface="Calibri"/>
              </a:rPr>
              <a:t>Performance</a:t>
            </a:r>
            <a:endParaRPr lang="de-DE" sz="1800" b="0" strike="noStrike" spc="-1">
              <a:solidFill>
                <a:srgbClr val="000000"/>
              </a:solidFill>
              <a:uFill>
                <a:solidFill>
                  <a:srgbClr val="FFFFFF"/>
                </a:solidFill>
              </a:uFill>
              <a:latin typeface="Arial"/>
            </a:endParaRPr>
          </a:p>
        </p:txBody>
      </p:sp>
      <p:sp>
        <p:nvSpPr>
          <p:cNvPr id="9" name="CustomShape 7">
            <a:extLst>
              <a:ext uri="{FF2B5EF4-FFF2-40B4-BE49-F238E27FC236}">
                <a16:creationId xmlns:a16="http://schemas.microsoft.com/office/drawing/2014/main" id="{CADB4891-2B98-9346-27BE-2A59BBDC25A2}"/>
              </a:ext>
            </a:extLst>
          </p:cNvPr>
          <p:cNvSpPr/>
          <p:nvPr/>
        </p:nvSpPr>
        <p:spPr>
          <a:xfrm>
            <a:off x="5211941" y="6114960"/>
            <a:ext cx="641160" cy="364680"/>
          </a:xfrm>
          <a:prstGeom prst="rect">
            <a:avLst/>
          </a:prstGeom>
          <a:noFill/>
          <a:ln>
            <a:noFill/>
          </a:ln>
        </p:spPr>
        <p:style>
          <a:lnRef idx="0">
            <a:scrgbClr r="0" g="0" b="0"/>
          </a:lnRef>
          <a:fillRef idx="0">
            <a:scrgbClr r="0" g="0" b="0"/>
          </a:fillRef>
          <a:effectRef idx="0">
            <a:scrgbClr r="0" g="0" b="0"/>
          </a:effectRef>
          <a:fontRef idx="minor"/>
        </p:style>
        <p:txBody>
          <a:bodyPr wrap="none" lIns="90000" tIns="45000" rIns="90000" bIns="45000"/>
          <a:lstStyle/>
          <a:p>
            <a:pPr>
              <a:lnSpc>
                <a:spcPct val="100000"/>
              </a:lnSpc>
            </a:pPr>
            <a:r>
              <a:rPr lang="de-DE" sz="1800" b="0" strike="noStrike" spc="-1">
                <a:solidFill>
                  <a:srgbClr val="000000"/>
                </a:solidFill>
                <a:uFill>
                  <a:solidFill>
                    <a:srgbClr val="FFFFFF"/>
                  </a:solidFill>
                </a:uFill>
                <a:latin typeface="Calibri"/>
              </a:rPr>
              <a:t>Time</a:t>
            </a:r>
            <a:endParaRPr lang="de-DE" sz="1800" b="0" strike="noStrike" spc="-1">
              <a:solidFill>
                <a:srgbClr val="000000"/>
              </a:solidFill>
              <a:uFill>
                <a:solidFill>
                  <a:srgbClr val="FFFFFF"/>
                </a:solidFill>
              </a:uFill>
              <a:latin typeface="Arial"/>
            </a:endParaRPr>
          </a:p>
        </p:txBody>
      </p:sp>
      <p:sp>
        <p:nvSpPr>
          <p:cNvPr id="10" name="CustomShape 8">
            <a:extLst>
              <a:ext uri="{FF2B5EF4-FFF2-40B4-BE49-F238E27FC236}">
                <a16:creationId xmlns:a16="http://schemas.microsoft.com/office/drawing/2014/main" id="{9464B4BF-E4AF-7D98-EA7F-AC82F7543722}"/>
              </a:ext>
            </a:extLst>
          </p:cNvPr>
          <p:cNvSpPr/>
          <p:nvPr/>
        </p:nvSpPr>
        <p:spPr>
          <a:xfrm>
            <a:off x="3206381" y="4819680"/>
            <a:ext cx="726840" cy="364680"/>
          </a:xfrm>
          <a:prstGeom prst="rect">
            <a:avLst/>
          </a:prstGeom>
          <a:noFill/>
          <a:ln>
            <a:noFill/>
          </a:ln>
        </p:spPr>
        <p:style>
          <a:lnRef idx="0">
            <a:scrgbClr r="0" g="0" b="0"/>
          </a:lnRef>
          <a:fillRef idx="0">
            <a:scrgbClr r="0" g="0" b="0"/>
          </a:fillRef>
          <a:effectRef idx="0">
            <a:scrgbClr r="0" g="0" b="0"/>
          </a:effectRef>
          <a:fontRef idx="minor"/>
        </p:style>
        <p:txBody>
          <a:bodyPr wrap="none" lIns="90000" tIns="45000" rIns="90000" bIns="45000"/>
          <a:lstStyle/>
          <a:p>
            <a:pPr>
              <a:lnSpc>
                <a:spcPct val="100000"/>
              </a:lnSpc>
            </a:pPr>
            <a:r>
              <a:rPr lang="de-DE" sz="1800" b="0" strike="noStrike" spc="-1">
                <a:solidFill>
                  <a:srgbClr val="000000"/>
                </a:solidFill>
                <a:uFill>
                  <a:solidFill>
                    <a:srgbClr val="FFFFFF"/>
                  </a:solidFill>
                </a:uFill>
                <a:latin typeface="Calibri"/>
              </a:rPr>
              <a:t>Shock</a:t>
            </a:r>
            <a:endParaRPr lang="de-DE" sz="1800" b="0" strike="noStrike" spc="-1">
              <a:solidFill>
                <a:srgbClr val="000000"/>
              </a:solidFill>
              <a:uFill>
                <a:solidFill>
                  <a:srgbClr val="FFFFFF"/>
                </a:solidFill>
              </a:uFill>
              <a:latin typeface="Arial"/>
            </a:endParaRPr>
          </a:p>
        </p:txBody>
      </p:sp>
      <p:sp>
        <p:nvSpPr>
          <p:cNvPr id="11" name="CustomShape 9">
            <a:extLst>
              <a:ext uri="{FF2B5EF4-FFF2-40B4-BE49-F238E27FC236}">
                <a16:creationId xmlns:a16="http://schemas.microsoft.com/office/drawing/2014/main" id="{B2C54A92-888B-0A46-BD56-D9E39E3E53AB}"/>
              </a:ext>
            </a:extLst>
          </p:cNvPr>
          <p:cNvSpPr/>
          <p:nvPr/>
        </p:nvSpPr>
        <p:spPr>
          <a:xfrm>
            <a:off x="4247501" y="3390840"/>
            <a:ext cx="1142640" cy="364680"/>
          </a:xfrm>
          <a:prstGeom prst="rect">
            <a:avLst/>
          </a:prstGeom>
          <a:noFill/>
          <a:ln>
            <a:noFill/>
          </a:ln>
        </p:spPr>
        <p:style>
          <a:lnRef idx="0">
            <a:scrgbClr r="0" g="0" b="0"/>
          </a:lnRef>
          <a:fillRef idx="0">
            <a:scrgbClr r="0" g="0" b="0"/>
          </a:fillRef>
          <a:effectRef idx="0">
            <a:scrgbClr r="0" g="0" b="0"/>
          </a:effectRef>
          <a:fontRef idx="minor"/>
        </p:style>
        <p:txBody>
          <a:bodyPr wrap="none" lIns="90000" tIns="45000" rIns="90000" bIns="45000"/>
          <a:lstStyle/>
          <a:p>
            <a:pPr>
              <a:lnSpc>
                <a:spcPct val="100000"/>
              </a:lnSpc>
            </a:pPr>
            <a:r>
              <a:rPr lang="de-DE" sz="1800" b="0" strike="noStrike" spc="-1">
                <a:solidFill>
                  <a:srgbClr val="000000"/>
                </a:solidFill>
                <a:uFill>
                  <a:solidFill>
                    <a:srgbClr val="FFFFFF"/>
                  </a:solidFill>
                </a:uFill>
                <a:latin typeface="Calibri"/>
              </a:rPr>
              <a:t>Avoidance</a:t>
            </a:r>
            <a:endParaRPr lang="de-DE" sz="1800" b="0" strike="noStrike" spc="-1">
              <a:solidFill>
                <a:srgbClr val="000000"/>
              </a:solidFill>
              <a:uFill>
                <a:solidFill>
                  <a:srgbClr val="FFFFFF"/>
                </a:solidFill>
              </a:uFill>
              <a:latin typeface="Arial"/>
            </a:endParaRPr>
          </a:p>
        </p:txBody>
      </p:sp>
      <p:sp>
        <p:nvSpPr>
          <p:cNvPr id="12" name="CustomShape 10">
            <a:extLst>
              <a:ext uri="{FF2B5EF4-FFF2-40B4-BE49-F238E27FC236}">
                <a16:creationId xmlns:a16="http://schemas.microsoft.com/office/drawing/2014/main" id="{36E5B358-F886-B639-00DA-F3910FE60CE0}"/>
              </a:ext>
            </a:extLst>
          </p:cNvPr>
          <p:cNvSpPr/>
          <p:nvPr/>
        </p:nvSpPr>
        <p:spPr>
          <a:xfrm>
            <a:off x="5671301" y="4065120"/>
            <a:ext cx="941400" cy="639000"/>
          </a:xfrm>
          <a:prstGeom prst="rect">
            <a:avLst/>
          </a:prstGeom>
          <a:noFill/>
          <a:ln>
            <a:noFill/>
          </a:ln>
        </p:spPr>
        <p:style>
          <a:lnRef idx="0">
            <a:scrgbClr r="0" g="0" b="0"/>
          </a:lnRef>
          <a:fillRef idx="0">
            <a:scrgbClr r="0" g="0" b="0"/>
          </a:fillRef>
          <a:effectRef idx="0">
            <a:scrgbClr r="0" g="0" b="0"/>
          </a:effectRef>
          <a:fontRef idx="minor"/>
        </p:style>
        <p:txBody>
          <a:bodyPr wrap="none" lIns="90000" tIns="45000" rIns="90000" bIns="45000"/>
          <a:lstStyle/>
          <a:p>
            <a:pPr algn="ctr">
              <a:lnSpc>
                <a:spcPct val="100000"/>
              </a:lnSpc>
            </a:pPr>
            <a:r>
              <a:rPr lang="de-DE" sz="1800" b="0" strike="noStrike" spc="-1">
                <a:solidFill>
                  <a:srgbClr val="000000"/>
                </a:solidFill>
                <a:uFill>
                  <a:solidFill>
                    <a:srgbClr val="FFFFFF"/>
                  </a:solidFill>
                </a:uFill>
                <a:latin typeface="Calibri"/>
              </a:rPr>
              <a:t>External</a:t>
            </a:r>
            <a:endParaRPr lang="de-DE" sz="1800" b="0" strike="noStrike" spc="-1">
              <a:solidFill>
                <a:srgbClr val="000000"/>
              </a:solidFill>
              <a:uFill>
                <a:solidFill>
                  <a:srgbClr val="FFFFFF"/>
                </a:solidFill>
              </a:uFill>
              <a:latin typeface="Arial"/>
            </a:endParaRPr>
          </a:p>
          <a:p>
            <a:pPr algn="ctr">
              <a:lnSpc>
                <a:spcPct val="100000"/>
              </a:lnSpc>
            </a:pPr>
            <a:r>
              <a:rPr lang="de-DE" sz="1800" b="0" strike="noStrike" spc="-1">
                <a:solidFill>
                  <a:srgbClr val="000000"/>
                </a:solidFill>
                <a:uFill>
                  <a:solidFill>
                    <a:srgbClr val="FFFFFF"/>
                  </a:solidFill>
                </a:uFill>
                <a:latin typeface="Calibri"/>
              </a:rPr>
              <a:t>blame</a:t>
            </a:r>
            <a:endParaRPr lang="de-DE" sz="1800" b="0" strike="noStrike" spc="-1">
              <a:solidFill>
                <a:srgbClr val="000000"/>
              </a:solidFill>
              <a:uFill>
                <a:solidFill>
                  <a:srgbClr val="FFFFFF"/>
                </a:solidFill>
              </a:uFill>
              <a:latin typeface="Arial"/>
            </a:endParaRPr>
          </a:p>
        </p:txBody>
      </p:sp>
      <p:sp>
        <p:nvSpPr>
          <p:cNvPr id="13" name="CustomShape 11">
            <a:extLst>
              <a:ext uri="{FF2B5EF4-FFF2-40B4-BE49-F238E27FC236}">
                <a16:creationId xmlns:a16="http://schemas.microsoft.com/office/drawing/2014/main" id="{D7D7D8C0-41AB-C0EB-AD9D-D55F0C2042DB}"/>
              </a:ext>
            </a:extLst>
          </p:cNvPr>
          <p:cNvSpPr/>
          <p:nvPr/>
        </p:nvSpPr>
        <p:spPr>
          <a:xfrm>
            <a:off x="6000341" y="5517360"/>
            <a:ext cx="1165680" cy="364680"/>
          </a:xfrm>
          <a:prstGeom prst="rect">
            <a:avLst/>
          </a:prstGeom>
          <a:noFill/>
          <a:ln>
            <a:noFill/>
          </a:ln>
        </p:spPr>
        <p:style>
          <a:lnRef idx="0">
            <a:scrgbClr r="0" g="0" b="0"/>
          </a:lnRef>
          <a:fillRef idx="0">
            <a:scrgbClr r="0" g="0" b="0"/>
          </a:fillRef>
          <a:effectRef idx="0">
            <a:scrgbClr r="0" g="0" b="0"/>
          </a:effectRef>
          <a:fontRef idx="minor"/>
        </p:style>
        <p:txBody>
          <a:bodyPr wrap="none" lIns="90000" tIns="45000" rIns="90000" bIns="45000"/>
          <a:lstStyle/>
          <a:p>
            <a:pPr>
              <a:lnSpc>
                <a:spcPct val="100000"/>
              </a:lnSpc>
            </a:pPr>
            <a:r>
              <a:rPr lang="de-DE" sz="1800" b="0" strike="noStrike" spc="-1">
                <a:solidFill>
                  <a:srgbClr val="000000"/>
                </a:solidFill>
                <a:uFill>
                  <a:solidFill>
                    <a:srgbClr val="FFFFFF"/>
                  </a:solidFill>
                </a:uFill>
                <a:latin typeface="Calibri"/>
              </a:rPr>
              <a:t>Self-blame</a:t>
            </a:r>
            <a:endParaRPr lang="de-DE" sz="1800" b="0" strike="noStrike" spc="-1">
              <a:solidFill>
                <a:srgbClr val="000000"/>
              </a:solidFill>
              <a:uFill>
                <a:solidFill>
                  <a:srgbClr val="FFFFFF"/>
                </a:solidFill>
              </a:uFill>
              <a:latin typeface="Arial"/>
            </a:endParaRPr>
          </a:p>
        </p:txBody>
      </p:sp>
      <p:sp>
        <p:nvSpPr>
          <p:cNvPr id="14" name="CustomShape 12">
            <a:extLst>
              <a:ext uri="{FF2B5EF4-FFF2-40B4-BE49-F238E27FC236}">
                <a16:creationId xmlns:a16="http://schemas.microsoft.com/office/drawing/2014/main" id="{2244EEEA-D0B3-343B-C04F-5B0C946D25CF}"/>
              </a:ext>
            </a:extLst>
          </p:cNvPr>
          <p:cNvSpPr/>
          <p:nvPr/>
        </p:nvSpPr>
        <p:spPr>
          <a:xfrm>
            <a:off x="7427021" y="3825360"/>
            <a:ext cx="1252440" cy="364680"/>
          </a:xfrm>
          <a:prstGeom prst="rect">
            <a:avLst/>
          </a:prstGeom>
          <a:noFill/>
          <a:ln>
            <a:noFill/>
          </a:ln>
        </p:spPr>
        <p:style>
          <a:lnRef idx="0">
            <a:scrgbClr r="0" g="0" b="0"/>
          </a:lnRef>
          <a:fillRef idx="0">
            <a:scrgbClr r="0" g="0" b="0"/>
          </a:fillRef>
          <a:effectRef idx="0">
            <a:scrgbClr r="0" g="0" b="0"/>
          </a:effectRef>
          <a:fontRef idx="minor"/>
        </p:style>
        <p:txBody>
          <a:bodyPr wrap="none" lIns="90000" tIns="45000" rIns="90000" bIns="45000"/>
          <a:lstStyle/>
          <a:p>
            <a:pPr>
              <a:lnSpc>
                <a:spcPct val="100000"/>
              </a:lnSpc>
            </a:pPr>
            <a:r>
              <a:rPr lang="de-DE" sz="1800" b="0" strike="noStrike" spc="-1" dirty="0">
                <a:solidFill>
                  <a:srgbClr val="000000"/>
                </a:solidFill>
                <a:uFill>
                  <a:solidFill>
                    <a:srgbClr val="FFFFFF"/>
                  </a:solidFill>
                </a:uFill>
                <a:latin typeface="Calibri"/>
              </a:rPr>
              <a:t>Acceptance</a:t>
            </a:r>
            <a:endParaRPr lang="de-DE" sz="1800" b="0" strike="noStrike" spc="-1" dirty="0">
              <a:solidFill>
                <a:srgbClr val="000000"/>
              </a:solidFill>
              <a:uFill>
                <a:solidFill>
                  <a:srgbClr val="FFFFFF"/>
                </a:solidFill>
              </a:uFill>
              <a:latin typeface="Arial"/>
            </a:endParaRPr>
          </a:p>
        </p:txBody>
      </p:sp>
      <p:sp>
        <p:nvSpPr>
          <p:cNvPr id="15" name="CustomShape 13">
            <a:extLst>
              <a:ext uri="{FF2B5EF4-FFF2-40B4-BE49-F238E27FC236}">
                <a16:creationId xmlns:a16="http://schemas.microsoft.com/office/drawing/2014/main" id="{FA40FBB6-9154-3AB8-5E32-B2AD23F57D93}"/>
              </a:ext>
            </a:extLst>
          </p:cNvPr>
          <p:cNvSpPr/>
          <p:nvPr/>
        </p:nvSpPr>
        <p:spPr>
          <a:xfrm>
            <a:off x="8079701" y="2019240"/>
            <a:ext cx="1383480" cy="639000"/>
          </a:xfrm>
          <a:prstGeom prst="rect">
            <a:avLst/>
          </a:prstGeom>
          <a:noFill/>
          <a:ln>
            <a:noFill/>
          </a:ln>
        </p:spPr>
        <p:style>
          <a:lnRef idx="0">
            <a:scrgbClr r="0" g="0" b="0"/>
          </a:lnRef>
          <a:fillRef idx="0">
            <a:scrgbClr r="0" g="0" b="0"/>
          </a:fillRef>
          <a:effectRef idx="0">
            <a:scrgbClr r="0" g="0" b="0"/>
          </a:effectRef>
          <a:fontRef idx="minor"/>
        </p:style>
        <p:txBody>
          <a:bodyPr wrap="none" lIns="90000" tIns="45000" rIns="90000" bIns="45000"/>
          <a:lstStyle/>
          <a:p>
            <a:pPr algn="ctr">
              <a:lnSpc>
                <a:spcPct val="100000"/>
              </a:lnSpc>
            </a:pPr>
            <a:r>
              <a:rPr lang="de-DE" sz="1800" b="0" strike="noStrike" spc="-1">
                <a:solidFill>
                  <a:srgbClr val="000000"/>
                </a:solidFill>
                <a:uFill>
                  <a:solidFill>
                    <a:srgbClr val="FFFFFF"/>
                  </a:solidFill>
                </a:uFill>
                <a:latin typeface="Calibri"/>
              </a:rPr>
              <a:t>Optimal</a:t>
            </a:r>
            <a:endParaRPr lang="de-DE" sz="1800" b="0" strike="noStrike" spc="-1">
              <a:solidFill>
                <a:srgbClr val="000000"/>
              </a:solidFill>
              <a:uFill>
                <a:solidFill>
                  <a:srgbClr val="FFFFFF"/>
                </a:solidFill>
              </a:uFill>
              <a:latin typeface="Arial"/>
            </a:endParaRPr>
          </a:p>
          <a:p>
            <a:pPr algn="ctr">
              <a:lnSpc>
                <a:spcPct val="100000"/>
              </a:lnSpc>
            </a:pPr>
            <a:r>
              <a:rPr lang="de-DE" sz="1800" b="0" strike="noStrike" spc="-1">
                <a:solidFill>
                  <a:srgbClr val="000000"/>
                </a:solidFill>
                <a:uFill>
                  <a:solidFill>
                    <a:srgbClr val="FFFFFF"/>
                  </a:solidFill>
                </a:uFill>
                <a:latin typeface="Calibri"/>
              </a:rPr>
              <a:t>performance</a:t>
            </a:r>
            <a:endParaRPr lang="de-DE" sz="1800" b="0" strike="noStrike" spc="-1">
              <a:solidFill>
                <a:srgbClr val="000000"/>
              </a:solidFill>
              <a:uFill>
                <a:solidFill>
                  <a:srgbClr val="FFFFFF"/>
                </a:solidFill>
              </a:uFill>
              <a:latin typeface="Arial"/>
            </a:endParaRPr>
          </a:p>
        </p:txBody>
      </p:sp>
      <p:sp>
        <p:nvSpPr>
          <p:cNvPr id="16" name="Line 14">
            <a:extLst>
              <a:ext uri="{FF2B5EF4-FFF2-40B4-BE49-F238E27FC236}">
                <a16:creationId xmlns:a16="http://schemas.microsoft.com/office/drawing/2014/main" id="{3F6EFA94-13B5-C755-DC81-AAA6C23BE7D1}"/>
              </a:ext>
            </a:extLst>
          </p:cNvPr>
          <p:cNvSpPr/>
          <p:nvPr/>
        </p:nvSpPr>
        <p:spPr>
          <a:xfrm>
            <a:off x="2641901" y="2038320"/>
            <a:ext cx="0" cy="3962520"/>
          </a:xfrm>
          <a:prstGeom prst="line">
            <a:avLst/>
          </a:prstGeom>
          <a:ln>
            <a:solidFill>
              <a:schemeClr val="accent2"/>
            </a:solidFill>
            <a:custDash>
              <a:ds d="400000" sp="300000"/>
            </a:custDash>
            <a:round/>
          </a:ln>
        </p:spPr>
        <p:style>
          <a:lnRef idx="2">
            <a:schemeClr val="accent1"/>
          </a:lnRef>
          <a:fillRef idx="0">
            <a:schemeClr val="accent1"/>
          </a:fillRef>
          <a:effectRef idx="1">
            <a:schemeClr val="accent1"/>
          </a:effectRef>
          <a:fontRef idx="minor"/>
        </p:style>
        <p:txBody>
          <a:bodyPr/>
          <a:lstStyle/>
          <a:p>
            <a:endParaRPr lang="de-DE"/>
          </a:p>
        </p:txBody>
      </p:sp>
      <p:sp>
        <p:nvSpPr>
          <p:cNvPr id="17" name="Line 15">
            <a:extLst>
              <a:ext uri="{FF2B5EF4-FFF2-40B4-BE49-F238E27FC236}">
                <a16:creationId xmlns:a16="http://schemas.microsoft.com/office/drawing/2014/main" id="{D6F1708D-1B7E-92A7-85EE-E73205EB274F}"/>
              </a:ext>
            </a:extLst>
          </p:cNvPr>
          <p:cNvSpPr/>
          <p:nvPr/>
        </p:nvSpPr>
        <p:spPr>
          <a:xfrm>
            <a:off x="8053421" y="2038320"/>
            <a:ext cx="0" cy="3962520"/>
          </a:xfrm>
          <a:prstGeom prst="line">
            <a:avLst/>
          </a:prstGeom>
          <a:ln>
            <a:solidFill>
              <a:schemeClr val="accent2"/>
            </a:solidFill>
            <a:custDash>
              <a:ds d="400000" sp="300000"/>
            </a:custDash>
            <a:round/>
          </a:ln>
        </p:spPr>
        <p:style>
          <a:lnRef idx="2">
            <a:schemeClr val="accent1"/>
          </a:lnRef>
          <a:fillRef idx="0">
            <a:schemeClr val="accent1"/>
          </a:fillRef>
          <a:effectRef idx="1">
            <a:schemeClr val="accent1"/>
          </a:effectRef>
          <a:fontRef idx="minor"/>
        </p:style>
        <p:txBody>
          <a:bodyPr/>
          <a:lstStyle/>
          <a:p>
            <a:endParaRPr lang="de-DE"/>
          </a:p>
        </p:txBody>
      </p:sp>
      <p:sp>
        <p:nvSpPr>
          <p:cNvPr id="18" name="CustomShape 16">
            <a:extLst>
              <a:ext uri="{FF2B5EF4-FFF2-40B4-BE49-F238E27FC236}">
                <a16:creationId xmlns:a16="http://schemas.microsoft.com/office/drawing/2014/main" id="{27CEE8A4-3D92-C2B2-90E0-916AF7F72E88}"/>
              </a:ext>
            </a:extLst>
          </p:cNvPr>
          <p:cNvSpPr/>
          <p:nvPr/>
        </p:nvSpPr>
        <p:spPr>
          <a:xfrm>
            <a:off x="2618501" y="1950480"/>
            <a:ext cx="2032920" cy="5166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de-DE" sz="1400" b="0" strike="noStrike" spc="-1">
                <a:solidFill>
                  <a:srgbClr val="C0504D"/>
                </a:solidFill>
                <a:uFill>
                  <a:solidFill>
                    <a:srgbClr val="FFFFFF"/>
                  </a:solidFill>
                </a:uFill>
                <a:latin typeface="Calibri"/>
              </a:rPr>
              <a:t>Organisational change required / planned</a:t>
            </a:r>
            <a:endParaRPr lang="de-DE" sz="1800" b="0" strike="noStrike" spc="-1">
              <a:solidFill>
                <a:srgbClr val="000000"/>
              </a:solidFill>
              <a:uFill>
                <a:solidFill>
                  <a:srgbClr val="FFFFFF"/>
                </a:solidFill>
              </a:uFill>
              <a:latin typeface="Arial"/>
            </a:endParaRPr>
          </a:p>
        </p:txBody>
      </p:sp>
      <p:sp>
        <p:nvSpPr>
          <p:cNvPr id="19" name="CustomShape 17">
            <a:extLst>
              <a:ext uri="{FF2B5EF4-FFF2-40B4-BE49-F238E27FC236}">
                <a16:creationId xmlns:a16="http://schemas.microsoft.com/office/drawing/2014/main" id="{AE5E3823-08CA-AE19-9F45-640B3D3255E0}"/>
              </a:ext>
            </a:extLst>
          </p:cNvPr>
          <p:cNvSpPr/>
          <p:nvPr/>
        </p:nvSpPr>
        <p:spPr>
          <a:xfrm>
            <a:off x="3765821" y="2700000"/>
            <a:ext cx="3076200" cy="2728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r>
              <a:rPr lang="de-DE" sz="1200" b="1" strike="noStrike" spc="-1">
                <a:solidFill>
                  <a:srgbClr val="C0504D"/>
                </a:solidFill>
                <a:uFill>
                  <a:solidFill>
                    <a:srgbClr val="FFFFFF"/>
                  </a:solidFill>
                </a:uFill>
                <a:latin typeface="Calibri"/>
              </a:rPr>
              <a:t>Organisational change management required</a:t>
            </a:r>
            <a:endParaRPr lang="de-DE" sz="1800" b="0" strike="noStrike" spc="-1">
              <a:solidFill>
                <a:srgbClr val="000000"/>
              </a:solidFill>
              <a:uFill>
                <a:solidFill>
                  <a:srgbClr val="FFFFFF"/>
                </a:solidFill>
              </a:uFill>
              <a:latin typeface="Arial"/>
            </a:endParaRPr>
          </a:p>
        </p:txBody>
      </p:sp>
      <p:sp>
        <p:nvSpPr>
          <p:cNvPr id="20" name="Line 18">
            <a:extLst>
              <a:ext uri="{FF2B5EF4-FFF2-40B4-BE49-F238E27FC236}">
                <a16:creationId xmlns:a16="http://schemas.microsoft.com/office/drawing/2014/main" id="{AEAE5AC3-E1A3-11C6-7B96-2D97D0F6B4E2}"/>
              </a:ext>
            </a:extLst>
          </p:cNvPr>
          <p:cNvSpPr/>
          <p:nvPr/>
        </p:nvSpPr>
        <p:spPr>
          <a:xfrm flipH="1">
            <a:off x="2641901" y="2695320"/>
            <a:ext cx="5411520" cy="360"/>
          </a:xfrm>
          <a:prstGeom prst="line">
            <a:avLst/>
          </a:prstGeom>
          <a:ln>
            <a:solidFill>
              <a:schemeClr val="accent2"/>
            </a:solidFill>
            <a:round/>
            <a:headEnd type="arrow" w="med" len="med"/>
            <a:tailEnd type="arrow" w="med" len="med"/>
          </a:ln>
        </p:spPr>
        <p:style>
          <a:lnRef idx="2">
            <a:schemeClr val="accent1"/>
          </a:lnRef>
          <a:fillRef idx="0">
            <a:schemeClr val="accent1"/>
          </a:fillRef>
          <a:effectRef idx="1">
            <a:schemeClr val="accent1"/>
          </a:effectRef>
          <a:fontRef idx="minor"/>
        </p:style>
        <p:txBody>
          <a:bodyPr/>
          <a:lstStyle/>
          <a:p>
            <a:endParaRPr lang="de-DE"/>
          </a:p>
        </p:txBody>
      </p:sp>
      <p:sp>
        <p:nvSpPr>
          <p:cNvPr id="21" name="CustomShape 19">
            <a:extLst>
              <a:ext uri="{FF2B5EF4-FFF2-40B4-BE49-F238E27FC236}">
                <a16:creationId xmlns:a16="http://schemas.microsoft.com/office/drawing/2014/main" id="{58AB9FF5-7DAB-D3ED-E2CF-A30D79CEBA95}"/>
              </a:ext>
            </a:extLst>
          </p:cNvPr>
          <p:cNvSpPr/>
          <p:nvPr/>
        </p:nvSpPr>
        <p:spPr>
          <a:xfrm>
            <a:off x="5689661" y="1950480"/>
            <a:ext cx="2360160" cy="5166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r">
              <a:lnSpc>
                <a:spcPct val="100000"/>
              </a:lnSpc>
            </a:pPr>
            <a:r>
              <a:rPr lang="de-DE" sz="1400" b="0" strike="noStrike" spc="-1">
                <a:solidFill>
                  <a:srgbClr val="C0504D"/>
                </a:solidFill>
                <a:uFill>
                  <a:solidFill>
                    <a:srgbClr val="FFFFFF"/>
                  </a:solidFill>
                </a:uFill>
                <a:latin typeface="Calibri"/>
              </a:rPr>
              <a:t>Organisational change effectively implemented</a:t>
            </a:r>
            <a:endParaRPr lang="de-DE" sz="1800" b="0" strike="noStrike" spc="-1">
              <a:solidFill>
                <a:srgbClr val="000000"/>
              </a:solidFill>
              <a:uFill>
                <a:solidFill>
                  <a:srgbClr val="FFFFFF"/>
                </a:solidFill>
              </a:uFill>
              <a:latin typeface="Arial"/>
            </a:endParaRPr>
          </a:p>
        </p:txBody>
      </p:sp>
    </p:spTree>
    <p:extLst>
      <p:ext uri="{BB962C8B-B14F-4D97-AF65-F5344CB8AC3E}">
        <p14:creationId xmlns:p14="http://schemas.microsoft.com/office/powerpoint/2010/main" val="2348738911"/>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5775274-B445-0C4E-A8B7-9DFF5E47303F}"/>
              </a:ext>
            </a:extLst>
          </p:cNvPr>
          <p:cNvSpPr>
            <a:spLocks noGrp="1"/>
          </p:cNvSpPr>
          <p:nvPr>
            <p:ph type="title"/>
          </p:nvPr>
        </p:nvSpPr>
        <p:spPr/>
        <p:txBody>
          <a:bodyPr/>
          <a:lstStyle/>
          <a:p>
            <a:r>
              <a:rPr lang="en-US" spc="-1" dirty="0">
                <a:uFill>
                  <a:solidFill>
                    <a:srgbClr val="FFFFFF"/>
                  </a:solidFill>
                </a:uFill>
                <a:latin typeface="Calibri"/>
              </a:rPr>
              <a:t>Managing organizational change</a:t>
            </a:r>
            <a:endParaRPr lang="de-DE" dirty="0"/>
          </a:p>
        </p:txBody>
      </p:sp>
      <p:sp>
        <p:nvSpPr>
          <p:cNvPr id="3" name="Inhaltsplatzhalter 2">
            <a:extLst>
              <a:ext uri="{FF2B5EF4-FFF2-40B4-BE49-F238E27FC236}">
                <a16:creationId xmlns:a16="http://schemas.microsoft.com/office/drawing/2014/main" id="{C1AEA9B0-A994-7C08-B0BC-CD1AAB1766D6}"/>
              </a:ext>
            </a:extLst>
          </p:cNvPr>
          <p:cNvSpPr>
            <a:spLocks noGrp="1"/>
          </p:cNvSpPr>
          <p:nvPr>
            <p:ph idx="1"/>
          </p:nvPr>
        </p:nvSpPr>
        <p:spPr/>
        <p:txBody>
          <a:bodyPr>
            <a:normAutofit/>
          </a:bodyPr>
          <a:lstStyle/>
          <a:p>
            <a:pPr marL="514350" indent="-514350">
              <a:buFont typeface="+mj-lt"/>
              <a:buAutoNum type="arabicPeriod"/>
            </a:pPr>
            <a:r>
              <a:rPr lang="en-GB" dirty="0"/>
              <a:t>Create a sense of urgency</a:t>
            </a:r>
          </a:p>
          <a:p>
            <a:pPr marL="514350" indent="-514350">
              <a:buFont typeface="+mj-lt"/>
              <a:buAutoNum type="arabicPeriod"/>
            </a:pPr>
            <a:r>
              <a:rPr lang="en-GB" dirty="0"/>
              <a:t>Establish a guiding coalition</a:t>
            </a:r>
          </a:p>
          <a:p>
            <a:pPr marL="514350" indent="-514350">
              <a:buFont typeface="+mj-lt"/>
              <a:buAutoNum type="arabicPeriod"/>
            </a:pPr>
            <a:r>
              <a:rPr lang="en-GB" dirty="0"/>
              <a:t>Develop a vision and strategy</a:t>
            </a:r>
          </a:p>
          <a:p>
            <a:pPr marL="514350" indent="-514350">
              <a:buFont typeface="+mj-lt"/>
              <a:buAutoNum type="arabicPeriod"/>
            </a:pPr>
            <a:r>
              <a:rPr lang="en-GB" dirty="0"/>
              <a:t>Communicate the vision</a:t>
            </a:r>
          </a:p>
          <a:p>
            <a:pPr marL="514350" indent="-514350">
              <a:buFont typeface="+mj-lt"/>
              <a:buAutoNum type="arabicPeriod"/>
            </a:pPr>
            <a:r>
              <a:rPr lang="en-GB" dirty="0"/>
              <a:t>Empower people to act on the vision</a:t>
            </a:r>
          </a:p>
          <a:p>
            <a:pPr marL="514350" indent="-514350">
              <a:buFont typeface="+mj-lt"/>
              <a:buAutoNum type="arabicPeriod"/>
            </a:pPr>
            <a:r>
              <a:rPr lang="en-GB" dirty="0"/>
              <a:t>Create quick-wins</a:t>
            </a:r>
          </a:p>
          <a:p>
            <a:pPr marL="514350" indent="-514350">
              <a:buFont typeface="+mj-lt"/>
              <a:buAutoNum type="arabicPeriod"/>
            </a:pPr>
            <a:r>
              <a:rPr lang="en-GB" dirty="0"/>
              <a:t>Consolidate achievements and create more change</a:t>
            </a:r>
          </a:p>
          <a:p>
            <a:pPr marL="514350" indent="-514350">
              <a:buFont typeface="+mj-lt"/>
              <a:buAutoNum type="arabicPeriod"/>
            </a:pPr>
            <a:r>
              <a:rPr lang="en-GB" dirty="0"/>
              <a:t>Institutionalise the organisational change in the organisation’s culture</a:t>
            </a:r>
          </a:p>
        </p:txBody>
      </p:sp>
      <p:sp>
        <p:nvSpPr>
          <p:cNvPr id="4" name="Foliennummernplatzhalter 3">
            <a:extLst>
              <a:ext uri="{FF2B5EF4-FFF2-40B4-BE49-F238E27FC236}">
                <a16:creationId xmlns:a16="http://schemas.microsoft.com/office/drawing/2014/main" id="{CF709A4F-1AE5-B1C9-6D52-B1DFA2FE8D1C}"/>
              </a:ext>
            </a:extLst>
          </p:cNvPr>
          <p:cNvSpPr>
            <a:spLocks noGrp="1"/>
          </p:cNvSpPr>
          <p:nvPr>
            <p:ph type="sldNum" sz="quarter" idx="12"/>
          </p:nvPr>
        </p:nvSpPr>
        <p:spPr/>
        <p:txBody>
          <a:bodyPr/>
          <a:lstStyle/>
          <a:p>
            <a:fld id="{43507AEB-23B8-F142-83A3-458C56B10093}" type="slidenum">
              <a:rPr lang="en-US" smtClean="0"/>
              <a:t>83</a:t>
            </a:fld>
            <a:endParaRPr lang="en-US"/>
          </a:p>
        </p:txBody>
      </p:sp>
    </p:spTree>
    <p:extLst>
      <p:ext uri="{BB962C8B-B14F-4D97-AF65-F5344CB8AC3E}">
        <p14:creationId xmlns:p14="http://schemas.microsoft.com/office/powerpoint/2010/main" val="1059031511"/>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5775274-B445-0C4E-A8B7-9DFF5E47303F}"/>
              </a:ext>
            </a:extLst>
          </p:cNvPr>
          <p:cNvSpPr>
            <a:spLocks noGrp="1"/>
          </p:cNvSpPr>
          <p:nvPr>
            <p:ph type="title"/>
          </p:nvPr>
        </p:nvSpPr>
        <p:spPr/>
        <p:txBody>
          <a:bodyPr/>
          <a:lstStyle/>
          <a:p>
            <a:r>
              <a:rPr lang="en-US" spc="-1" dirty="0">
                <a:uFill>
                  <a:solidFill>
                    <a:srgbClr val="FFFFFF"/>
                  </a:solidFill>
                </a:uFill>
                <a:latin typeface="Calibri"/>
              </a:rPr>
              <a:t>1. Create a sense of urgency</a:t>
            </a:r>
          </a:p>
        </p:txBody>
      </p:sp>
      <p:graphicFrame>
        <p:nvGraphicFramePr>
          <p:cNvPr id="22" name="Inhaltsplatzhalter 21">
            <a:extLst>
              <a:ext uri="{FF2B5EF4-FFF2-40B4-BE49-F238E27FC236}">
                <a16:creationId xmlns:a16="http://schemas.microsoft.com/office/drawing/2014/main" id="{9C999088-DCE7-82DD-5938-EF44CE880866}"/>
              </a:ext>
            </a:extLst>
          </p:cNvPr>
          <p:cNvGraphicFramePr>
            <a:graphicFrameLocks noGrp="1"/>
          </p:cNvGraphicFramePr>
          <p:nvPr>
            <p:ph idx="1"/>
            <p:extLst>
              <p:ext uri="{D42A27DB-BD31-4B8C-83A1-F6EECF244321}">
                <p14:modId xmlns:p14="http://schemas.microsoft.com/office/powerpoint/2010/main" val="204603595"/>
              </p:ext>
            </p:extLst>
          </p:nvPr>
        </p:nvGraphicFramePr>
        <p:xfrm>
          <a:off x="609600" y="1696598"/>
          <a:ext cx="10972800" cy="462601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Foliennummernplatzhalter 3">
            <a:extLst>
              <a:ext uri="{FF2B5EF4-FFF2-40B4-BE49-F238E27FC236}">
                <a16:creationId xmlns:a16="http://schemas.microsoft.com/office/drawing/2014/main" id="{CF709A4F-1AE5-B1C9-6D52-B1DFA2FE8D1C}"/>
              </a:ext>
            </a:extLst>
          </p:cNvPr>
          <p:cNvSpPr>
            <a:spLocks noGrp="1"/>
          </p:cNvSpPr>
          <p:nvPr>
            <p:ph type="sldNum" sz="quarter" idx="12"/>
          </p:nvPr>
        </p:nvSpPr>
        <p:spPr/>
        <p:txBody>
          <a:bodyPr/>
          <a:lstStyle/>
          <a:p>
            <a:fld id="{43507AEB-23B8-F142-83A3-458C56B10093}" type="slidenum">
              <a:rPr lang="en-US" smtClean="0"/>
              <a:t>84</a:t>
            </a:fld>
            <a:endParaRPr lang="en-US"/>
          </a:p>
        </p:txBody>
      </p:sp>
    </p:spTree>
    <p:extLst>
      <p:ext uri="{BB962C8B-B14F-4D97-AF65-F5344CB8AC3E}">
        <p14:creationId xmlns:p14="http://schemas.microsoft.com/office/powerpoint/2010/main" val="93265589"/>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5775274-B445-0C4E-A8B7-9DFF5E47303F}"/>
              </a:ext>
            </a:extLst>
          </p:cNvPr>
          <p:cNvSpPr>
            <a:spLocks noGrp="1"/>
          </p:cNvSpPr>
          <p:nvPr>
            <p:ph type="title"/>
          </p:nvPr>
        </p:nvSpPr>
        <p:spPr/>
        <p:txBody>
          <a:bodyPr/>
          <a:lstStyle/>
          <a:p>
            <a:r>
              <a:rPr lang="en-GB" dirty="0"/>
              <a:t>2. Establish a guiding coalition</a:t>
            </a:r>
          </a:p>
        </p:txBody>
      </p:sp>
      <p:graphicFrame>
        <p:nvGraphicFramePr>
          <p:cNvPr id="5" name="Inhaltsplatzhalter 4">
            <a:extLst>
              <a:ext uri="{FF2B5EF4-FFF2-40B4-BE49-F238E27FC236}">
                <a16:creationId xmlns:a16="http://schemas.microsoft.com/office/drawing/2014/main" id="{41DB7A76-98E2-22D7-3D81-59106CE08A26}"/>
              </a:ext>
            </a:extLst>
          </p:cNvPr>
          <p:cNvGraphicFramePr>
            <a:graphicFrameLocks noGrp="1"/>
          </p:cNvGraphicFramePr>
          <p:nvPr>
            <p:ph idx="1"/>
            <p:extLst>
              <p:ext uri="{D42A27DB-BD31-4B8C-83A1-F6EECF244321}">
                <p14:modId xmlns:p14="http://schemas.microsoft.com/office/powerpoint/2010/main" val="2399734148"/>
              </p:ext>
            </p:extLst>
          </p:nvPr>
        </p:nvGraphicFramePr>
        <p:xfrm>
          <a:off x="609600" y="1696598"/>
          <a:ext cx="10972800" cy="462601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Foliennummernplatzhalter 3">
            <a:extLst>
              <a:ext uri="{FF2B5EF4-FFF2-40B4-BE49-F238E27FC236}">
                <a16:creationId xmlns:a16="http://schemas.microsoft.com/office/drawing/2014/main" id="{CF709A4F-1AE5-B1C9-6D52-B1DFA2FE8D1C}"/>
              </a:ext>
            </a:extLst>
          </p:cNvPr>
          <p:cNvSpPr>
            <a:spLocks noGrp="1"/>
          </p:cNvSpPr>
          <p:nvPr>
            <p:ph type="sldNum" sz="quarter" idx="12"/>
          </p:nvPr>
        </p:nvSpPr>
        <p:spPr/>
        <p:txBody>
          <a:bodyPr/>
          <a:lstStyle/>
          <a:p>
            <a:fld id="{43507AEB-23B8-F142-83A3-458C56B10093}" type="slidenum">
              <a:rPr lang="en-US" smtClean="0"/>
              <a:t>85</a:t>
            </a:fld>
            <a:endParaRPr lang="en-US"/>
          </a:p>
        </p:txBody>
      </p:sp>
    </p:spTree>
    <p:extLst>
      <p:ext uri="{BB962C8B-B14F-4D97-AF65-F5344CB8AC3E}">
        <p14:creationId xmlns:p14="http://schemas.microsoft.com/office/powerpoint/2010/main" val="1870448575"/>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5775274-B445-0C4E-A8B7-9DFF5E47303F}"/>
              </a:ext>
            </a:extLst>
          </p:cNvPr>
          <p:cNvSpPr>
            <a:spLocks noGrp="1"/>
          </p:cNvSpPr>
          <p:nvPr>
            <p:ph type="title"/>
          </p:nvPr>
        </p:nvSpPr>
        <p:spPr/>
        <p:txBody>
          <a:bodyPr/>
          <a:lstStyle/>
          <a:p>
            <a:r>
              <a:rPr lang="en-GB" dirty="0"/>
              <a:t>3. Develop a vision and strategy</a:t>
            </a:r>
          </a:p>
        </p:txBody>
      </p:sp>
      <p:graphicFrame>
        <p:nvGraphicFramePr>
          <p:cNvPr id="5" name="Inhaltsplatzhalter 4">
            <a:extLst>
              <a:ext uri="{FF2B5EF4-FFF2-40B4-BE49-F238E27FC236}">
                <a16:creationId xmlns:a16="http://schemas.microsoft.com/office/drawing/2014/main" id="{BF7BF114-D9DC-43B2-763F-E5FA5DEDB389}"/>
              </a:ext>
            </a:extLst>
          </p:cNvPr>
          <p:cNvGraphicFramePr>
            <a:graphicFrameLocks noGrp="1"/>
          </p:cNvGraphicFramePr>
          <p:nvPr>
            <p:ph idx="1"/>
            <p:extLst>
              <p:ext uri="{D42A27DB-BD31-4B8C-83A1-F6EECF244321}">
                <p14:modId xmlns:p14="http://schemas.microsoft.com/office/powerpoint/2010/main" val="2241711422"/>
              </p:ext>
            </p:extLst>
          </p:nvPr>
        </p:nvGraphicFramePr>
        <p:xfrm>
          <a:off x="609600" y="1696598"/>
          <a:ext cx="10972800" cy="462601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Foliennummernplatzhalter 3">
            <a:extLst>
              <a:ext uri="{FF2B5EF4-FFF2-40B4-BE49-F238E27FC236}">
                <a16:creationId xmlns:a16="http://schemas.microsoft.com/office/drawing/2014/main" id="{CF709A4F-1AE5-B1C9-6D52-B1DFA2FE8D1C}"/>
              </a:ext>
            </a:extLst>
          </p:cNvPr>
          <p:cNvSpPr>
            <a:spLocks noGrp="1"/>
          </p:cNvSpPr>
          <p:nvPr>
            <p:ph type="sldNum" sz="quarter" idx="12"/>
          </p:nvPr>
        </p:nvSpPr>
        <p:spPr/>
        <p:txBody>
          <a:bodyPr/>
          <a:lstStyle/>
          <a:p>
            <a:fld id="{43507AEB-23B8-F142-83A3-458C56B10093}" type="slidenum">
              <a:rPr lang="en-US" smtClean="0"/>
              <a:t>86</a:t>
            </a:fld>
            <a:endParaRPr lang="en-US"/>
          </a:p>
        </p:txBody>
      </p:sp>
    </p:spTree>
    <p:extLst>
      <p:ext uri="{BB962C8B-B14F-4D97-AF65-F5344CB8AC3E}">
        <p14:creationId xmlns:p14="http://schemas.microsoft.com/office/powerpoint/2010/main" val="1481705594"/>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5775274-B445-0C4E-A8B7-9DFF5E47303F}"/>
              </a:ext>
            </a:extLst>
          </p:cNvPr>
          <p:cNvSpPr>
            <a:spLocks noGrp="1"/>
          </p:cNvSpPr>
          <p:nvPr>
            <p:ph type="title"/>
          </p:nvPr>
        </p:nvSpPr>
        <p:spPr/>
        <p:txBody>
          <a:bodyPr/>
          <a:lstStyle/>
          <a:p>
            <a:r>
              <a:rPr lang="en-GB" dirty="0"/>
              <a:t>4. Communicate the vision</a:t>
            </a:r>
          </a:p>
        </p:txBody>
      </p:sp>
      <p:graphicFrame>
        <p:nvGraphicFramePr>
          <p:cNvPr id="5" name="Inhaltsplatzhalter 4">
            <a:extLst>
              <a:ext uri="{FF2B5EF4-FFF2-40B4-BE49-F238E27FC236}">
                <a16:creationId xmlns:a16="http://schemas.microsoft.com/office/drawing/2014/main" id="{D7BE69AF-D634-C81F-E4B5-4F5CB7F8C871}"/>
              </a:ext>
            </a:extLst>
          </p:cNvPr>
          <p:cNvGraphicFramePr>
            <a:graphicFrameLocks noGrp="1"/>
          </p:cNvGraphicFramePr>
          <p:nvPr>
            <p:ph idx="1"/>
            <p:extLst>
              <p:ext uri="{D42A27DB-BD31-4B8C-83A1-F6EECF244321}">
                <p14:modId xmlns:p14="http://schemas.microsoft.com/office/powerpoint/2010/main" val="1988026971"/>
              </p:ext>
            </p:extLst>
          </p:nvPr>
        </p:nvGraphicFramePr>
        <p:xfrm>
          <a:off x="609600" y="1696598"/>
          <a:ext cx="10972800" cy="462601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Foliennummernplatzhalter 3">
            <a:extLst>
              <a:ext uri="{FF2B5EF4-FFF2-40B4-BE49-F238E27FC236}">
                <a16:creationId xmlns:a16="http://schemas.microsoft.com/office/drawing/2014/main" id="{CF709A4F-1AE5-B1C9-6D52-B1DFA2FE8D1C}"/>
              </a:ext>
            </a:extLst>
          </p:cNvPr>
          <p:cNvSpPr>
            <a:spLocks noGrp="1"/>
          </p:cNvSpPr>
          <p:nvPr>
            <p:ph type="sldNum" sz="quarter" idx="12"/>
          </p:nvPr>
        </p:nvSpPr>
        <p:spPr/>
        <p:txBody>
          <a:bodyPr/>
          <a:lstStyle/>
          <a:p>
            <a:fld id="{43507AEB-23B8-F142-83A3-458C56B10093}" type="slidenum">
              <a:rPr lang="en-US" smtClean="0"/>
              <a:t>87</a:t>
            </a:fld>
            <a:endParaRPr lang="en-US"/>
          </a:p>
        </p:txBody>
      </p:sp>
    </p:spTree>
    <p:extLst>
      <p:ext uri="{BB962C8B-B14F-4D97-AF65-F5344CB8AC3E}">
        <p14:creationId xmlns:p14="http://schemas.microsoft.com/office/powerpoint/2010/main" val="2558464834"/>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5775274-B445-0C4E-A8B7-9DFF5E47303F}"/>
              </a:ext>
            </a:extLst>
          </p:cNvPr>
          <p:cNvSpPr>
            <a:spLocks noGrp="1"/>
          </p:cNvSpPr>
          <p:nvPr>
            <p:ph type="title"/>
          </p:nvPr>
        </p:nvSpPr>
        <p:spPr/>
        <p:txBody>
          <a:bodyPr/>
          <a:lstStyle/>
          <a:p>
            <a:r>
              <a:rPr lang="en-GB" dirty="0"/>
              <a:t>5. Empower people to act on the vision</a:t>
            </a:r>
          </a:p>
        </p:txBody>
      </p:sp>
      <p:graphicFrame>
        <p:nvGraphicFramePr>
          <p:cNvPr id="5" name="Inhaltsplatzhalter 4">
            <a:extLst>
              <a:ext uri="{FF2B5EF4-FFF2-40B4-BE49-F238E27FC236}">
                <a16:creationId xmlns:a16="http://schemas.microsoft.com/office/drawing/2014/main" id="{D490EB1C-EC08-43D7-9334-869F9965B9AE}"/>
              </a:ext>
            </a:extLst>
          </p:cNvPr>
          <p:cNvGraphicFramePr>
            <a:graphicFrameLocks noGrp="1"/>
          </p:cNvGraphicFramePr>
          <p:nvPr>
            <p:ph idx="1"/>
            <p:extLst>
              <p:ext uri="{D42A27DB-BD31-4B8C-83A1-F6EECF244321}">
                <p14:modId xmlns:p14="http://schemas.microsoft.com/office/powerpoint/2010/main" val="4028453833"/>
              </p:ext>
            </p:extLst>
          </p:nvPr>
        </p:nvGraphicFramePr>
        <p:xfrm>
          <a:off x="609600" y="1696598"/>
          <a:ext cx="10972800" cy="462601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Foliennummernplatzhalter 3">
            <a:extLst>
              <a:ext uri="{FF2B5EF4-FFF2-40B4-BE49-F238E27FC236}">
                <a16:creationId xmlns:a16="http://schemas.microsoft.com/office/drawing/2014/main" id="{CF709A4F-1AE5-B1C9-6D52-B1DFA2FE8D1C}"/>
              </a:ext>
            </a:extLst>
          </p:cNvPr>
          <p:cNvSpPr>
            <a:spLocks noGrp="1"/>
          </p:cNvSpPr>
          <p:nvPr>
            <p:ph type="sldNum" sz="quarter" idx="12"/>
          </p:nvPr>
        </p:nvSpPr>
        <p:spPr/>
        <p:txBody>
          <a:bodyPr/>
          <a:lstStyle/>
          <a:p>
            <a:fld id="{43507AEB-23B8-F142-83A3-458C56B10093}" type="slidenum">
              <a:rPr lang="en-US" smtClean="0"/>
              <a:t>88</a:t>
            </a:fld>
            <a:endParaRPr lang="en-US"/>
          </a:p>
        </p:txBody>
      </p:sp>
    </p:spTree>
    <p:extLst>
      <p:ext uri="{BB962C8B-B14F-4D97-AF65-F5344CB8AC3E}">
        <p14:creationId xmlns:p14="http://schemas.microsoft.com/office/powerpoint/2010/main" val="2747216135"/>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5775274-B445-0C4E-A8B7-9DFF5E47303F}"/>
              </a:ext>
            </a:extLst>
          </p:cNvPr>
          <p:cNvSpPr>
            <a:spLocks noGrp="1"/>
          </p:cNvSpPr>
          <p:nvPr>
            <p:ph type="title"/>
          </p:nvPr>
        </p:nvSpPr>
        <p:spPr/>
        <p:txBody>
          <a:bodyPr/>
          <a:lstStyle/>
          <a:p>
            <a:r>
              <a:rPr lang="en-GB" dirty="0"/>
              <a:t>6. Create quick-wins</a:t>
            </a:r>
          </a:p>
        </p:txBody>
      </p:sp>
      <p:graphicFrame>
        <p:nvGraphicFramePr>
          <p:cNvPr id="5" name="Inhaltsplatzhalter 4">
            <a:extLst>
              <a:ext uri="{FF2B5EF4-FFF2-40B4-BE49-F238E27FC236}">
                <a16:creationId xmlns:a16="http://schemas.microsoft.com/office/drawing/2014/main" id="{E73A0AB7-2560-6DE5-0D09-4D11A846B9AE}"/>
              </a:ext>
            </a:extLst>
          </p:cNvPr>
          <p:cNvGraphicFramePr>
            <a:graphicFrameLocks noGrp="1"/>
          </p:cNvGraphicFramePr>
          <p:nvPr>
            <p:ph idx="1"/>
            <p:extLst>
              <p:ext uri="{D42A27DB-BD31-4B8C-83A1-F6EECF244321}">
                <p14:modId xmlns:p14="http://schemas.microsoft.com/office/powerpoint/2010/main" val="1127389854"/>
              </p:ext>
            </p:extLst>
          </p:nvPr>
        </p:nvGraphicFramePr>
        <p:xfrm>
          <a:off x="609600" y="1696598"/>
          <a:ext cx="10972800" cy="462601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Foliennummernplatzhalter 3">
            <a:extLst>
              <a:ext uri="{FF2B5EF4-FFF2-40B4-BE49-F238E27FC236}">
                <a16:creationId xmlns:a16="http://schemas.microsoft.com/office/drawing/2014/main" id="{CF709A4F-1AE5-B1C9-6D52-B1DFA2FE8D1C}"/>
              </a:ext>
            </a:extLst>
          </p:cNvPr>
          <p:cNvSpPr>
            <a:spLocks noGrp="1"/>
          </p:cNvSpPr>
          <p:nvPr>
            <p:ph type="sldNum" sz="quarter" idx="12"/>
          </p:nvPr>
        </p:nvSpPr>
        <p:spPr/>
        <p:txBody>
          <a:bodyPr/>
          <a:lstStyle/>
          <a:p>
            <a:fld id="{43507AEB-23B8-F142-83A3-458C56B10093}" type="slidenum">
              <a:rPr lang="en-US" smtClean="0"/>
              <a:t>89</a:t>
            </a:fld>
            <a:endParaRPr lang="en-US"/>
          </a:p>
        </p:txBody>
      </p:sp>
    </p:spTree>
    <p:extLst>
      <p:ext uri="{BB962C8B-B14F-4D97-AF65-F5344CB8AC3E}">
        <p14:creationId xmlns:p14="http://schemas.microsoft.com/office/powerpoint/2010/main" val="10137524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FitSM process model: Key subjects (1/5)</a:t>
            </a:r>
            <a:endParaRPr lang="en-GB" dirty="0"/>
          </a:p>
        </p:txBody>
      </p:sp>
      <p:sp>
        <p:nvSpPr>
          <p:cNvPr id="3" name="Inhaltsplatzhalter 2"/>
          <p:cNvSpPr>
            <a:spLocks noGrp="1"/>
          </p:cNvSpPr>
          <p:nvPr>
            <p:ph idx="1"/>
          </p:nvPr>
        </p:nvSpPr>
        <p:spPr>
          <a:xfrm>
            <a:off x="1692831" y="1696598"/>
            <a:ext cx="9992238" cy="4626019"/>
          </a:xfrm>
        </p:spPr>
        <p:txBody>
          <a:bodyPr>
            <a:normAutofit fontScale="85000" lnSpcReduction="20000"/>
          </a:bodyPr>
          <a:lstStyle/>
          <a:p>
            <a:r>
              <a:rPr lang="en-GB" dirty="0"/>
              <a:t>Service Portfolio Management:</a:t>
            </a:r>
          </a:p>
          <a:p>
            <a:pPr lvl="1"/>
            <a:r>
              <a:rPr lang="en-GB" dirty="0"/>
              <a:t>Maintain and develop the service portfolio, based on changing demand</a:t>
            </a:r>
          </a:p>
          <a:p>
            <a:pPr lvl="1"/>
            <a:r>
              <a:rPr lang="en-GB" dirty="0"/>
              <a:t>Manage services through their lifecycle</a:t>
            </a:r>
          </a:p>
          <a:p>
            <a:pPr lvl="1"/>
            <a:r>
              <a:rPr lang="en-US" dirty="0"/>
              <a:t>Understand the supply chains behind the services</a:t>
            </a:r>
          </a:p>
          <a:p>
            <a:endParaRPr lang="en-US" dirty="0"/>
          </a:p>
          <a:p>
            <a:r>
              <a:rPr lang="en-US" dirty="0"/>
              <a:t>Service Level Management:</a:t>
            </a:r>
          </a:p>
          <a:p>
            <a:pPr lvl="1"/>
            <a:r>
              <a:rPr lang="en-GB" dirty="0"/>
              <a:t>Maintain service catalogue(s)</a:t>
            </a:r>
          </a:p>
          <a:p>
            <a:pPr lvl="1"/>
            <a:r>
              <a:rPr lang="en-GB" dirty="0"/>
              <a:t>Define and agree SLAs and supporting agreements (OLAs, UAs)</a:t>
            </a:r>
          </a:p>
          <a:p>
            <a:pPr lvl="1"/>
            <a:r>
              <a:rPr lang="en-GB" dirty="0">
                <a:effectLst/>
                <a:latin typeface="Calibri"/>
                <a:ea typeface="MS Mincho"/>
                <a:cs typeface="Times New Roman"/>
              </a:rPr>
              <a:t>Evaluate fulfilment of SLAs, OLAs and UAs</a:t>
            </a:r>
          </a:p>
          <a:p>
            <a:endParaRPr lang="en-GB" dirty="0">
              <a:effectLst/>
              <a:latin typeface="Calibri"/>
              <a:ea typeface="MS Mincho"/>
              <a:cs typeface="Times New Roman"/>
            </a:endParaRPr>
          </a:p>
          <a:p>
            <a:r>
              <a:rPr lang="en-GB" dirty="0">
                <a:latin typeface="Calibri"/>
                <a:ea typeface="MS Mincho"/>
                <a:cs typeface="Times New Roman"/>
              </a:rPr>
              <a:t>Service Reporting Management:</a:t>
            </a:r>
          </a:p>
          <a:p>
            <a:pPr lvl="1"/>
            <a:r>
              <a:rPr lang="en-GB" dirty="0">
                <a:effectLst/>
                <a:latin typeface="Calibri"/>
                <a:ea typeface="MS Mincho"/>
                <a:cs typeface="Times New Roman"/>
              </a:rPr>
              <a:t>Keep track of reporting requirements</a:t>
            </a:r>
          </a:p>
          <a:p>
            <a:pPr lvl="1"/>
            <a:r>
              <a:rPr lang="en-GB" dirty="0">
                <a:latin typeface="Calibri"/>
                <a:ea typeface="MS Mincho"/>
                <a:cs typeface="Times New Roman"/>
              </a:rPr>
              <a:t>Specify all reports to understand how often, by whom, for whom they are produced</a:t>
            </a:r>
          </a:p>
          <a:p>
            <a:pPr lvl="1"/>
            <a:r>
              <a:rPr lang="en-GB" dirty="0">
                <a:effectLst/>
                <a:latin typeface="Calibri"/>
                <a:ea typeface="MS Mincho"/>
                <a:cs typeface="Times New Roman"/>
              </a:rPr>
              <a:t>Monit</a:t>
            </a:r>
            <a:r>
              <a:rPr lang="en-GB" dirty="0">
                <a:latin typeface="Calibri"/>
                <a:ea typeface="MS Mincho"/>
                <a:cs typeface="Times New Roman"/>
              </a:rPr>
              <a:t>or report production and distribution</a:t>
            </a:r>
            <a:endParaRPr lang="en-GB" dirty="0">
              <a:effectLst/>
              <a:latin typeface="Calibri"/>
              <a:ea typeface="MS Mincho"/>
              <a:cs typeface="Times New Roman"/>
            </a:endParaRPr>
          </a:p>
        </p:txBody>
      </p:sp>
      <p:sp>
        <p:nvSpPr>
          <p:cNvPr id="4" name="Foliennummernplatzhalter 3"/>
          <p:cNvSpPr>
            <a:spLocks noGrp="1"/>
          </p:cNvSpPr>
          <p:nvPr>
            <p:ph type="sldNum" sz="quarter" idx="12"/>
          </p:nvPr>
        </p:nvSpPr>
        <p:spPr/>
        <p:txBody>
          <a:bodyPr/>
          <a:lstStyle/>
          <a:p>
            <a:fld id="{43507AEB-23B8-F142-83A3-458C56B10093}" type="slidenum">
              <a:rPr lang="en-US" smtClean="0"/>
              <a:t>9</a:t>
            </a:fld>
            <a:endParaRPr lang="en-US"/>
          </a:p>
        </p:txBody>
      </p:sp>
      <p:graphicFrame>
        <p:nvGraphicFramePr>
          <p:cNvPr id="6" name="Tabelle 5"/>
          <p:cNvGraphicFramePr>
            <a:graphicFrameLocks noGrp="1"/>
          </p:cNvGraphicFramePr>
          <p:nvPr>
            <p:extLst>
              <p:ext uri="{D42A27DB-BD31-4B8C-83A1-F6EECF244321}">
                <p14:modId xmlns:p14="http://schemas.microsoft.com/office/powerpoint/2010/main" val="1493275129"/>
              </p:ext>
            </p:extLst>
          </p:nvPr>
        </p:nvGraphicFramePr>
        <p:xfrm>
          <a:off x="609604" y="1724439"/>
          <a:ext cx="1083227" cy="243840"/>
        </p:xfrm>
        <a:graphic>
          <a:graphicData uri="http://schemas.openxmlformats.org/drawingml/2006/table">
            <a:tbl>
              <a:tblPr firstRow="1" firstCol="1" bandRow="1"/>
              <a:tblGrid>
                <a:gridCol w="1083227">
                  <a:extLst>
                    <a:ext uri="{9D8B030D-6E8A-4147-A177-3AD203B41FA5}">
                      <a16:colId xmlns:a16="http://schemas.microsoft.com/office/drawing/2014/main" val="20000"/>
                    </a:ext>
                  </a:extLst>
                </a:gridCol>
              </a:tblGrid>
              <a:tr h="115111">
                <a:tc>
                  <a:txBody>
                    <a:bodyPr/>
                    <a:lstStyle/>
                    <a:p>
                      <a:pPr>
                        <a:spcBef>
                          <a:spcPts val="1000"/>
                        </a:spcBef>
                        <a:spcAft>
                          <a:spcPts val="0"/>
                        </a:spcAft>
                      </a:pPr>
                      <a:r>
                        <a:rPr lang="en-GB" sz="1600" dirty="0">
                          <a:solidFill>
                            <a:srgbClr val="FFFFFF"/>
                          </a:solidFill>
                          <a:effectLst/>
                          <a:latin typeface="Calibri"/>
                          <a:ea typeface="MS Gothic"/>
                          <a:cs typeface="Times New Roman"/>
                        </a:rPr>
                        <a:t>SPM</a:t>
                      </a:r>
                      <a:endParaRPr lang="de-DE" sz="1600" dirty="0">
                        <a:solidFill>
                          <a:srgbClr val="FFFFFF"/>
                        </a:solidFill>
                        <a:effectLst/>
                        <a:latin typeface="Calibri"/>
                        <a:ea typeface="MS Gothic"/>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B578C"/>
                    </a:solidFill>
                  </a:tcPr>
                </a:tc>
                <a:extLst>
                  <a:ext uri="{0D108BD9-81ED-4DB2-BD59-A6C34878D82A}">
                    <a16:rowId xmlns:a16="http://schemas.microsoft.com/office/drawing/2014/main" val="10000"/>
                  </a:ext>
                </a:extLst>
              </a:tr>
            </a:tbl>
          </a:graphicData>
        </a:graphic>
      </p:graphicFrame>
      <p:graphicFrame>
        <p:nvGraphicFramePr>
          <p:cNvPr id="7" name="Tabelle 6"/>
          <p:cNvGraphicFramePr>
            <a:graphicFrameLocks noGrp="1"/>
          </p:cNvGraphicFramePr>
          <p:nvPr>
            <p:extLst>
              <p:ext uri="{D42A27DB-BD31-4B8C-83A1-F6EECF244321}">
                <p14:modId xmlns:p14="http://schemas.microsoft.com/office/powerpoint/2010/main" val="3348375712"/>
              </p:ext>
            </p:extLst>
          </p:nvPr>
        </p:nvGraphicFramePr>
        <p:xfrm>
          <a:off x="609601" y="3377400"/>
          <a:ext cx="1083227" cy="243840"/>
        </p:xfrm>
        <a:graphic>
          <a:graphicData uri="http://schemas.openxmlformats.org/drawingml/2006/table">
            <a:tbl>
              <a:tblPr firstRow="1" firstCol="1" bandRow="1"/>
              <a:tblGrid>
                <a:gridCol w="1083227">
                  <a:extLst>
                    <a:ext uri="{9D8B030D-6E8A-4147-A177-3AD203B41FA5}">
                      <a16:colId xmlns:a16="http://schemas.microsoft.com/office/drawing/2014/main" val="20000"/>
                    </a:ext>
                  </a:extLst>
                </a:gridCol>
              </a:tblGrid>
              <a:tr h="115111">
                <a:tc>
                  <a:txBody>
                    <a:bodyPr/>
                    <a:lstStyle/>
                    <a:p>
                      <a:pPr>
                        <a:spcBef>
                          <a:spcPts val="1000"/>
                        </a:spcBef>
                        <a:spcAft>
                          <a:spcPts val="0"/>
                        </a:spcAft>
                      </a:pPr>
                      <a:r>
                        <a:rPr lang="en-GB" sz="1600" dirty="0">
                          <a:solidFill>
                            <a:srgbClr val="FFFFFF"/>
                          </a:solidFill>
                          <a:effectLst/>
                          <a:latin typeface="Calibri"/>
                          <a:ea typeface="MS Gothic"/>
                          <a:cs typeface="Times New Roman"/>
                        </a:rPr>
                        <a:t>SLM</a:t>
                      </a:r>
                      <a:endParaRPr lang="de-DE" sz="1600" dirty="0">
                        <a:solidFill>
                          <a:srgbClr val="FFFFFF"/>
                        </a:solidFill>
                        <a:effectLst/>
                        <a:latin typeface="Calibri"/>
                        <a:ea typeface="MS Gothic"/>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B578C"/>
                    </a:solidFill>
                  </a:tcPr>
                </a:tc>
                <a:extLst>
                  <a:ext uri="{0D108BD9-81ED-4DB2-BD59-A6C34878D82A}">
                    <a16:rowId xmlns:a16="http://schemas.microsoft.com/office/drawing/2014/main" val="10000"/>
                  </a:ext>
                </a:extLst>
              </a:tr>
            </a:tbl>
          </a:graphicData>
        </a:graphic>
      </p:graphicFrame>
      <p:graphicFrame>
        <p:nvGraphicFramePr>
          <p:cNvPr id="5" name="Tabelle 4">
            <a:extLst>
              <a:ext uri="{FF2B5EF4-FFF2-40B4-BE49-F238E27FC236}">
                <a16:creationId xmlns:a16="http://schemas.microsoft.com/office/drawing/2014/main" id="{54CA701C-AD82-E19E-7FBD-6556AA6AFE47}"/>
              </a:ext>
            </a:extLst>
          </p:cNvPr>
          <p:cNvGraphicFramePr>
            <a:graphicFrameLocks noGrp="1"/>
          </p:cNvGraphicFramePr>
          <p:nvPr>
            <p:extLst>
              <p:ext uri="{D42A27DB-BD31-4B8C-83A1-F6EECF244321}">
                <p14:modId xmlns:p14="http://schemas.microsoft.com/office/powerpoint/2010/main" val="2257102351"/>
              </p:ext>
            </p:extLst>
          </p:nvPr>
        </p:nvGraphicFramePr>
        <p:xfrm>
          <a:off x="609600" y="5020350"/>
          <a:ext cx="1083227" cy="243840"/>
        </p:xfrm>
        <a:graphic>
          <a:graphicData uri="http://schemas.openxmlformats.org/drawingml/2006/table">
            <a:tbl>
              <a:tblPr firstRow="1" firstCol="1" bandRow="1"/>
              <a:tblGrid>
                <a:gridCol w="1083227">
                  <a:extLst>
                    <a:ext uri="{9D8B030D-6E8A-4147-A177-3AD203B41FA5}">
                      <a16:colId xmlns:a16="http://schemas.microsoft.com/office/drawing/2014/main" val="20000"/>
                    </a:ext>
                  </a:extLst>
                </a:gridCol>
              </a:tblGrid>
              <a:tr h="115111">
                <a:tc>
                  <a:txBody>
                    <a:bodyPr/>
                    <a:lstStyle/>
                    <a:p>
                      <a:pPr>
                        <a:spcBef>
                          <a:spcPts val="1000"/>
                        </a:spcBef>
                        <a:spcAft>
                          <a:spcPts val="0"/>
                        </a:spcAft>
                      </a:pPr>
                      <a:r>
                        <a:rPr lang="en-GB" sz="1600" dirty="0">
                          <a:solidFill>
                            <a:srgbClr val="FFFFFF"/>
                          </a:solidFill>
                          <a:effectLst/>
                          <a:latin typeface="Calibri"/>
                          <a:ea typeface="MS Gothic"/>
                          <a:cs typeface="Times New Roman"/>
                        </a:rPr>
                        <a:t>SRM</a:t>
                      </a:r>
                      <a:endParaRPr lang="de-DE" sz="1600" dirty="0">
                        <a:solidFill>
                          <a:srgbClr val="FFFFFF"/>
                        </a:solidFill>
                        <a:effectLst/>
                        <a:latin typeface="Calibri"/>
                        <a:ea typeface="MS Gothic"/>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B578C"/>
                    </a:solidFill>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3581334187"/>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5775274-B445-0C4E-A8B7-9DFF5E47303F}"/>
              </a:ext>
            </a:extLst>
          </p:cNvPr>
          <p:cNvSpPr>
            <a:spLocks noGrp="1"/>
          </p:cNvSpPr>
          <p:nvPr>
            <p:ph type="title"/>
          </p:nvPr>
        </p:nvSpPr>
        <p:spPr/>
        <p:txBody>
          <a:bodyPr/>
          <a:lstStyle/>
          <a:p>
            <a:r>
              <a:rPr lang="en-GB" dirty="0"/>
              <a:t>7. Consolidate achievements and create more change</a:t>
            </a:r>
          </a:p>
        </p:txBody>
      </p:sp>
      <p:graphicFrame>
        <p:nvGraphicFramePr>
          <p:cNvPr id="5" name="Inhaltsplatzhalter 4">
            <a:extLst>
              <a:ext uri="{FF2B5EF4-FFF2-40B4-BE49-F238E27FC236}">
                <a16:creationId xmlns:a16="http://schemas.microsoft.com/office/drawing/2014/main" id="{C6570580-9CB2-8713-A4C9-24A990F0975E}"/>
              </a:ext>
            </a:extLst>
          </p:cNvPr>
          <p:cNvGraphicFramePr>
            <a:graphicFrameLocks noGrp="1"/>
          </p:cNvGraphicFramePr>
          <p:nvPr>
            <p:ph idx="1"/>
            <p:extLst>
              <p:ext uri="{D42A27DB-BD31-4B8C-83A1-F6EECF244321}">
                <p14:modId xmlns:p14="http://schemas.microsoft.com/office/powerpoint/2010/main" val="685818237"/>
              </p:ext>
            </p:extLst>
          </p:nvPr>
        </p:nvGraphicFramePr>
        <p:xfrm>
          <a:off x="609600" y="1696598"/>
          <a:ext cx="10972800" cy="462601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Foliennummernplatzhalter 3">
            <a:extLst>
              <a:ext uri="{FF2B5EF4-FFF2-40B4-BE49-F238E27FC236}">
                <a16:creationId xmlns:a16="http://schemas.microsoft.com/office/drawing/2014/main" id="{CF709A4F-1AE5-B1C9-6D52-B1DFA2FE8D1C}"/>
              </a:ext>
            </a:extLst>
          </p:cNvPr>
          <p:cNvSpPr>
            <a:spLocks noGrp="1"/>
          </p:cNvSpPr>
          <p:nvPr>
            <p:ph type="sldNum" sz="quarter" idx="12"/>
          </p:nvPr>
        </p:nvSpPr>
        <p:spPr/>
        <p:txBody>
          <a:bodyPr/>
          <a:lstStyle/>
          <a:p>
            <a:fld id="{43507AEB-23B8-F142-83A3-458C56B10093}" type="slidenum">
              <a:rPr lang="en-US" smtClean="0"/>
              <a:t>90</a:t>
            </a:fld>
            <a:endParaRPr lang="en-US"/>
          </a:p>
        </p:txBody>
      </p:sp>
    </p:spTree>
    <p:extLst>
      <p:ext uri="{BB962C8B-B14F-4D97-AF65-F5344CB8AC3E}">
        <p14:creationId xmlns:p14="http://schemas.microsoft.com/office/powerpoint/2010/main" val="2369802581"/>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5775274-B445-0C4E-A8B7-9DFF5E47303F}"/>
              </a:ext>
            </a:extLst>
          </p:cNvPr>
          <p:cNvSpPr>
            <a:spLocks noGrp="1"/>
          </p:cNvSpPr>
          <p:nvPr>
            <p:ph type="title"/>
          </p:nvPr>
        </p:nvSpPr>
        <p:spPr/>
        <p:txBody>
          <a:bodyPr/>
          <a:lstStyle/>
          <a:p>
            <a:r>
              <a:rPr lang="en-GB" dirty="0"/>
              <a:t>8. Institutionalise the organisational change in the organisation’s culture</a:t>
            </a:r>
          </a:p>
        </p:txBody>
      </p:sp>
      <p:graphicFrame>
        <p:nvGraphicFramePr>
          <p:cNvPr id="5" name="Inhaltsplatzhalter 4">
            <a:extLst>
              <a:ext uri="{FF2B5EF4-FFF2-40B4-BE49-F238E27FC236}">
                <a16:creationId xmlns:a16="http://schemas.microsoft.com/office/drawing/2014/main" id="{28CF4FC3-BA3E-6472-5A1D-C96311570F61}"/>
              </a:ext>
            </a:extLst>
          </p:cNvPr>
          <p:cNvGraphicFramePr>
            <a:graphicFrameLocks noGrp="1"/>
          </p:cNvGraphicFramePr>
          <p:nvPr>
            <p:ph idx="1"/>
            <p:extLst>
              <p:ext uri="{D42A27DB-BD31-4B8C-83A1-F6EECF244321}">
                <p14:modId xmlns:p14="http://schemas.microsoft.com/office/powerpoint/2010/main" val="900509727"/>
              </p:ext>
            </p:extLst>
          </p:nvPr>
        </p:nvGraphicFramePr>
        <p:xfrm>
          <a:off x="609600" y="1696598"/>
          <a:ext cx="10972800" cy="462601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Foliennummernplatzhalter 3">
            <a:extLst>
              <a:ext uri="{FF2B5EF4-FFF2-40B4-BE49-F238E27FC236}">
                <a16:creationId xmlns:a16="http://schemas.microsoft.com/office/drawing/2014/main" id="{CF709A4F-1AE5-B1C9-6D52-B1DFA2FE8D1C}"/>
              </a:ext>
            </a:extLst>
          </p:cNvPr>
          <p:cNvSpPr>
            <a:spLocks noGrp="1"/>
          </p:cNvSpPr>
          <p:nvPr>
            <p:ph type="sldNum" sz="quarter" idx="12"/>
          </p:nvPr>
        </p:nvSpPr>
        <p:spPr/>
        <p:txBody>
          <a:bodyPr/>
          <a:lstStyle/>
          <a:p>
            <a:fld id="{43507AEB-23B8-F142-83A3-458C56B10093}" type="slidenum">
              <a:rPr lang="en-US" smtClean="0"/>
              <a:t>91</a:t>
            </a:fld>
            <a:endParaRPr lang="en-US"/>
          </a:p>
        </p:txBody>
      </p:sp>
    </p:spTree>
    <p:extLst>
      <p:ext uri="{BB962C8B-B14F-4D97-AF65-F5344CB8AC3E}">
        <p14:creationId xmlns:p14="http://schemas.microsoft.com/office/powerpoint/2010/main" val="1595853851"/>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a:t>Tooling</a:t>
            </a:r>
          </a:p>
        </p:txBody>
      </p:sp>
      <p:sp>
        <p:nvSpPr>
          <p:cNvPr id="4" name="Foliennummernplatzhalter 3"/>
          <p:cNvSpPr>
            <a:spLocks noGrp="1"/>
          </p:cNvSpPr>
          <p:nvPr>
            <p:ph type="sldNum" sz="quarter" idx="12"/>
          </p:nvPr>
        </p:nvSpPr>
        <p:spPr/>
        <p:txBody>
          <a:bodyPr/>
          <a:lstStyle/>
          <a:p>
            <a:fld id="{43507AEB-23B8-F142-83A3-458C56B10093}" type="slidenum">
              <a:rPr lang="en-US" smtClean="0"/>
              <a:pPr/>
              <a:t>92</a:t>
            </a:fld>
            <a:endParaRPr lang="en-US"/>
          </a:p>
        </p:txBody>
      </p:sp>
      <p:sp>
        <p:nvSpPr>
          <p:cNvPr id="6" name="Eine Ecke des Rechtecks schneiden 5"/>
          <p:cNvSpPr/>
          <p:nvPr/>
        </p:nvSpPr>
        <p:spPr>
          <a:xfrm>
            <a:off x="2895601" y="3933700"/>
            <a:ext cx="6400800" cy="1705100"/>
          </a:xfrm>
          <a:prstGeom prst="snip1Rect">
            <a:avLst/>
          </a:prstGeom>
          <a:solidFill>
            <a:schemeClr val="accent1">
              <a:lumMod val="60000"/>
              <a:lumOff val="40000"/>
              <a:alpha val="37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sp>
        <p:nvSpPr>
          <p:cNvPr id="7" name="Rechteck 6"/>
          <p:cNvSpPr/>
          <p:nvPr/>
        </p:nvSpPr>
        <p:spPr>
          <a:xfrm>
            <a:off x="2969740" y="4040795"/>
            <a:ext cx="1706246" cy="32951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Topics</a:t>
            </a:r>
          </a:p>
        </p:txBody>
      </p:sp>
      <p:sp>
        <p:nvSpPr>
          <p:cNvPr id="8" name="Rechteck 7"/>
          <p:cNvSpPr/>
          <p:nvPr/>
        </p:nvSpPr>
        <p:spPr>
          <a:xfrm>
            <a:off x="2969743" y="4448462"/>
            <a:ext cx="6233017" cy="369332"/>
          </a:xfrm>
          <a:prstGeom prst="rect">
            <a:avLst/>
          </a:prstGeom>
        </p:spPr>
        <p:txBody>
          <a:bodyPr wrap="square">
            <a:spAutoFit/>
          </a:bodyPr>
          <a:lstStyle/>
          <a:p>
            <a:r>
              <a:rPr lang="en-GB" dirty="0"/>
              <a:t>Types of ITSM tools, mapping to ITSM processes</a:t>
            </a:r>
          </a:p>
        </p:txBody>
      </p:sp>
    </p:spTree>
    <p:extLst>
      <p:ext uri="{BB962C8B-B14F-4D97-AF65-F5344CB8AC3E}">
        <p14:creationId xmlns:p14="http://schemas.microsoft.com/office/powerpoint/2010/main" val="1796055546"/>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5775274-B445-0C4E-A8B7-9DFF5E47303F}"/>
              </a:ext>
            </a:extLst>
          </p:cNvPr>
          <p:cNvSpPr>
            <a:spLocks noGrp="1"/>
          </p:cNvSpPr>
          <p:nvPr>
            <p:ph type="title"/>
          </p:nvPr>
        </p:nvSpPr>
        <p:spPr/>
        <p:txBody>
          <a:bodyPr/>
          <a:lstStyle/>
          <a:p>
            <a:r>
              <a:rPr lang="en-US" sz="3200" b="0" strike="noStrike" spc="-1" dirty="0">
                <a:solidFill>
                  <a:srgbClr val="205595"/>
                </a:solidFill>
                <a:uFill>
                  <a:solidFill>
                    <a:srgbClr val="FFFFFF"/>
                  </a:solidFill>
                </a:uFill>
                <a:latin typeface="Calibri"/>
              </a:rPr>
              <a:t>Background</a:t>
            </a:r>
            <a:endParaRPr lang="de-DE" dirty="0"/>
          </a:p>
        </p:txBody>
      </p:sp>
      <p:sp>
        <p:nvSpPr>
          <p:cNvPr id="3" name="Inhaltsplatzhalter 2">
            <a:extLst>
              <a:ext uri="{FF2B5EF4-FFF2-40B4-BE49-F238E27FC236}">
                <a16:creationId xmlns:a16="http://schemas.microsoft.com/office/drawing/2014/main" id="{C1AEA9B0-A994-7C08-B0BC-CD1AAB1766D6}"/>
              </a:ext>
            </a:extLst>
          </p:cNvPr>
          <p:cNvSpPr>
            <a:spLocks noGrp="1"/>
          </p:cNvSpPr>
          <p:nvPr>
            <p:ph idx="1"/>
          </p:nvPr>
        </p:nvSpPr>
        <p:spPr/>
        <p:txBody>
          <a:bodyPr>
            <a:normAutofit/>
          </a:bodyPr>
          <a:lstStyle/>
          <a:p>
            <a:r>
              <a:rPr lang="en-US" dirty="0"/>
              <a:t>Goals of effective tool support in ITSM:</a:t>
            </a:r>
          </a:p>
          <a:p>
            <a:pPr lvl="1"/>
            <a:r>
              <a:rPr lang="en-US" dirty="0"/>
              <a:t>Support process execution and achievement of goals </a:t>
            </a:r>
            <a:r>
              <a:rPr lang="en-US" dirty="0">
                <a:sym typeface="Wingdings" panose="05000000000000000000" pitchFamily="2" charset="2"/>
              </a:rPr>
              <a:t> effectiveness</a:t>
            </a:r>
          </a:p>
          <a:p>
            <a:pPr lvl="1"/>
            <a:r>
              <a:rPr lang="en-US" dirty="0">
                <a:sym typeface="Wingdings" panose="05000000000000000000" pitchFamily="2" charset="2"/>
              </a:rPr>
              <a:t>Speed-up process execution  efficiency</a:t>
            </a:r>
          </a:p>
          <a:p>
            <a:pPr lvl="1"/>
            <a:r>
              <a:rPr lang="en-US" dirty="0">
                <a:sym typeface="Wingdings" panose="05000000000000000000" pitchFamily="2" charset="2"/>
              </a:rPr>
              <a:t>Ensure processes are executed as required / defined  conformity</a:t>
            </a:r>
          </a:p>
          <a:p>
            <a:pPr lvl="1"/>
            <a:r>
              <a:rPr lang="en-US" dirty="0">
                <a:sym typeface="Wingdings" panose="05000000000000000000" pitchFamily="2" charset="2"/>
              </a:rPr>
              <a:t>Ensure traceability of process execution  transparency</a:t>
            </a:r>
          </a:p>
          <a:p>
            <a:r>
              <a:rPr lang="en-US" dirty="0">
                <a:sym typeface="Wingdings" panose="05000000000000000000" pitchFamily="2" charset="2"/>
              </a:rPr>
              <a:t>Keep in mind: A tool will never replace / substitute a process!</a:t>
            </a:r>
            <a:endParaRPr lang="en-US" dirty="0"/>
          </a:p>
        </p:txBody>
      </p:sp>
      <p:sp>
        <p:nvSpPr>
          <p:cNvPr id="4" name="Foliennummernplatzhalter 3">
            <a:extLst>
              <a:ext uri="{FF2B5EF4-FFF2-40B4-BE49-F238E27FC236}">
                <a16:creationId xmlns:a16="http://schemas.microsoft.com/office/drawing/2014/main" id="{CF709A4F-1AE5-B1C9-6D52-B1DFA2FE8D1C}"/>
              </a:ext>
            </a:extLst>
          </p:cNvPr>
          <p:cNvSpPr>
            <a:spLocks noGrp="1"/>
          </p:cNvSpPr>
          <p:nvPr>
            <p:ph type="sldNum" sz="quarter" idx="12"/>
          </p:nvPr>
        </p:nvSpPr>
        <p:spPr/>
        <p:txBody>
          <a:bodyPr/>
          <a:lstStyle/>
          <a:p>
            <a:fld id="{43507AEB-23B8-F142-83A3-458C56B10093}" type="slidenum">
              <a:rPr lang="en-US" smtClean="0"/>
              <a:t>93</a:t>
            </a:fld>
            <a:endParaRPr lang="en-US"/>
          </a:p>
        </p:txBody>
      </p:sp>
    </p:spTree>
    <p:extLst>
      <p:ext uri="{BB962C8B-B14F-4D97-AF65-F5344CB8AC3E}">
        <p14:creationId xmlns:p14="http://schemas.microsoft.com/office/powerpoint/2010/main" val="3043440278"/>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5775274-B445-0C4E-A8B7-9DFF5E47303F}"/>
              </a:ext>
            </a:extLst>
          </p:cNvPr>
          <p:cNvSpPr>
            <a:spLocks noGrp="1"/>
          </p:cNvSpPr>
          <p:nvPr>
            <p:ph type="title"/>
          </p:nvPr>
        </p:nvSpPr>
        <p:spPr/>
        <p:txBody>
          <a:bodyPr/>
          <a:lstStyle/>
          <a:p>
            <a:r>
              <a:rPr lang="en-US" sz="3200" b="0" strike="noStrike" spc="-1" dirty="0">
                <a:solidFill>
                  <a:srgbClr val="205595"/>
                </a:solidFill>
                <a:uFill>
                  <a:solidFill>
                    <a:srgbClr val="FFFFFF"/>
                  </a:solidFill>
                </a:uFill>
                <a:latin typeface="Calibri"/>
              </a:rPr>
              <a:t>Types of ITSM tools</a:t>
            </a:r>
            <a:endParaRPr lang="de-DE" dirty="0"/>
          </a:p>
        </p:txBody>
      </p:sp>
      <p:graphicFrame>
        <p:nvGraphicFramePr>
          <p:cNvPr id="5" name="Inhaltsplatzhalter 4">
            <a:extLst>
              <a:ext uri="{FF2B5EF4-FFF2-40B4-BE49-F238E27FC236}">
                <a16:creationId xmlns:a16="http://schemas.microsoft.com/office/drawing/2014/main" id="{73FA0953-B243-B0F5-A3AC-405191D8B5F9}"/>
              </a:ext>
            </a:extLst>
          </p:cNvPr>
          <p:cNvGraphicFramePr>
            <a:graphicFrameLocks noGrp="1"/>
          </p:cNvGraphicFramePr>
          <p:nvPr>
            <p:ph idx="1"/>
            <p:extLst>
              <p:ext uri="{D42A27DB-BD31-4B8C-83A1-F6EECF244321}">
                <p14:modId xmlns:p14="http://schemas.microsoft.com/office/powerpoint/2010/main" val="3622096883"/>
              </p:ext>
            </p:extLst>
          </p:nvPr>
        </p:nvGraphicFramePr>
        <p:xfrm>
          <a:off x="609600" y="1696598"/>
          <a:ext cx="10972800" cy="462601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Foliennummernplatzhalter 3">
            <a:extLst>
              <a:ext uri="{FF2B5EF4-FFF2-40B4-BE49-F238E27FC236}">
                <a16:creationId xmlns:a16="http://schemas.microsoft.com/office/drawing/2014/main" id="{CF709A4F-1AE5-B1C9-6D52-B1DFA2FE8D1C}"/>
              </a:ext>
            </a:extLst>
          </p:cNvPr>
          <p:cNvSpPr>
            <a:spLocks noGrp="1"/>
          </p:cNvSpPr>
          <p:nvPr>
            <p:ph type="sldNum" sz="quarter" idx="12"/>
          </p:nvPr>
        </p:nvSpPr>
        <p:spPr/>
        <p:txBody>
          <a:bodyPr/>
          <a:lstStyle/>
          <a:p>
            <a:fld id="{43507AEB-23B8-F142-83A3-458C56B10093}" type="slidenum">
              <a:rPr lang="en-US" smtClean="0"/>
              <a:t>94</a:t>
            </a:fld>
            <a:endParaRPr lang="en-US"/>
          </a:p>
        </p:txBody>
      </p:sp>
    </p:spTree>
    <p:extLst>
      <p:ext uri="{BB962C8B-B14F-4D97-AF65-F5344CB8AC3E}">
        <p14:creationId xmlns:p14="http://schemas.microsoft.com/office/powerpoint/2010/main" val="486141953"/>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5775274-B445-0C4E-A8B7-9DFF5E47303F}"/>
              </a:ext>
            </a:extLst>
          </p:cNvPr>
          <p:cNvSpPr>
            <a:spLocks noGrp="1"/>
          </p:cNvSpPr>
          <p:nvPr>
            <p:ph type="title"/>
          </p:nvPr>
        </p:nvSpPr>
        <p:spPr/>
        <p:txBody>
          <a:bodyPr/>
          <a:lstStyle/>
          <a:p>
            <a:r>
              <a:rPr lang="en-US" sz="3200" b="0" strike="noStrike" spc="-1" dirty="0">
                <a:solidFill>
                  <a:srgbClr val="205595"/>
                </a:solidFill>
                <a:uFill>
                  <a:solidFill>
                    <a:srgbClr val="FFFFFF"/>
                  </a:solidFill>
                </a:uFill>
                <a:latin typeface="Calibri"/>
              </a:rPr>
              <a:t>Types of ITSM tools mapped to the FitSM process model</a:t>
            </a:r>
            <a:endParaRPr lang="de-DE" dirty="0"/>
          </a:p>
        </p:txBody>
      </p:sp>
      <p:sp>
        <p:nvSpPr>
          <p:cNvPr id="3" name="Inhaltsplatzhalter 2">
            <a:extLst>
              <a:ext uri="{FF2B5EF4-FFF2-40B4-BE49-F238E27FC236}">
                <a16:creationId xmlns:a16="http://schemas.microsoft.com/office/drawing/2014/main" id="{C1AEA9B0-A994-7C08-B0BC-CD1AAB1766D6}"/>
              </a:ext>
            </a:extLst>
          </p:cNvPr>
          <p:cNvSpPr>
            <a:spLocks noGrp="1"/>
          </p:cNvSpPr>
          <p:nvPr>
            <p:ph idx="1"/>
          </p:nvPr>
        </p:nvSpPr>
        <p:spPr/>
        <p:txBody>
          <a:bodyPr>
            <a:normAutofit/>
          </a:bodyPr>
          <a:lstStyle/>
          <a:p>
            <a:r>
              <a:rPr lang="en-US" dirty="0"/>
              <a:t>Workflow support </a:t>
            </a:r>
            <a:r>
              <a:rPr lang="en-US" dirty="0">
                <a:sym typeface="Wingdings" panose="05000000000000000000" pitchFamily="2" charset="2"/>
              </a:rPr>
              <a:t> ISRM, PM, CHM</a:t>
            </a:r>
            <a:endParaRPr lang="en-US" dirty="0"/>
          </a:p>
          <a:p>
            <a:r>
              <a:rPr lang="en-US" dirty="0"/>
              <a:t>Documentation management </a:t>
            </a:r>
            <a:r>
              <a:rPr lang="en-US" dirty="0">
                <a:sym typeface="Wingdings" panose="05000000000000000000" pitchFamily="2" charset="2"/>
              </a:rPr>
              <a:t> All processes / entire SMS</a:t>
            </a:r>
          </a:p>
          <a:p>
            <a:r>
              <a:rPr lang="en-US" dirty="0">
                <a:sym typeface="Wingdings" panose="05000000000000000000" pitchFamily="2" charset="2"/>
              </a:rPr>
              <a:t>C</a:t>
            </a:r>
            <a:r>
              <a:rPr lang="en-US" dirty="0"/>
              <a:t>ollaboration support </a:t>
            </a:r>
            <a:r>
              <a:rPr lang="en-US" dirty="0">
                <a:sym typeface="Wingdings" panose="05000000000000000000" pitchFamily="2" charset="2"/>
              </a:rPr>
              <a:t> SPM, SLM, CRM, SUPPM, RDM</a:t>
            </a:r>
            <a:endParaRPr lang="en-US" dirty="0"/>
          </a:p>
          <a:p>
            <a:r>
              <a:rPr lang="en-US" dirty="0"/>
              <a:t>Configuration management </a:t>
            </a:r>
            <a:r>
              <a:rPr lang="en-US" dirty="0">
                <a:sym typeface="Wingdings" panose="05000000000000000000" pitchFamily="2" charset="2"/>
              </a:rPr>
              <a:t> CONFM</a:t>
            </a:r>
            <a:endParaRPr lang="en-US" dirty="0"/>
          </a:p>
          <a:p>
            <a:r>
              <a:rPr lang="en-US" dirty="0"/>
              <a:t>Communication and e-learning </a:t>
            </a:r>
            <a:r>
              <a:rPr lang="en-US" dirty="0">
                <a:sym typeface="Wingdings" panose="05000000000000000000" pitchFamily="2" charset="2"/>
              </a:rPr>
              <a:t> All processes / entire SMS</a:t>
            </a:r>
            <a:endParaRPr lang="en-US" dirty="0"/>
          </a:p>
          <a:p>
            <a:r>
              <a:rPr lang="en-US" dirty="0"/>
              <a:t>Monitoring </a:t>
            </a:r>
            <a:r>
              <a:rPr lang="en-US" dirty="0">
                <a:sym typeface="Wingdings" panose="05000000000000000000" pitchFamily="2" charset="2"/>
              </a:rPr>
              <a:t> SACM, CAPM, ISM, SLM, SRM</a:t>
            </a:r>
            <a:endParaRPr lang="de-DE" dirty="0"/>
          </a:p>
        </p:txBody>
      </p:sp>
      <p:sp>
        <p:nvSpPr>
          <p:cNvPr id="4" name="Foliennummernplatzhalter 3">
            <a:extLst>
              <a:ext uri="{FF2B5EF4-FFF2-40B4-BE49-F238E27FC236}">
                <a16:creationId xmlns:a16="http://schemas.microsoft.com/office/drawing/2014/main" id="{CF709A4F-1AE5-B1C9-6D52-B1DFA2FE8D1C}"/>
              </a:ext>
            </a:extLst>
          </p:cNvPr>
          <p:cNvSpPr>
            <a:spLocks noGrp="1"/>
          </p:cNvSpPr>
          <p:nvPr>
            <p:ph type="sldNum" sz="quarter" idx="12"/>
          </p:nvPr>
        </p:nvSpPr>
        <p:spPr/>
        <p:txBody>
          <a:bodyPr/>
          <a:lstStyle/>
          <a:p>
            <a:fld id="{43507AEB-23B8-F142-83A3-458C56B10093}" type="slidenum">
              <a:rPr lang="en-US" smtClean="0"/>
              <a:t>95</a:t>
            </a:fld>
            <a:endParaRPr lang="en-US"/>
          </a:p>
        </p:txBody>
      </p:sp>
    </p:spTree>
    <p:extLst>
      <p:ext uri="{BB962C8B-B14F-4D97-AF65-F5344CB8AC3E}">
        <p14:creationId xmlns:p14="http://schemas.microsoft.com/office/powerpoint/2010/main" val="2336636315"/>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dirty="0"/>
              <a:t>Training agenda</a:t>
            </a:r>
          </a:p>
        </p:txBody>
      </p:sp>
      <p:sp>
        <p:nvSpPr>
          <p:cNvPr id="3" name="Inhaltsplatzhalter 2"/>
          <p:cNvSpPr>
            <a:spLocks noGrp="1"/>
          </p:cNvSpPr>
          <p:nvPr>
            <p:ph idx="1"/>
          </p:nvPr>
        </p:nvSpPr>
        <p:spPr/>
        <p:txBody>
          <a:bodyPr/>
          <a:lstStyle/>
          <a:p>
            <a:r>
              <a:rPr lang="en-US" dirty="0">
                <a:solidFill>
                  <a:schemeClr val="bg1">
                    <a:lumMod val="65000"/>
                  </a:schemeClr>
                </a:solidFill>
              </a:rPr>
              <a:t>FitSM Foundation &amp; Advanced wrap-up</a:t>
            </a:r>
          </a:p>
          <a:p>
            <a:r>
              <a:rPr lang="en-US" dirty="0">
                <a:solidFill>
                  <a:schemeClr val="bg1">
                    <a:lumMod val="65000"/>
                  </a:schemeClr>
                </a:solidFill>
              </a:rPr>
              <a:t>Standards, frameworks, concepts and practices related to IT service management</a:t>
            </a:r>
          </a:p>
          <a:p>
            <a:r>
              <a:rPr lang="en-US" dirty="0">
                <a:solidFill>
                  <a:schemeClr val="bg1">
                    <a:lumMod val="65000"/>
                  </a:schemeClr>
                </a:solidFill>
              </a:rPr>
              <a:t>Leadership, governance, risk and compliance in IT service management</a:t>
            </a:r>
          </a:p>
          <a:p>
            <a:r>
              <a:rPr lang="en-US" dirty="0">
                <a:solidFill>
                  <a:schemeClr val="bg1">
                    <a:lumMod val="65000"/>
                  </a:schemeClr>
                </a:solidFill>
              </a:rPr>
              <a:t>Planning and implementing services and IT service management (PLAN, DO)</a:t>
            </a:r>
          </a:p>
          <a:p>
            <a:r>
              <a:rPr lang="en-US" b="1" dirty="0"/>
              <a:t>Monitoring, reviewing, auditing and improving services and IT service management (CHECK, ACT)</a:t>
            </a:r>
          </a:p>
        </p:txBody>
      </p:sp>
      <p:sp>
        <p:nvSpPr>
          <p:cNvPr id="4" name="Foliennummernplatzhalter 3"/>
          <p:cNvSpPr>
            <a:spLocks noGrp="1"/>
          </p:cNvSpPr>
          <p:nvPr>
            <p:ph type="sldNum" sz="quarter" idx="12"/>
          </p:nvPr>
        </p:nvSpPr>
        <p:spPr/>
        <p:txBody>
          <a:bodyPr/>
          <a:lstStyle/>
          <a:p>
            <a:fld id="{43507AEB-23B8-F142-83A3-458C56B10093}" type="slidenum">
              <a:rPr lang="en-US" smtClean="0"/>
              <a:t>96</a:t>
            </a:fld>
            <a:endParaRPr lang="en-US"/>
          </a:p>
        </p:txBody>
      </p:sp>
    </p:spTree>
    <p:extLst>
      <p:ext uri="{BB962C8B-B14F-4D97-AF65-F5344CB8AC3E}">
        <p14:creationId xmlns:p14="http://schemas.microsoft.com/office/powerpoint/2010/main" val="1673207635"/>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5775274-B445-0C4E-A8B7-9DFF5E47303F}"/>
              </a:ext>
            </a:extLst>
          </p:cNvPr>
          <p:cNvSpPr>
            <a:spLocks noGrp="1"/>
          </p:cNvSpPr>
          <p:nvPr>
            <p:ph type="title"/>
          </p:nvPr>
        </p:nvSpPr>
        <p:spPr/>
        <p:txBody>
          <a:bodyPr/>
          <a:lstStyle/>
          <a:p>
            <a:r>
              <a:rPr lang="en-US" sz="3200" b="0" strike="noStrike" spc="-1" dirty="0">
                <a:solidFill>
                  <a:srgbClr val="205595"/>
                </a:solidFill>
                <a:uFill>
                  <a:solidFill>
                    <a:srgbClr val="FFFFFF"/>
                  </a:solidFill>
                </a:uFill>
                <a:latin typeface="Calibri"/>
              </a:rPr>
              <a:t>Requirements related to CHECK, ACT </a:t>
            </a:r>
            <a:r>
              <a:rPr lang="en-US" sz="2000" dirty="0">
                <a:solidFill>
                  <a:schemeClr val="bg1">
                    <a:lumMod val="50000"/>
                  </a:schemeClr>
                </a:solidFill>
              </a:rPr>
              <a:t>according to </a:t>
            </a:r>
            <a:r>
              <a:rPr lang="en-US" sz="2000" b="1" dirty="0">
                <a:solidFill>
                  <a:schemeClr val="bg1">
                    <a:lumMod val="50000"/>
                  </a:schemeClr>
                </a:solidFill>
              </a:rPr>
              <a:t>FitSM-1</a:t>
            </a:r>
            <a:endParaRPr lang="de-DE" dirty="0"/>
          </a:p>
        </p:txBody>
      </p:sp>
      <p:sp>
        <p:nvSpPr>
          <p:cNvPr id="4" name="Foliennummernplatzhalter 3">
            <a:extLst>
              <a:ext uri="{FF2B5EF4-FFF2-40B4-BE49-F238E27FC236}">
                <a16:creationId xmlns:a16="http://schemas.microsoft.com/office/drawing/2014/main" id="{CF709A4F-1AE5-B1C9-6D52-B1DFA2FE8D1C}"/>
              </a:ext>
            </a:extLst>
          </p:cNvPr>
          <p:cNvSpPr>
            <a:spLocks noGrp="1"/>
          </p:cNvSpPr>
          <p:nvPr>
            <p:ph type="sldNum" sz="quarter" idx="12"/>
          </p:nvPr>
        </p:nvSpPr>
        <p:spPr/>
        <p:txBody>
          <a:bodyPr/>
          <a:lstStyle/>
          <a:p>
            <a:fld id="{43507AEB-23B8-F142-83A3-458C56B10093}" type="slidenum">
              <a:rPr lang="en-US" smtClean="0"/>
              <a:t>97</a:t>
            </a:fld>
            <a:endParaRPr lang="en-US"/>
          </a:p>
        </p:txBody>
      </p:sp>
      <p:graphicFrame>
        <p:nvGraphicFramePr>
          <p:cNvPr id="3" name="Inhaltsplatzhalter 10">
            <a:extLst>
              <a:ext uri="{FF2B5EF4-FFF2-40B4-BE49-F238E27FC236}">
                <a16:creationId xmlns:a16="http://schemas.microsoft.com/office/drawing/2014/main" id="{00C579A0-DFE3-5502-0714-1BF63563D79A}"/>
              </a:ext>
            </a:extLst>
          </p:cNvPr>
          <p:cNvGraphicFramePr>
            <a:graphicFrameLocks/>
          </p:cNvGraphicFramePr>
          <p:nvPr>
            <p:extLst>
              <p:ext uri="{D42A27DB-BD31-4B8C-83A1-F6EECF244321}">
                <p14:modId xmlns:p14="http://schemas.microsoft.com/office/powerpoint/2010/main" val="1793240701"/>
              </p:ext>
            </p:extLst>
          </p:nvPr>
        </p:nvGraphicFramePr>
        <p:xfrm>
          <a:off x="609602" y="1810254"/>
          <a:ext cx="10972801" cy="1623314"/>
        </p:xfrm>
        <a:graphic>
          <a:graphicData uri="http://schemas.openxmlformats.org/drawingml/2006/table">
            <a:tbl>
              <a:tblPr firstRow="1" firstCol="1" bandRow="1"/>
              <a:tblGrid>
                <a:gridCol w="10972801">
                  <a:extLst>
                    <a:ext uri="{9D8B030D-6E8A-4147-A177-3AD203B41FA5}">
                      <a16:colId xmlns:a16="http://schemas.microsoft.com/office/drawing/2014/main" val="20000"/>
                    </a:ext>
                  </a:extLst>
                </a:gridCol>
              </a:tblGrid>
              <a:tr h="0">
                <a:tc>
                  <a:txBody>
                    <a:bodyPr/>
                    <a:lstStyle/>
                    <a:p>
                      <a:pPr>
                        <a:spcBef>
                          <a:spcPts val="1000"/>
                        </a:spcBef>
                        <a:spcAft>
                          <a:spcPts val="0"/>
                        </a:spcAft>
                      </a:pPr>
                      <a:r>
                        <a:rPr lang="en-GB" sz="1600" dirty="0">
                          <a:solidFill>
                            <a:srgbClr val="FFFFFF"/>
                          </a:solidFill>
                          <a:effectLst/>
                          <a:latin typeface="Calibri"/>
                          <a:ea typeface="MS Gothic"/>
                          <a:cs typeface="Times New Roman"/>
                        </a:rPr>
                        <a:t>GR6 </a:t>
                      </a:r>
                      <a:r>
                        <a:rPr lang="de-DE" sz="1600" dirty="0">
                          <a:solidFill>
                            <a:srgbClr val="FFFFFF"/>
                          </a:solidFill>
                          <a:effectLst/>
                          <a:latin typeface="+mn-lt"/>
                          <a:ea typeface="MS Gothic"/>
                          <a:cs typeface="Times New Roman"/>
                        </a:rPr>
                        <a:t>Monitoring &amp; </a:t>
                      </a:r>
                      <a:r>
                        <a:rPr lang="de-DE" sz="1600" dirty="0" err="1">
                          <a:solidFill>
                            <a:srgbClr val="FFFFFF"/>
                          </a:solidFill>
                          <a:effectLst/>
                          <a:latin typeface="+mn-lt"/>
                          <a:ea typeface="MS Gothic"/>
                          <a:cs typeface="Times New Roman"/>
                        </a:rPr>
                        <a:t>Reviewing</a:t>
                      </a:r>
                      <a:r>
                        <a:rPr lang="de-DE" sz="1600" dirty="0">
                          <a:solidFill>
                            <a:srgbClr val="FFFFFF"/>
                          </a:solidFill>
                          <a:effectLst/>
                          <a:latin typeface="+mn-lt"/>
                          <a:ea typeface="MS Gothic"/>
                          <a:cs typeface="Times New Roman"/>
                        </a:rPr>
                        <a:t> IT Service Management </a:t>
                      </a:r>
                      <a:r>
                        <a:rPr lang="en-US" sz="1600" dirty="0">
                          <a:solidFill>
                            <a:srgbClr val="FFFFFF"/>
                          </a:solidFill>
                          <a:effectLst/>
                          <a:latin typeface="+mn-lt"/>
                          <a:ea typeface="MS Gothic"/>
                          <a:cs typeface="Times New Roman"/>
                        </a:rPr>
                        <a:t>(CHECK)</a:t>
                      </a:r>
                      <a:endParaRPr lang="de-DE" sz="1600" dirty="0">
                        <a:solidFill>
                          <a:srgbClr val="FFFFFF"/>
                        </a:solidFill>
                        <a:effectLst/>
                        <a:latin typeface="Calibri"/>
                        <a:ea typeface="MS Gothic"/>
                        <a:cs typeface="Times New Roman"/>
                      </a:endParaRPr>
                    </a:p>
                  </a:txBody>
                  <a:tcPr marL="96819" marR="968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B578C"/>
                    </a:solidFill>
                  </a:tcPr>
                </a:tc>
                <a:extLst>
                  <a:ext uri="{0D108BD9-81ED-4DB2-BD59-A6C34878D82A}">
                    <a16:rowId xmlns:a16="http://schemas.microsoft.com/office/drawing/2014/main" val="10000"/>
                  </a:ext>
                </a:extLst>
              </a:tr>
              <a:tr h="0">
                <a:tc>
                  <a:txBody>
                    <a:bodyPr/>
                    <a:lstStyle/>
                    <a:p>
                      <a:pPr>
                        <a:spcAft>
                          <a:spcPts val="0"/>
                        </a:spcAft>
                        <a:tabLst>
                          <a:tab pos="3261360" algn="l"/>
                        </a:tabLst>
                      </a:pPr>
                      <a:r>
                        <a:rPr lang="en-GB" sz="1800" cap="all" dirty="0">
                          <a:solidFill>
                            <a:srgbClr val="FFFFFF"/>
                          </a:solidFill>
                          <a:effectLst/>
                          <a:latin typeface="Calibri"/>
                          <a:ea typeface="MS Mincho"/>
                          <a:cs typeface="Times New Roman"/>
                        </a:rPr>
                        <a:t>Requirements</a:t>
                      </a:r>
                      <a:endParaRPr lang="de-DE" sz="1800" cap="all" dirty="0">
                        <a:solidFill>
                          <a:srgbClr val="FFFFFF"/>
                        </a:solidFill>
                        <a:effectLst/>
                        <a:latin typeface="Calibri"/>
                        <a:ea typeface="MS Mincho"/>
                        <a:cs typeface="Times New Roman"/>
                      </a:endParaRPr>
                    </a:p>
                  </a:txBody>
                  <a:tcPr marL="96819" marR="968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CAF6"/>
                    </a:solidFill>
                  </a:tcPr>
                </a:tc>
                <a:extLst>
                  <a:ext uri="{0D108BD9-81ED-4DB2-BD59-A6C34878D82A}">
                    <a16:rowId xmlns:a16="http://schemas.microsoft.com/office/drawing/2014/main" val="10001"/>
                  </a:ext>
                </a:extLst>
              </a:tr>
              <a:tr h="0">
                <a:tc>
                  <a:txBody>
                    <a:bodyPr/>
                    <a:lstStyle/>
                    <a:p>
                      <a:pPr marL="342900" lvl="0" indent="-342900">
                        <a:lnSpc>
                          <a:spcPct val="115000"/>
                        </a:lnSpc>
                        <a:spcAft>
                          <a:spcPts val="0"/>
                        </a:spcAft>
                        <a:buFont typeface="Symbol"/>
                        <a:buChar char=""/>
                      </a:pPr>
                      <a:r>
                        <a:rPr lang="en-US" sz="1600" dirty="0"/>
                        <a:t>GR6.1 The effectiveness of the SMS and its service management processes shall be </a:t>
                      </a:r>
                      <a:r>
                        <a:rPr lang="en-US" sz="1600" b="1" dirty="0"/>
                        <a:t>measured</a:t>
                      </a:r>
                      <a:r>
                        <a:rPr lang="en-US" sz="1600" dirty="0"/>
                        <a:t> and evaluated based on suitable </a:t>
                      </a:r>
                      <a:r>
                        <a:rPr lang="en-US" sz="1600" b="1" dirty="0"/>
                        <a:t>key performance indicators </a:t>
                      </a:r>
                      <a:r>
                        <a:rPr lang="en-US" sz="1600" dirty="0"/>
                        <a:t>in support of defined or agreed goals.</a:t>
                      </a:r>
                    </a:p>
                    <a:p>
                      <a:pPr marL="342900" lvl="0" indent="-342900">
                        <a:lnSpc>
                          <a:spcPct val="115000"/>
                        </a:lnSpc>
                        <a:spcAft>
                          <a:spcPts val="0"/>
                        </a:spcAft>
                        <a:buFont typeface="Symbol"/>
                        <a:buChar char=""/>
                      </a:pPr>
                      <a:r>
                        <a:rPr lang="en-US" sz="1600" dirty="0"/>
                        <a:t>GR6.2 </a:t>
                      </a:r>
                      <a:r>
                        <a:rPr lang="en-US" sz="1600" b="1" i="0" dirty="0"/>
                        <a:t>Assessments</a:t>
                      </a:r>
                      <a:r>
                        <a:rPr lang="en-US" sz="1600" dirty="0"/>
                        <a:t> or </a:t>
                      </a:r>
                      <a:r>
                        <a:rPr lang="en-US" sz="1600" b="1" dirty="0"/>
                        <a:t>audits</a:t>
                      </a:r>
                      <a:r>
                        <a:rPr lang="en-US" sz="1600" dirty="0"/>
                        <a:t> of the SMS shall be conducted at planned intervals to evaluate the </a:t>
                      </a:r>
                      <a:r>
                        <a:rPr lang="en-US" sz="1600" b="1" dirty="0"/>
                        <a:t>level of maturity</a:t>
                      </a:r>
                      <a:r>
                        <a:rPr lang="en-US" sz="1600" dirty="0"/>
                        <a:t> and </a:t>
                      </a:r>
                      <a:r>
                        <a:rPr lang="en-US" sz="1600" b="1" dirty="0"/>
                        <a:t>conformity</a:t>
                      </a:r>
                      <a:r>
                        <a:rPr lang="en-US" sz="1600" dirty="0"/>
                        <a:t>.</a:t>
                      </a:r>
                    </a:p>
                  </a:txBody>
                  <a:tcPr marL="96819" marR="968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graphicFrame>
        <p:nvGraphicFramePr>
          <p:cNvPr id="9" name="Inhaltsplatzhalter 10">
            <a:extLst>
              <a:ext uri="{FF2B5EF4-FFF2-40B4-BE49-F238E27FC236}">
                <a16:creationId xmlns:a16="http://schemas.microsoft.com/office/drawing/2014/main" id="{A7861400-7142-FF92-55D8-4B91057A9A13}"/>
              </a:ext>
            </a:extLst>
          </p:cNvPr>
          <p:cNvGraphicFramePr>
            <a:graphicFrameLocks noGrp="1"/>
          </p:cNvGraphicFramePr>
          <p:nvPr>
            <p:ph idx="1"/>
            <p:extLst>
              <p:ext uri="{D42A27DB-BD31-4B8C-83A1-F6EECF244321}">
                <p14:modId xmlns:p14="http://schemas.microsoft.com/office/powerpoint/2010/main" val="323216182"/>
              </p:ext>
            </p:extLst>
          </p:nvPr>
        </p:nvGraphicFramePr>
        <p:xfrm>
          <a:off x="609601" y="3630340"/>
          <a:ext cx="10972801" cy="1062482"/>
        </p:xfrm>
        <a:graphic>
          <a:graphicData uri="http://schemas.openxmlformats.org/drawingml/2006/table">
            <a:tbl>
              <a:tblPr firstRow="1" firstCol="1" bandRow="1"/>
              <a:tblGrid>
                <a:gridCol w="10972801">
                  <a:extLst>
                    <a:ext uri="{9D8B030D-6E8A-4147-A177-3AD203B41FA5}">
                      <a16:colId xmlns:a16="http://schemas.microsoft.com/office/drawing/2014/main" val="20000"/>
                    </a:ext>
                  </a:extLst>
                </a:gridCol>
              </a:tblGrid>
              <a:tr h="0">
                <a:tc>
                  <a:txBody>
                    <a:bodyPr/>
                    <a:lstStyle/>
                    <a:p>
                      <a:pPr>
                        <a:spcBef>
                          <a:spcPts val="1000"/>
                        </a:spcBef>
                        <a:spcAft>
                          <a:spcPts val="0"/>
                        </a:spcAft>
                      </a:pPr>
                      <a:r>
                        <a:rPr lang="en-GB" sz="1600" dirty="0">
                          <a:solidFill>
                            <a:srgbClr val="FFFFFF"/>
                          </a:solidFill>
                          <a:effectLst/>
                          <a:latin typeface="Calibri"/>
                          <a:ea typeface="MS Gothic"/>
                          <a:cs typeface="Times New Roman"/>
                        </a:rPr>
                        <a:t>GR7 </a:t>
                      </a:r>
                      <a:r>
                        <a:rPr lang="de-DE" sz="1600" dirty="0" err="1">
                          <a:solidFill>
                            <a:srgbClr val="FFFFFF"/>
                          </a:solidFill>
                          <a:effectLst/>
                          <a:latin typeface="+mn-lt"/>
                          <a:ea typeface="MS Gothic"/>
                          <a:cs typeface="Times New Roman"/>
                        </a:rPr>
                        <a:t>Continually</a:t>
                      </a:r>
                      <a:r>
                        <a:rPr lang="de-DE" sz="1600" dirty="0">
                          <a:solidFill>
                            <a:srgbClr val="FFFFFF"/>
                          </a:solidFill>
                          <a:effectLst/>
                          <a:latin typeface="+mn-lt"/>
                          <a:ea typeface="MS Gothic"/>
                          <a:cs typeface="Times New Roman"/>
                        </a:rPr>
                        <a:t> </a:t>
                      </a:r>
                      <a:r>
                        <a:rPr lang="de-DE" sz="1600" dirty="0" err="1">
                          <a:solidFill>
                            <a:srgbClr val="FFFFFF"/>
                          </a:solidFill>
                          <a:effectLst/>
                          <a:latin typeface="+mn-lt"/>
                          <a:ea typeface="MS Gothic"/>
                          <a:cs typeface="Times New Roman"/>
                        </a:rPr>
                        <a:t>Improving</a:t>
                      </a:r>
                      <a:r>
                        <a:rPr lang="de-DE" sz="1600" dirty="0">
                          <a:solidFill>
                            <a:srgbClr val="FFFFFF"/>
                          </a:solidFill>
                          <a:effectLst/>
                          <a:latin typeface="+mn-lt"/>
                          <a:ea typeface="MS Gothic"/>
                          <a:cs typeface="Times New Roman"/>
                        </a:rPr>
                        <a:t> IT Service Management (ACT</a:t>
                      </a:r>
                      <a:r>
                        <a:rPr lang="en-US" sz="1600" dirty="0">
                          <a:solidFill>
                            <a:srgbClr val="FFFFFF"/>
                          </a:solidFill>
                          <a:effectLst/>
                          <a:latin typeface="+mn-lt"/>
                          <a:ea typeface="MS Gothic"/>
                          <a:cs typeface="Times New Roman"/>
                        </a:rPr>
                        <a:t>)</a:t>
                      </a:r>
                      <a:endParaRPr lang="de-DE" sz="1600" dirty="0">
                        <a:solidFill>
                          <a:srgbClr val="FFFFFF"/>
                        </a:solidFill>
                        <a:effectLst/>
                        <a:latin typeface="Calibri"/>
                        <a:ea typeface="MS Gothic"/>
                        <a:cs typeface="Times New Roman"/>
                      </a:endParaRPr>
                    </a:p>
                  </a:txBody>
                  <a:tcPr marL="96819" marR="968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B578C"/>
                    </a:solidFill>
                  </a:tcPr>
                </a:tc>
                <a:extLst>
                  <a:ext uri="{0D108BD9-81ED-4DB2-BD59-A6C34878D82A}">
                    <a16:rowId xmlns:a16="http://schemas.microsoft.com/office/drawing/2014/main" val="10000"/>
                  </a:ext>
                </a:extLst>
              </a:tr>
              <a:tr h="0">
                <a:tc>
                  <a:txBody>
                    <a:bodyPr/>
                    <a:lstStyle/>
                    <a:p>
                      <a:pPr>
                        <a:spcAft>
                          <a:spcPts val="0"/>
                        </a:spcAft>
                        <a:tabLst>
                          <a:tab pos="3261360" algn="l"/>
                        </a:tabLst>
                      </a:pPr>
                      <a:r>
                        <a:rPr lang="en-GB" sz="1800" cap="all" dirty="0">
                          <a:solidFill>
                            <a:srgbClr val="FFFFFF"/>
                          </a:solidFill>
                          <a:effectLst/>
                          <a:latin typeface="Calibri"/>
                          <a:ea typeface="MS Mincho"/>
                          <a:cs typeface="Times New Roman"/>
                        </a:rPr>
                        <a:t>Requirements</a:t>
                      </a:r>
                      <a:endParaRPr lang="de-DE" sz="1800" cap="all" dirty="0">
                        <a:solidFill>
                          <a:srgbClr val="FFFFFF"/>
                        </a:solidFill>
                        <a:effectLst/>
                        <a:latin typeface="Calibri"/>
                        <a:ea typeface="MS Mincho"/>
                        <a:cs typeface="Times New Roman"/>
                      </a:endParaRPr>
                    </a:p>
                  </a:txBody>
                  <a:tcPr marL="96819" marR="968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CAF6"/>
                    </a:solidFill>
                  </a:tcPr>
                </a:tc>
                <a:extLst>
                  <a:ext uri="{0D108BD9-81ED-4DB2-BD59-A6C34878D82A}">
                    <a16:rowId xmlns:a16="http://schemas.microsoft.com/office/drawing/2014/main" val="10001"/>
                  </a:ext>
                </a:extLst>
              </a:tr>
              <a:tr h="0">
                <a:tc>
                  <a:txBody>
                    <a:bodyPr/>
                    <a:lstStyle/>
                    <a:p>
                      <a:pPr marL="342900" lvl="0" indent="-342900">
                        <a:lnSpc>
                          <a:spcPct val="115000"/>
                        </a:lnSpc>
                        <a:spcAft>
                          <a:spcPts val="0"/>
                        </a:spcAft>
                        <a:buFont typeface="Symbol"/>
                        <a:buChar char=""/>
                      </a:pPr>
                      <a:r>
                        <a:rPr lang="en-US" sz="1600" dirty="0"/>
                        <a:t>GR7.1 </a:t>
                      </a:r>
                      <a:r>
                        <a:rPr lang="en-US" sz="1600" b="1" dirty="0"/>
                        <a:t>Nonconformities</a:t>
                      </a:r>
                      <a:r>
                        <a:rPr lang="en-US" sz="1600" dirty="0"/>
                        <a:t> and deviations from goals shall be </a:t>
                      </a:r>
                      <a:r>
                        <a:rPr lang="en-US" sz="1600" b="1" dirty="0"/>
                        <a:t>identified</a:t>
                      </a:r>
                      <a:r>
                        <a:rPr lang="en-US" sz="1600" dirty="0"/>
                        <a:t> and </a:t>
                      </a:r>
                      <a:r>
                        <a:rPr lang="en-US" sz="1600" b="1" dirty="0"/>
                        <a:t>actions</a:t>
                      </a:r>
                      <a:r>
                        <a:rPr lang="en-US" sz="1600" dirty="0"/>
                        <a:t> shall be taken to prevent them from recurring.</a:t>
                      </a:r>
                    </a:p>
                  </a:txBody>
                  <a:tcPr marL="96819" marR="968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2221767196"/>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a:t>Compliance, conformity, effectiveness &amp; efficiency</a:t>
            </a:r>
          </a:p>
        </p:txBody>
      </p:sp>
      <p:sp>
        <p:nvSpPr>
          <p:cNvPr id="4" name="Foliennummernplatzhalter 3"/>
          <p:cNvSpPr>
            <a:spLocks noGrp="1"/>
          </p:cNvSpPr>
          <p:nvPr>
            <p:ph type="sldNum" sz="quarter" idx="12"/>
          </p:nvPr>
        </p:nvSpPr>
        <p:spPr/>
        <p:txBody>
          <a:bodyPr/>
          <a:lstStyle/>
          <a:p>
            <a:fld id="{43507AEB-23B8-F142-83A3-458C56B10093}" type="slidenum">
              <a:rPr lang="en-US" smtClean="0"/>
              <a:pPr/>
              <a:t>98</a:t>
            </a:fld>
            <a:endParaRPr lang="en-US"/>
          </a:p>
        </p:txBody>
      </p:sp>
      <p:sp>
        <p:nvSpPr>
          <p:cNvPr id="6" name="Eine Ecke des Rechtecks schneiden 5"/>
          <p:cNvSpPr/>
          <p:nvPr/>
        </p:nvSpPr>
        <p:spPr>
          <a:xfrm>
            <a:off x="2895601" y="3933700"/>
            <a:ext cx="6400800" cy="1705100"/>
          </a:xfrm>
          <a:prstGeom prst="snip1Rect">
            <a:avLst/>
          </a:prstGeom>
          <a:solidFill>
            <a:schemeClr val="accent1">
              <a:lumMod val="60000"/>
              <a:lumOff val="40000"/>
              <a:alpha val="37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sp>
        <p:nvSpPr>
          <p:cNvPr id="7" name="Rechteck 6"/>
          <p:cNvSpPr/>
          <p:nvPr/>
        </p:nvSpPr>
        <p:spPr>
          <a:xfrm>
            <a:off x="2969740" y="4040795"/>
            <a:ext cx="1706246" cy="32951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Topics</a:t>
            </a:r>
          </a:p>
        </p:txBody>
      </p:sp>
      <p:sp>
        <p:nvSpPr>
          <p:cNvPr id="8" name="Rechteck 7"/>
          <p:cNvSpPr/>
          <p:nvPr/>
        </p:nvSpPr>
        <p:spPr>
          <a:xfrm>
            <a:off x="2969743" y="4448462"/>
            <a:ext cx="6233017" cy="369332"/>
          </a:xfrm>
          <a:prstGeom prst="rect">
            <a:avLst/>
          </a:prstGeom>
        </p:spPr>
        <p:txBody>
          <a:bodyPr wrap="square">
            <a:spAutoFit/>
          </a:bodyPr>
          <a:lstStyle/>
          <a:p>
            <a:r>
              <a:rPr lang="en-GB" dirty="0"/>
              <a:t>Conformity, compliance, effectiveness, efficiency</a:t>
            </a:r>
          </a:p>
        </p:txBody>
      </p:sp>
    </p:spTree>
    <p:extLst>
      <p:ext uri="{BB962C8B-B14F-4D97-AF65-F5344CB8AC3E}">
        <p14:creationId xmlns:p14="http://schemas.microsoft.com/office/powerpoint/2010/main" val="3975903930"/>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290BC58-7BFF-5104-9CE1-5C71700A8729}"/>
              </a:ext>
            </a:extLst>
          </p:cNvPr>
          <p:cNvSpPr>
            <a:spLocks noGrp="1"/>
          </p:cNvSpPr>
          <p:nvPr>
            <p:ph type="title"/>
          </p:nvPr>
        </p:nvSpPr>
        <p:spPr/>
        <p:txBody>
          <a:bodyPr/>
          <a:lstStyle/>
          <a:p>
            <a:r>
              <a:rPr lang="en-US" sz="3200" b="0" strike="noStrike" spc="-1" dirty="0">
                <a:solidFill>
                  <a:srgbClr val="205595"/>
                </a:solidFill>
                <a:uFill>
                  <a:solidFill>
                    <a:srgbClr val="FFFFFF"/>
                  </a:solidFill>
                </a:uFill>
                <a:latin typeface="Calibri"/>
              </a:rPr>
              <a:t>Conformity, effectiveness and efficiency (1/2)</a:t>
            </a:r>
            <a:endParaRPr lang="de-DE" dirty="0"/>
          </a:p>
        </p:txBody>
      </p:sp>
      <p:sp>
        <p:nvSpPr>
          <p:cNvPr id="3" name="Inhaltsplatzhalter 2">
            <a:extLst>
              <a:ext uri="{FF2B5EF4-FFF2-40B4-BE49-F238E27FC236}">
                <a16:creationId xmlns:a16="http://schemas.microsoft.com/office/drawing/2014/main" id="{3E5AF94A-B956-029B-431F-E048023ADB46}"/>
              </a:ext>
            </a:extLst>
          </p:cNvPr>
          <p:cNvSpPr>
            <a:spLocks noGrp="1"/>
          </p:cNvSpPr>
          <p:nvPr>
            <p:ph idx="1"/>
          </p:nvPr>
        </p:nvSpPr>
        <p:spPr/>
        <p:txBody>
          <a:bodyPr/>
          <a:lstStyle/>
          <a:p>
            <a:pPr marL="343080" indent="-342720">
              <a:lnSpc>
                <a:spcPct val="100000"/>
              </a:lnSpc>
              <a:buClr>
                <a:srgbClr val="000000"/>
              </a:buClr>
              <a:buFont typeface="Arial"/>
              <a:buChar char="•"/>
            </a:pPr>
            <a:r>
              <a:rPr lang="en-US" sz="2400" b="1" strike="noStrike" spc="-1" dirty="0">
                <a:solidFill>
                  <a:srgbClr val="000000"/>
                </a:solidFill>
                <a:uFill>
                  <a:solidFill>
                    <a:srgbClr val="FFFFFF"/>
                  </a:solidFill>
                </a:uFill>
                <a:latin typeface="Calibri"/>
              </a:rPr>
              <a:t>Conformity (compliance):</a:t>
            </a:r>
            <a:endParaRPr lang="en-US" sz="2400" b="0" strike="noStrike" spc="-1" dirty="0">
              <a:solidFill>
                <a:srgbClr val="000000"/>
              </a:solidFill>
              <a:uFill>
                <a:solidFill>
                  <a:srgbClr val="FFFFFF"/>
                </a:solidFill>
              </a:uFill>
              <a:latin typeface="Calibri"/>
            </a:endParaRPr>
          </a:p>
          <a:p>
            <a:pPr marL="743040" lvl="1" indent="-285480">
              <a:lnSpc>
                <a:spcPct val="100000"/>
              </a:lnSpc>
              <a:buClr>
                <a:srgbClr val="000000"/>
              </a:buClr>
              <a:buFont typeface="Arial"/>
              <a:buChar char="–"/>
            </a:pPr>
            <a:r>
              <a:rPr lang="en-US" sz="2000" b="0" strike="noStrike" spc="-1" dirty="0">
                <a:solidFill>
                  <a:srgbClr val="000000"/>
                </a:solidFill>
                <a:uFill>
                  <a:solidFill>
                    <a:srgbClr val="FFFFFF"/>
                  </a:solidFill>
                </a:uFill>
                <a:latin typeface="Calibri"/>
              </a:rPr>
              <a:t>Question: Are requirements fulfilled and specifications met?</a:t>
            </a:r>
            <a:endParaRPr lang="en-US" b="0" strike="noStrike" spc="-1" dirty="0">
              <a:solidFill>
                <a:srgbClr val="000000"/>
              </a:solidFill>
              <a:uFill>
                <a:solidFill>
                  <a:srgbClr val="FFFFFF"/>
                </a:solidFill>
              </a:uFill>
              <a:latin typeface="Calibri"/>
            </a:endParaRPr>
          </a:p>
          <a:p>
            <a:pPr marL="743040" lvl="1" indent="-285480">
              <a:lnSpc>
                <a:spcPct val="100000"/>
              </a:lnSpc>
              <a:buClr>
                <a:srgbClr val="000000"/>
              </a:buClr>
              <a:buFont typeface="Arial"/>
              <a:buChar char="–"/>
            </a:pPr>
            <a:r>
              <a:rPr lang="en-US" sz="2000" b="0" strike="noStrike" spc="-1" dirty="0">
                <a:solidFill>
                  <a:srgbClr val="000000"/>
                </a:solidFill>
                <a:uFill>
                  <a:solidFill>
                    <a:srgbClr val="FFFFFF"/>
                  </a:solidFill>
                </a:uFill>
                <a:latin typeface="Calibri"/>
              </a:rPr>
              <a:t>Examples for sources of requirements: legislation, policies, defined processes and procedures, …</a:t>
            </a:r>
            <a:endParaRPr lang="en-US" b="0" strike="noStrike" spc="-1" dirty="0">
              <a:solidFill>
                <a:srgbClr val="000000"/>
              </a:solidFill>
              <a:uFill>
                <a:solidFill>
                  <a:srgbClr val="FFFFFF"/>
                </a:solidFill>
              </a:uFill>
              <a:latin typeface="Calibri"/>
            </a:endParaRPr>
          </a:p>
          <a:p>
            <a:pPr marL="343080" indent="-342720">
              <a:lnSpc>
                <a:spcPct val="100000"/>
              </a:lnSpc>
              <a:buClr>
                <a:srgbClr val="000000"/>
              </a:buClr>
              <a:buFont typeface="Arial"/>
              <a:buChar char="•"/>
            </a:pPr>
            <a:r>
              <a:rPr lang="en-US" sz="2400" b="1" strike="noStrike" spc="-1" dirty="0">
                <a:solidFill>
                  <a:srgbClr val="000000"/>
                </a:solidFill>
                <a:uFill>
                  <a:solidFill>
                    <a:srgbClr val="FFFFFF"/>
                  </a:solidFill>
                </a:uFill>
                <a:latin typeface="Calibri"/>
              </a:rPr>
              <a:t>Effectiveness:</a:t>
            </a:r>
            <a:endParaRPr lang="en-US" sz="2400" b="0" strike="noStrike" spc="-1" dirty="0">
              <a:solidFill>
                <a:srgbClr val="000000"/>
              </a:solidFill>
              <a:uFill>
                <a:solidFill>
                  <a:srgbClr val="FFFFFF"/>
                </a:solidFill>
              </a:uFill>
              <a:latin typeface="Calibri"/>
            </a:endParaRPr>
          </a:p>
          <a:p>
            <a:pPr marL="743040" lvl="1" indent="-285480">
              <a:lnSpc>
                <a:spcPct val="100000"/>
              </a:lnSpc>
              <a:buClr>
                <a:srgbClr val="000000"/>
              </a:buClr>
              <a:buFont typeface="Arial"/>
              <a:buChar char="–"/>
            </a:pPr>
            <a:r>
              <a:rPr lang="en-US" sz="2000" b="0" strike="noStrike" spc="-1" dirty="0">
                <a:solidFill>
                  <a:srgbClr val="000000"/>
                </a:solidFill>
                <a:uFill>
                  <a:solidFill>
                    <a:srgbClr val="FFFFFF"/>
                  </a:solidFill>
                </a:uFill>
                <a:latin typeface="Calibri"/>
              </a:rPr>
              <a:t>Question: Are intended goals / objectives achieved?</a:t>
            </a:r>
            <a:endParaRPr lang="en-US" b="0" strike="noStrike" spc="-1" dirty="0">
              <a:solidFill>
                <a:srgbClr val="000000"/>
              </a:solidFill>
              <a:uFill>
                <a:solidFill>
                  <a:srgbClr val="FFFFFF"/>
                </a:solidFill>
              </a:uFill>
              <a:latin typeface="Calibri"/>
            </a:endParaRPr>
          </a:p>
          <a:p>
            <a:pPr marL="743040" lvl="1" indent="-285480">
              <a:lnSpc>
                <a:spcPct val="100000"/>
              </a:lnSpc>
              <a:buClr>
                <a:srgbClr val="000000"/>
              </a:buClr>
              <a:buFont typeface="Arial"/>
              <a:buChar char="–"/>
            </a:pPr>
            <a:r>
              <a:rPr lang="en-US" sz="2000" b="0" strike="noStrike" spc="-1" dirty="0">
                <a:solidFill>
                  <a:srgbClr val="000000"/>
                </a:solidFill>
                <a:uFill>
                  <a:solidFill>
                    <a:srgbClr val="FFFFFF"/>
                  </a:solidFill>
                </a:uFill>
                <a:latin typeface="Calibri"/>
              </a:rPr>
              <a:t>Examples of goals to be achieved: service level targets (from SLAs), operational targets (from OLAs), process goals, …</a:t>
            </a:r>
            <a:endParaRPr lang="en-US" b="0" strike="noStrike" spc="-1" dirty="0">
              <a:solidFill>
                <a:srgbClr val="000000"/>
              </a:solidFill>
              <a:uFill>
                <a:solidFill>
                  <a:srgbClr val="FFFFFF"/>
                </a:solidFill>
              </a:uFill>
              <a:latin typeface="Calibri"/>
            </a:endParaRPr>
          </a:p>
          <a:p>
            <a:pPr marL="343080" indent="-342720">
              <a:lnSpc>
                <a:spcPct val="100000"/>
              </a:lnSpc>
              <a:buClr>
                <a:srgbClr val="000000"/>
              </a:buClr>
              <a:buFont typeface="Arial"/>
              <a:buChar char="•"/>
            </a:pPr>
            <a:r>
              <a:rPr lang="en-US" sz="2400" b="1" strike="noStrike" spc="-1" dirty="0">
                <a:solidFill>
                  <a:srgbClr val="000000"/>
                </a:solidFill>
                <a:uFill>
                  <a:solidFill>
                    <a:srgbClr val="FFFFFF"/>
                  </a:solidFill>
                </a:uFill>
                <a:latin typeface="Calibri"/>
              </a:rPr>
              <a:t>Efficiency:</a:t>
            </a:r>
            <a:endParaRPr lang="en-US" sz="2400" b="0" strike="noStrike" spc="-1" dirty="0">
              <a:solidFill>
                <a:srgbClr val="000000"/>
              </a:solidFill>
              <a:uFill>
                <a:solidFill>
                  <a:srgbClr val="FFFFFF"/>
                </a:solidFill>
              </a:uFill>
              <a:latin typeface="Calibri"/>
            </a:endParaRPr>
          </a:p>
          <a:p>
            <a:pPr marL="743040" lvl="1" indent="-285480">
              <a:lnSpc>
                <a:spcPct val="100000"/>
              </a:lnSpc>
              <a:buClr>
                <a:srgbClr val="000000"/>
              </a:buClr>
              <a:buFont typeface="Arial"/>
              <a:buChar char="–"/>
            </a:pPr>
            <a:r>
              <a:rPr lang="en-US" sz="2000" b="0" strike="noStrike" spc="-1" dirty="0">
                <a:solidFill>
                  <a:srgbClr val="000000"/>
                </a:solidFill>
                <a:uFill>
                  <a:solidFill>
                    <a:srgbClr val="FFFFFF"/>
                  </a:solidFill>
                </a:uFill>
                <a:latin typeface="Calibri"/>
              </a:rPr>
              <a:t>Question: Given the achieved level of effectiveness, is the level of consumption of resources appropriate?</a:t>
            </a:r>
            <a:endParaRPr lang="en-US" b="0" strike="noStrike" spc="-1" dirty="0">
              <a:solidFill>
                <a:srgbClr val="000000"/>
              </a:solidFill>
              <a:uFill>
                <a:solidFill>
                  <a:srgbClr val="FFFFFF"/>
                </a:solidFill>
              </a:uFill>
              <a:latin typeface="Calibri"/>
            </a:endParaRPr>
          </a:p>
          <a:p>
            <a:pPr marL="743040" lvl="1" indent="-285480">
              <a:lnSpc>
                <a:spcPct val="100000"/>
              </a:lnSpc>
              <a:buClr>
                <a:srgbClr val="000000"/>
              </a:buClr>
              <a:buFont typeface="Arial"/>
              <a:buChar char="–"/>
            </a:pPr>
            <a:r>
              <a:rPr lang="en-US" sz="2000" b="0" strike="noStrike" spc="-1" dirty="0">
                <a:solidFill>
                  <a:srgbClr val="000000"/>
                </a:solidFill>
                <a:uFill>
                  <a:solidFill>
                    <a:srgbClr val="FFFFFF"/>
                  </a:solidFill>
                </a:uFill>
                <a:latin typeface="Calibri"/>
              </a:rPr>
              <a:t>Examples of resources: financial resources (money), human resources (manpower), technical resources (capacities), …</a:t>
            </a:r>
            <a:endParaRPr lang="en-US" b="0" strike="noStrike" spc="-1" dirty="0">
              <a:solidFill>
                <a:srgbClr val="000000"/>
              </a:solidFill>
              <a:uFill>
                <a:solidFill>
                  <a:srgbClr val="FFFFFF"/>
                </a:solidFill>
              </a:uFill>
              <a:latin typeface="Calibri"/>
            </a:endParaRPr>
          </a:p>
        </p:txBody>
      </p:sp>
      <p:sp>
        <p:nvSpPr>
          <p:cNvPr id="4" name="Foliennummernplatzhalter 3">
            <a:extLst>
              <a:ext uri="{FF2B5EF4-FFF2-40B4-BE49-F238E27FC236}">
                <a16:creationId xmlns:a16="http://schemas.microsoft.com/office/drawing/2014/main" id="{552487A9-1B5F-38E2-0E93-35A83B314434}"/>
              </a:ext>
            </a:extLst>
          </p:cNvPr>
          <p:cNvSpPr>
            <a:spLocks noGrp="1"/>
          </p:cNvSpPr>
          <p:nvPr>
            <p:ph type="sldNum" sz="quarter" idx="12"/>
          </p:nvPr>
        </p:nvSpPr>
        <p:spPr/>
        <p:txBody>
          <a:bodyPr/>
          <a:lstStyle/>
          <a:p>
            <a:fld id="{43507AEB-23B8-F142-83A3-458C56B10093}" type="slidenum">
              <a:rPr lang="en-US" smtClean="0"/>
              <a:t>99</a:t>
            </a:fld>
            <a:endParaRPr lang="en-US"/>
          </a:p>
        </p:txBody>
      </p:sp>
    </p:spTree>
    <p:extLst>
      <p:ext uri="{BB962C8B-B14F-4D97-AF65-F5344CB8AC3E}">
        <p14:creationId xmlns:p14="http://schemas.microsoft.com/office/powerpoint/2010/main" val="2414305256"/>
      </p:ext>
    </p:extLst>
  </p:cSld>
  <p:clrMapOvr>
    <a:masterClrMapping/>
  </p:clrMapOvr>
</p:sld>
</file>

<file path=ppt/theme/theme1.xml><?xml version="1.0" encoding="utf-8"?>
<a:theme xmlns:a="http://schemas.openxmlformats.org/drawingml/2006/main" name="FedSM_template0.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w="19050"/>
        <a:effectLst/>
      </a:spPr>
      <a:bodyPr rtlCol="0" anchor="ctr"/>
      <a:lstStyle>
        <a:defPPr marL="171450" indent="-171450">
          <a:buFont typeface="Arial" panose="020B0604020202020204" pitchFamily="34" charset="0"/>
          <a:buChar char="•"/>
          <a:defRPr sz="1400" dirty="0" smtClean="0">
            <a:solidFill>
              <a:schemeClr val="tx1"/>
            </a:solidFill>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Larissa">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Larissa">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FedSM_template0.1</Template>
  <TotalTime>0</TotalTime>
  <Words>10590</Words>
  <Application>Microsoft Office PowerPoint</Application>
  <PresentationFormat>Breitbild</PresentationFormat>
  <Paragraphs>1648</Paragraphs>
  <Slides>133</Slides>
  <Notes>33</Notes>
  <HiddenSlides>0</HiddenSlides>
  <MMClips>0</MMClips>
  <ScaleCrop>false</ScaleCrop>
  <HeadingPairs>
    <vt:vector size="6" baseType="variant">
      <vt:variant>
        <vt:lpstr>Verwendete Schriftarten</vt:lpstr>
      </vt:variant>
      <vt:variant>
        <vt:i4>6</vt:i4>
      </vt:variant>
      <vt:variant>
        <vt:lpstr>Design</vt:lpstr>
      </vt:variant>
      <vt:variant>
        <vt:i4>1</vt:i4>
      </vt:variant>
      <vt:variant>
        <vt:lpstr>Folientitel</vt:lpstr>
      </vt:variant>
      <vt:variant>
        <vt:i4>133</vt:i4>
      </vt:variant>
    </vt:vector>
  </HeadingPairs>
  <TitlesOfParts>
    <vt:vector size="140" baseType="lpstr">
      <vt:lpstr>Arial</vt:lpstr>
      <vt:lpstr>Arial Narrow</vt:lpstr>
      <vt:lpstr>Calibri</vt:lpstr>
      <vt:lpstr>Helvetica Neue</vt:lpstr>
      <vt:lpstr>Symbol</vt:lpstr>
      <vt:lpstr>Wingdings</vt:lpstr>
      <vt:lpstr>FedSM_template0.1</vt:lpstr>
      <vt:lpstr>FitSM Expert &amp; Auditor</vt:lpstr>
      <vt:lpstr>Purpose of this training</vt:lpstr>
      <vt:lpstr>FitSM Expert &amp; Auditor exam</vt:lpstr>
      <vt:lpstr>FitSM qualification program</vt:lpstr>
      <vt:lpstr>Training agenda</vt:lpstr>
      <vt:lpstr>FitSM Foundation &amp; Advanced wrap-up</vt:lpstr>
      <vt:lpstr>The FitSM standard: Overview</vt:lpstr>
      <vt:lpstr>FitSM process model according to FitSM-0 /-1</vt:lpstr>
      <vt:lpstr>FitSM process model: Key subjects (1/5)</vt:lpstr>
      <vt:lpstr>FitSM process model: Key subjects (2/5)</vt:lpstr>
      <vt:lpstr>FitSM process model: Key subjects (3/5)</vt:lpstr>
      <vt:lpstr>FitSM process model: Key subjects (4/5)</vt:lpstr>
      <vt:lpstr>FitSM process model: Key subjects (5/5)</vt:lpstr>
      <vt:lpstr>FitSM: General aspects of an SMS (1/3)</vt:lpstr>
      <vt:lpstr>FitSM: General aspects of an SMS (2/3)</vt:lpstr>
      <vt:lpstr>FitSM: General aspects of an SMS (3/3)</vt:lpstr>
      <vt:lpstr>FitSM: Summary</vt:lpstr>
      <vt:lpstr>Training agenda</vt:lpstr>
      <vt:lpstr>Management systems</vt:lpstr>
      <vt:lpstr>Overview: Management systems</vt:lpstr>
      <vt:lpstr>Typical characteristics of management systems</vt:lpstr>
      <vt:lpstr>Most important management systems in relation to a service management system (SMS)</vt:lpstr>
      <vt:lpstr>Management systems mapped to ITSM and the SMS</vt:lpstr>
      <vt:lpstr>Management systems mapped to ITSM and the SMS</vt:lpstr>
      <vt:lpstr>Management systems mapped to ITSM and the SMS</vt:lpstr>
      <vt:lpstr>Commonly used organisational methods and practices</vt:lpstr>
      <vt:lpstr>Process management and process orientation</vt:lpstr>
      <vt:lpstr>Other process-oriented ITSM frameworks and standards mapped to FitSM</vt:lpstr>
      <vt:lpstr>Other process-oriented ITSM frameworks and standards mapped to FitSM</vt:lpstr>
      <vt:lpstr>Other process-oriented ITSM frameworks and standards mapped to FitSM</vt:lpstr>
      <vt:lpstr>Project management</vt:lpstr>
      <vt:lpstr>Risk management</vt:lpstr>
      <vt:lpstr>Agile methodology</vt:lpstr>
      <vt:lpstr>Supply chain and sourcing management (1/2)</vt:lpstr>
      <vt:lpstr>Supply chain and sourcing management (2/2)</vt:lpstr>
      <vt:lpstr>Commonly used organisational methods and practices mapped to ITSM and the SMS</vt:lpstr>
      <vt:lpstr>Commonly used organisational methods and practices mapped to ITSM and the SMS</vt:lpstr>
      <vt:lpstr>Commonly used organisational methods and practices mapped to ITSM and the SMS</vt:lpstr>
      <vt:lpstr>Commonly used organisational methods and practices mapped to ITSM and the SMS</vt:lpstr>
      <vt:lpstr>Commonly used organisational methods and practices mapped to ITSM and the SMS</vt:lpstr>
      <vt:lpstr>Training agenda</vt:lpstr>
      <vt:lpstr>Requirements related to leadership, risk and compliance in ITSM according to FitSM-1</vt:lpstr>
      <vt:lpstr>Leadership and (IT) governance</vt:lpstr>
      <vt:lpstr>Stakeholder analysis and management</vt:lpstr>
      <vt:lpstr>Governing the strategic direction: Strategy and strategic alignment</vt:lpstr>
      <vt:lpstr>Governing the strategic direction: Role of SPM</vt:lpstr>
      <vt:lpstr>Defining the scope of the SMS (1/2)</vt:lpstr>
      <vt:lpstr>Defining the scope of the SMS (2/2)</vt:lpstr>
      <vt:lpstr>Effective policies</vt:lpstr>
      <vt:lpstr>Effective policies: The 5 Cs</vt:lpstr>
      <vt:lpstr>Effective policies: Enforcement</vt:lpstr>
      <vt:lpstr>Effective policies: Enforcement – disciplinary measures in case of policy violations</vt:lpstr>
      <vt:lpstr>Effective policies: The general service management policy</vt:lpstr>
      <vt:lpstr>Effective communication: Planning (1/2)</vt:lpstr>
      <vt:lpstr>Effective communication: Planning (2/2)</vt:lpstr>
      <vt:lpstr>Effective communication: Meetings</vt:lpstr>
      <vt:lpstr>Risk management</vt:lpstr>
      <vt:lpstr>Risk and risk management</vt:lpstr>
      <vt:lpstr>Risk management process</vt:lpstr>
      <vt:lpstr>Risk management process: Inputs and risk treatment strategies</vt:lpstr>
      <vt:lpstr>Training agenda</vt:lpstr>
      <vt:lpstr>Requirements related to PLAN, DO according to FitSM-1</vt:lpstr>
      <vt:lpstr>Service and service management planning</vt:lpstr>
      <vt:lpstr>Two main aspects</vt:lpstr>
      <vt:lpstr>Service management plan: Possible structure / content</vt:lpstr>
      <vt:lpstr>Planning new or changed services: Typical service lifecycle phases</vt:lpstr>
      <vt:lpstr>Business case for a service</vt:lpstr>
      <vt:lpstr>Business case for a service: Exemplary structure</vt:lpstr>
      <vt:lpstr>Business case for a service: Financial impact</vt:lpstr>
      <vt:lpstr>Business case for a service: Constraints</vt:lpstr>
      <vt:lpstr>Service acceptance criteria</vt:lpstr>
      <vt:lpstr>Service acceptance criteria: Categories and examples</vt:lpstr>
      <vt:lpstr>Roles, responsibilities and competences in ITSM</vt:lpstr>
      <vt:lpstr>The FitSM role model: Visualisation</vt:lpstr>
      <vt:lpstr>The FitSM role model: Generic and specific roles</vt:lpstr>
      <vt:lpstr>Generic roles according to FitSM-3</vt:lpstr>
      <vt:lpstr>Planning and assigning responsibilities with RACI (1/3)</vt:lpstr>
      <vt:lpstr>Planning and assigning responsibilities with RACI (2/3)</vt:lpstr>
      <vt:lpstr>Planning and assigning responsibilities with RACI (3/3)</vt:lpstr>
      <vt:lpstr>Training and awareness</vt:lpstr>
      <vt:lpstr>Organisational change</vt:lpstr>
      <vt:lpstr>Emotional cycle of change</vt:lpstr>
      <vt:lpstr>Managing organizational change</vt:lpstr>
      <vt:lpstr>1. Create a sense of urgency</vt:lpstr>
      <vt:lpstr>2. Establish a guiding coalition</vt:lpstr>
      <vt:lpstr>3. Develop a vision and strategy</vt:lpstr>
      <vt:lpstr>4. Communicate the vision</vt:lpstr>
      <vt:lpstr>5. Empower people to act on the vision</vt:lpstr>
      <vt:lpstr>6. Create quick-wins</vt:lpstr>
      <vt:lpstr>7. Consolidate achievements and create more change</vt:lpstr>
      <vt:lpstr>8. Institutionalise the organisational change in the organisation’s culture</vt:lpstr>
      <vt:lpstr>Tooling</vt:lpstr>
      <vt:lpstr>Background</vt:lpstr>
      <vt:lpstr>Types of ITSM tools</vt:lpstr>
      <vt:lpstr>Types of ITSM tools mapped to the FitSM process model</vt:lpstr>
      <vt:lpstr>Training agenda</vt:lpstr>
      <vt:lpstr>Requirements related to CHECK, ACT according to FitSM-1</vt:lpstr>
      <vt:lpstr>Compliance, conformity, effectiveness &amp; efficiency</vt:lpstr>
      <vt:lpstr>Conformity, effectiveness and efficiency (1/2)</vt:lpstr>
      <vt:lpstr>Conformity, effectiveness and efficiency (2/2)</vt:lpstr>
      <vt:lpstr>Conformity vs. Compliance</vt:lpstr>
      <vt:lpstr>Measurements</vt:lpstr>
      <vt:lpstr>SMART measurements</vt:lpstr>
      <vt:lpstr>Critical success factors and key performance indicators</vt:lpstr>
      <vt:lpstr>Critical success factors and key performance indicators: Example (1/2)</vt:lpstr>
      <vt:lpstr>Critical success factors and key performance indicators: Example (2/2)</vt:lpstr>
      <vt:lpstr>Auditing and assessment and practices</vt:lpstr>
      <vt:lpstr>What is an audit?</vt:lpstr>
      <vt:lpstr>The ISO 19011 standard</vt:lpstr>
      <vt:lpstr>Principles of auditing according to ISO 19011</vt:lpstr>
      <vt:lpstr>Audit types (1/2)</vt:lpstr>
      <vt:lpstr>Audit types (2/2)</vt:lpstr>
      <vt:lpstr>Important terms</vt:lpstr>
      <vt:lpstr>Audit evidence and audit findings</vt:lpstr>
      <vt:lpstr>Roles related to an audit</vt:lpstr>
      <vt:lpstr>Managing an audit program</vt:lpstr>
      <vt:lpstr>Conducting an audit</vt:lpstr>
      <vt:lpstr>Initiating the audit</vt:lpstr>
      <vt:lpstr>Preparing audit activities (1/2)</vt:lpstr>
      <vt:lpstr>Preparing audit activities (2/2)</vt:lpstr>
      <vt:lpstr>Conducting audit activities (1/3)</vt:lpstr>
      <vt:lpstr>Conducting audit activities (2/3)</vt:lpstr>
      <vt:lpstr>Conducting audit activities (3/3)</vt:lpstr>
      <vt:lpstr>Preparing and distributing the audit report</vt:lpstr>
      <vt:lpstr>Completing the audit</vt:lpstr>
      <vt:lpstr>Capability and maturity assessment</vt:lpstr>
      <vt:lpstr>Capability vs. maturity</vt:lpstr>
      <vt:lpstr>Capability and maturity model (1/2) according to FitSM-6</vt:lpstr>
      <vt:lpstr>Capability and maturity model (2/2) according to FitSM-6</vt:lpstr>
      <vt:lpstr>FitSM-6: Maturity and capability assessment tool</vt:lpstr>
      <vt:lpstr>Management review</vt:lpstr>
      <vt:lpstr>Management review</vt:lpstr>
      <vt:lpstr>Management review: Inputs and Outputs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2023-05-31T08:58:42Z</dcterms:created>
  <dcterms:modified xsi:type="dcterms:W3CDTF">2023-12-04T15:12:41Z</dcterms:modified>
</cp:coreProperties>
</file>