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0"/>
  </p:notesMasterIdLst>
  <p:handoutMasterIdLst>
    <p:handoutMasterId r:id="rId111"/>
  </p:handoutMasterIdLst>
  <p:sldIdLst>
    <p:sldId id="256" r:id="rId2"/>
    <p:sldId id="487" r:id="rId3"/>
    <p:sldId id="489" r:id="rId4"/>
    <p:sldId id="900" r:id="rId5"/>
    <p:sldId id="832" r:id="rId6"/>
    <p:sldId id="492" r:id="rId7"/>
    <p:sldId id="663" r:id="rId8"/>
    <p:sldId id="495" r:id="rId9"/>
    <p:sldId id="1396" r:id="rId10"/>
    <p:sldId id="804" r:id="rId11"/>
    <p:sldId id="512" r:id="rId12"/>
    <p:sldId id="837" r:id="rId13"/>
    <p:sldId id="817" r:id="rId14"/>
    <p:sldId id="818" r:id="rId15"/>
    <p:sldId id="816" r:id="rId16"/>
    <p:sldId id="819" r:id="rId17"/>
    <p:sldId id="1378" r:id="rId18"/>
    <p:sldId id="486" r:id="rId19"/>
    <p:sldId id="773" r:id="rId20"/>
    <p:sldId id="1373" r:id="rId21"/>
    <p:sldId id="1374" r:id="rId22"/>
    <p:sldId id="904" r:id="rId23"/>
    <p:sldId id="1375" r:id="rId24"/>
    <p:sldId id="805" r:id="rId25"/>
    <p:sldId id="894" r:id="rId26"/>
    <p:sldId id="843" r:id="rId27"/>
    <p:sldId id="806" r:id="rId28"/>
    <p:sldId id="807" r:id="rId29"/>
    <p:sldId id="511" r:id="rId30"/>
    <p:sldId id="1379" r:id="rId31"/>
    <p:sldId id="810" r:id="rId32"/>
    <p:sldId id="1397" r:id="rId33"/>
    <p:sldId id="1380" r:id="rId34"/>
    <p:sldId id="555" r:id="rId35"/>
    <p:sldId id="566" r:id="rId36"/>
    <p:sldId id="831" r:id="rId37"/>
    <p:sldId id="1400" r:id="rId38"/>
    <p:sldId id="798" r:id="rId39"/>
    <p:sldId id="567" r:id="rId40"/>
    <p:sldId id="653" r:id="rId41"/>
    <p:sldId id="833" r:id="rId42"/>
    <p:sldId id="790" r:id="rId43"/>
    <p:sldId id="1382" r:id="rId44"/>
    <p:sldId id="738" r:id="rId45"/>
    <p:sldId id="812" r:id="rId46"/>
    <p:sldId id="574" r:id="rId47"/>
    <p:sldId id="741" r:id="rId48"/>
    <p:sldId id="1383" r:id="rId49"/>
    <p:sldId id="775" r:id="rId50"/>
    <p:sldId id="578" r:id="rId51"/>
    <p:sldId id="887" r:id="rId52"/>
    <p:sldId id="654" r:id="rId53"/>
    <p:sldId id="744" r:id="rId54"/>
    <p:sldId id="800" r:id="rId55"/>
    <p:sldId id="586" r:id="rId56"/>
    <p:sldId id="748" r:id="rId57"/>
    <p:sldId id="1386" r:id="rId58"/>
    <p:sldId id="964" r:id="rId59"/>
    <p:sldId id="590" r:id="rId60"/>
    <p:sldId id="752" r:id="rId61"/>
    <p:sldId id="753" r:id="rId62"/>
    <p:sldId id="751" r:id="rId63"/>
    <p:sldId id="801" r:id="rId64"/>
    <p:sldId id="596" r:id="rId65"/>
    <p:sldId id="1370" r:id="rId66"/>
    <p:sldId id="755" r:id="rId67"/>
    <p:sldId id="1387" r:id="rId68"/>
    <p:sldId id="600" r:id="rId69"/>
    <p:sldId id="1371" r:id="rId70"/>
    <p:sldId id="757" r:id="rId71"/>
    <p:sldId id="1388" r:id="rId72"/>
    <p:sldId id="608" r:id="rId73"/>
    <p:sldId id="655" r:id="rId74"/>
    <p:sldId id="793" r:id="rId75"/>
    <p:sldId id="821" r:id="rId76"/>
    <p:sldId id="765" r:id="rId77"/>
    <p:sldId id="1389" r:id="rId78"/>
    <p:sldId id="618" r:id="rId79"/>
    <p:sldId id="836" r:id="rId80"/>
    <p:sldId id="1398" r:id="rId81"/>
    <p:sldId id="766" r:id="rId82"/>
    <p:sldId id="768" r:id="rId83"/>
    <p:sldId id="1390" r:id="rId84"/>
    <p:sldId id="627" r:id="rId85"/>
    <p:sldId id="770" r:id="rId86"/>
    <p:sldId id="769" r:id="rId87"/>
    <p:sldId id="803" r:id="rId88"/>
    <p:sldId id="1391" r:id="rId89"/>
    <p:sldId id="635" r:id="rId90"/>
    <p:sldId id="659" r:id="rId91"/>
    <p:sldId id="785" r:id="rId92"/>
    <p:sldId id="822" r:id="rId93"/>
    <p:sldId id="639" r:id="rId94"/>
    <p:sldId id="643" r:id="rId95"/>
    <p:sldId id="660" r:id="rId96"/>
    <p:sldId id="794" r:id="rId97"/>
    <p:sldId id="1399" r:id="rId98"/>
    <p:sldId id="966" r:id="rId99"/>
    <p:sldId id="604" r:id="rId100"/>
    <p:sldId id="1372" r:id="rId101"/>
    <p:sldId id="795" r:id="rId102"/>
    <p:sldId id="1392" r:id="rId103"/>
    <p:sldId id="828" r:id="rId104"/>
    <p:sldId id="1369" r:id="rId105"/>
    <p:sldId id="1393" r:id="rId106"/>
    <p:sldId id="826" r:id="rId107"/>
    <p:sldId id="777" r:id="rId108"/>
    <p:sldId id="814" r:id="rId10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064A2"/>
    <a:srgbClr val="2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86667" autoAdjust="0"/>
  </p:normalViewPr>
  <p:slideViewPr>
    <p:cSldViewPr snapToGrid="0" snapToObjects="1">
      <p:cViewPr varScale="1">
        <p:scale>
          <a:sx n="92" d="100"/>
          <a:sy n="92" d="100"/>
        </p:scale>
        <p:origin x="102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19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650"/>
    </p:cViewPr>
  </p:sorterViewPr>
  <p:notesViewPr>
    <p:cSldViewPr snapToGrid="0" snapToObjects="1">
      <p:cViewPr varScale="1">
        <p:scale>
          <a:sx n="88" d="100"/>
          <a:sy n="88" d="100"/>
        </p:scale>
        <p:origin x="-386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notesMaster" Target="notesMasters/notesMaster1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handoutMaster" Target="handoutMasters/handoutMaster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77284F-54DD-4B7E-ACED-C1C79590052B}" type="doc">
      <dgm:prSet loTypeId="urn:microsoft.com/office/officeart/2005/8/layout/equation1" loCatId="relationship" qsTypeId="urn:microsoft.com/office/officeart/2005/8/quickstyle/simple2" qsCatId="simple" csTypeId="urn:microsoft.com/office/officeart/2005/8/colors/accent1_1" csCatId="accent1" phldr="1"/>
      <dgm:spPr/>
    </dgm:pt>
    <dgm:pt modelId="{6AF99DAA-5ECC-4590-A07B-47F047990F31}">
      <dgm:prSet phldrT="[Text]"/>
      <dgm:spPr/>
      <dgm:t>
        <a:bodyPr/>
        <a:lstStyle/>
        <a:p>
          <a:r>
            <a:rPr lang="en-US" b="1" noProof="0" dirty="0">
              <a:latin typeface="+mn-lt"/>
              <a:cs typeface="Arial" pitchFamily="34" charset="0"/>
            </a:rPr>
            <a:t>Função</a:t>
          </a:r>
        </a:p>
      </dgm:t>
    </dgm:pt>
    <dgm:pt modelId="{7F19B866-6041-4291-BAAE-6CA8BFE985F9}" type="parTrans" cxnId="{94D9D44A-0E7B-4F18-A055-515AEC1DA266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62A829A9-5B32-44A7-83D0-D78CE8A9BA9A}" type="sibTrans" cxnId="{94D9D44A-0E7B-4F18-A055-515AEC1DA266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2FB89387-BD9E-443A-A609-B1E6FA2D75B8}">
      <dgm:prSet phldrT="[Text]"/>
      <dgm:spPr/>
      <dgm:t>
        <a:bodyPr/>
        <a:lstStyle/>
        <a:p>
          <a:r>
            <a:rPr lang="en-US" b="1" noProof="0" dirty="0">
              <a:latin typeface="+mn-lt"/>
              <a:cs typeface="Arial" pitchFamily="34" charset="0"/>
            </a:rPr>
            <a:t>Qualidade</a:t>
          </a:r>
        </a:p>
      </dgm:t>
    </dgm:pt>
    <dgm:pt modelId="{8EB286E6-E28F-481A-A738-C2169B0E6205}" type="parTrans" cxnId="{CD423E68-948D-4361-A30E-21170A7C74FA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F87C4F02-20A5-40DD-ACC0-2EDA9AAB7935}" type="sibTrans" cxnId="{CD423E68-948D-4361-A30E-21170A7C74FA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6C505B8F-2309-4DB7-8DF1-32519A9F7399}">
      <dgm:prSet phldrT="[Text]"/>
      <dgm:spPr/>
      <dgm:t>
        <a:bodyPr/>
        <a:lstStyle/>
        <a:p>
          <a:r>
            <a:rPr lang="en-US" b="1" noProof="0" dirty="0">
              <a:latin typeface="+mn-lt"/>
              <a:cs typeface="Arial" pitchFamily="34" charset="0"/>
            </a:rPr>
            <a:t>Valor</a:t>
          </a:r>
        </a:p>
      </dgm:t>
    </dgm:pt>
    <dgm:pt modelId="{D56D8464-1016-42A6-9BCA-4003480C45E8}" type="parTrans" cxnId="{FEC3EF39-37ED-4058-B072-D50FA2B7DC74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DE89C3DB-FFA9-4738-9076-83279EC3793C}" type="sibTrans" cxnId="{FEC3EF39-37ED-4058-B072-D50FA2B7DC74}">
      <dgm:prSet/>
      <dgm:spPr/>
      <dgm:t>
        <a:bodyPr/>
        <a:lstStyle/>
        <a:p>
          <a:endParaRPr lang="en-US" noProof="0" dirty="0">
            <a:latin typeface="+mn-lt"/>
          </a:endParaRPr>
        </a:p>
      </dgm:t>
    </dgm:pt>
    <dgm:pt modelId="{E0D0F7A1-8377-4FAB-A888-E24636160A39}" type="pres">
      <dgm:prSet presAssocID="{6E77284F-54DD-4B7E-ACED-C1C79590052B}" presName="linearFlow" presStyleCnt="0">
        <dgm:presLayoutVars>
          <dgm:dir/>
          <dgm:resizeHandles val="exact"/>
        </dgm:presLayoutVars>
      </dgm:prSet>
      <dgm:spPr/>
    </dgm:pt>
    <dgm:pt modelId="{0B0E475B-A6B7-4A54-908F-9BF564AA74D5}" type="pres">
      <dgm:prSet presAssocID="{6AF99DAA-5ECC-4590-A07B-47F047990F31}" presName="node" presStyleLbl="node1" presStyleIdx="0" presStyleCnt="3">
        <dgm:presLayoutVars>
          <dgm:bulletEnabled val="1"/>
        </dgm:presLayoutVars>
      </dgm:prSet>
      <dgm:spPr/>
    </dgm:pt>
    <dgm:pt modelId="{0D6C693A-85BF-44BC-A8C9-814728417A8F}" type="pres">
      <dgm:prSet presAssocID="{62A829A9-5B32-44A7-83D0-D78CE8A9BA9A}" presName="spacerL" presStyleCnt="0"/>
      <dgm:spPr/>
    </dgm:pt>
    <dgm:pt modelId="{F7CA2485-38D0-4C34-9DA9-90F87117ED35}" type="pres">
      <dgm:prSet presAssocID="{62A829A9-5B32-44A7-83D0-D78CE8A9BA9A}" presName="sibTrans" presStyleLbl="sibTrans2D1" presStyleIdx="0" presStyleCnt="2"/>
      <dgm:spPr/>
    </dgm:pt>
    <dgm:pt modelId="{AA642706-58CD-46A6-BA96-E98A870C6DBF}" type="pres">
      <dgm:prSet presAssocID="{62A829A9-5B32-44A7-83D0-D78CE8A9BA9A}" presName="spacerR" presStyleCnt="0"/>
      <dgm:spPr/>
    </dgm:pt>
    <dgm:pt modelId="{CF37E2D8-7661-4FDE-8D6A-1302DD7F09DA}" type="pres">
      <dgm:prSet presAssocID="{2FB89387-BD9E-443A-A609-B1E6FA2D75B8}" presName="node" presStyleLbl="node1" presStyleIdx="1" presStyleCnt="3">
        <dgm:presLayoutVars>
          <dgm:bulletEnabled val="1"/>
        </dgm:presLayoutVars>
      </dgm:prSet>
      <dgm:spPr/>
    </dgm:pt>
    <dgm:pt modelId="{95C829BD-A79B-4096-B35E-47E226A5E759}" type="pres">
      <dgm:prSet presAssocID="{F87C4F02-20A5-40DD-ACC0-2EDA9AAB7935}" presName="spacerL" presStyleCnt="0"/>
      <dgm:spPr/>
    </dgm:pt>
    <dgm:pt modelId="{EF08B986-C771-4899-BDAB-3F8C175F266C}" type="pres">
      <dgm:prSet presAssocID="{F87C4F02-20A5-40DD-ACC0-2EDA9AAB7935}" presName="sibTrans" presStyleLbl="sibTrans2D1" presStyleIdx="1" presStyleCnt="2"/>
      <dgm:spPr/>
    </dgm:pt>
    <dgm:pt modelId="{0EB9683E-A227-4AAD-8315-08C45A06BEF8}" type="pres">
      <dgm:prSet presAssocID="{F87C4F02-20A5-40DD-ACC0-2EDA9AAB7935}" presName="spacerR" presStyleCnt="0"/>
      <dgm:spPr/>
    </dgm:pt>
    <dgm:pt modelId="{A795E837-3CAD-45A4-AC7D-8566DC4F24BF}" type="pres">
      <dgm:prSet presAssocID="{6C505B8F-2309-4DB7-8DF1-32519A9F7399}" presName="node" presStyleLbl="node1" presStyleIdx="2" presStyleCnt="3">
        <dgm:presLayoutVars>
          <dgm:bulletEnabled val="1"/>
        </dgm:presLayoutVars>
      </dgm:prSet>
      <dgm:spPr/>
    </dgm:pt>
  </dgm:ptLst>
  <dgm:cxnLst>
    <dgm:cxn modelId="{C48AEB06-EAD2-449F-9B7D-3A56A7FDC8F3}" type="presOf" srcId="{6AF99DAA-5ECC-4590-A07B-47F047990F31}" destId="{0B0E475B-A6B7-4A54-908F-9BF564AA74D5}" srcOrd="0" destOrd="0" presId="urn:microsoft.com/office/officeart/2005/8/layout/equation1"/>
    <dgm:cxn modelId="{FEC3EF39-37ED-4058-B072-D50FA2B7DC74}" srcId="{6E77284F-54DD-4B7E-ACED-C1C79590052B}" destId="{6C505B8F-2309-4DB7-8DF1-32519A9F7399}" srcOrd="2" destOrd="0" parTransId="{D56D8464-1016-42A6-9BCA-4003480C45E8}" sibTransId="{DE89C3DB-FFA9-4738-9076-83279EC3793C}"/>
    <dgm:cxn modelId="{CD423E68-948D-4361-A30E-21170A7C74FA}" srcId="{6E77284F-54DD-4B7E-ACED-C1C79590052B}" destId="{2FB89387-BD9E-443A-A609-B1E6FA2D75B8}" srcOrd="1" destOrd="0" parTransId="{8EB286E6-E28F-481A-A738-C2169B0E6205}" sibTransId="{F87C4F02-20A5-40DD-ACC0-2EDA9AAB7935}"/>
    <dgm:cxn modelId="{94D9D44A-0E7B-4F18-A055-515AEC1DA266}" srcId="{6E77284F-54DD-4B7E-ACED-C1C79590052B}" destId="{6AF99DAA-5ECC-4590-A07B-47F047990F31}" srcOrd="0" destOrd="0" parTransId="{7F19B866-6041-4291-BAAE-6CA8BFE985F9}" sibTransId="{62A829A9-5B32-44A7-83D0-D78CE8A9BA9A}"/>
    <dgm:cxn modelId="{295A187B-BAC8-4534-AE93-EED2B36BDD37}" type="presOf" srcId="{6E77284F-54DD-4B7E-ACED-C1C79590052B}" destId="{E0D0F7A1-8377-4FAB-A888-E24636160A39}" srcOrd="0" destOrd="0" presId="urn:microsoft.com/office/officeart/2005/8/layout/equation1"/>
    <dgm:cxn modelId="{2AE7C7D3-8975-4419-95B9-37D1FEF8DB8B}" type="presOf" srcId="{6C505B8F-2309-4DB7-8DF1-32519A9F7399}" destId="{A795E837-3CAD-45A4-AC7D-8566DC4F24BF}" srcOrd="0" destOrd="0" presId="urn:microsoft.com/office/officeart/2005/8/layout/equation1"/>
    <dgm:cxn modelId="{8606B3DA-540F-46E9-8C79-4F754E1262AA}" type="presOf" srcId="{2FB89387-BD9E-443A-A609-B1E6FA2D75B8}" destId="{CF37E2D8-7661-4FDE-8D6A-1302DD7F09DA}" srcOrd="0" destOrd="0" presId="urn:microsoft.com/office/officeart/2005/8/layout/equation1"/>
    <dgm:cxn modelId="{62B930DE-9840-43D0-9144-E9F28A066BCF}" type="presOf" srcId="{62A829A9-5B32-44A7-83D0-D78CE8A9BA9A}" destId="{F7CA2485-38D0-4C34-9DA9-90F87117ED35}" srcOrd="0" destOrd="0" presId="urn:microsoft.com/office/officeart/2005/8/layout/equation1"/>
    <dgm:cxn modelId="{A2BF45FE-100D-41A0-A854-F8BE9825A0EB}" type="presOf" srcId="{F87C4F02-20A5-40DD-ACC0-2EDA9AAB7935}" destId="{EF08B986-C771-4899-BDAB-3F8C175F266C}" srcOrd="0" destOrd="0" presId="urn:microsoft.com/office/officeart/2005/8/layout/equation1"/>
    <dgm:cxn modelId="{B3C8461C-D560-4152-94A4-D568B60A89B5}" type="presParOf" srcId="{E0D0F7A1-8377-4FAB-A888-E24636160A39}" destId="{0B0E475B-A6B7-4A54-908F-9BF564AA74D5}" srcOrd="0" destOrd="0" presId="urn:microsoft.com/office/officeart/2005/8/layout/equation1"/>
    <dgm:cxn modelId="{7333D96E-E479-46C3-86A7-2080BD4F17B5}" type="presParOf" srcId="{E0D0F7A1-8377-4FAB-A888-E24636160A39}" destId="{0D6C693A-85BF-44BC-A8C9-814728417A8F}" srcOrd="1" destOrd="0" presId="urn:microsoft.com/office/officeart/2005/8/layout/equation1"/>
    <dgm:cxn modelId="{87394B26-1994-42C6-89F3-978FD54CA98B}" type="presParOf" srcId="{E0D0F7A1-8377-4FAB-A888-E24636160A39}" destId="{F7CA2485-38D0-4C34-9DA9-90F87117ED35}" srcOrd="2" destOrd="0" presId="urn:microsoft.com/office/officeart/2005/8/layout/equation1"/>
    <dgm:cxn modelId="{8724E4C4-B32D-4097-91F5-4C2030A80A4E}" type="presParOf" srcId="{E0D0F7A1-8377-4FAB-A888-E24636160A39}" destId="{AA642706-58CD-46A6-BA96-E98A870C6DBF}" srcOrd="3" destOrd="0" presId="urn:microsoft.com/office/officeart/2005/8/layout/equation1"/>
    <dgm:cxn modelId="{DEEE623B-16CE-4C60-99B8-7590EA3F1275}" type="presParOf" srcId="{E0D0F7A1-8377-4FAB-A888-E24636160A39}" destId="{CF37E2D8-7661-4FDE-8D6A-1302DD7F09DA}" srcOrd="4" destOrd="0" presId="urn:microsoft.com/office/officeart/2005/8/layout/equation1"/>
    <dgm:cxn modelId="{B1B5EA2A-85AB-4B9C-832C-5B7A1DE1C947}" type="presParOf" srcId="{E0D0F7A1-8377-4FAB-A888-E24636160A39}" destId="{95C829BD-A79B-4096-B35E-47E226A5E759}" srcOrd="5" destOrd="0" presId="urn:microsoft.com/office/officeart/2005/8/layout/equation1"/>
    <dgm:cxn modelId="{69775C05-DC7C-49D2-ACE1-BD65321C0912}" type="presParOf" srcId="{E0D0F7A1-8377-4FAB-A888-E24636160A39}" destId="{EF08B986-C771-4899-BDAB-3F8C175F266C}" srcOrd="6" destOrd="0" presId="urn:microsoft.com/office/officeart/2005/8/layout/equation1"/>
    <dgm:cxn modelId="{0F1FC656-D431-4284-A3E6-27CBC81E800D}" type="presParOf" srcId="{E0D0F7A1-8377-4FAB-A888-E24636160A39}" destId="{0EB9683E-A227-4AAD-8315-08C45A06BEF8}" srcOrd="7" destOrd="0" presId="urn:microsoft.com/office/officeart/2005/8/layout/equation1"/>
    <dgm:cxn modelId="{7FDBA6F6-E1B2-4AD7-8584-32544E8C4C83}" type="presParOf" srcId="{E0D0F7A1-8377-4FAB-A888-E24636160A39}" destId="{A795E837-3CAD-45A4-AC7D-8566DC4F24B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729305-5DA9-4542-B121-16159D2FB3FC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5601BC2B-DDE7-465D-815D-B5A85D40F0F1}">
      <dgm:prSet phldrT="[Text]"/>
      <dgm:spPr/>
      <dgm:t>
        <a:bodyPr/>
        <a:lstStyle/>
        <a:p>
          <a:r>
            <a:rPr lang="en-US" noProof="0"/>
            <a:t>Dispositivos móveis</a:t>
          </a:r>
        </a:p>
      </dgm:t>
    </dgm:pt>
    <dgm:pt modelId="{91AE80C4-669E-4D46-A7E2-EE8BFC08BBD3}" type="parTrans" cxnId="{6F75496A-0F0E-43AB-935F-A0B9DA66A9B7}">
      <dgm:prSet/>
      <dgm:spPr/>
      <dgm:t>
        <a:bodyPr/>
        <a:lstStyle/>
        <a:p>
          <a:endParaRPr lang="de-DE"/>
        </a:p>
      </dgm:t>
    </dgm:pt>
    <dgm:pt modelId="{C737D8A3-6059-4EAA-9DA1-9E59A19404AE}" type="sibTrans" cxnId="{6F75496A-0F0E-43AB-935F-A0B9DA66A9B7}">
      <dgm:prSet/>
      <dgm:spPr/>
      <dgm:t>
        <a:bodyPr/>
        <a:lstStyle/>
        <a:p>
          <a:endParaRPr lang="de-DE"/>
        </a:p>
      </dgm:t>
    </dgm:pt>
    <dgm:pt modelId="{426EC098-3AA5-4809-967D-B273F89ED04D}">
      <dgm:prSet phldrT="[Text]"/>
      <dgm:spPr/>
      <dgm:t>
        <a:bodyPr/>
        <a:lstStyle/>
        <a:p>
          <a:r>
            <a:rPr lang="en-US" noProof="0" dirty="0"/>
            <a:t>Operações do servidor</a:t>
          </a:r>
        </a:p>
      </dgm:t>
    </dgm:pt>
    <dgm:pt modelId="{98734168-1A32-4E30-A73F-129CD5BD1233}" type="parTrans" cxnId="{2571E650-FE08-4AC8-8037-999674032E1D}">
      <dgm:prSet/>
      <dgm:spPr/>
      <dgm:t>
        <a:bodyPr/>
        <a:lstStyle/>
        <a:p>
          <a:endParaRPr lang="de-DE"/>
        </a:p>
      </dgm:t>
    </dgm:pt>
    <dgm:pt modelId="{6F517347-D6A8-408E-85B9-7D29A30DCD0B}" type="sibTrans" cxnId="{2571E650-FE08-4AC8-8037-999674032E1D}">
      <dgm:prSet/>
      <dgm:spPr/>
      <dgm:t>
        <a:bodyPr/>
        <a:lstStyle/>
        <a:p>
          <a:endParaRPr lang="de-DE"/>
        </a:p>
      </dgm:t>
    </dgm:pt>
    <dgm:pt modelId="{6B7104EE-A895-4006-BF48-09222D4BD1AF}">
      <dgm:prSet phldrT="[Text]"/>
      <dgm:spPr/>
      <dgm:t>
        <a:bodyPr/>
        <a:lstStyle/>
        <a:p>
          <a:r>
            <a:rPr lang="en-US" noProof="0" dirty="0" err="1"/>
            <a:t>Servidores</a:t>
          </a:r>
          <a:r>
            <a:rPr lang="en-US" noProof="0" dirty="0"/>
            <a:t> de BD</a:t>
          </a:r>
        </a:p>
      </dgm:t>
    </dgm:pt>
    <dgm:pt modelId="{12655025-264A-4D98-A8C2-A2B77E0163CC}" type="parTrans" cxnId="{07140C04-F606-4892-8A2E-28BC9C5B2CB5}">
      <dgm:prSet/>
      <dgm:spPr/>
      <dgm:t>
        <a:bodyPr/>
        <a:lstStyle/>
        <a:p>
          <a:endParaRPr lang="de-DE"/>
        </a:p>
      </dgm:t>
    </dgm:pt>
    <dgm:pt modelId="{7A985FE3-FB50-4FD4-828C-2E315816F051}" type="sibTrans" cxnId="{07140C04-F606-4892-8A2E-28BC9C5B2CB5}">
      <dgm:prSet/>
      <dgm:spPr/>
      <dgm:t>
        <a:bodyPr/>
        <a:lstStyle/>
        <a:p>
          <a:endParaRPr lang="de-DE"/>
        </a:p>
      </dgm:t>
    </dgm:pt>
    <dgm:pt modelId="{35F2231C-669A-4087-8F91-EE402B44DDCD}">
      <dgm:prSet phldrT="[Text]"/>
      <dgm:spPr/>
      <dgm:t>
        <a:bodyPr/>
        <a:lstStyle/>
        <a:p>
          <a:r>
            <a:rPr lang="en-US" noProof="0" dirty="0"/>
            <a:t>Alta </a:t>
          </a:r>
          <a:r>
            <a:rPr lang="en-US" noProof="0" dirty="0" err="1"/>
            <a:t>gerência</a:t>
          </a:r>
          <a:endParaRPr lang="en-US" noProof="0" dirty="0"/>
        </a:p>
      </dgm:t>
    </dgm:pt>
    <dgm:pt modelId="{AC07BA97-09FE-4B40-A7C2-5A0554EBB252}" type="parTrans" cxnId="{5F2487CF-5B1B-494E-8143-0A3A58175D8E}">
      <dgm:prSet/>
      <dgm:spPr/>
      <dgm:t>
        <a:bodyPr/>
        <a:lstStyle/>
        <a:p>
          <a:endParaRPr lang="de-DE"/>
        </a:p>
      </dgm:t>
    </dgm:pt>
    <dgm:pt modelId="{BBBCA855-BF2A-41A9-9A08-E78612915CC1}" type="sibTrans" cxnId="{5F2487CF-5B1B-494E-8143-0A3A58175D8E}">
      <dgm:prSet/>
      <dgm:spPr/>
      <dgm:t>
        <a:bodyPr/>
        <a:lstStyle/>
        <a:p>
          <a:endParaRPr lang="de-DE"/>
        </a:p>
      </dgm:t>
    </dgm:pt>
    <dgm:pt modelId="{7A89ACB7-BA65-444C-B35C-B22FA42C6CDA}">
      <dgm:prSet phldrT="[Text]"/>
      <dgm:spPr/>
      <dgm:t>
        <a:bodyPr/>
        <a:lstStyle/>
        <a:p>
          <a:r>
            <a:rPr lang="en-US" noProof="0" dirty="0" err="1"/>
            <a:t>Apoio</a:t>
          </a:r>
          <a:r>
            <a:rPr lang="en-US" noProof="0" dirty="0"/>
            <a:t> a </a:t>
          </a:r>
          <a:r>
            <a:rPr lang="en-US" noProof="0" dirty="0" err="1"/>
            <a:t>estação</a:t>
          </a:r>
          <a:r>
            <a:rPr lang="en-US" noProof="0" dirty="0"/>
            <a:t> de </a:t>
          </a:r>
          <a:r>
            <a:rPr lang="en-US" noProof="0" dirty="0" err="1"/>
            <a:t>trabalho</a:t>
          </a:r>
          <a:endParaRPr lang="en-US" noProof="0" dirty="0"/>
        </a:p>
      </dgm:t>
    </dgm:pt>
    <dgm:pt modelId="{BE3DA37D-0DEE-4397-A7B6-5C9C2355A92F}" type="parTrans" cxnId="{3C5BED61-9AFD-4C63-9A5E-6BC5F9E4563E}">
      <dgm:prSet/>
      <dgm:spPr/>
      <dgm:t>
        <a:bodyPr/>
        <a:lstStyle/>
        <a:p>
          <a:endParaRPr lang="de-DE"/>
        </a:p>
      </dgm:t>
    </dgm:pt>
    <dgm:pt modelId="{79A34C52-A6FB-42C9-A874-111DAF41EC06}" type="sibTrans" cxnId="{3C5BED61-9AFD-4C63-9A5E-6BC5F9E4563E}">
      <dgm:prSet/>
      <dgm:spPr/>
      <dgm:t>
        <a:bodyPr/>
        <a:lstStyle/>
        <a:p>
          <a:endParaRPr lang="de-DE"/>
        </a:p>
      </dgm:t>
    </dgm:pt>
    <dgm:pt modelId="{E6519C0B-AE84-40B8-A439-55C04BEF63A3}">
      <dgm:prSet phldrT="[Text]"/>
      <dgm:spPr/>
      <dgm:t>
        <a:bodyPr/>
        <a:lstStyle/>
        <a:p>
          <a:r>
            <a:rPr lang="en-US" noProof="0" dirty="0"/>
            <a:t>Redes de </a:t>
          </a:r>
          <a:r>
            <a:rPr lang="en-US" noProof="0" dirty="0" err="1"/>
            <a:t>comunicação</a:t>
          </a:r>
          <a:endParaRPr lang="en-US" noProof="0" dirty="0"/>
        </a:p>
      </dgm:t>
    </dgm:pt>
    <dgm:pt modelId="{F3B27B8F-727F-4B01-AE9C-3F159BED48C5}" type="parTrans" cxnId="{E6960789-1FFB-4EF6-BBAE-54FAAAD156DD}">
      <dgm:prSet/>
      <dgm:spPr/>
      <dgm:t>
        <a:bodyPr/>
        <a:lstStyle/>
        <a:p>
          <a:endParaRPr lang="de-DE"/>
        </a:p>
      </dgm:t>
    </dgm:pt>
    <dgm:pt modelId="{7365E184-BC3E-4ADB-9281-A1D988BA7457}" type="sibTrans" cxnId="{E6960789-1FFB-4EF6-BBAE-54FAAAD156DD}">
      <dgm:prSet/>
      <dgm:spPr/>
      <dgm:t>
        <a:bodyPr/>
        <a:lstStyle/>
        <a:p>
          <a:endParaRPr lang="de-DE"/>
        </a:p>
      </dgm:t>
    </dgm:pt>
    <dgm:pt modelId="{73DB8893-12FA-4F24-8C49-BD0FD1CCB6AF}">
      <dgm:prSet phldrT="[Text]"/>
      <dgm:spPr/>
      <dgm:t>
        <a:bodyPr/>
        <a:lstStyle/>
        <a:p>
          <a:r>
            <a:rPr lang="en-US" noProof="0"/>
            <a:t>Servidores de aplicação</a:t>
          </a:r>
        </a:p>
      </dgm:t>
    </dgm:pt>
    <dgm:pt modelId="{66CB0635-7280-4415-BCDD-1364D037C63C}" type="parTrans" cxnId="{F9E8E72C-2D15-4118-9B51-9BFFDAFFD4F3}">
      <dgm:prSet/>
      <dgm:spPr/>
      <dgm:t>
        <a:bodyPr/>
        <a:lstStyle/>
        <a:p>
          <a:endParaRPr lang="de-DE"/>
        </a:p>
      </dgm:t>
    </dgm:pt>
    <dgm:pt modelId="{C01E1A05-FA4C-44C7-B5A0-AE5227552BE1}" type="sibTrans" cxnId="{F9E8E72C-2D15-4118-9B51-9BFFDAFFD4F3}">
      <dgm:prSet/>
      <dgm:spPr/>
      <dgm:t>
        <a:bodyPr/>
        <a:lstStyle/>
        <a:p>
          <a:endParaRPr lang="de-DE"/>
        </a:p>
      </dgm:t>
    </dgm:pt>
    <dgm:pt modelId="{3179F31C-01F6-4CE3-8948-F7794CE14499}">
      <dgm:prSet phldrT="[Text]"/>
      <dgm:spPr/>
      <dgm:t>
        <a:bodyPr/>
        <a:lstStyle/>
        <a:p>
          <a:r>
            <a:rPr lang="en-US" noProof="0" dirty="0" err="1"/>
            <a:t>Planeamento</a:t>
          </a:r>
          <a:r>
            <a:rPr lang="en-US" noProof="0" dirty="0"/>
            <a:t> de redes</a:t>
          </a:r>
        </a:p>
      </dgm:t>
    </dgm:pt>
    <dgm:pt modelId="{FF4CEB10-3911-4D60-AF99-FDB8FA2E9660}" type="parTrans" cxnId="{30929EF9-AC23-4ABF-89FE-EF5CA4F2A7FC}">
      <dgm:prSet/>
      <dgm:spPr/>
      <dgm:t>
        <a:bodyPr/>
        <a:lstStyle/>
        <a:p>
          <a:endParaRPr lang="de-DE"/>
        </a:p>
      </dgm:t>
    </dgm:pt>
    <dgm:pt modelId="{0AE6C61B-8EBA-487B-8ADB-256169A0C43E}" type="sibTrans" cxnId="{30929EF9-AC23-4ABF-89FE-EF5CA4F2A7FC}">
      <dgm:prSet/>
      <dgm:spPr/>
      <dgm:t>
        <a:bodyPr/>
        <a:lstStyle/>
        <a:p>
          <a:endParaRPr lang="de-DE"/>
        </a:p>
      </dgm:t>
    </dgm:pt>
    <dgm:pt modelId="{0BCAECED-ED8C-44C4-812B-D0604F877D6A}">
      <dgm:prSet phldrT="[Text]"/>
      <dgm:spPr/>
      <dgm:t>
        <a:bodyPr/>
        <a:lstStyle/>
        <a:p>
          <a:r>
            <a:rPr lang="en-US" noProof="0" dirty="0"/>
            <a:t>Manutenção de redes</a:t>
          </a:r>
        </a:p>
      </dgm:t>
    </dgm:pt>
    <dgm:pt modelId="{46D47867-C7FA-4180-AD66-49928FB9AF4A}" type="parTrans" cxnId="{371100AF-855F-4C92-B200-DA27FC603CF9}">
      <dgm:prSet/>
      <dgm:spPr/>
      <dgm:t>
        <a:bodyPr/>
        <a:lstStyle/>
        <a:p>
          <a:endParaRPr lang="de-DE"/>
        </a:p>
      </dgm:t>
    </dgm:pt>
    <dgm:pt modelId="{5D9367DC-0BC3-438E-BC18-20AD3BFFBE1D}" type="sibTrans" cxnId="{371100AF-855F-4C92-B200-DA27FC603CF9}">
      <dgm:prSet/>
      <dgm:spPr/>
      <dgm:t>
        <a:bodyPr/>
        <a:lstStyle/>
        <a:p>
          <a:endParaRPr lang="de-DE"/>
        </a:p>
      </dgm:t>
    </dgm:pt>
    <dgm:pt modelId="{028A1E5B-D799-4AC4-A1A5-6F8B2AC2AEF5}">
      <dgm:prSet phldrT="[Text]"/>
      <dgm:spPr/>
      <dgm:t>
        <a:bodyPr/>
        <a:lstStyle/>
        <a:p>
          <a:r>
            <a:rPr lang="en-US" noProof="0" dirty="0"/>
            <a:t>Central de </a:t>
          </a:r>
          <a:r>
            <a:rPr lang="en-US" noProof="0" dirty="0" err="1"/>
            <a:t>serviço</a:t>
          </a:r>
          <a:endParaRPr lang="en-US" noProof="0" dirty="0"/>
        </a:p>
      </dgm:t>
    </dgm:pt>
    <dgm:pt modelId="{0D804425-ED13-4F3F-9C0B-ECB87572E242}" type="parTrans" cxnId="{653ADE6C-88EF-4B6F-AD45-7FAA55E21C96}">
      <dgm:prSet/>
      <dgm:spPr/>
      <dgm:t>
        <a:bodyPr/>
        <a:lstStyle/>
        <a:p>
          <a:endParaRPr lang="de-DE"/>
        </a:p>
      </dgm:t>
    </dgm:pt>
    <dgm:pt modelId="{F73A3306-9CEA-434E-A828-648E6788DD92}" type="sibTrans" cxnId="{653ADE6C-88EF-4B6F-AD45-7FAA55E21C96}">
      <dgm:prSet/>
      <dgm:spPr/>
      <dgm:t>
        <a:bodyPr/>
        <a:lstStyle/>
        <a:p>
          <a:endParaRPr lang="de-DE"/>
        </a:p>
      </dgm:t>
    </dgm:pt>
    <dgm:pt modelId="{65D63BEF-630C-44F1-BFCB-EB19BAF43454}">
      <dgm:prSet phldrT="[Text]"/>
      <dgm:spPr/>
      <dgm:t>
        <a:bodyPr/>
        <a:lstStyle/>
        <a:p>
          <a:r>
            <a:rPr lang="en-US" noProof="0" dirty="0" err="1"/>
            <a:t>Operações</a:t>
          </a:r>
          <a:r>
            <a:rPr lang="en-US" noProof="0" dirty="0"/>
            <a:t> de </a:t>
          </a:r>
          <a:r>
            <a:rPr lang="en-US" noProof="0" dirty="0" err="1"/>
            <a:t>clientes</a:t>
          </a:r>
          <a:endParaRPr lang="en-US" noProof="0" dirty="0"/>
        </a:p>
      </dgm:t>
    </dgm:pt>
    <dgm:pt modelId="{D51684DA-1C0F-4DB8-9162-D6AE40E36C2E}" type="sibTrans" cxnId="{4AB0EF89-8118-46C6-97E6-D06A93D041C7}">
      <dgm:prSet/>
      <dgm:spPr/>
      <dgm:t>
        <a:bodyPr/>
        <a:lstStyle/>
        <a:p>
          <a:endParaRPr lang="de-DE"/>
        </a:p>
      </dgm:t>
    </dgm:pt>
    <dgm:pt modelId="{7B2B8CB2-4ECB-4710-9E7B-55B7C1D3A4E8}" type="parTrans" cxnId="{4AB0EF89-8118-46C6-97E6-D06A93D041C7}">
      <dgm:prSet/>
      <dgm:spPr/>
      <dgm:t>
        <a:bodyPr/>
        <a:lstStyle/>
        <a:p>
          <a:endParaRPr lang="de-DE"/>
        </a:p>
      </dgm:t>
    </dgm:pt>
    <dgm:pt modelId="{CAF821AA-CAF7-47A0-971E-F24E237A9D79}">
      <dgm:prSet phldrT="[Text]"/>
      <dgm:spPr/>
      <dgm:t>
        <a:bodyPr/>
        <a:lstStyle/>
        <a:p>
          <a:r>
            <a:rPr lang="en-US" noProof="0"/>
            <a:t>ERP</a:t>
          </a:r>
        </a:p>
      </dgm:t>
    </dgm:pt>
    <dgm:pt modelId="{5E1B0AE0-2E68-4052-B8C0-149993610C43}" type="parTrans" cxnId="{9C0E6CEF-D34A-44B5-95EF-2297A613D5C4}">
      <dgm:prSet/>
      <dgm:spPr/>
      <dgm:t>
        <a:bodyPr/>
        <a:lstStyle/>
        <a:p>
          <a:endParaRPr lang="de-DE"/>
        </a:p>
      </dgm:t>
    </dgm:pt>
    <dgm:pt modelId="{B774BE2C-C823-452E-9552-78BF747EBACF}" type="sibTrans" cxnId="{9C0E6CEF-D34A-44B5-95EF-2297A613D5C4}">
      <dgm:prSet/>
      <dgm:spPr/>
      <dgm:t>
        <a:bodyPr/>
        <a:lstStyle/>
        <a:p>
          <a:endParaRPr lang="de-DE"/>
        </a:p>
      </dgm:t>
    </dgm:pt>
    <dgm:pt modelId="{8AACCAE6-D16A-4DDA-9F58-51622FC3E2C9}">
      <dgm:prSet phldrT="[Text]"/>
      <dgm:spPr/>
      <dgm:t>
        <a:bodyPr/>
        <a:lstStyle/>
        <a:p>
          <a:r>
            <a:rPr lang="en-US" noProof="0" dirty="0"/>
            <a:t>CRM</a:t>
          </a:r>
        </a:p>
      </dgm:t>
    </dgm:pt>
    <dgm:pt modelId="{53FED8F7-36B4-4370-A697-74366FB1D9F9}" type="parTrans" cxnId="{89149663-0BA2-4A7D-9BD6-9B082EE86F1B}">
      <dgm:prSet/>
      <dgm:spPr/>
      <dgm:t>
        <a:bodyPr/>
        <a:lstStyle/>
        <a:p>
          <a:endParaRPr lang="de-DE"/>
        </a:p>
      </dgm:t>
    </dgm:pt>
    <dgm:pt modelId="{8E3D0273-B1DE-4E9E-B64C-8FD88B2649BB}" type="sibTrans" cxnId="{89149663-0BA2-4A7D-9BD6-9B082EE86F1B}">
      <dgm:prSet/>
      <dgm:spPr/>
      <dgm:t>
        <a:bodyPr/>
        <a:lstStyle/>
        <a:p>
          <a:endParaRPr lang="de-DE"/>
        </a:p>
      </dgm:t>
    </dgm:pt>
    <dgm:pt modelId="{842CE740-47C6-40F2-A573-7A3CC68B8722}">
      <dgm:prSet phldrT="[Text]"/>
      <dgm:spPr/>
      <dgm:t>
        <a:bodyPr/>
        <a:lstStyle/>
        <a:p>
          <a:r>
            <a:rPr lang="en-US" noProof="0"/>
            <a:t>Servidores Web</a:t>
          </a:r>
        </a:p>
      </dgm:t>
    </dgm:pt>
    <dgm:pt modelId="{E34939CD-EB62-46C7-9DAF-0FC3A4DD5C2D}" type="parTrans" cxnId="{0061A23A-F3C4-4B80-9856-F0155C554AC0}">
      <dgm:prSet/>
      <dgm:spPr/>
      <dgm:t>
        <a:bodyPr/>
        <a:lstStyle/>
        <a:p>
          <a:endParaRPr lang="de-DE"/>
        </a:p>
      </dgm:t>
    </dgm:pt>
    <dgm:pt modelId="{30B1C9E8-927F-4AF0-AEC1-6B4FC3B3D12D}" type="sibTrans" cxnId="{0061A23A-F3C4-4B80-9856-F0155C554AC0}">
      <dgm:prSet/>
      <dgm:spPr/>
      <dgm:t>
        <a:bodyPr/>
        <a:lstStyle/>
        <a:p>
          <a:endParaRPr lang="de-DE"/>
        </a:p>
      </dgm:t>
    </dgm:pt>
    <dgm:pt modelId="{478D9F8C-AEC6-4E1F-96AB-0FD213425805}" type="pres">
      <dgm:prSet presAssocID="{E3729305-5DA9-4542-B121-16159D2FB3F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82016E2-CD90-453B-A8E2-81AE5A1F548F}" type="pres">
      <dgm:prSet presAssocID="{35F2231C-669A-4087-8F91-EE402B44DDCD}" presName="hierRoot1" presStyleCnt="0">
        <dgm:presLayoutVars>
          <dgm:hierBranch val="init"/>
        </dgm:presLayoutVars>
      </dgm:prSet>
      <dgm:spPr/>
    </dgm:pt>
    <dgm:pt modelId="{8B7435EF-8BB6-4528-AFAF-8F778776E475}" type="pres">
      <dgm:prSet presAssocID="{35F2231C-669A-4087-8F91-EE402B44DDCD}" presName="rootComposite1" presStyleCnt="0"/>
      <dgm:spPr/>
    </dgm:pt>
    <dgm:pt modelId="{A88332DB-BA3D-4D21-B975-A2E20CA0AA26}" type="pres">
      <dgm:prSet presAssocID="{35F2231C-669A-4087-8F91-EE402B44DDCD}" presName="rootText1" presStyleLbl="node0" presStyleIdx="0" presStyleCnt="1">
        <dgm:presLayoutVars>
          <dgm:chPref val="3"/>
        </dgm:presLayoutVars>
      </dgm:prSet>
      <dgm:spPr/>
    </dgm:pt>
    <dgm:pt modelId="{5F9C5E7E-92FD-4B6E-A0C0-AA202142069D}" type="pres">
      <dgm:prSet presAssocID="{35F2231C-669A-4087-8F91-EE402B44DDCD}" presName="rootConnector1" presStyleLbl="node1" presStyleIdx="0" presStyleCnt="0"/>
      <dgm:spPr/>
    </dgm:pt>
    <dgm:pt modelId="{2507970C-981A-4923-B148-43E210A77077}" type="pres">
      <dgm:prSet presAssocID="{35F2231C-669A-4087-8F91-EE402B44DDCD}" presName="hierChild2" presStyleCnt="0"/>
      <dgm:spPr/>
    </dgm:pt>
    <dgm:pt modelId="{DF9F4706-0D10-497D-9948-F22127089104}" type="pres">
      <dgm:prSet presAssocID="{0D804425-ED13-4F3F-9C0B-ECB87572E242}" presName="Name37" presStyleLbl="parChTrans1D2" presStyleIdx="0" presStyleCnt="4"/>
      <dgm:spPr/>
    </dgm:pt>
    <dgm:pt modelId="{108A6558-28C1-422C-B192-41FFBA169FE9}" type="pres">
      <dgm:prSet presAssocID="{028A1E5B-D799-4AC4-A1A5-6F8B2AC2AEF5}" presName="hierRoot2" presStyleCnt="0">
        <dgm:presLayoutVars>
          <dgm:hierBranch val="init"/>
        </dgm:presLayoutVars>
      </dgm:prSet>
      <dgm:spPr/>
    </dgm:pt>
    <dgm:pt modelId="{3EB90711-DEC8-4C1D-82F0-D0F63203DC41}" type="pres">
      <dgm:prSet presAssocID="{028A1E5B-D799-4AC4-A1A5-6F8B2AC2AEF5}" presName="rootComposite" presStyleCnt="0"/>
      <dgm:spPr/>
    </dgm:pt>
    <dgm:pt modelId="{1EF67262-4890-46F0-80EC-D01623E04694}" type="pres">
      <dgm:prSet presAssocID="{028A1E5B-D799-4AC4-A1A5-6F8B2AC2AEF5}" presName="rootText" presStyleLbl="node2" presStyleIdx="0" presStyleCnt="4">
        <dgm:presLayoutVars>
          <dgm:chPref val="3"/>
        </dgm:presLayoutVars>
      </dgm:prSet>
      <dgm:spPr/>
    </dgm:pt>
    <dgm:pt modelId="{AF22FE53-9FE1-4E0D-A259-BD553EA45CF9}" type="pres">
      <dgm:prSet presAssocID="{028A1E5B-D799-4AC4-A1A5-6F8B2AC2AEF5}" presName="rootConnector" presStyleLbl="node2" presStyleIdx="0" presStyleCnt="4"/>
      <dgm:spPr/>
    </dgm:pt>
    <dgm:pt modelId="{6C5ECE06-CEBC-4152-BFEB-7017159E772A}" type="pres">
      <dgm:prSet presAssocID="{028A1E5B-D799-4AC4-A1A5-6F8B2AC2AEF5}" presName="hierChild4" presStyleCnt="0"/>
      <dgm:spPr/>
    </dgm:pt>
    <dgm:pt modelId="{D6F38AA2-0DA0-41CD-9071-C0EBED93261A}" type="pres">
      <dgm:prSet presAssocID="{028A1E5B-D799-4AC4-A1A5-6F8B2AC2AEF5}" presName="hierChild5" presStyleCnt="0"/>
      <dgm:spPr/>
    </dgm:pt>
    <dgm:pt modelId="{5C566FFE-113A-4EA4-B425-ED08D184BD9A}" type="pres">
      <dgm:prSet presAssocID="{7B2B8CB2-4ECB-4710-9E7B-55B7C1D3A4E8}" presName="Name37" presStyleLbl="parChTrans1D2" presStyleIdx="1" presStyleCnt="4"/>
      <dgm:spPr/>
    </dgm:pt>
    <dgm:pt modelId="{CA5707F2-03DD-40D8-B61B-77BB693F178F}" type="pres">
      <dgm:prSet presAssocID="{65D63BEF-630C-44F1-BFCB-EB19BAF43454}" presName="hierRoot2" presStyleCnt="0">
        <dgm:presLayoutVars>
          <dgm:hierBranch val="init"/>
        </dgm:presLayoutVars>
      </dgm:prSet>
      <dgm:spPr/>
    </dgm:pt>
    <dgm:pt modelId="{1A23D5A9-C648-4F09-BD06-1CC8BE7D7215}" type="pres">
      <dgm:prSet presAssocID="{65D63BEF-630C-44F1-BFCB-EB19BAF43454}" presName="rootComposite" presStyleCnt="0"/>
      <dgm:spPr/>
    </dgm:pt>
    <dgm:pt modelId="{57FAB6AF-3089-464A-9AA5-B86936E3316C}" type="pres">
      <dgm:prSet presAssocID="{65D63BEF-630C-44F1-BFCB-EB19BAF43454}" presName="rootText" presStyleLbl="node2" presStyleIdx="1" presStyleCnt="4">
        <dgm:presLayoutVars>
          <dgm:chPref val="3"/>
        </dgm:presLayoutVars>
      </dgm:prSet>
      <dgm:spPr/>
    </dgm:pt>
    <dgm:pt modelId="{2F1C1391-759F-4D96-B6BE-2BC44F851CE5}" type="pres">
      <dgm:prSet presAssocID="{65D63BEF-630C-44F1-BFCB-EB19BAF43454}" presName="rootConnector" presStyleLbl="node2" presStyleIdx="1" presStyleCnt="4"/>
      <dgm:spPr/>
    </dgm:pt>
    <dgm:pt modelId="{8F39315E-0739-4E36-AE53-E7B3A6CAC626}" type="pres">
      <dgm:prSet presAssocID="{65D63BEF-630C-44F1-BFCB-EB19BAF43454}" presName="hierChild4" presStyleCnt="0"/>
      <dgm:spPr/>
    </dgm:pt>
    <dgm:pt modelId="{D01868E0-F113-47EE-A831-EDF6566353F1}" type="pres">
      <dgm:prSet presAssocID="{91AE80C4-669E-4D46-A7E2-EE8BFC08BBD3}" presName="Name37" presStyleLbl="parChTrans1D3" presStyleIdx="0" presStyleCnt="7"/>
      <dgm:spPr/>
    </dgm:pt>
    <dgm:pt modelId="{79723ABA-75DA-415A-91B7-8544BDB6FF9C}" type="pres">
      <dgm:prSet presAssocID="{5601BC2B-DDE7-465D-815D-B5A85D40F0F1}" presName="hierRoot2" presStyleCnt="0">
        <dgm:presLayoutVars>
          <dgm:hierBranch val="init"/>
        </dgm:presLayoutVars>
      </dgm:prSet>
      <dgm:spPr/>
    </dgm:pt>
    <dgm:pt modelId="{BBD8C669-5A08-4D23-A7D4-D90CBEEC139E}" type="pres">
      <dgm:prSet presAssocID="{5601BC2B-DDE7-465D-815D-B5A85D40F0F1}" presName="rootComposite" presStyleCnt="0"/>
      <dgm:spPr/>
    </dgm:pt>
    <dgm:pt modelId="{B713D0B4-CFDE-4A64-B26B-B6CB4BDF213A}" type="pres">
      <dgm:prSet presAssocID="{5601BC2B-DDE7-465D-815D-B5A85D40F0F1}" presName="rootText" presStyleLbl="node3" presStyleIdx="0" presStyleCnt="7">
        <dgm:presLayoutVars>
          <dgm:chPref val="3"/>
        </dgm:presLayoutVars>
      </dgm:prSet>
      <dgm:spPr/>
    </dgm:pt>
    <dgm:pt modelId="{5796F09A-6264-4A54-B25A-33981A1E9D7A}" type="pres">
      <dgm:prSet presAssocID="{5601BC2B-DDE7-465D-815D-B5A85D40F0F1}" presName="rootConnector" presStyleLbl="node3" presStyleIdx="0" presStyleCnt="7"/>
      <dgm:spPr/>
    </dgm:pt>
    <dgm:pt modelId="{D70E838E-7654-43BE-A1CA-881F87FC29ED}" type="pres">
      <dgm:prSet presAssocID="{5601BC2B-DDE7-465D-815D-B5A85D40F0F1}" presName="hierChild4" presStyleCnt="0"/>
      <dgm:spPr/>
    </dgm:pt>
    <dgm:pt modelId="{D3BCF895-9D46-4A29-BBB6-3424F4010B37}" type="pres">
      <dgm:prSet presAssocID="{5601BC2B-DDE7-465D-815D-B5A85D40F0F1}" presName="hierChild5" presStyleCnt="0"/>
      <dgm:spPr/>
    </dgm:pt>
    <dgm:pt modelId="{32197A13-E7AD-4E7D-A4F8-770E03D367AC}" type="pres">
      <dgm:prSet presAssocID="{BE3DA37D-0DEE-4397-A7B6-5C9C2355A92F}" presName="Name37" presStyleLbl="parChTrans1D3" presStyleIdx="1" presStyleCnt="7"/>
      <dgm:spPr/>
    </dgm:pt>
    <dgm:pt modelId="{E06048C5-F77E-40F8-A766-CD58A80E6FF8}" type="pres">
      <dgm:prSet presAssocID="{7A89ACB7-BA65-444C-B35C-B22FA42C6CDA}" presName="hierRoot2" presStyleCnt="0">
        <dgm:presLayoutVars>
          <dgm:hierBranch val="init"/>
        </dgm:presLayoutVars>
      </dgm:prSet>
      <dgm:spPr/>
    </dgm:pt>
    <dgm:pt modelId="{FB5B2DC0-8DA7-43BF-9EFB-79B2183658DC}" type="pres">
      <dgm:prSet presAssocID="{7A89ACB7-BA65-444C-B35C-B22FA42C6CDA}" presName="rootComposite" presStyleCnt="0"/>
      <dgm:spPr/>
    </dgm:pt>
    <dgm:pt modelId="{B81A6D3F-AA7A-49DC-9FD1-D65D0FA4FE72}" type="pres">
      <dgm:prSet presAssocID="{7A89ACB7-BA65-444C-B35C-B22FA42C6CDA}" presName="rootText" presStyleLbl="node3" presStyleIdx="1" presStyleCnt="7">
        <dgm:presLayoutVars>
          <dgm:chPref val="3"/>
        </dgm:presLayoutVars>
      </dgm:prSet>
      <dgm:spPr/>
    </dgm:pt>
    <dgm:pt modelId="{24D529F2-2663-4C0C-9553-194A220F39A1}" type="pres">
      <dgm:prSet presAssocID="{7A89ACB7-BA65-444C-B35C-B22FA42C6CDA}" presName="rootConnector" presStyleLbl="node3" presStyleIdx="1" presStyleCnt="7"/>
      <dgm:spPr/>
    </dgm:pt>
    <dgm:pt modelId="{4154D75F-B45F-4553-B2EE-AE17207CD426}" type="pres">
      <dgm:prSet presAssocID="{7A89ACB7-BA65-444C-B35C-B22FA42C6CDA}" presName="hierChild4" presStyleCnt="0"/>
      <dgm:spPr/>
    </dgm:pt>
    <dgm:pt modelId="{A61A5993-1E8B-40B0-BA62-31B1AB9FE6BB}" type="pres">
      <dgm:prSet presAssocID="{7A89ACB7-BA65-444C-B35C-B22FA42C6CDA}" presName="hierChild5" presStyleCnt="0"/>
      <dgm:spPr/>
    </dgm:pt>
    <dgm:pt modelId="{41C6A463-A11A-42AA-933D-F3239576F4BB}" type="pres">
      <dgm:prSet presAssocID="{65D63BEF-630C-44F1-BFCB-EB19BAF43454}" presName="hierChild5" presStyleCnt="0"/>
      <dgm:spPr/>
    </dgm:pt>
    <dgm:pt modelId="{FB72A37A-57B6-4D01-B450-7EE12D89701E}" type="pres">
      <dgm:prSet presAssocID="{98734168-1A32-4E30-A73F-129CD5BD1233}" presName="Name37" presStyleLbl="parChTrans1D2" presStyleIdx="2" presStyleCnt="4"/>
      <dgm:spPr/>
    </dgm:pt>
    <dgm:pt modelId="{FEAF78E3-2B23-4645-95B3-0197B361540A}" type="pres">
      <dgm:prSet presAssocID="{426EC098-3AA5-4809-967D-B273F89ED04D}" presName="hierRoot2" presStyleCnt="0">
        <dgm:presLayoutVars>
          <dgm:hierBranch val="init"/>
        </dgm:presLayoutVars>
      </dgm:prSet>
      <dgm:spPr/>
    </dgm:pt>
    <dgm:pt modelId="{A35EA8E1-5E33-4604-801D-680FCD1E1F2E}" type="pres">
      <dgm:prSet presAssocID="{426EC098-3AA5-4809-967D-B273F89ED04D}" presName="rootComposite" presStyleCnt="0"/>
      <dgm:spPr/>
    </dgm:pt>
    <dgm:pt modelId="{DBC170F9-31A0-4222-8C84-14A06EA3AB83}" type="pres">
      <dgm:prSet presAssocID="{426EC098-3AA5-4809-967D-B273F89ED04D}" presName="rootText" presStyleLbl="node2" presStyleIdx="2" presStyleCnt="4">
        <dgm:presLayoutVars>
          <dgm:chPref val="3"/>
        </dgm:presLayoutVars>
      </dgm:prSet>
      <dgm:spPr/>
    </dgm:pt>
    <dgm:pt modelId="{1042DC76-77D2-4549-AF10-44710F3407EC}" type="pres">
      <dgm:prSet presAssocID="{426EC098-3AA5-4809-967D-B273F89ED04D}" presName="rootConnector" presStyleLbl="node2" presStyleIdx="2" presStyleCnt="4"/>
      <dgm:spPr/>
    </dgm:pt>
    <dgm:pt modelId="{CFC132CD-86CB-407F-B5A9-FB137CC12164}" type="pres">
      <dgm:prSet presAssocID="{426EC098-3AA5-4809-967D-B273F89ED04D}" presName="hierChild4" presStyleCnt="0"/>
      <dgm:spPr/>
    </dgm:pt>
    <dgm:pt modelId="{E9345CC6-0499-4DEA-92CD-A7E5B5B450AB}" type="pres">
      <dgm:prSet presAssocID="{12655025-264A-4D98-A8C2-A2B77E0163CC}" presName="Name37" presStyleLbl="parChTrans1D3" presStyleIdx="2" presStyleCnt="7"/>
      <dgm:spPr/>
    </dgm:pt>
    <dgm:pt modelId="{52FE4CE4-931E-46AB-9528-73F5CC6F2B13}" type="pres">
      <dgm:prSet presAssocID="{6B7104EE-A895-4006-BF48-09222D4BD1AF}" presName="hierRoot2" presStyleCnt="0">
        <dgm:presLayoutVars>
          <dgm:hierBranch val="init"/>
        </dgm:presLayoutVars>
      </dgm:prSet>
      <dgm:spPr/>
    </dgm:pt>
    <dgm:pt modelId="{D7BDCF17-7025-4942-AB89-B53031DA2674}" type="pres">
      <dgm:prSet presAssocID="{6B7104EE-A895-4006-BF48-09222D4BD1AF}" presName="rootComposite" presStyleCnt="0"/>
      <dgm:spPr/>
    </dgm:pt>
    <dgm:pt modelId="{06B22DC2-FAB4-4F8E-BE88-6AFD6E115968}" type="pres">
      <dgm:prSet presAssocID="{6B7104EE-A895-4006-BF48-09222D4BD1AF}" presName="rootText" presStyleLbl="node3" presStyleIdx="2" presStyleCnt="7">
        <dgm:presLayoutVars>
          <dgm:chPref val="3"/>
        </dgm:presLayoutVars>
      </dgm:prSet>
      <dgm:spPr/>
    </dgm:pt>
    <dgm:pt modelId="{CBF07FA0-0E23-4877-9BDE-AEE28798D28E}" type="pres">
      <dgm:prSet presAssocID="{6B7104EE-A895-4006-BF48-09222D4BD1AF}" presName="rootConnector" presStyleLbl="node3" presStyleIdx="2" presStyleCnt="7"/>
      <dgm:spPr/>
    </dgm:pt>
    <dgm:pt modelId="{700234E9-ACB5-4E3B-BBA7-6E7877327F84}" type="pres">
      <dgm:prSet presAssocID="{6B7104EE-A895-4006-BF48-09222D4BD1AF}" presName="hierChild4" presStyleCnt="0"/>
      <dgm:spPr/>
    </dgm:pt>
    <dgm:pt modelId="{40994EDC-EEEA-4D72-AB4C-7BAE24992C04}" type="pres">
      <dgm:prSet presAssocID="{6B7104EE-A895-4006-BF48-09222D4BD1AF}" presName="hierChild5" presStyleCnt="0"/>
      <dgm:spPr/>
    </dgm:pt>
    <dgm:pt modelId="{F9B2775B-6ED9-4FEF-9881-C95060C2E357}" type="pres">
      <dgm:prSet presAssocID="{E34939CD-EB62-46C7-9DAF-0FC3A4DD5C2D}" presName="Name37" presStyleLbl="parChTrans1D3" presStyleIdx="3" presStyleCnt="7"/>
      <dgm:spPr/>
    </dgm:pt>
    <dgm:pt modelId="{2EC46DA9-A4C4-4F13-82A8-C3017D385E13}" type="pres">
      <dgm:prSet presAssocID="{842CE740-47C6-40F2-A573-7A3CC68B8722}" presName="hierRoot2" presStyleCnt="0">
        <dgm:presLayoutVars>
          <dgm:hierBranch val="init"/>
        </dgm:presLayoutVars>
      </dgm:prSet>
      <dgm:spPr/>
    </dgm:pt>
    <dgm:pt modelId="{FDC69CC3-25A0-4177-B5BC-CD05A47E80F7}" type="pres">
      <dgm:prSet presAssocID="{842CE740-47C6-40F2-A573-7A3CC68B8722}" presName="rootComposite" presStyleCnt="0"/>
      <dgm:spPr/>
    </dgm:pt>
    <dgm:pt modelId="{EF04BC39-099C-43BA-B671-4ECD29E76751}" type="pres">
      <dgm:prSet presAssocID="{842CE740-47C6-40F2-A573-7A3CC68B8722}" presName="rootText" presStyleLbl="node3" presStyleIdx="3" presStyleCnt="7">
        <dgm:presLayoutVars>
          <dgm:chPref val="3"/>
        </dgm:presLayoutVars>
      </dgm:prSet>
      <dgm:spPr/>
    </dgm:pt>
    <dgm:pt modelId="{256F3D2F-7339-4E25-A63B-1055DEB5AEED}" type="pres">
      <dgm:prSet presAssocID="{842CE740-47C6-40F2-A573-7A3CC68B8722}" presName="rootConnector" presStyleLbl="node3" presStyleIdx="3" presStyleCnt="7"/>
      <dgm:spPr/>
    </dgm:pt>
    <dgm:pt modelId="{0C90547C-3139-45F7-9C69-C27DABB8AC33}" type="pres">
      <dgm:prSet presAssocID="{842CE740-47C6-40F2-A573-7A3CC68B8722}" presName="hierChild4" presStyleCnt="0"/>
      <dgm:spPr/>
    </dgm:pt>
    <dgm:pt modelId="{2C2F6152-9FCB-46D1-9A2C-E75184F2FB57}" type="pres">
      <dgm:prSet presAssocID="{842CE740-47C6-40F2-A573-7A3CC68B8722}" presName="hierChild5" presStyleCnt="0"/>
      <dgm:spPr/>
    </dgm:pt>
    <dgm:pt modelId="{E9CEAB0C-A5B0-4A66-9CB3-A6AE017B7DB1}" type="pres">
      <dgm:prSet presAssocID="{66CB0635-7280-4415-BCDD-1364D037C63C}" presName="Name37" presStyleLbl="parChTrans1D3" presStyleIdx="4" presStyleCnt="7"/>
      <dgm:spPr/>
    </dgm:pt>
    <dgm:pt modelId="{40EDBD67-F84F-425F-971D-674EA51A26BF}" type="pres">
      <dgm:prSet presAssocID="{73DB8893-12FA-4F24-8C49-BD0FD1CCB6AF}" presName="hierRoot2" presStyleCnt="0">
        <dgm:presLayoutVars>
          <dgm:hierBranch val="init"/>
        </dgm:presLayoutVars>
      </dgm:prSet>
      <dgm:spPr/>
    </dgm:pt>
    <dgm:pt modelId="{0381C72C-2FB0-48CE-906D-37AF9BD08E60}" type="pres">
      <dgm:prSet presAssocID="{73DB8893-12FA-4F24-8C49-BD0FD1CCB6AF}" presName="rootComposite" presStyleCnt="0"/>
      <dgm:spPr/>
    </dgm:pt>
    <dgm:pt modelId="{45C5EA2A-72AF-4748-BD5B-4CC324521152}" type="pres">
      <dgm:prSet presAssocID="{73DB8893-12FA-4F24-8C49-BD0FD1CCB6AF}" presName="rootText" presStyleLbl="node3" presStyleIdx="4" presStyleCnt="7">
        <dgm:presLayoutVars>
          <dgm:chPref val="3"/>
        </dgm:presLayoutVars>
      </dgm:prSet>
      <dgm:spPr/>
    </dgm:pt>
    <dgm:pt modelId="{382F0D24-FA70-42DF-91FF-115ABEFC907E}" type="pres">
      <dgm:prSet presAssocID="{73DB8893-12FA-4F24-8C49-BD0FD1CCB6AF}" presName="rootConnector" presStyleLbl="node3" presStyleIdx="4" presStyleCnt="7"/>
      <dgm:spPr/>
    </dgm:pt>
    <dgm:pt modelId="{B8D463F1-4358-4319-9FFD-1251BF60C7FC}" type="pres">
      <dgm:prSet presAssocID="{73DB8893-12FA-4F24-8C49-BD0FD1CCB6AF}" presName="hierChild4" presStyleCnt="0"/>
      <dgm:spPr/>
    </dgm:pt>
    <dgm:pt modelId="{7EC74659-5B40-4DBB-B993-722D2F464B88}" type="pres">
      <dgm:prSet presAssocID="{5E1B0AE0-2E68-4052-B8C0-149993610C43}" presName="Name37" presStyleLbl="parChTrans1D4" presStyleIdx="0" presStyleCnt="2"/>
      <dgm:spPr/>
    </dgm:pt>
    <dgm:pt modelId="{09BB4DC1-F198-44C2-B171-01DE9CC05C46}" type="pres">
      <dgm:prSet presAssocID="{CAF821AA-CAF7-47A0-971E-F24E237A9D79}" presName="hierRoot2" presStyleCnt="0">
        <dgm:presLayoutVars>
          <dgm:hierBranch val="init"/>
        </dgm:presLayoutVars>
      </dgm:prSet>
      <dgm:spPr/>
    </dgm:pt>
    <dgm:pt modelId="{C7B9369D-40FE-4DA8-9410-BFDB587078B3}" type="pres">
      <dgm:prSet presAssocID="{CAF821AA-CAF7-47A0-971E-F24E237A9D79}" presName="rootComposite" presStyleCnt="0"/>
      <dgm:spPr/>
    </dgm:pt>
    <dgm:pt modelId="{EDF42E81-C2CC-402D-8C1D-5B66C6E1E23F}" type="pres">
      <dgm:prSet presAssocID="{CAF821AA-CAF7-47A0-971E-F24E237A9D79}" presName="rootText" presStyleLbl="node4" presStyleIdx="0" presStyleCnt="2">
        <dgm:presLayoutVars>
          <dgm:chPref val="3"/>
        </dgm:presLayoutVars>
      </dgm:prSet>
      <dgm:spPr/>
    </dgm:pt>
    <dgm:pt modelId="{84CCD701-A1EB-4571-8F2C-74D11461466B}" type="pres">
      <dgm:prSet presAssocID="{CAF821AA-CAF7-47A0-971E-F24E237A9D79}" presName="rootConnector" presStyleLbl="node4" presStyleIdx="0" presStyleCnt="2"/>
      <dgm:spPr/>
    </dgm:pt>
    <dgm:pt modelId="{41C65AA7-C5B9-4CA5-94A9-62020FAA6275}" type="pres">
      <dgm:prSet presAssocID="{CAF821AA-CAF7-47A0-971E-F24E237A9D79}" presName="hierChild4" presStyleCnt="0"/>
      <dgm:spPr/>
    </dgm:pt>
    <dgm:pt modelId="{687FB48A-D372-497D-A01D-54FA2C78E9E6}" type="pres">
      <dgm:prSet presAssocID="{CAF821AA-CAF7-47A0-971E-F24E237A9D79}" presName="hierChild5" presStyleCnt="0"/>
      <dgm:spPr/>
    </dgm:pt>
    <dgm:pt modelId="{98A586C9-79DE-4A42-A7E0-2B591E01F741}" type="pres">
      <dgm:prSet presAssocID="{53FED8F7-36B4-4370-A697-74366FB1D9F9}" presName="Name37" presStyleLbl="parChTrans1D4" presStyleIdx="1" presStyleCnt="2"/>
      <dgm:spPr/>
    </dgm:pt>
    <dgm:pt modelId="{8AD38980-3492-4312-908A-5AAEBC15C73E}" type="pres">
      <dgm:prSet presAssocID="{8AACCAE6-D16A-4DDA-9F58-51622FC3E2C9}" presName="hierRoot2" presStyleCnt="0">
        <dgm:presLayoutVars>
          <dgm:hierBranch val="init"/>
        </dgm:presLayoutVars>
      </dgm:prSet>
      <dgm:spPr/>
    </dgm:pt>
    <dgm:pt modelId="{027FE05B-877E-4016-8385-78059D30024E}" type="pres">
      <dgm:prSet presAssocID="{8AACCAE6-D16A-4DDA-9F58-51622FC3E2C9}" presName="rootComposite" presStyleCnt="0"/>
      <dgm:spPr/>
    </dgm:pt>
    <dgm:pt modelId="{C31FD6F3-F9B3-4C65-9BEC-FA07A692E464}" type="pres">
      <dgm:prSet presAssocID="{8AACCAE6-D16A-4DDA-9F58-51622FC3E2C9}" presName="rootText" presStyleLbl="node4" presStyleIdx="1" presStyleCnt="2">
        <dgm:presLayoutVars>
          <dgm:chPref val="3"/>
        </dgm:presLayoutVars>
      </dgm:prSet>
      <dgm:spPr/>
    </dgm:pt>
    <dgm:pt modelId="{BBA4F6DD-E0FE-44AF-A06B-CDD5F91431E1}" type="pres">
      <dgm:prSet presAssocID="{8AACCAE6-D16A-4DDA-9F58-51622FC3E2C9}" presName="rootConnector" presStyleLbl="node4" presStyleIdx="1" presStyleCnt="2"/>
      <dgm:spPr/>
    </dgm:pt>
    <dgm:pt modelId="{57C1F483-053D-42B6-8A6F-9B16580BBEF4}" type="pres">
      <dgm:prSet presAssocID="{8AACCAE6-D16A-4DDA-9F58-51622FC3E2C9}" presName="hierChild4" presStyleCnt="0"/>
      <dgm:spPr/>
    </dgm:pt>
    <dgm:pt modelId="{4543B592-9CCD-481D-8A37-89E629240566}" type="pres">
      <dgm:prSet presAssocID="{8AACCAE6-D16A-4DDA-9F58-51622FC3E2C9}" presName="hierChild5" presStyleCnt="0"/>
      <dgm:spPr/>
    </dgm:pt>
    <dgm:pt modelId="{EF681790-A645-4D6A-A729-787241E26C61}" type="pres">
      <dgm:prSet presAssocID="{73DB8893-12FA-4F24-8C49-BD0FD1CCB6AF}" presName="hierChild5" presStyleCnt="0"/>
      <dgm:spPr/>
    </dgm:pt>
    <dgm:pt modelId="{9A892BBB-6BC3-450C-832C-CD2B9FFB4257}" type="pres">
      <dgm:prSet presAssocID="{426EC098-3AA5-4809-967D-B273F89ED04D}" presName="hierChild5" presStyleCnt="0"/>
      <dgm:spPr/>
    </dgm:pt>
    <dgm:pt modelId="{750661AA-2EED-41E0-953C-733B170165B2}" type="pres">
      <dgm:prSet presAssocID="{F3B27B8F-727F-4B01-AE9C-3F159BED48C5}" presName="Name37" presStyleLbl="parChTrans1D2" presStyleIdx="3" presStyleCnt="4"/>
      <dgm:spPr/>
    </dgm:pt>
    <dgm:pt modelId="{79BA79D7-1F74-485E-B9B2-7AD112C69B74}" type="pres">
      <dgm:prSet presAssocID="{E6519C0B-AE84-40B8-A439-55C04BEF63A3}" presName="hierRoot2" presStyleCnt="0">
        <dgm:presLayoutVars>
          <dgm:hierBranch val="init"/>
        </dgm:presLayoutVars>
      </dgm:prSet>
      <dgm:spPr/>
    </dgm:pt>
    <dgm:pt modelId="{7D93B46C-8FF5-46F9-B307-CABAAB6ACB6C}" type="pres">
      <dgm:prSet presAssocID="{E6519C0B-AE84-40B8-A439-55C04BEF63A3}" presName="rootComposite" presStyleCnt="0"/>
      <dgm:spPr/>
    </dgm:pt>
    <dgm:pt modelId="{1B694E83-73EC-4A63-8448-8F9405223C7F}" type="pres">
      <dgm:prSet presAssocID="{E6519C0B-AE84-40B8-A439-55C04BEF63A3}" presName="rootText" presStyleLbl="node2" presStyleIdx="3" presStyleCnt="4" custScaleX="139065">
        <dgm:presLayoutVars>
          <dgm:chPref val="3"/>
        </dgm:presLayoutVars>
      </dgm:prSet>
      <dgm:spPr/>
    </dgm:pt>
    <dgm:pt modelId="{4A973783-5A44-46D7-A6CE-4DA7DC1178D8}" type="pres">
      <dgm:prSet presAssocID="{E6519C0B-AE84-40B8-A439-55C04BEF63A3}" presName="rootConnector" presStyleLbl="node2" presStyleIdx="3" presStyleCnt="4"/>
      <dgm:spPr/>
    </dgm:pt>
    <dgm:pt modelId="{B4A920F7-1CAD-4E2E-9B06-CEF50BF71764}" type="pres">
      <dgm:prSet presAssocID="{E6519C0B-AE84-40B8-A439-55C04BEF63A3}" presName="hierChild4" presStyleCnt="0"/>
      <dgm:spPr/>
    </dgm:pt>
    <dgm:pt modelId="{F71B5891-F237-44F5-88D8-81A8AF1928EA}" type="pres">
      <dgm:prSet presAssocID="{FF4CEB10-3911-4D60-AF99-FDB8FA2E9660}" presName="Name37" presStyleLbl="parChTrans1D3" presStyleIdx="5" presStyleCnt="7"/>
      <dgm:spPr/>
    </dgm:pt>
    <dgm:pt modelId="{6B903A5C-46D8-4855-B6B9-DED636984EAD}" type="pres">
      <dgm:prSet presAssocID="{3179F31C-01F6-4CE3-8948-F7794CE14499}" presName="hierRoot2" presStyleCnt="0">
        <dgm:presLayoutVars>
          <dgm:hierBranch val="init"/>
        </dgm:presLayoutVars>
      </dgm:prSet>
      <dgm:spPr/>
    </dgm:pt>
    <dgm:pt modelId="{F903356F-08E7-415B-809C-EC7F22B0E51F}" type="pres">
      <dgm:prSet presAssocID="{3179F31C-01F6-4CE3-8948-F7794CE14499}" presName="rootComposite" presStyleCnt="0"/>
      <dgm:spPr/>
    </dgm:pt>
    <dgm:pt modelId="{950ADCD0-4D17-471E-82B0-1C5EC72327BB}" type="pres">
      <dgm:prSet presAssocID="{3179F31C-01F6-4CE3-8948-F7794CE14499}" presName="rootText" presStyleLbl="node3" presStyleIdx="5" presStyleCnt="7">
        <dgm:presLayoutVars>
          <dgm:chPref val="3"/>
        </dgm:presLayoutVars>
      </dgm:prSet>
      <dgm:spPr/>
    </dgm:pt>
    <dgm:pt modelId="{6118DD28-D943-441C-A5DC-AA8A21B3DB1F}" type="pres">
      <dgm:prSet presAssocID="{3179F31C-01F6-4CE3-8948-F7794CE14499}" presName="rootConnector" presStyleLbl="node3" presStyleIdx="5" presStyleCnt="7"/>
      <dgm:spPr/>
    </dgm:pt>
    <dgm:pt modelId="{90A0C4D0-BFCF-4747-9EED-684BFD36C11D}" type="pres">
      <dgm:prSet presAssocID="{3179F31C-01F6-4CE3-8948-F7794CE14499}" presName="hierChild4" presStyleCnt="0"/>
      <dgm:spPr/>
    </dgm:pt>
    <dgm:pt modelId="{854C2AAB-C4DC-410A-9297-98AEDEF9CDFC}" type="pres">
      <dgm:prSet presAssocID="{3179F31C-01F6-4CE3-8948-F7794CE14499}" presName="hierChild5" presStyleCnt="0"/>
      <dgm:spPr/>
    </dgm:pt>
    <dgm:pt modelId="{CD215019-D6D7-41F7-B4D4-010FF39075D7}" type="pres">
      <dgm:prSet presAssocID="{46D47867-C7FA-4180-AD66-49928FB9AF4A}" presName="Name37" presStyleLbl="parChTrans1D3" presStyleIdx="6" presStyleCnt="7"/>
      <dgm:spPr/>
    </dgm:pt>
    <dgm:pt modelId="{86AEE4D6-D6B2-4BBD-A41B-BF1A5B508916}" type="pres">
      <dgm:prSet presAssocID="{0BCAECED-ED8C-44C4-812B-D0604F877D6A}" presName="hierRoot2" presStyleCnt="0">
        <dgm:presLayoutVars>
          <dgm:hierBranch val="init"/>
        </dgm:presLayoutVars>
      </dgm:prSet>
      <dgm:spPr/>
    </dgm:pt>
    <dgm:pt modelId="{E041B489-79FC-4292-9EBE-A814D7D0351D}" type="pres">
      <dgm:prSet presAssocID="{0BCAECED-ED8C-44C4-812B-D0604F877D6A}" presName="rootComposite" presStyleCnt="0"/>
      <dgm:spPr/>
    </dgm:pt>
    <dgm:pt modelId="{2BF2D233-A530-4BE0-8261-FF4BDD467160}" type="pres">
      <dgm:prSet presAssocID="{0BCAECED-ED8C-44C4-812B-D0604F877D6A}" presName="rootText" presStyleLbl="node3" presStyleIdx="6" presStyleCnt="7">
        <dgm:presLayoutVars>
          <dgm:chPref val="3"/>
        </dgm:presLayoutVars>
      </dgm:prSet>
      <dgm:spPr/>
    </dgm:pt>
    <dgm:pt modelId="{5B6FE9E2-390A-4CF8-A266-368D96043309}" type="pres">
      <dgm:prSet presAssocID="{0BCAECED-ED8C-44C4-812B-D0604F877D6A}" presName="rootConnector" presStyleLbl="node3" presStyleIdx="6" presStyleCnt="7"/>
      <dgm:spPr/>
    </dgm:pt>
    <dgm:pt modelId="{7F4D8E0B-1B68-4D9F-825A-E13F68068946}" type="pres">
      <dgm:prSet presAssocID="{0BCAECED-ED8C-44C4-812B-D0604F877D6A}" presName="hierChild4" presStyleCnt="0"/>
      <dgm:spPr/>
    </dgm:pt>
    <dgm:pt modelId="{59BA7F49-DA2D-4DEA-B6CD-DEC8918FAB57}" type="pres">
      <dgm:prSet presAssocID="{0BCAECED-ED8C-44C4-812B-D0604F877D6A}" presName="hierChild5" presStyleCnt="0"/>
      <dgm:spPr/>
    </dgm:pt>
    <dgm:pt modelId="{CB5D79D5-728C-4C8C-A194-93CE29F64C6F}" type="pres">
      <dgm:prSet presAssocID="{E6519C0B-AE84-40B8-A439-55C04BEF63A3}" presName="hierChild5" presStyleCnt="0"/>
      <dgm:spPr/>
    </dgm:pt>
    <dgm:pt modelId="{7343E75D-78A9-49A0-B360-074F2942BDAC}" type="pres">
      <dgm:prSet presAssocID="{35F2231C-669A-4087-8F91-EE402B44DDCD}" presName="hierChild3" presStyleCnt="0"/>
      <dgm:spPr/>
    </dgm:pt>
  </dgm:ptLst>
  <dgm:cxnLst>
    <dgm:cxn modelId="{01ABFE03-28F7-7E4E-A055-96723930EEDB}" type="presOf" srcId="{65D63BEF-630C-44F1-BFCB-EB19BAF43454}" destId="{57FAB6AF-3089-464A-9AA5-B86936E3316C}" srcOrd="0" destOrd="0" presId="urn:microsoft.com/office/officeart/2005/8/layout/orgChart1"/>
    <dgm:cxn modelId="{07140C04-F606-4892-8A2E-28BC9C5B2CB5}" srcId="{426EC098-3AA5-4809-967D-B273F89ED04D}" destId="{6B7104EE-A895-4006-BF48-09222D4BD1AF}" srcOrd="0" destOrd="0" parTransId="{12655025-264A-4D98-A8C2-A2B77E0163CC}" sibTransId="{7A985FE3-FB50-4FD4-828C-2E315816F051}"/>
    <dgm:cxn modelId="{342C1308-5D66-894C-9F95-632BAF3608DD}" type="presOf" srcId="{5601BC2B-DDE7-465D-815D-B5A85D40F0F1}" destId="{5796F09A-6264-4A54-B25A-33981A1E9D7A}" srcOrd="1" destOrd="0" presId="urn:microsoft.com/office/officeart/2005/8/layout/orgChart1"/>
    <dgm:cxn modelId="{76315F12-711B-6F4B-A1FC-1A9FCD4B674C}" type="presOf" srcId="{6B7104EE-A895-4006-BF48-09222D4BD1AF}" destId="{CBF07FA0-0E23-4877-9BDE-AEE28798D28E}" srcOrd="1" destOrd="0" presId="urn:microsoft.com/office/officeart/2005/8/layout/orgChart1"/>
    <dgm:cxn modelId="{05485916-7595-B842-9830-D16E02DE2EB7}" type="presOf" srcId="{6B7104EE-A895-4006-BF48-09222D4BD1AF}" destId="{06B22DC2-FAB4-4F8E-BE88-6AFD6E115968}" srcOrd="0" destOrd="0" presId="urn:microsoft.com/office/officeart/2005/8/layout/orgChart1"/>
    <dgm:cxn modelId="{721FCC16-6648-B741-BF87-171EF021C7AF}" type="presOf" srcId="{E3729305-5DA9-4542-B121-16159D2FB3FC}" destId="{478D9F8C-AEC6-4E1F-96AB-0FD213425805}" srcOrd="0" destOrd="0" presId="urn:microsoft.com/office/officeart/2005/8/layout/orgChart1"/>
    <dgm:cxn modelId="{260EAA1B-4017-DC46-9B68-7DE3E0C75091}" type="presOf" srcId="{73DB8893-12FA-4F24-8C49-BD0FD1CCB6AF}" destId="{382F0D24-FA70-42DF-91FF-115ABEFC907E}" srcOrd="1" destOrd="0" presId="urn:microsoft.com/office/officeart/2005/8/layout/orgChart1"/>
    <dgm:cxn modelId="{7E5ECF1B-9851-0043-BE21-4514C8866C96}" type="presOf" srcId="{7A89ACB7-BA65-444C-B35C-B22FA42C6CDA}" destId="{B81A6D3F-AA7A-49DC-9FD1-D65D0FA4FE72}" srcOrd="0" destOrd="0" presId="urn:microsoft.com/office/officeart/2005/8/layout/orgChart1"/>
    <dgm:cxn modelId="{7EBF1A27-AB97-C040-95E5-1AC5CBC6FB8A}" type="presOf" srcId="{FF4CEB10-3911-4D60-AF99-FDB8FA2E9660}" destId="{F71B5891-F237-44F5-88D8-81A8AF1928EA}" srcOrd="0" destOrd="0" presId="urn:microsoft.com/office/officeart/2005/8/layout/orgChart1"/>
    <dgm:cxn modelId="{A90C212C-E3C2-8846-82CA-95557166EF10}" type="presOf" srcId="{E6519C0B-AE84-40B8-A439-55C04BEF63A3}" destId="{1B694E83-73EC-4A63-8448-8F9405223C7F}" srcOrd="0" destOrd="0" presId="urn:microsoft.com/office/officeart/2005/8/layout/orgChart1"/>
    <dgm:cxn modelId="{F9E8E72C-2D15-4118-9B51-9BFFDAFFD4F3}" srcId="{426EC098-3AA5-4809-967D-B273F89ED04D}" destId="{73DB8893-12FA-4F24-8C49-BD0FD1CCB6AF}" srcOrd="2" destOrd="0" parTransId="{66CB0635-7280-4415-BCDD-1364D037C63C}" sibTransId="{C01E1A05-FA4C-44C7-B5A0-AE5227552BE1}"/>
    <dgm:cxn modelId="{684A9D2D-7861-044F-92EC-D8235214D9FA}" type="presOf" srcId="{12655025-264A-4D98-A8C2-A2B77E0163CC}" destId="{E9345CC6-0499-4DEA-92CD-A7E5B5B450AB}" srcOrd="0" destOrd="0" presId="urn:microsoft.com/office/officeart/2005/8/layout/orgChart1"/>
    <dgm:cxn modelId="{CCBB672E-4BCF-8540-8716-F33F8B12AF54}" type="presOf" srcId="{F3B27B8F-727F-4B01-AE9C-3F159BED48C5}" destId="{750661AA-2EED-41E0-953C-733B170165B2}" srcOrd="0" destOrd="0" presId="urn:microsoft.com/office/officeart/2005/8/layout/orgChart1"/>
    <dgm:cxn modelId="{1257722E-560B-3C4F-BADC-69434E783912}" type="presOf" srcId="{BE3DA37D-0DEE-4397-A7B6-5C9C2355A92F}" destId="{32197A13-E7AD-4E7D-A4F8-770E03D367AC}" srcOrd="0" destOrd="0" presId="urn:microsoft.com/office/officeart/2005/8/layout/orgChart1"/>
    <dgm:cxn modelId="{017C3D37-7AA5-D34F-938A-31EA1521D317}" type="presOf" srcId="{8AACCAE6-D16A-4DDA-9F58-51622FC3E2C9}" destId="{BBA4F6DD-E0FE-44AF-A06B-CDD5F91431E1}" srcOrd="1" destOrd="0" presId="urn:microsoft.com/office/officeart/2005/8/layout/orgChart1"/>
    <dgm:cxn modelId="{DDF47838-4616-8047-BD77-A3D1F89CA8F0}" type="presOf" srcId="{46D47867-C7FA-4180-AD66-49928FB9AF4A}" destId="{CD215019-D6D7-41F7-B4D4-010FF39075D7}" srcOrd="0" destOrd="0" presId="urn:microsoft.com/office/officeart/2005/8/layout/orgChart1"/>
    <dgm:cxn modelId="{0061A23A-F3C4-4B80-9856-F0155C554AC0}" srcId="{426EC098-3AA5-4809-967D-B273F89ED04D}" destId="{842CE740-47C6-40F2-A573-7A3CC68B8722}" srcOrd="1" destOrd="0" parTransId="{E34939CD-EB62-46C7-9DAF-0FC3A4DD5C2D}" sibTransId="{30B1C9E8-927F-4AF0-AEC1-6B4FC3B3D12D}"/>
    <dgm:cxn modelId="{602DFB5F-6971-F444-A0A4-704092E82D0F}" type="presOf" srcId="{028A1E5B-D799-4AC4-A1A5-6F8B2AC2AEF5}" destId="{AF22FE53-9FE1-4E0D-A259-BD553EA45CF9}" srcOrd="1" destOrd="0" presId="urn:microsoft.com/office/officeart/2005/8/layout/orgChart1"/>
    <dgm:cxn modelId="{3C5BED61-9AFD-4C63-9A5E-6BC5F9E4563E}" srcId="{65D63BEF-630C-44F1-BFCB-EB19BAF43454}" destId="{7A89ACB7-BA65-444C-B35C-B22FA42C6CDA}" srcOrd="1" destOrd="0" parTransId="{BE3DA37D-0DEE-4397-A7B6-5C9C2355A92F}" sibTransId="{79A34C52-A6FB-42C9-A874-111DAF41EC06}"/>
    <dgm:cxn modelId="{EB240062-8FD2-0C4A-BCE6-7DFDD3AF2B48}" type="presOf" srcId="{0D804425-ED13-4F3F-9C0B-ECB87572E242}" destId="{DF9F4706-0D10-497D-9948-F22127089104}" srcOrd="0" destOrd="0" presId="urn:microsoft.com/office/officeart/2005/8/layout/orgChart1"/>
    <dgm:cxn modelId="{18293542-C8D4-EF4E-8109-840B0C626B85}" type="presOf" srcId="{0BCAECED-ED8C-44C4-812B-D0604F877D6A}" destId="{5B6FE9E2-390A-4CF8-A266-368D96043309}" srcOrd="1" destOrd="0" presId="urn:microsoft.com/office/officeart/2005/8/layout/orgChart1"/>
    <dgm:cxn modelId="{89149663-0BA2-4A7D-9BD6-9B082EE86F1B}" srcId="{73DB8893-12FA-4F24-8C49-BD0FD1CCB6AF}" destId="{8AACCAE6-D16A-4DDA-9F58-51622FC3E2C9}" srcOrd="1" destOrd="0" parTransId="{53FED8F7-36B4-4370-A697-74366FB1D9F9}" sibTransId="{8E3D0273-B1DE-4E9E-B64C-8FD88B2649BB}"/>
    <dgm:cxn modelId="{6F75496A-0F0E-43AB-935F-A0B9DA66A9B7}" srcId="{65D63BEF-630C-44F1-BFCB-EB19BAF43454}" destId="{5601BC2B-DDE7-465D-815D-B5A85D40F0F1}" srcOrd="0" destOrd="0" parTransId="{91AE80C4-669E-4D46-A7E2-EE8BFC08BBD3}" sibTransId="{C737D8A3-6059-4EAA-9DA1-9E59A19404AE}"/>
    <dgm:cxn modelId="{4CDD784A-2291-B145-B1DC-EE6116516B35}" type="presOf" srcId="{35F2231C-669A-4087-8F91-EE402B44DDCD}" destId="{5F9C5E7E-92FD-4B6E-A0C0-AA202142069D}" srcOrd="1" destOrd="0" presId="urn:microsoft.com/office/officeart/2005/8/layout/orgChart1"/>
    <dgm:cxn modelId="{BACE3C6C-B29F-9B4E-BF0E-0652E5C65F69}" type="presOf" srcId="{53FED8F7-36B4-4370-A697-74366FB1D9F9}" destId="{98A586C9-79DE-4A42-A7E0-2B591E01F741}" srcOrd="0" destOrd="0" presId="urn:microsoft.com/office/officeart/2005/8/layout/orgChart1"/>
    <dgm:cxn modelId="{653ADE6C-88EF-4B6F-AD45-7FAA55E21C96}" srcId="{35F2231C-669A-4087-8F91-EE402B44DDCD}" destId="{028A1E5B-D799-4AC4-A1A5-6F8B2AC2AEF5}" srcOrd="0" destOrd="0" parTransId="{0D804425-ED13-4F3F-9C0B-ECB87572E242}" sibTransId="{F73A3306-9CEA-434E-A828-648E6788DD92}"/>
    <dgm:cxn modelId="{EC6DA36E-016E-874D-B14F-7A4FBF5CBF10}" type="presOf" srcId="{3179F31C-01F6-4CE3-8948-F7794CE14499}" destId="{6118DD28-D943-441C-A5DC-AA8A21B3DB1F}" srcOrd="1" destOrd="0" presId="urn:microsoft.com/office/officeart/2005/8/layout/orgChart1"/>
    <dgm:cxn modelId="{2571E650-FE08-4AC8-8037-999674032E1D}" srcId="{35F2231C-669A-4087-8F91-EE402B44DDCD}" destId="{426EC098-3AA5-4809-967D-B273F89ED04D}" srcOrd="2" destOrd="0" parTransId="{98734168-1A32-4E30-A73F-129CD5BD1233}" sibTransId="{6F517347-D6A8-408E-85B9-7D29A30DCD0B}"/>
    <dgm:cxn modelId="{A0624073-A51F-6A40-A9E9-AF2F97DD706E}" type="presOf" srcId="{842CE740-47C6-40F2-A573-7A3CC68B8722}" destId="{EF04BC39-099C-43BA-B671-4ECD29E76751}" srcOrd="0" destOrd="0" presId="urn:microsoft.com/office/officeart/2005/8/layout/orgChart1"/>
    <dgm:cxn modelId="{49C43675-C966-FA4D-8ACC-A62522B29AB8}" type="presOf" srcId="{73DB8893-12FA-4F24-8C49-BD0FD1CCB6AF}" destId="{45C5EA2A-72AF-4748-BD5B-4CC324521152}" srcOrd="0" destOrd="0" presId="urn:microsoft.com/office/officeart/2005/8/layout/orgChart1"/>
    <dgm:cxn modelId="{3C454058-1E97-8D49-A96A-8DBEF59D1339}" type="presOf" srcId="{0BCAECED-ED8C-44C4-812B-D0604F877D6A}" destId="{2BF2D233-A530-4BE0-8261-FF4BDD467160}" srcOrd="0" destOrd="0" presId="urn:microsoft.com/office/officeart/2005/8/layout/orgChart1"/>
    <dgm:cxn modelId="{A4FA4659-0EE0-3D44-902E-D48B0F8ACB98}" type="presOf" srcId="{8AACCAE6-D16A-4DDA-9F58-51622FC3E2C9}" destId="{C31FD6F3-F9B3-4C65-9BEC-FA07A692E464}" srcOrd="0" destOrd="0" presId="urn:microsoft.com/office/officeart/2005/8/layout/orgChart1"/>
    <dgm:cxn modelId="{FDBCB47C-5704-B14C-8066-BB1AAD17E1EA}" type="presOf" srcId="{426EC098-3AA5-4809-967D-B273F89ED04D}" destId="{DBC170F9-31A0-4222-8C84-14A06EA3AB83}" srcOrd="0" destOrd="0" presId="urn:microsoft.com/office/officeart/2005/8/layout/orgChart1"/>
    <dgm:cxn modelId="{A1C4357F-7E62-FF4D-B262-E74734112DA2}" type="presOf" srcId="{5E1B0AE0-2E68-4052-B8C0-149993610C43}" destId="{7EC74659-5B40-4DBB-B993-722D2F464B88}" srcOrd="0" destOrd="0" presId="urn:microsoft.com/office/officeart/2005/8/layout/orgChart1"/>
    <dgm:cxn modelId="{47DF0382-0E6B-3840-960F-C1EF62C56EBC}" type="presOf" srcId="{98734168-1A32-4E30-A73F-129CD5BD1233}" destId="{FB72A37A-57B6-4D01-B450-7EE12D89701E}" srcOrd="0" destOrd="0" presId="urn:microsoft.com/office/officeart/2005/8/layout/orgChart1"/>
    <dgm:cxn modelId="{E6960789-1FFB-4EF6-BBAE-54FAAAD156DD}" srcId="{35F2231C-669A-4087-8F91-EE402B44DDCD}" destId="{E6519C0B-AE84-40B8-A439-55C04BEF63A3}" srcOrd="3" destOrd="0" parTransId="{F3B27B8F-727F-4B01-AE9C-3F159BED48C5}" sibTransId="{7365E184-BC3E-4ADB-9281-A1D988BA7457}"/>
    <dgm:cxn modelId="{4AB0EF89-8118-46C6-97E6-D06A93D041C7}" srcId="{35F2231C-669A-4087-8F91-EE402B44DDCD}" destId="{65D63BEF-630C-44F1-BFCB-EB19BAF43454}" srcOrd="1" destOrd="0" parTransId="{7B2B8CB2-4ECB-4710-9E7B-55B7C1D3A4E8}" sibTransId="{D51684DA-1C0F-4DB8-9162-D6AE40E36C2E}"/>
    <dgm:cxn modelId="{ACA96C8F-6EF1-2A4B-9756-88D009227257}" type="presOf" srcId="{7A89ACB7-BA65-444C-B35C-B22FA42C6CDA}" destId="{24D529F2-2663-4C0C-9553-194A220F39A1}" srcOrd="1" destOrd="0" presId="urn:microsoft.com/office/officeart/2005/8/layout/orgChart1"/>
    <dgm:cxn modelId="{C691B99A-92D1-5945-A6B9-0D23A590386D}" type="presOf" srcId="{426EC098-3AA5-4809-967D-B273F89ED04D}" destId="{1042DC76-77D2-4549-AF10-44710F3407EC}" srcOrd="1" destOrd="0" presId="urn:microsoft.com/office/officeart/2005/8/layout/orgChart1"/>
    <dgm:cxn modelId="{371100AF-855F-4C92-B200-DA27FC603CF9}" srcId="{E6519C0B-AE84-40B8-A439-55C04BEF63A3}" destId="{0BCAECED-ED8C-44C4-812B-D0604F877D6A}" srcOrd="1" destOrd="0" parTransId="{46D47867-C7FA-4180-AD66-49928FB9AF4A}" sibTransId="{5D9367DC-0BC3-438E-BC18-20AD3BFFBE1D}"/>
    <dgm:cxn modelId="{1BB862B3-71A9-514A-A770-F8CCAE03C9E8}" type="presOf" srcId="{7B2B8CB2-4ECB-4710-9E7B-55B7C1D3A4E8}" destId="{5C566FFE-113A-4EA4-B425-ED08D184BD9A}" srcOrd="0" destOrd="0" presId="urn:microsoft.com/office/officeart/2005/8/layout/orgChart1"/>
    <dgm:cxn modelId="{AD5202B8-7B53-614A-9C90-56D7C7535327}" type="presOf" srcId="{842CE740-47C6-40F2-A573-7A3CC68B8722}" destId="{256F3D2F-7339-4E25-A63B-1055DEB5AEED}" srcOrd="1" destOrd="0" presId="urn:microsoft.com/office/officeart/2005/8/layout/orgChart1"/>
    <dgm:cxn modelId="{E35F28BD-D921-844F-86CD-8A50E57E83D0}" type="presOf" srcId="{35F2231C-669A-4087-8F91-EE402B44DDCD}" destId="{A88332DB-BA3D-4D21-B975-A2E20CA0AA26}" srcOrd="0" destOrd="0" presId="urn:microsoft.com/office/officeart/2005/8/layout/orgChart1"/>
    <dgm:cxn modelId="{DD6345C0-E70B-8041-B1BD-5BB74C5263F3}" type="presOf" srcId="{CAF821AA-CAF7-47A0-971E-F24E237A9D79}" destId="{84CCD701-A1EB-4571-8F2C-74D11461466B}" srcOrd="1" destOrd="0" presId="urn:microsoft.com/office/officeart/2005/8/layout/orgChart1"/>
    <dgm:cxn modelId="{03757CC0-7CB3-C54B-8B91-FC570FFF3E5D}" type="presOf" srcId="{E34939CD-EB62-46C7-9DAF-0FC3A4DD5C2D}" destId="{F9B2775B-6ED9-4FEF-9881-C95060C2E357}" srcOrd="0" destOrd="0" presId="urn:microsoft.com/office/officeart/2005/8/layout/orgChart1"/>
    <dgm:cxn modelId="{F57F8DC0-A0AC-9249-9ACD-DB7B58F2F087}" type="presOf" srcId="{E6519C0B-AE84-40B8-A439-55C04BEF63A3}" destId="{4A973783-5A44-46D7-A6CE-4DA7DC1178D8}" srcOrd="1" destOrd="0" presId="urn:microsoft.com/office/officeart/2005/8/layout/orgChart1"/>
    <dgm:cxn modelId="{528FF6C3-03D3-F242-8B4E-82D1937E5C52}" type="presOf" srcId="{CAF821AA-CAF7-47A0-971E-F24E237A9D79}" destId="{EDF42E81-C2CC-402D-8C1D-5B66C6E1E23F}" srcOrd="0" destOrd="0" presId="urn:microsoft.com/office/officeart/2005/8/layout/orgChart1"/>
    <dgm:cxn modelId="{45C6FBC4-FA97-9C41-B678-0AF9E80199D9}" type="presOf" srcId="{66CB0635-7280-4415-BCDD-1364D037C63C}" destId="{E9CEAB0C-A5B0-4A66-9CB3-A6AE017B7DB1}" srcOrd="0" destOrd="0" presId="urn:microsoft.com/office/officeart/2005/8/layout/orgChart1"/>
    <dgm:cxn modelId="{5F2487CF-5B1B-494E-8143-0A3A58175D8E}" srcId="{E3729305-5DA9-4542-B121-16159D2FB3FC}" destId="{35F2231C-669A-4087-8F91-EE402B44DDCD}" srcOrd="0" destOrd="0" parTransId="{AC07BA97-09FE-4B40-A7C2-5A0554EBB252}" sibTransId="{BBBCA855-BF2A-41A9-9A08-E78612915CC1}"/>
    <dgm:cxn modelId="{A71C53DD-A46B-1041-8B30-07C9B4297EF1}" type="presOf" srcId="{65D63BEF-630C-44F1-BFCB-EB19BAF43454}" destId="{2F1C1391-759F-4D96-B6BE-2BC44F851CE5}" srcOrd="1" destOrd="0" presId="urn:microsoft.com/office/officeart/2005/8/layout/orgChart1"/>
    <dgm:cxn modelId="{E0A90EE0-8E82-0E4D-9908-CE6656404465}" type="presOf" srcId="{028A1E5B-D799-4AC4-A1A5-6F8B2AC2AEF5}" destId="{1EF67262-4890-46F0-80EC-D01623E04694}" srcOrd="0" destOrd="0" presId="urn:microsoft.com/office/officeart/2005/8/layout/orgChart1"/>
    <dgm:cxn modelId="{413302EB-93F5-8F44-A54D-48F50D3858C1}" type="presOf" srcId="{91AE80C4-669E-4D46-A7E2-EE8BFC08BBD3}" destId="{D01868E0-F113-47EE-A831-EDF6566353F1}" srcOrd="0" destOrd="0" presId="urn:microsoft.com/office/officeart/2005/8/layout/orgChart1"/>
    <dgm:cxn modelId="{8AEA1EEE-B4AB-124E-9A87-2AB5D2C8F995}" type="presOf" srcId="{3179F31C-01F6-4CE3-8948-F7794CE14499}" destId="{950ADCD0-4D17-471E-82B0-1C5EC72327BB}" srcOrd="0" destOrd="0" presId="urn:microsoft.com/office/officeart/2005/8/layout/orgChart1"/>
    <dgm:cxn modelId="{9C0E6CEF-D34A-44B5-95EF-2297A613D5C4}" srcId="{73DB8893-12FA-4F24-8C49-BD0FD1CCB6AF}" destId="{CAF821AA-CAF7-47A0-971E-F24E237A9D79}" srcOrd="0" destOrd="0" parTransId="{5E1B0AE0-2E68-4052-B8C0-149993610C43}" sibTransId="{B774BE2C-C823-452E-9552-78BF747EBACF}"/>
    <dgm:cxn modelId="{30929EF9-AC23-4ABF-89FE-EF5CA4F2A7FC}" srcId="{E6519C0B-AE84-40B8-A439-55C04BEF63A3}" destId="{3179F31C-01F6-4CE3-8948-F7794CE14499}" srcOrd="0" destOrd="0" parTransId="{FF4CEB10-3911-4D60-AF99-FDB8FA2E9660}" sibTransId="{0AE6C61B-8EBA-487B-8ADB-256169A0C43E}"/>
    <dgm:cxn modelId="{F109D4FF-EED1-7541-AEE6-6EC1372DDC13}" type="presOf" srcId="{5601BC2B-DDE7-465D-815D-B5A85D40F0F1}" destId="{B713D0B4-CFDE-4A64-B26B-B6CB4BDF213A}" srcOrd="0" destOrd="0" presId="urn:microsoft.com/office/officeart/2005/8/layout/orgChart1"/>
    <dgm:cxn modelId="{D94D75C9-CAA3-AE41-8B19-DD374EA54633}" type="presParOf" srcId="{478D9F8C-AEC6-4E1F-96AB-0FD213425805}" destId="{382016E2-CD90-453B-A8E2-81AE5A1F548F}" srcOrd="0" destOrd="0" presId="urn:microsoft.com/office/officeart/2005/8/layout/orgChart1"/>
    <dgm:cxn modelId="{55259FF3-3E30-EA45-9213-A63477D52185}" type="presParOf" srcId="{382016E2-CD90-453B-A8E2-81AE5A1F548F}" destId="{8B7435EF-8BB6-4528-AFAF-8F778776E475}" srcOrd="0" destOrd="0" presId="urn:microsoft.com/office/officeart/2005/8/layout/orgChart1"/>
    <dgm:cxn modelId="{E8C1634F-9942-8F47-BF6D-14757DAA7F35}" type="presParOf" srcId="{8B7435EF-8BB6-4528-AFAF-8F778776E475}" destId="{A88332DB-BA3D-4D21-B975-A2E20CA0AA26}" srcOrd="0" destOrd="0" presId="urn:microsoft.com/office/officeart/2005/8/layout/orgChart1"/>
    <dgm:cxn modelId="{E63B2D28-93CC-CD41-9B82-D134D18BB478}" type="presParOf" srcId="{8B7435EF-8BB6-4528-AFAF-8F778776E475}" destId="{5F9C5E7E-92FD-4B6E-A0C0-AA202142069D}" srcOrd="1" destOrd="0" presId="urn:microsoft.com/office/officeart/2005/8/layout/orgChart1"/>
    <dgm:cxn modelId="{04CB0C6E-F980-8647-B99D-FC436DE15BFF}" type="presParOf" srcId="{382016E2-CD90-453B-A8E2-81AE5A1F548F}" destId="{2507970C-981A-4923-B148-43E210A77077}" srcOrd="1" destOrd="0" presId="urn:microsoft.com/office/officeart/2005/8/layout/orgChart1"/>
    <dgm:cxn modelId="{EADEE152-2211-F740-AEF5-B50C4C82A423}" type="presParOf" srcId="{2507970C-981A-4923-B148-43E210A77077}" destId="{DF9F4706-0D10-497D-9948-F22127089104}" srcOrd="0" destOrd="0" presId="urn:microsoft.com/office/officeart/2005/8/layout/orgChart1"/>
    <dgm:cxn modelId="{2E12A48E-CD13-3447-9E4D-BAE838C21F62}" type="presParOf" srcId="{2507970C-981A-4923-B148-43E210A77077}" destId="{108A6558-28C1-422C-B192-41FFBA169FE9}" srcOrd="1" destOrd="0" presId="urn:microsoft.com/office/officeart/2005/8/layout/orgChart1"/>
    <dgm:cxn modelId="{DBF4B20A-F5F2-094B-85EB-5A31ADAAB858}" type="presParOf" srcId="{108A6558-28C1-422C-B192-41FFBA169FE9}" destId="{3EB90711-DEC8-4C1D-82F0-D0F63203DC41}" srcOrd="0" destOrd="0" presId="urn:microsoft.com/office/officeart/2005/8/layout/orgChart1"/>
    <dgm:cxn modelId="{598BE90D-862F-404E-8232-A01917FE4893}" type="presParOf" srcId="{3EB90711-DEC8-4C1D-82F0-D0F63203DC41}" destId="{1EF67262-4890-46F0-80EC-D01623E04694}" srcOrd="0" destOrd="0" presId="urn:microsoft.com/office/officeart/2005/8/layout/orgChart1"/>
    <dgm:cxn modelId="{F259C7F6-D040-DB45-BAE7-2142BD8B0DBA}" type="presParOf" srcId="{3EB90711-DEC8-4C1D-82F0-D0F63203DC41}" destId="{AF22FE53-9FE1-4E0D-A259-BD553EA45CF9}" srcOrd="1" destOrd="0" presId="urn:microsoft.com/office/officeart/2005/8/layout/orgChart1"/>
    <dgm:cxn modelId="{EA0C47F1-38B1-0543-89B0-983695980F72}" type="presParOf" srcId="{108A6558-28C1-422C-B192-41FFBA169FE9}" destId="{6C5ECE06-CEBC-4152-BFEB-7017159E772A}" srcOrd="1" destOrd="0" presId="urn:microsoft.com/office/officeart/2005/8/layout/orgChart1"/>
    <dgm:cxn modelId="{DAE4FBAB-B48B-B04C-9E07-AEDF420EFC25}" type="presParOf" srcId="{108A6558-28C1-422C-B192-41FFBA169FE9}" destId="{D6F38AA2-0DA0-41CD-9071-C0EBED93261A}" srcOrd="2" destOrd="0" presId="urn:microsoft.com/office/officeart/2005/8/layout/orgChart1"/>
    <dgm:cxn modelId="{B94C93BD-E480-794B-A8B4-2D417590F41E}" type="presParOf" srcId="{2507970C-981A-4923-B148-43E210A77077}" destId="{5C566FFE-113A-4EA4-B425-ED08D184BD9A}" srcOrd="2" destOrd="0" presId="urn:microsoft.com/office/officeart/2005/8/layout/orgChart1"/>
    <dgm:cxn modelId="{CBD88D60-45B4-7543-B86D-10D2FC22D240}" type="presParOf" srcId="{2507970C-981A-4923-B148-43E210A77077}" destId="{CA5707F2-03DD-40D8-B61B-77BB693F178F}" srcOrd="3" destOrd="0" presId="urn:microsoft.com/office/officeart/2005/8/layout/orgChart1"/>
    <dgm:cxn modelId="{742FA7B9-77B2-2049-8A54-4175817B703C}" type="presParOf" srcId="{CA5707F2-03DD-40D8-B61B-77BB693F178F}" destId="{1A23D5A9-C648-4F09-BD06-1CC8BE7D7215}" srcOrd="0" destOrd="0" presId="urn:microsoft.com/office/officeart/2005/8/layout/orgChart1"/>
    <dgm:cxn modelId="{14298EE4-ACD4-FF49-A5CC-5D75B373A9D8}" type="presParOf" srcId="{1A23D5A9-C648-4F09-BD06-1CC8BE7D7215}" destId="{57FAB6AF-3089-464A-9AA5-B86936E3316C}" srcOrd="0" destOrd="0" presId="urn:microsoft.com/office/officeart/2005/8/layout/orgChart1"/>
    <dgm:cxn modelId="{9E005C32-03AB-4A49-9B7C-6091E10BBA9E}" type="presParOf" srcId="{1A23D5A9-C648-4F09-BD06-1CC8BE7D7215}" destId="{2F1C1391-759F-4D96-B6BE-2BC44F851CE5}" srcOrd="1" destOrd="0" presId="urn:microsoft.com/office/officeart/2005/8/layout/orgChart1"/>
    <dgm:cxn modelId="{8E54CE19-7A6B-6541-8AA7-2A97DF056B21}" type="presParOf" srcId="{CA5707F2-03DD-40D8-B61B-77BB693F178F}" destId="{8F39315E-0739-4E36-AE53-E7B3A6CAC626}" srcOrd="1" destOrd="0" presId="urn:microsoft.com/office/officeart/2005/8/layout/orgChart1"/>
    <dgm:cxn modelId="{FBFA89BE-5BC8-944B-B028-E1CD10C989D0}" type="presParOf" srcId="{8F39315E-0739-4E36-AE53-E7B3A6CAC626}" destId="{D01868E0-F113-47EE-A831-EDF6566353F1}" srcOrd="0" destOrd="0" presId="urn:microsoft.com/office/officeart/2005/8/layout/orgChart1"/>
    <dgm:cxn modelId="{2EC651D7-F618-9B47-99BA-86FE5DB7DA92}" type="presParOf" srcId="{8F39315E-0739-4E36-AE53-E7B3A6CAC626}" destId="{79723ABA-75DA-415A-91B7-8544BDB6FF9C}" srcOrd="1" destOrd="0" presId="urn:microsoft.com/office/officeart/2005/8/layout/orgChart1"/>
    <dgm:cxn modelId="{95EB25C3-8A0E-784D-BCBD-DC01A26F52BD}" type="presParOf" srcId="{79723ABA-75DA-415A-91B7-8544BDB6FF9C}" destId="{BBD8C669-5A08-4D23-A7D4-D90CBEEC139E}" srcOrd="0" destOrd="0" presId="urn:microsoft.com/office/officeart/2005/8/layout/orgChart1"/>
    <dgm:cxn modelId="{4DBA237A-68C2-8A4F-A2A4-F939C070F481}" type="presParOf" srcId="{BBD8C669-5A08-4D23-A7D4-D90CBEEC139E}" destId="{B713D0B4-CFDE-4A64-B26B-B6CB4BDF213A}" srcOrd="0" destOrd="0" presId="urn:microsoft.com/office/officeart/2005/8/layout/orgChart1"/>
    <dgm:cxn modelId="{3DD7137C-C414-8A4A-B5CE-EBDEE7F0E5A5}" type="presParOf" srcId="{BBD8C669-5A08-4D23-A7D4-D90CBEEC139E}" destId="{5796F09A-6264-4A54-B25A-33981A1E9D7A}" srcOrd="1" destOrd="0" presId="urn:microsoft.com/office/officeart/2005/8/layout/orgChart1"/>
    <dgm:cxn modelId="{D82E35F7-0DAC-0A4F-AEA6-7EE4AFA91B92}" type="presParOf" srcId="{79723ABA-75DA-415A-91B7-8544BDB6FF9C}" destId="{D70E838E-7654-43BE-A1CA-881F87FC29ED}" srcOrd="1" destOrd="0" presId="urn:microsoft.com/office/officeart/2005/8/layout/orgChart1"/>
    <dgm:cxn modelId="{7A3A8C1E-F54F-EB41-BA15-6F08746FCC6D}" type="presParOf" srcId="{79723ABA-75DA-415A-91B7-8544BDB6FF9C}" destId="{D3BCF895-9D46-4A29-BBB6-3424F4010B37}" srcOrd="2" destOrd="0" presId="urn:microsoft.com/office/officeart/2005/8/layout/orgChart1"/>
    <dgm:cxn modelId="{D10AACE8-7DA1-504D-AA9A-B5E0EC5E478A}" type="presParOf" srcId="{8F39315E-0739-4E36-AE53-E7B3A6CAC626}" destId="{32197A13-E7AD-4E7D-A4F8-770E03D367AC}" srcOrd="2" destOrd="0" presId="urn:microsoft.com/office/officeart/2005/8/layout/orgChart1"/>
    <dgm:cxn modelId="{B1A5074B-CEC8-564B-9F6A-B4357E64795A}" type="presParOf" srcId="{8F39315E-0739-4E36-AE53-E7B3A6CAC626}" destId="{E06048C5-F77E-40F8-A766-CD58A80E6FF8}" srcOrd="3" destOrd="0" presId="urn:microsoft.com/office/officeart/2005/8/layout/orgChart1"/>
    <dgm:cxn modelId="{71B47287-B8C5-1047-B1E8-6F7BA79599DF}" type="presParOf" srcId="{E06048C5-F77E-40F8-A766-CD58A80E6FF8}" destId="{FB5B2DC0-8DA7-43BF-9EFB-79B2183658DC}" srcOrd="0" destOrd="0" presId="urn:microsoft.com/office/officeart/2005/8/layout/orgChart1"/>
    <dgm:cxn modelId="{23105CB4-E8A9-3741-820B-21CE3F2FD124}" type="presParOf" srcId="{FB5B2DC0-8DA7-43BF-9EFB-79B2183658DC}" destId="{B81A6D3F-AA7A-49DC-9FD1-D65D0FA4FE72}" srcOrd="0" destOrd="0" presId="urn:microsoft.com/office/officeart/2005/8/layout/orgChart1"/>
    <dgm:cxn modelId="{805AA917-02F7-1642-9A65-099FB0EA99E3}" type="presParOf" srcId="{FB5B2DC0-8DA7-43BF-9EFB-79B2183658DC}" destId="{24D529F2-2663-4C0C-9553-194A220F39A1}" srcOrd="1" destOrd="0" presId="urn:microsoft.com/office/officeart/2005/8/layout/orgChart1"/>
    <dgm:cxn modelId="{E982F6E4-0776-054F-B8F7-DF0B079FF2C8}" type="presParOf" srcId="{E06048C5-F77E-40F8-A766-CD58A80E6FF8}" destId="{4154D75F-B45F-4553-B2EE-AE17207CD426}" srcOrd="1" destOrd="0" presId="urn:microsoft.com/office/officeart/2005/8/layout/orgChart1"/>
    <dgm:cxn modelId="{0263D7C8-DEE6-3549-B283-03AB49C9509B}" type="presParOf" srcId="{E06048C5-F77E-40F8-A766-CD58A80E6FF8}" destId="{A61A5993-1E8B-40B0-BA62-31B1AB9FE6BB}" srcOrd="2" destOrd="0" presId="urn:microsoft.com/office/officeart/2005/8/layout/orgChart1"/>
    <dgm:cxn modelId="{CE3CA1EA-80A4-AC4F-88A7-F57F4F906CB6}" type="presParOf" srcId="{CA5707F2-03DD-40D8-B61B-77BB693F178F}" destId="{41C6A463-A11A-42AA-933D-F3239576F4BB}" srcOrd="2" destOrd="0" presId="urn:microsoft.com/office/officeart/2005/8/layout/orgChart1"/>
    <dgm:cxn modelId="{95AFD437-1D38-D545-9852-2AD7836D9A9B}" type="presParOf" srcId="{2507970C-981A-4923-B148-43E210A77077}" destId="{FB72A37A-57B6-4D01-B450-7EE12D89701E}" srcOrd="4" destOrd="0" presId="urn:microsoft.com/office/officeart/2005/8/layout/orgChart1"/>
    <dgm:cxn modelId="{093EB6C6-014E-D048-9949-BFF4A6D4193B}" type="presParOf" srcId="{2507970C-981A-4923-B148-43E210A77077}" destId="{FEAF78E3-2B23-4645-95B3-0197B361540A}" srcOrd="5" destOrd="0" presId="urn:microsoft.com/office/officeart/2005/8/layout/orgChart1"/>
    <dgm:cxn modelId="{3EF65D8B-A39E-1744-A148-873C91EE78A7}" type="presParOf" srcId="{FEAF78E3-2B23-4645-95B3-0197B361540A}" destId="{A35EA8E1-5E33-4604-801D-680FCD1E1F2E}" srcOrd="0" destOrd="0" presId="urn:microsoft.com/office/officeart/2005/8/layout/orgChart1"/>
    <dgm:cxn modelId="{AF26DC5A-D602-3240-A34B-5E3AC3F93F5E}" type="presParOf" srcId="{A35EA8E1-5E33-4604-801D-680FCD1E1F2E}" destId="{DBC170F9-31A0-4222-8C84-14A06EA3AB83}" srcOrd="0" destOrd="0" presId="urn:microsoft.com/office/officeart/2005/8/layout/orgChart1"/>
    <dgm:cxn modelId="{0E3A1D2F-B2E5-764D-964B-8F4DAE2A63A2}" type="presParOf" srcId="{A35EA8E1-5E33-4604-801D-680FCD1E1F2E}" destId="{1042DC76-77D2-4549-AF10-44710F3407EC}" srcOrd="1" destOrd="0" presId="urn:microsoft.com/office/officeart/2005/8/layout/orgChart1"/>
    <dgm:cxn modelId="{A6DF6329-EB93-4F42-A42E-93E3F8AA5015}" type="presParOf" srcId="{FEAF78E3-2B23-4645-95B3-0197B361540A}" destId="{CFC132CD-86CB-407F-B5A9-FB137CC12164}" srcOrd="1" destOrd="0" presId="urn:microsoft.com/office/officeart/2005/8/layout/orgChart1"/>
    <dgm:cxn modelId="{F9BD88CA-6357-6E40-9817-051B25033B46}" type="presParOf" srcId="{CFC132CD-86CB-407F-B5A9-FB137CC12164}" destId="{E9345CC6-0499-4DEA-92CD-A7E5B5B450AB}" srcOrd="0" destOrd="0" presId="urn:microsoft.com/office/officeart/2005/8/layout/orgChart1"/>
    <dgm:cxn modelId="{9E0DEDAD-4B93-F14D-867E-C886E412E1AD}" type="presParOf" srcId="{CFC132CD-86CB-407F-B5A9-FB137CC12164}" destId="{52FE4CE4-931E-46AB-9528-73F5CC6F2B13}" srcOrd="1" destOrd="0" presId="urn:microsoft.com/office/officeart/2005/8/layout/orgChart1"/>
    <dgm:cxn modelId="{A1DA10A1-7ECE-6D4F-9818-2E4407E6C9BD}" type="presParOf" srcId="{52FE4CE4-931E-46AB-9528-73F5CC6F2B13}" destId="{D7BDCF17-7025-4942-AB89-B53031DA2674}" srcOrd="0" destOrd="0" presId="urn:microsoft.com/office/officeart/2005/8/layout/orgChart1"/>
    <dgm:cxn modelId="{DBEDED30-F9B3-5646-A8EB-8C534EDCCA55}" type="presParOf" srcId="{D7BDCF17-7025-4942-AB89-B53031DA2674}" destId="{06B22DC2-FAB4-4F8E-BE88-6AFD6E115968}" srcOrd="0" destOrd="0" presId="urn:microsoft.com/office/officeart/2005/8/layout/orgChart1"/>
    <dgm:cxn modelId="{45A6060A-A51A-5942-874F-CF728704FF78}" type="presParOf" srcId="{D7BDCF17-7025-4942-AB89-B53031DA2674}" destId="{CBF07FA0-0E23-4877-9BDE-AEE28798D28E}" srcOrd="1" destOrd="0" presId="urn:microsoft.com/office/officeart/2005/8/layout/orgChart1"/>
    <dgm:cxn modelId="{0405BB09-DF8F-4C43-8709-D765FA069D5E}" type="presParOf" srcId="{52FE4CE4-931E-46AB-9528-73F5CC6F2B13}" destId="{700234E9-ACB5-4E3B-BBA7-6E7877327F84}" srcOrd="1" destOrd="0" presId="urn:microsoft.com/office/officeart/2005/8/layout/orgChart1"/>
    <dgm:cxn modelId="{B1DD5CAE-2E99-204E-A302-6CE93D03DB38}" type="presParOf" srcId="{52FE4CE4-931E-46AB-9528-73F5CC6F2B13}" destId="{40994EDC-EEEA-4D72-AB4C-7BAE24992C04}" srcOrd="2" destOrd="0" presId="urn:microsoft.com/office/officeart/2005/8/layout/orgChart1"/>
    <dgm:cxn modelId="{11840588-13FF-3645-8881-F457364893A9}" type="presParOf" srcId="{CFC132CD-86CB-407F-B5A9-FB137CC12164}" destId="{F9B2775B-6ED9-4FEF-9881-C95060C2E357}" srcOrd="2" destOrd="0" presId="urn:microsoft.com/office/officeart/2005/8/layout/orgChart1"/>
    <dgm:cxn modelId="{468B2B59-8AF6-1944-B6B1-BC91D1F2AFC3}" type="presParOf" srcId="{CFC132CD-86CB-407F-B5A9-FB137CC12164}" destId="{2EC46DA9-A4C4-4F13-82A8-C3017D385E13}" srcOrd="3" destOrd="0" presId="urn:microsoft.com/office/officeart/2005/8/layout/orgChart1"/>
    <dgm:cxn modelId="{E12C2593-B169-FD47-9818-2962B0BBF705}" type="presParOf" srcId="{2EC46DA9-A4C4-4F13-82A8-C3017D385E13}" destId="{FDC69CC3-25A0-4177-B5BC-CD05A47E80F7}" srcOrd="0" destOrd="0" presId="urn:microsoft.com/office/officeart/2005/8/layout/orgChart1"/>
    <dgm:cxn modelId="{E092A470-E61E-D741-8110-DB83865ADACD}" type="presParOf" srcId="{FDC69CC3-25A0-4177-B5BC-CD05A47E80F7}" destId="{EF04BC39-099C-43BA-B671-4ECD29E76751}" srcOrd="0" destOrd="0" presId="urn:microsoft.com/office/officeart/2005/8/layout/orgChart1"/>
    <dgm:cxn modelId="{B561EF26-7BAA-5643-9713-6243BC048E02}" type="presParOf" srcId="{FDC69CC3-25A0-4177-B5BC-CD05A47E80F7}" destId="{256F3D2F-7339-4E25-A63B-1055DEB5AEED}" srcOrd="1" destOrd="0" presId="urn:microsoft.com/office/officeart/2005/8/layout/orgChart1"/>
    <dgm:cxn modelId="{551B8124-D2C7-2E4D-8DEA-80DC6E7D831F}" type="presParOf" srcId="{2EC46DA9-A4C4-4F13-82A8-C3017D385E13}" destId="{0C90547C-3139-45F7-9C69-C27DABB8AC33}" srcOrd="1" destOrd="0" presId="urn:microsoft.com/office/officeart/2005/8/layout/orgChart1"/>
    <dgm:cxn modelId="{41102B8E-2161-5E4E-851E-87E4360C63D1}" type="presParOf" srcId="{2EC46DA9-A4C4-4F13-82A8-C3017D385E13}" destId="{2C2F6152-9FCB-46D1-9A2C-E75184F2FB57}" srcOrd="2" destOrd="0" presId="urn:microsoft.com/office/officeart/2005/8/layout/orgChart1"/>
    <dgm:cxn modelId="{42320E6D-6B93-A648-A39A-8D537D1328C1}" type="presParOf" srcId="{CFC132CD-86CB-407F-B5A9-FB137CC12164}" destId="{E9CEAB0C-A5B0-4A66-9CB3-A6AE017B7DB1}" srcOrd="4" destOrd="0" presId="urn:microsoft.com/office/officeart/2005/8/layout/orgChart1"/>
    <dgm:cxn modelId="{B42FF272-B055-3E49-AB38-5AA76A2FE3AB}" type="presParOf" srcId="{CFC132CD-86CB-407F-B5A9-FB137CC12164}" destId="{40EDBD67-F84F-425F-971D-674EA51A26BF}" srcOrd="5" destOrd="0" presId="urn:microsoft.com/office/officeart/2005/8/layout/orgChart1"/>
    <dgm:cxn modelId="{43A1520E-27B9-2548-B2C0-D72A1825F961}" type="presParOf" srcId="{40EDBD67-F84F-425F-971D-674EA51A26BF}" destId="{0381C72C-2FB0-48CE-906D-37AF9BD08E60}" srcOrd="0" destOrd="0" presId="urn:microsoft.com/office/officeart/2005/8/layout/orgChart1"/>
    <dgm:cxn modelId="{246981EC-4DF7-A94A-9B4E-E08EA12E3CF1}" type="presParOf" srcId="{0381C72C-2FB0-48CE-906D-37AF9BD08E60}" destId="{45C5EA2A-72AF-4748-BD5B-4CC324521152}" srcOrd="0" destOrd="0" presId="urn:microsoft.com/office/officeart/2005/8/layout/orgChart1"/>
    <dgm:cxn modelId="{89803AE4-63DA-3448-B4A6-BCA81946291C}" type="presParOf" srcId="{0381C72C-2FB0-48CE-906D-37AF9BD08E60}" destId="{382F0D24-FA70-42DF-91FF-115ABEFC907E}" srcOrd="1" destOrd="0" presId="urn:microsoft.com/office/officeart/2005/8/layout/orgChart1"/>
    <dgm:cxn modelId="{E2C7450D-B6DA-1744-9898-A4953F1E17DF}" type="presParOf" srcId="{40EDBD67-F84F-425F-971D-674EA51A26BF}" destId="{B8D463F1-4358-4319-9FFD-1251BF60C7FC}" srcOrd="1" destOrd="0" presId="urn:microsoft.com/office/officeart/2005/8/layout/orgChart1"/>
    <dgm:cxn modelId="{A1053C1A-8073-FC44-A38B-DFAE1E5622DB}" type="presParOf" srcId="{B8D463F1-4358-4319-9FFD-1251BF60C7FC}" destId="{7EC74659-5B40-4DBB-B993-722D2F464B88}" srcOrd="0" destOrd="0" presId="urn:microsoft.com/office/officeart/2005/8/layout/orgChart1"/>
    <dgm:cxn modelId="{AD584CF3-78D4-9048-A31A-5B1264567417}" type="presParOf" srcId="{B8D463F1-4358-4319-9FFD-1251BF60C7FC}" destId="{09BB4DC1-F198-44C2-B171-01DE9CC05C46}" srcOrd="1" destOrd="0" presId="urn:microsoft.com/office/officeart/2005/8/layout/orgChart1"/>
    <dgm:cxn modelId="{C00F4C0D-8890-8140-8C96-91B3BBBC031B}" type="presParOf" srcId="{09BB4DC1-F198-44C2-B171-01DE9CC05C46}" destId="{C7B9369D-40FE-4DA8-9410-BFDB587078B3}" srcOrd="0" destOrd="0" presId="urn:microsoft.com/office/officeart/2005/8/layout/orgChart1"/>
    <dgm:cxn modelId="{79C8751B-E8B6-434B-BC2A-2CFA985D43AA}" type="presParOf" srcId="{C7B9369D-40FE-4DA8-9410-BFDB587078B3}" destId="{EDF42E81-C2CC-402D-8C1D-5B66C6E1E23F}" srcOrd="0" destOrd="0" presId="urn:microsoft.com/office/officeart/2005/8/layout/orgChart1"/>
    <dgm:cxn modelId="{1E687B1F-801D-834F-9A1A-0E561E69F04E}" type="presParOf" srcId="{C7B9369D-40FE-4DA8-9410-BFDB587078B3}" destId="{84CCD701-A1EB-4571-8F2C-74D11461466B}" srcOrd="1" destOrd="0" presId="urn:microsoft.com/office/officeart/2005/8/layout/orgChart1"/>
    <dgm:cxn modelId="{76DD64F7-140E-1B4F-9D99-9151454C4C63}" type="presParOf" srcId="{09BB4DC1-F198-44C2-B171-01DE9CC05C46}" destId="{41C65AA7-C5B9-4CA5-94A9-62020FAA6275}" srcOrd="1" destOrd="0" presId="urn:microsoft.com/office/officeart/2005/8/layout/orgChart1"/>
    <dgm:cxn modelId="{CAC48A5F-8194-D448-ACFC-8D3D942F2CE5}" type="presParOf" srcId="{09BB4DC1-F198-44C2-B171-01DE9CC05C46}" destId="{687FB48A-D372-497D-A01D-54FA2C78E9E6}" srcOrd="2" destOrd="0" presId="urn:microsoft.com/office/officeart/2005/8/layout/orgChart1"/>
    <dgm:cxn modelId="{12AF2A41-F214-0A47-950F-7A4272AF3BEF}" type="presParOf" srcId="{B8D463F1-4358-4319-9FFD-1251BF60C7FC}" destId="{98A586C9-79DE-4A42-A7E0-2B591E01F741}" srcOrd="2" destOrd="0" presId="urn:microsoft.com/office/officeart/2005/8/layout/orgChart1"/>
    <dgm:cxn modelId="{D66F87E0-899B-E84F-A649-B2E3383A5CB8}" type="presParOf" srcId="{B8D463F1-4358-4319-9FFD-1251BF60C7FC}" destId="{8AD38980-3492-4312-908A-5AAEBC15C73E}" srcOrd="3" destOrd="0" presId="urn:microsoft.com/office/officeart/2005/8/layout/orgChart1"/>
    <dgm:cxn modelId="{F1061750-546A-0F47-9283-9C14535BE752}" type="presParOf" srcId="{8AD38980-3492-4312-908A-5AAEBC15C73E}" destId="{027FE05B-877E-4016-8385-78059D30024E}" srcOrd="0" destOrd="0" presId="urn:microsoft.com/office/officeart/2005/8/layout/orgChart1"/>
    <dgm:cxn modelId="{FB41E627-CE87-ED42-A157-E27EFFD55005}" type="presParOf" srcId="{027FE05B-877E-4016-8385-78059D30024E}" destId="{C31FD6F3-F9B3-4C65-9BEC-FA07A692E464}" srcOrd="0" destOrd="0" presId="urn:microsoft.com/office/officeart/2005/8/layout/orgChart1"/>
    <dgm:cxn modelId="{C4DE900B-86D0-8843-9248-CED03D44AC30}" type="presParOf" srcId="{027FE05B-877E-4016-8385-78059D30024E}" destId="{BBA4F6DD-E0FE-44AF-A06B-CDD5F91431E1}" srcOrd="1" destOrd="0" presId="urn:microsoft.com/office/officeart/2005/8/layout/orgChart1"/>
    <dgm:cxn modelId="{800271D1-86AF-BC4F-9284-BB4B16A12A7C}" type="presParOf" srcId="{8AD38980-3492-4312-908A-5AAEBC15C73E}" destId="{57C1F483-053D-42B6-8A6F-9B16580BBEF4}" srcOrd="1" destOrd="0" presId="urn:microsoft.com/office/officeart/2005/8/layout/orgChart1"/>
    <dgm:cxn modelId="{F3A69B77-9013-7B48-AA20-0D144592E69E}" type="presParOf" srcId="{8AD38980-3492-4312-908A-5AAEBC15C73E}" destId="{4543B592-9CCD-481D-8A37-89E629240566}" srcOrd="2" destOrd="0" presId="urn:microsoft.com/office/officeart/2005/8/layout/orgChart1"/>
    <dgm:cxn modelId="{08D3A1B0-3DF7-944F-982A-A5BCE569A79C}" type="presParOf" srcId="{40EDBD67-F84F-425F-971D-674EA51A26BF}" destId="{EF681790-A645-4D6A-A729-787241E26C61}" srcOrd="2" destOrd="0" presId="urn:microsoft.com/office/officeart/2005/8/layout/orgChart1"/>
    <dgm:cxn modelId="{DB5DB2D9-5EFA-7F4B-96EC-ADB263E7BD98}" type="presParOf" srcId="{FEAF78E3-2B23-4645-95B3-0197B361540A}" destId="{9A892BBB-6BC3-450C-832C-CD2B9FFB4257}" srcOrd="2" destOrd="0" presId="urn:microsoft.com/office/officeart/2005/8/layout/orgChart1"/>
    <dgm:cxn modelId="{1DCE162E-D66D-BB45-9422-54ADD808FC45}" type="presParOf" srcId="{2507970C-981A-4923-B148-43E210A77077}" destId="{750661AA-2EED-41E0-953C-733B170165B2}" srcOrd="6" destOrd="0" presId="urn:microsoft.com/office/officeart/2005/8/layout/orgChart1"/>
    <dgm:cxn modelId="{2360ED8B-B4FA-7B47-BE8E-B57634BDDC38}" type="presParOf" srcId="{2507970C-981A-4923-B148-43E210A77077}" destId="{79BA79D7-1F74-485E-B9B2-7AD112C69B74}" srcOrd="7" destOrd="0" presId="urn:microsoft.com/office/officeart/2005/8/layout/orgChart1"/>
    <dgm:cxn modelId="{D6F0DDA5-B134-974D-A9C5-9EA3E8879746}" type="presParOf" srcId="{79BA79D7-1F74-485E-B9B2-7AD112C69B74}" destId="{7D93B46C-8FF5-46F9-B307-CABAAB6ACB6C}" srcOrd="0" destOrd="0" presId="urn:microsoft.com/office/officeart/2005/8/layout/orgChart1"/>
    <dgm:cxn modelId="{3AA02194-9C11-8349-9B41-ED83DA1C8BE8}" type="presParOf" srcId="{7D93B46C-8FF5-46F9-B307-CABAAB6ACB6C}" destId="{1B694E83-73EC-4A63-8448-8F9405223C7F}" srcOrd="0" destOrd="0" presId="urn:microsoft.com/office/officeart/2005/8/layout/orgChart1"/>
    <dgm:cxn modelId="{D90ECBF7-FDDE-BC44-86BF-56DB3C0FE919}" type="presParOf" srcId="{7D93B46C-8FF5-46F9-B307-CABAAB6ACB6C}" destId="{4A973783-5A44-46D7-A6CE-4DA7DC1178D8}" srcOrd="1" destOrd="0" presId="urn:microsoft.com/office/officeart/2005/8/layout/orgChart1"/>
    <dgm:cxn modelId="{8224350C-51DB-D64E-BD56-BAC54FEB1A4C}" type="presParOf" srcId="{79BA79D7-1F74-485E-B9B2-7AD112C69B74}" destId="{B4A920F7-1CAD-4E2E-9B06-CEF50BF71764}" srcOrd="1" destOrd="0" presId="urn:microsoft.com/office/officeart/2005/8/layout/orgChart1"/>
    <dgm:cxn modelId="{F7C6B12F-7F72-8444-A041-7B42647A2641}" type="presParOf" srcId="{B4A920F7-1CAD-4E2E-9B06-CEF50BF71764}" destId="{F71B5891-F237-44F5-88D8-81A8AF1928EA}" srcOrd="0" destOrd="0" presId="urn:microsoft.com/office/officeart/2005/8/layout/orgChart1"/>
    <dgm:cxn modelId="{6080AC50-2592-4142-964B-EA0539BD6431}" type="presParOf" srcId="{B4A920F7-1CAD-4E2E-9B06-CEF50BF71764}" destId="{6B903A5C-46D8-4855-B6B9-DED636984EAD}" srcOrd="1" destOrd="0" presId="urn:microsoft.com/office/officeart/2005/8/layout/orgChart1"/>
    <dgm:cxn modelId="{A29BF752-2567-334B-AA7B-E525818DAFBD}" type="presParOf" srcId="{6B903A5C-46D8-4855-B6B9-DED636984EAD}" destId="{F903356F-08E7-415B-809C-EC7F22B0E51F}" srcOrd="0" destOrd="0" presId="urn:microsoft.com/office/officeart/2005/8/layout/orgChart1"/>
    <dgm:cxn modelId="{2CDEC40A-817D-254A-87F5-1D640621374B}" type="presParOf" srcId="{F903356F-08E7-415B-809C-EC7F22B0E51F}" destId="{950ADCD0-4D17-471E-82B0-1C5EC72327BB}" srcOrd="0" destOrd="0" presId="urn:microsoft.com/office/officeart/2005/8/layout/orgChart1"/>
    <dgm:cxn modelId="{8AD8EE5F-7373-0A40-924C-212360525189}" type="presParOf" srcId="{F903356F-08E7-415B-809C-EC7F22B0E51F}" destId="{6118DD28-D943-441C-A5DC-AA8A21B3DB1F}" srcOrd="1" destOrd="0" presId="urn:microsoft.com/office/officeart/2005/8/layout/orgChart1"/>
    <dgm:cxn modelId="{B436B353-6DFE-8D46-AF96-1819E9720966}" type="presParOf" srcId="{6B903A5C-46D8-4855-B6B9-DED636984EAD}" destId="{90A0C4D0-BFCF-4747-9EED-684BFD36C11D}" srcOrd="1" destOrd="0" presId="urn:microsoft.com/office/officeart/2005/8/layout/orgChart1"/>
    <dgm:cxn modelId="{37620A93-BD3F-214C-812F-46FAEC323047}" type="presParOf" srcId="{6B903A5C-46D8-4855-B6B9-DED636984EAD}" destId="{854C2AAB-C4DC-410A-9297-98AEDEF9CDFC}" srcOrd="2" destOrd="0" presId="urn:microsoft.com/office/officeart/2005/8/layout/orgChart1"/>
    <dgm:cxn modelId="{D0E1FBD9-DE53-EF40-917A-41D39B6AB971}" type="presParOf" srcId="{B4A920F7-1CAD-4E2E-9B06-CEF50BF71764}" destId="{CD215019-D6D7-41F7-B4D4-010FF39075D7}" srcOrd="2" destOrd="0" presId="urn:microsoft.com/office/officeart/2005/8/layout/orgChart1"/>
    <dgm:cxn modelId="{C6F9B418-B169-EB43-AF17-7401B1A8E2A8}" type="presParOf" srcId="{B4A920F7-1CAD-4E2E-9B06-CEF50BF71764}" destId="{86AEE4D6-D6B2-4BBD-A41B-BF1A5B508916}" srcOrd="3" destOrd="0" presId="urn:microsoft.com/office/officeart/2005/8/layout/orgChart1"/>
    <dgm:cxn modelId="{ED81E989-DF29-C04E-A747-8ED402B02E6C}" type="presParOf" srcId="{86AEE4D6-D6B2-4BBD-A41B-BF1A5B508916}" destId="{E041B489-79FC-4292-9EBE-A814D7D0351D}" srcOrd="0" destOrd="0" presId="urn:microsoft.com/office/officeart/2005/8/layout/orgChart1"/>
    <dgm:cxn modelId="{289A3CD0-AAA5-4F40-9D4C-857A36A09343}" type="presParOf" srcId="{E041B489-79FC-4292-9EBE-A814D7D0351D}" destId="{2BF2D233-A530-4BE0-8261-FF4BDD467160}" srcOrd="0" destOrd="0" presId="urn:microsoft.com/office/officeart/2005/8/layout/orgChart1"/>
    <dgm:cxn modelId="{DC8103E8-2619-3342-8F75-54BF792B085A}" type="presParOf" srcId="{E041B489-79FC-4292-9EBE-A814D7D0351D}" destId="{5B6FE9E2-390A-4CF8-A266-368D96043309}" srcOrd="1" destOrd="0" presId="urn:microsoft.com/office/officeart/2005/8/layout/orgChart1"/>
    <dgm:cxn modelId="{371338AC-A546-AC46-8426-4B3137ACD987}" type="presParOf" srcId="{86AEE4D6-D6B2-4BBD-A41B-BF1A5B508916}" destId="{7F4D8E0B-1B68-4D9F-825A-E13F68068946}" srcOrd="1" destOrd="0" presId="urn:microsoft.com/office/officeart/2005/8/layout/orgChart1"/>
    <dgm:cxn modelId="{7AC3D458-FDED-E146-8010-DA19E7121971}" type="presParOf" srcId="{86AEE4D6-D6B2-4BBD-A41B-BF1A5B508916}" destId="{59BA7F49-DA2D-4DEA-B6CD-DEC8918FAB57}" srcOrd="2" destOrd="0" presId="urn:microsoft.com/office/officeart/2005/8/layout/orgChart1"/>
    <dgm:cxn modelId="{35FFA8A3-5389-1F48-A7E5-6480E9775210}" type="presParOf" srcId="{79BA79D7-1F74-485E-B9B2-7AD112C69B74}" destId="{CB5D79D5-728C-4C8C-A194-93CE29F64C6F}" srcOrd="2" destOrd="0" presId="urn:microsoft.com/office/officeart/2005/8/layout/orgChart1"/>
    <dgm:cxn modelId="{836122BB-B95F-2240-8DA4-93D18503AC9F}" type="presParOf" srcId="{382016E2-CD90-453B-A8E2-81AE5A1F548F}" destId="{7343E75D-78A9-49A0-B360-074F2942BDA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8ADB12-7499-4843-8F72-95217F8F9994}" type="doc">
      <dgm:prSet loTypeId="urn:microsoft.com/office/officeart/2005/8/layout/vList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3DC3F83-419A-40DD-A6C5-2136B92F9340}">
      <dgm:prSet/>
      <dgm:spPr/>
      <dgm:t>
        <a:bodyPr/>
        <a:lstStyle/>
        <a:p>
          <a:pPr rtl="0"/>
          <a:r>
            <a:rPr lang="en-US" dirty="0"/>
            <a:t>Conjunto de </a:t>
          </a:r>
          <a:r>
            <a:rPr lang="en-US" dirty="0" err="1"/>
            <a:t>atividades</a:t>
          </a:r>
          <a:r>
            <a:rPr lang="en-US" dirty="0"/>
            <a:t> inter-relacionadas </a:t>
          </a:r>
          <a:br>
            <a:rPr lang="en-US" dirty="0"/>
          </a:br>
          <a:r>
            <a:rPr lang="en-US" dirty="0"/>
            <a:t>(</a:t>
          </a:r>
          <a:r>
            <a:rPr lang="en-US" dirty="0" err="1"/>
            <a:t>através</a:t>
          </a:r>
          <a:r>
            <a:rPr lang="en-US" dirty="0"/>
            <a:t> de diferentes funções)</a:t>
          </a:r>
          <a:endParaRPr lang="de-DE" dirty="0"/>
        </a:p>
      </dgm:t>
    </dgm:pt>
    <dgm:pt modelId="{8975C445-16DC-4085-837C-732930A811BC}" type="parTrans" cxnId="{D281F24F-A917-488A-8538-EF357C2C7897}">
      <dgm:prSet/>
      <dgm:spPr/>
      <dgm:t>
        <a:bodyPr/>
        <a:lstStyle/>
        <a:p>
          <a:endParaRPr lang="de-DE"/>
        </a:p>
      </dgm:t>
    </dgm:pt>
    <dgm:pt modelId="{D235F65B-2563-44A1-9613-E7340458C5F4}" type="sibTrans" cxnId="{D281F24F-A917-488A-8538-EF357C2C7897}">
      <dgm:prSet/>
      <dgm:spPr/>
      <dgm:t>
        <a:bodyPr/>
        <a:lstStyle/>
        <a:p>
          <a:endParaRPr lang="de-DE"/>
        </a:p>
      </dgm:t>
    </dgm:pt>
    <dgm:pt modelId="{1D74C6BF-8510-D845-B5F6-F2C9D3C5BBCF}">
      <dgm:prSet/>
      <dgm:spPr/>
      <dgm:t>
        <a:bodyPr/>
        <a:lstStyle/>
        <a:p>
          <a:pPr rtl="0"/>
          <a:r>
            <a:rPr lang="en-US" dirty="0"/>
            <a:t>Papéis e responsabilidades</a:t>
          </a:r>
          <a:endParaRPr lang="de-DE" dirty="0"/>
        </a:p>
      </dgm:t>
    </dgm:pt>
    <dgm:pt modelId="{B23562F2-2B32-6D42-9AF7-B3CE358DB9B4}" type="parTrans" cxnId="{2D93693F-BC81-3A41-B244-314E164E14C3}">
      <dgm:prSet/>
      <dgm:spPr/>
      <dgm:t>
        <a:bodyPr/>
        <a:lstStyle/>
        <a:p>
          <a:endParaRPr lang="de-DE"/>
        </a:p>
      </dgm:t>
    </dgm:pt>
    <dgm:pt modelId="{842DF7A6-413B-8D43-8294-6938C51103AD}" type="sibTrans" cxnId="{2D93693F-BC81-3A41-B244-314E164E14C3}">
      <dgm:prSet/>
      <dgm:spPr/>
      <dgm:t>
        <a:bodyPr/>
        <a:lstStyle/>
        <a:p>
          <a:endParaRPr lang="de-DE"/>
        </a:p>
      </dgm:t>
    </dgm:pt>
    <dgm:pt modelId="{1B2A452D-DAFA-DC4E-90B6-382157E0598D}">
      <dgm:prSet/>
      <dgm:spPr/>
      <dgm:t>
        <a:bodyPr/>
        <a:lstStyle/>
        <a:p>
          <a:pPr rtl="0"/>
          <a:r>
            <a:rPr lang="en-US" noProof="0" dirty="0"/>
            <a:t>Meta(s), </a:t>
          </a:r>
          <a:r>
            <a:rPr lang="en-US" noProof="0" dirty="0" err="1"/>
            <a:t>objetivos</a:t>
          </a:r>
          <a:endParaRPr lang="en-US" noProof="0" dirty="0"/>
        </a:p>
      </dgm:t>
    </dgm:pt>
    <dgm:pt modelId="{45AD4CB0-DDC0-354B-9364-539F5A3F2F0C}" type="parTrans" cxnId="{8C2D90A5-D80A-E64A-822E-037C4C86D3F4}">
      <dgm:prSet/>
      <dgm:spPr/>
      <dgm:t>
        <a:bodyPr/>
        <a:lstStyle/>
        <a:p>
          <a:endParaRPr lang="de-DE"/>
        </a:p>
      </dgm:t>
    </dgm:pt>
    <dgm:pt modelId="{B8382C43-DB94-CF40-A5EC-023E29D764EF}" type="sibTrans" cxnId="{8C2D90A5-D80A-E64A-822E-037C4C86D3F4}">
      <dgm:prSet/>
      <dgm:spPr/>
      <dgm:t>
        <a:bodyPr/>
        <a:lstStyle/>
        <a:p>
          <a:endParaRPr lang="de-DE"/>
        </a:p>
      </dgm:t>
    </dgm:pt>
    <dgm:pt modelId="{58A5412F-305D-4B0C-A885-DE72395C5474}">
      <dgm:prSet/>
      <dgm:spPr/>
      <dgm:t>
        <a:bodyPr/>
        <a:lstStyle/>
        <a:p>
          <a:pPr rtl="0"/>
          <a:r>
            <a:rPr lang="en-GB" noProof="0" dirty="0"/>
            <a:t>Entradas, </a:t>
          </a:r>
          <a:r>
            <a:rPr lang="en-GB" noProof="0" dirty="0" err="1"/>
            <a:t>acionadores</a:t>
          </a:r>
          <a:r>
            <a:rPr lang="en-GB" noProof="0" dirty="0"/>
            <a:t> e </a:t>
          </a:r>
          <a:r>
            <a:rPr lang="en-GB" noProof="0" dirty="0" err="1"/>
            <a:t>saídas</a:t>
          </a:r>
          <a:r>
            <a:rPr lang="en-GB" noProof="0" dirty="0"/>
            <a:t> claramente definidos</a:t>
          </a:r>
        </a:p>
      </dgm:t>
    </dgm:pt>
    <dgm:pt modelId="{B706FCB2-FE42-407C-ACB5-3710D27C9193}" type="parTrans" cxnId="{E74C7F30-9D16-4508-9655-AEAB97DB788A}">
      <dgm:prSet/>
      <dgm:spPr/>
      <dgm:t>
        <a:bodyPr/>
        <a:lstStyle/>
        <a:p>
          <a:endParaRPr lang="de-DE"/>
        </a:p>
      </dgm:t>
    </dgm:pt>
    <dgm:pt modelId="{66D0DFBC-FE4E-472D-96BE-FABD0133B378}" type="sibTrans" cxnId="{E74C7F30-9D16-4508-9655-AEAB97DB788A}">
      <dgm:prSet/>
      <dgm:spPr/>
      <dgm:t>
        <a:bodyPr/>
        <a:lstStyle/>
        <a:p>
          <a:endParaRPr lang="de-DE"/>
        </a:p>
      </dgm:t>
    </dgm:pt>
    <dgm:pt modelId="{F4FE0489-4CA1-664E-9B62-3A6EA6B8F372}" type="pres">
      <dgm:prSet presAssocID="{3B8ADB12-7499-4843-8F72-95217F8F9994}" presName="linearFlow" presStyleCnt="0">
        <dgm:presLayoutVars>
          <dgm:dir/>
          <dgm:resizeHandles val="exact"/>
        </dgm:presLayoutVars>
      </dgm:prSet>
      <dgm:spPr/>
    </dgm:pt>
    <dgm:pt modelId="{5D25F7BB-D51D-B546-A6CB-B006AA68507C}" type="pres">
      <dgm:prSet presAssocID="{1B2A452D-DAFA-DC4E-90B6-382157E0598D}" presName="composite" presStyleCnt="0"/>
      <dgm:spPr/>
    </dgm:pt>
    <dgm:pt modelId="{4ADAC44A-2D84-854F-AB5C-E0C82C7C485F}" type="pres">
      <dgm:prSet presAssocID="{1B2A452D-DAFA-DC4E-90B6-382157E0598D}" presName="imgShp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C054023-EB7E-2E4B-AC04-4A48599B64E9}" type="pres">
      <dgm:prSet presAssocID="{1B2A452D-DAFA-DC4E-90B6-382157E0598D}" presName="txShp" presStyleLbl="node1" presStyleIdx="0" presStyleCnt="4">
        <dgm:presLayoutVars>
          <dgm:bulletEnabled val="1"/>
        </dgm:presLayoutVars>
      </dgm:prSet>
      <dgm:spPr/>
    </dgm:pt>
    <dgm:pt modelId="{9D6CB681-8E1C-914A-9871-4528CAB73EF1}" type="pres">
      <dgm:prSet presAssocID="{B8382C43-DB94-CF40-A5EC-023E29D764EF}" presName="spacing" presStyleCnt="0"/>
      <dgm:spPr/>
    </dgm:pt>
    <dgm:pt modelId="{C5F4D831-8264-47B6-96C1-C97A53E7E29F}" type="pres">
      <dgm:prSet presAssocID="{58A5412F-305D-4B0C-A885-DE72395C5474}" presName="composite" presStyleCnt="0"/>
      <dgm:spPr/>
    </dgm:pt>
    <dgm:pt modelId="{8B86C738-6D70-42CF-80F8-A30D7FB9C4A1}" type="pres">
      <dgm:prSet presAssocID="{58A5412F-305D-4B0C-A885-DE72395C5474}" presName="imgShp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B204348F-3FF6-4C1D-A81C-E6D477DECB8C}" type="pres">
      <dgm:prSet presAssocID="{58A5412F-305D-4B0C-A885-DE72395C5474}" presName="txShp" presStyleLbl="node1" presStyleIdx="1" presStyleCnt="4">
        <dgm:presLayoutVars>
          <dgm:bulletEnabled val="1"/>
        </dgm:presLayoutVars>
      </dgm:prSet>
      <dgm:spPr/>
    </dgm:pt>
    <dgm:pt modelId="{0ACA4D20-1FA1-4FCF-8D78-53ADD20A43FB}" type="pres">
      <dgm:prSet presAssocID="{66D0DFBC-FE4E-472D-96BE-FABD0133B378}" presName="spacing" presStyleCnt="0"/>
      <dgm:spPr/>
    </dgm:pt>
    <dgm:pt modelId="{6ACD897F-787D-704E-96A5-DF2389A20ABE}" type="pres">
      <dgm:prSet presAssocID="{D3DC3F83-419A-40DD-A6C5-2136B92F9340}" presName="composite" presStyleCnt="0"/>
      <dgm:spPr/>
    </dgm:pt>
    <dgm:pt modelId="{46750945-8F2D-6A44-9A0C-9F86EE0B3AD0}" type="pres">
      <dgm:prSet presAssocID="{D3DC3F83-419A-40DD-A6C5-2136B92F9340}" presName="imgShp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</dgm:pt>
    <dgm:pt modelId="{D0F2E694-1A3C-AC47-8E42-563EB3D554B3}" type="pres">
      <dgm:prSet presAssocID="{D3DC3F83-419A-40DD-A6C5-2136B92F9340}" presName="txShp" presStyleLbl="node1" presStyleIdx="2" presStyleCnt="4">
        <dgm:presLayoutVars>
          <dgm:bulletEnabled val="1"/>
        </dgm:presLayoutVars>
      </dgm:prSet>
      <dgm:spPr/>
    </dgm:pt>
    <dgm:pt modelId="{8F239360-6875-BC4A-B10E-0B65CE3B1780}" type="pres">
      <dgm:prSet presAssocID="{D235F65B-2563-44A1-9613-E7340458C5F4}" presName="spacing" presStyleCnt="0"/>
      <dgm:spPr/>
    </dgm:pt>
    <dgm:pt modelId="{2F8088E0-A11E-5343-B232-A0775E53FEE2}" type="pres">
      <dgm:prSet presAssocID="{1D74C6BF-8510-D845-B5F6-F2C9D3C5BBCF}" presName="composite" presStyleCnt="0"/>
      <dgm:spPr/>
    </dgm:pt>
    <dgm:pt modelId="{2F8FD46D-E5AB-C046-BD3E-5ED23168AB17}" type="pres">
      <dgm:prSet presAssocID="{1D74C6BF-8510-D845-B5F6-F2C9D3C5BBCF}" presName="imgShp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2D05E6BD-3FBD-784A-8969-2F8225AEC228}" type="pres">
      <dgm:prSet presAssocID="{1D74C6BF-8510-D845-B5F6-F2C9D3C5BBCF}" presName="txShp" presStyleLbl="node1" presStyleIdx="3" presStyleCnt="4">
        <dgm:presLayoutVars>
          <dgm:bulletEnabled val="1"/>
        </dgm:presLayoutVars>
      </dgm:prSet>
      <dgm:spPr/>
    </dgm:pt>
  </dgm:ptLst>
  <dgm:cxnLst>
    <dgm:cxn modelId="{E310062A-ABC8-46B4-A852-521ADA75E967}" type="presOf" srcId="{1B2A452D-DAFA-DC4E-90B6-382157E0598D}" destId="{4C054023-EB7E-2E4B-AC04-4A48599B64E9}" srcOrd="0" destOrd="0" presId="urn:microsoft.com/office/officeart/2005/8/layout/vList3"/>
    <dgm:cxn modelId="{E74C7F30-9D16-4508-9655-AEAB97DB788A}" srcId="{3B8ADB12-7499-4843-8F72-95217F8F9994}" destId="{58A5412F-305D-4B0C-A885-DE72395C5474}" srcOrd="1" destOrd="0" parTransId="{B706FCB2-FE42-407C-ACB5-3710D27C9193}" sibTransId="{66D0DFBC-FE4E-472D-96BE-FABD0133B378}"/>
    <dgm:cxn modelId="{2D93693F-BC81-3A41-B244-314E164E14C3}" srcId="{3B8ADB12-7499-4843-8F72-95217F8F9994}" destId="{1D74C6BF-8510-D845-B5F6-F2C9D3C5BBCF}" srcOrd="3" destOrd="0" parTransId="{B23562F2-2B32-6D42-9AF7-B3CE358DB9B4}" sibTransId="{842DF7A6-413B-8D43-8294-6938C51103AD}"/>
    <dgm:cxn modelId="{1AE45C5E-AEE0-42A3-8AAC-5B589F5C7E11}" type="presOf" srcId="{3B8ADB12-7499-4843-8F72-95217F8F9994}" destId="{F4FE0489-4CA1-664E-9B62-3A6EA6B8F372}" srcOrd="0" destOrd="0" presId="urn:microsoft.com/office/officeart/2005/8/layout/vList3"/>
    <dgm:cxn modelId="{950F8F68-11E3-40D7-95A1-6A10960372FD}" type="presOf" srcId="{D3DC3F83-419A-40DD-A6C5-2136B92F9340}" destId="{D0F2E694-1A3C-AC47-8E42-563EB3D554B3}" srcOrd="0" destOrd="0" presId="urn:microsoft.com/office/officeart/2005/8/layout/vList3"/>
    <dgm:cxn modelId="{1D9F1B4C-769E-4514-A02D-372E8B715C71}" type="presOf" srcId="{58A5412F-305D-4B0C-A885-DE72395C5474}" destId="{B204348F-3FF6-4C1D-A81C-E6D477DECB8C}" srcOrd="0" destOrd="0" presId="urn:microsoft.com/office/officeart/2005/8/layout/vList3"/>
    <dgm:cxn modelId="{D433EC6E-8CBB-4390-A8A8-F649A61E7B70}" type="presOf" srcId="{1D74C6BF-8510-D845-B5F6-F2C9D3C5BBCF}" destId="{2D05E6BD-3FBD-784A-8969-2F8225AEC228}" srcOrd="0" destOrd="0" presId="urn:microsoft.com/office/officeart/2005/8/layout/vList3"/>
    <dgm:cxn modelId="{D281F24F-A917-488A-8538-EF357C2C7897}" srcId="{3B8ADB12-7499-4843-8F72-95217F8F9994}" destId="{D3DC3F83-419A-40DD-A6C5-2136B92F9340}" srcOrd="2" destOrd="0" parTransId="{8975C445-16DC-4085-837C-732930A811BC}" sibTransId="{D235F65B-2563-44A1-9613-E7340458C5F4}"/>
    <dgm:cxn modelId="{8C2D90A5-D80A-E64A-822E-037C4C86D3F4}" srcId="{3B8ADB12-7499-4843-8F72-95217F8F9994}" destId="{1B2A452D-DAFA-DC4E-90B6-382157E0598D}" srcOrd="0" destOrd="0" parTransId="{45AD4CB0-DDC0-354B-9364-539F5A3F2F0C}" sibTransId="{B8382C43-DB94-CF40-A5EC-023E29D764EF}"/>
    <dgm:cxn modelId="{281B599C-F43D-4CA5-B0DD-3E11BDE9B888}" type="presParOf" srcId="{F4FE0489-4CA1-664E-9B62-3A6EA6B8F372}" destId="{5D25F7BB-D51D-B546-A6CB-B006AA68507C}" srcOrd="0" destOrd="0" presId="urn:microsoft.com/office/officeart/2005/8/layout/vList3"/>
    <dgm:cxn modelId="{BF117D20-6E80-47CD-83F9-7A0AFFBA885B}" type="presParOf" srcId="{5D25F7BB-D51D-B546-A6CB-B006AA68507C}" destId="{4ADAC44A-2D84-854F-AB5C-E0C82C7C485F}" srcOrd="0" destOrd="0" presId="urn:microsoft.com/office/officeart/2005/8/layout/vList3"/>
    <dgm:cxn modelId="{F4A44C6B-2171-4923-A9A4-4B47271B4361}" type="presParOf" srcId="{5D25F7BB-D51D-B546-A6CB-B006AA68507C}" destId="{4C054023-EB7E-2E4B-AC04-4A48599B64E9}" srcOrd="1" destOrd="0" presId="urn:microsoft.com/office/officeart/2005/8/layout/vList3"/>
    <dgm:cxn modelId="{BC997628-9BC6-4390-B924-D739DE48D100}" type="presParOf" srcId="{F4FE0489-4CA1-664E-9B62-3A6EA6B8F372}" destId="{9D6CB681-8E1C-914A-9871-4528CAB73EF1}" srcOrd="1" destOrd="0" presId="urn:microsoft.com/office/officeart/2005/8/layout/vList3"/>
    <dgm:cxn modelId="{95B87ADB-038F-49C1-9E29-19FEE2723455}" type="presParOf" srcId="{F4FE0489-4CA1-664E-9B62-3A6EA6B8F372}" destId="{C5F4D831-8264-47B6-96C1-C97A53E7E29F}" srcOrd="2" destOrd="0" presId="urn:microsoft.com/office/officeart/2005/8/layout/vList3"/>
    <dgm:cxn modelId="{52FAFDF9-FC7A-48DF-BC3A-087E5BF1FE5C}" type="presParOf" srcId="{C5F4D831-8264-47B6-96C1-C97A53E7E29F}" destId="{8B86C738-6D70-42CF-80F8-A30D7FB9C4A1}" srcOrd="0" destOrd="0" presId="urn:microsoft.com/office/officeart/2005/8/layout/vList3"/>
    <dgm:cxn modelId="{6E8B1CF4-2B92-47C8-BBE5-5EC6456A3600}" type="presParOf" srcId="{C5F4D831-8264-47B6-96C1-C97A53E7E29F}" destId="{B204348F-3FF6-4C1D-A81C-E6D477DECB8C}" srcOrd="1" destOrd="0" presId="urn:microsoft.com/office/officeart/2005/8/layout/vList3"/>
    <dgm:cxn modelId="{461F37DD-ED5B-4EFE-9BA6-642E55E8DDFD}" type="presParOf" srcId="{F4FE0489-4CA1-664E-9B62-3A6EA6B8F372}" destId="{0ACA4D20-1FA1-4FCF-8D78-53ADD20A43FB}" srcOrd="3" destOrd="0" presId="urn:microsoft.com/office/officeart/2005/8/layout/vList3"/>
    <dgm:cxn modelId="{2376E559-A0E8-4D0E-A705-E6E29262FE24}" type="presParOf" srcId="{F4FE0489-4CA1-664E-9B62-3A6EA6B8F372}" destId="{6ACD897F-787D-704E-96A5-DF2389A20ABE}" srcOrd="4" destOrd="0" presId="urn:microsoft.com/office/officeart/2005/8/layout/vList3"/>
    <dgm:cxn modelId="{6EEC58FE-6E55-42C7-A16F-21B5E8BE5306}" type="presParOf" srcId="{6ACD897F-787D-704E-96A5-DF2389A20ABE}" destId="{46750945-8F2D-6A44-9A0C-9F86EE0B3AD0}" srcOrd="0" destOrd="0" presId="urn:microsoft.com/office/officeart/2005/8/layout/vList3"/>
    <dgm:cxn modelId="{FCE93A8B-D0D0-4D2B-80B5-29E0F96B9D3F}" type="presParOf" srcId="{6ACD897F-787D-704E-96A5-DF2389A20ABE}" destId="{D0F2E694-1A3C-AC47-8E42-563EB3D554B3}" srcOrd="1" destOrd="0" presId="urn:microsoft.com/office/officeart/2005/8/layout/vList3"/>
    <dgm:cxn modelId="{8A5B5D3C-E71D-4930-8C0F-6E1E8EB9B80A}" type="presParOf" srcId="{F4FE0489-4CA1-664E-9B62-3A6EA6B8F372}" destId="{8F239360-6875-BC4A-B10E-0B65CE3B1780}" srcOrd="5" destOrd="0" presId="urn:microsoft.com/office/officeart/2005/8/layout/vList3"/>
    <dgm:cxn modelId="{E57D2150-55BE-435A-9E55-3B567217406A}" type="presParOf" srcId="{F4FE0489-4CA1-664E-9B62-3A6EA6B8F372}" destId="{2F8088E0-A11E-5343-B232-A0775E53FEE2}" srcOrd="6" destOrd="0" presId="urn:microsoft.com/office/officeart/2005/8/layout/vList3"/>
    <dgm:cxn modelId="{318227F9-F9A0-43FD-81C3-74E163D8B29D}" type="presParOf" srcId="{2F8088E0-A11E-5343-B232-A0775E53FEE2}" destId="{2F8FD46D-E5AB-C046-BD3E-5ED23168AB17}" srcOrd="0" destOrd="0" presId="urn:microsoft.com/office/officeart/2005/8/layout/vList3"/>
    <dgm:cxn modelId="{E629A764-416F-4022-9D69-E00F40BA404A}" type="presParOf" srcId="{2F8088E0-A11E-5343-B232-A0775E53FEE2}" destId="{2D05E6BD-3FBD-784A-8969-2F8225AEC22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DB7694-DD60-4FE8-AA1B-C478B9061E3D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45BCCC7-FD03-4AD5-B0FB-B5D04CD7D92F}">
      <dgm:prSet/>
      <dgm:spPr/>
      <dgm:t>
        <a:bodyPr/>
        <a:lstStyle/>
        <a:p>
          <a:r>
            <a:rPr lang="en-US" dirty="0" err="1"/>
            <a:t>Princípios</a:t>
          </a:r>
          <a:r>
            <a:rPr lang="en-US" dirty="0"/>
            <a:t> </a:t>
          </a:r>
          <a:r>
            <a:rPr lang="en-US" dirty="0" err="1"/>
            <a:t>chave</a:t>
          </a:r>
          <a:r>
            <a:rPr lang="en-US" dirty="0"/>
            <a:t> da </a:t>
          </a:r>
          <a:r>
            <a:rPr lang="en-US" dirty="0" err="1"/>
            <a:t>abordagem</a:t>
          </a:r>
          <a:r>
            <a:rPr lang="en-US" dirty="0"/>
            <a:t> FitSM </a:t>
          </a:r>
          <a:r>
            <a:rPr lang="en-US" dirty="0" err="1"/>
            <a:t>ao</a:t>
          </a:r>
          <a:r>
            <a:rPr lang="en-US" dirty="0"/>
            <a:t> </a:t>
          </a:r>
          <a:r>
            <a:rPr lang="en-US" dirty="0" err="1"/>
            <a:t>gerenciamento</a:t>
          </a:r>
          <a:r>
            <a:rPr lang="en-US" dirty="0"/>
            <a:t> de </a:t>
          </a:r>
          <a:r>
            <a:rPr lang="en-US" dirty="0" err="1"/>
            <a:t>serviços</a:t>
          </a:r>
          <a:r>
            <a:rPr lang="en-US" dirty="0"/>
            <a:t> de TI: </a:t>
          </a:r>
          <a:endParaRPr lang="de-DE" dirty="0"/>
        </a:p>
      </dgm:t>
    </dgm:pt>
    <dgm:pt modelId="{F7BF0F8D-4225-42EC-94E9-A60714FA71C1}" type="parTrans" cxnId="{30CABAC7-34A7-4132-84A3-0C684A89C877}">
      <dgm:prSet/>
      <dgm:spPr/>
      <dgm:t>
        <a:bodyPr/>
        <a:lstStyle/>
        <a:p>
          <a:endParaRPr lang="en-GB"/>
        </a:p>
      </dgm:t>
    </dgm:pt>
    <dgm:pt modelId="{57EAFC40-CE67-42FE-8EC8-E20F917E7412}" type="sibTrans" cxnId="{30CABAC7-34A7-4132-84A3-0C684A89C877}">
      <dgm:prSet/>
      <dgm:spPr/>
      <dgm:t>
        <a:bodyPr/>
        <a:lstStyle/>
        <a:p>
          <a:endParaRPr lang="en-GB"/>
        </a:p>
      </dgm:t>
    </dgm:pt>
    <dgm:pt modelId="{183D133C-BC14-4BFA-B6F5-CB19E7C45EA9}">
      <dgm:prSet/>
      <dgm:spPr/>
      <dgm:t>
        <a:bodyPr/>
        <a:lstStyle/>
        <a:p>
          <a:r>
            <a:rPr lang="en-US" dirty="0"/>
            <a:t>Praticidade</a:t>
          </a:r>
          <a:endParaRPr lang="de-DE" dirty="0"/>
        </a:p>
      </dgm:t>
    </dgm:pt>
    <dgm:pt modelId="{98014791-00B4-41C3-91AE-76B75D897358}" type="parTrans" cxnId="{60719A60-9994-4EE0-9C6D-144C9240221F}">
      <dgm:prSet/>
      <dgm:spPr/>
      <dgm:t>
        <a:bodyPr/>
        <a:lstStyle/>
        <a:p>
          <a:endParaRPr lang="en-GB"/>
        </a:p>
      </dgm:t>
    </dgm:pt>
    <dgm:pt modelId="{4A362E61-9A08-4DFD-B097-65DE0BD094D0}" type="sibTrans" cxnId="{60719A60-9994-4EE0-9C6D-144C9240221F}">
      <dgm:prSet/>
      <dgm:spPr/>
      <dgm:t>
        <a:bodyPr/>
        <a:lstStyle/>
        <a:p>
          <a:endParaRPr lang="en-GB"/>
        </a:p>
      </dgm:t>
    </dgm:pt>
    <dgm:pt modelId="{09C4C685-4330-45C6-8333-1F126C326BF9}">
      <dgm:prSet/>
      <dgm:spPr/>
      <dgm:t>
        <a:bodyPr/>
        <a:lstStyle/>
        <a:p>
          <a:r>
            <a:rPr lang="en-US" dirty="0"/>
            <a:t>Bases para o </a:t>
          </a:r>
          <a:r>
            <a:rPr lang="en-US" dirty="0" err="1"/>
            <a:t>gerenciamento</a:t>
          </a:r>
          <a:r>
            <a:rPr lang="en-US" dirty="0"/>
            <a:t> </a:t>
          </a:r>
          <a:r>
            <a:rPr lang="en-US" dirty="0" err="1"/>
            <a:t>sistemático</a:t>
          </a:r>
          <a:r>
            <a:rPr lang="en-US" dirty="0"/>
            <a:t> de </a:t>
          </a:r>
          <a:r>
            <a:rPr lang="en-US" dirty="0" err="1"/>
            <a:t>serviços</a:t>
          </a:r>
          <a:r>
            <a:rPr lang="en-US" dirty="0"/>
            <a:t> de TI:</a:t>
          </a:r>
          <a:endParaRPr lang="de-DE" dirty="0"/>
        </a:p>
      </dgm:t>
    </dgm:pt>
    <dgm:pt modelId="{E50D55FC-6515-4FEF-8AAF-D6546E116289}" type="parTrans" cxnId="{0894968F-F4B4-411C-9B18-3BD1DF6CA6DA}">
      <dgm:prSet/>
      <dgm:spPr/>
      <dgm:t>
        <a:bodyPr/>
        <a:lstStyle/>
        <a:p>
          <a:endParaRPr lang="en-GB"/>
        </a:p>
      </dgm:t>
    </dgm:pt>
    <dgm:pt modelId="{2F84E33F-C80D-4C99-BA70-F8AA4FA7288F}" type="sibTrans" cxnId="{0894968F-F4B4-411C-9B18-3BD1DF6CA6DA}">
      <dgm:prSet/>
      <dgm:spPr/>
      <dgm:t>
        <a:bodyPr/>
        <a:lstStyle/>
        <a:p>
          <a:endParaRPr lang="en-GB"/>
        </a:p>
      </dgm:t>
    </dgm:pt>
    <dgm:pt modelId="{C797AB6E-BE94-4E86-8CEB-0B606D810F34}">
      <dgm:prSet/>
      <dgm:spPr/>
      <dgm:t>
        <a:bodyPr/>
        <a:lstStyle/>
        <a:p>
          <a:r>
            <a:rPr lang="pt-BR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Orientação para o serviço e para o cliente</a:t>
          </a:r>
          <a:endParaRPr lang="de-DE" dirty="0"/>
        </a:p>
      </dgm:t>
    </dgm:pt>
    <dgm:pt modelId="{8D574817-096C-445B-8857-4D31438110FF}" type="parTrans" cxnId="{E7B4735E-0526-43B2-B38F-2C239C7F2535}">
      <dgm:prSet/>
      <dgm:spPr/>
      <dgm:t>
        <a:bodyPr/>
        <a:lstStyle/>
        <a:p>
          <a:endParaRPr lang="en-GB"/>
        </a:p>
      </dgm:t>
    </dgm:pt>
    <dgm:pt modelId="{3D3D0CC2-8FC4-4636-BCDE-BD16C18A955B}" type="sibTrans" cxnId="{E7B4735E-0526-43B2-B38F-2C239C7F2535}">
      <dgm:prSet/>
      <dgm:spPr/>
      <dgm:t>
        <a:bodyPr/>
        <a:lstStyle/>
        <a:p>
          <a:endParaRPr lang="en-GB"/>
        </a:p>
      </dgm:t>
    </dgm:pt>
    <dgm:pt modelId="{989A2D2F-0C60-4F7A-A4E8-23DD62B6A43D}">
      <dgm:prSet/>
      <dgm:spPr/>
      <dgm:t>
        <a:bodyPr/>
        <a:lstStyle/>
        <a:p>
          <a:r>
            <a:rPr lang="en-US" dirty="0"/>
            <a:t>Melhoria contínua</a:t>
          </a:r>
          <a:endParaRPr lang="de-DE" dirty="0"/>
        </a:p>
      </dgm:t>
    </dgm:pt>
    <dgm:pt modelId="{5D1EE578-4160-4823-81E8-4356B8D895FD}" type="parTrans" cxnId="{AA5FE74C-6493-45FF-A7D9-C6A7D267CE8B}">
      <dgm:prSet/>
      <dgm:spPr/>
      <dgm:t>
        <a:bodyPr/>
        <a:lstStyle/>
        <a:p>
          <a:endParaRPr lang="en-GB"/>
        </a:p>
      </dgm:t>
    </dgm:pt>
    <dgm:pt modelId="{B539D807-0933-4912-A3AC-35F499937869}" type="sibTrans" cxnId="{AA5FE74C-6493-45FF-A7D9-C6A7D267CE8B}">
      <dgm:prSet/>
      <dgm:spPr/>
      <dgm:t>
        <a:bodyPr/>
        <a:lstStyle/>
        <a:p>
          <a:endParaRPr lang="en-GB"/>
        </a:p>
      </dgm:t>
    </dgm:pt>
    <dgm:pt modelId="{95E13B20-84F5-412C-B0A5-6087A447182E}">
      <dgm:prSet/>
      <dgm:spPr/>
      <dgm:t>
        <a:bodyPr/>
        <a:lstStyle/>
        <a:p>
          <a:r>
            <a:rPr lang="en-US" dirty="0"/>
            <a:t>Consistência</a:t>
          </a:r>
          <a:endParaRPr lang="de-DE" dirty="0"/>
        </a:p>
      </dgm:t>
    </dgm:pt>
    <dgm:pt modelId="{1B35FF77-F7A7-4CE8-970E-7FFD3B0BAAC0}" type="parTrans" cxnId="{49D50AAB-8FD4-4818-9695-FFC132302E8D}">
      <dgm:prSet/>
      <dgm:spPr/>
      <dgm:t>
        <a:bodyPr/>
        <a:lstStyle/>
        <a:p>
          <a:endParaRPr lang="en-GB"/>
        </a:p>
      </dgm:t>
    </dgm:pt>
    <dgm:pt modelId="{BB7BFA03-DE43-4041-B1E4-678016DEAB54}" type="sibTrans" cxnId="{49D50AAB-8FD4-4818-9695-FFC132302E8D}">
      <dgm:prSet/>
      <dgm:spPr/>
      <dgm:t>
        <a:bodyPr/>
        <a:lstStyle/>
        <a:p>
          <a:endParaRPr lang="en-GB"/>
        </a:p>
      </dgm:t>
    </dgm:pt>
    <dgm:pt modelId="{B48116EF-C023-4203-A920-0EBD5137F5B3}">
      <dgm:prSet/>
      <dgm:spPr/>
      <dgm:t>
        <a:bodyPr/>
        <a:lstStyle/>
        <a:p>
          <a:r>
            <a:rPr lang="en-US" dirty="0"/>
            <a:t>Suficiência</a:t>
          </a:r>
          <a:endParaRPr lang="de-DE" dirty="0"/>
        </a:p>
      </dgm:t>
    </dgm:pt>
    <dgm:pt modelId="{9CC48834-EA7E-4B46-8EF4-FD6D9B39DE7C}" type="parTrans" cxnId="{E11755A0-EE9D-4B0A-8FC8-6F08F7EE9FDE}">
      <dgm:prSet/>
      <dgm:spPr/>
      <dgm:t>
        <a:bodyPr/>
        <a:lstStyle/>
        <a:p>
          <a:endParaRPr lang="en-GB"/>
        </a:p>
      </dgm:t>
    </dgm:pt>
    <dgm:pt modelId="{CCB89A4A-A7EE-4116-80D8-87A5007D6D77}" type="sibTrans" cxnId="{E11755A0-EE9D-4B0A-8FC8-6F08F7EE9FDE}">
      <dgm:prSet/>
      <dgm:spPr/>
      <dgm:t>
        <a:bodyPr/>
        <a:lstStyle/>
        <a:p>
          <a:endParaRPr lang="en-GB"/>
        </a:p>
      </dgm:t>
    </dgm:pt>
    <dgm:pt modelId="{44798C4F-B661-49B7-AB69-21F59078E923}">
      <dgm:prSet/>
      <dgm:spPr/>
      <dgm:t>
        <a:bodyPr/>
        <a:lstStyle/>
        <a:p>
          <a:r>
            <a:rPr lang="en-US" dirty="0" err="1"/>
            <a:t>Extensibilidade</a:t>
          </a:r>
          <a:endParaRPr lang="de-DE" dirty="0"/>
        </a:p>
      </dgm:t>
    </dgm:pt>
    <dgm:pt modelId="{A87E658E-76C8-493D-A8A5-B89015959390}" type="parTrans" cxnId="{A241D8E0-6337-40E4-93E0-75C5196E0EDE}">
      <dgm:prSet/>
      <dgm:spPr/>
      <dgm:t>
        <a:bodyPr/>
        <a:lstStyle/>
        <a:p>
          <a:endParaRPr lang="en-GB"/>
        </a:p>
      </dgm:t>
    </dgm:pt>
    <dgm:pt modelId="{1F99D104-D166-4108-977A-5ABE165AA6D7}" type="sibTrans" cxnId="{A241D8E0-6337-40E4-93E0-75C5196E0EDE}">
      <dgm:prSet/>
      <dgm:spPr/>
      <dgm:t>
        <a:bodyPr/>
        <a:lstStyle/>
        <a:p>
          <a:endParaRPr lang="en-GB"/>
        </a:p>
      </dgm:t>
    </dgm:pt>
    <dgm:pt modelId="{7D0D704A-997D-4256-A512-9F57E62AC72E}">
      <dgm:prSet/>
      <dgm:spPr/>
      <dgm:t>
        <a:bodyPr/>
        <a:lstStyle/>
        <a:p>
          <a:r>
            <a:rPr lang="en-US" dirty="0"/>
            <a:t>Orientação para o processo</a:t>
          </a:r>
          <a:endParaRPr lang="de-DE" dirty="0"/>
        </a:p>
      </dgm:t>
    </dgm:pt>
    <dgm:pt modelId="{145359A5-306D-4A53-BABA-70F3E9D2E1E4}" type="parTrans" cxnId="{3198822A-5284-4C03-8310-2C8B66975967}">
      <dgm:prSet/>
      <dgm:spPr/>
      <dgm:t>
        <a:bodyPr/>
        <a:lstStyle/>
        <a:p>
          <a:endParaRPr lang="en-GB"/>
        </a:p>
      </dgm:t>
    </dgm:pt>
    <dgm:pt modelId="{4AD49B82-EE7B-4E11-BACC-F4923D8B1BA3}" type="sibTrans" cxnId="{3198822A-5284-4C03-8310-2C8B66975967}">
      <dgm:prSet/>
      <dgm:spPr/>
      <dgm:t>
        <a:bodyPr/>
        <a:lstStyle/>
        <a:p>
          <a:endParaRPr lang="en-GB"/>
        </a:p>
      </dgm:t>
    </dgm:pt>
    <dgm:pt modelId="{061796F6-EC01-4115-93DC-3D99C3BA1CED}" type="pres">
      <dgm:prSet presAssocID="{8CDB7694-DD60-4FE8-AA1B-C478B9061E3D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FBAA86D3-2FC0-4315-91D8-88DB03D9E501}" type="pres">
      <dgm:prSet presAssocID="{8CDB7694-DD60-4FE8-AA1B-C478B9061E3D}" presName="outerBox" presStyleCnt="0"/>
      <dgm:spPr/>
    </dgm:pt>
    <dgm:pt modelId="{B0442E1A-3BB4-4BB2-BF45-D107EEC03FB0}" type="pres">
      <dgm:prSet presAssocID="{8CDB7694-DD60-4FE8-AA1B-C478B9061E3D}" presName="outerBoxParent" presStyleLbl="node1" presStyleIdx="0" presStyleCnt="2"/>
      <dgm:spPr/>
    </dgm:pt>
    <dgm:pt modelId="{4BC41608-EB48-42AB-A56C-CA6F2F212742}" type="pres">
      <dgm:prSet presAssocID="{8CDB7694-DD60-4FE8-AA1B-C478B9061E3D}" presName="outerBoxChildren" presStyleCnt="0"/>
      <dgm:spPr/>
    </dgm:pt>
    <dgm:pt modelId="{BA19BCE8-0381-4041-ABE5-41B95D9A02B2}" type="pres">
      <dgm:prSet presAssocID="{183D133C-BC14-4BFA-B6F5-CB19E7C45EA9}" presName="oChild" presStyleLbl="fgAcc1" presStyleIdx="0" presStyleCnt="7">
        <dgm:presLayoutVars>
          <dgm:bulletEnabled val="1"/>
        </dgm:presLayoutVars>
      </dgm:prSet>
      <dgm:spPr/>
    </dgm:pt>
    <dgm:pt modelId="{23CDB436-7570-4DF8-B095-6D2B162285E6}" type="pres">
      <dgm:prSet presAssocID="{4A362E61-9A08-4DFD-B097-65DE0BD094D0}" presName="outerSibTrans" presStyleCnt="0"/>
      <dgm:spPr/>
    </dgm:pt>
    <dgm:pt modelId="{8C7585A3-F3F6-41C6-8550-913B3823A0A5}" type="pres">
      <dgm:prSet presAssocID="{95E13B20-84F5-412C-B0A5-6087A447182E}" presName="oChild" presStyleLbl="fgAcc1" presStyleIdx="1" presStyleCnt="7">
        <dgm:presLayoutVars>
          <dgm:bulletEnabled val="1"/>
        </dgm:presLayoutVars>
      </dgm:prSet>
      <dgm:spPr/>
    </dgm:pt>
    <dgm:pt modelId="{C161EF78-66E8-4D81-9024-D556643CD7BD}" type="pres">
      <dgm:prSet presAssocID="{BB7BFA03-DE43-4041-B1E4-678016DEAB54}" presName="outerSibTrans" presStyleCnt="0"/>
      <dgm:spPr/>
    </dgm:pt>
    <dgm:pt modelId="{877D4EFA-F4E1-4323-8622-F894A925C0A9}" type="pres">
      <dgm:prSet presAssocID="{B48116EF-C023-4203-A920-0EBD5137F5B3}" presName="oChild" presStyleLbl="fgAcc1" presStyleIdx="2" presStyleCnt="7">
        <dgm:presLayoutVars>
          <dgm:bulletEnabled val="1"/>
        </dgm:presLayoutVars>
      </dgm:prSet>
      <dgm:spPr/>
    </dgm:pt>
    <dgm:pt modelId="{69E38B64-D055-4716-AA79-C7229A4AF37B}" type="pres">
      <dgm:prSet presAssocID="{CCB89A4A-A7EE-4116-80D8-87A5007D6D77}" presName="outerSibTrans" presStyleCnt="0"/>
      <dgm:spPr/>
    </dgm:pt>
    <dgm:pt modelId="{5FD0A2E5-D2E1-4A69-97BB-CEEA6E0434D8}" type="pres">
      <dgm:prSet presAssocID="{44798C4F-B661-49B7-AB69-21F59078E923}" presName="oChild" presStyleLbl="fgAcc1" presStyleIdx="3" presStyleCnt="7">
        <dgm:presLayoutVars>
          <dgm:bulletEnabled val="1"/>
        </dgm:presLayoutVars>
      </dgm:prSet>
      <dgm:spPr/>
    </dgm:pt>
    <dgm:pt modelId="{4847A304-A676-43DB-94CD-344CADA756C1}" type="pres">
      <dgm:prSet presAssocID="{8CDB7694-DD60-4FE8-AA1B-C478B9061E3D}" presName="middleBox" presStyleCnt="0"/>
      <dgm:spPr/>
    </dgm:pt>
    <dgm:pt modelId="{D5AB2BB5-7AAF-4B79-BD72-D698B4997239}" type="pres">
      <dgm:prSet presAssocID="{8CDB7694-DD60-4FE8-AA1B-C478B9061E3D}" presName="middleBoxParent" presStyleLbl="node1" presStyleIdx="1" presStyleCnt="2"/>
      <dgm:spPr/>
    </dgm:pt>
    <dgm:pt modelId="{69E7CCBB-73D3-4DB8-BC19-253EDDB8D6A3}" type="pres">
      <dgm:prSet presAssocID="{8CDB7694-DD60-4FE8-AA1B-C478B9061E3D}" presName="middleBoxChildren" presStyleCnt="0"/>
      <dgm:spPr/>
    </dgm:pt>
    <dgm:pt modelId="{AA578BF2-1F9F-45E8-A886-441B2A2F2097}" type="pres">
      <dgm:prSet presAssocID="{C797AB6E-BE94-4E86-8CEB-0B606D810F34}" presName="mChild" presStyleLbl="fgAcc1" presStyleIdx="4" presStyleCnt="7">
        <dgm:presLayoutVars>
          <dgm:bulletEnabled val="1"/>
        </dgm:presLayoutVars>
      </dgm:prSet>
      <dgm:spPr/>
    </dgm:pt>
    <dgm:pt modelId="{8B9F551F-457B-4B23-BFB3-90CF03543A87}" type="pres">
      <dgm:prSet presAssocID="{3D3D0CC2-8FC4-4636-BCDE-BD16C18A955B}" presName="middleSibTrans" presStyleCnt="0"/>
      <dgm:spPr/>
    </dgm:pt>
    <dgm:pt modelId="{5143193B-478D-4994-917E-815FAFC1DE81}" type="pres">
      <dgm:prSet presAssocID="{7D0D704A-997D-4256-A512-9F57E62AC72E}" presName="mChild" presStyleLbl="fgAcc1" presStyleIdx="5" presStyleCnt="7">
        <dgm:presLayoutVars>
          <dgm:bulletEnabled val="1"/>
        </dgm:presLayoutVars>
      </dgm:prSet>
      <dgm:spPr/>
    </dgm:pt>
    <dgm:pt modelId="{31A2DB16-60C0-4358-9D03-CDBA2AC9F270}" type="pres">
      <dgm:prSet presAssocID="{4AD49B82-EE7B-4E11-BACC-F4923D8B1BA3}" presName="middleSibTrans" presStyleCnt="0"/>
      <dgm:spPr/>
    </dgm:pt>
    <dgm:pt modelId="{950835DE-35AA-443B-946F-9C4850D9F5F5}" type="pres">
      <dgm:prSet presAssocID="{989A2D2F-0C60-4F7A-A4E8-23DD62B6A43D}" presName="mChild" presStyleLbl="fgAcc1" presStyleIdx="6" presStyleCnt="7">
        <dgm:presLayoutVars>
          <dgm:bulletEnabled val="1"/>
        </dgm:presLayoutVars>
      </dgm:prSet>
      <dgm:spPr/>
    </dgm:pt>
  </dgm:ptLst>
  <dgm:cxnLst>
    <dgm:cxn modelId="{6203E814-084C-47E1-A226-9A6318B212CD}" type="presOf" srcId="{183D133C-BC14-4BFA-B6F5-CB19E7C45EA9}" destId="{BA19BCE8-0381-4041-ABE5-41B95D9A02B2}" srcOrd="0" destOrd="0" presId="urn:microsoft.com/office/officeart/2005/8/layout/target2"/>
    <dgm:cxn modelId="{50448B1C-1DB3-475E-8FC1-C7B40BBE5AD6}" type="presOf" srcId="{44798C4F-B661-49B7-AB69-21F59078E923}" destId="{5FD0A2E5-D2E1-4A69-97BB-CEEA6E0434D8}" srcOrd="0" destOrd="0" presId="urn:microsoft.com/office/officeart/2005/8/layout/target2"/>
    <dgm:cxn modelId="{3198822A-5284-4C03-8310-2C8B66975967}" srcId="{09C4C685-4330-45C6-8333-1F126C326BF9}" destId="{7D0D704A-997D-4256-A512-9F57E62AC72E}" srcOrd="1" destOrd="0" parTransId="{145359A5-306D-4A53-BABA-70F3E9D2E1E4}" sibTransId="{4AD49B82-EE7B-4E11-BACC-F4923D8B1BA3}"/>
    <dgm:cxn modelId="{5513B640-677B-4FFB-A453-A80A36F06FC4}" type="presOf" srcId="{989A2D2F-0C60-4F7A-A4E8-23DD62B6A43D}" destId="{950835DE-35AA-443B-946F-9C4850D9F5F5}" srcOrd="0" destOrd="0" presId="urn:microsoft.com/office/officeart/2005/8/layout/target2"/>
    <dgm:cxn modelId="{E7B4735E-0526-43B2-B38F-2C239C7F2535}" srcId="{09C4C685-4330-45C6-8333-1F126C326BF9}" destId="{C797AB6E-BE94-4E86-8CEB-0B606D810F34}" srcOrd="0" destOrd="0" parTransId="{8D574817-096C-445B-8857-4D31438110FF}" sibTransId="{3D3D0CC2-8FC4-4636-BCDE-BD16C18A955B}"/>
    <dgm:cxn modelId="{60719A60-9994-4EE0-9C6D-144C9240221F}" srcId="{C45BCCC7-FD03-4AD5-B0FB-B5D04CD7D92F}" destId="{183D133C-BC14-4BFA-B6F5-CB19E7C45EA9}" srcOrd="0" destOrd="0" parTransId="{98014791-00B4-41C3-91AE-76B75D897358}" sibTransId="{4A362E61-9A08-4DFD-B097-65DE0BD094D0}"/>
    <dgm:cxn modelId="{AA5FE74C-6493-45FF-A7D9-C6A7D267CE8B}" srcId="{09C4C685-4330-45C6-8333-1F126C326BF9}" destId="{989A2D2F-0C60-4F7A-A4E8-23DD62B6A43D}" srcOrd="2" destOrd="0" parTransId="{5D1EE578-4160-4823-81E8-4356B8D895FD}" sibTransId="{B539D807-0933-4912-A3AC-35F499937869}"/>
    <dgm:cxn modelId="{867B334D-CAD7-45B2-AE97-95F0F9294FC5}" type="presOf" srcId="{95E13B20-84F5-412C-B0A5-6087A447182E}" destId="{8C7585A3-F3F6-41C6-8550-913B3823A0A5}" srcOrd="0" destOrd="0" presId="urn:microsoft.com/office/officeart/2005/8/layout/target2"/>
    <dgm:cxn modelId="{57B7A56D-0634-4A61-A2A9-FBA80144D31C}" type="presOf" srcId="{C797AB6E-BE94-4E86-8CEB-0B606D810F34}" destId="{AA578BF2-1F9F-45E8-A886-441B2A2F2097}" srcOrd="0" destOrd="0" presId="urn:microsoft.com/office/officeart/2005/8/layout/target2"/>
    <dgm:cxn modelId="{30F67087-BC50-4166-BDFD-587C95FBF58F}" type="presOf" srcId="{B48116EF-C023-4203-A920-0EBD5137F5B3}" destId="{877D4EFA-F4E1-4323-8622-F894A925C0A9}" srcOrd="0" destOrd="0" presId="urn:microsoft.com/office/officeart/2005/8/layout/target2"/>
    <dgm:cxn modelId="{0894968F-F4B4-411C-9B18-3BD1DF6CA6DA}" srcId="{8CDB7694-DD60-4FE8-AA1B-C478B9061E3D}" destId="{09C4C685-4330-45C6-8333-1F126C326BF9}" srcOrd="1" destOrd="0" parTransId="{E50D55FC-6515-4FEF-8AAF-D6546E116289}" sibTransId="{2F84E33F-C80D-4C99-BA70-F8AA4FA7288F}"/>
    <dgm:cxn modelId="{E4C27A97-7228-4E0F-B746-F65A25F72CCB}" type="presOf" srcId="{8CDB7694-DD60-4FE8-AA1B-C478B9061E3D}" destId="{061796F6-EC01-4115-93DC-3D99C3BA1CED}" srcOrd="0" destOrd="0" presId="urn:microsoft.com/office/officeart/2005/8/layout/target2"/>
    <dgm:cxn modelId="{E11755A0-EE9D-4B0A-8FC8-6F08F7EE9FDE}" srcId="{C45BCCC7-FD03-4AD5-B0FB-B5D04CD7D92F}" destId="{B48116EF-C023-4203-A920-0EBD5137F5B3}" srcOrd="2" destOrd="0" parTransId="{9CC48834-EA7E-4B46-8EF4-FD6D9B39DE7C}" sibTransId="{CCB89A4A-A7EE-4116-80D8-87A5007D6D77}"/>
    <dgm:cxn modelId="{06C651A9-7B21-4DA1-B554-3B8AD2C8BFEA}" type="presOf" srcId="{09C4C685-4330-45C6-8333-1F126C326BF9}" destId="{D5AB2BB5-7AAF-4B79-BD72-D698B4997239}" srcOrd="0" destOrd="0" presId="urn:microsoft.com/office/officeart/2005/8/layout/target2"/>
    <dgm:cxn modelId="{49D50AAB-8FD4-4818-9695-FFC132302E8D}" srcId="{C45BCCC7-FD03-4AD5-B0FB-B5D04CD7D92F}" destId="{95E13B20-84F5-412C-B0A5-6087A447182E}" srcOrd="1" destOrd="0" parTransId="{1B35FF77-F7A7-4CE8-970E-7FFD3B0BAAC0}" sibTransId="{BB7BFA03-DE43-4041-B1E4-678016DEAB54}"/>
    <dgm:cxn modelId="{30CABAC7-34A7-4132-84A3-0C684A89C877}" srcId="{8CDB7694-DD60-4FE8-AA1B-C478B9061E3D}" destId="{C45BCCC7-FD03-4AD5-B0FB-B5D04CD7D92F}" srcOrd="0" destOrd="0" parTransId="{F7BF0F8D-4225-42EC-94E9-A60714FA71C1}" sibTransId="{57EAFC40-CE67-42FE-8EC8-E20F917E7412}"/>
    <dgm:cxn modelId="{A241D8E0-6337-40E4-93E0-75C5196E0EDE}" srcId="{C45BCCC7-FD03-4AD5-B0FB-B5D04CD7D92F}" destId="{44798C4F-B661-49B7-AB69-21F59078E923}" srcOrd="3" destOrd="0" parTransId="{A87E658E-76C8-493D-A8A5-B89015959390}" sibTransId="{1F99D104-D166-4108-977A-5ABE165AA6D7}"/>
    <dgm:cxn modelId="{9D9321E8-5938-4E55-8323-DC64CA04D48F}" type="presOf" srcId="{C45BCCC7-FD03-4AD5-B0FB-B5D04CD7D92F}" destId="{B0442E1A-3BB4-4BB2-BF45-D107EEC03FB0}" srcOrd="0" destOrd="0" presId="urn:microsoft.com/office/officeart/2005/8/layout/target2"/>
    <dgm:cxn modelId="{CD5CFBFE-343C-438D-9FC7-753C529DC754}" type="presOf" srcId="{7D0D704A-997D-4256-A512-9F57E62AC72E}" destId="{5143193B-478D-4994-917E-815FAFC1DE81}" srcOrd="0" destOrd="0" presId="urn:microsoft.com/office/officeart/2005/8/layout/target2"/>
    <dgm:cxn modelId="{4F2DA53F-C3ED-477F-A80B-97056D2A5AF7}" type="presParOf" srcId="{061796F6-EC01-4115-93DC-3D99C3BA1CED}" destId="{FBAA86D3-2FC0-4315-91D8-88DB03D9E501}" srcOrd="0" destOrd="0" presId="urn:microsoft.com/office/officeart/2005/8/layout/target2"/>
    <dgm:cxn modelId="{F990E313-4BDD-4D9B-94EE-6C4D6A12788D}" type="presParOf" srcId="{FBAA86D3-2FC0-4315-91D8-88DB03D9E501}" destId="{B0442E1A-3BB4-4BB2-BF45-D107EEC03FB0}" srcOrd="0" destOrd="0" presId="urn:microsoft.com/office/officeart/2005/8/layout/target2"/>
    <dgm:cxn modelId="{D217F4BF-F099-4869-9D24-46D7692B96AB}" type="presParOf" srcId="{FBAA86D3-2FC0-4315-91D8-88DB03D9E501}" destId="{4BC41608-EB48-42AB-A56C-CA6F2F212742}" srcOrd="1" destOrd="0" presId="urn:microsoft.com/office/officeart/2005/8/layout/target2"/>
    <dgm:cxn modelId="{E981C94E-7446-48DC-A721-497C9AADFB40}" type="presParOf" srcId="{4BC41608-EB48-42AB-A56C-CA6F2F212742}" destId="{BA19BCE8-0381-4041-ABE5-41B95D9A02B2}" srcOrd="0" destOrd="0" presId="urn:microsoft.com/office/officeart/2005/8/layout/target2"/>
    <dgm:cxn modelId="{EBE43BA8-1972-4296-B7FA-12596A20B4F8}" type="presParOf" srcId="{4BC41608-EB48-42AB-A56C-CA6F2F212742}" destId="{23CDB436-7570-4DF8-B095-6D2B162285E6}" srcOrd="1" destOrd="0" presId="urn:microsoft.com/office/officeart/2005/8/layout/target2"/>
    <dgm:cxn modelId="{AE96ACFA-DCFE-4235-9951-CFE2115CAE56}" type="presParOf" srcId="{4BC41608-EB48-42AB-A56C-CA6F2F212742}" destId="{8C7585A3-F3F6-41C6-8550-913B3823A0A5}" srcOrd="2" destOrd="0" presId="urn:microsoft.com/office/officeart/2005/8/layout/target2"/>
    <dgm:cxn modelId="{210E9804-FFD4-43F3-B72D-9E24DF0E38D2}" type="presParOf" srcId="{4BC41608-EB48-42AB-A56C-CA6F2F212742}" destId="{C161EF78-66E8-4D81-9024-D556643CD7BD}" srcOrd="3" destOrd="0" presId="urn:microsoft.com/office/officeart/2005/8/layout/target2"/>
    <dgm:cxn modelId="{B4C267BB-AE24-4B4A-A06E-36D7499E8F89}" type="presParOf" srcId="{4BC41608-EB48-42AB-A56C-CA6F2F212742}" destId="{877D4EFA-F4E1-4323-8622-F894A925C0A9}" srcOrd="4" destOrd="0" presId="urn:microsoft.com/office/officeart/2005/8/layout/target2"/>
    <dgm:cxn modelId="{6FA09175-85C0-42F0-845F-CF442CCAD814}" type="presParOf" srcId="{4BC41608-EB48-42AB-A56C-CA6F2F212742}" destId="{69E38B64-D055-4716-AA79-C7229A4AF37B}" srcOrd="5" destOrd="0" presId="urn:microsoft.com/office/officeart/2005/8/layout/target2"/>
    <dgm:cxn modelId="{A8476F88-011A-4793-A74D-0BD6CF83A137}" type="presParOf" srcId="{4BC41608-EB48-42AB-A56C-CA6F2F212742}" destId="{5FD0A2E5-D2E1-4A69-97BB-CEEA6E0434D8}" srcOrd="6" destOrd="0" presId="urn:microsoft.com/office/officeart/2005/8/layout/target2"/>
    <dgm:cxn modelId="{8F035FC7-F826-462C-B99D-76F7121105BF}" type="presParOf" srcId="{061796F6-EC01-4115-93DC-3D99C3BA1CED}" destId="{4847A304-A676-43DB-94CD-344CADA756C1}" srcOrd="1" destOrd="0" presId="urn:microsoft.com/office/officeart/2005/8/layout/target2"/>
    <dgm:cxn modelId="{0605958C-0BAD-48D5-BABD-D2941C2221BF}" type="presParOf" srcId="{4847A304-A676-43DB-94CD-344CADA756C1}" destId="{D5AB2BB5-7AAF-4B79-BD72-D698B4997239}" srcOrd="0" destOrd="0" presId="urn:microsoft.com/office/officeart/2005/8/layout/target2"/>
    <dgm:cxn modelId="{84A33DF8-D022-45D0-BAD1-AEF36DC65FF8}" type="presParOf" srcId="{4847A304-A676-43DB-94CD-344CADA756C1}" destId="{69E7CCBB-73D3-4DB8-BC19-253EDDB8D6A3}" srcOrd="1" destOrd="0" presId="urn:microsoft.com/office/officeart/2005/8/layout/target2"/>
    <dgm:cxn modelId="{49978F48-ABAF-48E5-AC82-B65E6855250B}" type="presParOf" srcId="{69E7CCBB-73D3-4DB8-BC19-253EDDB8D6A3}" destId="{AA578BF2-1F9F-45E8-A886-441B2A2F2097}" srcOrd="0" destOrd="0" presId="urn:microsoft.com/office/officeart/2005/8/layout/target2"/>
    <dgm:cxn modelId="{123DEE58-29D2-478B-B096-4AB7F447BCE7}" type="presParOf" srcId="{69E7CCBB-73D3-4DB8-BC19-253EDDB8D6A3}" destId="{8B9F551F-457B-4B23-BFB3-90CF03543A87}" srcOrd="1" destOrd="0" presId="urn:microsoft.com/office/officeart/2005/8/layout/target2"/>
    <dgm:cxn modelId="{379BF378-6076-4A63-B228-E90487901BE7}" type="presParOf" srcId="{69E7CCBB-73D3-4DB8-BC19-253EDDB8D6A3}" destId="{5143193B-478D-4994-917E-815FAFC1DE81}" srcOrd="2" destOrd="0" presId="urn:microsoft.com/office/officeart/2005/8/layout/target2"/>
    <dgm:cxn modelId="{91F4B3EC-A6DC-4936-9D25-A3F207C0B071}" type="presParOf" srcId="{69E7CCBB-73D3-4DB8-BC19-253EDDB8D6A3}" destId="{31A2DB16-60C0-4358-9D03-CDBA2AC9F270}" srcOrd="3" destOrd="0" presId="urn:microsoft.com/office/officeart/2005/8/layout/target2"/>
    <dgm:cxn modelId="{35140900-0DA0-4828-853F-3EA447723338}" type="presParOf" srcId="{69E7CCBB-73D3-4DB8-BC19-253EDDB8D6A3}" destId="{950835DE-35AA-443B-946F-9C4850D9F5F5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024FC4-7390-44F5-89FF-CF5F2981EE1C}" type="doc">
      <dgm:prSet loTypeId="urn:microsoft.com/office/officeart/2005/8/layout/cycle5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4A9EC97C-D584-4625-AE14-F5238274DC9C}">
      <dgm:prSet phldrT="[Text]"/>
      <dgm:spPr/>
      <dgm:t>
        <a:bodyPr/>
        <a:lstStyle/>
        <a:p>
          <a:r>
            <a:rPr lang="en-GB" dirty="0" err="1"/>
            <a:t>Planejar</a:t>
          </a:r>
          <a:endParaRPr lang="en-GB" dirty="0"/>
        </a:p>
      </dgm:t>
    </dgm:pt>
    <dgm:pt modelId="{16EF3139-AD52-4AAA-B28E-EE886272DE56}" type="parTrans" cxnId="{5A55C278-00C2-43DF-B492-5F487CBE881E}">
      <dgm:prSet/>
      <dgm:spPr/>
      <dgm:t>
        <a:bodyPr/>
        <a:lstStyle/>
        <a:p>
          <a:endParaRPr lang="en-GB"/>
        </a:p>
      </dgm:t>
    </dgm:pt>
    <dgm:pt modelId="{351AD80C-5622-498B-B2AD-FCB8585977F6}" type="sibTrans" cxnId="{5A55C278-00C2-43DF-B492-5F487CBE881E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B1FE81E0-CAFB-41A5-8C6B-3E60D363C866}">
      <dgm:prSet phldrT="[Text]"/>
      <dgm:spPr/>
      <dgm:t>
        <a:bodyPr/>
        <a:lstStyle/>
        <a:p>
          <a:r>
            <a:rPr lang="en-GB" dirty="0" err="1"/>
            <a:t>Executar</a:t>
          </a:r>
          <a:endParaRPr lang="en-GB" dirty="0"/>
        </a:p>
      </dgm:t>
    </dgm:pt>
    <dgm:pt modelId="{68B98996-2D40-4063-B046-15E8BD87CDFE}" type="parTrans" cxnId="{19D90432-1A46-481E-B54C-1A5EB588D567}">
      <dgm:prSet/>
      <dgm:spPr/>
      <dgm:t>
        <a:bodyPr/>
        <a:lstStyle/>
        <a:p>
          <a:endParaRPr lang="en-GB"/>
        </a:p>
      </dgm:t>
    </dgm:pt>
    <dgm:pt modelId="{89CD5355-3709-4FDB-8E91-B9CC66328ACD}" type="sibTrans" cxnId="{19D90432-1A46-481E-B54C-1A5EB588D567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D8640357-F84F-4F3F-888D-1B3A71F99DBE}">
      <dgm:prSet phldrT="[Text]"/>
      <dgm:spPr/>
      <dgm:t>
        <a:bodyPr/>
        <a:lstStyle/>
        <a:p>
          <a:r>
            <a:rPr lang="en-GB" dirty="0" err="1"/>
            <a:t>Verificar</a:t>
          </a:r>
          <a:endParaRPr lang="en-GB" dirty="0"/>
        </a:p>
      </dgm:t>
    </dgm:pt>
    <dgm:pt modelId="{7D20E5A9-3EB4-439A-92E8-7C5EACFF21F9}" type="parTrans" cxnId="{8C40004F-6E92-4A00-88B7-DA27DA0BF09D}">
      <dgm:prSet/>
      <dgm:spPr/>
      <dgm:t>
        <a:bodyPr/>
        <a:lstStyle/>
        <a:p>
          <a:endParaRPr lang="en-GB"/>
        </a:p>
      </dgm:t>
    </dgm:pt>
    <dgm:pt modelId="{388477E0-29C2-4994-81D2-9413BEBC9C91}" type="sibTrans" cxnId="{8C40004F-6E92-4A00-88B7-DA27DA0BF09D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38EDA553-9214-4820-85AC-498D563E528D}">
      <dgm:prSet phldrT="[Text]"/>
      <dgm:spPr/>
      <dgm:t>
        <a:bodyPr/>
        <a:lstStyle/>
        <a:p>
          <a:r>
            <a:rPr lang="en-GB" dirty="0" err="1"/>
            <a:t>Agir</a:t>
          </a:r>
          <a:endParaRPr lang="en-GB" dirty="0"/>
        </a:p>
      </dgm:t>
    </dgm:pt>
    <dgm:pt modelId="{2C4ED33E-1ABA-4A8C-B3E6-5D631E8A294D}" type="parTrans" cxnId="{70C40383-FC98-4216-A74C-A4574234E2C7}">
      <dgm:prSet/>
      <dgm:spPr/>
      <dgm:t>
        <a:bodyPr/>
        <a:lstStyle/>
        <a:p>
          <a:endParaRPr lang="en-GB"/>
        </a:p>
      </dgm:t>
    </dgm:pt>
    <dgm:pt modelId="{E1D3562F-6455-47C3-9FEE-B08A857CAA69}" type="sibTrans" cxnId="{70C40383-FC98-4216-A74C-A4574234E2C7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D034C7B1-38A7-4AD3-893B-5D727395ECA0}" type="pres">
      <dgm:prSet presAssocID="{22024FC4-7390-44F5-89FF-CF5F2981EE1C}" presName="cycle" presStyleCnt="0">
        <dgm:presLayoutVars>
          <dgm:dir/>
          <dgm:resizeHandles val="exact"/>
        </dgm:presLayoutVars>
      </dgm:prSet>
      <dgm:spPr/>
    </dgm:pt>
    <dgm:pt modelId="{97B901FD-C3EE-43BC-8B71-B60D874534DE}" type="pres">
      <dgm:prSet presAssocID="{4A9EC97C-D584-4625-AE14-F5238274DC9C}" presName="node" presStyleLbl="node1" presStyleIdx="0" presStyleCnt="4">
        <dgm:presLayoutVars>
          <dgm:bulletEnabled val="1"/>
        </dgm:presLayoutVars>
      </dgm:prSet>
      <dgm:spPr/>
    </dgm:pt>
    <dgm:pt modelId="{63FB911D-B247-482A-B628-5406E8CB8171}" type="pres">
      <dgm:prSet presAssocID="{4A9EC97C-D584-4625-AE14-F5238274DC9C}" presName="spNode" presStyleCnt="0"/>
      <dgm:spPr/>
    </dgm:pt>
    <dgm:pt modelId="{BB2F1FEC-8133-4ACA-B9EB-869BCAEC4E19}" type="pres">
      <dgm:prSet presAssocID="{351AD80C-5622-498B-B2AD-FCB8585977F6}" presName="sibTrans" presStyleLbl="sibTrans1D1" presStyleIdx="0" presStyleCnt="4"/>
      <dgm:spPr/>
    </dgm:pt>
    <dgm:pt modelId="{ACFEFB9E-12B1-421A-B786-007FA6B85853}" type="pres">
      <dgm:prSet presAssocID="{B1FE81E0-CAFB-41A5-8C6B-3E60D363C866}" presName="node" presStyleLbl="node1" presStyleIdx="1" presStyleCnt="4">
        <dgm:presLayoutVars>
          <dgm:bulletEnabled val="1"/>
        </dgm:presLayoutVars>
      </dgm:prSet>
      <dgm:spPr/>
    </dgm:pt>
    <dgm:pt modelId="{6A0BEF67-4743-4EE8-B310-9E2782FF68BB}" type="pres">
      <dgm:prSet presAssocID="{B1FE81E0-CAFB-41A5-8C6B-3E60D363C866}" presName="spNode" presStyleCnt="0"/>
      <dgm:spPr/>
    </dgm:pt>
    <dgm:pt modelId="{0D497758-498C-451C-93B3-E0C17DB28103}" type="pres">
      <dgm:prSet presAssocID="{89CD5355-3709-4FDB-8E91-B9CC66328ACD}" presName="sibTrans" presStyleLbl="sibTrans1D1" presStyleIdx="1" presStyleCnt="4"/>
      <dgm:spPr/>
    </dgm:pt>
    <dgm:pt modelId="{0F4E312F-A7AD-4FE8-9C47-BC9CDCE81992}" type="pres">
      <dgm:prSet presAssocID="{D8640357-F84F-4F3F-888D-1B3A71F99DBE}" presName="node" presStyleLbl="node1" presStyleIdx="2" presStyleCnt="4">
        <dgm:presLayoutVars>
          <dgm:bulletEnabled val="1"/>
        </dgm:presLayoutVars>
      </dgm:prSet>
      <dgm:spPr/>
    </dgm:pt>
    <dgm:pt modelId="{7B09F095-A62D-46B1-BE71-61F56C08C02B}" type="pres">
      <dgm:prSet presAssocID="{D8640357-F84F-4F3F-888D-1B3A71F99DBE}" presName="spNode" presStyleCnt="0"/>
      <dgm:spPr/>
    </dgm:pt>
    <dgm:pt modelId="{ACF70F2E-F338-49C3-9F31-6B8975DEFB2B}" type="pres">
      <dgm:prSet presAssocID="{388477E0-29C2-4994-81D2-9413BEBC9C91}" presName="sibTrans" presStyleLbl="sibTrans1D1" presStyleIdx="2" presStyleCnt="4"/>
      <dgm:spPr/>
    </dgm:pt>
    <dgm:pt modelId="{AE898B32-79C5-4E9A-B193-20AC78E2E5C4}" type="pres">
      <dgm:prSet presAssocID="{38EDA553-9214-4820-85AC-498D563E528D}" presName="node" presStyleLbl="node1" presStyleIdx="3" presStyleCnt="4">
        <dgm:presLayoutVars>
          <dgm:bulletEnabled val="1"/>
        </dgm:presLayoutVars>
      </dgm:prSet>
      <dgm:spPr/>
    </dgm:pt>
    <dgm:pt modelId="{3B29AB63-1B0E-4D19-BCC6-A6A71F20F3B1}" type="pres">
      <dgm:prSet presAssocID="{38EDA553-9214-4820-85AC-498D563E528D}" presName="spNode" presStyleCnt="0"/>
      <dgm:spPr/>
    </dgm:pt>
    <dgm:pt modelId="{B8B2FEA3-A52C-4293-95E9-692D706F70FF}" type="pres">
      <dgm:prSet presAssocID="{E1D3562F-6455-47C3-9FEE-B08A857CAA69}" presName="sibTrans" presStyleLbl="sibTrans1D1" presStyleIdx="3" presStyleCnt="4"/>
      <dgm:spPr/>
    </dgm:pt>
  </dgm:ptLst>
  <dgm:cxnLst>
    <dgm:cxn modelId="{F1769D22-F9D1-41BA-8B23-6C1A3CDAC9CA}" type="presOf" srcId="{E1D3562F-6455-47C3-9FEE-B08A857CAA69}" destId="{B8B2FEA3-A52C-4293-95E9-692D706F70FF}" srcOrd="0" destOrd="0" presId="urn:microsoft.com/office/officeart/2005/8/layout/cycle5"/>
    <dgm:cxn modelId="{7B636226-518E-40CD-9B06-FEC7D15167E7}" type="presOf" srcId="{38EDA553-9214-4820-85AC-498D563E528D}" destId="{AE898B32-79C5-4E9A-B193-20AC78E2E5C4}" srcOrd="0" destOrd="0" presId="urn:microsoft.com/office/officeart/2005/8/layout/cycle5"/>
    <dgm:cxn modelId="{8E605329-9874-4D18-A0B2-DA744114BCA1}" type="presOf" srcId="{B1FE81E0-CAFB-41A5-8C6B-3E60D363C866}" destId="{ACFEFB9E-12B1-421A-B786-007FA6B85853}" srcOrd="0" destOrd="0" presId="urn:microsoft.com/office/officeart/2005/8/layout/cycle5"/>
    <dgm:cxn modelId="{4905AC2E-0BE6-4EEC-8220-4B167D16EB9E}" type="presOf" srcId="{22024FC4-7390-44F5-89FF-CF5F2981EE1C}" destId="{D034C7B1-38A7-4AD3-893B-5D727395ECA0}" srcOrd="0" destOrd="0" presId="urn:microsoft.com/office/officeart/2005/8/layout/cycle5"/>
    <dgm:cxn modelId="{19D90432-1A46-481E-B54C-1A5EB588D567}" srcId="{22024FC4-7390-44F5-89FF-CF5F2981EE1C}" destId="{B1FE81E0-CAFB-41A5-8C6B-3E60D363C866}" srcOrd="1" destOrd="0" parTransId="{68B98996-2D40-4063-B046-15E8BD87CDFE}" sibTransId="{89CD5355-3709-4FDB-8E91-B9CC66328ACD}"/>
    <dgm:cxn modelId="{8C40004F-6E92-4A00-88B7-DA27DA0BF09D}" srcId="{22024FC4-7390-44F5-89FF-CF5F2981EE1C}" destId="{D8640357-F84F-4F3F-888D-1B3A71F99DBE}" srcOrd="2" destOrd="0" parTransId="{7D20E5A9-3EB4-439A-92E8-7C5EACFF21F9}" sibTransId="{388477E0-29C2-4994-81D2-9413BEBC9C91}"/>
    <dgm:cxn modelId="{5A55C278-00C2-43DF-B492-5F487CBE881E}" srcId="{22024FC4-7390-44F5-89FF-CF5F2981EE1C}" destId="{4A9EC97C-D584-4625-AE14-F5238274DC9C}" srcOrd="0" destOrd="0" parTransId="{16EF3139-AD52-4AAA-B28E-EE886272DE56}" sibTransId="{351AD80C-5622-498B-B2AD-FCB8585977F6}"/>
    <dgm:cxn modelId="{70C40383-FC98-4216-A74C-A4574234E2C7}" srcId="{22024FC4-7390-44F5-89FF-CF5F2981EE1C}" destId="{38EDA553-9214-4820-85AC-498D563E528D}" srcOrd="3" destOrd="0" parTransId="{2C4ED33E-1ABA-4A8C-B3E6-5D631E8A294D}" sibTransId="{E1D3562F-6455-47C3-9FEE-B08A857CAA69}"/>
    <dgm:cxn modelId="{ACAB4592-2200-4CF4-B455-6AD5B7F342A2}" type="presOf" srcId="{4A9EC97C-D584-4625-AE14-F5238274DC9C}" destId="{97B901FD-C3EE-43BC-8B71-B60D874534DE}" srcOrd="0" destOrd="0" presId="urn:microsoft.com/office/officeart/2005/8/layout/cycle5"/>
    <dgm:cxn modelId="{FE9C89A2-5777-41A5-8B91-82EBEF158102}" type="presOf" srcId="{89CD5355-3709-4FDB-8E91-B9CC66328ACD}" destId="{0D497758-498C-451C-93B3-E0C17DB28103}" srcOrd="0" destOrd="0" presId="urn:microsoft.com/office/officeart/2005/8/layout/cycle5"/>
    <dgm:cxn modelId="{67798DA5-A874-4592-8B02-D8241D159A6D}" type="presOf" srcId="{351AD80C-5622-498B-B2AD-FCB8585977F6}" destId="{BB2F1FEC-8133-4ACA-B9EB-869BCAEC4E19}" srcOrd="0" destOrd="0" presId="urn:microsoft.com/office/officeart/2005/8/layout/cycle5"/>
    <dgm:cxn modelId="{037458CD-53D6-41F7-BF4E-8596372432F3}" type="presOf" srcId="{D8640357-F84F-4F3F-888D-1B3A71F99DBE}" destId="{0F4E312F-A7AD-4FE8-9C47-BC9CDCE81992}" srcOrd="0" destOrd="0" presId="urn:microsoft.com/office/officeart/2005/8/layout/cycle5"/>
    <dgm:cxn modelId="{6DA7E8D8-7CCB-4508-8EEA-1CE4D1F28437}" type="presOf" srcId="{388477E0-29C2-4994-81D2-9413BEBC9C91}" destId="{ACF70F2E-F338-49C3-9F31-6B8975DEFB2B}" srcOrd="0" destOrd="0" presId="urn:microsoft.com/office/officeart/2005/8/layout/cycle5"/>
    <dgm:cxn modelId="{445ED4D7-2CCD-42CA-8C2C-CD07478DD210}" type="presParOf" srcId="{D034C7B1-38A7-4AD3-893B-5D727395ECA0}" destId="{97B901FD-C3EE-43BC-8B71-B60D874534DE}" srcOrd="0" destOrd="0" presId="urn:microsoft.com/office/officeart/2005/8/layout/cycle5"/>
    <dgm:cxn modelId="{9F3198D3-F32B-4491-8899-AE713A32BB57}" type="presParOf" srcId="{D034C7B1-38A7-4AD3-893B-5D727395ECA0}" destId="{63FB911D-B247-482A-B628-5406E8CB8171}" srcOrd="1" destOrd="0" presId="urn:microsoft.com/office/officeart/2005/8/layout/cycle5"/>
    <dgm:cxn modelId="{DC5873E8-BD46-47A8-8570-6A7C3519EB4A}" type="presParOf" srcId="{D034C7B1-38A7-4AD3-893B-5D727395ECA0}" destId="{BB2F1FEC-8133-4ACA-B9EB-869BCAEC4E19}" srcOrd="2" destOrd="0" presId="urn:microsoft.com/office/officeart/2005/8/layout/cycle5"/>
    <dgm:cxn modelId="{7B9000C1-4BD2-4990-BC0C-A64067BEA3DA}" type="presParOf" srcId="{D034C7B1-38A7-4AD3-893B-5D727395ECA0}" destId="{ACFEFB9E-12B1-421A-B786-007FA6B85853}" srcOrd="3" destOrd="0" presId="urn:microsoft.com/office/officeart/2005/8/layout/cycle5"/>
    <dgm:cxn modelId="{ED3832D7-8E5F-4411-82B7-B4A3CEC25F46}" type="presParOf" srcId="{D034C7B1-38A7-4AD3-893B-5D727395ECA0}" destId="{6A0BEF67-4743-4EE8-B310-9E2782FF68BB}" srcOrd="4" destOrd="0" presId="urn:microsoft.com/office/officeart/2005/8/layout/cycle5"/>
    <dgm:cxn modelId="{8E7C3882-D385-4936-8C1E-C27796463D50}" type="presParOf" srcId="{D034C7B1-38A7-4AD3-893B-5D727395ECA0}" destId="{0D497758-498C-451C-93B3-E0C17DB28103}" srcOrd="5" destOrd="0" presId="urn:microsoft.com/office/officeart/2005/8/layout/cycle5"/>
    <dgm:cxn modelId="{B34C564A-4C11-4D61-B7CD-E42789B38A6E}" type="presParOf" srcId="{D034C7B1-38A7-4AD3-893B-5D727395ECA0}" destId="{0F4E312F-A7AD-4FE8-9C47-BC9CDCE81992}" srcOrd="6" destOrd="0" presId="urn:microsoft.com/office/officeart/2005/8/layout/cycle5"/>
    <dgm:cxn modelId="{5001D77E-3DEC-4DCD-A9A1-2E4A52C2AE4B}" type="presParOf" srcId="{D034C7B1-38A7-4AD3-893B-5D727395ECA0}" destId="{7B09F095-A62D-46B1-BE71-61F56C08C02B}" srcOrd="7" destOrd="0" presId="urn:microsoft.com/office/officeart/2005/8/layout/cycle5"/>
    <dgm:cxn modelId="{8CD661D4-1D66-48E3-8DCA-B37A570199AA}" type="presParOf" srcId="{D034C7B1-38A7-4AD3-893B-5D727395ECA0}" destId="{ACF70F2E-F338-49C3-9F31-6B8975DEFB2B}" srcOrd="8" destOrd="0" presId="urn:microsoft.com/office/officeart/2005/8/layout/cycle5"/>
    <dgm:cxn modelId="{540CA865-87E9-4C59-BAB4-42A87869079B}" type="presParOf" srcId="{D034C7B1-38A7-4AD3-893B-5D727395ECA0}" destId="{AE898B32-79C5-4E9A-B193-20AC78E2E5C4}" srcOrd="9" destOrd="0" presId="urn:microsoft.com/office/officeart/2005/8/layout/cycle5"/>
    <dgm:cxn modelId="{24EBCB8F-24E9-420B-9069-163E3F392110}" type="presParOf" srcId="{D034C7B1-38A7-4AD3-893B-5D727395ECA0}" destId="{3B29AB63-1B0E-4D19-BCC6-A6A71F20F3B1}" srcOrd="10" destOrd="0" presId="urn:microsoft.com/office/officeart/2005/8/layout/cycle5"/>
    <dgm:cxn modelId="{9FF7D59D-C26E-4F82-B769-BB7ED41C2731}" type="presParOf" srcId="{D034C7B1-38A7-4AD3-893B-5D727395ECA0}" destId="{B8B2FEA3-A52C-4293-95E9-692D706F70F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2E7AC25-BF36-4FDA-8735-62EDA3642A2F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DD209607-4AFC-4EAF-8BEE-8B309FE9C4C9}">
      <dgm:prSet custT="1"/>
      <dgm:spPr/>
      <dgm:t>
        <a:bodyPr/>
        <a:lstStyle/>
        <a:p>
          <a:pPr rtl="0"/>
          <a:r>
            <a:rPr lang="en-US" sz="2000" b="1" dirty="0" err="1"/>
            <a:t>Planejar</a:t>
          </a:r>
          <a:r>
            <a:rPr lang="en-US" sz="2000" b="1" dirty="0"/>
            <a:t> e entregar</a:t>
          </a:r>
          <a:endParaRPr lang="de-DE" sz="2000" b="1" dirty="0"/>
        </a:p>
      </dgm:t>
    </dgm:pt>
    <dgm:pt modelId="{7E322A06-70F0-47CF-A759-965A5A6F8671}" type="parTrans" cxnId="{E70E9F0A-56F5-4EC8-B8D5-9B8276B9ABB6}">
      <dgm:prSet/>
      <dgm:spPr/>
      <dgm:t>
        <a:bodyPr/>
        <a:lstStyle/>
        <a:p>
          <a:endParaRPr lang="de-DE" sz="1600"/>
        </a:p>
      </dgm:t>
    </dgm:pt>
    <dgm:pt modelId="{C2A8415E-9BDA-44E8-B806-28FEA40755BD}" type="sibTrans" cxnId="{E70E9F0A-56F5-4EC8-B8D5-9B8276B9ABB6}">
      <dgm:prSet/>
      <dgm:spPr/>
      <dgm:t>
        <a:bodyPr/>
        <a:lstStyle/>
        <a:p>
          <a:endParaRPr lang="de-DE" sz="1600"/>
        </a:p>
      </dgm:t>
    </dgm:pt>
    <dgm:pt modelId="{6D26301B-8E29-407E-80C8-2F089EA6813A}">
      <dgm:prSet custT="1"/>
      <dgm:spPr/>
      <dgm:t>
        <a:bodyPr/>
        <a:lstStyle/>
        <a:p>
          <a:pPr rtl="0"/>
          <a:r>
            <a:rPr lang="en-US" sz="1600" dirty="0"/>
            <a:t>GPS</a:t>
          </a:r>
          <a:endParaRPr lang="de-DE" sz="1600" dirty="0"/>
        </a:p>
      </dgm:t>
    </dgm:pt>
    <dgm:pt modelId="{5EF7BDB6-5638-4EE6-A15D-688D02CECD39}" type="parTrans" cxnId="{5EDFC796-98DA-4017-A372-9B9320833FED}">
      <dgm:prSet/>
      <dgm:spPr/>
      <dgm:t>
        <a:bodyPr/>
        <a:lstStyle/>
        <a:p>
          <a:endParaRPr lang="de-DE" sz="1600"/>
        </a:p>
      </dgm:t>
    </dgm:pt>
    <dgm:pt modelId="{3E89784A-BFC8-4A0A-985E-36EF80ADE6F4}" type="sibTrans" cxnId="{5EDFC796-98DA-4017-A372-9B9320833FED}">
      <dgm:prSet/>
      <dgm:spPr/>
      <dgm:t>
        <a:bodyPr/>
        <a:lstStyle/>
        <a:p>
          <a:endParaRPr lang="de-DE" sz="1600"/>
        </a:p>
      </dgm:t>
    </dgm:pt>
    <dgm:pt modelId="{DFDD2321-7D85-4645-9222-2A09834E66D7}">
      <dgm:prSet custT="1"/>
      <dgm:spPr/>
      <dgm:t>
        <a:bodyPr/>
        <a:lstStyle/>
        <a:p>
          <a:pPr rtl="0"/>
          <a:r>
            <a:rPr lang="en-US" sz="1600" dirty="0"/>
            <a:t>GFORN</a:t>
          </a:r>
          <a:endParaRPr lang="de-DE" sz="1600" dirty="0"/>
        </a:p>
      </dgm:t>
    </dgm:pt>
    <dgm:pt modelId="{676CDB49-E429-46CB-A3B0-C8F15F0D7CCB}" type="parTrans" cxnId="{1E8CA953-2A51-4B0C-8CC0-DCE3AA2BC165}">
      <dgm:prSet/>
      <dgm:spPr/>
      <dgm:t>
        <a:bodyPr/>
        <a:lstStyle/>
        <a:p>
          <a:endParaRPr lang="de-DE" sz="1600"/>
        </a:p>
      </dgm:t>
    </dgm:pt>
    <dgm:pt modelId="{BCD35D52-7F5A-4280-8179-94AC33A7D218}" type="sibTrans" cxnId="{1E8CA953-2A51-4B0C-8CC0-DCE3AA2BC165}">
      <dgm:prSet/>
      <dgm:spPr/>
      <dgm:t>
        <a:bodyPr/>
        <a:lstStyle/>
        <a:p>
          <a:endParaRPr lang="de-DE" sz="1600"/>
        </a:p>
      </dgm:t>
    </dgm:pt>
    <dgm:pt modelId="{01883020-CAB4-4BF1-9C5A-BB2AB0EE1C1D}">
      <dgm:prSet custT="1"/>
      <dgm:spPr/>
      <dgm:t>
        <a:bodyPr/>
        <a:lstStyle/>
        <a:p>
          <a:pPr rtl="0"/>
          <a:r>
            <a:rPr lang="en-US" sz="2000" b="1" dirty="0"/>
            <a:t>Operar e controlar</a:t>
          </a:r>
          <a:endParaRPr lang="de-DE" sz="2000" b="1" dirty="0"/>
        </a:p>
      </dgm:t>
    </dgm:pt>
    <dgm:pt modelId="{B4F08EB0-23D8-4604-88ED-1F15D5193C99}" type="parTrans" cxnId="{C428BF02-AB4A-4A1A-847D-FD39B587C958}">
      <dgm:prSet/>
      <dgm:spPr/>
      <dgm:t>
        <a:bodyPr/>
        <a:lstStyle/>
        <a:p>
          <a:endParaRPr lang="de-DE" sz="1600"/>
        </a:p>
      </dgm:t>
    </dgm:pt>
    <dgm:pt modelId="{AD74B1A8-C400-483F-8010-FDEB8DC3CDF0}" type="sibTrans" cxnId="{C428BF02-AB4A-4A1A-847D-FD39B587C958}">
      <dgm:prSet/>
      <dgm:spPr/>
      <dgm:t>
        <a:bodyPr/>
        <a:lstStyle/>
        <a:p>
          <a:endParaRPr lang="de-DE" sz="1600"/>
        </a:p>
      </dgm:t>
    </dgm:pt>
    <dgm:pt modelId="{87E64CEC-F55A-4085-A2FE-46F90336E89E}">
      <dgm:prSet custT="1"/>
      <dgm:spPr/>
      <dgm:t>
        <a:bodyPr/>
        <a:lstStyle/>
        <a:p>
          <a:pPr rtl="0"/>
          <a:r>
            <a:rPr lang="en-US" sz="1600" dirty="0"/>
            <a:t>GCONF</a:t>
          </a:r>
          <a:endParaRPr lang="de-DE" sz="1600" dirty="0"/>
        </a:p>
      </dgm:t>
    </dgm:pt>
    <dgm:pt modelId="{597F2E26-C5F1-4BA9-9174-0D5752F7C711}" type="parTrans" cxnId="{4FEF9324-62BE-460B-869E-0C2BAE2B7165}">
      <dgm:prSet/>
      <dgm:spPr/>
      <dgm:t>
        <a:bodyPr/>
        <a:lstStyle/>
        <a:p>
          <a:endParaRPr lang="de-DE" sz="1600"/>
        </a:p>
      </dgm:t>
    </dgm:pt>
    <dgm:pt modelId="{BE9FA112-6988-4A9C-9045-EC664A8DC77F}" type="sibTrans" cxnId="{4FEF9324-62BE-460B-869E-0C2BAE2B7165}">
      <dgm:prSet/>
      <dgm:spPr/>
      <dgm:t>
        <a:bodyPr/>
        <a:lstStyle/>
        <a:p>
          <a:endParaRPr lang="de-DE" sz="1600"/>
        </a:p>
      </dgm:t>
    </dgm:pt>
    <dgm:pt modelId="{CEB53CF8-2773-4110-BD26-7B1DB36FC1E8}">
      <dgm:prSet custT="1"/>
      <dgm:spPr/>
      <dgm:t>
        <a:bodyPr/>
        <a:lstStyle/>
        <a:p>
          <a:pPr rtl="0"/>
          <a:r>
            <a:rPr lang="en-US" sz="1600" dirty="0"/>
            <a:t>GIRS</a:t>
          </a:r>
          <a:endParaRPr lang="de-DE" sz="2000" dirty="0"/>
        </a:p>
      </dgm:t>
    </dgm:pt>
    <dgm:pt modelId="{70797F90-CC5A-4A10-BD2D-8C4D5007C0A0}" type="parTrans" cxnId="{0E4A030A-30A4-4EFE-BBCE-C4B22AE08814}">
      <dgm:prSet/>
      <dgm:spPr/>
      <dgm:t>
        <a:bodyPr/>
        <a:lstStyle/>
        <a:p>
          <a:endParaRPr lang="de-DE" sz="1600"/>
        </a:p>
      </dgm:t>
    </dgm:pt>
    <dgm:pt modelId="{5E76AED0-FF3A-4D22-9AE8-A3D28C6071CF}" type="sibTrans" cxnId="{0E4A030A-30A4-4EFE-BBCE-C4B22AE08814}">
      <dgm:prSet/>
      <dgm:spPr/>
      <dgm:t>
        <a:bodyPr/>
        <a:lstStyle/>
        <a:p>
          <a:endParaRPr lang="de-DE" sz="1600"/>
        </a:p>
      </dgm:t>
    </dgm:pt>
    <dgm:pt modelId="{16646067-9FAC-4794-89E9-88CA236D02DA}">
      <dgm:prSet custT="1"/>
      <dgm:spPr/>
      <dgm:t>
        <a:bodyPr/>
        <a:lstStyle/>
        <a:p>
          <a:pPr rtl="0"/>
          <a:r>
            <a:rPr lang="en-US" sz="1600" dirty="0"/>
            <a:t>GNS</a:t>
          </a:r>
          <a:endParaRPr lang="de-DE" sz="1600" dirty="0"/>
        </a:p>
      </dgm:t>
    </dgm:pt>
    <dgm:pt modelId="{0B8BD925-3570-4809-916C-62C4380698CA}" type="parTrans" cxnId="{DAC3B686-8470-441A-A9EC-F3F8796915B2}">
      <dgm:prSet/>
      <dgm:spPr/>
      <dgm:t>
        <a:bodyPr/>
        <a:lstStyle/>
        <a:p>
          <a:endParaRPr lang="de-DE" sz="1600"/>
        </a:p>
      </dgm:t>
    </dgm:pt>
    <dgm:pt modelId="{6CA7CC67-A79A-473A-8656-68627435DF59}" type="sibTrans" cxnId="{DAC3B686-8470-441A-A9EC-F3F8796915B2}">
      <dgm:prSet/>
      <dgm:spPr/>
      <dgm:t>
        <a:bodyPr/>
        <a:lstStyle/>
        <a:p>
          <a:endParaRPr lang="de-DE" sz="1600"/>
        </a:p>
      </dgm:t>
    </dgm:pt>
    <dgm:pt modelId="{3BB3C0D7-D8B2-463F-BB88-3DC96B9492FB}">
      <dgm:prSet custT="1"/>
      <dgm:spPr/>
      <dgm:t>
        <a:bodyPr/>
        <a:lstStyle/>
        <a:p>
          <a:pPr rtl="0"/>
          <a:r>
            <a:rPr lang="en-US" sz="1600" dirty="0"/>
            <a:t>GRC</a:t>
          </a:r>
          <a:endParaRPr lang="de-DE" sz="1600" dirty="0"/>
        </a:p>
      </dgm:t>
    </dgm:pt>
    <dgm:pt modelId="{8B90874C-CCB3-4311-AC38-9D6F542241E3}" type="parTrans" cxnId="{C2CA26E7-A323-40EB-B1BD-3AE41E607761}">
      <dgm:prSet/>
      <dgm:spPr/>
      <dgm:t>
        <a:bodyPr/>
        <a:lstStyle/>
        <a:p>
          <a:endParaRPr lang="de-DE" sz="1600"/>
        </a:p>
      </dgm:t>
    </dgm:pt>
    <dgm:pt modelId="{7761E5BD-05D0-4BA3-BA40-11922F8502E9}" type="sibTrans" cxnId="{C2CA26E7-A323-40EB-B1BD-3AE41E607761}">
      <dgm:prSet/>
      <dgm:spPr/>
      <dgm:t>
        <a:bodyPr/>
        <a:lstStyle/>
        <a:p>
          <a:endParaRPr lang="de-DE" sz="1600"/>
        </a:p>
      </dgm:t>
    </dgm:pt>
    <dgm:pt modelId="{7C94F6CB-EC1A-45DD-A7FF-E86B0FE65A02}">
      <dgm:prSet custT="1"/>
      <dgm:spPr/>
      <dgm:t>
        <a:bodyPr/>
        <a:lstStyle/>
        <a:p>
          <a:pPr rtl="0"/>
          <a:r>
            <a:rPr lang="en-US" sz="1600" dirty="0"/>
            <a:t>GDCS</a:t>
          </a:r>
          <a:endParaRPr lang="de-DE" sz="1600" dirty="0"/>
        </a:p>
      </dgm:t>
    </dgm:pt>
    <dgm:pt modelId="{B8E6372F-C7F6-4E22-BB21-08771F041232}" type="parTrans" cxnId="{FDEEB3A9-27F5-40E5-90EA-668D9A50D8C3}">
      <dgm:prSet/>
      <dgm:spPr/>
      <dgm:t>
        <a:bodyPr/>
        <a:lstStyle/>
        <a:p>
          <a:endParaRPr lang="de-DE" sz="1600"/>
        </a:p>
      </dgm:t>
    </dgm:pt>
    <dgm:pt modelId="{DD4018E9-9920-46F4-B527-86F9F33A2973}" type="sibTrans" cxnId="{FDEEB3A9-27F5-40E5-90EA-668D9A50D8C3}">
      <dgm:prSet/>
      <dgm:spPr/>
      <dgm:t>
        <a:bodyPr/>
        <a:lstStyle/>
        <a:p>
          <a:endParaRPr lang="de-DE" sz="1600"/>
        </a:p>
      </dgm:t>
    </dgm:pt>
    <dgm:pt modelId="{571D6AF9-F17D-4FD9-821B-3E93A2431352}">
      <dgm:prSet custT="1"/>
      <dgm:spPr/>
      <dgm:t>
        <a:bodyPr/>
        <a:lstStyle/>
        <a:p>
          <a:pPr rtl="0"/>
          <a:r>
            <a:rPr lang="en-US" sz="1600" dirty="0"/>
            <a:t>GCAP</a:t>
          </a:r>
          <a:endParaRPr lang="de-DE" sz="1600" dirty="0"/>
        </a:p>
      </dgm:t>
    </dgm:pt>
    <dgm:pt modelId="{AE3EA240-D7F9-44CE-915B-95D2EB57CA68}" type="parTrans" cxnId="{A5E844B6-0A2E-484C-83F3-5E1ADE01444F}">
      <dgm:prSet/>
      <dgm:spPr/>
      <dgm:t>
        <a:bodyPr/>
        <a:lstStyle/>
        <a:p>
          <a:endParaRPr lang="de-DE" sz="1600"/>
        </a:p>
      </dgm:t>
    </dgm:pt>
    <dgm:pt modelId="{0CE80309-BE8F-49BB-86F1-926204C5A938}" type="sibTrans" cxnId="{A5E844B6-0A2E-484C-83F3-5E1ADE01444F}">
      <dgm:prSet/>
      <dgm:spPr/>
      <dgm:t>
        <a:bodyPr/>
        <a:lstStyle/>
        <a:p>
          <a:endParaRPr lang="de-DE" sz="1600"/>
        </a:p>
      </dgm:t>
    </dgm:pt>
    <dgm:pt modelId="{AD859D4E-E79F-4409-AD02-5A5F50F1A7A3}">
      <dgm:prSet custT="1"/>
      <dgm:spPr/>
      <dgm:t>
        <a:bodyPr/>
        <a:lstStyle/>
        <a:p>
          <a:pPr rtl="0"/>
          <a:r>
            <a:rPr lang="en-US" sz="1600" dirty="0"/>
            <a:t>GMUD</a:t>
          </a:r>
          <a:endParaRPr lang="de-DE" sz="1600" dirty="0"/>
        </a:p>
      </dgm:t>
    </dgm:pt>
    <dgm:pt modelId="{215B5186-4189-4959-BBE5-454242DB07F3}" type="parTrans" cxnId="{2A4ED6AE-F3A5-48E6-A91B-64FA5DDB7558}">
      <dgm:prSet/>
      <dgm:spPr/>
      <dgm:t>
        <a:bodyPr/>
        <a:lstStyle/>
        <a:p>
          <a:endParaRPr lang="de-DE" sz="1600"/>
        </a:p>
      </dgm:t>
    </dgm:pt>
    <dgm:pt modelId="{112190A7-81F8-4D63-AC25-BE96D49F31C5}" type="sibTrans" cxnId="{2A4ED6AE-F3A5-48E6-A91B-64FA5DDB7558}">
      <dgm:prSet/>
      <dgm:spPr/>
      <dgm:t>
        <a:bodyPr/>
        <a:lstStyle/>
        <a:p>
          <a:endParaRPr lang="de-DE" sz="1600"/>
        </a:p>
      </dgm:t>
    </dgm:pt>
    <dgm:pt modelId="{D52C761E-7502-4A29-838D-B4131BD84065}">
      <dgm:prSet custT="1"/>
      <dgm:spPr/>
      <dgm:t>
        <a:bodyPr/>
        <a:lstStyle/>
        <a:p>
          <a:pPr rtl="0"/>
          <a:r>
            <a:rPr lang="en-US" sz="1600" dirty="0"/>
            <a:t>GLI</a:t>
          </a:r>
          <a:endParaRPr lang="de-DE" sz="1600" dirty="0"/>
        </a:p>
      </dgm:t>
    </dgm:pt>
    <dgm:pt modelId="{25BFAE39-D857-4A7B-B317-6C68A9A0BBB3}" type="parTrans" cxnId="{391E4DA9-F33E-475A-8AF2-D7883ED5F5D2}">
      <dgm:prSet/>
      <dgm:spPr/>
      <dgm:t>
        <a:bodyPr/>
        <a:lstStyle/>
        <a:p>
          <a:endParaRPr lang="de-DE" sz="1600"/>
        </a:p>
      </dgm:t>
    </dgm:pt>
    <dgm:pt modelId="{904582CB-9231-4C90-B517-F30EF954985A}" type="sibTrans" cxnId="{391E4DA9-F33E-475A-8AF2-D7883ED5F5D2}">
      <dgm:prSet/>
      <dgm:spPr/>
      <dgm:t>
        <a:bodyPr/>
        <a:lstStyle/>
        <a:p>
          <a:endParaRPr lang="de-DE" sz="1600"/>
        </a:p>
      </dgm:t>
    </dgm:pt>
    <dgm:pt modelId="{ABC1CF66-B909-4CD7-A8A2-E124D816367A}">
      <dgm:prSet custT="1"/>
      <dgm:spPr/>
      <dgm:t>
        <a:bodyPr/>
        <a:lstStyle/>
        <a:p>
          <a:pPr rtl="0"/>
          <a:r>
            <a:rPr lang="en-US" sz="1600" dirty="0"/>
            <a:t>GP</a:t>
          </a:r>
          <a:endParaRPr lang="de-DE" sz="1600" dirty="0"/>
        </a:p>
      </dgm:t>
    </dgm:pt>
    <dgm:pt modelId="{E5D35188-5CB3-49F4-8227-E124CB93E146}" type="parTrans" cxnId="{224AF1B5-C7EF-4C50-87BA-30B6B1EC4615}">
      <dgm:prSet/>
      <dgm:spPr/>
      <dgm:t>
        <a:bodyPr/>
        <a:lstStyle/>
        <a:p>
          <a:endParaRPr lang="de-DE" sz="1600"/>
        </a:p>
      </dgm:t>
    </dgm:pt>
    <dgm:pt modelId="{96827280-9C37-4162-86AC-5D9DBF033168}" type="sibTrans" cxnId="{224AF1B5-C7EF-4C50-87BA-30B6B1EC4615}">
      <dgm:prSet/>
      <dgm:spPr/>
      <dgm:t>
        <a:bodyPr/>
        <a:lstStyle/>
        <a:p>
          <a:endParaRPr lang="de-DE" sz="1600"/>
        </a:p>
      </dgm:t>
    </dgm:pt>
    <dgm:pt modelId="{34B667D6-4B76-43FA-9C3E-628F301D0219}">
      <dgm:prSet custT="1" custLinFactNeighborY="412"/>
      <dgm:spPr/>
      <dgm:t>
        <a:bodyPr/>
        <a:lstStyle/>
        <a:p>
          <a:pPr rtl="0"/>
          <a:r>
            <a:rPr lang="en-US" sz="1600" dirty="0"/>
            <a:t>GRS</a:t>
          </a:r>
          <a:endParaRPr lang="de-DE" sz="1600" dirty="0"/>
        </a:p>
      </dgm:t>
    </dgm:pt>
    <dgm:pt modelId="{0DDC38DA-CB12-4EF3-A1A4-C1076B2B442F}" type="parTrans" cxnId="{F5A6E9FB-25EA-4E21-84E6-B81C07A18B4C}">
      <dgm:prSet/>
      <dgm:spPr/>
      <dgm:t>
        <a:bodyPr/>
        <a:lstStyle/>
        <a:p>
          <a:endParaRPr lang="en-GB"/>
        </a:p>
      </dgm:t>
    </dgm:pt>
    <dgm:pt modelId="{F6BB2BDE-C8DD-408A-A35F-0ECB6D5F45BC}" type="sibTrans" cxnId="{F5A6E9FB-25EA-4E21-84E6-B81C07A18B4C}">
      <dgm:prSet/>
      <dgm:spPr/>
      <dgm:t>
        <a:bodyPr/>
        <a:lstStyle/>
        <a:p>
          <a:endParaRPr lang="en-GB"/>
        </a:p>
      </dgm:t>
    </dgm:pt>
    <dgm:pt modelId="{0B6772BB-5BD9-49E1-A1CA-451BC2C8AA45}">
      <dgm:prSet custT="1"/>
      <dgm:spPr/>
      <dgm:t>
        <a:bodyPr/>
        <a:lstStyle/>
        <a:p>
          <a:pPr rtl="0"/>
          <a:r>
            <a:rPr lang="en-US" sz="1600" dirty="0"/>
            <a:t>GSI</a:t>
          </a:r>
          <a:endParaRPr lang="de-DE" sz="1600" dirty="0"/>
        </a:p>
      </dgm:t>
    </dgm:pt>
    <dgm:pt modelId="{E46155E4-DF4E-4AB0-9A94-FC6E46A7248B}" type="parTrans" cxnId="{694E45D4-582D-4A83-AD36-48AC3AFEF744}">
      <dgm:prSet/>
      <dgm:spPr/>
      <dgm:t>
        <a:bodyPr/>
        <a:lstStyle/>
        <a:p>
          <a:endParaRPr lang="en-GB"/>
        </a:p>
      </dgm:t>
    </dgm:pt>
    <dgm:pt modelId="{C7D2BBAB-A847-4DC5-A833-404BC939D441}" type="sibTrans" cxnId="{694E45D4-582D-4A83-AD36-48AC3AFEF744}">
      <dgm:prSet/>
      <dgm:spPr/>
      <dgm:t>
        <a:bodyPr/>
        <a:lstStyle/>
        <a:p>
          <a:endParaRPr lang="en-GB"/>
        </a:p>
      </dgm:t>
    </dgm:pt>
    <dgm:pt modelId="{CB75014F-BC81-4303-9584-84E3BC6903A8}">
      <dgm:prSet custT="1"/>
      <dgm:spPr/>
      <dgm:t>
        <a:bodyPr/>
        <a:lstStyle/>
        <a:p>
          <a:pPr rtl="0"/>
          <a:r>
            <a:rPr lang="de-DE" sz="1600" dirty="0"/>
            <a:t>GMCS</a:t>
          </a:r>
        </a:p>
      </dgm:t>
    </dgm:pt>
    <dgm:pt modelId="{3687BB71-EDB1-48AE-A474-48CECA5DEBBA}" type="parTrans" cxnId="{6ECFEA9D-BF62-47AF-8411-DD0BE8814922}">
      <dgm:prSet/>
      <dgm:spPr/>
      <dgm:t>
        <a:bodyPr/>
        <a:lstStyle/>
        <a:p>
          <a:endParaRPr lang="en-GB"/>
        </a:p>
      </dgm:t>
    </dgm:pt>
    <dgm:pt modelId="{33F057DF-99F5-452E-9945-BE375B2841EF}" type="sibTrans" cxnId="{6ECFEA9D-BF62-47AF-8411-DD0BE8814922}">
      <dgm:prSet/>
      <dgm:spPr/>
      <dgm:t>
        <a:bodyPr/>
        <a:lstStyle/>
        <a:p>
          <a:endParaRPr lang="en-GB"/>
        </a:p>
      </dgm:t>
    </dgm:pt>
    <dgm:pt modelId="{56DF7B97-DB58-49D0-BD52-DD634BFF0A03}" type="pres">
      <dgm:prSet presAssocID="{72E7AC25-BF36-4FDA-8735-62EDA3642A2F}" presName="Name0" presStyleCnt="0">
        <dgm:presLayoutVars>
          <dgm:dir/>
          <dgm:resizeHandles val="exact"/>
        </dgm:presLayoutVars>
      </dgm:prSet>
      <dgm:spPr/>
    </dgm:pt>
    <dgm:pt modelId="{10005145-7F92-45F8-BE12-6073EA8A81BC}" type="pres">
      <dgm:prSet presAssocID="{DD209607-4AFC-4EAF-8BEE-8B309FE9C4C9}" presName="node" presStyleLbl="node1" presStyleIdx="0" presStyleCnt="2" custLinFactNeighborY="412">
        <dgm:presLayoutVars>
          <dgm:bulletEnabled val="1"/>
        </dgm:presLayoutVars>
      </dgm:prSet>
      <dgm:spPr/>
    </dgm:pt>
    <dgm:pt modelId="{3B87ED1D-AE97-4B90-A49D-9E20442B8E8E}" type="pres">
      <dgm:prSet presAssocID="{C2A8415E-9BDA-44E8-B806-28FEA40755BD}" presName="sibTrans" presStyleCnt="0"/>
      <dgm:spPr/>
    </dgm:pt>
    <dgm:pt modelId="{A20D3425-95CD-4F94-B2DA-928A232C5A86}" type="pres">
      <dgm:prSet presAssocID="{01883020-CAB4-4BF1-9C5A-BB2AB0EE1C1D}" presName="node" presStyleLbl="node1" presStyleIdx="1" presStyleCnt="2" custLinFactNeighborY="-412">
        <dgm:presLayoutVars>
          <dgm:bulletEnabled val="1"/>
        </dgm:presLayoutVars>
      </dgm:prSet>
      <dgm:spPr/>
    </dgm:pt>
  </dgm:ptLst>
  <dgm:cxnLst>
    <dgm:cxn modelId="{C428BF02-AB4A-4A1A-847D-FD39B587C958}" srcId="{72E7AC25-BF36-4FDA-8735-62EDA3642A2F}" destId="{01883020-CAB4-4BF1-9C5A-BB2AB0EE1C1D}" srcOrd="1" destOrd="0" parTransId="{B4F08EB0-23D8-4604-88ED-1F15D5193C99}" sibTransId="{AD74B1A8-C400-483F-8010-FDEB8DC3CDF0}"/>
    <dgm:cxn modelId="{0E4A030A-30A4-4EFE-BBCE-C4B22AE08814}" srcId="{01883020-CAB4-4BF1-9C5A-BB2AB0EE1C1D}" destId="{CEB53CF8-2773-4110-BD26-7B1DB36FC1E8}" srcOrd="3" destOrd="0" parTransId="{70797F90-CC5A-4A10-BD2D-8C4D5007C0A0}" sibTransId="{5E76AED0-FF3A-4D22-9AE8-A3D28C6071CF}"/>
    <dgm:cxn modelId="{E70E9F0A-56F5-4EC8-B8D5-9B8276B9ABB6}" srcId="{72E7AC25-BF36-4FDA-8735-62EDA3642A2F}" destId="{DD209607-4AFC-4EAF-8BEE-8B309FE9C4C9}" srcOrd="0" destOrd="0" parTransId="{7E322A06-70F0-47CF-A759-965A5A6F8671}" sibTransId="{C2A8415E-9BDA-44E8-B806-28FEA40755BD}"/>
    <dgm:cxn modelId="{BB1A5C0B-1E7F-44C1-A358-301B3912A1D9}" type="presOf" srcId="{DD209607-4AFC-4EAF-8BEE-8B309FE9C4C9}" destId="{10005145-7F92-45F8-BE12-6073EA8A81BC}" srcOrd="0" destOrd="0" presId="urn:microsoft.com/office/officeart/2005/8/layout/hList6"/>
    <dgm:cxn modelId="{F9F3480F-03B1-4ED0-951D-AA2817BDD51C}" type="presOf" srcId="{AD859D4E-E79F-4409-AD02-5A5F50F1A7A3}" destId="{A20D3425-95CD-4F94-B2DA-928A232C5A86}" srcOrd="0" destOrd="2" presId="urn:microsoft.com/office/officeart/2005/8/layout/hList6"/>
    <dgm:cxn modelId="{866ED218-9741-45BE-9A51-4B643334E3D2}" type="presOf" srcId="{ABC1CF66-B909-4CD7-A8A2-E124D816367A}" destId="{A20D3425-95CD-4F94-B2DA-928A232C5A86}" srcOrd="0" destOrd="5" presId="urn:microsoft.com/office/officeart/2005/8/layout/hList6"/>
    <dgm:cxn modelId="{4FCB911A-D600-48A3-9541-7BBA415DAFE6}" type="presOf" srcId="{571D6AF9-F17D-4FD9-821B-3E93A2431352}" destId="{10005145-7F92-45F8-BE12-6073EA8A81BC}" srcOrd="0" destOrd="7" presId="urn:microsoft.com/office/officeart/2005/8/layout/hList6"/>
    <dgm:cxn modelId="{4FEF9324-62BE-460B-869E-0C2BAE2B7165}" srcId="{01883020-CAB4-4BF1-9C5A-BB2AB0EE1C1D}" destId="{87E64CEC-F55A-4085-A2FE-46F90336E89E}" srcOrd="0" destOrd="0" parTransId="{597F2E26-C5F1-4BA9-9174-0D5752F7C711}" sibTransId="{BE9FA112-6988-4A9C-9045-EC664A8DC77F}"/>
    <dgm:cxn modelId="{4597A529-F89D-42EF-9C47-8A99FE89DEC7}" type="presOf" srcId="{16646067-9FAC-4794-89E9-88CA236D02DA}" destId="{10005145-7F92-45F8-BE12-6073EA8A81BC}" srcOrd="0" destOrd="2" presId="urn:microsoft.com/office/officeart/2005/8/layout/hList6"/>
    <dgm:cxn modelId="{EB917F38-5B38-40ED-9CA6-5AE1D3DFC85C}" type="presOf" srcId="{87E64CEC-F55A-4085-A2FE-46F90336E89E}" destId="{A20D3425-95CD-4F94-B2DA-928A232C5A86}" srcOrd="0" destOrd="1" presId="urn:microsoft.com/office/officeart/2005/8/layout/hList6"/>
    <dgm:cxn modelId="{25077D5F-1F63-4057-87C2-6957E545E3EE}" type="presOf" srcId="{72E7AC25-BF36-4FDA-8735-62EDA3642A2F}" destId="{56DF7B97-DB58-49D0-BD52-DD634BFF0A03}" srcOrd="0" destOrd="0" presId="urn:microsoft.com/office/officeart/2005/8/layout/hList6"/>
    <dgm:cxn modelId="{81CC9969-31FB-4B51-8C53-E263409444EB}" type="presOf" srcId="{0B6772BB-5BD9-49E1-A1CA-451BC2C8AA45}" destId="{10005145-7F92-45F8-BE12-6073EA8A81BC}" srcOrd="0" destOrd="8" presId="urn:microsoft.com/office/officeart/2005/8/layout/hList6"/>
    <dgm:cxn modelId="{79C4DA50-BFBC-4CC6-8704-989E609D17E3}" type="presOf" srcId="{6D26301B-8E29-407E-80C8-2F089EA6813A}" destId="{10005145-7F92-45F8-BE12-6073EA8A81BC}" srcOrd="0" destOrd="1" presId="urn:microsoft.com/office/officeart/2005/8/layout/hList6"/>
    <dgm:cxn modelId="{1E8CA953-2A51-4B0C-8CC0-DCE3AA2BC165}" srcId="{DD209607-4AFC-4EAF-8BEE-8B309FE9C4C9}" destId="{DFDD2321-7D85-4645-9222-2A09834E66D7}" srcOrd="4" destOrd="0" parTransId="{676CDB49-E429-46CB-A3B0-C8F15F0D7CCB}" sibTransId="{BCD35D52-7F5A-4280-8179-94AC33A7D218}"/>
    <dgm:cxn modelId="{C55B3579-955F-43C7-B871-815944B42F95}" type="presOf" srcId="{7C94F6CB-EC1A-45DD-A7FF-E86B0FE65A02}" destId="{10005145-7F92-45F8-BE12-6073EA8A81BC}" srcOrd="0" destOrd="6" presId="urn:microsoft.com/office/officeart/2005/8/layout/hList6"/>
    <dgm:cxn modelId="{DAC3B686-8470-441A-A9EC-F3F8796915B2}" srcId="{DD209607-4AFC-4EAF-8BEE-8B309FE9C4C9}" destId="{16646067-9FAC-4794-89E9-88CA236D02DA}" srcOrd="1" destOrd="0" parTransId="{0B8BD925-3570-4809-916C-62C4380698CA}" sibTransId="{6CA7CC67-A79A-473A-8656-68627435DF59}"/>
    <dgm:cxn modelId="{4C9A278E-911F-4064-A928-5E9242B44F2E}" type="presOf" srcId="{D52C761E-7502-4A29-838D-B4131BD84065}" destId="{A20D3425-95CD-4F94-B2DA-928A232C5A86}" srcOrd="0" destOrd="3" presId="urn:microsoft.com/office/officeart/2005/8/layout/hList6"/>
    <dgm:cxn modelId="{2E6A7A95-BCA3-4BB8-874A-1B0B9E70FDBD}" type="presOf" srcId="{34B667D6-4B76-43FA-9C3E-628F301D0219}" destId="{10005145-7F92-45F8-BE12-6073EA8A81BC}" srcOrd="0" destOrd="3" presId="urn:microsoft.com/office/officeart/2005/8/layout/hList6"/>
    <dgm:cxn modelId="{5EDFC796-98DA-4017-A372-9B9320833FED}" srcId="{DD209607-4AFC-4EAF-8BEE-8B309FE9C4C9}" destId="{6D26301B-8E29-407E-80C8-2F089EA6813A}" srcOrd="0" destOrd="0" parTransId="{5EF7BDB6-5638-4EE6-A15D-688D02CECD39}" sibTransId="{3E89784A-BFC8-4A0A-985E-36EF80ADE6F4}"/>
    <dgm:cxn modelId="{6ECFEA9D-BF62-47AF-8411-DD0BE8814922}" srcId="{01883020-CAB4-4BF1-9C5A-BB2AB0EE1C1D}" destId="{CB75014F-BC81-4303-9584-84E3BC6903A8}" srcOrd="5" destOrd="0" parTransId="{3687BB71-EDB1-48AE-A474-48CECA5DEBBA}" sibTransId="{33F057DF-99F5-452E-9945-BE375B2841EF}"/>
    <dgm:cxn modelId="{2F2C309F-7330-4704-BC88-78C8F5857C5C}" type="presOf" srcId="{CB75014F-BC81-4303-9584-84E3BC6903A8}" destId="{A20D3425-95CD-4F94-B2DA-928A232C5A86}" srcOrd="0" destOrd="6" presId="urn:microsoft.com/office/officeart/2005/8/layout/hList6"/>
    <dgm:cxn modelId="{34D003A3-203E-4A19-94C4-535639226FB6}" type="presOf" srcId="{CEB53CF8-2773-4110-BD26-7B1DB36FC1E8}" destId="{A20D3425-95CD-4F94-B2DA-928A232C5A86}" srcOrd="0" destOrd="4" presId="urn:microsoft.com/office/officeart/2005/8/layout/hList6"/>
    <dgm:cxn modelId="{391E4DA9-F33E-475A-8AF2-D7883ED5F5D2}" srcId="{01883020-CAB4-4BF1-9C5A-BB2AB0EE1C1D}" destId="{D52C761E-7502-4A29-838D-B4131BD84065}" srcOrd="2" destOrd="0" parTransId="{25BFAE39-D857-4A7B-B317-6C68A9A0BBB3}" sibTransId="{904582CB-9231-4C90-B517-F30EF954985A}"/>
    <dgm:cxn modelId="{FDEEB3A9-27F5-40E5-90EA-668D9A50D8C3}" srcId="{DD209607-4AFC-4EAF-8BEE-8B309FE9C4C9}" destId="{7C94F6CB-EC1A-45DD-A7FF-E86B0FE65A02}" srcOrd="5" destOrd="0" parTransId="{B8E6372F-C7F6-4E22-BB21-08771F041232}" sibTransId="{DD4018E9-9920-46F4-B527-86F9F33A2973}"/>
    <dgm:cxn modelId="{2A4ED6AE-F3A5-48E6-A91B-64FA5DDB7558}" srcId="{01883020-CAB4-4BF1-9C5A-BB2AB0EE1C1D}" destId="{AD859D4E-E79F-4409-AD02-5A5F50F1A7A3}" srcOrd="1" destOrd="0" parTransId="{215B5186-4189-4959-BBE5-454242DB07F3}" sibTransId="{112190A7-81F8-4D63-AC25-BE96D49F31C5}"/>
    <dgm:cxn modelId="{224AF1B5-C7EF-4C50-87BA-30B6B1EC4615}" srcId="{01883020-CAB4-4BF1-9C5A-BB2AB0EE1C1D}" destId="{ABC1CF66-B909-4CD7-A8A2-E124D816367A}" srcOrd="4" destOrd="0" parTransId="{E5D35188-5CB3-49F4-8227-E124CB93E146}" sibTransId="{96827280-9C37-4162-86AC-5D9DBF033168}"/>
    <dgm:cxn modelId="{A5E844B6-0A2E-484C-83F3-5E1ADE01444F}" srcId="{DD209607-4AFC-4EAF-8BEE-8B309FE9C4C9}" destId="{571D6AF9-F17D-4FD9-821B-3E93A2431352}" srcOrd="6" destOrd="0" parTransId="{AE3EA240-D7F9-44CE-915B-95D2EB57CA68}" sibTransId="{0CE80309-BE8F-49BB-86F1-926204C5A938}"/>
    <dgm:cxn modelId="{694E45D4-582D-4A83-AD36-48AC3AFEF744}" srcId="{DD209607-4AFC-4EAF-8BEE-8B309FE9C4C9}" destId="{0B6772BB-5BD9-49E1-A1CA-451BC2C8AA45}" srcOrd="7" destOrd="0" parTransId="{E46155E4-DF4E-4AB0-9A94-FC6E46A7248B}" sibTransId="{C7D2BBAB-A847-4DC5-A833-404BC939D441}"/>
    <dgm:cxn modelId="{AB369ADC-B8E7-408D-9ADD-D15D728A011A}" type="presOf" srcId="{3BB3C0D7-D8B2-463F-BB88-3DC96B9492FB}" destId="{10005145-7F92-45F8-BE12-6073EA8A81BC}" srcOrd="0" destOrd="4" presId="urn:microsoft.com/office/officeart/2005/8/layout/hList6"/>
    <dgm:cxn modelId="{02B094E1-C4AD-49E1-AD7F-619FF1C90C09}" type="presOf" srcId="{DFDD2321-7D85-4645-9222-2A09834E66D7}" destId="{10005145-7F92-45F8-BE12-6073EA8A81BC}" srcOrd="0" destOrd="5" presId="urn:microsoft.com/office/officeart/2005/8/layout/hList6"/>
    <dgm:cxn modelId="{C2CA26E7-A323-40EB-B1BD-3AE41E607761}" srcId="{DD209607-4AFC-4EAF-8BEE-8B309FE9C4C9}" destId="{3BB3C0D7-D8B2-463F-BB88-3DC96B9492FB}" srcOrd="3" destOrd="0" parTransId="{8B90874C-CCB3-4311-AC38-9D6F542241E3}" sibTransId="{7761E5BD-05D0-4BA3-BA40-11922F8502E9}"/>
    <dgm:cxn modelId="{6A55BBF8-7D5F-46EF-B06B-AB53D00E7259}" type="presOf" srcId="{01883020-CAB4-4BF1-9C5A-BB2AB0EE1C1D}" destId="{A20D3425-95CD-4F94-B2DA-928A232C5A86}" srcOrd="0" destOrd="0" presId="urn:microsoft.com/office/officeart/2005/8/layout/hList6"/>
    <dgm:cxn modelId="{F5A6E9FB-25EA-4E21-84E6-B81C07A18B4C}" srcId="{DD209607-4AFC-4EAF-8BEE-8B309FE9C4C9}" destId="{34B667D6-4B76-43FA-9C3E-628F301D0219}" srcOrd="2" destOrd="0" parTransId="{0DDC38DA-CB12-4EF3-A1A4-C1076B2B442F}" sibTransId="{F6BB2BDE-C8DD-408A-A35F-0ECB6D5F45BC}"/>
    <dgm:cxn modelId="{E6D3E270-0EB6-4D0C-BF1D-D3B0F3C93F1D}" type="presParOf" srcId="{56DF7B97-DB58-49D0-BD52-DD634BFF0A03}" destId="{10005145-7F92-45F8-BE12-6073EA8A81BC}" srcOrd="0" destOrd="0" presId="urn:microsoft.com/office/officeart/2005/8/layout/hList6"/>
    <dgm:cxn modelId="{C5621AE7-CB33-464F-9DD8-4DA0C8CB9BB3}" type="presParOf" srcId="{56DF7B97-DB58-49D0-BD52-DD634BFF0A03}" destId="{3B87ED1D-AE97-4B90-A49D-9E20442B8E8E}" srcOrd="1" destOrd="0" presId="urn:microsoft.com/office/officeart/2005/8/layout/hList6"/>
    <dgm:cxn modelId="{23B409FD-18F2-40F0-A385-EF35D49CA792}" type="presParOf" srcId="{56DF7B97-DB58-49D0-BD52-DD634BFF0A03}" destId="{A20D3425-95CD-4F94-B2DA-928A232C5A86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4E4BEC-39BF-4A62-BA04-89DF4DB2B509}" type="doc">
      <dgm:prSet loTypeId="urn:microsoft.com/office/officeart/2005/8/layout/lProcess2" loCatId="relationship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de-DE"/>
        </a:p>
      </dgm:t>
    </dgm:pt>
    <dgm:pt modelId="{4638DBB5-21DF-4CF7-B686-1E553D7BFCB0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sz="1800" b="1" noProof="0" dirty="0">
              <a:solidFill>
                <a:schemeClr val="bg1"/>
              </a:solidFill>
            </a:rPr>
            <a:t>Gerenciamento de incidentes e requisições de serviço</a:t>
          </a:r>
          <a:endParaRPr lang="de-DE" sz="1800" b="1" dirty="0">
            <a:solidFill>
              <a:schemeClr val="bg1"/>
            </a:solidFill>
          </a:endParaRPr>
        </a:p>
      </dgm:t>
    </dgm:pt>
    <dgm:pt modelId="{AD563CA5-07BD-4595-80E2-25C0526F680A}" type="parTrans" cxnId="{A21027EF-EF58-4C1B-9063-52B961F6E4DC}">
      <dgm:prSet/>
      <dgm:spPr/>
      <dgm:t>
        <a:bodyPr/>
        <a:lstStyle/>
        <a:p>
          <a:endParaRPr lang="de-DE" sz="1100"/>
        </a:p>
      </dgm:t>
    </dgm:pt>
    <dgm:pt modelId="{A8C17FEF-2D9B-4AF4-A451-3D3AF8F6C731}" type="sibTrans" cxnId="{A21027EF-EF58-4C1B-9063-52B961F6E4DC}">
      <dgm:prSet/>
      <dgm:spPr/>
      <dgm:t>
        <a:bodyPr/>
        <a:lstStyle/>
        <a:p>
          <a:endParaRPr lang="de-DE" sz="1100"/>
        </a:p>
      </dgm:t>
    </dgm:pt>
    <dgm:pt modelId="{629AB970-174A-4DB5-89E6-E86C71A87D96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e-DE" sz="1800" b="1" dirty="0">
              <a:solidFill>
                <a:schemeClr val="bg1"/>
              </a:solidFill>
            </a:rPr>
            <a:t>Gerenciamento de problemas:</a:t>
          </a:r>
          <a:br>
            <a:rPr lang="de-DE" sz="1800" b="1" dirty="0">
              <a:solidFill>
                <a:schemeClr val="bg1"/>
              </a:solidFill>
            </a:rPr>
          </a:br>
          <a:r>
            <a:rPr lang="de-DE" sz="1800" b="1" dirty="0">
              <a:solidFill>
                <a:schemeClr val="bg1"/>
              </a:solidFill>
            </a:rPr>
            <a:t> Análise</a:t>
          </a:r>
        </a:p>
      </dgm:t>
    </dgm:pt>
    <dgm:pt modelId="{CE247046-9DE7-4E54-B082-0535FCB297BA}" type="parTrans" cxnId="{885FF525-9482-4D96-8C9E-82B6374175D7}">
      <dgm:prSet/>
      <dgm:spPr/>
      <dgm:t>
        <a:bodyPr/>
        <a:lstStyle/>
        <a:p>
          <a:endParaRPr lang="de-DE" sz="1100"/>
        </a:p>
      </dgm:t>
    </dgm:pt>
    <dgm:pt modelId="{630A6C91-FA25-486A-936A-25804D884EEB}" type="sibTrans" cxnId="{885FF525-9482-4D96-8C9E-82B6374175D7}">
      <dgm:prSet/>
      <dgm:spPr/>
      <dgm:t>
        <a:bodyPr/>
        <a:lstStyle/>
        <a:p>
          <a:endParaRPr lang="de-DE" sz="1100"/>
        </a:p>
      </dgm:t>
    </dgm:pt>
    <dgm:pt modelId="{783A0D66-E066-41C2-9A32-4916FA67CF15}">
      <dgm:prSet phldrT="[Text]" custT="1"/>
      <dgm:spPr/>
      <dgm:t>
        <a:bodyPr/>
        <a:lstStyle/>
        <a:p>
          <a:pPr algn="ctr"/>
          <a:r>
            <a:rPr lang="en-US" sz="1400" noProof="0" dirty="0"/>
            <a:t>Problema</a:t>
          </a:r>
        </a:p>
      </dgm:t>
    </dgm:pt>
    <dgm:pt modelId="{47CB8BA3-D628-4475-A30D-7CF85208AB21}" type="parTrans" cxnId="{E689416F-1BE1-4A25-A633-E4B5A0064AD8}">
      <dgm:prSet/>
      <dgm:spPr/>
      <dgm:t>
        <a:bodyPr/>
        <a:lstStyle/>
        <a:p>
          <a:endParaRPr lang="de-DE" sz="1100"/>
        </a:p>
      </dgm:t>
    </dgm:pt>
    <dgm:pt modelId="{174097F5-01A1-484E-B3FC-60BF1B6120DB}" type="sibTrans" cxnId="{E689416F-1BE1-4A25-A633-E4B5A0064AD8}">
      <dgm:prSet/>
      <dgm:spPr/>
      <dgm:t>
        <a:bodyPr/>
        <a:lstStyle/>
        <a:p>
          <a:endParaRPr lang="de-DE" sz="1100"/>
        </a:p>
      </dgm:t>
    </dgm:pt>
    <dgm:pt modelId="{C1BBEE3B-C469-4F52-AC04-A50FDAD4EA96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e-DE" sz="1800" b="1" dirty="0">
              <a:solidFill>
                <a:schemeClr val="bg1"/>
              </a:solidFill>
            </a:rPr>
            <a:t>Gerenciamento de problemas:</a:t>
          </a:r>
          <a:br>
            <a:rPr lang="de-DE" sz="1800" b="1" dirty="0">
              <a:solidFill>
                <a:schemeClr val="bg1"/>
              </a:solidFill>
            </a:rPr>
          </a:br>
          <a:r>
            <a:rPr lang="de-DE" sz="1800" b="1" dirty="0">
              <a:solidFill>
                <a:schemeClr val="bg1"/>
              </a:solidFill>
            </a:rPr>
            <a:t> Tratamento</a:t>
          </a:r>
        </a:p>
      </dgm:t>
    </dgm:pt>
    <dgm:pt modelId="{83CEB939-AD55-44C5-B1DD-6B3C9C0FC891}" type="parTrans" cxnId="{641F63C9-F5AF-43E7-805A-72E5869F6FA1}">
      <dgm:prSet/>
      <dgm:spPr/>
      <dgm:t>
        <a:bodyPr/>
        <a:lstStyle/>
        <a:p>
          <a:endParaRPr lang="de-DE" sz="1100"/>
        </a:p>
      </dgm:t>
    </dgm:pt>
    <dgm:pt modelId="{7898A8D5-C30F-4445-9948-1A9B26A235CA}" type="sibTrans" cxnId="{641F63C9-F5AF-43E7-805A-72E5869F6FA1}">
      <dgm:prSet/>
      <dgm:spPr/>
      <dgm:t>
        <a:bodyPr/>
        <a:lstStyle/>
        <a:p>
          <a:endParaRPr lang="de-DE" sz="1100"/>
        </a:p>
      </dgm:t>
    </dgm:pt>
    <dgm:pt modelId="{01072020-358B-4360-86DB-36B265BF7C11}">
      <dgm:prSet phldrT="[Text]" custT="1"/>
      <dgm:spPr/>
      <dgm:t>
        <a:bodyPr/>
        <a:lstStyle/>
        <a:p>
          <a:pPr algn="l"/>
          <a:r>
            <a:rPr lang="en-US" sz="1200" noProof="0" dirty="0"/>
            <a:t>Categoria: SW/Serviço</a:t>
          </a:r>
        </a:p>
      </dgm:t>
    </dgm:pt>
    <dgm:pt modelId="{FB39E9FB-EDA8-49EC-9D8B-77D921833157}" type="parTrans" cxnId="{AC7A2045-65C1-45FC-BE1A-9D8AD179BAB7}">
      <dgm:prSet/>
      <dgm:spPr/>
      <dgm:t>
        <a:bodyPr/>
        <a:lstStyle/>
        <a:p>
          <a:endParaRPr lang="de-DE" sz="1100"/>
        </a:p>
      </dgm:t>
    </dgm:pt>
    <dgm:pt modelId="{A9C2D7FF-1944-4512-8D7C-7AE55AC8B005}" type="sibTrans" cxnId="{AC7A2045-65C1-45FC-BE1A-9D8AD179BAB7}">
      <dgm:prSet/>
      <dgm:spPr/>
      <dgm:t>
        <a:bodyPr/>
        <a:lstStyle/>
        <a:p>
          <a:endParaRPr lang="de-DE" sz="1100"/>
        </a:p>
      </dgm:t>
    </dgm:pt>
    <dgm:pt modelId="{FDAD462D-B323-4AB8-B5D5-7F10C9267150}">
      <dgm:prSet phldrT="[Text]" custT="1"/>
      <dgm:spPr/>
      <dgm:t>
        <a:bodyPr/>
        <a:lstStyle/>
        <a:p>
          <a:pPr algn="l"/>
          <a:r>
            <a:rPr lang="en-US" sz="1200" noProof="0" dirty="0"/>
            <a:t>Impacto: Elevado (todos </a:t>
          </a:r>
          <a:r>
            <a:rPr lang="en-US" sz="1200" noProof="0" dirty="0" err="1"/>
            <a:t>os</a:t>
          </a:r>
          <a:r>
            <a:rPr lang="en-US" sz="1200" noProof="0" dirty="0"/>
            <a:t> </a:t>
          </a:r>
          <a:r>
            <a:rPr lang="en-US" sz="1200" noProof="0" dirty="0" err="1"/>
            <a:t>usuários</a:t>
          </a:r>
          <a:r>
            <a:rPr lang="en-US" sz="1200" noProof="0" dirty="0"/>
            <a:t>)</a:t>
          </a:r>
        </a:p>
      </dgm:t>
    </dgm:pt>
    <dgm:pt modelId="{B6C39FDF-4C57-4394-9297-72455D93C698}" type="parTrans" cxnId="{62D8FB8A-3822-45FB-B9BA-066A3596E1B5}">
      <dgm:prSet/>
      <dgm:spPr/>
      <dgm:t>
        <a:bodyPr/>
        <a:lstStyle/>
        <a:p>
          <a:endParaRPr lang="de-DE" sz="1100"/>
        </a:p>
      </dgm:t>
    </dgm:pt>
    <dgm:pt modelId="{029E3733-5005-4657-9D77-14455344EA84}" type="sibTrans" cxnId="{62D8FB8A-3822-45FB-B9BA-066A3596E1B5}">
      <dgm:prSet/>
      <dgm:spPr/>
      <dgm:t>
        <a:bodyPr/>
        <a:lstStyle/>
        <a:p>
          <a:endParaRPr lang="de-DE" sz="1100"/>
        </a:p>
      </dgm:t>
    </dgm:pt>
    <dgm:pt modelId="{32D11479-C34B-4B36-AD77-6A2D48D3480D}">
      <dgm:prSet phldrT="[Text]" custT="1"/>
      <dgm:spPr/>
      <dgm:t>
        <a:bodyPr/>
        <a:lstStyle/>
        <a:p>
          <a:pPr algn="l"/>
          <a:r>
            <a:rPr lang="en-US" sz="1200" noProof="0" dirty="0"/>
            <a:t>Urgência: Baixo (sem violações críticas do ANS)</a:t>
          </a:r>
        </a:p>
      </dgm:t>
    </dgm:pt>
    <dgm:pt modelId="{9F9FFFC8-289A-4774-854F-38DE6E32E777}" type="parTrans" cxnId="{96B2E57E-DC97-44C3-958A-6AB6900DD593}">
      <dgm:prSet/>
      <dgm:spPr/>
      <dgm:t>
        <a:bodyPr/>
        <a:lstStyle/>
        <a:p>
          <a:endParaRPr lang="de-DE" sz="1100"/>
        </a:p>
      </dgm:t>
    </dgm:pt>
    <dgm:pt modelId="{93147F2E-53D3-434B-9A1F-5AA8E968DB02}" type="sibTrans" cxnId="{96B2E57E-DC97-44C3-958A-6AB6900DD593}">
      <dgm:prSet/>
      <dgm:spPr/>
      <dgm:t>
        <a:bodyPr/>
        <a:lstStyle/>
        <a:p>
          <a:endParaRPr lang="de-DE" sz="1100"/>
        </a:p>
      </dgm:t>
    </dgm:pt>
    <dgm:pt modelId="{E59474E8-0F01-47F4-B949-236BADB55FFA}">
      <dgm:prSet phldrT="[Text]" custT="1"/>
      <dgm:spPr/>
      <dgm:t>
        <a:bodyPr/>
        <a:lstStyle/>
        <a:p>
          <a:pPr algn="ctr"/>
          <a:r>
            <a:rPr lang="de-DE" sz="1400" dirty="0"/>
            <a:t>Solução</a:t>
          </a:r>
          <a:endParaRPr lang="en-US" sz="1400" noProof="0" dirty="0"/>
        </a:p>
      </dgm:t>
    </dgm:pt>
    <dgm:pt modelId="{1B44BF0D-4C0F-42B7-9136-D0FC45D2B30B}" type="parTrans" cxnId="{538FC178-17D7-4F77-83B8-AA17D4914BAC}">
      <dgm:prSet/>
      <dgm:spPr/>
      <dgm:t>
        <a:bodyPr/>
        <a:lstStyle/>
        <a:p>
          <a:endParaRPr lang="de-DE" sz="1100"/>
        </a:p>
      </dgm:t>
    </dgm:pt>
    <dgm:pt modelId="{8470AA5C-D6F1-4C81-BFBB-4453C6775159}" type="sibTrans" cxnId="{538FC178-17D7-4F77-83B8-AA17D4914BAC}">
      <dgm:prSet/>
      <dgm:spPr/>
      <dgm:t>
        <a:bodyPr/>
        <a:lstStyle/>
        <a:p>
          <a:endParaRPr lang="de-DE" sz="1100"/>
        </a:p>
      </dgm:t>
    </dgm:pt>
    <dgm:pt modelId="{E140B777-B46E-48B7-B318-2C830CD0412F}">
      <dgm:prSet phldrT="[Text]" custT="1"/>
      <dgm:spPr/>
      <dgm:t>
        <a:bodyPr/>
        <a:lstStyle/>
        <a:p>
          <a:pPr algn="ctr"/>
          <a:r>
            <a:rPr lang="de-DE" sz="1400" dirty="0"/>
            <a:t>Resolução</a:t>
          </a:r>
          <a:endParaRPr lang="de-DE" sz="1600" dirty="0"/>
        </a:p>
      </dgm:t>
    </dgm:pt>
    <dgm:pt modelId="{5B86DD58-5D58-4A27-888B-D5F26BB9E0C0}" type="parTrans" cxnId="{90324B4E-F3F4-4594-89BB-4739B08C041E}">
      <dgm:prSet/>
      <dgm:spPr/>
      <dgm:t>
        <a:bodyPr/>
        <a:lstStyle/>
        <a:p>
          <a:endParaRPr lang="de-DE" sz="1100"/>
        </a:p>
      </dgm:t>
    </dgm:pt>
    <dgm:pt modelId="{984FCE70-DAE0-40B3-BD33-7C46C8B2BBE1}" type="sibTrans" cxnId="{90324B4E-F3F4-4594-89BB-4739B08C041E}">
      <dgm:prSet/>
      <dgm:spPr/>
      <dgm:t>
        <a:bodyPr/>
        <a:lstStyle/>
        <a:p>
          <a:endParaRPr lang="de-DE" sz="1100"/>
        </a:p>
      </dgm:t>
    </dgm:pt>
    <dgm:pt modelId="{B5C79FCD-5CFE-4E81-8C42-0CDD30A14BF4}">
      <dgm:prSet phldrT="[Text]" custT="1"/>
      <dgm:spPr/>
      <dgm:t>
        <a:bodyPr/>
        <a:lstStyle/>
        <a:p>
          <a:pPr algn="l"/>
          <a:r>
            <a:rPr lang="de-DE" sz="1200" dirty="0"/>
            <a:t>Patch </a:t>
          </a:r>
          <a:r>
            <a:rPr lang="de-DE" sz="1200" dirty="0" err="1"/>
            <a:t>disponível</a:t>
          </a:r>
          <a:endParaRPr lang="de-DE" sz="1200" dirty="0"/>
        </a:p>
      </dgm:t>
    </dgm:pt>
    <dgm:pt modelId="{E2C10953-6279-4465-95E6-682627781260}" type="parTrans" cxnId="{BBDDB958-DA63-44FA-BD95-BFAD311396A9}">
      <dgm:prSet/>
      <dgm:spPr/>
      <dgm:t>
        <a:bodyPr/>
        <a:lstStyle/>
        <a:p>
          <a:endParaRPr lang="de-DE" sz="1100"/>
        </a:p>
      </dgm:t>
    </dgm:pt>
    <dgm:pt modelId="{D27B2E13-3DC7-4D64-95E6-4DBAA9F5026F}" type="sibTrans" cxnId="{BBDDB958-DA63-44FA-BD95-BFAD311396A9}">
      <dgm:prSet/>
      <dgm:spPr/>
      <dgm:t>
        <a:bodyPr/>
        <a:lstStyle/>
        <a:p>
          <a:endParaRPr lang="de-DE" sz="1100"/>
        </a:p>
      </dgm:t>
    </dgm:pt>
    <dgm:pt modelId="{60DE39B7-3DBD-44CA-9A72-F23E3EA62E0C}">
      <dgm:prSet phldrT="[Text]" custT="1"/>
      <dgm:spPr/>
      <dgm:t>
        <a:bodyPr/>
        <a:lstStyle/>
        <a:p>
          <a:pPr algn="l"/>
          <a:r>
            <a:rPr lang="de-DE" sz="1200" u="sng" dirty="0"/>
            <a:t>Requisição de mudança: </a:t>
          </a:r>
          <a:r>
            <a:rPr lang="de-DE" sz="1200" u="none" dirty="0"/>
            <a:t>Instalar a correcção T12-02 na pclx3</a:t>
          </a:r>
        </a:p>
      </dgm:t>
    </dgm:pt>
    <dgm:pt modelId="{1D0AE90D-F45E-4534-9D2E-E7FF5432659E}" type="parTrans" cxnId="{EB8CF836-3D22-4FF6-8449-754065680DBE}">
      <dgm:prSet/>
      <dgm:spPr/>
      <dgm:t>
        <a:bodyPr/>
        <a:lstStyle/>
        <a:p>
          <a:endParaRPr lang="de-DE" sz="1100"/>
        </a:p>
      </dgm:t>
    </dgm:pt>
    <dgm:pt modelId="{67947D5E-FB79-4C41-AB6D-510AE1D87F7E}" type="sibTrans" cxnId="{EB8CF836-3D22-4FF6-8449-754065680DBE}">
      <dgm:prSet/>
      <dgm:spPr/>
      <dgm:t>
        <a:bodyPr/>
        <a:lstStyle/>
        <a:p>
          <a:endParaRPr lang="de-DE" sz="1100"/>
        </a:p>
      </dgm:t>
    </dgm:pt>
    <dgm:pt modelId="{EC46D9D8-8876-435F-96CB-3A99D2F46C04}">
      <dgm:prSet phldrT="[Text]" custT="1"/>
      <dgm:spPr/>
      <dgm:t>
        <a:bodyPr/>
        <a:lstStyle/>
        <a:p>
          <a:pPr algn="ctr"/>
          <a:r>
            <a:rPr lang="de-DE" sz="1400" dirty="0" err="1"/>
            <a:t>Erro </a:t>
          </a:r>
          <a:r>
            <a:rPr lang="en-US" sz="1400" noProof="0" dirty="0"/>
            <a:t>conhecido</a:t>
          </a:r>
        </a:p>
      </dgm:t>
    </dgm:pt>
    <dgm:pt modelId="{DD633355-8D8B-4904-B4E8-37838958B240}" type="parTrans" cxnId="{85A09A17-B2AB-4025-97D1-9283F186A687}">
      <dgm:prSet/>
      <dgm:spPr/>
      <dgm:t>
        <a:bodyPr/>
        <a:lstStyle/>
        <a:p>
          <a:endParaRPr lang="en-GB"/>
        </a:p>
      </dgm:t>
    </dgm:pt>
    <dgm:pt modelId="{4C6E8E1D-1486-441A-9B73-C26855F52AA7}" type="sibTrans" cxnId="{85A09A17-B2AB-4025-97D1-9283F186A687}">
      <dgm:prSet/>
      <dgm:spPr/>
      <dgm:t>
        <a:bodyPr/>
        <a:lstStyle/>
        <a:p>
          <a:endParaRPr lang="en-GB"/>
        </a:p>
      </dgm:t>
    </dgm:pt>
    <dgm:pt modelId="{EC7EA8F4-182D-4F7A-A892-A1B9C85F2360}">
      <dgm:prSet phldrT="[Text]" custT="1"/>
      <dgm:spPr/>
      <dgm:t>
        <a:bodyPr/>
        <a:lstStyle/>
        <a:p>
          <a:pPr algn="l"/>
          <a:r>
            <a:rPr lang="en-US" sz="1200" noProof="0" dirty="0"/>
            <a:t>Erro ao escrever ficheiros de </a:t>
          </a:r>
          <a:r>
            <a:rPr lang="en-US" sz="1200" noProof="0" dirty="0" err="1"/>
            <a:t>registro</a:t>
          </a:r>
          <a:r>
            <a:rPr lang="en-US" sz="1200" noProof="0" dirty="0"/>
            <a:t> causa interrupção do trabalho</a:t>
          </a:r>
        </a:p>
      </dgm:t>
    </dgm:pt>
    <dgm:pt modelId="{4D731AAB-98A9-4822-9213-B252FDE9C564}" type="parTrans" cxnId="{9CB6FD54-547B-47E3-A690-D9760DB5A173}">
      <dgm:prSet/>
      <dgm:spPr/>
      <dgm:t>
        <a:bodyPr/>
        <a:lstStyle/>
        <a:p>
          <a:endParaRPr lang="en-GB"/>
        </a:p>
      </dgm:t>
    </dgm:pt>
    <dgm:pt modelId="{72C46776-7BF5-4D0E-9F58-6A4FF4F93D30}" type="sibTrans" cxnId="{9CB6FD54-547B-47E3-A690-D9760DB5A173}">
      <dgm:prSet/>
      <dgm:spPr/>
      <dgm:t>
        <a:bodyPr/>
        <a:lstStyle/>
        <a:p>
          <a:endParaRPr lang="en-GB"/>
        </a:p>
      </dgm:t>
    </dgm:pt>
    <dgm:pt modelId="{7CA1AAD8-640F-44B5-AFE0-7500B05D4ED8}">
      <dgm:prSet phldrT="[Text]" custT="1"/>
      <dgm:spPr/>
      <dgm:t>
        <a:bodyPr/>
        <a:lstStyle/>
        <a:p>
          <a:pPr algn="l"/>
          <a:r>
            <a:rPr lang="en-US" sz="1200" noProof="0" dirty="0"/>
            <a:t>Tamanho máximo do ficheiro de </a:t>
          </a:r>
          <a:r>
            <a:rPr lang="en-US" sz="1200" noProof="0" dirty="0" err="1"/>
            <a:t>registro</a:t>
          </a:r>
          <a:r>
            <a:rPr lang="en-US" sz="1200" noProof="0" dirty="0"/>
            <a:t> do servidor excedido</a:t>
          </a:r>
          <a:endParaRPr lang="en-GB" sz="1200" dirty="0"/>
        </a:p>
      </dgm:t>
    </dgm:pt>
    <dgm:pt modelId="{8A2DF055-DA73-407E-95BB-BE3F3EC492B9}" type="parTrans" cxnId="{D725D428-20AC-4C72-83B2-019344F2CB01}">
      <dgm:prSet/>
      <dgm:spPr/>
      <dgm:t>
        <a:bodyPr/>
        <a:lstStyle/>
        <a:p>
          <a:endParaRPr lang="en-GB"/>
        </a:p>
      </dgm:t>
    </dgm:pt>
    <dgm:pt modelId="{0730D77D-5523-4CA1-A6A4-5218B3444898}" type="sibTrans" cxnId="{D725D428-20AC-4C72-83B2-019344F2CB01}">
      <dgm:prSet/>
      <dgm:spPr/>
      <dgm:t>
        <a:bodyPr/>
        <a:lstStyle/>
        <a:p>
          <a:endParaRPr lang="en-GB"/>
        </a:p>
      </dgm:t>
    </dgm:pt>
    <dgm:pt modelId="{58551EA3-B0A4-48B7-9CD8-47B2CC483B87}">
      <dgm:prSet phldrT="[Text]" custT="1"/>
      <dgm:spPr/>
      <dgm:t>
        <a:bodyPr/>
        <a:lstStyle/>
        <a:p>
          <a:pPr algn="l"/>
          <a:r>
            <a:rPr lang="en-US" sz="1200" noProof="0" dirty="0" err="1"/>
            <a:t>Cópia</a:t>
          </a:r>
          <a:r>
            <a:rPr lang="en-US" sz="1200" noProof="0" dirty="0"/>
            <a:t> de </a:t>
          </a:r>
          <a:r>
            <a:rPr lang="en-US" sz="1200" noProof="0" dirty="0" err="1"/>
            <a:t>segurança</a:t>
          </a:r>
          <a:r>
            <a:rPr lang="en-US" sz="1200" noProof="0" dirty="0"/>
            <a:t> do </a:t>
          </a:r>
          <a:r>
            <a:rPr lang="en-US" sz="1200" noProof="0" dirty="0" err="1"/>
            <a:t>Limpar</a:t>
          </a:r>
          <a:r>
            <a:rPr lang="en-US" sz="1200" noProof="0" dirty="0"/>
            <a:t> f</a:t>
          </a:r>
          <a:r>
            <a:rPr lang="de-DE" sz="1200" noProof="0" dirty="0"/>
            <a:t>icheiro de registro</a:t>
          </a:r>
          <a:endParaRPr lang="de-DE" sz="1200" dirty="0"/>
        </a:p>
      </dgm:t>
    </dgm:pt>
    <dgm:pt modelId="{1859656B-0C2B-4C67-8FAA-1AEA4FEF2D87}" type="parTrans" cxnId="{8B53E2BF-BF20-49CD-BAEE-B502B73B77F2}">
      <dgm:prSet/>
      <dgm:spPr/>
      <dgm:t>
        <a:bodyPr/>
        <a:lstStyle/>
        <a:p>
          <a:endParaRPr lang="en-GB"/>
        </a:p>
      </dgm:t>
    </dgm:pt>
    <dgm:pt modelId="{9E73457D-D542-494F-AC70-B6E3EE5AC144}" type="sibTrans" cxnId="{8B53E2BF-BF20-49CD-BAEE-B502B73B77F2}">
      <dgm:prSet/>
      <dgm:spPr/>
      <dgm:t>
        <a:bodyPr/>
        <a:lstStyle/>
        <a:p>
          <a:endParaRPr lang="en-GB"/>
        </a:p>
      </dgm:t>
    </dgm:pt>
    <dgm:pt modelId="{1DB4095B-B5C7-47DF-BC2F-7E2A147A2682}">
      <dgm:prSet phldrT="[Text]" custT="1"/>
      <dgm:spPr/>
      <dgm:t>
        <a:bodyPr/>
        <a:lstStyle/>
        <a:p>
          <a:pPr algn="l"/>
          <a:r>
            <a:rPr lang="de-DE" sz="1200" dirty="0"/>
            <a:t>Reiniciar o sistema</a:t>
          </a:r>
          <a:endParaRPr lang="en-GB" sz="1200" dirty="0"/>
        </a:p>
      </dgm:t>
    </dgm:pt>
    <dgm:pt modelId="{F9A7BD67-5BCF-4DF9-8507-4A906883C72C}" type="parTrans" cxnId="{F02AA5B1-B9C8-456E-BC4B-C93E387831E3}">
      <dgm:prSet/>
      <dgm:spPr/>
      <dgm:t>
        <a:bodyPr/>
        <a:lstStyle/>
        <a:p>
          <a:endParaRPr lang="en-GB"/>
        </a:p>
      </dgm:t>
    </dgm:pt>
    <dgm:pt modelId="{D518FDE6-1F90-45C6-9845-451A45F394B3}" type="sibTrans" cxnId="{F02AA5B1-B9C8-456E-BC4B-C93E387831E3}">
      <dgm:prSet/>
      <dgm:spPr/>
      <dgm:t>
        <a:bodyPr/>
        <a:lstStyle/>
        <a:p>
          <a:endParaRPr lang="en-GB"/>
        </a:p>
      </dgm:t>
    </dgm:pt>
    <dgm:pt modelId="{E8B125FB-21B3-4661-91DB-E169F5906489}">
      <dgm:prSet phldrT="[Text]" custT="1"/>
      <dgm:spPr/>
      <dgm:t>
        <a:bodyPr anchor="t" anchorCtr="0"/>
        <a:lstStyle/>
        <a:p>
          <a:pPr algn="ctr"/>
          <a:r>
            <a:rPr lang="en-US" sz="1400" noProof="0" dirty="0"/>
            <a:t>Incidentes</a:t>
          </a:r>
        </a:p>
        <a:p>
          <a:pPr algn="ctr"/>
          <a:r>
            <a:rPr lang="en-GB" sz="1200" noProof="0" dirty="0"/>
            <a:t>A </a:t>
          </a:r>
          <a:r>
            <a:rPr lang="en-GB" sz="1200" noProof="0" dirty="0" err="1"/>
            <a:t>minha</a:t>
          </a:r>
          <a:r>
            <a:rPr lang="en-GB" sz="1200" noProof="0" dirty="0"/>
            <a:t> </a:t>
          </a:r>
          <a:r>
            <a:rPr lang="en-GB" sz="1200" noProof="0" dirty="0" err="1"/>
            <a:t>transação</a:t>
          </a:r>
          <a:r>
            <a:rPr lang="en-GB" sz="1200" noProof="0" dirty="0"/>
            <a:t> demora muito tempo a ser concluída!</a:t>
          </a:r>
        </a:p>
        <a:p>
          <a:pPr algn="ctr"/>
          <a:r>
            <a:rPr lang="en-GB" sz="1200" i="1" noProof="0" dirty="0">
              <a:sym typeface="Wingdings" panose="05000000000000000000" pitchFamily="2" charset="2"/>
            </a:rPr>
            <a:t> O </a:t>
          </a:r>
          <a:r>
            <a:rPr lang="en-GB" sz="1200" i="1" noProof="0" dirty="0" err="1">
              <a:sym typeface="Wingdings" panose="05000000000000000000" pitchFamily="2" charset="2"/>
            </a:rPr>
            <a:t>incidente</a:t>
          </a:r>
          <a:r>
            <a:rPr lang="en-GB" sz="1200" i="1" noProof="0" dirty="0">
              <a:sym typeface="Wingdings" panose="05000000000000000000" pitchFamily="2" charset="2"/>
            </a:rPr>
            <a:t> </a:t>
          </a:r>
          <a:r>
            <a:rPr lang="en-GB" sz="1200" i="1" noProof="0" dirty="0" err="1">
              <a:sym typeface="Wingdings" panose="05000000000000000000" pitchFamily="2" charset="2"/>
            </a:rPr>
            <a:t>ocorreu</a:t>
          </a:r>
          <a:r>
            <a:rPr lang="en-GB" sz="1200" i="1" noProof="0" dirty="0">
              <a:sym typeface="Wingdings" panose="05000000000000000000" pitchFamily="2" charset="2"/>
            </a:rPr>
            <a:t> várias vezes nas últimas semanas.</a:t>
          </a:r>
          <a:endParaRPr lang="en-GB" sz="1200" i="1" noProof="0" dirty="0"/>
        </a:p>
      </dgm:t>
    </dgm:pt>
    <dgm:pt modelId="{229F9876-12D5-4550-9C78-B5F92CC2E9D0}" type="sibTrans" cxnId="{A6213A34-2786-4086-ACE2-CC3ABED3E3ED}">
      <dgm:prSet/>
      <dgm:spPr/>
      <dgm:t>
        <a:bodyPr/>
        <a:lstStyle/>
        <a:p>
          <a:endParaRPr lang="de-DE" sz="1100"/>
        </a:p>
      </dgm:t>
    </dgm:pt>
    <dgm:pt modelId="{8DD2C9D3-59A9-4C78-9D74-CBFAEBB03258}" type="parTrans" cxnId="{A6213A34-2786-4086-ACE2-CC3ABED3E3ED}">
      <dgm:prSet/>
      <dgm:spPr/>
      <dgm:t>
        <a:bodyPr/>
        <a:lstStyle/>
        <a:p>
          <a:endParaRPr lang="de-DE" sz="1100"/>
        </a:p>
      </dgm:t>
    </dgm:pt>
    <dgm:pt modelId="{41AF3E00-9286-48A2-92F2-A1A403815728}" type="pres">
      <dgm:prSet presAssocID="{4E4E4BEC-39BF-4A62-BA04-89DF4DB2B509}" presName="theList" presStyleCnt="0">
        <dgm:presLayoutVars>
          <dgm:dir/>
          <dgm:animLvl val="lvl"/>
          <dgm:resizeHandles val="exact"/>
        </dgm:presLayoutVars>
      </dgm:prSet>
      <dgm:spPr/>
    </dgm:pt>
    <dgm:pt modelId="{FBF7BAA7-6459-405E-9D68-4394F784521A}" type="pres">
      <dgm:prSet presAssocID="{4638DBB5-21DF-4CF7-B686-1E553D7BFCB0}" presName="compNode" presStyleCnt="0"/>
      <dgm:spPr/>
    </dgm:pt>
    <dgm:pt modelId="{F57B4DF1-3D3D-447B-ACFD-18F8608C5863}" type="pres">
      <dgm:prSet presAssocID="{4638DBB5-21DF-4CF7-B686-1E553D7BFCB0}" presName="aNode" presStyleLbl="bgShp" presStyleIdx="0" presStyleCnt="3" custLinFactNeighborY="-1065"/>
      <dgm:spPr/>
    </dgm:pt>
    <dgm:pt modelId="{EE4553A6-D32C-4860-8413-5B378D50723C}" type="pres">
      <dgm:prSet presAssocID="{4638DBB5-21DF-4CF7-B686-1E553D7BFCB0}" presName="textNode" presStyleLbl="bgShp" presStyleIdx="0" presStyleCnt="3"/>
      <dgm:spPr/>
    </dgm:pt>
    <dgm:pt modelId="{82362DCF-52ED-4AD8-87CD-C655B417A2B2}" type="pres">
      <dgm:prSet presAssocID="{4638DBB5-21DF-4CF7-B686-1E553D7BFCB0}" presName="compChildNode" presStyleCnt="0"/>
      <dgm:spPr/>
    </dgm:pt>
    <dgm:pt modelId="{66CCFF68-9426-4F04-BA7D-ED27EF21BCD2}" type="pres">
      <dgm:prSet presAssocID="{4638DBB5-21DF-4CF7-B686-1E553D7BFCB0}" presName="theInnerList" presStyleCnt="0"/>
      <dgm:spPr/>
    </dgm:pt>
    <dgm:pt modelId="{32846183-9F19-4229-8E08-E54F2D5B846F}" type="pres">
      <dgm:prSet presAssocID="{E8B125FB-21B3-4661-91DB-E169F5906489}" presName="childNode" presStyleLbl="node1" presStyleIdx="0" presStyleCnt="5" custScaleY="46879" custLinFactNeighborX="-5" custLinFactNeighborY="-26843">
        <dgm:presLayoutVars>
          <dgm:bulletEnabled val="1"/>
        </dgm:presLayoutVars>
      </dgm:prSet>
      <dgm:spPr/>
    </dgm:pt>
    <dgm:pt modelId="{ED5712E1-AEAD-4DFF-8C71-A946C6D0C7DD}" type="pres">
      <dgm:prSet presAssocID="{4638DBB5-21DF-4CF7-B686-1E553D7BFCB0}" presName="aSpace" presStyleCnt="0"/>
      <dgm:spPr/>
    </dgm:pt>
    <dgm:pt modelId="{52854C7A-1BF2-4827-A51F-DA844F5DBB42}" type="pres">
      <dgm:prSet presAssocID="{629AB970-174A-4DB5-89E6-E86C71A87D96}" presName="compNode" presStyleCnt="0"/>
      <dgm:spPr/>
    </dgm:pt>
    <dgm:pt modelId="{8B38E402-A272-4D34-AC9C-441C1A3FEF36}" type="pres">
      <dgm:prSet presAssocID="{629AB970-174A-4DB5-89E6-E86C71A87D96}" presName="aNode" presStyleLbl="bgShp" presStyleIdx="1" presStyleCnt="3"/>
      <dgm:spPr/>
    </dgm:pt>
    <dgm:pt modelId="{84FE17FC-8313-4EC9-BED5-19ED51D90D40}" type="pres">
      <dgm:prSet presAssocID="{629AB970-174A-4DB5-89E6-E86C71A87D96}" presName="textNode" presStyleLbl="bgShp" presStyleIdx="1" presStyleCnt="3"/>
      <dgm:spPr/>
    </dgm:pt>
    <dgm:pt modelId="{12D1CD84-E335-4D51-9020-7B71272D01C0}" type="pres">
      <dgm:prSet presAssocID="{629AB970-174A-4DB5-89E6-E86C71A87D96}" presName="compChildNode" presStyleCnt="0"/>
      <dgm:spPr/>
    </dgm:pt>
    <dgm:pt modelId="{9FFEE951-1C0C-450B-A2DB-764C027BAE34}" type="pres">
      <dgm:prSet presAssocID="{629AB970-174A-4DB5-89E6-E86C71A87D96}" presName="theInnerList" presStyleCnt="0"/>
      <dgm:spPr/>
    </dgm:pt>
    <dgm:pt modelId="{4672E37E-1327-4368-B092-5169F90FF13A}" type="pres">
      <dgm:prSet presAssocID="{783A0D66-E066-41C2-9A32-4916FA67CF15}" presName="childNode" presStyleLbl="node1" presStyleIdx="1" presStyleCnt="5">
        <dgm:presLayoutVars>
          <dgm:bulletEnabled val="1"/>
        </dgm:presLayoutVars>
      </dgm:prSet>
      <dgm:spPr/>
    </dgm:pt>
    <dgm:pt modelId="{79299822-E377-4666-8C09-41CA10612803}" type="pres">
      <dgm:prSet presAssocID="{783A0D66-E066-41C2-9A32-4916FA67CF15}" presName="aSpace2" presStyleCnt="0"/>
      <dgm:spPr/>
    </dgm:pt>
    <dgm:pt modelId="{51E059CD-2404-4265-976F-EE0ADCF32850}" type="pres">
      <dgm:prSet presAssocID="{EC46D9D8-8876-435F-96CB-3A99D2F46C04}" presName="childNode" presStyleLbl="node1" presStyleIdx="2" presStyleCnt="5">
        <dgm:presLayoutVars>
          <dgm:bulletEnabled val="1"/>
        </dgm:presLayoutVars>
      </dgm:prSet>
      <dgm:spPr/>
    </dgm:pt>
    <dgm:pt modelId="{EA661DE2-F53B-429E-8789-2FA44C3FD4E5}" type="pres">
      <dgm:prSet presAssocID="{629AB970-174A-4DB5-89E6-E86C71A87D96}" presName="aSpace" presStyleCnt="0"/>
      <dgm:spPr/>
    </dgm:pt>
    <dgm:pt modelId="{32BA2BEC-92EF-4357-9905-2380C3043839}" type="pres">
      <dgm:prSet presAssocID="{C1BBEE3B-C469-4F52-AC04-A50FDAD4EA96}" presName="compNode" presStyleCnt="0"/>
      <dgm:spPr/>
    </dgm:pt>
    <dgm:pt modelId="{DEEC85C9-CA87-42DD-B066-459C984369EA}" type="pres">
      <dgm:prSet presAssocID="{C1BBEE3B-C469-4F52-AC04-A50FDAD4EA96}" presName="aNode" presStyleLbl="bgShp" presStyleIdx="2" presStyleCnt="3"/>
      <dgm:spPr/>
    </dgm:pt>
    <dgm:pt modelId="{7545773E-54C7-4071-A7C3-DB7C2551B152}" type="pres">
      <dgm:prSet presAssocID="{C1BBEE3B-C469-4F52-AC04-A50FDAD4EA96}" presName="textNode" presStyleLbl="bgShp" presStyleIdx="2" presStyleCnt="3"/>
      <dgm:spPr/>
    </dgm:pt>
    <dgm:pt modelId="{47554ACB-77DE-4589-9232-3AC9513AC265}" type="pres">
      <dgm:prSet presAssocID="{C1BBEE3B-C469-4F52-AC04-A50FDAD4EA96}" presName="compChildNode" presStyleCnt="0"/>
      <dgm:spPr/>
    </dgm:pt>
    <dgm:pt modelId="{CBBFB94A-1552-4F90-A710-1C23F530E97A}" type="pres">
      <dgm:prSet presAssocID="{C1BBEE3B-C469-4F52-AC04-A50FDAD4EA96}" presName="theInnerList" presStyleCnt="0"/>
      <dgm:spPr/>
    </dgm:pt>
    <dgm:pt modelId="{294D0133-7017-4B40-B0AC-8B6F2C856AD2}" type="pres">
      <dgm:prSet presAssocID="{E59474E8-0F01-47F4-B949-236BADB55FFA}" presName="childNode" presStyleLbl="node1" presStyleIdx="3" presStyleCnt="5">
        <dgm:presLayoutVars>
          <dgm:bulletEnabled val="1"/>
        </dgm:presLayoutVars>
      </dgm:prSet>
      <dgm:spPr/>
    </dgm:pt>
    <dgm:pt modelId="{E4419E8E-8B23-4DD9-A9C2-8EC4AD7F4C11}" type="pres">
      <dgm:prSet presAssocID="{E59474E8-0F01-47F4-B949-236BADB55FFA}" presName="aSpace2" presStyleCnt="0"/>
      <dgm:spPr/>
    </dgm:pt>
    <dgm:pt modelId="{B58FDEFA-578D-4726-9E04-ECE058C787FE}" type="pres">
      <dgm:prSet presAssocID="{E140B777-B46E-48B7-B318-2C830CD0412F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6CDEDA03-FB2D-40A9-B430-9DFD66217CF8}" type="presOf" srcId="{4638DBB5-21DF-4CF7-B686-1E553D7BFCB0}" destId="{F57B4DF1-3D3D-447B-ACFD-18F8608C5863}" srcOrd="0" destOrd="0" presId="urn:microsoft.com/office/officeart/2005/8/layout/lProcess2"/>
    <dgm:cxn modelId="{4891840B-A1F2-475D-8ED2-04B727FE8B5B}" type="presOf" srcId="{4638DBB5-21DF-4CF7-B686-1E553D7BFCB0}" destId="{EE4553A6-D32C-4860-8413-5B378D50723C}" srcOrd="1" destOrd="0" presId="urn:microsoft.com/office/officeart/2005/8/layout/lProcess2"/>
    <dgm:cxn modelId="{FED9DA10-E2A5-401A-8C7B-4CFFB41D6417}" type="presOf" srcId="{629AB970-174A-4DB5-89E6-E86C71A87D96}" destId="{8B38E402-A272-4D34-AC9C-441C1A3FEF36}" srcOrd="0" destOrd="0" presId="urn:microsoft.com/office/officeart/2005/8/layout/lProcess2"/>
    <dgm:cxn modelId="{85A09A17-B2AB-4025-97D1-9283F186A687}" srcId="{629AB970-174A-4DB5-89E6-E86C71A87D96}" destId="{EC46D9D8-8876-435F-96CB-3A99D2F46C04}" srcOrd="1" destOrd="0" parTransId="{DD633355-8D8B-4904-B4E8-37838958B240}" sibTransId="{4C6E8E1D-1486-441A-9B73-C26855F52AA7}"/>
    <dgm:cxn modelId="{885FF525-9482-4D96-8C9E-82B6374175D7}" srcId="{4E4E4BEC-39BF-4A62-BA04-89DF4DB2B509}" destId="{629AB970-174A-4DB5-89E6-E86C71A87D96}" srcOrd="1" destOrd="0" parTransId="{CE247046-9DE7-4E54-B082-0535FCB297BA}" sibTransId="{630A6C91-FA25-486A-936A-25804D884EEB}"/>
    <dgm:cxn modelId="{D725D428-20AC-4C72-83B2-019344F2CB01}" srcId="{EC46D9D8-8876-435F-96CB-3A99D2F46C04}" destId="{7CA1AAD8-640F-44B5-AFE0-7500B05D4ED8}" srcOrd="1" destOrd="0" parTransId="{8A2DF055-DA73-407E-95BB-BE3F3EC492B9}" sibTransId="{0730D77D-5523-4CA1-A6A4-5218B3444898}"/>
    <dgm:cxn modelId="{E1325632-5BD6-4F57-B922-5D9BEAED4029}" type="presOf" srcId="{783A0D66-E066-41C2-9A32-4916FA67CF15}" destId="{4672E37E-1327-4368-B092-5169F90FF13A}" srcOrd="0" destOrd="0" presId="urn:microsoft.com/office/officeart/2005/8/layout/lProcess2"/>
    <dgm:cxn modelId="{A6213A34-2786-4086-ACE2-CC3ABED3E3ED}" srcId="{4638DBB5-21DF-4CF7-B686-1E553D7BFCB0}" destId="{E8B125FB-21B3-4661-91DB-E169F5906489}" srcOrd="0" destOrd="0" parTransId="{8DD2C9D3-59A9-4C78-9D74-CBFAEBB03258}" sibTransId="{229F9876-12D5-4550-9C78-B5F92CC2E9D0}"/>
    <dgm:cxn modelId="{EB8CF836-3D22-4FF6-8449-754065680DBE}" srcId="{E140B777-B46E-48B7-B318-2C830CD0412F}" destId="{60DE39B7-3DBD-44CA-9A72-F23E3EA62E0C}" srcOrd="1" destOrd="0" parTransId="{1D0AE90D-F45E-4534-9D2E-E7FF5432659E}" sibTransId="{67947D5E-FB79-4C41-AB6D-510AE1D87F7E}"/>
    <dgm:cxn modelId="{8035F739-52E9-4630-BE2C-21BE184B5626}" type="presOf" srcId="{58551EA3-B0A4-48B7-9CD8-47B2CC483B87}" destId="{294D0133-7017-4B40-B0AC-8B6F2C856AD2}" srcOrd="0" destOrd="1" presId="urn:microsoft.com/office/officeart/2005/8/layout/lProcess2"/>
    <dgm:cxn modelId="{E3B7CD3B-E1C1-46FA-A71C-44A3BE1A2FBC}" type="presOf" srcId="{7CA1AAD8-640F-44B5-AFE0-7500B05D4ED8}" destId="{51E059CD-2404-4265-976F-EE0ADCF32850}" srcOrd="0" destOrd="2" presId="urn:microsoft.com/office/officeart/2005/8/layout/lProcess2"/>
    <dgm:cxn modelId="{AC7A2045-65C1-45FC-BE1A-9D8AD179BAB7}" srcId="{783A0D66-E066-41C2-9A32-4916FA67CF15}" destId="{01072020-358B-4360-86DB-36B265BF7C11}" srcOrd="0" destOrd="0" parTransId="{FB39E9FB-EDA8-49EC-9D8B-77D921833157}" sibTransId="{A9C2D7FF-1944-4512-8D7C-7AE55AC8B005}"/>
    <dgm:cxn modelId="{6C55446A-C926-4B88-A89F-C3A9046F278C}" type="presOf" srcId="{32D11479-C34B-4B36-AD77-6A2D48D3480D}" destId="{4672E37E-1327-4368-B092-5169F90FF13A}" srcOrd="0" destOrd="3" presId="urn:microsoft.com/office/officeart/2005/8/layout/lProcess2"/>
    <dgm:cxn modelId="{90324B4E-F3F4-4594-89BB-4739B08C041E}" srcId="{C1BBEE3B-C469-4F52-AC04-A50FDAD4EA96}" destId="{E140B777-B46E-48B7-B318-2C830CD0412F}" srcOrd="1" destOrd="0" parTransId="{5B86DD58-5D58-4A27-888B-D5F26BB9E0C0}" sibTransId="{984FCE70-DAE0-40B3-BD33-7C46C8B2BBE1}"/>
    <dgm:cxn modelId="{E689416F-1BE1-4A25-A633-E4B5A0064AD8}" srcId="{629AB970-174A-4DB5-89E6-E86C71A87D96}" destId="{783A0D66-E066-41C2-9A32-4916FA67CF15}" srcOrd="0" destOrd="0" parTransId="{47CB8BA3-D628-4475-A30D-7CF85208AB21}" sibTransId="{174097F5-01A1-484E-B3FC-60BF1B6120DB}"/>
    <dgm:cxn modelId="{9CB6FD54-547B-47E3-A690-D9760DB5A173}" srcId="{EC46D9D8-8876-435F-96CB-3A99D2F46C04}" destId="{EC7EA8F4-182D-4F7A-A892-A1B9C85F2360}" srcOrd="0" destOrd="0" parTransId="{4D731AAB-98A9-4822-9213-B252FDE9C564}" sibTransId="{72C46776-7BF5-4D0E-9F58-6A4FF4F93D30}"/>
    <dgm:cxn modelId="{1CF96956-98DD-46C8-84A8-06A796ED9403}" type="presOf" srcId="{60DE39B7-3DBD-44CA-9A72-F23E3EA62E0C}" destId="{B58FDEFA-578D-4726-9E04-ECE058C787FE}" srcOrd="0" destOrd="2" presId="urn:microsoft.com/office/officeart/2005/8/layout/lProcess2"/>
    <dgm:cxn modelId="{BBDDB958-DA63-44FA-BD95-BFAD311396A9}" srcId="{E140B777-B46E-48B7-B318-2C830CD0412F}" destId="{B5C79FCD-5CFE-4E81-8C42-0CDD30A14BF4}" srcOrd="0" destOrd="0" parTransId="{E2C10953-6279-4465-95E6-682627781260}" sibTransId="{D27B2E13-3DC7-4D64-95E6-4DBAA9F5026F}"/>
    <dgm:cxn modelId="{538FC178-17D7-4F77-83B8-AA17D4914BAC}" srcId="{C1BBEE3B-C469-4F52-AC04-A50FDAD4EA96}" destId="{E59474E8-0F01-47F4-B949-236BADB55FFA}" srcOrd="0" destOrd="0" parTransId="{1B44BF0D-4C0F-42B7-9136-D0FC45D2B30B}" sibTransId="{8470AA5C-D6F1-4C81-BFBB-4453C6775159}"/>
    <dgm:cxn modelId="{96B2E57E-DC97-44C3-958A-6AB6900DD593}" srcId="{783A0D66-E066-41C2-9A32-4916FA67CF15}" destId="{32D11479-C34B-4B36-AD77-6A2D48D3480D}" srcOrd="2" destOrd="0" parTransId="{9F9FFFC8-289A-4774-854F-38DE6E32E777}" sibTransId="{93147F2E-53D3-434B-9A1F-5AA8E968DB02}"/>
    <dgm:cxn modelId="{4DFED785-2173-4E65-AC3B-76A55B6FB2A3}" type="presOf" srcId="{1DB4095B-B5C7-47DF-BC2F-7E2A147A2682}" destId="{294D0133-7017-4B40-B0AC-8B6F2C856AD2}" srcOrd="0" destOrd="2" presId="urn:microsoft.com/office/officeart/2005/8/layout/lProcess2"/>
    <dgm:cxn modelId="{92DAB188-17B3-4696-8C77-4ADA3AD0F360}" type="presOf" srcId="{E8B125FB-21B3-4661-91DB-E169F5906489}" destId="{32846183-9F19-4229-8E08-E54F2D5B846F}" srcOrd="0" destOrd="0" presId="urn:microsoft.com/office/officeart/2005/8/layout/lProcess2"/>
    <dgm:cxn modelId="{62D8FB8A-3822-45FB-B9BA-066A3596E1B5}" srcId="{783A0D66-E066-41C2-9A32-4916FA67CF15}" destId="{FDAD462D-B323-4AB8-B5D5-7F10C9267150}" srcOrd="1" destOrd="0" parTransId="{B6C39FDF-4C57-4394-9297-72455D93C698}" sibTransId="{029E3733-5005-4657-9D77-14455344EA84}"/>
    <dgm:cxn modelId="{EF3AF395-8E16-4FCF-8AF4-3147EB1F3EEF}" type="presOf" srcId="{B5C79FCD-5CFE-4E81-8C42-0CDD30A14BF4}" destId="{B58FDEFA-578D-4726-9E04-ECE058C787FE}" srcOrd="0" destOrd="1" presId="urn:microsoft.com/office/officeart/2005/8/layout/lProcess2"/>
    <dgm:cxn modelId="{3F7CB59C-BB23-4311-8F4D-345A3EB5C62B}" type="presOf" srcId="{EC7EA8F4-182D-4F7A-A892-A1B9C85F2360}" destId="{51E059CD-2404-4265-976F-EE0ADCF32850}" srcOrd="0" destOrd="1" presId="urn:microsoft.com/office/officeart/2005/8/layout/lProcess2"/>
    <dgm:cxn modelId="{F64B18A5-3FF8-4E26-9EA4-AAA6BD8DCAAD}" type="presOf" srcId="{01072020-358B-4360-86DB-36B265BF7C11}" destId="{4672E37E-1327-4368-B092-5169F90FF13A}" srcOrd="0" destOrd="1" presId="urn:microsoft.com/office/officeart/2005/8/layout/lProcess2"/>
    <dgm:cxn modelId="{F02AA5B1-B9C8-456E-BC4B-C93E387831E3}" srcId="{E59474E8-0F01-47F4-B949-236BADB55FFA}" destId="{1DB4095B-B5C7-47DF-BC2F-7E2A147A2682}" srcOrd="1" destOrd="0" parTransId="{F9A7BD67-5BCF-4DF9-8507-4A906883C72C}" sibTransId="{D518FDE6-1F90-45C6-9845-451A45F394B3}"/>
    <dgm:cxn modelId="{8B53E2BF-BF20-49CD-BAEE-B502B73B77F2}" srcId="{E59474E8-0F01-47F4-B949-236BADB55FFA}" destId="{58551EA3-B0A4-48B7-9CD8-47B2CC483B87}" srcOrd="0" destOrd="0" parTransId="{1859656B-0C2B-4C67-8FAA-1AEA4FEF2D87}" sibTransId="{9E73457D-D542-494F-AC70-B6E3EE5AC144}"/>
    <dgm:cxn modelId="{641F63C9-F5AF-43E7-805A-72E5869F6FA1}" srcId="{4E4E4BEC-39BF-4A62-BA04-89DF4DB2B509}" destId="{C1BBEE3B-C469-4F52-AC04-A50FDAD4EA96}" srcOrd="2" destOrd="0" parTransId="{83CEB939-AD55-44C5-B1DD-6B3C9C0FC891}" sibTransId="{7898A8D5-C30F-4445-9948-1A9B26A235CA}"/>
    <dgm:cxn modelId="{96F90ACB-6162-40DB-B8E4-94303E9FF3BC}" type="presOf" srcId="{629AB970-174A-4DB5-89E6-E86C71A87D96}" destId="{84FE17FC-8313-4EC9-BED5-19ED51D90D40}" srcOrd="1" destOrd="0" presId="urn:microsoft.com/office/officeart/2005/8/layout/lProcess2"/>
    <dgm:cxn modelId="{143EEDD4-AE04-4A1E-B39E-D62DFC11ED43}" type="presOf" srcId="{E59474E8-0F01-47F4-B949-236BADB55FFA}" destId="{294D0133-7017-4B40-B0AC-8B6F2C856AD2}" srcOrd="0" destOrd="0" presId="urn:microsoft.com/office/officeart/2005/8/layout/lProcess2"/>
    <dgm:cxn modelId="{8127F6E0-82F0-4EFE-B041-F46572642C18}" type="presOf" srcId="{C1BBEE3B-C469-4F52-AC04-A50FDAD4EA96}" destId="{DEEC85C9-CA87-42DD-B066-459C984369EA}" srcOrd="0" destOrd="0" presId="urn:microsoft.com/office/officeart/2005/8/layout/lProcess2"/>
    <dgm:cxn modelId="{A7A2DFE1-2A8D-4083-8C61-663FD7A3DBDB}" type="presOf" srcId="{4E4E4BEC-39BF-4A62-BA04-89DF4DB2B509}" destId="{41AF3E00-9286-48A2-92F2-A1A403815728}" srcOrd="0" destOrd="0" presId="urn:microsoft.com/office/officeart/2005/8/layout/lProcess2"/>
    <dgm:cxn modelId="{984474E6-A424-4490-B777-B746BFD6995A}" type="presOf" srcId="{FDAD462D-B323-4AB8-B5D5-7F10C9267150}" destId="{4672E37E-1327-4368-B092-5169F90FF13A}" srcOrd="0" destOrd="2" presId="urn:microsoft.com/office/officeart/2005/8/layout/lProcess2"/>
    <dgm:cxn modelId="{CFB2EBEC-4902-4A1C-85C8-2514877670A8}" type="presOf" srcId="{EC46D9D8-8876-435F-96CB-3A99D2F46C04}" destId="{51E059CD-2404-4265-976F-EE0ADCF32850}" srcOrd="0" destOrd="0" presId="urn:microsoft.com/office/officeart/2005/8/layout/lProcess2"/>
    <dgm:cxn modelId="{CF638CEE-C15A-4DEF-A00A-9A8A69F77464}" type="presOf" srcId="{E140B777-B46E-48B7-B318-2C830CD0412F}" destId="{B58FDEFA-578D-4726-9E04-ECE058C787FE}" srcOrd="0" destOrd="0" presId="urn:microsoft.com/office/officeart/2005/8/layout/lProcess2"/>
    <dgm:cxn modelId="{A21027EF-EF58-4C1B-9063-52B961F6E4DC}" srcId="{4E4E4BEC-39BF-4A62-BA04-89DF4DB2B509}" destId="{4638DBB5-21DF-4CF7-B686-1E553D7BFCB0}" srcOrd="0" destOrd="0" parTransId="{AD563CA5-07BD-4595-80E2-25C0526F680A}" sibTransId="{A8C17FEF-2D9B-4AF4-A451-3D3AF8F6C731}"/>
    <dgm:cxn modelId="{8C301BFA-332D-49DF-90CC-FD10C0B40370}" type="presOf" srcId="{C1BBEE3B-C469-4F52-AC04-A50FDAD4EA96}" destId="{7545773E-54C7-4071-A7C3-DB7C2551B152}" srcOrd="1" destOrd="0" presId="urn:microsoft.com/office/officeart/2005/8/layout/lProcess2"/>
    <dgm:cxn modelId="{E3FE67E1-6296-4439-8C3A-390271694EC2}" type="presParOf" srcId="{41AF3E00-9286-48A2-92F2-A1A403815728}" destId="{FBF7BAA7-6459-405E-9D68-4394F784521A}" srcOrd="0" destOrd="0" presId="urn:microsoft.com/office/officeart/2005/8/layout/lProcess2"/>
    <dgm:cxn modelId="{E9C4560B-F453-4322-AE13-C89A059725DB}" type="presParOf" srcId="{FBF7BAA7-6459-405E-9D68-4394F784521A}" destId="{F57B4DF1-3D3D-447B-ACFD-18F8608C5863}" srcOrd="0" destOrd="0" presId="urn:microsoft.com/office/officeart/2005/8/layout/lProcess2"/>
    <dgm:cxn modelId="{C15B1C69-A791-4E19-9901-8803FCCC559A}" type="presParOf" srcId="{FBF7BAA7-6459-405E-9D68-4394F784521A}" destId="{EE4553A6-D32C-4860-8413-5B378D50723C}" srcOrd="1" destOrd="0" presId="urn:microsoft.com/office/officeart/2005/8/layout/lProcess2"/>
    <dgm:cxn modelId="{A4A9FAA8-52B4-49C3-9C58-92DEAF3B4D6A}" type="presParOf" srcId="{FBF7BAA7-6459-405E-9D68-4394F784521A}" destId="{82362DCF-52ED-4AD8-87CD-C655B417A2B2}" srcOrd="2" destOrd="0" presId="urn:microsoft.com/office/officeart/2005/8/layout/lProcess2"/>
    <dgm:cxn modelId="{8B2AC7DE-784F-40F8-A5EA-C9C76746DA3D}" type="presParOf" srcId="{82362DCF-52ED-4AD8-87CD-C655B417A2B2}" destId="{66CCFF68-9426-4F04-BA7D-ED27EF21BCD2}" srcOrd="0" destOrd="0" presId="urn:microsoft.com/office/officeart/2005/8/layout/lProcess2"/>
    <dgm:cxn modelId="{7850443D-7746-4DD9-BCC2-96A85348294D}" type="presParOf" srcId="{66CCFF68-9426-4F04-BA7D-ED27EF21BCD2}" destId="{32846183-9F19-4229-8E08-E54F2D5B846F}" srcOrd="0" destOrd="0" presId="urn:microsoft.com/office/officeart/2005/8/layout/lProcess2"/>
    <dgm:cxn modelId="{E79A6827-9889-402E-A4C1-745715D39358}" type="presParOf" srcId="{41AF3E00-9286-48A2-92F2-A1A403815728}" destId="{ED5712E1-AEAD-4DFF-8C71-A946C6D0C7DD}" srcOrd="1" destOrd="0" presId="urn:microsoft.com/office/officeart/2005/8/layout/lProcess2"/>
    <dgm:cxn modelId="{1D014323-2B92-4124-A9D5-FD8CBE0F2E02}" type="presParOf" srcId="{41AF3E00-9286-48A2-92F2-A1A403815728}" destId="{52854C7A-1BF2-4827-A51F-DA844F5DBB42}" srcOrd="2" destOrd="0" presId="urn:microsoft.com/office/officeart/2005/8/layout/lProcess2"/>
    <dgm:cxn modelId="{AD96E078-72F3-4285-8320-92359D585FC8}" type="presParOf" srcId="{52854C7A-1BF2-4827-A51F-DA844F5DBB42}" destId="{8B38E402-A272-4D34-AC9C-441C1A3FEF36}" srcOrd="0" destOrd="0" presId="urn:microsoft.com/office/officeart/2005/8/layout/lProcess2"/>
    <dgm:cxn modelId="{16ECCFE8-8B4E-4709-B8FE-1E90410FAE0A}" type="presParOf" srcId="{52854C7A-1BF2-4827-A51F-DA844F5DBB42}" destId="{84FE17FC-8313-4EC9-BED5-19ED51D90D40}" srcOrd="1" destOrd="0" presId="urn:microsoft.com/office/officeart/2005/8/layout/lProcess2"/>
    <dgm:cxn modelId="{8E814480-CE4B-4EC4-B9CD-BBD5B98B20F1}" type="presParOf" srcId="{52854C7A-1BF2-4827-A51F-DA844F5DBB42}" destId="{12D1CD84-E335-4D51-9020-7B71272D01C0}" srcOrd="2" destOrd="0" presId="urn:microsoft.com/office/officeart/2005/8/layout/lProcess2"/>
    <dgm:cxn modelId="{9D34B6CC-1781-49AE-BEC3-07B6507E912B}" type="presParOf" srcId="{12D1CD84-E335-4D51-9020-7B71272D01C0}" destId="{9FFEE951-1C0C-450B-A2DB-764C027BAE34}" srcOrd="0" destOrd="0" presId="urn:microsoft.com/office/officeart/2005/8/layout/lProcess2"/>
    <dgm:cxn modelId="{CA900570-D614-4E5F-BF25-F51341BC8CE6}" type="presParOf" srcId="{9FFEE951-1C0C-450B-A2DB-764C027BAE34}" destId="{4672E37E-1327-4368-B092-5169F90FF13A}" srcOrd="0" destOrd="0" presId="urn:microsoft.com/office/officeart/2005/8/layout/lProcess2"/>
    <dgm:cxn modelId="{034B82E9-20C8-4652-B254-ADE56276194E}" type="presParOf" srcId="{9FFEE951-1C0C-450B-A2DB-764C027BAE34}" destId="{79299822-E377-4666-8C09-41CA10612803}" srcOrd="1" destOrd="0" presId="urn:microsoft.com/office/officeart/2005/8/layout/lProcess2"/>
    <dgm:cxn modelId="{3D5E3D72-7BD1-45E5-A5BC-BA555CFB84C9}" type="presParOf" srcId="{9FFEE951-1C0C-450B-A2DB-764C027BAE34}" destId="{51E059CD-2404-4265-976F-EE0ADCF32850}" srcOrd="2" destOrd="0" presId="urn:microsoft.com/office/officeart/2005/8/layout/lProcess2"/>
    <dgm:cxn modelId="{6F67FB85-C17C-4EFA-8C99-D452EF5CB4FB}" type="presParOf" srcId="{41AF3E00-9286-48A2-92F2-A1A403815728}" destId="{EA661DE2-F53B-429E-8789-2FA44C3FD4E5}" srcOrd="3" destOrd="0" presId="urn:microsoft.com/office/officeart/2005/8/layout/lProcess2"/>
    <dgm:cxn modelId="{662D949D-FC82-4EFF-80F3-AEFA4AA5612C}" type="presParOf" srcId="{41AF3E00-9286-48A2-92F2-A1A403815728}" destId="{32BA2BEC-92EF-4357-9905-2380C3043839}" srcOrd="4" destOrd="0" presId="urn:microsoft.com/office/officeart/2005/8/layout/lProcess2"/>
    <dgm:cxn modelId="{5B114FE2-C1F3-476E-9189-A921BE8E364C}" type="presParOf" srcId="{32BA2BEC-92EF-4357-9905-2380C3043839}" destId="{DEEC85C9-CA87-42DD-B066-459C984369EA}" srcOrd="0" destOrd="0" presId="urn:microsoft.com/office/officeart/2005/8/layout/lProcess2"/>
    <dgm:cxn modelId="{04BACD14-034A-44BD-8251-4268C175A468}" type="presParOf" srcId="{32BA2BEC-92EF-4357-9905-2380C3043839}" destId="{7545773E-54C7-4071-A7C3-DB7C2551B152}" srcOrd="1" destOrd="0" presId="urn:microsoft.com/office/officeart/2005/8/layout/lProcess2"/>
    <dgm:cxn modelId="{C1EAE037-7061-4367-9281-C79E5AE9CE37}" type="presParOf" srcId="{32BA2BEC-92EF-4357-9905-2380C3043839}" destId="{47554ACB-77DE-4589-9232-3AC9513AC265}" srcOrd="2" destOrd="0" presId="urn:microsoft.com/office/officeart/2005/8/layout/lProcess2"/>
    <dgm:cxn modelId="{E91D63AB-5AFC-49C5-B154-483535ECD31B}" type="presParOf" srcId="{47554ACB-77DE-4589-9232-3AC9513AC265}" destId="{CBBFB94A-1552-4F90-A710-1C23F530E97A}" srcOrd="0" destOrd="0" presId="urn:microsoft.com/office/officeart/2005/8/layout/lProcess2"/>
    <dgm:cxn modelId="{ED4E2203-D55D-475C-8708-BE32BEBA56CD}" type="presParOf" srcId="{CBBFB94A-1552-4F90-A710-1C23F530E97A}" destId="{294D0133-7017-4B40-B0AC-8B6F2C856AD2}" srcOrd="0" destOrd="0" presId="urn:microsoft.com/office/officeart/2005/8/layout/lProcess2"/>
    <dgm:cxn modelId="{AF8344F5-F235-48B2-A03B-6D33E3AAB3C3}" type="presParOf" srcId="{CBBFB94A-1552-4F90-A710-1C23F530E97A}" destId="{E4419E8E-8B23-4DD9-A9C2-8EC4AD7F4C11}" srcOrd="1" destOrd="0" presId="urn:microsoft.com/office/officeart/2005/8/layout/lProcess2"/>
    <dgm:cxn modelId="{9DAC42BD-9D44-494A-B3F2-A51EB6CF44E0}" type="presParOf" srcId="{CBBFB94A-1552-4F90-A710-1C23F530E97A}" destId="{B58FDEFA-578D-4726-9E04-ECE058C787F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E475B-A6B7-4A54-908F-9BF564AA74D5}">
      <dsp:nvSpPr>
        <dsp:cNvPr id="0" name=""/>
        <dsp:cNvSpPr/>
      </dsp:nvSpPr>
      <dsp:spPr>
        <a:xfrm>
          <a:off x="1141" y="355316"/>
          <a:ext cx="1513437" cy="15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+mn-lt"/>
              <a:cs typeface="Arial" pitchFamily="34" charset="0"/>
            </a:rPr>
            <a:t>Função</a:t>
          </a:r>
        </a:p>
      </dsp:txBody>
      <dsp:txXfrm>
        <a:off x="222779" y="576954"/>
        <a:ext cx="1070161" cy="1070161"/>
      </dsp:txXfrm>
    </dsp:sp>
    <dsp:sp modelId="{F7CA2485-38D0-4C34-9DA9-90F87117ED35}">
      <dsp:nvSpPr>
        <dsp:cNvPr id="0" name=""/>
        <dsp:cNvSpPr/>
      </dsp:nvSpPr>
      <dsp:spPr>
        <a:xfrm>
          <a:off x="1637470" y="673138"/>
          <a:ext cx="877793" cy="877793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noProof="0" dirty="0">
            <a:latin typeface="+mn-lt"/>
          </a:endParaRPr>
        </a:p>
      </dsp:txBody>
      <dsp:txXfrm>
        <a:off x="1753821" y="1008806"/>
        <a:ext cx="645091" cy="206457"/>
      </dsp:txXfrm>
    </dsp:sp>
    <dsp:sp modelId="{CF37E2D8-7661-4FDE-8D6A-1302DD7F09DA}">
      <dsp:nvSpPr>
        <dsp:cNvPr id="0" name=""/>
        <dsp:cNvSpPr/>
      </dsp:nvSpPr>
      <dsp:spPr>
        <a:xfrm>
          <a:off x="2638154" y="355316"/>
          <a:ext cx="1513437" cy="15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+mn-lt"/>
              <a:cs typeface="Arial" pitchFamily="34" charset="0"/>
            </a:rPr>
            <a:t>Qualidade</a:t>
          </a:r>
        </a:p>
      </dsp:txBody>
      <dsp:txXfrm>
        <a:off x="2859792" y="576954"/>
        <a:ext cx="1070161" cy="1070161"/>
      </dsp:txXfrm>
    </dsp:sp>
    <dsp:sp modelId="{EF08B986-C771-4899-BDAB-3F8C175F266C}">
      <dsp:nvSpPr>
        <dsp:cNvPr id="0" name=""/>
        <dsp:cNvSpPr/>
      </dsp:nvSpPr>
      <dsp:spPr>
        <a:xfrm>
          <a:off x="4274483" y="673138"/>
          <a:ext cx="877793" cy="877793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noProof="0" dirty="0">
            <a:latin typeface="+mn-lt"/>
          </a:endParaRPr>
        </a:p>
      </dsp:txBody>
      <dsp:txXfrm>
        <a:off x="4390834" y="853963"/>
        <a:ext cx="645091" cy="516143"/>
      </dsp:txXfrm>
    </dsp:sp>
    <dsp:sp modelId="{A795E837-3CAD-45A4-AC7D-8566DC4F24BF}">
      <dsp:nvSpPr>
        <dsp:cNvPr id="0" name=""/>
        <dsp:cNvSpPr/>
      </dsp:nvSpPr>
      <dsp:spPr>
        <a:xfrm>
          <a:off x="5275167" y="355316"/>
          <a:ext cx="1513437" cy="15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+mn-lt"/>
              <a:cs typeface="Arial" pitchFamily="34" charset="0"/>
            </a:rPr>
            <a:t>Valor</a:t>
          </a:r>
        </a:p>
      </dsp:txBody>
      <dsp:txXfrm>
        <a:off x="5496805" y="576954"/>
        <a:ext cx="1070161" cy="1070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215019-D6D7-41F7-B4D4-010FF39075D7}">
      <dsp:nvSpPr>
        <dsp:cNvPr id="0" name=""/>
        <dsp:cNvSpPr/>
      </dsp:nvSpPr>
      <dsp:spPr>
        <a:xfrm>
          <a:off x="6795584" y="1839827"/>
          <a:ext cx="223520" cy="1253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699"/>
              </a:lnTo>
              <a:lnTo>
                <a:pt x="223520" y="1253699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B5891-F237-44F5-88D8-81A8AF1928EA}">
      <dsp:nvSpPr>
        <dsp:cNvPr id="0" name=""/>
        <dsp:cNvSpPr/>
      </dsp:nvSpPr>
      <dsp:spPr>
        <a:xfrm>
          <a:off x="6795584" y="1839827"/>
          <a:ext cx="223520" cy="49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2907"/>
              </a:lnTo>
              <a:lnTo>
                <a:pt x="223520" y="49290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0661AA-2EED-41E0-953C-733B170165B2}">
      <dsp:nvSpPr>
        <dsp:cNvPr id="0" name=""/>
        <dsp:cNvSpPr/>
      </dsp:nvSpPr>
      <dsp:spPr>
        <a:xfrm>
          <a:off x="4068617" y="1079035"/>
          <a:ext cx="3323020" cy="225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511"/>
              </a:lnTo>
              <a:lnTo>
                <a:pt x="3323020" y="112511"/>
              </a:lnTo>
              <a:lnTo>
                <a:pt x="3323020" y="225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586C9-79DE-4A42-A7E0-2B591E01F741}">
      <dsp:nvSpPr>
        <dsp:cNvPr id="0" name=""/>
        <dsp:cNvSpPr/>
      </dsp:nvSpPr>
      <dsp:spPr>
        <a:xfrm>
          <a:off x="5561812" y="2600620"/>
          <a:ext cx="160730" cy="1253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699"/>
              </a:lnTo>
              <a:lnTo>
                <a:pt x="160730" y="1253699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C74659-5B40-4DBB-B993-722D2F464B88}">
      <dsp:nvSpPr>
        <dsp:cNvPr id="0" name=""/>
        <dsp:cNvSpPr/>
      </dsp:nvSpPr>
      <dsp:spPr>
        <a:xfrm>
          <a:off x="5561812" y="2600620"/>
          <a:ext cx="160730" cy="49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2907"/>
              </a:lnTo>
              <a:lnTo>
                <a:pt x="160730" y="49290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CEAB0C-A5B0-4A66-9CB3-A6AE017B7DB1}">
      <dsp:nvSpPr>
        <dsp:cNvPr id="0" name=""/>
        <dsp:cNvSpPr/>
      </dsp:nvSpPr>
      <dsp:spPr>
        <a:xfrm>
          <a:off x="4693866" y="1839827"/>
          <a:ext cx="1296561" cy="225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511"/>
              </a:lnTo>
              <a:lnTo>
                <a:pt x="1296561" y="112511"/>
              </a:lnTo>
              <a:lnTo>
                <a:pt x="1296561" y="22502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2775B-6ED9-4FEF-9881-C95060C2E357}">
      <dsp:nvSpPr>
        <dsp:cNvPr id="0" name=""/>
        <dsp:cNvSpPr/>
      </dsp:nvSpPr>
      <dsp:spPr>
        <a:xfrm>
          <a:off x="4648146" y="1839827"/>
          <a:ext cx="91440" cy="2250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02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345CC6-0499-4DEA-92CD-A7E5B5B450AB}">
      <dsp:nvSpPr>
        <dsp:cNvPr id="0" name=""/>
        <dsp:cNvSpPr/>
      </dsp:nvSpPr>
      <dsp:spPr>
        <a:xfrm>
          <a:off x="3397304" y="1839827"/>
          <a:ext cx="1296561" cy="225023"/>
        </a:xfrm>
        <a:custGeom>
          <a:avLst/>
          <a:gdLst/>
          <a:ahLst/>
          <a:cxnLst/>
          <a:rect l="0" t="0" r="0" b="0"/>
          <a:pathLst>
            <a:path>
              <a:moveTo>
                <a:pt x="1296561" y="0"/>
              </a:moveTo>
              <a:lnTo>
                <a:pt x="1296561" y="112511"/>
              </a:lnTo>
              <a:lnTo>
                <a:pt x="0" y="112511"/>
              </a:lnTo>
              <a:lnTo>
                <a:pt x="0" y="22502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2A37A-57B6-4D01-B450-7EE12D89701E}">
      <dsp:nvSpPr>
        <dsp:cNvPr id="0" name=""/>
        <dsp:cNvSpPr/>
      </dsp:nvSpPr>
      <dsp:spPr>
        <a:xfrm>
          <a:off x="4068617" y="1079035"/>
          <a:ext cx="625249" cy="225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511"/>
              </a:lnTo>
              <a:lnTo>
                <a:pt x="625249" y="112511"/>
              </a:lnTo>
              <a:lnTo>
                <a:pt x="625249" y="225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97A13-E7AD-4E7D-A4F8-770E03D367AC}">
      <dsp:nvSpPr>
        <dsp:cNvPr id="0" name=""/>
        <dsp:cNvSpPr/>
      </dsp:nvSpPr>
      <dsp:spPr>
        <a:xfrm>
          <a:off x="1404243" y="1839827"/>
          <a:ext cx="160730" cy="1253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699"/>
              </a:lnTo>
              <a:lnTo>
                <a:pt x="160730" y="1253699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868E0-F113-47EE-A831-EDF6566353F1}">
      <dsp:nvSpPr>
        <dsp:cNvPr id="0" name=""/>
        <dsp:cNvSpPr/>
      </dsp:nvSpPr>
      <dsp:spPr>
        <a:xfrm>
          <a:off x="1404243" y="1839827"/>
          <a:ext cx="160730" cy="49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2907"/>
              </a:lnTo>
              <a:lnTo>
                <a:pt x="160730" y="49290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66FFE-113A-4EA4-B425-ED08D184BD9A}">
      <dsp:nvSpPr>
        <dsp:cNvPr id="0" name=""/>
        <dsp:cNvSpPr/>
      </dsp:nvSpPr>
      <dsp:spPr>
        <a:xfrm>
          <a:off x="1832859" y="1079035"/>
          <a:ext cx="2235757" cy="225023"/>
        </a:xfrm>
        <a:custGeom>
          <a:avLst/>
          <a:gdLst/>
          <a:ahLst/>
          <a:cxnLst/>
          <a:rect l="0" t="0" r="0" b="0"/>
          <a:pathLst>
            <a:path>
              <a:moveTo>
                <a:pt x="2235757" y="0"/>
              </a:moveTo>
              <a:lnTo>
                <a:pt x="2235757" y="112511"/>
              </a:lnTo>
              <a:lnTo>
                <a:pt x="0" y="112511"/>
              </a:lnTo>
              <a:lnTo>
                <a:pt x="0" y="225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9F4706-0D10-497D-9948-F22127089104}">
      <dsp:nvSpPr>
        <dsp:cNvPr id="0" name=""/>
        <dsp:cNvSpPr/>
      </dsp:nvSpPr>
      <dsp:spPr>
        <a:xfrm>
          <a:off x="536297" y="1079035"/>
          <a:ext cx="3532319" cy="225023"/>
        </a:xfrm>
        <a:custGeom>
          <a:avLst/>
          <a:gdLst/>
          <a:ahLst/>
          <a:cxnLst/>
          <a:rect l="0" t="0" r="0" b="0"/>
          <a:pathLst>
            <a:path>
              <a:moveTo>
                <a:pt x="3532319" y="0"/>
              </a:moveTo>
              <a:lnTo>
                <a:pt x="3532319" y="112511"/>
              </a:lnTo>
              <a:lnTo>
                <a:pt x="0" y="112511"/>
              </a:lnTo>
              <a:lnTo>
                <a:pt x="0" y="225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332DB-BA3D-4D21-B975-A2E20CA0AA26}">
      <dsp:nvSpPr>
        <dsp:cNvPr id="0" name=""/>
        <dsp:cNvSpPr/>
      </dsp:nvSpPr>
      <dsp:spPr>
        <a:xfrm>
          <a:off x="3532847" y="543266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Alta </a:t>
          </a:r>
          <a:r>
            <a:rPr lang="en-US" sz="1200" kern="1200" noProof="0" dirty="0" err="1"/>
            <a:t>gerência</a:t>
          </a:r>
          <a:endParaRPr lang="en-US" sz="1200" kern="1200" noProof="0" dirty="0"/>
        </a:p>
      </dsp:txBody>
      <dsp:txXfrm>
        <a:off x="3532847" y="543266"/>
        <a:ext cx="1071538" cy="535769"/>
      </dsp:txXfrm>
    </dsp:sp>
    <dsp:sp modelId="{1EF67262-4890-46F0-80EC-D01623E04694}">
      <dsp:nvSpPr>
        <dsp:cNvPr id="0" name=""/>
        <dsp:cNvSpPr/>
      </dsp:nvSpPr>
      <dsp:spPr>
        <a:xfrm>
          <a:off x="528" y="1304058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Central de </a:t>
          </a:r>
          <a:r>
            <a:rPr lang="en-US" sz="1200" kern="1200" noProof="0" dirty="0" err="1"/>
            <a:t>serviço</a:t>
          </a:r>
          <a:endParaRPr lang="en-US" sz="1200" kern="1200" noProof="0" dirty="0"/>
        </a:p>
      </dsp:txBody>
      <dsp:txXfrm>
        <a:off x="528" y="1304058"/>
        <a:ext cx="1071538" cy="535769"/>
      </dsp:txXfrm>
    </dsp:sp>
    <dsp:sp modelId="{57FAB6AF-3089-464A-9AA5-B86936E3316C}">
      <dsp:nvSpPr>
        <dsp:cNvPr id="0" name=""/>
        <dsp:cNvSpPr/>
      </dsp:nvSpPr>
      <dsp:spPr>
        <a:xfrm>
          <a:off x="1297090" y="1304058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 err="1"/>
            <a:t>Operações</a:t>
          </a:r>
          <a:r>
            <a:rPr lang="en-US" sz="1200" kern="1200" noProof="0" dirty="0"/>
            <a:t> de </a:t>
          </a:r>
          <a:r>
            <a:rPr lang="en-US" sz="1200" kern="1200" noProof="0" dirty="0" err="1"/>
            <a:t>clientes</a:t>
          </a:r>
          <a:endParaRPr lang="en-US" sz="1200" kern="1200" noProof="0" dirty="0"/>
        </a:p>
      </dsp:txBody>
      <dsp:txXfrm>
        <a:off x="1297090" y="1304058"/>
        <a:ext cx="1071538" cy="535769"/>
      </dsp:txXfrm>
    </dsp:sp>
    <dsp:sp modelId="{B713D0B4-CFDE-4A64-B26B-B6CB4BDF213A}">
      <dsp:nvSpPr>
        <dsp:cNvPr id="0" name=""/>
        <dsp:cNvSpPr/>
      </dsp:nvSpPr>
      <dsp:spPr>
        <a:xfrm>
          <a:off x="1564974" y="2064850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/>
            <a:t>Dispositivos móveis</a:t>
          </a:r>
        </a:p>
      </dsp:txBody>
      <dsp:txXfrm>
        <a:off x="1564974" y="2064850"/>
        <a:ext cx="1071538" cy="535769"/>
      </dsp:txXfrm>
    </dsp:sp>
    <dsp:sp modelId="{B81A6D3F-AA7A-49DC-9FD1-D65D0FA4FE72}">
      <dsp:nvSpPr>
        <dsp:cNvPr id="0" name=""/>
        <dsp:cNvSpPr/>
      </dsp:nvSpPr>
      <dsp:spPr>
        <a:xfrm>
          <a:off x="1564974" y="2825643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 err="1"/>
            <a:t>Apoio</a:t>
          </a:r>
          <a:r>
            <a:rPr lang="en-US" sz="1200" kern="1200" noProof="0" dirty="0"/>
            <a:t> a </a:t>
          </a:r>
          <a:r>
            <a:rPr lang="en-US" sz="1200" kern="1200" noProof="0" dirty="0" err="1"/>
            <a:t>estação</a:t>
          </a:r>
          <a:r>
            <a:rPr lang="en-US" sz="1200" kern="1200" noProof="0" dirty="0"/>
            <a:t> de </a:t>
          </a:r>
          <a:r>
            <a:rPr lang="en-US" sz="1200" kern="1200" noProof="0" dirty="0" err="1"/>
            <a:t>trabalho</a:t>
          </a:r>
          <a:endParaRPr lang="en-US" sz="1200" kern="1200" noProof="0" dirty="0"/>
        </a:p>
      </dsp:txBody>
      <dsp:txXfrm>
        <a:off x="1564974" y="2825643"/>
        <a:ext cx="1071538" cy="535769"/>
      </dsp:txXfrm>
    </dsp:sp>
    <dsp:sp modelId="{DBC170F9-31A0-4222-8C84-14A06EA3AB83}">
      <dsp:nvSpPr>
        <dsp:cNvPr id="0" name=""/>
        <dsp:cNvSpPr/>
      </dsp:nvSpPr>
      <dsp:spPr>
        <a:xfrm>
          <a:off x="4158097" y="1304058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Operações do servidor</a:t>
          </a:r>
        </a:p>
      </dsp:txBody>
      <dsp:txXfrm>
        <a:off x="4158097" y="1304058"/>
        <a:ext cx="1071538" cy="535769"/>
      </dsp:txXfrm>
    </dsp:sp>
    <dsp:sp modelId="{06B22DC2-FAB4-4F8E-BE88-6AFD6E115968}">
      <dsp:nvSpPr>
        <dsp:cNvPr id="0" name=""/>
        <dsp:cNvSpPr/>
      </dsp:nvSpPr>
      <dsp:spPr>
        <a:xfrm>
          <a:off x="2861535" y="2064850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 err="1"/>
            <a:t>Servidores</a:t>
          </a:r>
          <a:r>
            <a:rPr lang="en-US" sz="1200" kern="1200" noProof="0" dirty="0"/>
            <a:t> de BD</a:t>
          </a:r>
        </a:p>
      </dsp:txBody>
      <dsp:txXfrm>
        <a:off x="2861535" y="2064850"/>
        <a:ext cx="1071538" cy="535769"/>
      </dsp:txXfrm>
    </dsp:sp>
    <dsp:sp modelId="{EF04BC39-099C-43BA-B671-4ECD29E76751}">
      <dsp:nvSpPr>
        <dsp:cNvPr id="0" name=""/>
        <dsp:cNvSpPr/>
      </dsp:nvSpPr>
      <dsp:spPr>
        <a:xfrm>
          <a:off x="4158097" y="2064850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/>
            <a:t>Servidores Web</a:t>
          </a:r>
        </a:p>
      </dsp:txBody>
      <dsp:txXfrm>
        <a:off x="4158097" y="2064850"/>
        <a:ext cx="1071538" cy="535769"/>
      </dsp:txXfrm>
    </dsp:sp>
    <dsp:sp modelId="{45C5EA2A-72AF-4748-BD5B-4CC324521152}">
      <dsp:nvSpPr>
        <dsp:cNvPr id="0" name=""/>
        <dsp:cNvSpPr/>
      </dsp:nvSpPr>
      <dsp:spPr>
        <a:xfrm>
          <a:off x="5454658" y="2064850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/>
            <a:t>Servidores de aplicação</a:t>
          </a:r>
        </a:p>
      </dsp:txBody>
      <dsp:txXfrm>
        <a:off x="5454658" y="2064850"/>
        <a:ext cx="1071538" cy="535769"/>
      </dsp:txXfrm>
    </dsp:sp>
    <dsp:sp modelId="{EDF42E81-C2CC-402D-8C1D-5B66C6E1E23F}">
      <dsp:nvSpPr>
        <dsp:cNvPr id="0" name=""/>
        <dsp:cNvSpPr/>
      </dsp:nvSpPr>
      <dsp:spPr>
        <a:xfrm>
          <a:off x="5722542" y="2825643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/>
            <a:t>ERP</a:t>
          </a:r>
        </a:p>
      </dsp:txBody>
      <dsp:txXfrm>
        <a:off x="5722542" y="2825643"/>
        <a:ext cx="1071538" cy="535769"/>
      </dsp:txXfrm>
    </dsp:sp>
    <dsp:sp modelId="{C31FD6F3-F9B3-4C65-9BEC-FA07A692E464}">
      <dsp:nvSpPr>
        <dsp:cNvPr id="0" name=""/>
        <dsp:cNvSpPr/>
      </dsp:nvSpPr>
      <dsp:spPr>
        <a:xfrm>
          <a:off x="5722542" y="3586435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CRM</a:t>
          </a:r>
        </a:p>
      </dsp:txBody>
      <dsp:txXfrm>
        <a:off x="5722542" y="3586435"/>
        <a:ext cx="1071538" cy="535769"/>
      </dsp:txXfrm>
    </dsp:sp>
    <dsp:sp modelId="{1B694E83-73EC-4A63-8448-8F9405223C7F}">
      <dsp:nvSpPr>
        <dsp:cNvPr id="0" name=""/>
        <dsp:cNvSpPr/>
      </dsp:nvSpPr>
      <dsp:spPr>
        <a:xfrm>
          <a:off x="6646570" y="1304058"/>
          <a:ext cx="1490134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Redes de </a:t>
          </a:r>
          <a:r>
            <a:rPr lang="en-US" sz="1200" kern="1200" noProof="0" dirty="0" err="1"/>
            <a:t>comunicação</a:t>
          </a:r>
          <a:endParaRPr lang="en-US" sz="1200" kern="1200" noProof="0" dirty="0"/>
        </a:p>
      </dsp:txBody>
      <dsp:txXfrm>
        <a:off x="6646570" y="1304058"/>
        <a:ext cx="1490134" cy="535769"/>
      </dsp:txXfrm>
    </dsp:sp>
    <dsp:sp modelId="{950ADCD0-4D17-471E-82B0-1C5EC72327BB}">
      <dsp:nvSpPr>
        <dsp:cNvPr id="0" name=""/>
        <dsp:cNvSpPr/>
      </dsp:nvSpPr>
      <dsp:spPr>
        <a:xfrm>
          <a:off x="7019104" y="2064850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 err="1"/>
            <a:t>Planeamento</a:t>
          </a:r>
          <a:r>
            <a:rPr lang="en-US" sz="1200" kern="1200" noProof="0" dirty="0"/>
            <a:t> de redes</a:t>
          </a:r>
        </a:p>
      </dsp:txBody>
      <dsp:txXfrm>
        <a:off x="7019104" y="2064850"/>
        <a:ext cx="1071538" cy="535769"/>
      </dsp:txXfrm>
    </dsp:sp>
    <dsp:sp modelId="{2BF2D233-A530-4BE0-8261-FF4BDD467160}">
      <dsp:nvSpPr>
        <dsp:cNvPr id="0" name=""/>
        <dsp:cNvSpPr/>
      </dsp:nvSpPr>
      <dsp:spPr>
        <a:xfrm>
          <a:off x="7019104" y="2825643"/>
          <a:ext cx="1071538" cy="5357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Manutenção de redes</a:t>
          </a:r>
        </a:p>
      </dsp:txBody>
      <dsp:txXfrm>
        <a:off x="7019104" y="2825643"/>
        <a:ext cx="1071538" cy="5357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54023-EB7E-2E4B-AC04-4A48599B64E9}">
      <dsp:nvSpPr>
        <dsp:cNvPr id="0" name=""/>
        <dsp:cNvSpPr/>
      </dsp:nvSpPr>
      <dsp:spPr>
        <a:xfrm rot="10800000">
          <a:off x="1603938" y="1121"/>
          <a:ext cx="5472684" cy="9019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722" tIns="80010" rIns="149352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0" dirty="0"/>
            <a:t>Meta(s), </a:t>
          </a:r>
          <a:r>
            <a:rPr lang="en-US" sz="2100" kern="1200" noProof="0" dirty="0" err="1"/>
            <a:t>objetivos</a:t>
          </a:r>
          <a:endParaRPr lang="en-US" sz="2100" kern="1200" noProof="0" dirty="0"/>
        </a:p>
      </dsp:txBody>
      <dsp:txXfrm rot="10800000">
        <a:off x="1829418" y="1121"/>
        <a:ext cx="5247204" cy="901920"/>
      </dsp:txXfrm>
    </dsp:sp>
    <dsp:sp modelId="{4ADAC44A-2D84-854F-AB5C-E0C82C7C485F}">
      <dsp:nvSpPr>
        <dsp:cNvPr id="0" name=""/>
        <dsp:cNvSpPr/>
      </dsp:nvSpPr>
      <dsp:spPr>
        <a:xfrm>
          <a:off x="1152977" y="1121"/>
          <a:ext cx="901920" cy="90192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04348F-3FF6-4C1D-A81C-E6D477DECB8C}">
      <dsp:nvSpPr>
        <dsp:cNvPr id="0" name=""/>
        <dsp:cNvSpPr/>
      </dsp:nvSpPr>
      <dsp:spPr>
        <a:xfrm rot="10800000">
          <a:off x="1603938" y="1172272"/>
          <a:ext cx="5472684" cy="9019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722" tIns="80010" rIns="149352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noProof="0" dirty="0"/>
            <a:t>Entradas, </a:t>
          </a:r>
          <a:r>
            <a:rPr lang="en-GB" sz="2100" kern="1200" noProof="0" dirty="0" err="1"/>
            <a:t>acionadores</a:t>
          </a:r>
          <a:r>
            <a:rPr lang="en-GB" sz="2100" kern="1200" noProof="0" dirty="0"/>
            <a:t> e </a:t>
          </a:r>
          <a:r>
            <a:rPr lang="en-GB" sz="2100" kern="1200" noProof="0" dirty="0" err="1"/>
            <a:t>saídas</a:t>
          </a:r>
          <a:r>
            <a:rPr lang="en-GB" sz="2100" kern="1200" noProof="0" dirty="0"/>
            <a:t> claramente definidos</a:t>
          </a:r>
        </a:p>
      </dsp:txBody>
      <dsp:txXfrm rot="10800000">
        <a:off x="1829418" y="1172272"/>
        <a:ext cx="5247204" cy="901920"/>
      </dsp:txXfrm>
    </dsp:sp>
    <dsp:sp modelId="{8B86C738-6D70-42CF-80F8-A30D7FB9C4A1}">
      <dsp:nvSpPr>
        <dsp:cNvPr id="0" name=""/>
        <dsp:cNvSpPr/>
      </dsp:nvSpPr>
      <dsp:spPr>
        <a:xfrm>
          <a:off x="1152977" y="1172272"/>
          <a:ext cx="901920" cy="901920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F2E694-1A3C-AC47-8E42-563EB3D554B3}">
      <dsp:nvSpPr>
        <dsp:cNvPr id="0" name=""/>
        <dsp:cNvSpPr/>
      </dsp:nvSpPr>
      <dsp:spPr>
        <a:xfrm rot="10800000">
          <a:off x="1603938" y="2343423"/>
          <a:ext cx="5472684" cy="9019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722" tIns="80010" rIns="149352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Conjunto de </a:t>
          </a:r>
          <a:r>
            <a:rPr lang="en-US" sz="2100" kern="1200" dirty="0" err="1"/>
            <a:t>atividades</a:t>
          </a:r>
          <a:r>
            <a:rPr lang="en-US" sz="2100" kern="1200" dirty="0"/>
            <a:t> inter-relacionadas </a:t>
          </a:r>
          <a:br>
            <a:rPr lang="en-US" sz="2100" kern="1200" dirty="0"/>
          </a:br>
          <a:r>
            <a:rPr lang="en-US" sz="2100" kern="1200" dirty="0"/>
            <a:t>(</a:t>
          </a:r>
          <a:r>
            <a:rPr lang="en-US" sz="2100" kern="1200" dirty="0" err="1"/>
            <a:t>através</a:t>
          </a:r>
          <a:r>
            <a:rPr lang="en-US" sz="2100" kern="1200" dirty="0"/>
            <a:t> de diferentes funções)</a:t>
          </a:r>
          <a:endParaRPr lang="de-DE" sz="2100" kern="1200" dirty="0"/>
        </a:p>
      </dsp:txBody>
      <dsp:txXfrm rot="10800000">
        <a:off x="1829418" y="2343423"/>
        <a:ext cx="5247204" cy="901920"/>
      </dsp:txXfrm>
    </dsp:sp>
    <dsp:sp modelId="{46750945-8F2D-6A44-9A0C-9F86EE0B3AD0}">
      <dsp:nvSpPr>
        <dsp:cNvPr id="0" name=""/>
        <dsp:cNvSpPr/>
      </dsp:nvSpPr>
      <dsp:spPr>
        <a:xfrm>
          <a:off x="1152977" y="2343423"/>
          <a:ext cx="901920" cy="90192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05E6BD-3FBD-784A-8969-2F8225AEC228}">
      <dsp:nvSpPr>
        <dsp:cNvPr id="0" name=""/>
        <dsp:cNvSpPr/>
      </dsp:nvSpPr>
      <dsp:spPr>
        <a:xfrm rot="10800000">
          <a:off x="1603938" y="3514574"/>
          <a:ext cx="5472684" cy="9019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722" tIns="80010" rIns="149352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Papéis e responsabilidades</a:t>
          </a:r>
          <a:endParaRPr lang="de-DE" sz="2100" kern="1200" dirty="0"/>
        </a:p>
      </dsp:txBody>
      <dsp:txXfrm rot="10800000">
        <a:off x="1829418" y="3514574"/>
        <a:ext cx="5247204" cy="901920"/>
      </dsp:txXfrm>
    </dsp:sp>
    <dsp:sp modelId="{2F8FD46D-E5AB-C046-BD3E-5ED23168AB17}">
      <dsp:nvSpPr>
        <dsp:cNvPr id="0" name=""/>
        <dsp:cNvSpPr/>
      </dsp:nvSpPr>
      <dsp:spPr>
        <a:xfrm>
          <a:off x="1152977" y="3514574"/>
          <a:ext cx="901920" cy="90192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442E1A-3BB4-4BB2-BF45-D107EEC03FB0}">
      <dsp:nvSpPr>
        <dsp:cNvPr id="0" name=""/>
        <dsp:cNvSpPr/>
      </dsp:nvSpPr>
      <dsp:spPr>
        <a:xfrm>
          <a:off x="0" y="0"/>
          <a:ext cx="10972800" cy="3282214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2547364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Princípios</a:t>
          </a:r>
          <a:r>
            <a:rPr lang="en-US" sz="2700" kern="1200" dirty="0"/>
            <a:t> </a:t>
          </a:r>
          <a:r>
            <a:rPr lang="en-US" sz="2700" kern="1200" dirty="0" err="1"/>
            <a:t>chave</a:t>
          </a:r>
          <a:r>
            <a:rPr lang="en-US" sz="2700" kern="1200" dirty="0"/>
            <a:t> da </a:t>
          </a:r>
          <a:r>
            <a:rPr lang="en-US" sz="2700" kern="1200" dirty="0" err="1"/>
            <a:t>abordagem</a:t>
          </a:r>
          <a:r>
            <a:rPr lang="en-US" sz="2700" kern="1200" dirty="0"/>
            <a:t> FitSM </a:t>
          </a:r>
          <a:r>
            <a:rPr lang="en-US" sz="2700" kern="1200" dirty="0" err="1"/>
            <a:t>ao</a:t>
          </a:r>
          <a:r>
            <a:rPr lang="en-US" sz="2700" kern="1200" dirty="0"/>
            <a:t> </a:t>
          </a:r>
          <a:r>
            <a:rPr lang="en-US" sz="2700" kern="1200" dirty="0" err="1"/>
            <a:t>gerenciamento</a:t>
          </a:r>
          <a:r>
            <a:rPr lang="en-US" sz="2700" kern="1200" dirty="0"/>
            <a:t> de </a:t>
          </a:r>
          <a:r>
            <a:rPr lang="en-US" sz="2700" kern="1200" dirty="0" err="1"/>
            <a:t>serviços</a:t>
          </a:r>
          <a:r>
            <a:rPr lang="en-US" sz="2700" kern="1200" dirty="0"/>
            <a:t> de TI: </a:t>
          </a:r>
          <a:endParaRPr lang="de-DE" sz="2700" kern="1200" dirty="0"/>
        </a:p>
      </dsp:txBody>
      <dsp:txXfrm>
        <a:off x="81713" y="81713"/>
        <a:ext cx="10809374" cy="3118788"/>
      </dsp:txXfrm>
    </dsp:sp>
    <dsp:sp modelId="{BA19BCE8-0381-4041-ABE5-41B95D9A02B2}">
      <dsp:nvSpPr>
        <dsp:cNvPr id="0" name=""/>
        <dsp:cNvSpPr/>
      </dsp:nvSpPr>
      <dsp:spPr>
        <a:xfrm>
          <a:off x="274320" y="820553"/>
          <a:ext cx="1645920" cy="54465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Praticidade</a:t>
          </a:r>
          <a:endParaRPr lang="de-DE" sz="1800" kern="1200" dirty="0"/>
        </a:p>
      </dsp:txBody>
      <dsp:txXfrm>
        <a:off x="291070" y="837303"/>
        <a:ext cx="1612420" cy="511158"/>
      </dsp:txXfrm>
    </dsp:sp>
    <dsp:sp modelId="{8C7585A3-F3F6-41C6-8550-913B3823A0A5}">
      <dsp:nvSpPr>
        <dsp:cNvPr id="0" name=""/>
        <dsp:cNvSpPr/>
      </dsp:nvSpPr>
      <dsp:spPr>
        <a:xfrm>
          <a:off x="274320" y="1404230"/>
          <a:ext cx="1645920" cy="54465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Consistência</a:t>
          </a:r>
          <a:endParaRPr lang="de-DE" sz="1800" kern="1200" dirty="0"/>
        </a:p>
      </dsp:txBody>
      <dsp:txXfrm>
        <a:off x="291070" y="1420980"/>
        <a:ext cx="1612420" cy="511158"/>
      </dsp:txXfrm>
    </dsp:sp>
    <dsp:sp modelId="{877D4EFA-F4E1-4323-8622-F894A925C0A9}">
      <dsp:nvSpPr>
        <dsp:cNvPr id="0" name=""/>
        <dsp:cNvSpPr/>
      </dsp:nvSpPr>
      <dsp:spPr>
        <a:xfrm>
          <a:off x="274320" y="1987907"/>
          <a:ext cx="1645920" cy="54465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Suficiência</a:t>
          </a:r>
          <a:endParaRPr lang="de-DE" sz="1800" kern="1200" dirty="0"/>
        </a:p>
      </dsp:txBody>
      <dsp:txXfrm>
        <a:off x="291070" y="2004657"/>
        <a:ext cx="1612420" cy="511158"/>
      </dsp:txXfrm>
    </dsp:sp>
    <dsp:sp modelId="{5FD0A2E5-D2E1-4A69-97BB-CEEA6E0434D8}">
      <dsp:nvSpPr>
        <dsp:cNvPr id="0" name=""/>
        <dsp:cNvSpPr/>
      </dsp:nvSpPr>
      <dsp:spPr>
        <a:xfrm>
          <a:off x="274320" y="2571584"/>
          <a:ext cx="1645920" cy="54465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Extensibilidade</a:t>
          </a:r>
          <a:endParaRPr lang="de-DE" sz="1800" kern="1200" dirty="0"/>
        </a:p>
      </dsp:txBody>
      <dsp:txXfrm>
        <a:off x="291070" y="2588334"/>
        <a:ext cx="1612420" cy="511158"/>
      </dsp:txXfrm>
    </dsp:sp>
    <dsp:sp modelId="{D5AB2BB5-7AAF-4B79-BD72-D698B4997239}">
      <dsp:nvSpPr>
        <dsp:cNvPr id="0" name=""/>
        <dsp:cNvSpPr/>
      </dsp:nvSpPr>
      <dsp:spPr>
        <a:xfrm>
          <a:off x="2194560" y="820553"/>
          <a:ext cx="8503920" cy="2297550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458945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Bases para o </a:t>
          </a:r>
          <a:r>
            <a:rPr lang="en-US" sz="2700" kern="1200" dirty="0" err="1"/>
            <a:t>gerenciamento</a:t>
          </a:r>
          <a:r>
            <a:rPr lang="en-US" sz="2700" kern="1200" dirty="0"/>
            <a:t> </a:t>
          </a:r>
          <a:r>
            <a:rPr lang="en-US" sz="2700" kern="1200" dirty="0" err="1"/>
            <a:t>sistemático</a:t>
          </a:r>
          <a:r>
            <a:rPr lang="en-US" sz="2700" kern="1200" dirty="0"/>
            <a:t> de </a:t>
          </a:r>
          <a:r>
            <a:rPr lang="en-US" sz="2700" kern="1200" dirty="0" err="1"/>
            <a:t>serviços</a:t>
          </a:r>
          <a:r>
            <a:rPr lang="en-US" sz="2700" kern="1200" dirty="0"/>
            <a:t> de TI:</a:t>
          </a:r>
          <a:endParaRPr lang="de-DE" sz="2700" kern="1200" dirty="0"/>
        </a:p>
      </dsp:txBody>
      <dsp:txXfrm>
        <a:off x="2265218" y="891211"/>
        <a:ext cx="8362604" cy="2156234"/>
      </dsp:txXfrm>
    </dsp:sp>
    <dsp:sp modelId="{AA578BF2-1F9F-45E8-A886-441B2A2F2097}">
      <dsp:nvSpPr>
        <dsp:cNvPr id="0" name=""/>
        <dsp:cNvSpPr/>
      </dsp:nvSpPr>
      <dsp:spPr>
        <a:xfrm>
          <a:off x="2407158" y="1854451"/>
          <a:ext cx="2654776" cy="103389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Orientação para o serviço e para o cliente</a:t>
          </a:r>
          <a:endParaRPr lang="de-DE" sz="1800" kern="1200" dirty="0"/>
        </a:p>
      </dsp:txBody>
      <dsp:txXfrm>
        <a:off x="2438954" y="1886247"/>
        <a:ext cx="2591184" cy="970305"/>
      </dsp:txXfrm>
    </dsp:sp>
    <dsp:sp modelId="{5143193B-478D-4994-917E-815FAFC1DE81}">
      <dsp:nvSpPr>
        <dsp:cNvPr id="0" name=""/>
        <dsp:cNvSpPr/>
      </dsp:nvSpPr>
      <dsp:spPr>
        <a:xfrm>
          <a:off x="5116021" y="1854451"/>
          <a:ext cx="2654776" cy="103389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Orientação para o processo</a:t>
          </a:r>
          <a:endParaRPr lang="de-DE" sz="1800" kern="1200" dirty="0"/>
        </a:p>
      </dsp:txBody>
      <dsp:txXfrm>
        <a:off x="5147817" y="1886247"/>
        <a:ext cx="2591184" cy="970305"/>
      </dsp:txXfrm>
    </dsp:sp>
    <dsp:sp modelId="{950835DE-35AA-443B-946F-9C4850D9F5F5}">
      <dsp:nvSpPr>
        <dsp:cNvPr id="0" name=""/>
        <dsp:cNvSpPr/>
      </dsp:nvSpPr>
      <dsp:spPr>
        <a:xfrm>
          <a:off x="7824884" y="1854451"/>
          <a:ext cx="2654776" cy="103389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Melhoria contínua</a:t>
          </a:r>
          <a:endParaRPr lang="de-DE" sz="1800" kern="1200" dirty="0"/>
        </a:p>
      </dsp:txBody>
      <dsp:txXfrm>
        <a:off x="7856680" y="1886247"/>
        <a:ext cx="2591184" cy="9703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901FD-C3EE-43BC-8B71-B60D874534DE}">
      <dsp:nvSpPr>
        <dsp:cNvPr id="0" name=""/>
        <dsp:cNvSpPr/>
      </dsp:nvSpPr>
      <dsp:spPr>
        <a:xfrm>
          <a:off x="1838892" y="554"/>
          <a:ext cx="954505" cy="6204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 err="1"/>
            <a:t>Planejar</a:t>
          </a:r>
          <a:endParaRPr lang="en-GB" sz="1700" kern="1200" dirty="0"/>
        </a:p>
      </dsp:txBody>
      <dsp:txXfrm>
        <a:off x="1869179" y="30841"/>
        <a:ext cx="893931" cy="559854"/>
      </dsp:txXfrm>
    </dsp:sp>
    <dsp:sp modelId="{BB2F1FEC-8133-4ACA-B9EB-869BCAEC4E19}">
      <dsp:nvSpPr>
        <dsp:cNvPr id="0" name=""/>
        <dsp:cNvSpPr/>
      </dsp:nvSpPr>
      <dsp:spPr>
        <a:xfrm>
          <a:off x="1291549" y="310768"/>
          <a:ext cx="2049191" cy="2049191"/>
        </a:xfrm>
        <a:custGeom>
          <a:avLst/>
          <a:gdLst/>
          <a:ahLst/>
          <a:cxnLst/>
          <a:rect l="0" t="0" r="0" b="0"/>
          <a:pathLst>
            <a:path>
              <a:moveTo>
                <a:pt x="1633486" y="200551"/>
              </a:moveTo>
              <a:arcTo wR="1024595" hR="1024595" stAng="18387654" swAng="1632963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ACFEFB9E-12B1-421A-B786-007FA6B85853}">
      <dsp:nvSpPr>
        <dsp:cNvPr id="0" name=""/>
        <dsp:cNvSpPr/>
      </dsp:nvSpPr>
      <dsp:spPr>
        <a:xfrm>
          <a:off x="2863488" y="1025149"/>
          <a:ext cx="954505" cy="620428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 err="1"/>
            <a:t>Executar</a:t>
          </a:r>
          <a:endParaRPr lang="en-GB" sz="1700" kern="1200" dirty="0"/>
        </a:p>
      </dsp:txBody>
      <dsp:txXfrm>
        <a:off x="2893775" y="1055436"/>
        <a:ext cx="893931" cy="559854"/>
      </dsp:txXfrm>
    </dsp:sp>
    <dsp:sp modelId="{0D497758-498C-451C-93B3-E0C17DB28103}">
      <dsp:nvSpPr>
        <dsp:cNvPr id="0" name=""/>
        <dsp:cNvSpPr/>
      </dsp:nvSpPr>
      <dsp:spPr>
        <a:xfrm>
          <a:off x="1291549" y="310768"/>
          <a:ext cx="2049191" cy="2049191"/>
        </a:xfrm>
        <a:custGeom>
          <a:avLst/>
          <a:gdLst/>
          <a:ahLst/>
          <a:cxnLst/>
          <a:rect l="0" t="0" r="0" b="0"/>
          <a:pathLst>
            <a:path>
              <a:moveTo>
                <a:pt x="1942948" y="1478933"/>
              </a:moveTo>
              <a:arcTo wR="1024595" hR="1024595" stAng="1579383" swAng="1632963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0F4E312F-A7AD-4FE8-9C47-BC9CDCE81992}">
      <dsp:nvSpPr>
        <dsp:cNvPr id="0" name=""/>
        <dsp:cNvSpPr/>
      </dsp:nvSpPr>
      <dsp:spPr>
        <a:xfrm>
          <a:off x="1838892" y="2049745"/>
          <a:ext cx="954505" cy="620428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 err="1"/>
            <a:t>Verificar</a:t>
          </a:r>
          <a:endParaRPr lang="en-GB" sz="1700" kern="1200" dirty="0"/>
        </a:p>
      </dsp:txBody>
      <dsp:txXfrm>
        <a:off x="1869179" y="2080032"/>
        <a:ext cx="893931" cy="559854"/>
      </dsp:txXfrm>
    </dsp:sp>
    <dsp:sp modelId="{ACF70F2E-F338-49C3-9F31-6B8975DEFB2B}">
      <dsp:nvSpPr>
        <dsp:cNvPr id="0" name=""/>
        <dsp:cNvSpPr/>
      </dsp:nvSpPr>
      <dsp:spPr>
        <a:xfrm>
          <a:off x="1291549" y="310768"/>
          <a:ext cx="2049191" cy="2049191"/>
        </a:xfrm>
        <a:custGeom>
          <a:avLst/>
          <a:gdLst/>
          <a:ahLst/>
          <a:cxnLst/>
          <a:rect l="0" t="0" r="0" b="0"/>
          <a:pathLst>
            <a:path>
              <a:moveTo>
                <a:pt x="415704" y="1848639"/>
              </a:moveTo>
              <a:arcTo wR="1024595" hR="1024595" stAng="7587654" swAng="1632963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AE898B32-79C5-4E9A-B193-20AC78E2E5C4}">
      <dsp:nvSpPr>
        <dsp:cNvPr id="0" name=""/>
        <dsp:cNvSpPr/>
      </dsp:nvSpPr>
      <dsp:spPr>
        <a:xfrm>
          <a:off x="814296" y="1025149"/>
          <a:ext cx="954505" cy="620428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 err="1"/>
            <a:t>Agir</a:t>
          </a:r>
          <a:endParaRPr lang="en-GB" sz="1700" kern="1200" dirty="0"/>
        </a:p>
      </dsp:txBody>
      <dsp:txXfrm>
        <a:off x="844583" y="1055436"/>
        <a:ext cx="893931" cy="559854"/>
      </dsp:txXfrm>
    </dsp:sp>
    <dsp:sp modelId="{B8B2FEA3-A52C-4293-95E9-692D706F70FF}">
      <dsp:nvSpPr>
        <dsp:cNvPr id="0" name=""/>
        <dsp:cNvSpPr/>
      </dsp:nvSpPr>
      <dsp:spPr>
        <a:xfrm>
          <a:off x="1291549" y="310768"/>
          <a:ext cx="2049191" cy="2049191"/>
        </a:xfrm>
        <a:custGeom>
          <a:avLst/>
          <a:gdLst/>
          <a:ahLst/>
          <a:cxnLst/>
          <a:rect l="0" t="0" r="0" b="0"/>
          <a:pathLst>
            <a:path>
              <a:moveTo>
                <a:pt x="106242" y="570257"/>
              </a:moveTo>
              <a:arcTo wR="1024595" hR="1024595" stAng="12379383" swAng="1632963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05145-7F92-45F8-BE12-6073EA8A81BC}">
      <dsp:nvSpPr>
        <dsp:cNvPr id="0" name=""/>
        <dsp:cNvSpPr/>
      </dsp:nvSpPr>
      <dsp:spPr>
        <a:xfrm rot="16200000">
          <a:off x="326880" y="-322762"/>
          <a:ext cx="3316578" cy="3962102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Planejar</a:t>
          </a:r>
          <a:r>
            <a:rPr lang="en-US" sz="2000" b="1" kern="1200" dirty="0"/>
            <a:t> e entregar</a:t>
          </a:r>
          <a:endParaRPr lang="de-DE" sz="20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GPS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GNS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GRS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GRC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GFORN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GDCS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GCAP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GSI</a:t>
          </a:r>
          <a:endParaRPr lang="de-DE" sz="1600" kern="1200" dirty="0"/>
        </a:p>
      </dsp:txBody>
      <dsp:txXfrm rot="5400000">
        <a:off x="4118" y="663316"/>
        <a:ext cx="3962102" cy="1989946"/>
      </dsp:txXfrm>
    </dsp:sp>
    <dsp:sp modelId="{A20D3425-95CD-4F94-B2DA-928A232C5A86}">
      <dsp:nvSpPr>
        <dsp:cNvPr id="0" name=""/>
        <dsp:cNvSpPr/>
      </dsp:nvSpPr>
      <dsp:spPr>
        <a:xfrm rot="16200000">
          <a:off x="4586141" y="-322762"/>
          <a:ext cx="3316578" cy="3962102"/>
        </a:xfrm>
        <a:prstGeom prst="flowChartManualOperati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Operar e controlar</a:t>
          </a:r>
          <a:endParaRPr lang="de-DE" sz="20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GCONF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GMUD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GLI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GIRS</a:t>
          </a:r>
          <a:endParaRPr lang="de-DE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GP</a:t>
          </a:r>
          <a:endParaRPr lang="de-DE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/>
            <a:t>GMCS</a:t>
          </a:r>
        </a:p>
      </dsp:txBody>
      <dsp:txXfrm rot="5400000">
        <a:off x="4263379" y="663316"/>
        <a:ext cx="3962102" cy="19899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B4DF1-3D3D-447B-ACFD-18F8608C5863}">
      <dsp:nvSpPr>
        <dsp:cNvPr id="0" name=""/>
        <dsp:cNvSpPr/>
      </dsp:nvSpPr>
      <dsp:spPr>
        <a:xfrm>
          <a:off x="962" y="0"/>
          <a:ext cx="2502907" cy="4716988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noProof="0" dirty="0">
              <a:solidFill>
                <a:schemeClr val="bg1"/>
              </a:solidFill>
            </a:rPr>
            <a:t>Gerenciamento de incidentes e requisições de serviço</a:t>
          </a:r>
          <a:endParaRPr lang="de-DE" sz="1800" b="1" kern="1200" dirty="0">
            <a:solidFill>
              <a:schemeClr val="bg1"/>
            </a:solidFill>
          </a:endParaRPr>
        </a:p>
      </dsp:txBody>
      <dsp:txXfrm>
        <a:off x="962" y="0"/>
        <a:ext cx="2502907" cy="1415096"/>
      </dsp:txXfrm>
    </dsp:sp>
    <dsp:sp modelId="{32846183-9F19-4229-8E08-E54F2D5B846F}">
      <dsp:nvSpPr>
        <dsp:cNvPr id="0" name=""/>
        <dsp:cNvSpPr/>
      </dsp:nvSpPr>
      <dsp:spPr>
        <a:xfrm>
          <a:off x="251153" y="1406434"/>
          <a:ext cx="2002326" cy="1437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Incidentes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noProof="0" dirty="0"/>
            <a:t>A </a:t>
          </a:r>
          <a:r>
            <a:rPr lang="en-GB" sz="1200" kern="1200" noProof="0" dirty="0" err="1"/>
            <a:t>minha</a:t>
          </a:r>
          <a:r>
            <a:rPr lang="en-GB" sz="1200" kern="1200" noProof="0" dirty="0"/>
            <a:t> </a:t>
          </a:r>
          <a:r>
            <a:rPr lang="en-GB" sz="1200" kern="1200" noProof="0" dirty="0" err="1"/>
            <a:t>transação</a:t>
          </a:r>
          <a:r>
            <a:rPr lang="en-GB" sz="1200" kern="1200" noProof="0" dirty="0"/>
            <a:t> demora muito tempo a ser concluída!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i="1" kern="1200" noProof="0" dirty="0">
              <a:sym typeface="Wingdings" panose="05000000000000000000" pitchFamily="2" charset="2"/>
            </a:rPr>
            <a:t> O </a:t>
          </a:r>
          <a:r>
            <a:rPr lang="en-GB" sz="1200" i="1" kern="1200" noProof="0" dirty="0" err="1">
              <a:sym typeface="Wingdings" panose="05000000000000000000" pitchFamily="2" charset="2"/>
            </a:rPr>
            <a:t>incidente</a:t>
          </a:r>
          <a:r>
            <a:rPr lang="en-GB" sz="1200" i="1" kern="1200" noProof="0" dirty="0">
              <a:sym typeface="Wingdings" panose="05000000000000000000" pitchFamily="2" charset="2"/>
            </a:rPr>
            <a:t> </a:t>
          </a:r>
          <a:r>
            <a:rPr lang="en-GB" sz="1200" i="1" kern="1200" noProof="0" dirty="0" err="1">
              <a:sym typeface="Wingdings" panose="05000000000000000000" pitchFamily="2" charset="2"/>
            </a:rPr>
            <a:t>ocorreu</a:t>
          </a:r>
          <a:r>
            <a:rPr lang="en-GB" sz="1200" i="1" kern="1200" noProof="0" dirty="0">
              <a:sym typeface="Wingdings" panose="05000000000000000000" pitchFamily="2" charset="2"/>
            </a:rPr>
            <a:t> várias vezes nas últimas semanas.</a:t>
          </a:r>
          <a:endParaRPr lang="en-GB" sz="1200" i="1" kern="1200" noProof="0" dirty="0"/>
        </a:p>
      </dsp:txBody>
      <dsp:txXfrm>
        <a:off x="293251" y="1448532"/>
        <a:ext cx="1918130" cy="1353133"/>
      </dsp:txXfrm>
    </dsp:sp>
    <dsp:sp modelId="{8B38E402-A272-4D34-AC9C-441C1A3FEF36}">
      <dsp:nvSpPr>
        <dsp:cNvPr id="0" name=""/>
        <dsp:cNvSpPr/>
      </dsp:nvSpPr>
      <dsp:spPr>
        <a:xfrm>
          <a:off x="2691588" y="0"/>
          <a:ext cx="2502907" cy="4716988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solidFill>
                <a:schemeClr val="bg1"/>
              </a:solidFill>
            </a:rPr>
            <a:t>Gerenciamento de problemas:</a:t>
          </a:r>
          <a:br>
            <a:rPr lang="de-DE" sz="1800" b="1" kern="1200" dirty="0">
              <a:solidFill>
                <a:schemeClr val="bg1"/>
              </a:solidFill>
            </a:rPr>
          </a:br>
          <a:r>
            <a:rPr lang="de-DE" sz="1800" b="1" kern="1200" dirty="0">
              <a:solidFill>
                <a:schemeClr val="bg1"/>
              </a:solidFill>
            </a:rPr>
            <a:t> Análise</a:t>
          </a:r>
        </a:p>
      </dsp:txBody>
      <dsp:txXfrm>
        <a:off x="2691588" y="0"/>
        <a:ext cx="2502907" cy="1415096"/>
      </dsp:txXfrm>
    </dsp:sp>
    <dsp:sp modelId="{4672E37E-1327-4368-B092-5169F90FF13A}">
      <dsp:nvSpPr>
        <dsp:cNvPr id="0" name=""/>
        <dsp:cNvSpPr/>
      </dsp:nvSpPr>
      <dsp:spPr>
        <a:xfrm>
          <a:off x="2941879" y="1416478"/>
          <a:ext cx="2002326" cy="14222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Problema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/>
            <a:t>Categoria: SW/Serviço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/>
            <a:t>Impacto: Elevado (todos </a:t>
          </a:r>
          <a:r>
            <a:rPr lang="en-US" sz="1200" kern="1200" noProof="0" dirty="0" err="1"/>
            <a:t>os</a:t>
          </a:r>
          <a:r>
            <a:rPr lang="en-US" sz="1200" kern="1200" noProof="0" dirty="0"/>
            <a:t> </a:t>
          </a:r>
          <a:r>
            <a:rPr lang="en-US" sz="1200" kern="1200" noProof="0" dirty="0" err="1"/>
            <a:t>usuários</a:t>
          </a:r>
          <a:r>
            <a:rPr lang="en-US" sz="1200" kern="1200" noProof="0" dirty="0"/>
            <a:t>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/>
            <a:t>Urgência: Baixo (sem violações críticas do ANS)</a:t>
          </a:r>
        </a:p>
      </dsp:txBody>
      <dsp:txXfrm>
        <a:off x="2983535" y="1458134"/>
        <a:ext cx="1919014" cy="1338924"/>
      </dsp:txXfrm>
    </dsp:sp>
    <dsp:sp modelId="{51E059CD-2404-4265-976F-EE0ADCF32850}">
      <dsp:nvSpPr>
        <dsp:cNvPr id="0" name=""/>
        <dsp:cNvSpPr/>
      </dsp:nvSpPr>
      <dsp:spPr>
        <a:xfrm>
          <a:off x="2941879" y="3057520"/>
          <a:ext cx="2002326" cy="14222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 err="1"/>
            <a:t>Erro </a:t>
          </a:r>
          <a:r>
            <a:rPr lang="en-US" sz="1400" kern="1200" noProof="0" dirty="0"/>
            <a:t>conhecido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/>
            <a:t>Erro ao escrever ficheiros de </a:t>
          </a:r>
          <a:r>
            <a:rPr lang="en-US" sz="1200" kern="1200" noProof="0" dirty="0" err="1"/>
            <a:t>registro</a:t>
          </a:r>
          <a:r>
            <a:rPr lang="en-US" sz="1200" kern="1200" noProof="0" dirty="0"/>
            <a:t> causa interrupção do trabalho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/>
            <a:t>Tamanho máximo do ficheiro de </a:t>
          </a:r>
          <a:r>
            <a:rPr lang="en-US" sz="1200" kern="1200" noProof="0" dirty="0" err="1"/>
            <a:t>registro</a:t>
          </a:r>
          <a:r>
            <a:rPr lang="en-US" sz="1200" kern="1200" noProof="0" dirty="0"/>
            <a:t> do servidor excedido</a:t>
          </a:r>
          <a:endParaRPr lang="en-GB" sz="1200" kern="1200" dirty="0"/>
        </a:p>
      </dsp:txBody>
      <dsp:txXfrm>
        <a:off x="2983535" y="3099176"/>
        <a:ext cx="1919014" cy="1338924"/>
      </dsp:txXfrm>
    </dsp:sp>
    <dsp:sp modelId="{DEEC85C9-CA87-42DD-B066-459C984369EA}">
      <dsp:nvSpPr>
        <dsp:cNvPr id="0" name=""/>
        <dsp:cNvSpPr/>
      </dsp:nvSpPr>
      <dsp:spPr>
        <a:xfrm>
          <a:off x="5382214" y="0"/>
          <a:ext cx="2502907" cy="4716988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solidFill>
                <a:schemeClr val="bg1"/>
              </a:solidFill>
            </a:rPr>
            <a:t>Gerenciamento de problemas:</a:t>
          </a:r>
          <a:br>
            <a:rPr lang="de-DE" sz="1800" b="1" kern="1200" dirty="0">
              <a:solidFill>
                <a:schemeClr val="bg1"/>
              </a:solidFill>
            </a:rPr>
          </a:br>
          <a:r>
            <a:rPr lang="de-DE" sz="1800" b="1" kern="1200" dirty="0">
              <a:solidFill>
                <a:schemeClr val="bg1"/>
              </a:solidFill>
            </a:rPr>
            <a:t> Tratamento</a:t>
          </a:r>
        </a:p>
      </dsp:txBody>
      <dsp:txXfrm>
        <a:off x="5382214" y="0"/>
        <a:ext cx="2502907" cy="1415096"/>
      </dsp:txXfrm>
    </dsp:sp>
    <dsp:sp modelId="{294D0133-7017-4B40-B0AC-8B6F2C856AD2}">
      <dsp:nvSpPr>
        <dsp:cNvPr id="0" name=""/>
        <dsp:cNvSpPr/>
      </dsp:nvSpPr>
      <dsp:spPr>
        <a:xfrm>
          <a:off x="5632505" y="1416478"/>
          <a:ext cx="2002326" cy="14222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Solução</a:t>
          </a:r>
          <a:endParaRPr lang="en-US" sz="14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noProof="0" dirty="0" err="1"/>
            <a:t>Cópia</a:t>
          </a:r>
          <a:r>
            <a:rPr lang="en-US" sz="1200" kern="1200" noProof="0" dirty="0"/>
            <a:t> de </a:t>
          </a:r>
          <a:r>
            <a:rPr lang="en-US" sz="1200" kern="1200" noProof="0" dirty="0" err="1"/>
            <a:t>segurança</a:t>
          </a:r>
          <a:r>
            <a:rPr lang="en-US" sz="1200" kern="1200" noProof="0" dirty="0"/>
            <a:t> do </a:t>
          </a:r>
          <a:r>
            <a:rPr lang="en-US" sz="1200" kern="1200" noProof="0" dirty="0" err="1"/>
            <a:t>Limpar</a:t>
          </a:r>
          <a:r>
            <a:rPr lang="en-US" sz="1200" kern="1200" noProof="0" dirty="0"/>
            <a:t> f</a:t>
          </a:r>
          <a:r>
            <a:rPr lang="de-DE" sz="1200" kern="1200" noProof="0" dirty="0"/>
            <a:t>icheiro de registro</a:t>
          </a:r>
          <a:endParaRPr lang="de-D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200" kern="1200" dirty="0"/>
            <a:t>Reiniciar o sistema</a:t>
          </a:r>
          <a:endParaRPr lang="en-GB" sz="1200" kern="1200" dirty="0"/>
        </a:p>
      </dsp:txBody>
      <dsp:txXfrm>
        <a:off x="5674161" y="1458134"/>
        <a:ext cx="1919014" cy="1338924"/>
      </dsp:txXfrm>
    </dsp:sp>
    <dsp:sp modelId="{B58FDEFA-578D-4726-9E04-ECE058C787FE}">
      <dsp:nvSpPr>
        <dsp:cNvPr id="0" name=""/>
        <dsp:cNvSpPr/>
      </dsp:nvSpPr>
      <dsp:spPr>
        <a:xfrm>
          <a:off x="5632505" y="3057520"/>
          <a:ext cx="2002326" cy="14222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Resolução</a:t>
          </a:r>
          <a:endParaRPr lang="de-DE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200" kern="1200" dirty="0"/>
            <a:t>Patch </a:t>
          </a:r>
          <a:r>
            <a:rPr lang="de-DE" sz="1200" kern="1200" dirty="0" err="1"/>
            <a:t>disponível</a:t>
          </a:r>
          <a:endParaRPr lang="de-D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200" u="sng" kern="1200" dirty="0"/>
            <a:t>Requisição de mudança: </a:t>
          </a:r>
          <a:r>
            <a:rPr lang="de-DE" sz="1200" u="none" kern="1200" dirty="0"/>
            <a:t>Instalar a correcção T12-02 na pclx3</a:t>
          </a:r>
        </a:p>
      </dsp:txBody>
      <dsp:txXfrm>
        <a:off x="5674161" y="3099176"/>
        <a:ext cx="1919014" cy="1338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228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6B81D-960B-4D93-9835-507E5CE63345}" type="datetimeFigureOut">
              <a:rPr lang="de-DE" smtClean="0"/>
              <a:t>13.09.2023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A6601-BCEE-4941-9E40-EA1C8660640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57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00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758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A.2,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010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A.2,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543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242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90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2389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4799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080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2546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888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6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  <p:sp>
        <p:nvSpPr>
          <p:cNvPr id="57347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8050"/>
            <a:fld id="{9DFC8D28-483F-4DA2-BD5E-85C6A1D8C447}" type="slidenum">
              <a:rPr lang="de-DE" smtClean="0">
                <a:ea typeface="ＭＳ Ｐゴシック"/>
                <a:cs typeface="ＭＳ Ｐゴシック"/>
              </a:rPr>
              <a:t>3</a:t>
            </a:fld>
            <a:endParaRPr lang="de-DE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12926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392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7559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2016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0561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7612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0116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3262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7043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A.4</a:t>
            </a:r>
            <a:r>
              <a:rPr lang="en-GB" dirty="0"/>
              <a:t>, A.5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23356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30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5298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/>
              <a:t>Títulos de </a:t>
            </a:r>
            <a:r>
              <a:rPr lang="en-GB" b="0" dirty="0" err="1"/>
              <a:t>treinamento</a:t>
            </a:r>
            <a:r>
              <a:rPr lang="en-GB" b="0" dirty="0"/>
              <a:t> completos: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dirty="0" err="1"/>
              <a:t>Treinamento</a:t>
            </a:r>
            <a:r>
              <a:rPr lang="en-GB" b="0" dirty="0"/>
              <a:t> </a:t>
            </a:r>
            <a:r>
              <a:rPr lang="en-GB" b="0" dirty="0" err="1"/>
              <a:t>especializado</a:t>
            </a:r>
            <a:r>
              <a:rPr lang="en-GB" b="0" dirty="0"/>
              <a:t> </a:t>
            </a:r>
            <a:r>
              <a:rPr lang="en-GB" b="0" dirty="0" err="1"/>
              <a:t>em</a:t>
            </a:r>
            <a:r>
              <a:rPr lang="en-GB" b="0" dirty="0"/>
              <a:t> </a:t>
            </a:r>
            <a:r>
              <a:rPr lang="en-GB" b="0" dirty="0" err="1"/>
              <a:t>gerenciamento</a:t>
            </a:r>
            <a:r>
              <a:rPr lang="en-GB" b="0" dirty="0"/>
              <a:t> de </a:t>
            </a:r>
            <a:r>
              <a:rPr lang="en-GB" b="0" dirty="0" err="1"/>
              <a:t>serviços</a:t>
            </a:r>
            <a:r>
              <a:rPr lang="en-GB" b="0" dirty="0"/>
              <a:t> de TI de acordo com FitSM (normalmente 2-3 dias)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dirty="0" err="1"/>
              <a:t>Treinamento</a:t>
            </a:r>
            <a:r>
              <a:rPr lang="en-GB" b="0" dirty="0"/>
              <a:t> </a:t>
            </a:r>
            <a:r>
              <a:rPr lang="en-GB" b="0" dirty="0" err="1"/>
              <a:t>avançado</a:t>
            </a:r>
            <a:r>
              <a:rPr lang="en-GB" b="0" dirty="0"/>
              <a:t> </a:t>
            </a:r>
            <a:r>
              <a:rPr lang="en-GB" b="0" dirty="0" err="1"/>
              <a:t>em</a:t>
            </a:r>
            <a:r>
              <a:rPr lang="en-GB" b="0" dirty="0"/>
              <a:t> </a:t>
            </a:r>
            <a:r>
              <a:rPr lang="en-GB" b="0" dirty="0" err="1"/>
              <a:t>planejamento</a:t>
            </a:r>
            <a:r>
              <a:rPr lang="en-GB" b="0" dirty="0"/>
              <a:t> e prestação de serviços de acordo com FitSM (normalmente 2 dias)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dirty="0" err="1"/>
              <a:t>Treinamento</a:t>
            </a:r>
            <a:r>
              <a:rPr lang="en-GB" b="0" dirty="0"/>
              <a:t> </a:t>
            </a:r>
            <a:r>
              <a:rPr lang="en-GB" b="0" dirty="0" err="1"/>
              <a:t>avançado</a:t>
            </a:r>
            <a:r>
              <a:rPr lang="en-GB" b="0" dirty="0"/>
              <a:t> em operação e </a:t>
            </a:r>
            <a:r>
              <a:rPr lang="en-GB" b="0" dirty="0" err="1"/>
              <a:t>controle</a:t>
            </a:r>
            <a:r>
              <a:rPr lang="en-GB" b="0" dirty="0"/>
              <a:t> de serviço de acordo com FitSM (normalmente 2 dias)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dirty="0" err="1"/>
              <a:t>Treinamento</a:t>
            </a:r>
            <a:r>
              <a:rPr lang="en-GB" b="0" dirty="0"/>
              <a:t> de base </a:t>
            </a:r>
            <a:r>
              <a:rPr lang="en-GB" b="0" dirty="0" err="1"/>
              <a:t>em</a:t>
            </a:r>
            <a:r>
              <a:rPr lang="en-GB" b="0" dirty="0"/>
              <a:t> </a:t>
            </a:r>
            <a:r>
              <a:rPr lang="en-GB" b="0" dirty="0" err="1"/>
              <a:t>gerenciamento</a:t>
            </a:r>
            <a:r>
              <a:rPr lang="en-GB" b="0" dirty="0"/>
              <a:t> de </a:t>
            </a:r>
            <a:r>
              <a:rPr lang="en-GB" b="0" dirty="0" err="1"/>
              <a:t>serviços</a:t>
            </a:r>
            <a:r>
              <a:rPr lang="en-GB" b="0" dirty="0"/>
              <a:t> de TI de acordo com FitSM (normalmente 1 dia)</a:t>
            </a:r>
          </a:p>
          <a:p>
            <a:endParaRPr lang="de-DE" b="0" dirty="0"/>
          </a:p>
        </p:txBody>
      </p:sp>
      <p:sp>
        <p:nvSpPr>
          <p:cNvPr id="55299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8050"/>
            <a:fld id="{26BDAA19-FF4F-4A54-8457-5C8E832186C8}" type="slidenum">
              <a:rPr lang="de-DE" smtClean="0">
                <a:ea typeface="ＭＳ Ｐゴシック"/>
                <a:cs typeface="ＭＳ Ｐゴシック"/>
              </a:rPr>
              <a:t>4</a:t>
            </a:fld>
            <a:endParaRPr lang="de-DE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60074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458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6858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8526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8333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6219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72103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31119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3096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94348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B.2, D.1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7821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3264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33801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3997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2638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49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2948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2200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34323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76235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55263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6077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716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Programa FND: A.1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31675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4075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23825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59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36835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42299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46824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48259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61637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271347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287266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870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Programa FND: A.1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14797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354169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69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50732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B.8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0284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02812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(Nota: no FitSM-0 a definição de requisição de serviço não inclui „pré-aprovada“)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40753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86397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9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3890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</p:txBody>
      </p:sp>
      <p:sp>
        <p:nvSpPr>
          <p:cNvPr id="293891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8050"/>
            <a:fld id="{14A9D3CF-14AF-4263-8847-C1B14663B905}" type="slidenum">
              <a:rPr lang="de-DE" smtClean="0">
                <a:ea typeface="ＭＳ Ｐゴシック"/>
                <a:cs typeface="ＭＳ Ｐゴシック"/>
              </a:rPr>
              <a:t>75</a:t>
            </a:fld>
            <a:endParaRPr lang="de-DE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6404745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44726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45731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256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/>
              <a:t>A distinção entre </a:t>
            </a:r>
            <a:r>
              <a:rPr lang="en-GB" i="1" noProof="0" dirty="0"/>
              <a:t>função de serviço </a:t>
            </a:r>
            <a:r>
              <a:rPr lang="en-GB" noProof="0" dirty="0"/>
              <a:t>e </a:t>
            </a:r>
            <a:r>
              <a:rPr lang="en-GB" i="1" noProof="0" dirty="0"/>
              <a:t>qualidade de </a:t>
            </a:r>
            <a:r>
              <a:rPr lang="en-GB" i="1" noProof="0" dirty="0" err="1"/>
              <a:t>serviço</a:t>
            </a:r>
            <a:r>
              <a:rPr lang="en-GB" i="1" noProof="0" dirty="0"/>
              <a:t> </a:t>
            </a:r>
            <a:r>
              <a:rPr lang="en-GB" noProof="0" dirty="0"/>
              <a:t>no </a:t>
            </a:r>
            <a:r>
              <a:rPr lang="en-GB" noProof="0" dirty="0" err="1"/>
              <a:t>gerenciamento</a:t>
            </a:r>
            <a:r>
              <a:rPr lang="en-GB" noProof="0" dirty="0"/>
              <a:t> de Serviços TI é semelhante à distinção feita no campo da Engenharia de Requisitos entre </a:t>
            </a:r>
            <a:r>
              <a:rPr lang="en-GB" i="1" noProof="0" dirty="0"/>
              <a:t>requisitos funcionais </a:t>
            </a:r>
            <a:r>
              <a:rPr lang="en-GB" noProof="0" dirty="0"/>
              <a:t>e </a:t>
            </a:r>
            <a:r>
              <a:rPr lang="en-GB" i="1" noProof="0" dirty="0"/>
              <a:t>não funcionais </a:t>
            </a:r>
            <a:r>
              <a:rPr lang="en-GB" noProof="0" dirty="0"/>
              <a:t>(muitas vezes chamados atributos de qualidade) </a:t>
            </a:r>
          </a:p>
          <a:p>
            <a:endParaRPr lang="en-GB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94706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79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254388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65312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78574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99584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86041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93706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12365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C.3</a:t>
            </a:r>
            <a:r>
              <a:rPr lang="en-GB" dirty="0"/>
              <a:t>, D2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89856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584378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Programa FND: C.4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89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510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5437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Programa FND: C.4</a:t>
            </a:r>
          </a:p>
          <a:p>
            <a:r>
              <a:rPr lang="de-DE" dirty="0"/>
              <a:t>(Nota: FitSM-0 tem uma definição distinta de mudança)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53052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C.4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671665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C.4, D.2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1789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9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3890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C.4</a:t>
            </a:r>
            <a:endParaRPr lang="en-GB" dirty="0"/>
          </a:p>
        </p:txBody>
      </p:sp>
      <p:sp>
        <p:nvSpPr>
          <p:cNvPr id="293891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8050"/>
            <a:fld id="{14A9D3CF-14AF-4263-8847-C1B14663B905}" type="slidenum">
              <a:rPr lang="de-DE" smtClean="0">
                <a:ea typeface="ＭＳ Ｐゴシック"/>
                <a:cs typeface="ＭＳ Ｐゴシック"/>
              </a:rPr>
              <a:t>93</a:t>
            </a:fld>
            <a:endParaRPr lang="de-DE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6404745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C.5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47951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C.5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99962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56662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C.4, D.2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40363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1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2322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C.5</a:t>
            </a:r>
            <a:endParaRPr lang="en-GB" dirty="0"/>
          </a:p>
        </p:txBody>
      </p:sp>
      <p:sp>
        <p:nvSpPr>
          <p:cNvPr id="312323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8050"/>
            <a:fld id="{A6D1E6B8-BDF8-4DA4-9226-35AD3FA88F78}" type="slidenum">
              <a:rPr lang="de-DE" smtClean="0">
                <a:ea typeface="ＭＳ Ｐゴシック"/>
                <a:cs typeface="ＭＳ Ｐゴシック"/>
              </a:rPr>
              <a:t>98</a:t>
            </a:fld>
            <a:endParaRPr lang="de-DE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377197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(Note: FitSM-0 - </a:t>
            </a: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Planejar, implementar e revisar melhorias nos serviços e processos)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99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161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Discussão: Imagine </a:t>
            </a:r>
            <a:r>
              <a:rPr lang="en-US" baseline="0" dirty="0"/>
              <a:t>o tratamento de um incidente que é </a:t>
            </a:r>
            <a:r>
              <a:rPr lang="en-US" baseline="0" dirty="0" err="1"/>
              <a:t>reportado</a:t>
            </a:r>
            <a:r>
              <a:rPr lang="en-US" baseline="0" dirty="0"/>
              <a:t> à central de </a:t>
            </a:r>
            <a:r>
              <a:rPr lang="en-US" baseline="0" dirty="0" err="1"/>
              <a:t>serviço</a:t>
            </a:r>
            <a:r>
              <a:rPr lang="en-US" baseline="0" dirty="0"/>
              <a:t>. </a:t>
            </a:r>
            <a:r>
              <a:rPr lang="en-US" dirty="0"/>
              <a:t>Quem é responsável pelo </a:t>
            </a:r>
            <a:r>
              <a:rPr lang="en-US" dirty="0" err="1"/>
              <a:t>resultado</a:t>
            </a:r>
            <a:r>
              <a:rPr lang="en-US" dirty="0"/>
              <a:t> geral?</a:t>
            </a:r>
            <a:r>
              <a:rPr lang="en-US" baseline="0" dirty="0"/>
              <a:t> A central de </a:t>
            </a:r>
            <a:r>
              <a:rPr lang="en-US" baseline="0" dirty="0" err="1"/>
              <a:t>serviço</a:t>
            </a:r>
            <a:r>
              <a:rPr lang="en-US" baseline="0" dirty="0"/>
              <a:t> diz que se trata de um </a:t>
            </a:r>
            <a:r>
              <a:rPr lang="en-US" baseline="0" dirty="0" err="1"/>
              <a:t>problema</a:t>
            </a:r>
            <a:r>
              <a:rPr lang="en-US" baseline="0" dirty="0"/>
              <a:t> da BD. A equipe do </a:t>
            </a:r>
            <a:r>
              <a:rPr lang="en-US" baseline="0" dirty="0" err="1"/>
              <a:t>servidor</a:t>
            </a:r>
            <a:r>
              <a:rPr lang="en-US" baseline="0" dirty="0"/>
              <a:t> de BD diz que se trata de um problema de rede. A equipe da rede diz que se trata de um problema de </a:t>
            </a:r>
            <a:r>
              <a:rPr lang="en-US" noProof="0" dirty="0" err="1"/>
              <a:t>apoio</a:t>
            </a:r>
            <a:r>
              <a:rPr lang="en-US" noProof="0" dirty="0"/>
              <a:t> a </a:t>
            </a:r>
            <a:r>
              <a:rPr lang="en-US" noProof="0" dirty="0" err="1"/>
              <a:t>posto</a:t>
            </a:r>
            <a:r>
              <a:rPr lang="en-US" noProof="0" dirty="0"/>
              <a:t> de </a:t>
            </a:r>
            <a:r>
              <a:rPr lang="en-US" noProof="0" dirty="0" err="1"/>
              <a:t>trabalho</a:t>
            </a:r>
            <a:r>
              <a:rPr lang="en-US" baseline="0" dirty="0"/>
              <a:t>, que o reencaminham para a central de </a:t>
            </a:r>
            <a:r>
              <a:rPr lang="en-US" baseline="0" dirty="0" err="1"/>
              <a:t>serviço</a:t>
            </a:r>
            <a:r>
              <a:rPr lang="en-US" baseline="0" dirty="0"/>
              <a:t>. </a:t>
            </a:r>
          </a:p>
          <a:p>
            <a:endParaRPr lang="en-US" baseline="0" dirty="0"/>
          </a:p>
          <a:p>
            <a:r>
              <a:rPr lang="en-US" baseline="0" dirty="0"/>
              <a:t>Sem papéis e </a:t>
            </a:r>
            <a:r>
              <a:rPr lang="en-US" baseline="0" dirty="0" err="1"/>
              <a:t>responsabilidades</a:t>
            </a:r>
            <a:r>
              <a:rPr lang="en-US" baseline="0" dirty="0"/>
              <a:t> GSTI: quem é responsável pela resolução do incidente? Talvez a </a:t>
            </a:r>
            <a:r>
              <a:rPr lang="en-US" baseline="0" dirty="0" err="1"/>
              <a:t>gerenciamento</a:t>
            </a:r>
            <a:r>
              <a:rPr lang="en-US" baseline="0" dirty="0"/>
              <a:t> de topo, mas será que isso ajuda o </a:t>
            </a:r>
            <a:r>
              <a:rPr lang="en-US" baseline="0" dirty="0" err="1"/>
              <a:t>usuário</a:t>
            </a:r>
            <a:r>
              <a:rPr lang="en-US" baseline="0" dirty="0"/>
              <a:t> a pôr o seu serviço a funcionar novamente?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68065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C.6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61464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C.6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03611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A.2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20173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A.6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390021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A.6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760359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Programa FND: E.2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A6601-BCEE-4941-9E40-EA1C8660640A}" type="slidenum">
              <a:rPr lang="de-DE" smtClean="0"/>
              <a:t>108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38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itlePage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5B00442-95D7-48A1-93FF-30CFCE51BF05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507AEB-23B8-F142-83A3-458C56B1009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bar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68" y="3674649"/>
            <a:ext cx="10752667" cy="114300"/>
          </a:xfrm>
          <a:prstGeom prst="rect">
            <a:avLst/>
          </a:prstGeom>
        </p:spPr>
      </p:pic>
      <p:pic>
        <p:nvPicPr>
          <p:cNvPr id="14" name="Picture 2" descr="http://www.fedsm.eu/sites/default/files/FitSM%20logo-name-1.2.png">
            <a:extLst>
              <a:ext uri="{FF2B5EF4-FFF2-40B4-BE49-F238E27FC236}">
                <a16:creationId xmlns:a16="http://schemas.microsoft.com/office/drawing/2014/main" id="{AC9D8C9A-548A-695E-E0E2-6684D09B5E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595" y="433708"/>
            <a:ext cx="4826809" cy="1263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29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1"/>
            <a:ext cx="9058101" cy="1047859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6598"/>
            <a:ext cx="10972800" cy="4626019"/>
          </a:xfrm>
        </p:spPr>
        <p:txBody>
          <a:bodyPr/>
          <a:lstStyle/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7825-2AA7-4373-8684-F53091DBF984}" type="datetime1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4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drop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41"/>
            <a:ext cx="9416955" cy="1047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 err="1"/>
              <a:t>Titelmasterformat durch Klicken bearbeiten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5973"/>
            <a:ext cx="10972800" cy="4616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Textmasterformat bearbeiten</a:t>
            </a:r>
            <a:endParaRPr lang="en-US" noProof="0" dirty="0"/>
          </a:p>
          <a:p>
            <a:pPr lvl="1"/>
            <a:r>
              <a:rPr lang="en-US" noProof="0" dirty="0" err="1"/>
              <a:t>Zweite Ebene</a:t>
            </a:r>
            <a:endParaRPr lang="en-US" noProof="0" dirty="0"/>
          </a:p>
          <a:p>
            <a:pPr lvl="2"/>
            <a:r>
              <a:rPr lang="en-US" noProof="0" dirty="0" err="1"/>
              <a:t>Dritte Ebene</a:t>
            </a:r>
            <a:endParaRPr lang="en-US" noProof="0" dirty="0"/>
          </a:p>
          <a:p>
            <a:pPr lvl="3"/>
            <a:r>
              <a:rPr lang="en-US" noProof="0" dirty="0" err="1"/>
              <a:t>Vierte Ebene</a:t>
            </a:r>
            <a:endParaRPr lang="en-US" noProof="0" dirty="0"/>
          </a:p>
          <a:p>
            <a:pPr lvl="4"/>
            <a:r>
              <a:rPr lang="en-US" noProof="0" dirty="0" err="1"/>
              <a:t>Fünfte Ebene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305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E16A8-609D-4A35-A196-3C2CBF5FBE39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3052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305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07AEB-23B8-F142-83A3-458C56B1009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ba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76" y="1447022"/>
            <a:ext cx="12214576" cy="129600"/>
          </a:xfrm>
          <a:prstGeom prst="rect">
            <a:avLst/>
          </a:prstGeom>
        </p:spPr>
      </p:pic>
      <p:pic>
        <p:nvPicPr>
          <p:cNvPr id="11" name="Picture 13" descr="Macintosh HD:Users:owen:Google Drive:ETL online:FedSM:Branding:FitSm logo:FitSM logo-woutname.png">
            <a:extLst>
              <a:ext uri="{FF2B5EF4-FFF2-40B4-BE49-F238E27FC236}">
                <a16:creationId xmlns:a16="http://schemas.microsoft.com/office/drawing/2014/main" id="{6B7D7359-6254-1F02-C9C3-ABDA7A835154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0935" y="190469"/>
            <a:ext cx="1080395" cy="1080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171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20559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tsm.eu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/>
              <a:t>FitSM Foundation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Treinamento</a:t>
            </a:r>
            <a:r>
              <a:rPr lang="en-GB" dirty="0"/>
              <a:t> de base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pt-BR" dirty="0"/>
              <a:t>Gerenciamento de Serviços de TI </a:t>
            </a:r>
            <a:r>
              <a:rPr lang="en-GB" dirty="0"/>
              <a:t> de acordo com o FitSM</a:t>
            </a:r>
          </a:p>
          <a:p>
            <a:r>
              <a:rPr lang="en-GB" sz="1000" dirty="0"/>
              <a:t>Versão 3.0</a:t>
            </a:r>
          </a:p>
        </p:txBody>
      </p:sp>
      <p:grpSp>
        <p:nvGrpSpPr>
          <p:cNvPr id="14" name="Gruppieren 13"/>
          <p:cNvGrpSpPr/>
          <p:nvPr/>
        </p:nvGrpSpPr>
        <p:grpSpPr>
          <a:xfrm>
            <a:off x="4545806" y="5133071"/>
            <a:ext cx="3938588" cy="577081"/>
            <a:chOff x="3509962" y="5191293"/>
            <a:chExt cx="3938588" cy="577081"/>
          </a:xfrm>
        </p:grpSpPr>
        <p:sp>
          <p:nvSpPr>
            <p:cNvPr id="16" name="Rechteck 15"/>
            <p:cNvSpPr/>
            <p:nvPr/>
          </p:nvSpPr>
          <p:spPr>
            <a:xfrm>
              <a:off x="3509962" y="5191293"/>
              <a:ext cx="3328987" cy="57708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50" dirty="0"/>
                <a:t>Este </a:t>
              </a:r>
              <a:r>
                <a:rPr lang="en-US" sz="1050" dirty="0" err="1"/>
                <a:t>trabalho</a:t>
              </a:r>
              <a:r>
                <a:rPr lang="en-US" sz="1050" dirty="0"/>
                <a:t> </a:t>
              </a:r>
              <a:r>
                <a:rPr lang="en-US" sz="1050" dirty="0" err="1"/>
                <a:t>foi</a:t>
              </a:r>
              <a:r>
                <a:rPr lang="en-US" sz="1050" dirty="0"/>
                <a:t> </a:t>
              </a:r>
              <a:r>
                <a:rPr lang="en-US" sz="1050" dirty="0" err="1"/>
                <a:t>financiado</a:t>
              </a:r>
              <a:r>
                <a:rPr lang="en-US" sz="1050" dirty="0"/>
                <a:t> pela Comissão Europeia. </a:t>
              </a:r>
              <a:r>
                <a:rPr lang="en-US" sz="1050" dirty="0" err="1"/>
                <a:t>Está</a:t>
              </a:r>
              <a:r>
                <a:rPr lang="en-US" sz="1050" dirty="0"/>
                <a:t> </a:t>
              </a:r>
              <a:r>
                <a:rPr lang="en-US" sz="1050" dirty="0" err="1"/>
                <a:t>licenciado</a:t>
              </a:r>
              <a:r>
                <a:rPr lang="en-US" sz="1050" dirty="0"/>
                <a:t> </a:t>
              </a:r>
              <a:r>
                <a:rPr lang="en-US" sz="1050" dirty="0" err="1"/>
                <a:t>ao</a:t>
              </a:r>
              <a:r>
                <a:rPr lang="en-US" sz="1050" dirty="0"/>
                <a:t> Abrigo de uma </a:t>
              </a:r>
              <a:r>
                <a:rPr lang="en-US" sz="1050" dirty="0">
                  <a:hlinkClick r:id="rId3"/>
                </a:rPr>
                <a:t>Licença Internacional Creative Commons Attribution 4.0.</a:t>
              </a:r>
              <a:endParaRPr lang="de-DE" sz="1050" dirty="0"/>
            </a:p>
          </p:txBody>
        </p:sp>
        <p:pic>
          <p:nvPicPr>
            <p:cNvPr id="17" name="Picture 1" descr="Macintosh HD:Users:owen:Google Drive:ETL online:FedSM:Branding:Useful logos etc:EC_logo.jpe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2440" y="5255569"/>
              <a:ext cx="626110" cy="425872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="" xmlns:a14="http://schemas.microsoft.com/office/drawing/2010/main" xmlns:p14="http://schemas.microsoft.com/office/powerpoint/2010/main" xmlns:ma14="http://schemas.microsoft.com/office/mac/drawingml/2011/main"/>
              </a:ext>
            </a:extLst>
          </p:spPr>
        </p:pic>
      </p:grpSp>
      <p:pic>
        <p:nvPicPr>
          <p:cNvPr id="15" name="Picture 2" descr="Creative Commons Licen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607" y="5262645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387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Serviço e valor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 serviço é...</a:t>
            </a:r>
          </a:p>
          <a:p>
            <a:pPr lvl="1"/>
            <a:r>
              <a:rPr lang="en-US" dirty="0"/>
              <a:t>... um bem intangível que é entregue por um </a:t>
            </a:r>
            <a:r>
              <a:rPr lang="en-US" b="1" dirty="0" err="1"/>
              <a:t>provedor</a:t>
            </a:r>
            <a:r>
              <a:rPr lang="en-US" b="1" dirty="0"/>
              <a:t> de serviços </a:t>
            </a:r>
            <a:r>
              <a:rPr lang="en-US" dirty="0"/>
              <a:t>aos </a:t>
            </a:r>
            <a:r>
              <a:rPr lang="en-US" b="1" dirty="0"/>
              <a:t>clientes</a:t>
            </a:r>
            <a:endParaRPr lang="en-US" dirty="0"/>
          </a:p>
          <a:p>
            <a:pPr lvl="1"/>
            <a:r>
              <a:rPr lang="en-US" dirty="0"/>
              <a:t>... algo que proporcione </a:t>
            </a:r>
            <a:r>
              <a:rPr lang="en-US" b="1" dirty="0"/>
              <a:t>valor </a:t>
            </a:r>
            <a:r>
              <a:rPr lang="en-US" dirty="0"/>
              <a:t>aos clientes, ajudando-os a atingir os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40919234"/>
              </p:ext>
            </p:extLst>
          </p:nvPr>
        </p:nvGraphicFramePr>
        <p:xfrm>
          <a:off x="2590755" y="3401095"/>
          <a:ext cx="6789747" cy="2224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feld 7"/>
          <p:cNvSpPr txBox="1">
            <a:spLocks noChangeArrowheads="1"/>
          </p:cNvSpPr>
          <p:nvPr/>
        </p:nvSpPr>
        <p:spPr bwMode="auto">
          <a:xfrm>
            <a:off x="2101850" y="5299740"/>
            <a:ext cx="25336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>
                <a:cs typeface="Arial" charset="0"/>
              </a:rPr>
              <a:t>O que é que </a:t>
            </a:r>
            <a:r>
              <a:rPr lang="en-US" sz="1400" dirty="0">
                <a:cs typeface="Arial" charset="0"/>
              </a:rPr>
              <a:t>o serviço faz?</a:t>
            </a:r>
          </a:p>
        </p:txBody>
      </p:sp>
      <p:sp>
        <p:nvSpPr>
          <p:cNvPr id="10" name="Textfeld 8"/>
          <p:cNvSpPr txBox="1">
            <a:spLocks noChangeArrowheads="1"/>
          </p:cNvSpPr>
          <p:nvPr/>
        </p:nvSpPr>
        <p:spPr bwMode="auto">
          <a:xfrm>
            <a:off x="4597403" y="5299740"/>
            <a:ext cx="283209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Arial" charset="0"/>
              </a:rPr>
              <a:t>Como </a:t>
            </a:r>
            <a:r>
              <a:rPr lang="en-US" sz="1400" dirty="0">
                <a:cs typeface="Arial" charset="0"/>
              </a:rPr>
              <a:t>(por exemplo, em relação à </a:t>
            </a:r>
            <a:r>
              <a:rPr lang="en-US" sz="1400" dirty="0" err="1">
                <a:cs typeface="Arial" charset="0"/>
              </a:rPr>
              <a:t>confiabilidade</a:t>
            </a:r>
            <a:r>
              <a:rPr lang="en-US" sz="1400" dirty="0">
                <a:cs typeface="Arial" charset="0"/>
              </a:rPr>
              <a:t>, desempenho, etc.) é que um </a:t>
            </a:r>
            <a:r>
              <a:rPr lang="en-US" sz="1400" dirty="0" err="1">
                <a:cs typeface="Arial" charset="0"/>
              </a:rPr>
              <a:t>serviço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deve</a:t>
            </a:r>
            <a:r>
              <a:rPr lang="en-US" sz="1400" dirty="0">
                <a:cs typeface="Arial" charset="0"/>
              </a:rPr>
              <a:t> ser prestado para ajudar os clientes a atingir os </a:t>
            </a:r>
            <a:r>
              <a:rPr lang="en-US" sz="1400" dirty="0" err="1">
                <a:cs typeface="Arial" charset="0"/>
              </a:rPr>
              <a:t>seus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objetivos</a:t>
            </a:r>
            <a:r>
              <a:rPr lang="en-US" sz="1400" dirty="0">
                <a:cs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8923145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GMCS: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100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649677"/>
              </p:ext>
            </p:extLst>
          </p:nvPr>
        </p:nvGraphicFramePr>
        <p:xfrm>
          <a:off x="1981200" y="1696598"/>
          <a:ext cx="8229600" cy="161544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Melhoria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 conjunto de acções realizadas para aumentar o nível de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conformidade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eficácia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eficiência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gerenciamento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processo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atividade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para aumentar a qualidade ou desempenho 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 de serviço</a:t>
                      </a: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02655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GMCS: Requisitos de acordo com FitSM-1</a:t>
            </a:r>
            <a:endParaRPr lang="en-US" noProof="0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888909"/>
              </p:ext>
            </p:extLst>
          </p:nvPr>
        </p:nvGraphicFramePr>
        <p:xfrm>
          <a:off x="1981200" y="1697038"/>
          <a:ext cx="8229600" cy="2464562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RP14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Gestão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da Melhoria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Contínua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de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Serviços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RP14.1 As oportunidades de melhoria dos serviços e processos devem ser identificadas e registradas, com base em relatórios, bem como nos resultados das medições, avaliações e auditorias do SGS.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RP14.2 As oportunidades de melhoria devem ser avaliadas de forma consistente e as ações para as abordar devem ser identificadas.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RP14.3 A implementação de ações de melhoria deve ser controlada de forma consistente.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0124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GMCS</a:t>
            </a:r>
            <a:r>
              <a:rPr lang="en-US" noProof="0" dirty="0"/>
              <a:t>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Sujeito a uma melhoria contínua:</a:t>
            </a:r>
          </a:p>
          <a:p>
            <a:pPr lvl="1"/>
            <a:r>
              <a:rPr lang="en-GB" dirty="0"/>
              <a:t>Serviços (incluindo componentes de serviços subjacentes)</a:t>
            </a:r>
          </a:p>
          <a:p>
            <a:pPr lvl="1"/>
            <a:r>
              <a:rPr lang="en-GB" dirty="0"/>
              <a:t>O SGS, incluindo todos os processos de GSTI</a:t>
            </a:r>
          </a:p>
          <a:p>
            <a:r>
              <a:rPr lang="en-GB" dirty="0"/>
              <a:t>Fontes típicas de melhorias: </a:t>
            </a:r>
            <a:r>
              <a:rPr lang="en-GB" dirty="0" err="1"/>
              <a:t>Relatórios</a:t>
            </a:r>
            <a:r>
              <a:rPr lang="en-GB" dirty="0"/>
              <a:t> de KPI, revisões de serviços, auditorias internas, revisões de </a:t>
            </a:r>
            <a:r>
              <a:rPr lang="en-GB" dirty="0" err="1"/>
              <a:t>gerenciamento</a:t>
            </a:r>
            <a:r>
              <a:rPr lang="en-GB" dirty="0"/>
              <a:t>, </a:t>
            </a:r>
            <a:r>
              <a:rPr lang="en-GB" dirty="0" err="1"/>
              <a:t>sugestões</a:t>
            </a:r>
            <a:r>
              <a:rPr lang="en-GB" dirty="0"/>
              <a:t>/feedback </a:t>
            </a:r>
            <a:r>
              <a:rPr lang="en-GB" dirty="0" err="1"/>
              <a:t>internos</a:t>
            </a:r>
            <a:endParaRPr lang="en-GB" dirty="0"/>
          </a:p>
          <a:p>
            <a:r>
              <a:rPr lang="en-GB" dirty="0"/>
              <a:t>Assegurar que as melhorias são levadas a sério, </a:t>
            </a:r>
            <a:r>
              <a:rPr lang="en-GB" dirty="0" err="1"/>
              <a:t>tratadas</a:t>
            </a:r>
            <a:r>
              <a:rPr lang="en-GB" dirty="0"/>
              <a:t> e </a:t>
            </a:r>
            <a:r>
              <a:rPr lang="en-GB" dirty="0" err="1"/>
              <a:t>acompanhadas</a:t>
            </a:r>
            <a:r>
              <a:rPr lang="en-GB" dirty="0"/>
              <a:t>.</a:t>
            </a:r>
          </a:p>
          <a:p>
            <a:r>
              <a:rPr lang="en-GB" dirty="0">
                <a:sym typeface="Wingdings" panose="05000000000000000000" pitchFamily="2" charset="2"/>
              </a:rPr>
              <a:t>Ao criar uma cultura de melhoria contínua, o </a:t>
            </a:r>
            <a:r>
              <a:rPr lang="en-GB" dirty="0" err="1">
                <a:sym typeface="Wingdings" panose="05000000000000000000" pitchFamily="2" charset="2"/>
              </a:rPr>
              <a:t>processo</a:t>
            </a:r>
            <a:r>
              <a:rPr lang="en-GB" dirty="0">
                <a:sym typeface="Wingdings" panose="05000000000000000000" pitchFamily="2" charset="2"/>
              </a:rPr>
              <a:t> GMCS </a:t>
            </a:r>
            <a:r>
              <a:rPr lang="en-GB" dirty="0"/>
              <a:t>é uma extensão dos requisitos gerais de melhoria contínua da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de TI (GR7: AGIR).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6401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/>
              <a:t>Benefícios, Riscos e Desafios da </a:t>
            </a:r>
            <a:r>
              <a:rPr lang="en-US" b="1" noProof="0" dirty="0" err="1"/>
              <a:t>Implementação</a:t>
            </a:r>
            <a:r>
              <a:rPr lang="en-US" b="1" noProof="0" dirty="0"/>
              <a:t> do </a:t>
            </a:r>
            <a:r>
              <a:rPr lang="pt-BR" b="1" noProof="0" dirty="0"/>
              <a:t>Gerenciamento de Serviços de TI 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103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946522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GSTI: Benefícios e riscos na prática</a:t>
            </a:r>
            <a:endParaRPr lang="en-US" noProof="0" dirty="0"/>
          </a:p>
        </p:txBody>
      </p:sp>
      <p:sp>
        <p:nvSpPr>
          <p:cNvPr id="6" name="Rectangle 1027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ea typeface="ＭＳ Ｐゴシック"/>
                <a:cs typeface="ＭＳ Ｐゴシック"/>
              </a:rPr>
              <a:t>Benefícios típicos (excerto):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Compreender a estrutura da organização (federação)</a:t>
            </a:r>
          </a:p>
          <a:p>
            <a:pPr lvl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 err="1">
                <a:ea typeface="ＭＳ Ｐゴシック"/>
                <a:cs typeface="ＭＳ Ｐゴシック"/>
              </a:rPr>
              <a:t>Orientação</a:t>
            </a:r>
            <a:r>
              <a:rPr lang="en-US" sz="1800" dirty="0">
                <a:ea typeface="ＭＳ Ｐゴシック"/>
                <a:cs typeface="ＭＳ Ｐゴシック"/>
              </a:rPr>
              <a:t> para o cliente, </a:t>
            </a:r>
            <a:r>
              <a:rPr lang="en-US" sz="1800" dirty="0" err="1">
                <a:ea typeface="ＭＳ Ｐゴシック"/>
                <a:cs typeface="ＭＳ Ｐゴシック"/>
              </a:rPr>
              <a:t>alinhamento</a:t>
            </a:r>
            <a:r>
              <a:rPr lang="en-US" sz="1800" dirty="0">
                <a:ea typeface="ＭＳ Ｐゴシック"/>
                <a:cs typeface="ＭＳ Ｐゴシック"/>
              </a:rPr>
              <a:t> das TI e </a:t>
            </a:r>
            <a:r>
              <a:rPr lang="en-US" sz="1800" dirty="0" err="1">
                <a:ea typeface="ＭＳ Ｐゴシック"/>
                <a:cs typeface="ＭＳ Ｐゴシック"/>
              </a:rPr>
              <a:t>seus</a:t>
            </a:r>
            <a:r>
              <a:rPr lang="en-US" sz="1800" dirty="0">
                <a:ea typeface="ＭＳ Ｐゴシック"/>
                <a:cs typeface="ＭＳ Ｐゴシック"/>
              </a:rPr>
              <a:t> clientes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Repetibilidade dos resultados desejados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Maior eficácia e eficiência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Reduzir a </a:t>
            </a:r>
            <a:r>
              <a:rPr lang="en-US" sz="1800" dirty="0" err="1">
                <a:ea typeface="ＭＳ Ｐゴシック"/>
                <a:cs typeface="ＭＳ Ｐゴシック"/>
              </a:rPr>
              <a:t>fragmentação</a:t>
            </a:r>
            <a:r>
              <a:rPr lang="en-US" sz="1800" dirty="0">
                <a:ea typeface="ＭＳ Ｐゴシック"/>
                <a:cs typeface="ＭＳ Ｐゴシック"/>
              </a:rPr>
              <a:t>/silos da </a:t>
            </a:r>
            <a:r>
              <a:rPr lang="en-US" sz="1800" dirty="0" err="1">
                <a:ea typeface="ＭＳ Ｐゴシック"/>
                <a:cs typeface="ＭＳ Ｐゴシック"/>
              </a:rPr>
              <a:t>organização</a:t>
            </a:r>
            <a:r>
              <a:rPr lang="en-US" sz="1800" dirty="0">
                <a:ea typeface="ＭＳ Ｐゴシック"/>
                <a:cs typeface="ＭＳ Ｐゴシック"/>
              </a:rPr>
              <a:t> 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Facilitar/</a:t>
            </a:r>
            <a:r>
              <a:rPr lang="en-US" sz="1800" dirty="0" err="1">
                <a:ea typeface="ＭＳ Ｐゴシック"/>
                <a:cs typeface="ＭＳ Ｐゴシック"/>
              </a:rPr>
              <a:t>captar</a:t>
            </a:r>
            <a:r>
              <a:rPr lang="en-US" sz="1800" dirty="0">
                <a:ea typeface="ＭＳ Ｐゴシック"/>
                <a:cs typeface="ＭＳ Ｐゴシック"/>
              </a:rPr>
              <a:t> a inovação</a:t>
            </a:r>
          </a:p>
          <a:p>
            <a:pPr lvl="1" eaLnBrk="1" hangingPunct="1">
              <a:buClr>
                <a:srgbClr val="00B050"/>
              </a:buClr>
              <a:buFont typeface="Arial Black" pitchFamily="34" charset="0"/>
              <a:buChar char="+"/>
            </a:pPr>
            <a:r>
              <a:rPr lang="en-US" sz="1800" dirty="0">
                <a:ea typeface="ＭＳ Ｐゴシック"/>
                <a:cs typeface="ＭＳ Ｐゴシック"/>
              </a:rPr>
              <a:t>Melhoria da reputação</a:t>
            </a:r>
          </a:p>
          <a:p>
            <a:pPr marL="0" indent="0">
              <a:buNone/>
            </a:pPr>
            <a:endParaRPr lang="en-US" sz="2000" b="1" dirty="0">
              <a:ea typeface="ＭＳ Ｐゴシック"/>
              <a:cs typeface="ＭＳ Ｐゴシック"/>
            </a:endParaRPr>
          </a:p>
          <a:p>
            <a:pPr marL="0" indent="0">
              <a:buNone/>
            </a:pPr>
            <a:r>
              <a:rPr lang="en-US" sz="2000" b="1" dirty="0">
                <a:ea typeface="ＭＳ Ｐゴシック"/>
                <a:cs typeface="ＭＳ Ｐゴシック"/>
              </a:rPr>
              <a:t>Riscos potenciais (excerto):</a:t>
            </a:r>
          </a:p>
          <a:p>
            <a:pPr lvl="1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Os processos e procedimentos podem tornar-se demasiado burocráticos, mais papelada</a:t>
            </a:r>
          </a:p>
          <a:p>
            <a:pPr lvl="1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Menor eficácia e eficiência, se ...</a:t>
            </a:r>
          </a:p>
          <a:p>
            <a:pPr lvl="2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As equipes </a:t>
            </a:r>
            <a:r>
              <a:rPr lang="en-US" sz="1800" dirty="0" err="1">
                <a:ea typeface="ＭＳ Ｐゴシック"/>
              </a:rPr>
              <a:t>não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estão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cientes</a:t>
            </a:r>
            <a:r>
              <a:rPr lang="en-US" sz="1800" dirty="0">
                <a:ea typeface="ＭＳ Ｐゴシック"/>
              </a:rPr>
              <a:t> dos processos e medidas</a:t>
            </a:r>
          </a:p>
          <a:p>
            <a:pPr lvl="2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A </a:t>
            </a:r>
            <a:r>
              <a:rPr lang="en-US" sz="1800" dirty="0" err="1">
                <a:ea typeface="ＭＳ Ｐゴシック"/>
              </a:rPr>
              <a:t>alta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gerência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não</a:t>
            </a:r>
            <a:r>
              <a:rPr lang="en-US" sz="1800" dirty="0">
                <a:ea typeface="ＭＳ Ｐゴシック"/>
              </a:rPr>
              <a:t> assume um compromisso claro e </a:t>
            </a:r>
            <a:r>
              <a:rPr lang="en-US" sz="1800" dirty="0" err="1">
                <a:ea typeface="ＭＳ Ｐゴシック"/>
              </a:rPr>
              <a:t>não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toma</a:t>
            </a:r>
            <a:r>
              <a:rPr lang="en-US" sz="1800" dirty="0">
                <a:ea typeface="ＭＳ Ｐゴシック"/>
              </a:rPr>
              <a:t> as </a:t>
            </a:r>
            <a:r>
              <a:rPr lang="en-US" sz="1800" dirty="0" err="1">
                <a:ea typeface="ＭＳ Ｐゴシック"/>
              </a:rPr>
              <a:t>medidas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necessárias</a:t>
            </a:r>
            <a:endParaRPr lang="en-US" sz="1800" dirty="0">
              <a:ea typeface="ＭＳ Ｐゴシック"/>
            </a:endParaRPr>
          </a:p>
          <a:p>
            <a:pPr lvl="2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As equipes </a:t>
            </a:r>
            <a:r>
              <a:rPr lang="en-US" sz="1800" dirty="0" err="1">
                <a:ea typeface="ＭＳ Ｐゴシック"/>
              </a:rPr>
              <a:t>não</a:t>
            </a:r>
            <a:r>
              <a:rPr lang="en-US" sz="1800" dirty="0">
                <a:ea typeface="ＭＳ Ｐゴシック"/>
              </a:rPr>
              <a:t> </a:t>
            </a:r>
            <a:r>
              <a:rPr lang="en-US" sz="1800" dirty="0" err="1">
                <a:ea typeface="ＭＳ Ｐゴシック"/>
              </a:rPr>
              <a:t>aceitam</a:t>
            </a:r>
            <a:r>
              <a:rPr lang="en-US" sz="1800" dirty="0">
                <a:ea typeface="ＭＳ Ｐゴシック"/>
              </a:rPr>
              <a:t> o sistema</a:t>
            </a:r>
          </a:p>
          <a:p>
            <a:pPr lvl="2">
              <a:buClr>
                <a:srgbClr val="FF0000"/>
              </a:buClr>
              <a:buFont typeface="Arial Black" pitchFamily="34" charset="0"/>
              <a:buChar char="−"/>
            </a:pPr>
            <a:r>
              <a:rPr lang="en-US" sz="1800" dirty="0">
                <a:ea typeface="ＭＳ Ｐゴシック"/>
              </a:rPr>
              <a:t>Os processos são contornados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6799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Prestação de </a:t>
            </a:r>
            <a:r>
              <a:rPr lang="en-GB" dirty="0" err="1"/>
              <a:t>serviços</a:t>
            </a:r>
            <a:r>
              <a:rPr lang="en-GB" dirty="0"/>
              <a:t> de TI federados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105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740406"/>
              </p:ext>
            </p:extLst>
          </p:nvPr>
        </p:nvGraphicFramePr>
        <p:xfrm>
          <a:off x="1981200" y="1696598"/>
          <a:ext cx="82296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Situação em que múltiplas partes, os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membros da federação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contribuem conjuntamente para a prestação de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clientes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estarem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organizados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estrutura hierárquica rigorosa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cadeia de fornecimento.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7">
            <a:extLst>
              <a:ext uri="{FF2B5EF4-FFF2-40B4-BE49-F238E27FC236}">
                <a16:creationId xmlns:a16="http://schemas.microsoft.com/office/drawing/2014/main" id="{29B8A130-D77C-60E8-E50D-E03410A6C78B}"/>
              </a:ext>
            </a:extLst>
          </p:cNvPr>
          <p:cNvSpPr>
            <a:spLocks noGrp="1" noChangeArrowheads="1"/>
          </p:cNvSpPr>
          <p:nvPr/>
        </p:nvSpPr>
        <p:spPr>
          <a:xfrm>
            <a:off x="1913754" y="3281358"/>
            <a:ext cx="8394356" cy="2849935"/>
          </a:xfrm>
          <a:prstGeom prst="rect">
            <a:avLst/>
          </a:prstGeom>
        </p:spPr>
        <p:txBody>
          <a:bodyPr rIns="116994"/>
          <a:lstStyle>
            <a:lvl1pPr marL="247790" indent="-247790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ＭＳ Ｐゴシック" pitchFamily="-110" charset="-128"/>
                <a:cs typeface="ＭＳ Ｐゴシック" pitchFamily="-110" charset="-128"/>
              </a:defRPr>
            </a:lvl1pPr>
            <a:lvl2pPr marL="740022" indent="-282392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072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59835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598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484328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2910975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337621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3764268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7905" indent="0" eaLnBrk="1" hangingPunct="1">
              <a:buNone/>
            </a:pPr>
            <a:r>
              <a:rPr lang="en-US" sz="2000" dirty="0">
                <a:ea typeface="ＭＳ Ｐゴシック"/>
                <a:cs typeface="ＭＳ Ｐゴシック"/>
              </a:rPr>
              <a:t>Exemplos de prestação de serviços de TI federados: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Em </a:t>
            </a:r>
            <a:r>
              <a:rPr lang="en-US" dirty="0" err="1">
                <a:ea typeface="ＭＳ Ｐゴシック"/>
              </a:rPr>
              <a:t>uma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grande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empresa</a:t>
            </a:r>
            <a:r>
              <a:rPr lang="en-US" dirty="0">
                <a:ea typeface="ＭＳ Ｐゴシック"/>
              </a:rPr>
              <a:t>/</a:t>
            </a:r>
            <a:r>
              <a:rPr lang="en-US" dirty="0" err="1">
                <a:ea typeface="ＭＳ Ｐゴシック"/>
              </a:rPr>
              <a:t>sociedade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comercial</a:t>
            </a:r>
            <a:r>
              <a:rPr lang="en-US" dirty="0">
                <a:ea typeface="ＭＳ Ｐゴシック"/>
              </a:rPr>
              <a:t> com </a:t>
            </a:r>
            <a:r>
              <a:rPr lang="en-US" dirty="0" err="1">
                <a:ea typeface="ＭＳ Ｐゴシック"/>
              </a:rPr>
              <a:t>várias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unidades</a:t>
            </a:r>
            <a:r>
              <a:rPr lang="en-US" dirty="0">
                <a:ea typeface="ＭＳ Ｐゴシック"/>
              </a:rPr>
              <a:t>/</a:t>
            </a:r>
            <a:r>
              <a:rPr lang="en-US" dirty="0" err="1">
                <a:ea typeface="ＭＳ Ｐゴシック"/>
              </a:rPr>
              <a:t>divisões</a:t>
            </a:r>
            <a:r>
              <a:rPr lang="en-US" dirty="0">
                <a:ea typeface="ＭＳ Ｐゴシック"/>
              </a:rPr>
              <a:t> de </a:t>
            </a:r>
            <a:r>
              <a:rPr lang="en-US" dirty="0" err="1">
                <a:ea typeface="ＭＳ Ｐゴシック"/>
              </a:rPr>
              <a:t>negócio</a:t>
            </a:r>
            <a:r>
              <a:rPr lang="en-US" dirty="0">
                <a:ea typeface="ＭＳ Ｐゴシック"/>
              </a:rPr>
              <a:t> : Vários fornecedores de serviços precisam de cooperar para fornecer um serviço coerente de armazenamento de dados para toda a empresa.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Na administração pública: Diferentes agências governamentais e organismos nacionais operam em conjunto um serviço de dados de saúde pública.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Em </a:t>
            </a:r>
            <a:r>
              <a:rPr lang="en-US" dirty="0" err="1">
                <a:ea typeface="ＭＳ Ｐゴシック"/>
              </a:rPr>
              <a:t>uma</a:t>
            </a:r>
            <a:r>
              <a:rPr lang="en-US" dirty="0">
                <a:ea typeface="ＭＳ Ｐゴシック"/>
              </a:rPr>
              <a:t> rede de </a:t>
            </a:r>
            <a:r>
              <a:rPr lang="en-US" dirty="0" err="1">
                <a:ea typeface="ＭＳ Ｐゴシック"/>
              </a:rPr>
              <a:t>organizações</a:t>
            </a:r>
            <a:r>
              <a:rPr lang="en-US" dirty="0">
                <a:ea typeface="ＭＳ Ｐゴシック"/>
              </a:rPr>
              <a:t> de </a:t>
            </a:r>
            <a:r>
              <a:rPr lang="en-US" dirty="0" err="1">
                <a:ea typeface="ＭＳ Ｐゴシック"/>
              </a:rPr>
              <a:t>pesquisa</a:t>
            </a:r>
            <a:r>
              <a:rPr lang="en-US" dirty="0">
                <a:ea typeface="ＭＳ Ｐゴシック"/>
              </a:rPr>
              <a:t> académica (por exemplo, uma colaboração na investigação científica): Vários departamentos de TI / centros de dados fornecem recursos para um serviço de computação </a:t>
            </a:r>
            <a:r>
              <a:rPr lang="en-US" dirty="0" err="1">
                <a:ea typeface="ＭＳ Ｐゴシック"/>
              </a:rPr>
              <a:t>em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escala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muito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grande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utilizado</a:t>
            </a:r>
            <a:r>
              <a:rPr lang="en-US" dirty="0">
                <a:ea typeface="ＭＳ Ｐゴシック"/>
              </a:rPr>
              <a:t> por </a:t>
            </a:r>
            <a:r>
              <a:rPr lang="en-US" dirty="0" err="1">
                <a:ea typeface="ＭＳ Ｐゴシック"/>
              </a:rPr>
              <a:t>muitos</a:t>
            </a:r>
            <a:r>
              <a:rPr lang="en-US" dirty="0">
                <a:ea typeface="ＭＳ Ｐゴシック"/>
              </a:rPr>
              <a:t> </a:t>
            </a:r>
            <a:r>
              <a:rPr lang="en-US" dirty="0" err="1">
                <a:ea typeface="ＭＳ Ｐゴシック"/>
              </a:rPr>
              <a:t>pesquisadores</a:t>
            </a:r>
            <a:r>
              <a:rPr lang="en-US" dirty="0">
                <a:ea typeface="ＭＳ Ｐゴシック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988018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Prestação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de TI federados: Comparação com a prestação de serviços de TI não federados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106</a:t>
            </a:fld>
            <a:endParaRPr lang="en-US"/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9984EC09-FB46-E98A-7B3B-804F06351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21715"/>
              </p:ext>
            </p:extLst>
          </p:nvPr>
        </p:nvGraphicFramePr>
        <p:xfrm>
          <a:off x="609601" y="1864448"/>
          <a:ext cx="1107546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5022">
                  <a:extLst>
                    <a:ext uri="{9D8B030D-6E8A-4147-A177-3AD203B41FA5}">
                      <a16:colId xmlns:a16="http://schemas.microsoft.com/office/drawing/2014/main" val="3844562827"/>
                    </a:ext>
                  </a:extLst>
                </a:gridCol>
                <a:gridCol w="3488622">
                  <a:extLst>
                    <a:ext uri="{9D8B030D-6E8A-4147-A177-3AD203B41FA5}">
                      <a16:colId xmlns:a16="http://schemas.microsoft.com/office/drawing/2014/main" val="1784151757"/>
                    </a:ext>
                  </a:extLst>
                </a:gridCol>
                <a:gridCol w="3691822">
                  <a:extLst>
                    <a:ext uri="{9D8B030D-6E8A-4147-A177-3AD203B41FA5}">
                      <a16:colId xmlns:a16="http://schemas.microsoft.com/office/drawing/2014/main" val="40935136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Prestação de </a:t>
                      </a:r>
                      <a:r>
                        <a:rPr lang="en-GB" dirty="0" err="1"/>
                        <a:t>serviços</a:t>
                      </a:r>
                      <a:r>
                        <a:rPr lang="en-GB" dirty="0"/>
                        <a:t> de TI não federados ("tradicionais")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Prestação de </a:t>
                      </a:r>
                      <a:r>
                        <a:rPr lang="en-GB" dirty="0" err="1"/>
                        <a:t>serviços</a:t>
                      </a:r>
                      <a:r>
                        <a:rPr lang="en-GB" dirty="0"/>
                        <a:t> de TI federados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62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Modelo de </a:t>
                      </a:r>
                      <a:r>
                        <a:rPr lang="en-GB" dirty="0" err="1"/>
                        <a:t>provedor</a:t>
                      </a:r>
                      <a:r>
                        <a:rPr lang="en-GB" dirty="0"/>
                        <a:t> de serviços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Uma organização que actua </a:t>
                      </a:r>
                      <a:r>
                        <a:rPr lang="en-GB" dirty="0" err="1"/>
                        <a:t>como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provedor</a:t>
                      </a:r>
                      <a:r>
                        <a:rPr lang="en-GB" dirty="0"/>
                        <a:t> de serviços com </a:t>
                      </a:r>
                      <a:r>
                        <a:rPr lang="en-GB" dirty="0" err="1"/>
                        <a:t>fornecedores</a:t>
                      </a:r>
                      <a:r>
                        <a:rPr lang="en-GB" dirty="0"/>
                        <a:t> (sub) </a:t>
                      </a:r>
                      <a:r>
                        <a:rPr lang="en-GB" dirty="0" err="1"/>
                        <a:t>contratados</a:t>
                      </a:r>
                      <a:endParaRPr lang="en-GB" dirty="0"/>
                    </a:p>
                    <a:p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Cadeia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de abastecimento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Múltiplas organizações que colaboram e actuam em conjunto </a:t>
                      </a:r>
                      <a:r>
                        <a:rPr lang="en-GB" dirty="0" err="1"/>
                        <a:t>como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provedor</a:t>
                      </a:r>
                      <a:r>
                        <a:rPr lang="en-GB" dirty="0"/>
                        <a:t> de serviços</a:t>
                      </a:r>
                    </a:p>
                    <a:p>
                      <a:r>
                        <a:rPr lang="en-GB" dirty="0">
                          <a:sym typeface="Wingdings" panose="05000000000000000000" pitchFamily="2" charset="2"/>
                        </a:rPr>
                        <a:t> Rede de abastecimento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15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err="1"/>
                        <a:t>Controle</a:t>
                      </a:r>
                      <a:r>
                        <a:rPr lang="en-GB" dirty="0"/>
                        <a:t> sobre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componentes de serviço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processos / </a:t>
                      </a:r>
                      <a:r>
                        <a:rPr lang="en-US" dirty="0" err="1"/>
                        <a:t>atividades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gerenciamento</a:t>
                      </a:r>
                      <a:r>
                        <a:rPr lang="en-US" dirty="0"/>
                        <a:t> de serviços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fornecedores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err="1"/>
                        <a:t>Controle</a:t>
                      </a:r>
                      <a:r>
                        <a:rPr lang="en-GB" noProof="0" dirty="0"/>
                        <a:t> central </a:t>
                      </a:r>
                      <a:r>
                        <a:rPr lang="en-GB" noProof="0" dirty="0" err="1"/>
                        <a:t>único</a:t>
                      </a:r>
                      <a:r>
                        <a:rPr lang="en-GB" noProof="0" dirty="0"/>
                        <a:t> pela </a:t>
                      </a:r>
                      <a:r>
                        <a:rPr lang="en-GB" noProof="0" dirty="0" err="1"/>
                        <a:t>organização</a:t>
                      </a:r>
                      <a:r>
                        <a:rPr lang="en-GB" noProof="0" dirty="0"/>
                        <a:t> que actua </a:t>
                      </a:r>
                      <a:r>
                        <a:rPr lang="en-GB" noProof="0" dirty="0" err="1"/>
                        <a:t>como</a:t>
                      </a:r>
                      <a:r>
                        <a:rPr lang="en-GB" noProof="0" dirty="0"/>
                        <a:t> </a:t>
                      </a:r>
                      <a:r>
                        <a:rPr lang="en-GB" noProof="0" dirty="0" err="1"/>
                        <a:t>provedor</a:t>
                      </a:r>
                      <a:r>
                        <a:rPr lang="en-GB" noProof="0" dirty="0"/>
                        <a:t> de serviços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Controle</a:t>
                      </a:r>
                      <a:r>
                        <a:rPr lang="en-GB" dirty="0"/>
                        <a:t> partilhado / distribuído entre as organizações colaboradoras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329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err="1"/>
                        <a:t>Impacto</a:t>
                      </a:r>
                      <a:r>
                        <a:rPr lang="en-GB" dirty="0"/>
                        <a:t> no SGS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Autoridades claras, </a:t>
                      </a:r>
                      <a:r>
                        <a:rPr lang="en-GB" noProof="0" dirty="0" err="1"/>
                        <a:t>controle</a:t>
                      </a:r>
                      <a:r>
                        <a:rPr lang="en-GB" noProof="0" dirty="0"/>
                        <a:t> hierárquico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Potencialmente mais difícil de controlar, mais ambiguidade</a:t>
                      </a:r>
                    </a:p>
                    <a:p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Requer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mais esforço para clarificar responsabilidades e interfaces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337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9700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/>
              <a:t>Normas e </a:t>
            </a:r>
            <a:r>
              <a:rPr lang="en-US" b="1" noProof="0" dirty="0" err="1"/>
              <a:t>Referenciais</a:t>
            </a:r>
            <a:r>
              <a:rPr lang="en-US" b="1" noProof="0" dirty="0"/>
              <a:t> </a:t>
            </a:r>
            <a:r>
              <a:rPr lang="en-US" b="1" noProof="0" dirty="0" err="1"/>
              <a:t>Relacionados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107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22642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ITIL, ISO/IEC 20000 e ISO/IEC 27000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108</a:t>
            </a:fld>
            <a:endParaRPr lang="en-US"/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68422"/>
              </p:ext>
            </p:extLst>
          </p:nvPr>
        </p:nvGraphicFramePr>
        <p:xfrm>
          <a:off x="2983832" y="1843949"/>
          <a:ext cx="8576109" cy="493776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4445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0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843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GB" sz="1800" b="1" i="0" noProof="0" dirty="0">
                          <a:latin typeface="+mn-lt"/>
                          <a:cs typeface="Arial" pitchFamily="34" charset="0"/>
                        </a:rPr>
                        <a:t>ITIL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Conjunto de 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"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boas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práticas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" no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gerenciamento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serviços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de TI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Descrições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princípios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,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conceitos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práticas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em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GSTI</a:t>
                      </a: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en-GB" sz="1800" b="1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="0" baseline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="0" baseline="0" noProof="0" dirty="0" err="1">
                          <a:latin typeface="+mn-lt"/>
                          <a:cs typeface="Arial" pitchFamily="34" charset="0"/>
                        </a:rPr>
                        <a:t>Referencial</a:t>
                      </a:r>
                      <a:r>
                        <a:rPr lang="en-GB" sz="1800" b="0" baseline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 popular e </a:t>
                      </a:r>
                      <a:r>
                        <a:rPr lang="en-GB" sz="1800" b="0" noProof="0" dirty="0" err="1">
                          <a:latin typeface="+mn-lt"/>
                          <a:cs typeface="Arial" pitchFamily="34" charset="0"/>
                        </a:rPr>
                        <a:t>amplamente</a:t>
                      </a: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="0" noProof="0" dirty="0" err="1">
                          <a:latin typeface="+mn-lt"/>
                          <a:cs typeface="Arial" pitchFamily="34" charset="0"/>
                        </a:rPr>
                        <a:t>difundido</a:t>
                      </a:r>
                      <a:endParaRPr lang="en-GB" sz="1800" b="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Publicado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sob a forma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livros</a:t>
                      </a:r>
                      <a:endParaRPr lang="en-GB" sz="1800" baseline="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Não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auditável</a:t>
                      </a:r>
                      <a:endParaRPr lang="en-GB" sz="1800" baseline="0" noProof="0" dirty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613">
                <a:tc>
                  <a:txBody>
                    <a:bodyPr/>
                    <a:lstStyle/>
                    <a:p>
                      <a:r>
                        <a:rPr lang="en-GB" sz="1800" b="1" i="0" noProof="0" dirty="0">
                          <a:latin typeface="+mn-lt"/>
                          <a:cs typeface="Arial" pitchFamily="34" charset="0"/>
                        </a:rPr>
                        <a:t>ISO/IEC 20000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Norma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internacional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para a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gerenciamento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serviços</a:t>
                      </a: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Requisitos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para 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um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sistema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gerenciamento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serviços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(SGS)</a:t>
                      </a: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Aplicável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a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organizações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que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prestam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serviços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de TI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="0" noProof="0" dirty="0" err="1">
                          <a:latin typeface="+mn-lt"/>
                          <a:cs typeface="Arial" pitchFamily="34" charset="0"/>
                        </a:rPr>
                        <a:t>Auditável</a:t>
                      </a: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, </a:t>
                      </a:r>
                      <a:r>
                        <a:rPr lang="en-GB" sz="1800" b="0" noProof="0" dirty="0" err="1">
                          <a:latin typeface="+mn-lt"/>
                          <a:cs typeface="Arial" pitchFamily="34" charset="0"/>
                        </a:rPr>
                        <a:t>certificável</a:t>
                      </a:r>
                      <a:endParaRPr lang="en-GB" sz="1800" b="0" noProof="0" dirty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4262">
                <a:tc>
                  <a:txBody>
                    <a:bodyPr/>
                    <a:lstStyle/>
                    <a:p>
                      <a:r>
                        <a:rPr lang="en-GB" sz="1800" b="1" i="0" noProof="0" dirty="0">
                          <a:latin typeface="+mn-lt"/>
                          <a:cs typeface="Arial" pitchFamily="34" charset="0"/>
                        </a:rPr>
                        <a:t>ISO/IEC 27000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Norma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internacional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para a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gerenciamento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segurança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da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informação</a:t>
                      </a: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noProof="0" dirty="0" err="1">
                          <a:latin typeface="+mn-lt"/>
                          <a:cs typeface="Arial" pitchFamily="34" charset="0"/>
                        </a:rPr>
                        <a:t>Requisitos</a:t>
                      </a:r>
                      <a:r>
                        <a:rPr lang="en-GB" sz="1800" noProof="0" dirty="0">
                          <a:latin typeface="+mn-lt"/>
                          <a:cs typeface="Arial" pitchFamily="34" charset="0"/>
                        </a:rPr>
                        <a:t> para um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sistema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gerenciamento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segurança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da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informação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(SGSI)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Define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uma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série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controles</a:t>
                      </a:r>
                      <a:r>
                        <a:rPr lang="en-GB" sz="1800" baseline="0" noProof="0" dirty="0">
                          <a:latin typeface="+mn-lt"/>
                          <a:cs typeface="Arial" pitchFamily="34" charset="0"/>
                        </a:rPr>
                        <a:t> de </a:t>
                      </a:r>
                      <a:r>
                        <a:rPr lang="en-GB" sz="1800" baseline="0" noProof="0" dirty="0" err="1">
                          <a:latin typeface="+mn-lt"/>
                          <a:cs typeface="Arial" pitchFamily="34" charset="0"/>
                        </a:rPr>
                        <a:t>segurança</a:t>
                      </a:r>
                      <a:endParaRPr lang="en-GB" sz="1800" noProof="0" dirty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n-GB" sz="1800" b="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 Aplicável </a:t>
                      </a:r>
                      <a:r>
                        <a:rPr lang="en-GB" sz="1800" b="0" baseline="0" noProof="0" dirty="0">
                          <a:latin typeface="+mn-lt"/>
                          <a:cs typeface="Arial" pitchFamily="34" charset="0"/>
                        </a:rPr>
                        <a:t>a </a:t>
                      </a: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todas as organizações e </a:t>
                      </a:r>
                      <a:r>
                        <a:rPr lang="en-GB" sz="1800" b="0" noProof="0" dirty="0" err="1">
                          <a:latin typeface="+mn-lt"/>
                          <a:cs typeface="Arial" pitchFamily="34" charset="0"/>
                        </a:rPr>
                        <a:t>sectores</a:t>
                      </a:r>
                      <a:endParaRPr lang="en-GB" sz="1800" b="0" noProof="0" dirty="0">
                        <a:latin typeface="+mn-lt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GB" sz="1800" b="0" noProof="0" dirty="0">
                          <a:latin typeface="+mn-lt"/>
                          <a:cs typeface="Arial" pitchFamily="34" charset="0"/>
                        </a:rPr>
                        <a:t> Auditável, certificável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D05EC881-742C-9748-90E9-3AFD30F2D3FD}"/>
              </a:ext>
            </a:extLst>
          </p:cNvPr>
          <p:cNvSpPr>
            <a:spLocks/>
          </p:cNvSpPr>
          <p:nvPr/>
        </p:nvSpPr>
        <p:spPr bwMode="auto">
          <a:xfrm>
            <a:off x="798865" y="1843949"/>
            <a:ext cx="1818909" cy="4297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4291" tIns="32146" rIns="64291" bIns="32146" anchor="ctr"/>
          <a:lstStyle/>
          <a:p>
            <a:pPr algn="ctr"/>
            <a:r>
              <a:rPr lang="de-DE" sz="1400" dirty="0"/>
              <a:t>ITIL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EAE6E5FD-FD3F-7342-B778-3C40E474F368}"/>
              </a:ext>
            </a:extLst>
          </p:cNvPr>
          <p:cNvSpPr>
            <a:spLocks/>
          </p:cNvSpPr>
          <p:nvPr/>
        </p:nvSpPr>
        <p:spPr bwMode="auto">
          <a:xfrm>
            <a:off x="798865" y="3326506"/>
            <a:ext cx="1818910" cy="42974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4291" tIns="32146" rIns="64291" bIns="32146" anchor="ctr"/>
          <a:lstStyle/>
          <a:p>
            <a:pPr algn="ctr"/>
            <a:r>
              <a:rPr lang="de-DE" sz="1400" dirty="0"/>
              <a:t>ISO/IEC 20000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E95EE701-7E30-BE4B-8F04-79A6CB964BA3}"/>
              </a:ext>
            </a:extLst>
          </p:cNvPr>
          <p:cNvSpPr>
            <a:spLocks/>
          </p:cNvSpPr>
          <p:nvPr/>
        </p:nvSpPr>
        <p:spPr bwMode="auto">
          <a:xfrm>
            <a:off x="798865" y="4809064"/>
            <a:ext cx="1818910" cy="4297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4291" tIns="32146" rIns="64291" bIns="32146" anchor="ctr"/>
          <a:lstStyle/>
          <a:p>
            <a:pPr algn="ctr"/>
            <a:r>
              <a:rPr lang="de-DE" sz="1400" dirty="0"/>
              <a:t>ISO/IEC 27000</a:t>
            </a:r>
          </a:p>
        </p:txBody>
      </p:sp>
    </p:spTree>
    <p:extLst>
      <p:ext uri="{BB962C8B-B14F-4D97-AF65-F5344CB8AC3E}">
        <p14:creationId xmlns:p14="http://schemas.microsoft.com/office/powerpoint/2010/main" val="4152372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 que é um processo?</a:t>
            </a:r>
            <a:endParaRPr lang="en-US" i="1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Fatos</a:t>
            </a:r>
            <a:r>
              <a:rPr lang="en-GB" dirty="0"/>
              <a:t> chave sobre os </a:t>
            </a:r>
            <a:r>
              <a:rPr lang="en-GB" dirty="0" err="1"/>
              <a:t>processos</a:t>
            </a:r>
            <a:r>
              <a:rPr lang="en-GB" dirty="0"/>
              <a:t> GSTI:</a:t>
            </a:r>
          </a:p>
          <a:p>
            <a:pPr lvl="1"/>
            <a:r>
              <a:rPr lang="en-GB" dirty="0"/>
              <a:t>Os </a:t>
            </a:r>
            <a:r>
              <a:rPr lang="en-GB" dirty="0" err="1"/>
              <a:t>processos</a:t>
            </a:r>
            <a:r>
              <a:rPr lang="en-GB" dirty="0"/>
              <a:t> GSTI apoiam a prestação de serviços de TI.</a:t>
            </a:r>
          </a:p>
          <a:p>
            <a:pPr lvl="1"/>
            <a:r>
              <a:rPr lang="en-GB" dirty="0"/>
              <a:t>Para fornecer um serviço de TI a um cliente, </a:t>
            </a:r>
            <a:r>
              <a:rPr lang="en-GB" dirty="0" err="1"/>
              <a:t>são</a:t>
            </a:r>
            <a:r>
              <a:rPr lang="en-GB" dirty="0"/>
              <a:t> </a:t>
            </a:r>
            <a:r>
              <a:rPr lang="en-GB" dirty="0" err="1"/>
              <a:t>frequentemente</a:t>
            </a:r>
            <a:r>
              <a:rPr lang="en-GB" dirty="0"/>
              <a:t> </a:t>
            </a:r>
            <a:r>
              <a:rPr lang="en-GB" dirty="0" err="1"/>
              <a:t>necessários</a:t>
            </a:r>
            <a:r>
              <a:rPr lang="en-GB" dirty="0"/>
              <a:t> vários processos.</a:t>
            </a:r>
          </a:p>
          <a:p>
            <a:pPr lvl="1"/>
            <a:r>
              <a:rPr lang="en-GB" dirty="0"/>
              <a:t>A </a:t>
            </a:r>
            <a:r>
              <a:rPr lang="en-GB" dirty="0" err="1"/>
              <a:t>prestação</a:t>
            </a:r>
            <a:r>
              <a:rPr lang="en-GB" dirty="0"/>
              <a:t> </a:t>
            </a:r>
            <a:r>
              <a:rPr lang="en-GB" dirty="0" err="1"/>
              <a:t>bem</a:t>
            </a:r>
            <a:r>
              <a:rPr lang="en-GB" dirty="0"/>
              <a:t> </a:t>
            </a:r>
            <a:r>
              <a:rPr lang="en-GB" dirty="0" err="1"/>
              <a:t>sucedida</a:t>
            </a:r>
            <a:r>
              <a:rPr lang="en-GB" dirty="0"/>
              <a:t> de um </a:t>
            </a:r>
            <a:r>
              <a:rPr lang="en-GB" dirty="0" err="1"/>
              <a:t>serviço</a:t>
            </a:r>
            <a:r>
              <a:rPr lang="en-GB" dirty="0"/>
              <a:t> de TI é o </a:t>
            </a:r>
            <a:r>
              <a:rPr lang="en-GB" dirty="0" err="1"/>
              <a:t>resultado</a:t>
            </a:r>
            <a:r>
              <a:rPr lang="en-GB" dirty="0"/>
              <a:t> do </a:t>
            </a:r>
            <a:r>
              <a:rPr lang="en-GB" dirty="0" err="1"/>
              <a:t>funcionamento</a:t>
            </a:r>
            <a:r>
              <a:rPr lang="en-GB" dirty="0"/>
              <a:t> e </a:t>
            </a:r>
            <a:r>
              <a:rPr lang="en-GB" dirty="0" err="1"/>
              <a:t>interação</a:t>
            </a:r>
            <a:r>
              <a:rPr lang="en-GB" dirty="0"/>
              <a:t> </a:t>
            </a:r>
            <a:r>
              <a:rPr lang="en-GB" dirty="0" err="1"/>
              <a:t>bem</a:t>
            </a:r>
            <a:r>
              <a:rPr lang="en-GB" dirty="0"/>
              <a:t> </a:t>
            </a:r>
            <a:r>
              <a:rPr lang="en-GB" dirty="0" err="1"/>
              <a:t>sucedidos</a:t>
            </a:r>
            <a:r>
              <a:rPr lang="en-GB" dirty="0"/>
              <a:t> de </a:t>
            </a:r>
            <a:r>
              <a:rPr lang="en-GB" dirty="0" err="1"/>
              <a:t>muitos</a:t>
            </a:r>
            <a:r>
              <a:rPr lang="en-GB" dirty="0"/>
              <a:t> </a:t>
            </a:r>
            <a:r>
              <a:rPr lang="en-GB" dirty="0" err="1"/>
              <a:t>processos</a:t>
            </a:r>
            <a:r>
              <a:rPr lang="en-GB" dirty="0"/>
              <a:t>.</a:t>
            </a:r>
          </a:p>
          <a:p>
            <a:r>
              <a:rPr lang="en-GB" dirty="0"/>
              <a:t>Os </a:t>
            </a:r>
            <a:r>
              <a:rPr lang="en-GB" dirty="0" err="1"/>
              <a:t>processos</a:t>
            </a:r>
            <a:r>
              <a:rPr lang="en-GB" dirty="0"/>
              <a:t> GSTI de um </a:t>
            </a:r>
            <a:r>
              <a:rPr lang="en-GB" dirty="0" err="1"/>
              <a:t>provedor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de TI fazem parte do </a:t>
            </a:r>
            <a:r>
              <a:rPr lang="en-GB" b="1" dirty="0"/>
              <a:t>sistema de </a:t>
            </a:r>
            <a:r>
              <a:rPr lang="en-GB" b="1" dirty="0" err="1"/>
              <a:t>gerenciamento</a:t>
            </a:r>
            <a:r>
              <a:rPr lang="en-GB" b="1" dirty="0"/>
              <a:t> de </a:t>
            </a:r>
            <a:r>
              <a:rPr lang="en-GB" b="1" dirty="0" err="1"/>
              <a:t>serviços</a:t>
            </a:r>
            <a:r>
              <a:rPr lang="en-GB" b="1" dirty="0"/>
              <a:t> (SGS).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401859"/>
              </p:ext>
            </p:extLst>
          </p:nvPr>
        </p:nvGraphicFramePr>
        <p:xfrm>
          <a:off x="1981200" y="1696601"/>
          <a:ext cx="8229600" cy="118757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51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0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Processo: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Conjunto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atividades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permitem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atingir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objetivo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específico ou um conjunto de resultados a partir de um conjunto de entradas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definidas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775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Estrutura organizativa vs. processo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Diagramm 2"/>
          <p:cNvGraphicFramePr/>
          <p:nvPr>
            <p:extLst>
              <p:ext uri="{D42A27DB-BD31-4B8C-83A1-F6EECF244321}">
                <p14:modId xmlns:p14="http://schemas.microsoft.com/office/powerpoint/2010/main" val="663265916"/>
              </p:ext>
            </p:extLst>
          </p:nvPr>
        </p:nvGraphicFramePr>
        <p:xfrm>
          <a:off x="1977154" y="1625603"/>
          <a:ext cx="8137234" cy="466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Gewinkelte Verbindung 4"/>
          <p:cNvCxnSpPr>
            <a:stCxn id="7" idx="6"/>
            <a:endCxn id="8" idx="2"/>
          </p:cNvCxnSpPr>
          <p:nvPr/>
        </p:nvCxnSpPr>
        <p:spPr>
          <a:xfrm>
            <a:off x="3171780" y="2926841"/>
            <a:ext cx="1573311" cy="766942"/>
          </a:xfrm>
          <a:prstGeom prst="bentConnector3">
            <a:avLst>
              <a:gd name="adj1" fmla="val 77445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Flussdiagramm: Verbindungsstelle 10"/>
          <p:cNvSpPr/>
          <p:nvPr/>
        </p:nvSpPr>
        <p:spPr>
          <a:xfrm>
            <a:off x="2847777" y="2764841"/>
            <a:ext cx="324000" cy="324000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87" tIns="32144" rIns="64287" bIns="32144" anchor="ctr"/>
          <a:lstStyle/>
          <a:p>
            <a:pPr algn="ctr">
              <a:defRPr/>
            </a:pPr>
            <a:r>
              <a:rPr lang="en-US" dirty="0"/>
              <a:t>1</a:t>
            </a:r>
          </a:p>
        </p:txBody>
      </p:sp>
      <p:sp>
        <p:nvSpPr>
          <p:cNvPr id="8" name="Flussdiagramm: Verbindungsstelle 11"/>
          <p:cNvSpPr/>
          <p:nvPr/>
        </p:nvSpPr>
        <p:spPr>
          <a:xfrm>
            <a:off x="4745088" y="3531783"/>
            <a:ext cx="324000" cy="324000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87" tIns="32144" rIns="64287" bIns="32144" anchor="ctr"/>
          <a:lstStyle/>
          <a:p>
            <a:pPr algn="ctr">
              <a:defRPr/>
            </a:pPr>
            <a:r>
              <a:rPr lang="en-US" dirty="0"/>
              <a:t>2</a:t>
            </a:r>
          </a:p>
        </p:txBody>
      </p:sp>
      <p:cxnSp>
        <p:nvCxnSpPr>
          <p:cNvPr id="9" name="Gewinkelte Verbindung 23"/>
          <p:cNvCxnSpPr>
            <a:stCxn id="8" idx="6"/>
            <a:endCxn id="10" idx="2"/>
          </p:cNvCxnSpPr>
          <p:nvPr/>
        </p:nvCxnSpPr>
        <p:spPr>
          <a:xfrm>
            <a:off x="5069091" y="3693783"/>
            <a:ext cx="3825923" cy="82998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Flussdiagramm: Verbindungsstelle 24"/>
          <p:cNvSpPr/>
          <p:nvPr/>
        </p:nvSpPr>
        <p:spPr>
          <a:xfrm>
            <a:off x="8895011" y="4361767"/>
            <a:ext cx="324000" cy="324000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87" tIns="32144" rIns="64287" bIns="32144" anchor="ctr"/>
          <a:lstStyle/>
          <a:p>
            <a:pPr algn="ctr">
              <a:defRPr/>
            </a:pPr>
            <a:r>
              <a:rPr lang="en-US" dirty="0"/>
              <a:t>3</a:t>
            </a:r>
          </a:p>
        </p:txBody>
      </p:sp>
      <p:cxnSp>
        <p:nvCxnSpPr>
          <p:cNvPr id="11" name="Gewinkelte Verbindung 26"/>
          <p:cNvCxnSpPr>
            <a:stCxn id="10" idx="4"/>
            <a:endCxn id="12" idx="6"/>
          </p:cNvCxnSpPr>
          <p:nvPr/>
        </p:nvCxnSpPr>
        <p:spPr>
          <a:xfrm rot="5400000">
            <a:off x="6775713" y="2687542"/>
            <a:ext cx="283070" cy="4279527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Flussdiagramm: Verbindungsstelle 27"/>
          <p:cNvSpPr/>
          <p:nvPr/>
        </p:nvSpPr>
        <p:spPr>
          <a:xfrm>
            <a:off x="4453484" y="4806837"/>
            <a:ext cx="324000" cy="324000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87" tIns="32144" rIns="64287" bIns="32144" anchor="ctr"/>
          <a:lstStyle/>
          <a:p>
            <a:pPr algn="ctr">
              <a:defRPr/>
            </a:pPr>
            <a:r>
              <a:rPr lang="en-US" dirty="0"/>
              <a:t>4</a:t>
            </a:r>
          </a:p>
        </p:txBody>
      </p:sp>
      <p:cxnSp>
        <p:nvCxnSpPr>
          <p:cNvPr id="13" name="Gewinkelte Verbindung 31"/>
          <p:cNvCxnSpPr>
            <a:stCxn id="12" idx="2"/>
            <a:endCxn id="14" idx="4"/>
          </p:cNvCxnSpPr>
          <p:nvPr/>
        </p:nvCxnSpPr>
        <p:spPr>
          <a:xfrm rot="10800000">
            <a:off x="3019054" y="3695022"/>
            <a:ext cx="1434430" cy="1273819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Flussdiagramm: Verbindungsstelle 32"/>
          <p:cNvSpPr/>
          <p:nvPr/>
        </p:nvSpPr>
        <p:spPr>
          <a:xfrm>
            <a:off x="2857054" y="3371018"/>
            <a:ext cx="324000" cy="324000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87" tIns="32144" rIns="64287" bIns="32144" anchor="ctr"/>
          <a:lstStyle/>
          <a:p>
            <a:pPr algn="ctr">
              <a:defRPr/>
            </a:pPr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91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Elementos mais importantes de um processo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653881"/>
              </p:ext>
            </p:extLst>
          </p:nvPr>
        </p:nvGraphicFramePr>
        <p:xfrm>
          <a:off x="1981200" y="1905003"/>
          <a:ext cx="8229600" cy="4417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Sistema de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(SGS): Visão geral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14</a:t>
            </a:fld>
            <a:endParaRPr lang="en-US"/>
          </a:p>
        </p:txBody>
      </p:sp>
      <p:sp>
        <p:nvSpPr>
          <p:cNvPr id="5" name="Gefaltete Ecke 32"/>
          <p:cNvSpPr>
            <a:spLocks noChangeArrowheads="1"/>
          </p:cNvSpPr>
          <p:nvPr/>
        </p:nvSpPr>
        <p:spPr bwMode="auto">
          <a:xfrm>
            <a:off x="5391150" y="5247416"/>
            <a:ext cx="928688" cy="1071562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de-DE" sz="1400" b="1">
              <a:latin typeface="Arial" charset="0"/>
              <a:cs typeface="Arial" charset="0"/>
            </a:endParaRPr>
          </a:p>
        </p:txBody>
      </p:sp>
      <p:sp>
        <p:nvSpPr>
          <p:cNvPr id="6" name="Eingekerbter Richtungspfeil 7"/>
          <p:cNvSpPr>
            <a:spLocks noChangeArrowheads="1"/>
          </p:cNvSpPr>
          <p:nvPr/>
        </p:nvSpPr>
        <p:spPr bwMode="auto">
          <a:xfrm>
            <a:off x="4667250" y="4166331"/>
            <a:ext cx="857250" cy="428625"/>
          </a:xfrm>
          <a:prstGeom prst="chevron">
            <a:avLst>
              <a:gd name="adj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de-DE">
              <a:latin typeface="Arial" charset="0"/>
              <a:cs typeface="Arial" charset="0"/>
            </a:endParaRPr>
          </a:p>
        </p:txBody>
      </p:sp>
      <p:sp>
        <p:nvSpPr>
          <p:cNvPr id="7" name="Eingekerbter Richtungspfeil 8"/>
          <p:cNvSpPr>
            <a:spLocks noChangeArrowheads="1"/>
          </p:cNvSpPr>
          <p:nvPr/>
        </p:nvSpPr>
        <p:spPr bwMode="auto">
          <a:xfrm>
            <a:off x="5381625" y="4166331"/>
            <a:ext cx="857250" cy="428625"/>
          </a:xfrm>
          <a:prstGeom prst="chevron">
            <a:avLst>
              <a:gd name="adj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de-DE">
              <a:latin typeface="Arial" charset="0"/>
              <a:cs typeface="Arial" charset="0"/>
            </a:endParaRPr>
          </a:p>
        </p:txBody>
      </p:sp>
      <p:sp>
        <p:nvSpPr>
          <p:cNvPr id="8" name="Eingekerbter Richtungspfeil 9"/>
          <p:cNvSpPr>
            <a:spLocks noChangeArrowheads="1"/>
          </p:cNvSpPr>
          <p:nvPr/>
        </p:nvSpPr>
        <p:spPr bwMode="auto">
          <a:xfrm>
            <a:off x="6096000" y="4166331"/>
            <a:ext cx="857250" cy="428625"/>
          </a:xfrm>
          <a:prstGeom prst="chevron">
            <a:avLst>
              <a:gd name="adj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Eingekerbter Richtungspfeil 10"/>
          <p:cNvSpPr>
            <a:spLocks noChangeArrowheads="1"/>
          </p:cNvSpPr>
          <p:nvPr/>
        </p:nvSpPr>
        <p:spPr bwMode="auto">
          <a:xfrm>
            <a:off x="6810375" y="4166331"/>
            <a:ext cx="857250" cy="428625"/>
          </a:xfrm>
          <a:prstGeom prst="chevron">
            <a:avLst>
              <a:gd name="adj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Gefaltete Ecke 11"/>
          <p:cNvSpPr>
            <a:spLocks noChangeArrowheads="1"/>
          </p:cNvSpPr>
          <p:nvPr/>
        </p:nvSpPr>
        <p:spPr bwMode="auto">
          <a:xfrm>
            <a:off x="5667375" y="1737456"/>
            <a:ext cx="928688" cy="1071563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400" b="1">
                <a:latin typeface="Arial" charset="0"/>
                <a:cs typeface="Arial" charset="0"/>
              </a:rPr>
              <a:t>Política</a:t>
            </a:r>
          </a:p>
          <a:p>
            <a:pPr algn="ctr"/>
            <a:endParaRPr lang="de-DE" sz="700">
              <a:latin typeface="Arial" charset="0"/>
              <a:cs typeface="Arial" charset="0"/>
            </a:endParaRPr>
          </a:p>
          <a:p>
            <a:pPr algn="ctr"/>
            <a:r>
              <a:rPr lang="de-DE" sz="700">
                <a:latin typeface="Arial" charset="0"/>
                <a:cs typeface="Arial" charset="0"/>
              </a:rPr>
              <a:t>1. Abc def ghijk.</a:t>
            </a:r>
          </a:p>
          <a:p>
            <a:pPr algn="ctr"/>
            <a:r>
              <a:rPr lang="de-DE" sz="700">
                <a:latin typeface="Arial" charset="0"/>
                <a:cs typeface="Arial" charset="0"/>
              </a:rPr>
              <a:t>2. Abc def ghijk.</a:t>
            </a:r>
          </a:p>
          <a:p>
            <a:pPr algn="ctr"/>
            <a:r>
              <a:rPr lang="de-DE" sz="700">
                <a:latin typeface="Arial" charset="0"/>
                <a:cs typeface="Arial" charset="0"/>
              </a:rPr>
              <a:t>3. Abc def ghijk.</a:t>
            </a:r>
          </a:p>
          <a:p>
            <a:pPr algn="ctr"/>
            <a:r>
              <a:rPr lang="de-DE" sz="700">
                <a:latin typeface="Arial" charset="0"/>
                <a:cs typeface="Arial" charset="0"/>
              </a:rPr>
              <a:t>4. Abc def ghijk.</a:t>
            </a:r>
          </a:p>
        </p:txBody>
      </p:sp>
      <p:sp>
        <p:nvSpPr>
          <p:cNvPr id="11" name="Gefaltete Ecke 12"/>
          <p:cNvSpPr>
            <a:spLocks noChangeArrowheads="1"/>
          </p:cNvSpPr>
          <p:nvPr/>
        </p:nvSpPr>
        <p:spPr bwMode="auto">
          <a:xfrm>
            <a:off x="5310191" y="5166456"/>
            <a:ext cx="928687" cy="1071563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de-DE" sz="1400">
              <a:latin typeface="Arial" charset="0"/>
              <a:cs typeface="Arial" charset="0"/>
            </a:endParaRPr>
          </a:p>
        </p:txBody>
      </p:sp>
      <p:sp>
        <p:nvSpPr>
          <p:cNvPr id="12" name="Gefaltete Ecke 13"/>
          <p:cNvSpPr>
            <a:spLocks noChangeArrowheads="1"/>
          </p:cNvSpPr>
          <p:nvPr/>
        </p:nvSpPr>
        <p:spPr bwMode="auto">
          <a:xfrm>
            <a:off x="5238750" y="5095016"/>
            <a:ext cx="928688" cy="1071562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400" b="1" dirty="0" err="1">
                <a:latin typeface="Arial" charset="0"/>
                <a:cs typeface="Arial" charset="0"/>
              </a:rPr>
              <a:t>Proce</a:t>
            </a:r>
            <a:r>
              <a:rPr lang="en-US" sz="1400" b="1" dirty="0">
                <a:latin typeface="Arial" charset="0"/>
                <a:cs typeface="Arial" charset="0"/>
              </a:rPr>
              <a:t>-</a:t>
            </a:r>
          </a:p>
          <a:p>
            <a:pPr algn="ctr"/>
            <a:r>
              <a:rPr lang="en-US" sz="1400" b="1" dirty="0" err="1">
                <a:latin typeface="Arial" charset="0"/>
                <a:cs typeface="Arial" charset="0"/>
              </a:rPr>
              <a:t>dimentos</a:t>
            </a:r>
            <a:endParaRPr lang="en-US" sz="1400" b="1" dirty="0">
              <a:latin typeface="Arial" charset="0"/>
              <a:cs typeface="Arial" charset="0"/>
            </a:endParaRPr>
          </a:p>
        </p:txBody>
      </p:sp>
      <p:sp>
        <p:nvSpPr>
          <p:cNvPr id="13" name="Textfeld 14"/>
          <p:cNvSpPr txBox="1">
            <a:spLocks noChangeArrowheads="1"/>
          </p:cNvSpPr>
          <p:nvPr/>
        </p:nvSpPr>
        <p:spPr bwMode="auto">
          <a:xfrm>
            <a:off x="2166941" y="3501169"/>
            <a:ext cx="941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  <a:cs typeface="Arial" charset="0"/>
              </a:rPr>
              <a:t>Processo:</a:t>
            </a:r>
          </a:p>
        </p:txBody>
      </p:sp>
      <p:sp>
        <p:nvSpPr>
          <p:cNvPr id="14" name="Flussdiagramm: Dokument 18"/>
          <p:cNvSpPr>
            <a:spLocks noChangeArrowheads="1"/>
          </p:cNvSpPr>
          <p:nvPr/>
        </p:nvSpPr>
        <p:spPr bwMode="auto">
          <a:xfrm>
            <a:off x="3667128" y="3451956"/>
            <a:ext cx="714375" cy="428625"/>
          </a:xfrm>
          <a:prstGeom prst="flowChartDocumen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400" dirty="0">
                <a:latin typeface="Arial" charset="0"/>
                <a:cs typeface="Arial" charset="0"/>
              </a:rPr>
              <a:t>Entradas</a:t>
            </a:r>
          </a:p>
        </p:txBody>
      </p:sp>
      <p:sp>
        <p:nvSpPr>
          <p:cNvPr id="15" name="Flussdiagramm: Dokument 19"/>
          <p:cNvSpPr>
            <a:spLocks noChangeArrowheads="1"/>
          </p:cNvSpPr>
          <p:nvPr/>
        </p:nvSpPr>
        <p:spPr bwMode="auto">
          <a:xfrm>
            <a:off x="8096253" y="4166331"/>
            <a:ext cx="714375" cy="428625"/>
          </a:xfrm>
          <a:prstGeom prst="flowChartDocumen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400" dirty="0" err="1">
                <a:latin typeface="Arial" charset="0"/>
                <a:cs typeface="Arial" charset="0"/>
              </a:rPr>
              <a:t>Saídas</a:t>
            </a:r>
            <a:endParaRPr lang="en-US" sz="1400" dirty="0">
              <a:latin typeface="Arial" charset="0"/>
              <a:cs typeface="Arial" charset="0"/>
            </a:endParaRPr>
          </a:p>
        </p:txBody>
      </p:sp>
      <p:cxnSp>
        <p:nvCxnSpPr>
          <p:cNvPr id="16" name="Form 21"/>
          <p:cNvCxnSpPr>
            <a:cxnSpLocks noChangeShapeType="1"/>
            <a:stCxn id="14" idx="2"/>
            <a:endCxn id="6" idx="0"/>
          </p:cNvCxnSpPr>
          <p:nvPr/>
        </p:nvCxnSpPr>
        <p:spPr bwMode="auto">
          <a:xfrm rot="16200000" flipH="1">
            <a:off x="4348959" y="3527360"/>
            <a:ext cx="314325" cy="963612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" name="Form 21"/>
          <p:cNvCxnSpPr>
            <a:cxnSpLocks noChangeShapeType="1"/>
            <a:stCxn id="9" idx="3"/>
            <a:endCxn id="15" idx="1"/>
          </p:cNvCxnSpPr>
          <p:nvPr/>
        </p:nvCxnSpPr>
        <p:spPr bwMode="auto">
          <a:xfrm>
            <a:off x="7667628" y="4380644"/>
            <a:ext cx="428625" cy="1587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" name="Gerade Verbindung 28"/>
          <p:cNvCxnSpPr>
            <a:cxnSpLocks noChangeShapeType="1"/>
            <a:stCxn id="7" idx="2"/>
            <a:endCxn id="12" idx="0"/>
          </p:cNvCxnSpPr>
          <p:nvPr/>
        </p:nvCxnSpPr>
        <p:spPr bwMode="auto">
          <a:xfrm rot="5400000">
            <a:off x="5453065" y="4844191"/>
            <a:ext cx="500063" cy="15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9" name="Geschweifte Klammer rechts 29"/>
          <p:cNvSpPr>
            <a:spLocks/>
          </p:cNvSpPr>
          <p:nvPr/>
        </p:nvSpPr>
        <p:spPr bwMode="auto">
          <a:xfrm rot="5400000">
            <a:off x="6006307" y="1790637"/>
            <a:ext cx="285750" cy="2608263"/>
          </a:xfrm>
          <a:prstGeom prst="rightBrace">
            <a:avLst>
              <a:gd name="adj1" fmla="val 39596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de-DE">
              <a:latin typeface="Arial" charset="0"/>
              <a:cs typeface="Arial" charset="0"/>
            </a:endParaRPr>
          </a:p>
        </p:txBody>
      </p:sp>
      <p:cxnSp>
        <p:nvCxnSpPr>
          <p:cNvPr id="20" name="Gerade Verbindung 31"/>
          <p:cNvCxnSpPr>
            <a:cxnSpLocks noChangeShapeType="1"/>
          </p:cNvCxnSpPr>
          <p:nvPr/>
        </p:nvCxnSpPr>
        <p:spPr bwMode="auto">
          <a:xfrm>
            <a:off x="2238375" y="3166203"/>
            <a:ext cx="77152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sp>
        <p:nvSpPr>
          <p:cNvPr id="21" name="Textfeld 33"/>
          <p:cNvSpPr txBox="1">
            <a:spLocks noChangeArrowheads="1"/>
          </p:cNvSpPr>
          <p:nvPr/>
        </p:nvSpPr>
        <p:spPr bwMode="auto">
          <a:xfrm>
            <a:off x="7881941" y="1666016"/>
            <a:ext cx="214312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 dirty="0">
                <a:solidFill>
                  <a:srgbClr val="0060A9"/>
                </a:solidFill>
                <a:latin typeface="Arial" charset="0"/>
                <a:cs typeface="Arial" charset="0"/>
              </a:rPr>
              <a:t>Nível de </a:t>
            </a:r>
            <a:r>
              <a:rPr lang="en-US" b="1" dirty="0" err="1">
                <a:solidFill>
                  <a:srgbClr val="0060A9"/>
                </a:solidFill>
                <a:latin typeface="Arial" charset="0"/>
                <a:cs typeface="Arial" charset="0"/>
              </a:rPr>
              <a:t>governança</a:t>
            </a:r>
            <a:endParaRPr lang="en-US" b="1" dirty="0">
              <a:solidFill>
                <a:srgbClr val="0060A9"/>
              </a:solidFill>
              <a:latin typeface="Arial" charset="0"/>
              <a:cs typeface="Arial" charset="0"/>
            </a:endParaRPr>
          </a:p>
          <a:p>
            <a:pPr algn="r"/>
            <a:r>
              <a:rPr lang="en-US" sz="1600" dirty="0">
                <a:solidFill>
                  <a:srgbClr val="0060A9"/>
                </a:solidFill>
                <a:latin typeface="Arial" charset="0"/>
                <a:cs typeface="Arial" charset="0"/>
              </a:rPr>
              <a:t>Alta </a:t>
            </a:r>
            <a:r>
              <a:rPr lang="en-US" sz="1600" dirty="0" err="1">
                <a:solidFill>
                  <a:srgbClr val="0060A9"/>
                </a:solidFill>
                <a:latin typeface="Arial" charset="0"/>
                <a:cs typeface="Arial" charset="0"/>
              </a:rPr>
              <a:t>gerência</a:t>
            </a:r>
            <a:endParaRPr lang="en-US" sz="1600" dirty="0">
              <a:solidFill>
                <a:srgbClr val="0060A9"/>
              </a:solidFill>
              <a:latin typeface="Arial" charset="0"/>
              <a:cs typeface="Arial" charset="0"/>
            </a:endParaRPr>
          </a:p>
          <a:p>
            <a:pPr algn="r"/>
            <a:r>
              <a:rPr lang="en-US" sz="1600" dirty="0" err="1">
                <a:solidFill>
                  <a:srgbClr val="0060A9"/>
                </a:solidFill>
                <a:latin typeface="Arial" charset="0"/>
                <a:cs typeface="Arial" charset="0"/>
              </a:rPr>
              <a:t>Donos</a:t>
            </a:r>
            <a:r>
              <a:rPr lang="en-US" sz="1600" dirty="0">
                <a:solidFill>
                  <a:srgbClr val="0060A9"/>
                </a:solidFill>
                <a:latin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rgbClr val="0060A9"/>
                </a:solidFill>
                <a:latin typeface="Arial" charset="0"/>
                <a:cs typeface="Arial" charset="0"/>
              </a:rPr>
              <a:t>processos</a:t>
            </a:r>
            <a:endParaRPr lang="en-US" sz="1600" dirty="0">
              <a:solidFill>
                <a:srgbClr val="0060A9"/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Gerade Verbindung 36"/>
          <p:cNvCxnSpPr>
            <a:cxnSpLocks noChangeShapeType="1"/>
          </p:cNvCxnSpPr>
          <p:nvPr/>
        </p:nvCxnSpPr>
        <p:spPr bwMode="auto">
          <a:xfrm>
            <a:off x="6453191" y="4809269"/>
            <a:ext cx="35004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sp>
        <p:nvSpPr>
          <p:cNvPr id="23" name="Textfeld 37"/>
          <p:cNvSpPr txBox="1">
            <a:spLocks noChangeArrowheads="1"/>
          </p:cNvSpPr>
          <p:nvPr/>
        </p:nvSpPr>
        <p:spPr bwMode="auto">
          <a:xfrm>
            <a:off x="7881941" y="3193191"/>
            <a:ext cx="214312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 dirty="0">
                <a:solidFill>
                  <a:srgbClr val="0060A9"/>
                </a:solidFill>
                <a:latin typeface="Arial" charset="0"/>
                <a:cs typeface="Arial" charset="0"/>
              </a:rPr>
              <a:t>Nível de </a:t>
            </a:r>
            <a:r>
              <a:rPr lang="en-US" b="1" dirty="0" err="1">
                <a:solidFill>
                  <a:srgbClr val="0060A9"/>
                </a:solidFill>
                <a:latin typeface="Arial" charset="0"/>
                <a:cs typeface="Arial" charset="0"/>
              </a:rPr>
              <a:t>controle</a:t>
            </a:r>
            <a:endParaRPr lang="en-US" b="1" dirty="0">
              <a:solidFill>
                <a:srgbClr val="0060A9"/>
              </a:solidFill>
              <a:latin typeface="Arial" charset="0"/>
              <a:cs typeface="Arial" charset="0"/>
            </a:endParaRPr>
          </a:p>
          <a:p>
            <a:pPr algn="r"/>
            <a:r>
              <a:rPr lang="en-US" sz="1600" dirty="0" err="1">
                <a:solidFill>
                  <a:srgbClr val="0060A9"/>
                </a:solidFill>
                <a:latin typeface="Arial" charset="0"/>
                <a:cs typeface="Arial" charset="0"/>
              </a:rPr>
              <a:t>Gerentes</a:t>
            </a:r>
            <a:r>
              <a:rPr lang="en-US" sz="1600" dirty="0">
                <a:solidFill>
                  <a:srgbClr val="0060A9"/>
                </a:solidFill>
                <a:latin typeface="Arial" charset="0"/>
                <a:cs typeface="Arial" charset="0"/>
              </a:rPr>
              <a:t> de processos</a:t>
            </a:r>
          </a:p>
        </p:txBody>
      </p:sp>
      <p:sp>
        <p:nvSpPr>
          <p:cNvPr id="24" name="Textfeld 38"/>
          <p:cNvSpPr txBox="1">
            <a:spLocks noChangeArrowheads="1"/>
          </p:cNvSpPr>
          <p:nvPr/>
        </p:nvSpPr>
        <p:spPr bwMode="auto">
          <a:xfrm>
            <a:off x="7381875" y="4836256"/>
            <a:ext cx="264318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 dirty="0">
                <a:solidFill>
                  <a:srgbClr val="0060A9"/>
                </a:solidFill>
                <a:latin typeface="Arial" charset="0"/>
                <a:cs typeface="Arial" charset="0"/>
              </a:rPr>
              <a:t>Nível operacional </a:t>
            </a:r>
          </a:p>
          <a:p>
            <a:pPr algn="r"/>
            <a:r>
              <a:rPr lang="en-US" sz="1600" dirty="0">
                <a:solidFill>
                  <a:srgbClr val="0060A9"/>
                </a:solidFill>
                <a:latin typeface="Arial" charset="0"/>
                <a:cs typeface="Arial" charset="0"/>
              </a:rPr>
              <a:t>Equipe do processo </a:t>
            </a:r>
          </a:p>
        </p:txBody>
      </p:sp>
      <p:pic>
        <p:nvPicPr>
          <p:cNvPr id="25" name="Picture 112" descr="m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81688" y="4179028"/>
            <a:ext cx="2159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9" descr="m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51438" y="4193319"/>
            <a:ext cx="203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09" descr="m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07175" y="4193319"/>
            <a:ext cx="203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12" descr="m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23141" y="4193319"/>
            <a:ext cx="21748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12" descr="m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78" y="5388703"/>
            <a:ext cx="50006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feld 47"/>
          <p:cNvSpPr txBox="1">
            <a:spLocks noChangeArrowheads="1"/>
          </p:cNvSpPr>
          <p:nvPr/>
        </p:nvSpPr>
        <p:spPr bwMode="auto">
          <a:xfrm>
            <a:off x="5167316" y="3858356"/>
            <a:ext cx="173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 err="1">
                <a:latin typeface="Arial" charset="0"/>
                <a:cs typeface="Arial" charset="0"/>
              </a:rPr>
              <a:t>Atividades</a:t>
            </a:r>
            <a:r>
              <a:rPr lang="en-US" sz="1400" dirty="0">
                <a:latin typeface="Arial" charset="0"/>
                <a:cs typeface="Arial" charset="0"/>
              </a:rPr>
              <a:t> e </a:t>
            </a:r>
            <a:r>
              <a:rPr lang="en-US" sz="1400" dirty="0" err="1">
                <a:latin typeface="Arial" charset="0"/>
                <a:cs typeface="Arial" charset="0"/>
              </a:rPr>
              <a:t>papéis</a:t>
            </a:r>
            <a:endParaRPr lang="en-US" sz="1400" dirty="0">
              <a:latin typeface="Arial" charset="0"/>
              <a:cs typeface="Arial" charset="0"/>
            </a:endParaRPr>
          </a:p>
        </p:txBody>
      </p:sp>
      <p:sp>
        <p:nvSpPr>
          <p:cNvPr id="31" name="Textfeld 48"/>
          <p:cNvSpPr txBox="1">
            <a:spLocks noChangeArrowheads="1"/>
          </p:cNvSpPr>
          <p:nvPr/>
        </p:nvSpPr>
        <p:spPr bwMode="auto">
          <a:xfrm>
            <a:off x="2839453" y="1840930"/>
            <a:ext cx="275648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por exemplo, política de </a:t>
            </a:r>
            <a:r>
              <a:rPr lang="en-US" sz="1400" dirty="0" err="1">
                <a:solidFill>
                  <a:srgbClr val="0060A9"/>
                </a:solidFill>
                <a:latin typeface="Arial" charset="0"/>
                <a:cs typeface="Arial" charset="0"/>
              </a:rPr>
              <a:t>gerenciamento</a:t>
            </a:r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 de serviços, política de tratamento de incidentes</a:t>
            </a:r>
          </a:p>
        </p:txBody>
      </p:sp>
      <p:sp>
        <p:nvSpPr>
          <p:cNvPr id="32" name="Textfeld 49"/>
          <p:cNvSpPr txBox="1">
            <a:spLocks noChangeArrowheads="1"/>
          </p:cNvSpPr>
          <p:nvPr/>
        </p:nvSpPr>
        <p:spPr bwMode="auto">
          <a:xfrm>
            <a:off x="2095500" y="4023453"/>
            <a:ext cx="26431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por exemplo, </a:t>
            </a:r>
            <a:r>
              <a:rPr lang="en-US" sz="1400" dirty="0" err="1">
                <a:solidFill>
                  <a:srgbClr val="0060A9"/>
                </a:solidFill>
                <a:latin typeface="Arial" charset="0"/>
                <a:cs typeface="Arial" charset="0"/>
              </a:rPr>
              <a:t>gerenciamento</a:t>
            </a:r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 de incidentes e </a:t>
            </a:r>
            <a:r>
              <a:rPr lang="en-US" sz="1400" dirty="0" err="1">
                <a:solidFill>
                  <a:srgbClr val="0060A9"/>
                </a:solidFill>
                <a:latin typeface="Arial" charset="0"/>
                <a:cs typeface="Arial" charset="0"/>
              </a:rPr>
              <a:t>requisições</a:t>
            </a:r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 de </a:t>
            </a:r>
            <a:r>
              <a:rPr lang="en-US" sz="1400" dirty="0" err="1">
                <a:solidFill>
                  <a:srgbClr val="0060A9"/>
                </a:solidFill>
                <a:latin typeface="Arial" charset="0"/>
                <a:cs typeface="Arial" charset="0"/>
              </a:rPr>
              <a:t>serviço</a:t>
            </a:r>
            <a:endParaRPr lang="en-US" sz="1400" dirty="0">
              <a:solidFill>
                <a:srgbClr val="0060A9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Textfeld 50"/>
          <p:cNvSpPr txBox="1">
            <a:spLocks noChangeArrowheads="1"/>
          </p:cNvSpPr>
          <p:nvPr/>
        </p:nvSpPr>
        <p:spPr bwMode="auto">
          <a:xfrm>
            <a:off x="6524628" y="5642703"/>
            <a:ext cx="25241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60A9"/>
                </a:solidFill>
                <a:latin typeface="Arial" charset="0"/>
                <a:cs typeface="Arial" charset="0"/>
              </a:rPr>
              <a:t>por exemplo, procedimentos de classificação e priorização de incidentes</a:t>
            </a:r>
          </a:p>
        </p:txBody>
      </p:sp>
      <p:sp>
        <p:nvSpPr>
          <p:cNvPr id="34" name="Textfeld 51"/>
          <p:cNvSpPr txBox="1">
            <a:spLocks noChangeArrowheads="1"/>
          </p:cNvSpPr>
          <p:nvPr/>
        </p:nvSpPr>
        <p:spPr bwMode="auto">
          <a:xfrm>
            <a:off x="2703514" y="5358544"/>
            <a:ext cx="19848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latin typeface="Arial" charset="0"/>
                <a:cs typeface="Arial" charset="0"/>
              </a:rPr>
              <a:t>Pessoa (</a:t>
            </a:r>
            <a:r>
              <a:rPr lang="en-US" sz="1400" dirty="0" err="1">
                <a:latin typeface="Arial" charset="0"/>
                <a:cs typeface="Arial" charset="0"/>
              </a:rPr>
              <a:t>em</a:t>
            </a:r>
            <a:r>
              <a:rPr lang="en-US" sz="1400" dirty="0">
                <a:latin typeface="Arial" charset="0"/>
                <a:cs typeface="Arial" charset="0"/>
              </a:rPr>
              <a:t> um </a:t>
            </a:r>
            <a:r>
              <a:rPr lang="en-US" sz="1400" dirty="0" err="1">
                <a:latin typeface="Arial" charset="0"/>
                <a:cs typeface="Arial" charset="0"/>
              </a:rPr>
              <a:t>papel</a:t>
            </a:r>
            <a:r>
              <a:rPr lang="en-US" sz="1400" dirty="0">
                <a:latin typeface="Arial" charset="0"/>
                <a:cs typeface="Arial" charset="0"/>
              </a:rPr>
              <a:t>)</a:t>
            </a:r>
          </a:p>
        </p:txBody>
      </p:sp>
      <p:cxnSp>
        <p:nvCxnSpPr>
          <p:cNvPr id="35" name="Gerade Verbindung 34"/>
          <p:cNvCxnSpPr>
            <a:cxnSpLocks noChangeShapeType="1"/>
          </p:cNvCxnSpPr>
          <p:nvPr/>
        </p:nvCxnSpPr>
        <p:spPr bwMode="auto">
          <a:xfrm rot="5400000">
            <a:off x="5880103" y="5380766"/>
            <a:ext cx="1144587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36" name="Gerade Verbindung 42"/>
          <p:cNvCxnSpPr>
            <a:cxnSpLocks noChangeShapeType="1"/>
          </p:cNvCxnSpPr>
          <p:nvPr/>
        </p:nvCxnSpPr>
        <p:spPr bwMode="auto">
          <a:xfrm>
            <a:off x="2238375" y="4809269"/>
            <a:ext cx="2857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37" name="Gerade Verbindung 56"/>
          <p:cNvCxnSpPr>
            <a:cxnSpLocks noChangeShapeType="1"/>
          </p:cNvCxnSpPr>
          <p:nvPr/>
        </p:nvCxnSpPr>
        <p:spPr bwMode="auto">
          <a:xfrm rot="5400000">
            <a:off x="4523582" y="5379975"/>
            <a:ext cx="1143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38" name="Gerade Verbindung 58"/>
          <p:cNvCxnSpPr>
            <a:cxnSpLocks noChangeShapeType="1"/>
          </p:cNvCxnSpPr>
          <p:nvPr/>
        </p:nvCxnSpPr>
        <p:spPr bwMode="auto">
          <a:xfrm>
            <a:off x="5095878" y="5952269"/>
            <a:ext cx="13573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sp>
        <p:nvSpPr>
          <p:cNvPr id="39" name="Textfeld 61"/>
          <p:cNvSpPr txBox="1">
            <a:spLocks noChangeArrowheads="1"/>
          </p:cNvSpPr>
          <p:nvPr/>
        </p:nvSpPr>
        <p:spPr bwMode="auto">
          <a:xfrm>
            <a:off x="4207455" y="6072919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 err="1">
                <a:solidFill>
                  <a:srgbClr val="0060A9"/>
                </a:solidFill>
                <a:latin typeface="Arial" charset="0"/>
                <a:cs typeface="Arial" charset="0"/>
              </a:rPr>
              <a:t>aplica</a:t>
            </a:r>
            <a:endParaRPr lang="en-US" sz="1400" dirty="0">
              <a:solidFill>
                <a:srgbClr val="0060A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581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Sistema de </a:t>
            </a:r>
            <a:r>
              <a:rPr lang="en-US" noProof="0" dirty="0" err="1"/>
              <a:t>gerenciamento</a:t>
            </a:r>
            <a:r>
              <a:rPr lang="en-US" noProof="0" dirty="0"/>
              <a:t> de </a:t>
            </a:r>
            <a:r>
              <a:rPr lang="en-US" noProof="0" dirty="0" err="1"/>
              <a:t>serviços</a:t>
            </a:r>
            <a:r>
              <a:rPr lang="en-US" noProof="0" dirty="0"/>
              <a:t> (SGS): Termos chave</a:t>
            </a:r>
            <a:endParaRPr lang="en-US" i="1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655537"/>
              </p:ext>
            </p:extLst>
          </p:nvPr>
        </p:nvGraphicFramePr>
        <p:xfrm>
          <a:off x="1981200" y="1696598"/>
          <a:ext cx="8229600" cy="10668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944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9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de </a:t>
                      </a:r>
                      <a:r>
                        <a:rPr lang="en-GB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gerenciamento</a:t>
                      </a:r>
                      <a:r>
                        <a:rPr lang="en-GB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(SGS)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1"/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gerenciamento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geral que controla 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suporta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gerenciamento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dentro de uma organização 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57974"/>
              </p:ext>
            </p:extLst>
          </p:nvPr>
        </p:nvGraphicFramePr>
        <p:xfrm>
          <a:off x="1983472" y="2927190"/>
          <a:ext cx="82296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944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9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Política:</a:t>
                      </a:r>
                    </a:p>
                    <a:p>
                      <a:pPr lvl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Conjunto documentado de intenções,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expectativas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regras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requisitos, muitas vezes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formalmente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expresso por representantes da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gerência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uma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 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388909"/>
              </p:ext>
            </p:extLst>
          </p:nvPr>
        </p:nvGraphicFramePr>
        <p:xfrm>
          <a:off x="1983472" y="4430720"/>
          <a:ext cx="8229600" cy="83681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6567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45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Atividade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Conjunto de acções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realizadas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dentro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um </a:t>
                      </a:r>
                      <a:r>
                        <a:rPr lang="en-GB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processo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30314"/>
              </p:ext>
            </p:extLst>
          </p:nvPr>
        </p:nvGraphicFramePr>
        <p:xfrm>
          <a:off x="1985744" y="5429296"/>
          <a:ext cx="8229600" cy="10668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944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9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Procedimento:</a:t>
                      </a:r>
                    </a:p>
                    <a:p>
                      <a:pPr lvl="1"/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Especificação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conjunto de passos ou instruções a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serem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executados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por um indivíduo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equipe para realizar uma ou </a:t>
                      </a:r>
                      <a:r>
                        <a:rPr lang="en-GB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mais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atividades</a:t>
                      </a:r>
                      <a:r>
                        <a:rPr lang="en-GB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um </a:t>
                      </a:r>
                      <a:r>
                        <a:rPr lang="en-GB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processo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22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Sistema de gerenciamento de serviços (SGS): Papéis-chave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Dono de serviço:</a:t>
            </a:r>
          </a:p>
          <a:p>
            <a:pPr lvl="1"/>
            <a:r>
              <a:rPr lang="pt-BR" dirty="0"/>
              <a:t>Responsabilidade geral por um serviço</a:t>
            </a:r>
          </a:p>
          <a:p>
            <a:pPr lvl="1"/>
            <a:r>
              <a:rPr lang="pt-BR" dirty="0"/>
              <a:t>Mantém a definição do serviço (no portfólio de serviços)</a:t>
            </a:r>
          </a:p>
          <a:p>
            <a:pPr lvl="1"/>
            <a:r>
              <a:rPr lang="pt-BR" dirty="0"/>
              <a:t>Atua como principal ponto de contacto e perito para um serviço </a:t>
            </a:r>
          </a:p>
          <a:p>
            <a:r>
              <a:rPr lang="pt-BR" dirty="0"/>
              <a:t>Dono de processo:</a:t>
            </a:r>
          </a:p>
          <a:p>
            <a:pPr lvl="1"/>
            <a:r>
              <a:rPr lang="pt-BR" dirty="0"/>
              <a:t>Responsabilidade geral por um processo</a:t>
            </a:r>
          </a:p>
          <a:p>
            <a:pPr lvl="1"/>
            <a:r>
              <a:rPr lang="pt-BR" dirty="0"/>
              <a:t>Define os objetivos do processo, monitora o seu cumprimento</a:t>
            </a:r>
          </a:p>
          <a:p>
            <a:pPr lvl="1"/>
            <a:r>
              <a:rPr lang="pt-BR" dirty="0"/>
              <a:t>Tem autoridade para fornecer/aprovar recursos</a:t>
            </a:r>
          </a:p>
          <a:p>
            <a:r>
              <a:rPr lang="pt-BR" dirty="0"/>
              <a:t>Gerente de processo:</a:t>
            </a:r>
          </a:p>
          <a:p>
            <a:pPr lvl="1"/>
            <a:r>
              <a:rPr lang="pt-BR" dirty="0"/>
              <a:t>Responsável pela eficácia e eficiência operacional de um processo</a:t>
            </a:r>
          </a:p>
          <a:p>
            <a:pPr lvl="1"/>
            <a:r>
              <a:rPr lang="pt-BR" dirty="0"/>
              <a:t>Reporta ao dono do processo</a:t>
            </a:r>
          </a:p>
          <a:p>
            <a:r>
              <a:rPr lang="pt-BR" dirty="0"/>
              <a:t>Membro da equipe de processo:</a:t>
            </a:r>
          </a:p>
          <a:p>
            <a:pPr lvl="1"/>
            <a:r>
              <a:rPr lang="pt-BR" dirty="0"/>
              <a:t>Responsável pela execução de uma atividade específica do processo</a:t>
            </a:r>
          </a:p>
          <a:p>
            <a:pPr lvl="1"/>
            <a:r>
              <a:rPr lang="pt-BR" dirty="0"/>
              <a:t>Escala as excepções para o gerente de processo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2100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600;p34">
            <a:extLst>
              <a:ext uri="{FF2B5EF4-FFF2-40B4-BE49-F238E27FC236}">
                <a16:creationId xmlns:a16="http://schemas.microsoft.com/office/drawing/2014/main" id="{AFF3284C-DFFA-DE76-445F-F1FCE3ED1372}"/>
              </a:ext>
            </a:extLst>
          </p:cNvPr>
          <p:cNvSpPr/>
          <p:nvPr/>
        </p:nvSpPr>
        <p:spPr>
          <a:xfrm>
            <a:off x="2074441" y="3954602"/>
            <a:ext cx="7490814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 1</a:t>
            </a:r>
            <a:endParaRPr dirty="0"/>
          </a:p>
        </p:txBody>
      </p:sp>
      <p:sp>
        <p:nvSpPr>
          <p:cNvPr id="58" name="Google Shape;600;p34">
            <a:extLst>
              <a:ext uri="{FF2B5EF4-FFF2-40B4-BE49-F238E27FC236}">
                <a16:creationId xmlns:a16="http://schemas.microsoft.com/office/drawing/2014/main" id="{6A032F57-C868-6CFC-1C65-828ABEC5C078}"/>
              </a:ext>
            </a:extLst>
          </p:cNvPr>
          <p:cNvSpPr/>
          <p:nvPr/>
        </p:nvSpPr>
        <p:spPr>
          <a:xfrm>
            <a:off x="2074441" y="4957246"/>
            <a:ext cx="7490814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 2</a:t>
            </a:r>
            <a:endParaRPr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C8A57B-29DC-0401-6B13-ABC607573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Sistema de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(SGS): </a:t>
            </a:r>
            <a:r>
              <a:rPr lang="en-GB" dirty="0" err="1"/>
              <a:t>Papéis-chave</a:t>
            </a:r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F98D90E-F611-129D-CCBF-642F8BBB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17</a:t>
            </a:fld>
            <a:endParaRPr lang="en-US"/>
          </a:p>
        </p:txBody>
      </p:sp>
      <p:sp>
        <p:nvSpPr>
          <p:cNvPr id="5" name="Google Shape;598;p34">
            <a:extLst>
              <a:ext uri="{FF2B5EF4-FFF2-40B4-BE49-F238E27FC236}">
                <a16:creationId xmlns:a16="http://schemas.microsoft.com/office/drawing/2014/main" id="{3928ED45-61DC-42A5-8266-1B67B50E37C9}"/>
              </a:ext>
            </a:extLst>
          </p:cNvPr>
          <p:cNvSpPr/>
          <p:nvPr/>
        </p:nvSpPr>
        <p:spPr>
          <a:xfrm>
            <a:off x="1520789" y="2319687"/>
            <a:ext cx="8811828" cy="3502792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 geral de </a:t>
            </a:r>
            <a:r>
              <a:rPr lang="en-US" sz="1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gerenciamento</a:t>
            </a: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serviços</a:t>
            </a: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(SGS)</a:t>
            </a:r>
            <a:endParaRPr dirty="0"/>
          </a:p>
        </p:txBody>
      </p:sp>
      <p:sp>
        <p:nvSpPr>
          <p:cNvPr id="9" name="Google Shape;602;p34">
            <a:extLst>
              <a:ext uri="{FF2B5EF4-FFF2-40B4-BE49-F238E27FC236}">
                <a16:creationId xmlns:a16="http://schemas.microsoft.com/office/drawing/2014/main" id="{591139E2-D2CF-70AE-D3EB-CA9DDD195CC0}"/>
              </a:ext>
            </a:extLst>
          </p:cNvPr>
          <p:cNvSpPr/>
          <p:nvPr/>
        </p:nvSpPr>
        <p:spPr>
          <a:xfrm>
            <a:off x="2217314" y="3450754"/>
            <a:ext cx="1152527" cy="220980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Processo 1</a:t>
            </a:r>
            <a:endParaRPr dirty="0"/>
          </a:p>
        </p:txBody>
      </p:sp>
      <p:sp>
        <p:nvSpPr>
          <p:cNvPr id="10" name="Google Shape;603;p34">
            <a:extLst>
              <a:ext uri="{FF2B5EF4-FFF2-40B4-BE49-F238E27FC236}">
                <a16:creationId xmlns:a16="http://schemas.microsoft.com/office/drawing/2014/main" id="{41EA0F14-34B4-3200-9C05-2A7418850C78}"/>
              </a:ext>
            </a:extLst>
          </p:cNvPr>
          <p:cNvSpPr/>
          <p:nvPr/>
        </p:nvSpPr>
        <p:spPr>
          <a:xfrm>
            <a:off x="3569864" y="3450754"/>
            <a:ext cx="1152527" cy="220980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Processo 2</a:t>
            </a:r>
            <a:endParaRPr dirty="0"/>
          </a:p>
        </p:txBody>
      </p:sp>
      <p:sp>
        <p:nvSpPr>
          <p:cNvPr id="13" name="Google Shape;606;p34">
            <a:extLst>
              <a:ext uri="{FF2B5EF4-FFF2-40B4-BE49-F238E27FC236}">
                <a16:creationId xmlns:a16="http://schemas.microsoft.com/office/drawing/2014/main" id="{210E5F0F-AF18-A0C9-C338-B4C685E7237B}"/>
              </a:ext>
            </a:extLst>
          </p:cNvPr>
          <p:cNvSpPr/>
          <p:nvPr/>
        </p:nvSpPr>
        <p:spPr>
          <a:xfrm>
            <a:off x="2398291" y="4069880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dirty="0"/>
          </a:p>
        </p:txBody>
      </p:sp>
      <p:sp>
        <p:nvSpPr>
          <p:cNvPr id="14" name="Google Shape;607;p34">
            <a:extLst>
              <a:ext uri="{FF2B5EF4-FFF2-40B4-BE49-F238E27FC236}">
                <a16:creationId xmlns:a16="http://schemas.microsoft.com/office/drawing/2014/main" id="{DA4D8F7F-8033-5F47-8232-A10DC76E5118}"/>
              </a:ext>
            </a:extLst>
          </p:cNvPr>
          <p:cNvSpPr/>
          <p:nvPr/>
        </p:nvSpPr>
        <p:spPr>
          <a:xfrm>
            <a:off x="2398290" y="4460407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dirty="0"/>
          </a:p>
        </p:txBody>
      </p:sp>
      <p:sp>
        <p:nvSpPr>
          <p:cNvPr id="15" name="Google Shape;608;p34">
            <a:extLst>
              <a:ext uri="{FF2B5EF4-FFF2-40B4-BE49-F238E27FC236}">
                <a16:creationId xmlns:a16="http://schemas.microsoft.com/office/drawing/2014/main" id="{F4E439C7-15D6-4DE5-7350-48B2BEA82BAA}"/>
              </a:ext>
            </a:extLst>
          </p:cNvPr>
          <p:cNvSpPr/>
          <p:nvPr/>
        </p:nvSpPr>
        <p:spPr>
          <a:xfrm>
            <a:off x="2398289" y="4850934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</a:t>
            </a:r>
            <a:endParaRPr dirty="0"/>
          </a:p>
        </p:txBody>
      </p:sp>
      <p:sp>
        <p:nvSpPr>
          <p:cNvPr id="16" name="Google Shape;609;p34">
            <a:extLst>
              <a:ext uri="{FF2B5EF4-FFF2-40B4-BE49-F238E27FC236}">
                <a16:creationId xmlns:a16="http://schemas.microsoft.com/office/drawing/2014/main" id="{63C9BD70-794A-78EE-C0B5-0FB09CC17484}"/>
              </a:ext>
            </a:extLst>
          </p:cNvPr>
          <p:cNvSpPr/>
          <p:nvPr/>
        </p:nvSpPr>
        <p:spPr>
          <a:xfrm>
            <a:off x="3748460" y="4050835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dirty="0"/>
          </a:p>
        </p:txBody>
      </p:sp>
      <p:sp>
        <p:nvSpPr>
          <p:cNvPr id="17" name="Google Shape;610;p34">
            <a:extLst>
              <a:ext uri="{FF2B5EF4-FFF2-40B4-BE49-F238E27FC236}">
                <a16:creationId xmlns:a16="http://schemas.microsoft.com/office/drawing/2014/main" id="{D617B82A-A885-9F4D-40DC-77DB52B16BED}"/>
              </a:ext>
            </a:extLst>
          </p:cNvPr>
          <p:cNvSpPr/>
          <p:nvPr/>
        </p:nvSpPr>
        <p:spPr>
          <a:xfrm>
            <a:off x="3748459" y="4441362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dirty="0"/>
          </a:p>
        </p:txBody>
      </p:sp>
      <p:sp>
        <p:nvSpPr>
          <p:cNvPr id="18" name="Google Shape;611;p34">
            <a:extLst>
              <a:ext uri="{FF2B5EF4-FFF2-40B4-BE49-F238E27FC236}">
                <a16:creationId xmlns:a16="http://schemas.microsoft.com/office/drawing/2014/main" id="{1A77E91F-9E45-8CA0-A547-1E3E402C63F0}"/>
              </a:ext>
            </a:extLst>
          </p:cNvPr>
          <p:cNvSpPr/>
          <p:nvPr/>
        </p:nvSpPr>
        <p:spPr>
          <a:xfrm>
            <a:off x="3748458" y="4831889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</a:t>
            </a:r>
            <a:endParaRPr dirty="0"/>
          </a:p>
        </p:txBody>
      </p:sp>
      <p:sp>
        <p:nvSpPr>
          <p:cNvPr id="31" name="Google Shape;624;p34">
            <a:extLst>
              <a:ext uri="{FF2B5EF4-FFF2-40B4-BE49-F238E27FC236}">
                <a16:creationId xmlns:a16="http://schemas.microsoft.com/office/drawing/2014/main" id="{5973A0B6-CDD4-3D1D-F62E-086DEA874680}"/>
              </a:ext>
            </a:extLst>
          </p:cNvPr>
          <p:cNvSpPr/>
          <p:nvPr/>
        </p:nvSpPr>
        <p:spPr>
          <a:xfrm>
            <a:off x="3627012" y="3301936"/>
            <a:ext cx="973934" cy="292896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Gerente</a:t>
            </a:r>
            <a:r>
              <a:rPr lang="en-US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processo</a:t>
            </a:r>
            <a:endParaRPr lang="en-US" sz="1600" dirty="0"/>
          </a:p>
        </p:txBody>
      </p:sp>
      <p:sp>
        <p:nvSpPr>
          <p:cNvPr id="33" name="Google Shape;626;p34">
            <a:extLst>
              <a:ext uri="{FF2B5EF4-FFF2-40B4-BE49-F238E27FC236}">
                <a16:creationId xmlns:a16="http://schemas.microsoft.com/office/drawing/2014/main" id="{C76253DB-3161-2F17-0DA7-B56866A60FFA}"/>
              </a:ext>
            </a:extLst>
          </p:cNvPr>
          <p:cNvSpPr/>
          <p:nvPr/>
        </p:nvSpPr>
        <p:spPr>
          <a:xfrm>
            <a:off x="2294703" y="3310270"/>
            <a:ext cx="973934" cy="292896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Gerente</a:t>
            </a:r>
            <a:r>
              <a:rPr lang="en-US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processo</a:t>
            </a:r>
            <a:endParaRPr sz="1600" dirty="0"/>
          </a:p>
        </p:txBody>
      </p:sp>
      <p:sp>
        <p:nvSpPr>
          <p:cNvPr id="35" name="Google Shape;628;p34">
            <a:extLst>
              <a:ext uri="{FF2B5EF4-FFF2-40B4-BE49-F238E27FC236}">
                <a16:creationId xmlns:a16="http://schemas.microsoft.com/office/drawing/2014/main" id="{C594F80D-7FC4-6F6C-547C-A3A8484E74C4}"/>
              </a:ext>
            </a:extLst>
          </p:cNvPr>
          <p:cNvSpPr/>
          <p:nvPr/>
        </p:nvSpPr>
        <p:spPr>
          <a:xfrm>
            <a:off x="2294702" y="2772110"/>
            <a:ext cx="2306245" cy="364328"/>
          </a:xfrm>
          <a:prstGeom prst="roundRect">
            <a:avLst>
              <a:gd name="adj" fmla="val 16667"/>
            </a:avLst>
          </a:prstGeom>
          <a:solidFill>
            <a:srgbClr val="538C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Dono</a:t>
            </a: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processo: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Processos 1 &amp; 2</a:t>
            </a:r>
            <a:endParaRPr dirty="0"/>
          </a:p>
        </p:txBody>
      </p:sp>
      <p:sp>
        <p:nvSpPr>
          <p:cNvPr id="44" name="Google Shape;637;p34">
            <a:extLst>
              <a:ext uri="{FF2B5EF4-FFF2-40B4-BE49-F238E27FC236}">
                <a16:creationId xmlns:a16="http://schemas.microsoft.com/office/drawing/2014/main" id="{D4B603BE-5E84-6CA6-9326-43D4C518C8A8}"/>
              </a:ext>
            </a:extLst>
          </p:cNvPr>
          <p:cNvSpPr/>
          <p:nvPr/>
        </p:nvSpPr>
        <p:spPr>
          <a:xfrm>
            <a:off x="2275652" y="4113934"/>
            <a:ext cx="215503" cy="919144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638;p34">
            <a:extLst>
              <a:ext uri="{FF2B5EF4-FFF2-40B4-BE49-F238E27FC236}">
                <a16:creationId xmlns:a16="http://schemas.microsoft.com/office/drawing/2014/main" id="{CD064F4F-3DDB-5B47-FBA2-6CD1C56F23F3}"/>
              </a:ext>
            </a:extLst>
          </p:cNvPr>
          <p:cNvSpPr txBox="1"/>
          <p:nvPr/>
        </p:nvSpPr>
        <p:spPr>
          <a:xfrm rot="-5400000">
            <a:off x="1934340" y="4476270"/>
            <a:ext cx="898104" cy="19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Equipe de </a:t>
            </a: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processe</a:t>
            </a:r>
            <a:endParaRPr dirty="0"/>
          </a:p>
        </p:txBody>
      </p:sp>
      <p:sp>
        <p:nvSpPr>
          <p:cNvPr id="46" name="Google Shape;639;p34">
            <a:extLst>
              <a:ext uri="{FF2B5EF4-FFF2-40B4-BE49-F238E27FC236}">
                <a16:creationId xmlns:a16="http://schemas.microsoft.com/office/drawing/2014/main" id="{0975D667-0B98-CB48-5E0B-80F40DEDEEFC}"/>
              </a:ext>
            </a:extLst>
          </p:cNvPr>
          <p:cNvSpPr/>
          <p:nvPr/>
        </p:nvSpPr>
        <p:spPr>
          <a:xfrm>
            <a:off x="3624626" y="4100853"/>
            <a:ext cx="215503" cy="919144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640;p34">
            <a:extLst>
              <a:ext uri="{FF2B5EF4-FFF2-40B4-BE49-F238E27FC236}">
                <a16:creationId xmlns:a16="http://schemas.microsoft.com/office/drawing/2014/main" id="{BDD86D2B-DC24-E4EF-32F8-D0303FE1A0A8}"/>
              </a:ext>
            </a:extLst>
          </p:cNvPr>
          <p:cNvSpPr txBox="1"/>
          <p:nvPr/>
        </p:nvSpPr>
        <p:spPr>
          <a:xfrm rot="-5400000">
            <a:off x="3283315" y="4463170"/>
            <a:ext cx="898104" cy="19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Equipe de </a:t>
            </a: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processe</a:t>
            </a:r>
            <a:endParaRPr lang="en-US" sz="1400" dirty="0"/>
          </a:p>
        </p:txBody>
      </p:sp>
      <p:sp>
        <p:nvSpPr>
          <p:cNvPr id="50" name="Google Shape;643;p34">
            <a:extLst>
              <a:ext uri="{FF2B5EF4-FFF2-40B4-BE49-F238E27FC236}">
                <a16:creationId xmlns:a16="http://schemas.microsoft.com/office/drawing/2014/main" id="{09245741-AC55-CD64-94F6-C6D4284BE7DB}"/>
              </a:ext>
            </a:extLst>
          </p:cNvPr>
          <p:cNvSpPr/>
          <p:nvPr/>
        </p:nvSpPr>
        <p:spPr>
          <a:xfrm>
            <a:off x="4959573" y="2772110"/>
            <a:ext cx="1915469" cy="364328"/>
          </a:xfrm>
          <a:prstGeom prst="roundRect">
            <a:avLst>
              <a:gd name="adj" fmla="val 16667"/>
            </a:avLst>
          </a:prstGeom>
          <a:solidFill>
            <a:srgbClr val="538C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Dono</a:t>
            </a: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processo: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Processo 3</a:t>
            </a:r>
            <a:endParaRPr dirty="0"/>
          </a:p>
        </p:txBody>
      </p:sp>
      <p:sp>
        <p:nvSpPr>
          <p:cNvPr id="51" name="Google Shape;602;p34">
            <a:extLst>
              <a:ext uri="{FF2B5EF4-FFF2-40B4-BE49-F238E27FC236}">
                <a16:creationId xmlns:a16="http://schemas.microsoft.com/office/drawing/2014/main" id="{5237786C-3BAB-8D81-0D7A-AC2738979601}"/>
              </a:ext>
            </a:extLst>
          </p:cNvPr>
          <p:cNvSpPr/>
          <p:nvPr/>
        </p:nvSpPr>
        <p:spPr>
          <a:xfrm>
            <a:off x="5321273" y="3429334"/>
            <a:ext cx="1152527" cy="220980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Processo 3</a:t>
            </a:r>
            <a:endParaRPr dirty="0"/>
          </a:p>
        </p:txBody>
      </p:sp>
      <p:sp>
        <p:nvSpPr>
          <p:cNvPr id="52" name="Google Shape;606;p34">
            <a:extLst>
              <a:ext uri="{FF2B5EF4-FFF2-40B4-BE49-F238E27FC236}">
                <a16:creationId xmlns:a16="http://schemas.microsoft.com/office/drawing/2014/main" id="{4EFCFF34-AD25-A016-3089-6F2E701DF92C}"/>
              </a:ext>
            </a:extLst>
          </p:cNvPr>
          <p:cNvSpPr/>
          <p:nvPr/>
        </p:nvSpPr>
        <p:spPr>
          <a:xfrm>
            <a:off x="5502250" y="4048460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dirty="0"/>
          </a:p>
        </p:txBody>
      </p:sp>
      <p:sp>
        <p:nvSpPr>
          <p:cNvPr id="53" name="Google Shape;607;p34">
            <a:extLst>
              <a:ext uri="{FF2B5EF4-FFF2-40B4-BE49-F238E27FC236}">
                <a16:creationId xmlns:a16="http://schemas.microsoft.com/office/drawing/2014/main" id="{2F149882-C1DF-6EB9-7B01-9989FDA0D1E8}"/>
              </a:ext>
            </a:extLst>
          </p:cNvPr>
          <p:cNvSpPr/>
          <p:nvPr/>
        </p:nvSpPr>
        <p:spPr>
          <a:xfrm>
            <a:off x="5502249" y="4438987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dirty="0"/>
          </a:p>
        </p:txBody>
      </p:sp>
      <p:sp>
        <p:nvSpPr>
          <p:cNvPr id="54" name="Google Shape;608;p34">
            <a:extLst>
              <a:ext uri="{FF2B5EF4-FFF2-40B4-BE49-F238E27FC236}">
                <a16:creationId xmlns:a16="http://schemas.microsoft.com/office/drawing/2014/main" id="{921C9B5B-AF33-6F69-1007-43F1489BBA9B}"/>
              </a:ext>
            </a:extLst>
          </p:cNvPr>
          <p:cNvSpPr/>
          <p:nvPr/>
        </p:nvSpPr>
        <p:spPr>
          <a:xfrm>
            <a:off x="5502248" y="4829514"/>
            <a:ext cx="919163" cy="238126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</a:t>
            </a:r>
            <a:endParaRPr dirty="0"/>
          </a:p>
        </p:txBody>
      </p:sp>
      <p:sp>
        <p:nvSpPr>
          <p:cNvPr id="55" name="Google Shape;626;p34">
            <a:extLst>
              <a:ext uri="{FF2B5EF4-FFF2-40B4-BE49-F238E27FC236}">
                <a16:creationId xmlns:a16="http://schemas.microsoft.com/office/drawing/2014/main" id="{114EE49B-1643-F9CA-7EA0-1F06DC286952}"/>
              </a:ext>
            </a:extLst>
          </p:cNvPr>
          <p:cNvSpPr/>
          <p:nvPr/>
        </p:nvSpPr>
        <p:spPr>
          <a:xfrm>
            <a:off x="5398662" y="3288850"/>
            <a:ext cx="973934" cy="292896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Gerente</a:t>
            </a:r>
            <a:r>
              <a:rPr lang="en-US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processo</a:t>
            </a:r>
            <a:endParaRPr lang="en-US" sz="1600" dirty="0"/>
          </a:p>
        </p:txBody>
      </p:sp>
      <p:sp>
        <p:nvSpPr>
          <p:cNvPr id="56" name="Google Shape;637;p34">
            <a:extLst>
              <a:ext uri="{FF2B5EF4-FFF2-40B4-BE49-F238E27FC236}">
                <a16:creationId xmlns:a16="http://schemas.microsoft.com/office/drawing/2014/main" id="{9E5E5A4F-A134-B193-43B1-21761ABD4CD3}"/>
              </a:ext>
            </a:extLst>
          </p:cNvPr>
          <p:cNvSpPr/>
          <p:nvPr/>
        </p:nvSpPr>
        <p:spPr>
          <a:xfrm>
            <a:off x="5379611" y="4092514"/>
            <a:ext cx="215503" cy="919144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638;p34">
            <a:extLst>
              <a:ext uri="{FF2B5EF4-FFF2-40B4-BE49-F238E27FC236}">
                <a16:creationId xmlns:a16="http://schemas.microsoft.com/office/drawing/2014/main" id="{BB98A74E-664F-FBB7-1633-3D384B7E3FBB}"/>
              </a:ext>
            </a:extLst>
          </p:cNvPr>
          <p:cNvSpPr txBox="1"/>
          <p:nvPr/>
        </p:nvSpPr>
        <p:spPr>
          <a:xfrm rot="-5400000">
            <a:off x="5038299" y="4454850"/>
            <a:ext cx="898104" cy="19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Equipe de </a:t>
            </a: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processe</a:t>
            </a:r>
            <a:endParaRPr lang="en-US" sz="1400" dirty="0"/>
          </a:p>
        </p:txBody>
      </p:sp>
      <p:sp>
        <p:nvSpPr>
          <p:cNvPr id="59" name="Google Shape;622;p34">
            <a:extLst>
              <a:ext uri="{FF2B5EF4-FFF2-40B4-BE49-F238E27FC236}">
                <a16:creationId xmlns:a16="http://schemas.microsoft.com/office/drawing/2014/main" id="{8392EBFD-4FBA-9889-19C8-215E6C4F4973}"/>
              </a:ext>
            </a:extLst>
          </p:cNvPr>
          <p:cNvSpPr/>
          <p:nvPr/>
        </p:nvSpPr>
        <p:spPr>
          <a:xfrm>
            <a:off x="7507854" y="4604822"/>
            <a:ext cx="1343025" cy="442920"/>
          </a:xfrm>
          <a:prstGeom prst="roundRect">
            <a:avLst>
              <a:gd name="adj" fmla="val 16667"/>
            </a:avLst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Dono</a:t>
            </a: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serviço: Serviço 2</a:t>
            </a:r>
            <a:endParaRPr dirty="0"/>
          </a:p>
        </p:txBody>
      </p:sp>
      <p:sp>
        <p:nvSpPr>
          <p:cNvPr id="78" name="Google Shape;622;p34">
            <a:extLst>
              <a:ext uri="{FF2B5EF4-FFF2-40B4-BE49-F238E27FC236}">
                <a16:creationId xmlns:a16="http://schemas.microsoft.com/office/drawing/2014/main" id="{12B6D688-9463-533C-150E-8929B94E5615}"/>
              </a:ext>
            </a:extLst>
          </p:cNvPr>
          <p:cNvSpPr/>
          <p:nvPr/>
        </p:nvSpPr>
        <p:spPr>
          <a:xfrm>
            <a:off x="7507854" y="3602178"/>
            <a:ext cx="1343025" cy="442920"/>
          </a:xfrm>
          <a:prstGeom prst="roundRect">
            <a:avLst>
              <a:gd name="adj" fmla="val 16667"/>
            </a:avLst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Dono</a:t>
            </a:r>
            <a:r>
              <a:rPr 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serviço: Serviço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3284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/>
              <a:t>A abordagem </a:t>
            </a:r>
            <a:r>
              <a:rPr lang="en-US" b="1" noProof="0" dirty="0" err="1"/>
              <a:t>FitSM </a:t>
            </a:r>
            <a:r>
              <a:rPr lang="en-US" b="1" noProof="0" dirty="0"/>
              <a:t>e a Família de Normas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18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2934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 que é </a:t>
            </a:r>
            <a:r>
              <a:rPr lang="en-US" noProof="0" dirty="0" err="1"/>
              <a:t>FitSM</a:t>
            </a:r>
            <a:r>
              <a:rPr lang="en-US" noProof="0" dirty="0"/>
              <a:t>?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Uma família de normas para o </a:t>
            </a:r>
            <a:r>
              <a:rPr lang="en-US" noProof="0" dirty="0" err="1"/>
              <a:t>gerenciamento</a:t>
            </a:r>
            <a:r>
              <a:rPr lang="en-US" noProof="0" dirty="0"/>
              <a:t> </a:t>
            </a:r>
            <a:r>
              <a:rPr lang="en-US" noProof="0" dirty="0" err="1"/>
              <a:t>leve</a:t>
            </a:r>
            <a:r>
              <a:rPr lang="en-US" noProof="0" dirty="0"/>
              <a:t> de </a:t>
            </a:r>
            <a:r>
              <a:rPr lang="en-US" noProof="0" dirty="0" err="1"/>
              <a:t>serviços</a:t>
            </a:r>
            <a:r>
              <a:rPr lang="en-US" noProof="0" dirty="0"/>
              <a:t> de TI</a:t>
            </a:r>
          </a:p>
          <a:p>
            <a:r>
              <a:rPr lang="en-US" noProof="0" dirty="0"/>
              <a:t>Adequado para fornecedores de serviços de TI de qualquer tipo e escala</a:t>
            </a:r>
          </a:p>
          <a:p>
            <a:r>
              <a:rPr lang="en-US" dirty="0"/>
              <a:t>Princípio principal de concepção: </a:t>
            </a:r>
            <a:r>
              <a:rPr lang="en-US" dirty="0" err="1"/>
              <a:t>Manter</a:t>
            </a:r>
            <a:r>
              <a:rPr lang="en-US" dirty="0"/>
              <a:t> a </a:t>
            </a:r>
            <a:r>
              <a:rPr lang="en-US" dirty="0" err="1"/>
              <a:t>simplicidade</a:t>
            </a:r>
            <a:r>
              <a:rPr lang="en-US" dirty="0"/>
              <a:t>!</a:t>
            </a:r>
          </a:p>
          <a:p>
            <a:r>
              <a:rPr lang="en-US" noProof="0" dirty="0"/>
              <a:t>Todas as </a:t>
            </a:r>
            <a:r>
              <a:rPr lang="en-US" noProof="0" dirty="0" err="1"/>
              <a:t>partes</a:t>
            </a:r>
            <a:r>
              <a:rPr lang="en-US" noProof="0" dirty="0"/>
              <a:t> (e este material de </a:t>
            </a:r>
            <a:r>
              <a:rPr lang="en-US" noProof="0" dirty="0" err="1"/>
              <a:t>treinamento</a:t>
            </a:r>
            <a:r>
              <a:rPr lang="en-US" noProof="0" dirty="0"/>
              <a:t>) </a:t>
            </a:r>
            <a:r>
              <a:rPr lang="en-US" noProof="0" dirty="0" err="1"/>
              <a:t>estão</a:t>
            </a:r>
            <a:r>
              <a:rPr lang="en-US" noProof="0" dirty="0"/>
              <a:t> </a:t>
            </a:r>
            <a:r>
              <a:rPr lang="en-US" noProof="0" dirty="0" err="1"/>
              <a:t>disponíveis</a:t>
            </a:r>
            <a:r>
              <a:rPr lang="en-US" noProof="0" dirty="0"/>
              <a:t> </a:t>
            </a:r>
            <a:r>
              <a:rPr lang="en-US" noProof="0" dirty="0" err="1"/>
              <a:t>gratuitamente</a:t>
            </a:r>
            <a:r>
              <a:rPr lang="en-US" noProof="0" dirty="0"/>
              <a:t> </a:t>
            </a:r>
            <a:r>
              <a:rPr lang="en-US" noProof="0" dirty="0" err="1"/>
              <a:t>ao</a:t>
            </a:r>
            <a:r>
              <a:rPr lang="en-US" noProof="0" dirty="0"/>
              <a:t> </a:t>
            </a:r>
            <a:r>
              <a:rPr lang="en-US" noProof="0" dirty="0" err="1"/>
              <a:t>abrigo</a:t>
            </a:r>
            <a:r>
              <a:rPr lang="en-US" noProof="0" dirty="0"/>
              <a:t> de licenças Creative Commons:</a:t>
            </a:r>
            <a:endParaRPr lang="en-US" noProof="0" dirty="0">
              <a:hlinkClick r:id="rId3"/>
            </a:endParaRPr>
          </a:p>
          <a:p>
            <a:pPr marL="0" indent="0" algn="ctr">
              <a:buNone/>
            </a:pPr>
            <a:r>
              <a:rPr lang="en-US" noProof="0" dirty="0">
                <a:hlinkClick r:id="rId3"/>
              </a:rPr>
              <a:t>www.fitsm.eu</a:t>
            </a:r>
            <a:endParaRPr lang="en-US" dirty="0"/>
          </a:p>
          <a:p>
            <a:pPr marL="0" indent="0" algn="ctr">
              <a:buNone/>
            </a:pPr>
            <a:endParaRPr lang="en-US" noProof="0" dirty="0"/>
          </a:p>
          <a:p>
            <a:pPr marL="0" indent="0" algn="ctr">
              <a:buNone/>
            </a:pPr>
            <a:endParaRPr lang="en-US" sz="1800" i="1" dirty="0"/>
          </a:p>
          <a:p>
            <a:pPr marL="0" indent="0" algn="ctr">
              <a:buNone/>
            </a:pPr>
            <a:r>
              <a:rPr lang="en-US" sz="1800" i="1" dirty="0"/>
              <a:t>O desenvolvimento das normas FitSM foi apoiado e financiado pela Comissão Europeia através do projecto EC-FP7 "</a:t>
            </a:r>
            <a:r>
              <a:rPr lang="en-US" sz="1800" i="1" dirty="0" err="1"/>
              <a:t>FedSM</a:t>
            </a:r>
            <a:r>
              <a:rPr lang="en-US" sz="1800" i="1" dirty="0"/>
              <a:t>".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19</a:t>
            </a:fld>
            <a:endParaRPr lang="en-US"/>
          </a:p>
        </p:txBody>
      </p:sp>
      <p:pic>
        <p:nvPicPr>
          <p:cNvPr id="10" name="pasted-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687" y="4873110"/>
            <a:ext cx="1974626" cy="47117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3783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Finalidade</a:t>
            </a:r>
            <a:r>
              <a:rPr lang="en-US" noProof="0" dirty="0"/>
              <a:t> </a:t>
            </a:r>
            <a:r>
              <a:rPr lang="en-US" noProof="0" dirty="0" err="1"/>
              <a:t>deste</a:t>
            </a:r>
            <a:r>
              <a:rPr lang="en-US" noProof="0" dirty="0"/>
              <a:t> </a:t>
            </a:r>
            <a:r>
              <a:rPr lang="en-US" noProof="0" dirty="0" err="1"/>
              <a:t>treinamento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Familiarize-se com </a:t>
            </a:r>
          </a:p>
          <a:p>
            <a:pPr lvl="1"/>
            <a:r>
              <a:rPr lang="en-US" noProof="0" dirty="0"/>
              <a:t>Conceitos e termos básicos de </a:t>
            </a:r>
            <a:r>
              <a:rPr lang="en-US" noProof="0" dirty="0" err="1"/>
              <a:t>gerenciamento</a:t>
            </a:r>
            <a:r>
              <a:rPr lang="en-US" noProof="0" dirty="0"/>
              <a:t> de </a:t>
            </a:r>
            <a:r>
              <a:rPr lang="en-US" noProof="0" dirty="0" err="1"/>
              <a:t>serviços</a:t>
            </a:r>
            <a:r>
              <a:rPr lang="en-US" noProof="0" dirty="0"/>
              <a:t> de TI</a:t>
            </a:r>
          </a:p>
          <a:p>
            <a:pPr lvl="1"/>
            <a:r>
              <a:rPr lang="en-US" noProof="0" dirty="0" err="1"/>
              <a:t>Objetivo</a:t>
            </a:r>
            <a:r>
              <a:rPr lang="en-US" noProof="0" dirty="0"/>
              <a:t> e estrutura das normas FitSM e sua relação com outras normas</a:t>
            </a:r>
          </a:p>
          <a:p>
            <a:pPr lvl="1"/>
            <a:r>
              <a:rPr lang="en-US" dirty="0" err="1"/>
              <a:t>Abordagem</a:t>
            </a:r>
            <a:r>
              <a:rPr lang="en-US" dirty="0"/>
              <a:t> e </a:t>
            </a:r>
            <a:r>
              <a:rPr lang="en-US" dirty="0" err="1"/>
              <a:t>princípios-chave</a:t>
            </a:r>
            <a:r>
              <a:rPr lang="en-US" dirty="0"/>
              <a:t> do FitSM</a:t>
            </a:r>
            <a:endParaRPr lang="en-US" noProof="0" dirty="0"/>
          </a:p>
          <a:p>
            <a:pPr lvl="1"/>
            <a:r>
              <a:rPr lang="en-US" noProof="0" dirty="0" err="1"/>
              <a:t>Modelo</a:t>
            </a:r>
            <a:r>
              <a:rPr lang="en-US" noProof="0" dirty="0"/>
              <a:t> de </a:t>
            </a:r>
            <a:r>
              <a:rPr lang="en-US" noProof="0" dirty="0" err="1"/>
              <a:t>processos</a:t>
            </a:r>
            <a:r>
              <a:rPr lang="en-US" noProof="0" dirty="0"/>
              <a:t> subjacente ao FitSM</a:t>
            </a:r>
          </a:p>
          <a:p>
            <a:pPr lvl="1"/>
            <a:r>
              <a:rPr lang="en-US" noProof="0" dirty="0"/>
              <a:t>Requisitos seleccionados definidos no FitSM-1</a:t>
            </a:r>
          </a:p>
          <a:p>
            <a:r>
              <a:rPr lang="en-US" noProof="0" dirty="0"/>
              <a:t>Obter o </a:t>
            </a:r>
            <a:r>
              <a:rPr lang="en-US" b="1" i="1" noProof="0" dirty="0" err="1"/>
              <a:t>Certificado</a:t>
            </a:r>
            <a:r>
              <a:rPr lang="en-US" b="1" i="1" noProof="0" dirty="0"/>
              <a:t> Foundation </a:t>
            </a:r>
            <a:r>
              <a:rPr lang="en-US" b="1" i="1" noProof="0" dirty="0" err="1"/>
              <a:t>em</a:t>
            </a:r>
            <a:r>
              <a:rPr lang="en-US" b="1" i="1" noProof="0" dirty="0"/>
              <a:t> </a:t>
            </a:r>
            <a:r>
              <a:rPr lang="pt-BR" b="1" i="1" noProof="0" dirty="0"/>
              <a:t>Gerenciamento de Serviços de TI </a:t>
            </a:r>
            <a:r>
              <a:rPr lang="en-US" b="1" i="1" noProof="0" dirty="0"/>
              <a:t> </a:t>
            </a:r>
            <a:r>
              <a:rPr lang="en-US" i="1" noProof="0" dirty="0"/>
              <a:t>de acordo com o FitSM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71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5AB3CA-FD9C-EB2D-DCDB-8FD3F26BA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abordagem FitSM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7516B0-A150-7930-1D31-C6A6BAE19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8" name="Inhaltsplatzhalter 4">
            <a:extLst>
              <a:ext uri="{FF2B5EF4-FFF2-40B4-BE49-F238E27FC236}">
                <a16:creationId xmlns:a16="http://schemas.microsoft.com/office/drawing/2014/main" id="{BB556603-C438-C4FD-41B7-263B4B428F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759254"/>
              </p:ext>
            </p:extLst>
          </p:nvPr>
        </p:nvGraphicFramePr>
        <p:xfrm>
          <a:off x="609600" y="2348563"/>
          <a:ext cx="10972800" cy="3282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469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3A8FC-CDC8-D0A2-3CA4-63E784FD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Princípios do GSTI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25BB3DBD-9180-AF21-386F-F0D2F2140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454233"/>
              </p:ext>
            </p:extLst>
          </p:nvPr>
        </p:nvGraphicFramePr>
        <p:xfrm>
          <a:off x="609600" y="1697038"/>
          <a:ext cx="109728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300">
                  <a:extLst>
                    <a:ext uri="{9D8B030D-6E8A-4147-A177-3AD203B41FA5}">
                      <a16:colId xmlns:a16="http://schemas.microsoft.com/office/drawing/2014/main" val="1928341512"/>
                    </a:ext>
                  </a:extLst>
                </a:gridCol>
                <a:gridCol w="7810500">
                  <a:extLst>
                    <a:ext uri="{9D8B030D-6E8A-4147-A177-3AD203B41FA5}">
                      <a16:colId xmlns:a16="http://schemas.microsoft.com/office/drawing/2014/main" val="1538123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Princípio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Explicação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752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/>
                        <a:t>Orientação para o serviço e para o cliente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</a:t>
                      </a:r>
                      <a:r>
                        <a:rPr lang="en-US" dirty="0" err="1"/>
                        <a:t>soluções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baseadas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em</a:t>
                      </a:r>
                      <a:r>
                        <a:rPr lang="en-US" dirty="0"/>
                        <a:t> TI fornecidas aos clientes e </a:t>
                      </a:r>
                      <a:r>
                        <a:rPr lang="en-US" dirty="0" err="1"/>
                        <a:t>usuários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são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providenciadas</a:t>
                      </a:r>
                      <a:r>
                        <a:rPr lang="en-US" dirty="0"/>
                        <a:t> como serviços e fornecidas de acordo com níveis de serviço claramente definidos.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Os serviços estão alinhados com as necessidades e expectativas dos (potenciais) clientes.  Tanto o </a:t>
                      </a:r>
                      <a:r>
                        <a:rPr lang="en-US" dirty="0" err="1"/>
                        <a:t>provedor</a:t>
                      </a:r>
                      <a:r>
                        <a:rPr lang="en-US" dirty="0"/>
                        <a:t> de serviços como o cliente estão cientes dos </a:t>
                      </a:r>
                      <a:r>
                        <a:rPr lang="en-US" dirty="0" err="1"/>
                        <a:t>metas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serviço</a:t>
                      </a:r>
                      <a:r>
                        <a:rPr lang="en-US" dirty="0"/>
                        <a:t> acordados.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003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Orientação para o processo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</a:t>
                      </a:r>
                      <a:r>
                        <a:rPr lang="en-US" dirty="0" err="1"/>
                        <a:t>atividades</a:t>
                      </a:r>
                      <a:r>
                        <a:rPr lang="en-US" dirty="0"/>
                        <a:t> necessárias para </a:t>
                      </a:r>
                      <a:r>
                        <a:rPr lang="en-US" dirty="0" err="1"/>
                        <a:t>planejar</a:t>
                      </a:r>
                      <a:r>
                        <a:rPr lang="en-US" dirty="0"/>
                        <a:t>, entregar, operar e controlar os serviços são realizadas como parte de processos bem compreendidos e eficazes.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1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Melhoria contínua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Todo o sistema de </a:t>
                      </a:r>
                      <a:r>
                        <a:rPr lang="en-US" dirty="0" err="1"/>
                        <a:t>gerenciamento</a:t>
                      </a:r>
                      <a:r>
                        <a:rPr lang="en-US" dirty="0"/>
                        <a:t> de serviços segue a </a:t>
                      </a:r>
                      <a:r>
                        <a:rPr lang="en-US" dirty="0" err="1"/>
                        <a:t>abordagem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planejar-executar-verificar-agir</a:t>
                      </a:r>
                      <a:r>
                        <a:rPr lang="en-US" dirty="0"/>
                        <a:t>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Todos os processos e </a:t>
                      </a:r>
                      <a:r>
                        <a:rPr lang="en-US" dirty="0" err="1"/>
                        <a:t>atividades</a:t>
                      </a:r>
                      <a:r>
                        <a:rPr lang="en-US" dirty="0"/>
                        <a:t> necessários para </a:t>
                      </a:r>
                      <a:r>
                        <a:rPr lang="en-US" dirty="0" err="1"/>
                        <a:t>gerenciar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serviços</a:t>
                      </a:r>
                      <a:r>
                        <a:rPr lang="en-US" dirty="0"/>
                        <a:t> de TI, bem como os próprios serviços, são sujeitos a avaliação, com o </a:t>
                      </a:r>
                      <a:r>
                        <a:rPr lang="en-US" dirty="0" err="1"/>
                        <a:t>objetivo</a:t>
                      </a:r>
                      <a:r>
                        <a:rPr lang="en-US" dirty="0"/>
                        <a:t> de identificar oportunidades de melhoria e tomar as </a:t>
                      </a:r>
                      <a:r>
                        <a:rPr lang="en-US" dirty="0" err="1"/>
                        <a:t>medidas</a:t>
                      </a:r>
                      <a:r>
                        <a:rPr lang="en-US" dirty="0"/>
                        <a:t> de acompanhamento adequadas.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236806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82D3C7-5A51-20E9-8512-E12AD3A8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10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Os</a:t>
            </a:r>
            <a:r>
              <a:rPr lang="en-US" noProof="0" dirty="0"/>
              <a:t> </a:t>
            </a:r>
            <a:r>
              <a:rPr lang="en-US" noProof="0" dirty="0" err="1"/>
              <a:t>princípios</a:t>
            </a:r>
            <a:r>
              <a:rPr lang="en-US" noProof="0" dirty="0"/>
              <a:t> do GSTI: </a:t>
            </a:r>
            <a:r>
              <a:rPr lang="en-US" noProof="0" dirty="0" err="1"/>
              <a:t>Ciclo</a:t>
            </a:r>
            <a:r>
              <a:rPr lang="en-US" noProof="0" dirty="0"/>
              <a:t> </a:t>
            </a:r>
            <a:r>
              <a:rPr lang="en-US" noProof="0" dirty="0" err="1"/>
              <a:t>Planejar-Executar-Verificar-Agir</a:t>
            </a:r>
            <a:r>
              <a:rPr lang="en-US" noProof="0" dirty="0"/>
              <a:t> (PEVA)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22</a:t>
            </a:fld>
            <a:endParaRPr lang="en-US"/>
          </a:p>
        </p:txBody>
      </p:sp>
      <p:sp>
        <p:nvSpPr>
          <p:cNvPr id="42" name="Rectangle 8"/>
          <p:cNvSpPr>
            <a:spLocks noGrp="1" noChangeArrowheads="1"/>
          </p:cNvSpPr>
          <p:nvPr>
            <p:ph idx="4294967295"/>
          </p:nvPr>
        </p:nvSpPr>
        <p:spPr>
          <a:xfrm>
            <a:off x="1119882" y="5004617"/>
            <a:ext cx="9871052" cy="1374701"/>
          </a:xfrm>
          <a:prstGeom prst="rect">
            <a:avLst/>
          </a:prstGeom>
        </p:spPr>
        <p:txBody>
          <a:bodyPr vert="horz" lIns="91440" tIns="45720" rIns="116994" bIns="45720" rtlCol="0">
            <a:normAutofit fontScale="92500" lnSpcReduction="10000"/>
          </a:bodyPr>
          <a:lstStyle/>
          <a:p>
            <a:pPr marL="268998" indent="-241093">
              <a:lnSpc>
                <a:spcPct val="90000"/>
              </a:lnSpc>
            </a:pPr>
            <a:r>
              <a:rPr lang="en-US" sz="2400" dirty="0">
                <a:ea typeface="ＭＳ Ｐゴシック"/>
                <a:cs typeface="ＭＳ Ｐゴシック"/>
              </a:rPr>
              <a:t>Abordagem de </a:t>
            </a:r>
            <a:r>
              <a:rPr lang="en-US" sz="2400" dirty="0" err="1">
                <a:ea typeface="ＭＳ Ｐゴシック"/>
                <a:cs typeface="ＭＳ Ｐゴシック"/>
              </a:rPr>
              <a:t>gerenciamento</a:t>
            </a:r>
            <a:r>
              <a:rPr lang="en-US" sz="2400" dirty="0">
                <a:ea typeface="ＭＳ Ｐゴシック"/>
                <a:cs typeface="ＭＳ Ｐゴシック"/>
              </a:rPr>
              <a:t> de qualidade de acordo com W. E. Deming</a:t>
            </a:r>
          </a:p>
          <a:p>
            <a:pPr marL="268998" indent="-241093">
              <a:lnSpc>
                <a:spcPct val="90000"/>
              </a:lnSpc>
            </a:pPr>
            <a:r>
              <a:rPr lang="en-US" sz="2400" dirty="0">
                <a:ea typeface="ＭＳ Ｐゴシック"/>
                <a:cs typeface="ＭＳ Ｐゴシック"/>
              </a:rPr>
              <a:t>Princípio chave: melhoria contínua</a:t>
            </a:r>
          </a:p>
          <a:p>
            <a:pPr marL="268998" indent="-241093">
              <a:lnSpc>
                <a:spcPct val="90000"/>
              </a:lnSpc>
            </a:pPr>
            <a:r>
              <a:rPr lang="en-US" sz="2400" dirty="0">
                <a:ea typeface="ＭＳ Ｐゴシック"/>
                <a:cs typeface="ＭＳ Ｐゴシック"/>
              </a:rPr>
              <a:t>O </a:t>
            </a:r>
            <a:r>
              <a:rPr lang="en-US" sz="2400" dirty="0" err="1">
                <a:ea typeface="ＭＳ Ｐゴシック"/>
                <a:cs typeface="ＭＳ Ｐゴシック"/>
              </a:rPr>
              <a:t>ciclo</a:t>
            </a:r>
            <a:r>
              <a:rPr lang="en-US" sz="2400" dirty="0">
                <a:ea typeface="ＭＳ Ｐゴシック"/>
                <a:cs typeface="ＭＳ Ｐゴシック"/>
              </a:rPr>
              <a:t> </a:t>
            </a:r>
            <a:r>
              <a:rPr lang="en-US" sz="2400" dirty="0" err="1">
                <a:ea typeface="ＭＳ Ｐゴシック"/>
                <a:cs typeface="ＭＳ Ｐゴシック"/>
              </a:rPr>
              <a:t>Planejar-Executar-Verificar-Agir</a:t>
            </a:r>
            <a:r>
              <a:rPr lang="en-US" sz="2400" dirty="0">
                <a:ea typeface="ＭＳ Ｐゴシック"/>
                <a:cs typeface="ＭＳ Ｐゴシック"/>
              </a:rPr>
              <a:t> pode ser aplicado a todo o sistema de </a:t>
            </a:r>
            <a:r>
              <a:rPr lang="en-US" sz="2400" dirty="0" err="1">
                <a:ea typeface="ＭＳ Ｐゴシック"/>
                <a:cs typeface="ＭＳ Ｐゴシック"/>
              </a:rPr>
              <a:t>gerenciamento</a:t>
            </a:r>
            <a:r>
              <a:rPr lang="en-US" sz="2400" dirty="0">
                <a:ea typeface="ＭＳ Ｐゴシック"/>
                <a:cs typeface="ＭＳ Ｐゴシック"/>
              </a:rPr>
              <a:t> de serviços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2259514" y="4391230"/>
            <a:ext cx="2349330" cy="55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20" name="Rectangle 20"/>
          <p:cNvSpPr>
            <a:spLocks/>
          </p:cNvSpPr>
          <p:nvPr/>
        </p:nvSpPr>
        <p:spPr bwMode="auto">
          <a:xfrm rot="-5400000">
            <a:off x="1707944" y="3145453"/>
            <a:ext cx="820738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ym typeface="Lucida Grande"/>
              </a:rPr>
              <a:t>Maturidade</a:t>
            </a: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rot="10800000" flipH="1">
            <a:off x="2259513" y="2096301"/>
            <a:ext cx="1116" cy="23027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22" name="Rectangle 19"/>
          <p:cNvSpPr>
            <a:spLocks/>
          </p:cNvSpPr>
          <p:nvPr/>
        </p:nvSpPr>
        <p:spPr bwMode="auto">
          <a:xfrm>
            <a:off x="3201746" y="4532835"/>
            <a:ext cx="6351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ym typeface="Lucida Grande"/>
              </a:rPr>
              <a:t>Tempo</a:t>
            </a: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 flipV="1">
            <a:off x="2256816" y="2762451"/>
            <a:ext cx="2352028" cy="163659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603328"/>
              </p:ext>
            </p:extLst>
          </p:nvPr>
        </p:nvGraphicFramePr>
        <p:xfrm>
          <a:off x="5235226" y="1901574"/>
          <a:ext cx="4632290" cy="2670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1777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3A8FC-CDC8-D0A2-3CA4-63E784FD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Princípios-chave FitSM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25BB3DBD-9180-AF21-386F-F0D2F2140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3429"/>
              </p:ext>
            </p:extLst>
          </p:nvPr>
        </p:nvGraphicFramePr>
        <p:xfrm>
          <a:off x="609600" y="1697038"/>
          <a:ext cx="109728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6522">
                  <a:extLst>
                    <a:ext uri="{9D8B030D-6E8A-4147-A177-3AD203B41FA5}">
                      <a16:colId xmlns:a16="http://schemas.microsoft.com/office/drawing/2014/main" val="1928341512"/>
                    </a:ext>
                  </a:extLst>
                </a:gridCol>
                <a:gridCol w="7116278">
                  <a:extLst>
                    <a:ext uri="{9D8B030D-6E8A-4147-A177-3AD203B41FA5}">
                      <a16:colId xmlns:a16="http://schemas.microsoft.com/office/drawing/2014/main" val="1538123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Princípio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Explicação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752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Praticidade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Aplicar orientação simples e comprovada em vez de se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afogar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melhores práticas teóricas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003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Consistência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Desempenho repetível antes da documentação detalhada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1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Suficiência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Suficientemente bom e funcional vem antes da procura da solução perfeita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236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Extendibilidade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Tirar partido de muitas fontes de conhecimento em vez de se limitar a um domínio isolado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192308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82D3C7-5A51-20E9-8512-E12AD3A8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07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Partes</a:t>
            </a:r>
            <a:r>
              <a:rPr lang="en-GB" dirty="0"/>
              <a:t> do FitSM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24</a:t>
            </a:fld>
            <a:endParaRPr lang="en-US"/>
          </a:p>
        </p:txBody>
      </p:sp>
      <p:sp>
        <p:nvSpPr>
          <p:cNvPr id="37" name="Textfeld 36"/>
          <p:cNvSpPr txBox="1"/>
          <p:nvPr/>
        </p:nvSpPr>
        <p:spPr>
          <a:xfrm rot="5400000">
            <a:off x="9230916" y="2562803"/>
            <a:ext cx="16221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Foco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deste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treinamento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811328" y="1820050"/>
            <a:ext cx="7302888" cy="4793030"/>
            <a:chOff x="692908" y="308930"/>
            <a:chExt cx="7359280" cy="6064102"/>
          </a:xfrm>
        </p:grpSpPr>
        <p:sp>
          <p:nvSpPr>
            <p:cNvPr id="44" name="Rechteck 38"/>
            <p:cNvSpPr/>
            <p:nvPr/>
          </p:nvSpPr>
          <p:spPr>
            <a:xfrm>
              <a:off x="692908" y="308930"/>
              <a:ext cx="7359280" cy="359276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600"/>
            </a:p>
          </p:txBody>
        </p:sp>
        <p:sp>
          <p:nvSpPr>
            <p:cNvPr id="43" name="Legende mit Pfeil nach oben 40"/>
            <p:cNvSpPr/>
            <p:nvPr/>
          </p:nvSpPr>
          <p:spPr>
            <a:xfrm>
              <a:off x="710688" y="4004670"/>
              <a:ext cx="7341499" cy="2368362"/>
            </a:xfrm>
            <a:prstGeom prst="upArrowCallout">
              <a:avLst>
                <a:gd name="adj1" fmla="val 30626"/>
                <a:gd name="adj2" fmla="val 25000"/>
                <a:gd name="adj3" fmla="val 18308"/>
                <a:gd name="adj4" fmla="val 7634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600"/>
            </a:p>
          </p:txBody>
        </p:sp>
        <p:sp>
          <p:nvSpPr>
            <p:cNvPr id="45" name="Rechteck 16"/>
            <p:cNvSpPr/>
            <p:nvPr/>
          </p:nvSpPr>
          <p:spPr>
            <a:xfrm>
              <a:off x="2981788" y="1781196"/>
              <a:ext cx="2880000" cy="720000"/>
            </a:xfrm>
            <a:prstGeom prst="rect">
              <a:avLst/>
            </a:prstGeom>
            <a:solidFill>
              <a:srgbClr val="12447E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FitSM-1</a:t>
              </a:r>
            </a:p>
            <a:p>
              <a:pPr algn="ctr"/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Requisitos</a:t>
              </a:r>
            </a:p>
          </p:txBody>
        </p:sp>
        <p:sp>
          <p:nvSpPr>
            <p:cNvPr id="46" name="Rechteck 17"/>
            <p:cNvSpPr/>
            <p:nvPr/>
          </p:nvSpPr>
          <p:spPr>
            <a:xfrm>
              <a:off x="1163640" y="2951060"/>
              <a:ext cx="2880000" cy="720000"/>
            </a:xfrm>
            <a:prstGeom prst="rect">
              <a:avLst/>
            </a:prstGeom>
            <a:solidFill>
              <a:srgbClr val="12447E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FitSM-2</a:t>
              </a:r>
            </a:p>
            <a:p>
              <a:pPr algn="ctr"/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Atividades</a:t>
              </a:r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 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implementação</a:t>
              </a:r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 dos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processos</a:t>
              </a:r>
              <a:endParaRPr lang="en-GB" sz="1400" dirty="0">
                <a:solidFill>
                  <a:srgbClr val="FFFFFF"/>
                </a:solidFill>
                <a:latin typeface="Helvetica Neue"/>
                <a:cs typeface="Helvetica Neue"/>
              </a:endParaRPr>
            </a:p>
          </p:txBody>
        </p:sp>
        <p:sp>
          <p:nvSpPr>
            <p:cNvPr id="47" name="Rechteck 18"/>
            <p:cNvSpPr/>
            <p:nvPr/>
          </p:nvSpPr>
          <p:spPr>
            <a:xfrm>
              <a:off x="4808395" y="2951060"/>
              <a:ext cx="2880000" cy="720000"/>
            </a:xfrm>
            <a:prstGeom prst="rect">
              <a:avLst/>
            </a:prstGeom>
            <a:solidFill>
              <a:srgbClr val="12447E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FitSM-3</a:t>
              </a:r>
            </a:p>
            <a:p>
              <a:pPr algn="ctr"/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Modelo</a:t>
              </a:r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 de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papéis</a:t>
              </a:r>
              <a:endParaRPr lang="en-GB" sz="1400" dirty="0">
                <a:solidFill>
                  <a:srgbClr val="FFFFFF"/>
                </a:solidFill>
                <a:latin typeface="Helvetica Neue"/>
                <a:cs typeface="Helvetica Neue"/>
              </a:endParaRPr>
            </a:p>
          </p:txBody>
        </p:sp>
        <p:sp>
          <p:nvSpPr>
            <p:cNvPr id="48" name="Rechteck 19"/>
            <p:cNvSpPr/>
            <p:nvPr/>
          </p:nvSpPr>
          <p:spPr>
            <a:xfrm>
              <a:off x="3341790" y="5052165"/>
              <a:ext cx="2160000" cy="1080000"/>
            </a:xfrm>
            <a:prstGeom prst="rect">
              <a:avLst/>
            </a:prstGeom>
            <a:solidFill>
              <a:srgbClr val="105AA8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FitSM-5</a:t>
              </a:r>
            </a:p>
            <a:p>
              <a:pPr algn="ctr"/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Guias de implementação</a:t>
              </a:r>
            </a:p>
          </p:txBody>
        </p:sp>
        <p:cxnSp>
          <p:nvCxnSpPr>
            <p:cNvPr id="49" name="Gewinkelte Verbindung 20"/>
            <p:cNvCxnSpPr/>
            <p:nvPr/>
          </p:nvCxnSpPr>
          <p:spPr>
            <a:xfrm rot="5400000" flipH="1" flipV="1">
              <a:off x="3287782" y="1817054"/>
              <a:ext cx="449864" cy="1818148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winkelte Verbindung 21"/>
            <p:cNvCxnSpPr/>
            <p:nvPr/>
          </p:nvCxnSpPr>
          <p:spPr>
            <a:xfrm rot="16200000" flipV="1">
              <a:off x="5110160" y="1812824"/>
              <a:ext cx="449864" cy="1826607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hteck 23"/>
            <p:cNvSpPr/>
            <p:nvPr/>
          </p:nvSpPr>
          <p:spPr>
            <a:xfrm>
              <a:off x="2981789" y="611331"/>
              <a:ext cx="2880000" cy="720000"/>
            </a:xfrm>
            <a:prstGeom prst="rect">
              <a:avLst/>
            </a:prstGeom>
            <a:solidFill>
              <a:srgbClr val="12447E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FitSM-0</a:t>
              </a:r>
            </a:p>
            <a:p>
              <a:pPr algn="ctr"/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Visão geral &amp; vocabulário</a:t>
              </a:r>
            </a:p>
          </p:txBody>
        </p:sp>
        <p:sp>
          <p:nvSpPr>
            <p:cNvPr id="52" name="Rechteck 24"/>
            <p:cNvSpPr/>
            <p:nvPr/>
          </p:nvSpPr>
          <p:spPr>
            <a:xfrm>
              <a:off x="855591" y="5047848"/>
              <a:ext cx="2160000" cy="1080000"/>
            </a:xfrm>
            <a:prstGeom prst="rect">
              <a:avLst/>
            </a:prstGeom>
            <a:solidFill>
              <a:srgbClr val="105AA8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FitSM-4</a:t>
              </a:r>
            </a:p>
            <a:p>
              <a:pPr algn="ctr"/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Modelos 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exemplos</a:t>
              </a:r>
              <a:endParaRPr lang="en-GB" sz="1400" dirty="0">
                <a:solidFill>
                  <a:srgbClr val="FFFFFF"/>
                </a:solidFill>
                <a:latin typeface="Helvetica Neue"/>
                <a:cs typeface="Helvetica Neue"/>
              </a:endParaRPr>
            </a:p>
          </p:txBody>
        </p:sp>
        <p:sp>
          <p:nvSpPr>
            <p:cNvPr id="53" name="Rechteck 26"/>
            <p:cNvSpPr/>
            <p:nvPr/>
          </p:nvSpPr>
          <p:spPr>
            <a:xfrm>
              <a:off x="5777599" y="5052165"/>
              <a:ext cx="2160000" cy="1080000"/>
            </a:xfrm>
            <a:prstGeom prst="rect">
              <a:avLst/>
            </a:prstGeom>
            <a:solidFill>
              <a:srgbClr val="105AA8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Helvetica Neue"/>
                  <a:cs typeface="Helvetica Neue"/>
                </a:rPr>
                <a:t>FitSM-6</a:t>
              </a:r>
            </a:p>
            <a:p>
              <a:pPr algn="ctr"/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Esquema de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avaliação</a:t>
              </a:r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 de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maturidade</a:t>
              </a:r>
              <a:r>
                <a:rPr lang="en-GB" sz="1400" dirty="0">
                  <a:solidFill>
                    <a:srgbClr val="FFFFFF"/>
                  </a:solidFill>
                  <a:latin typeface="Helvetica Neue"/>
                  <a:cs typeface="Helvetica Neue"/>
                </a:rPr>
                <a:t> e </a:t>
              </a:r>
              <a:r>
                <a:rPr lang="en-GB" sz="1400" dirty="0" err="1">
                  <a:solidFill>
                    <a:srgbClr val="FFFFFF"/>
                  </a:solidFill>
                  <a:latin typeface="Helvetica Neue"/>
                  <a:cs typeface="Helvetica Neue"/>
                </a:rPr>
                <a:t>competência</a:t>
              </a:r>
              <a:endParaRPr lang="en-GB" sz="1400" dirty="0">
                <a:solidFill>
                  <a:srgbClr val="FFFFFF"/>
                </a:solidFill>
                <a:latin typeface="Helvetica Neue"/>
                <a:cs typeface="Helvetica Neue"/>
              </a:endParaRPr>
            </a:p>
          </p:txBody>
        </p:sp>
        <p:cxnSp>
          <p:nvCxnSpPr>
            <p:cNvPr id="54" name="Gewinkelte Verbindung 28"/>
            <p:cNvCxnSpPr/>
            <p:nvPr/>
          </p:nvCxnSpPr>
          <p:spPr>
            <a:xfrm rot="5400000">
              <a:off x="4196857" y="1556263"/>
              <a:ext cx="449865" cy="1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feld 35"/>
            <p:cNvSpPr txBox="1"/>
            <p:nvPr/>
          </p:nvSpPr>
          <p:spPr>
            <a:xfrm>
              <a:off x="710688" y="4591297"/>
              <a:ext cx="2193427" cy="425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i="1" dirty="0">
                  <a:solidFill>
                    <a:srgbClr val="12447E"/>
                  </a:solidFill>
                  <a:latin typeface="Helvetica Neue"/>
                  <a:cs typeface="Helvetica Neue"/>
                </a:rPr>
                <a:t>Ajudas à implementação</a:t>
              </a:r>
            </a:p>
          </p:txBody>
        </p:sp>
        <p:sp>
          <p:nvSpPr>
            <p:cNvPr id="56" name="Textfeld 37"/>
            <p:cNvSpPr txBox="1"/>
            <p:nvPr/>
          </p:nvSpPr>
          <p:spPr>
            <a:xfrm>
              <a:off x="710688" y="327204"/>
              <a:ext cx="1667397" cy="4283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i="1" dirty="0">
                  <a:solidFill>
                    <a:srgbClr val="12447E"/>
                  </a:solidFill>
                  <a:latin typeface="Helvetica Neue"/>
                  <a:cs typeface="Helvetica Neue"/>
                </a:rPr>
                <a:t>Norma de base</a:t>
              </a:r>
            </a:p>
          </p:txBody>
        </p:sp>
      </p:grpSp>
      <p:sp>
        <p:nvSpPr>
          <p:cNvPr id="38" name="Geschweifte Klammer rechts 37"/>
          <p:cNvSpPr/>
          <p:nvPr/>
        </p:nvSpPr>
        <p:spPr>
          <a:xfrm>
            <a:off x="9191215" y="2105654"/>
            <a:ext cx="461968" cy="1493736"/>
          </a:xfrm>
          <a:prstGeom prst="rightBrace">
            <a:avLst>
              <a:gd name="adj1" fmla="val 33302"/>
              <a:gd name="adj2" fmla="val 51224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Inhaltsplatzhalter 4">
            <a:extLst>
              <a:ext uri="{FF2B5EF4-FFF2-40B4-BE49-F238E27FC236}">
                <a16:creationId xmlns:a16="http://schemas.microsoft.com/office/drawing/2014/main" id="{8723CEFE-52B7-2749-B079-BBAA858780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1613" y="2409935"/>
            <a:ext cx="1131829" cy="396000"/>
          </a:xfrm>
          <a:prstGeom prst="rect">
            <a:avLst/>
          </a:prstGeom>
        </p:spPr>
      </p:pic>
      <p:pic>
        <p:nvPicPr>
          <p:cNvPr id="22" name="Inhaltsplatzhalter 4">
            <a:extLst>
              <a:ext uri="{FF2B5EF4-FFF2-40B4-BE49-F238E27FC236}">
                <a16:creationId xmlns:a16="http://schemas.microsoft.com/office/drawing/2014/main" id="{DD4F8B73-EB57-444B-AC76-D7A90664F34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0835" y="4161000"/>
            <a:ext cx="1131829" cy="396000"/>
          </a:xfrm>
          <a:prstGeom prst="rect">
            <a:avLst/>
          </a:prstGeom>
        </p:spPr>
      </p:pic>
      <p:pic>
        <p:nvPicPr>
          <p:cNvPr id="23" name="Inhaltsplatzhalter 4">
            <a:extLst>
              <a:ext uri="{FF2B5EF4-FFF2-40B4-BE49-F238E27FC236}">
                <a16:creationId xmlns:a16="http://schemas.microsoft.com/office/drawing/2014/main" id="{AFCEAA68-971B-1943-A8DD-A35BF1215D6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0976" y="4207926"/>
            <a:ext cx="1131829" cy="396000"/>
          </a:xfrm>
          <a:prstGeom prst="rect">
            <a:avLst/>
          </a:prstGeom>
        </p:spPr>
      </p:pic>
      <p:pic>
        <p:nvPicPr>
          <p:cNvPr id="24" name="Inhaltsplatzhalter 4">
            <a:extLst>
              <a:ext uri="{FF2B5EF4-FFF2-40B4-BE49-F238E27FC236}">
                <a16:creationId xmlns:a16="http://schemas.microsoft.com/office/drawing/2014/main" id="{CF73D76C-E6D5-644E-A1DF-0DD545E15BA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9679" y="6298473"/>
            <a:ext cx="1131829" cy="396000"/>
          </a:xfrm>
          <a:prstGeom prst="rect">
            <a:avLst/>
          </a:prstGeom>
        </p:spPr>
      </p:pic>
      <p:pic>
        <p:nvPicPr>
          <p:cNvPr id="25" name="Inhaltsplatzhalter 4">
            <a:extLst>
              <a:ext uri="{FF2B5EF4-FFF2-40B4-BE49-F238E27FC236}">
                <a16:creationId xmlns:a16="http://schemas.microsoft.com/office/drawing/2014/main" id="{181261D6-71EA-FE4E-94C8-B1833FFBE08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3981" y="6298473"/>
            <a:ext cx="1131829" cy="396000"/>
          </a:xfrm>
          <a:prstGeom prst="rect">
            <a:avLst/>
          </a:prstGeom>
        </p:spPr>
      </p:pic>
      <p:pic>
        <p:nvPicPr>
          <p:cNvPr id="28" name="Inhaltsplatzhalter 4">
            <a:extLst>
              <a:ext uri="{FF2B5EF4-FFF2-40B4-BE49-F238E27FC236}">
                <a16:creationId xmlns:a16="http://schemas.microsoft.com/office/drawing/2014/main" id="{303FB82A-0EE7-5FCE-936A-8CB1AF7859C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1611" y="3258084"/>
            <a:ext cx="1131829" cy="396000"/>
          </a:xfrm>
          <a:prstGeom prst="rect">
            <a:avLst/>
          </a:prstGeom>
        </p:spPr>
      </p:pic>
      <p:pic>
        <p:nvPicPr>
          <p:cNvPr id="29" name="Inhaltsplatzhalter 4">
            <a:extLst>
              <a:ext uri="{FF2B5EF4-FFF2-40B4-BE49-F238E27FC236}">
                <a16:creationId xmlns:a16="http://schemas.microsoft.com/office/drawing/2014/main" id="{3A8EF405-A7A1-63FF-5BAC-E135D77B7B5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3323" y="6308363"/>
            <a:ext cx="1131829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374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Modelo</a:t>
            </a:r>
            <a:r>
              <a:rPr lang="en-GB" dirty="0"/>
              <a:t> de </a:t>
            </a:r>
            <a:r>
              <a:rPr lang="en-GB" dirty="0" err="1"/>
              <a:t>processos</a:t>
            </a:r>
            <a:r>
              <a:rPr lang="en-GB" dirty="0"/>
              <a:t> FitSM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GB" smtClean="0"/>
              <a:t>25</a:t>
            </a:fld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3364106" y="1622375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do portfólio de serviços (GPS)</a:t>
            </a:r>
            <a:endParaRPr lang="en-GB" sz="1400" b="1" dirty="0"/>
          </a:p>
        </p:txBody>
      </p:sp>
      <p:sp>
        <p:nvSpPr>
          <p:cNvPr id="8" name="Rechteck 7"/>
          <p:cNvSpPr/>
          <p:nvPr/>
        </p:nvSpPr>
        <p:spPr>
          <a:xfrm>
            <a:off x="3364106" y="1996476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de níveis de serviço (GNS)</a:t>
            </a:r>
            <a:endParaRPr lang="en-GB" sz="1400" b="1" dirty="0"/>
          </a:p>
        </p:txBody>
      </p:sp>
      <p:sp>
        <p:nvSpPr>
          <p:cNvPr id="9" name="Rechteck 8"/>
          <p:cNvSpPr/>
          <p:nvPr/>
        </p:nvSpPr>
        <p:spPr>
          <a:xfrm>
            <a:off x="3364106" y="2384403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de relatórios de serviço (GRS)</a:t>
            </a:r>
            <a:endParaRPr lang="en-GB" sz="1400" b="1" dirty="0"/>
          </a:p>
        </p:txBody>
      </p:sp>
      <p:sp>
        <p:nvSpPr>
          <p:cNvPr id="10" name="Rechteck 9"/>
          <p:cNvSpPr/>
          <p:nvPr/>
        </p:nvSpPr>
        <p:spPr>
          <a:xfrm>
            <a:off x="3364106" y="3160257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en-GB" sz="1400" b="1" dirty="0" err="1"/>
              <a:t>Gerenciamento</a:t>
            </a:r>
            <a:r>
              <a:rPr lang="en-GB" sz="1400" b="1" dirty="0"/>
              <a:t> de </a:t>
            </a:r>
            <a:r>
              <a:rPr lang="en-GB" sz="1400" b="1" dirty="0" err="1"/>
              <a:t>capacidade</a:t>
            </a:r>
            <a:r>
              <a:rPr lang="en-GB" sz="1400" b="1" dirty="0"/>
              <a:t> (GCAP)</a:t>
            </a:r>
          </a:p>
        </p:txBody>
      </p:sp>
      <p:sp>
        <p:nvSpPr>
          <p:cNvPr id="11" name="Rechteck 10"/>
          <p:cNvSpPr/>
          <p:nvPr/>
        </p:nvSpPr>
        <p:spPr>
          <a:xfrm>
            <a:off x="3364106" y="3534358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de segurança da informação (GSI)</a:t>
            </a:r>
            <a:endParaRPr lang="en-GB" sz="1400" b="1" dirty="0"/>
          </a:p>
        </p:txBody>
      </p:sp>
      <p:sp>
        <p:nvSpPr>
          <p:cNvPr id="12" name="Rechteck 11"/>
          <p:cNvSpPr/>
          <p:nvPr/>
        </p:nvSpPr>
        <p:spPr>
          <a:xfrm>
            <a:off x="3364106" y="3908459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pt-BR" sz="1400" b="1" dirty="0"/>
              <a:t>Gerenciamento do relacionamento com clientes (GRC)</a:t>
            </a:r>
            <a:endParaRPr lang="en-GB" sz="1400" b="1" dirty="0"/>
          </a:p>
        </p:txBody>
      </p:sp>
      <p:sp>
        <p:nvSpPr>
          <p:cNvPr id="13" name="Rechteck 12"/>
          <p:cNvSpPr/>
          <p:nvPr/>
        </p:nvSpPr>
        <p:spPr>
          <a:xfrm>
            <a:off x="3364106" y="4282560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do relacionamento com fornecedores (GFORN)</a:t>
            </a:r>
            <a:endParaRPr lang="en-GB" sz="1400" b="1" dirty="0"/>
          </a:p>
        </p:txBody>
      </p:sp>
      <p:sp>
        <p:nvSpPr>
          <p:cNvPr id="14" name="Rechteck 13"/>
          <p:cNvSpPr/>
          <p:nvPr/>
        </p:nvSpPr>
        <p:spPr>
          <a:xfrm>
            <a:off x="3364106" y="4656661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pt-BR" sz="1400" b="1" dirty="0"/>
              <a:t>Gerenciamento de incidentes e requisições de serviço (GIRS)</a:t>
            </a:r>
            <a:endParaRPr lang="en-GB" sz="1400" b="1" dirty="0"/>
          </a:p>
        </p:txBody>
      </p:sp>
      <p:sp>
        <p:nvSpPr>
          <p:cNvPr id="15" name="Rechteck 14"/>
          <p:cNvSpPr/>
          <p:nvPr/>
        </p:nvSpPr>
        <p:spPr>
          <a:xfrm>
            <a:off x="3364106" y="5033783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en-GB" sz="1400" b="1" dirty="0" err="1"/>
              <a:t>Gerenciamento</a:t>
            </a:r>
            <a:r>
              <a:rPr lang="en-GB" sz="1400" b="1" dirty="0"/>
              <a:t> de </a:t>
            </a:r>
            <a:r>
              <a:rPr lang="en-GB" sz="1400" b="1" dirty="0" err="1"/>
              <a:t>problemas</a:t>
            </a:r>
            <a:r>
              <a:rPr lang="en-GB" sz="1400" b="1" dirty="0"/>
              <a:t> (GP)</a:t>
            </a:r>
          </a:p>
        </p:txBody>
      </p:sp>
      <p:sp>
        <p:nvSpPr>
          <p:cNvPr id="16" name="Rechteck 15"/>
          <p:cNvSpPr/>
          <p:nvPr/>
        </p:nvSpPr>
        <p:spPr>
          <a:xfrm>
            <a:off x="3364106" y="5407884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en-GB" sz="1400" b="1" dirty="0" err="1"/>
              <a:t>Gerenciamento</a:t>
            </a:r>
            <a:r>
              <a:rPr lang="en-GB" sz="1400" b="1" dirty="0"/>
              <a:t> de </a:t>
            </a:r>
            <a:r>
              <a:rPr lang="en-GB" sz="1400" b="1" dirty="0" err="1"/>
              <a:t>configurações</a:t>
            </a:r>
            <a:r>
              <a:rPr lang="en-GB" sz="1400" b="1" dirty="0"/>
              <a:t> (GCONF)</a:t>
            </a:r>
          </a:p>
        </p:txBody>
      </p:sp>
      <p:sp>
        <p:nvSpPr>
          <p:cNvPr id="17" name="Rechteck 16"/>
          <p:cNvSpPr/>
          <p:nvPr/>
        </p:nvSpPr>
        <p:spPr>
          <a:xfrm>
            <a:off x="3364106" y="5775271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en-GB" sz="1400" b="1" dirty="0" err="1"/>
              <a:t>Gerenciamento</a:t>
            </a:r>
            <a:r>
              <a:rPr lang="en-GB" sz="1400" b="1" dirty="0"/>
              <a:t> de </a:t>
            </a:r>
            <a:r>
              <a:rPr lang="en-GB" sz="1400" b="1" dirty="0" err="1"/>
              <a:t>mudanças</a:t>
            </a:r>
            <a:r>
              <a:rPr lang="en-GB" sz="1400" b="1" dirty="0"/>
              <a:t> (GMUD)</a:t>
            </a:r>
          </a:p>
        </p:txBody>
      </p:sp>
      <p:sp>
        <p:nvSpPr>
          <p:cNvPr id="18" name="Rechteck 17"/>
          <p:cNvSpPr/>
          <p:nvPr/>
        </p:nvSpPr>
        <p:spPr>
          <a:xfrm>
            <a:off x="3364106" y="6149372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de liberações e implantações (GLI)</a:t>
            </a:r>
            <a:endParaRPr lang="en-GB" sz="1400" b="1" dirty="0"/>
          </a:p>
        </p:txBody>
      </p:sp>
      <p:sp>
        <p:nvSpPr>
          <p:cNvPr id="19" name="Rechteck 18"/>
          <p:cNvSpPr/>
          <p:nvPr/>
        </p:nvSpPr>
        <p:spPr>
          <a:xfrm>
            <a:off x="3364106" y="6521700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da melhoria contínua de serviços (GMCS)</a:t>
            </a:r>
            <a:endParaRPr lang="en-GB" sz="1400" b="1" dirty="0"/>
          </a:p>
        </p:txBody>
      </p:sp>
      <p:sp>
        <p:nvSpPr>
          <p:cNvPr id="20" name="Rechteck 19"/>
          <p:cNvSpPr/>
          <p:nvPr/>
        </p:nvSpPr>
        <p:spPr>
          <a:xfrm>
            <a:off x="3364106" y="2772330"/>
            <a:ext cx="5457775" cy="25689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Gerenciamento de disponibilidade e continuidade de serviços (GDCS)</a:t>
            </a:r>
            <a:endParaRPr lang="en-GB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622475" y="73896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74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 possível agrupamento dos processos FitSM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Duas áreas temáticas principais: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5" name="Inhaltsplatzhalt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4983098"/>
              </p:ext>
            </p:extLst>
          </p:nvPr>
        </p:nvGraphicFramePr>
        <p:xfrm>
          <a:off x="1981200" y="2556423"/>
          <a:ext cx="8229600" cy="3316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06143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FitSM-0: "Visão geral e vocabulário"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FitSM-0 define 80 termos importantes do contexto de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de TI:</a:t>
            </a:r>
          </a:p>
          <a:p>
            <a:pPr lvl="1"/>
            <a:endParaRPr lang="en-GB" dirty="0"/>
          </a:p>
          <a:p>
            <a:pPr lvl="1"/>
            <a:endParaRPr lang="en-GB" sz="1100" dirty="0"/>
          </a:p>
          <a:p>
            <a:pPr lvl="1"/>
            <a:endParaRPr lang="en-GB" sz="11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27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856649" y="2877954"/>
            <a:ext cx="2965350" cy="3705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err="1"/>
              <a:t>Atividade</a:t>
            </a:r>
            <a:endParaRPr lang="en-US" dirty="0"/>
          </a:p>
          <a:p>
            <a:pPr lvl="1"/>
            <a:r>
              <a:rPr lang="en-US" dirty="0"/>
              <a:t>Avaliação</a:t>
            </a:r>
          </a:p>
          <a:p>
            <a:pPr lvl="1"/>
            <a:r>
              <a:rPr lang="en-US" dirty="0"/>
              <a:t>Auditoria</a:t>
            </a:r>
          </a:p>
          <a:p>
            <a:pPr lvl="1"/>
            <a:r>
              <a:rPr lang="en-US" dirty="0"/>
              <a:t>Disponibilidade</a:t>
            </a:r>
          </a:p>
          <a:p>
            <a:pPr lvl="1"/>
            <a:r>
              <a:rPr lang="en-US" dirty="0"/>
              <a:t>Disponibilidade de informação</a:t>
            </a:r>
          </a:p>
          <a:p>
            <a:pPr lvl="1"/>
            <a:r>
              <a:rPr lang="en-US" dirty="0"/>
              <a:t>Nível de capacidade</a:t>
            </a:r>
          </a:p>
          <a:p>
            <a:pPr lvl="1"/>
            <a:r>
              <a:rPr lang="en-US" dirty="0"/>
              <a:t>Capacidade</a:t>
            </a:r>
          </a:p>
          <a:p>
            <a:pPr lvl="1"/>
            <a:r>
              <a:rPr lang="en-US" dirty="0" err="1"/>
              <a:t>Mudança</a:t>
            </a:r>
            <a:endParaRPr lang="en-US" dirty="0"/>
          </a:p>
          <a:p>
            <a:pPr lvl="1"/>
            <a:r>
              <a:rPr lang="en-US" dirty="0"/>
              <a:t>Classificação</a:t>
            </a:r>
          </a:p>
          <a:p>
            <a:pPr lvl="1"/>
            <a:r>
              <a:rPr lang="en-US" dirty="0" err="1"/>
              <a:t>Encerramento</a:t>
            </a:r>
            <a:endParaRPr lang="en-US" dirty="0"/>
          </a:p>
          <a:p>
            <a:pPr lvl="1"/>
            <a:r>
              <a:rPr lang="en-US" dirty="0"/>
              <a:t>Competência</a:t>
            </a:r>
          </a:p>
          <a:p>
            <a:pPr lvl="1"/>
            <a:r>
              <a:rPr lang="en-US" dirty="0"/>
              <a:t>Confidencialidade da informação</a:t>
            </a:r>
          </a:p>
          <a:p>
            <a:pPr lvl="1"/>
            <a:r>
              <a:rPr lang="en-US" dirty="0"/>
              <a:t>Conformidade</a:t>
            </a:r>
          </a:p>
          <a:p>
            <a:pPr lvl="1"/>
            <a:r>
              <a:rPr lang="en-US" dirty="0"/>
              <a:t>Configuração</a:t>
            </a:r>
          </a:p>
          <a:p>
            <a:pPr lvl="1"/>
            <a:r>
              <a:rPr lang="en-US" dirty="0"/>
              <a:t>Item de </a:t>
            </a:r>
            <a:r>
              <a:rPr lang="en-US" dirty="0" err="1"/>
              <a:t>configuração</a:t>
            </a:r>
            <a:r>
              <a:rPr lang="en-US" dirty="0"/>
              <a:t> (IC)</a:t>
            </a:r>
          </a:p>
          <a:p>
            <a:pPr lvl="1"/>
            <a:r>
              <a:rPr lang="pt-BR" dirty="0"/>
              <a:t>Banco de dados de gerenciamento de configurações </a:t>
            </a:r>
            <a:r>
              <a:rPr lang="en-US" dirty="0"/>
              <a:t>(BDGC)</a:t>
            </a:r>
          </a:p>
          <a:p>
            <a:pPr lvl="1"/>
            <a:r>
              <a:rPr lang="en-US" dirty="0"/>
              <a:t>Continuidade</a:t>
            </a:r>
          </a:p>
          <a:p>
            <a:pPr lvl="1"/>
            <a:r>
              <a:rPr lang="en-US" dirty="0"/>
              <a:t>Cliente</a:t>
            </a:r>
          </a:p>
          <a:p>
            <a:pPr lvl="1"/>
            <a:r>
              <a:rPr lang="en-US" dirty="0" err="1"/>
              <a:t>Demanda</a:t>
            </a:r>
            <a:endParaRPr lang="en-US" dirty="0"/>
          </a:p>
          <a:p>
            <a:pPr lvl="1"/>
            <a:r>
              <a:rPr lang="en-US" dirty="0"/>
              <a:t>Documento</a:t>
            </a:r>
          </a:p>
        </p:txBody>
      </p:sp>
      <p:sp>
        <p:nvSpPr>
          <p:cNvPr id="10" name="Rechteck 9"/>
          <p:cNvSpPr/>
          <p:nvPr/>
        </p:nvSpPr>
        <p:spPr>
          <a:xfrm>
            <a:off x="1068404" y="2762451"/>
            <a:ext cx="10154653" cy="3770551"/>
          </a:xfrm>
          <a:prstGeom prst="rect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3153837" y="2877954"/>
            <a:ext cx="3205604" cy="3705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sz="1100" dirty="0"/>
              <a:t>Eficácia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Eficiência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Mudança</a:t>
            </a:r>
            <a:r>
              <a:rPr lang="en-US" sz="1100" dirty="0"/>
              <a:t> de emergência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Escalada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Federação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Membro da Federação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Federador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Melhoria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Incidente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Segurança da informação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Controle</a:t>
            </a:r>
            <a:r>
              <a:rPr lang="en-US" sz="1100" dirty="0"/>
              <a:t> da segurança da informação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Evento de segurança da informação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Incidente de segurança da informação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Integridade da informação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Serviço de TI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Gerenciamento</a:t>
            </a:r>
            <a:r>
              <a:rPr lang="en-US" sz="1100" dirty="0"/>
              <a:t> de serviços de TI (GSTI)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Indicador-chave de </a:t>
            </a:r>
            <a:r>
              <a:rPr lang="en-US" sz="1100" dirty="0" err="1"/>
              <a:t>desempenho</a:t>
            </a:r>
            <a:r>
              <a:rPr lang="en-US" sz="1100" dirty="0"/>
              <a:t> (ICD)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Erro conhecido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Mudança</a:t>
            </a:r>
            <a:r>
              <a:rPr lang="en-US" sz="1100" dirty="0"/>
              <a:t> </a:t>
            </a:r>
            <a:r>
              <a:rPr lang="en-US" sz="1100" dirty="0" err="1"/>
              <a:t>importante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Incidente grave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>
          <a:xfrm>
            <a:off x="5517582" y="2877954"/>
            <a:ext cx="3200768" cy="3705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sz="1100" dirty="0" err="1"/>
              <a:t>Revisão</a:t>
            </a:r>
            <a:r>
              <a:rPr lang="en-US" sz="1100" dirty="0"/>
              <a:t> de </a:t>
            </a:r>
            <a:r>
              <a:rPr lang="en-US" sz="1100" dirty="0" err="1"/>
              <a:t>gerenciamento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Sistema de </a:t>
            </a:r>
            <a:r>
              <a:rPr lang="en-US" sz="1100" dirty="0" err="1"/>
              <a:t>gerenciamento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Nível de </a:t>
            </a:r>
            <a:r>
              <a:rPr lang="en-US" sz="1100" dirty="0" err="1"/>
              <a:t>maturidade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Não </a:t>
            </a:r>
            <a:r>
              <a:rPr lang="en-US" sz="1100" dirty="0" err="1"/>
              <a:t>conformidade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Acordo de </a:t>
            </a:r>
            <a:r>
              <a:rPr lang="en-US" sz="1100" dirty="0" err="1"/>
              <a:t>níveis</a:t>
            </a:r>
            <a:r>
              <a:rPr lang="en-US" sz="1100" dirty="0"/>
              <a:t> </a:t>
            </a:r>
            <a:r>
              <a:rPr lang="en-US" sz="1100" dirty="0" err="1"/>
              <a:t>operacionais</a:t>
            </a:r>
            <a:r>
              <a:rPr lang="en-US" sz="1100" dirty="0"/>
              <a:t> (ANO)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Objetivo</a:t>
            </a:r>
            <a:r>
              <a:rPr lang="en-US" sz="1100" dirty="0"/>
              <a:t> operacional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Política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Revisão</a:t>
            </a:r>
            <a:r>
              <a:rPr lang="en-US" sz="1100" dirty="0"/>
              <a:t> </a:t>
            </a:r>
            <a:r>
              <a:rPr lang="en-US" sz="1100" dirty="0" err="1"/>
              <a:t>pós-implementação</a:t>
            </a:r>
            <a:r>
              <a:rPr lang="en-US" sz="1100" dirty="0"/>
              <a:t> (RPI)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Prioridade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Problema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Procedimento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Processo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Registro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 err="1"/>
              <a:t>Liberação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Estratégia de </a:t>
            </a:r>
            <a:r>
              <a:rPr lang="en-US" sz="1100" dirty="0" err="1"/>
              <a:t>entrega</a:t>
            </a:r>
            <a:r>
              <a:rPr lang="en-US" sz="1100" dirty="0"/>
              <a:t> e implantação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Relatório</a:t>
            </a:r>
          </a:p>
          <a:p>
            <a:pPr lvl="1">
              <a:lnSpc>
                <a:spcPct val="80000"/>
              </a:lnSpc>
            </a:pPr>
            <a:r>
              <a:rPr lang="en-US" sz="1100" dirty="0" err="1"/>
              <a:t>Requisição</a:t>
            </a:r>
            <a:r>
              <a:rPr lang="en-US" sz="1100" dirty="0"/>
              <a:t> de </a:t>
            </a:r>
            <a:r>
              <a:rPr lang="en-US" sz="1100" dirty="0" err="1"/>
              <a:t>mudança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 err="1"/>
              <a:t>Risco</a:t>
            </a:r>
            <a:endParaRPr lang="en-US" sz="1100" dirty="0"/>
          </a:p>
          <a:p>
            <a:pPr lvl="1">
              <a:lnSpc>
                <a:spcPct val="80000"/>
              </a:lnSpc>
            </a:pPr>
            <a:r>
              <a:rPr lang="en-US" sz="1100" dirty="0"/>
              <a:t>Papel</a:t>
            </a:r>
          </a:p>
          <a:p>
            <a:pPr lvl="1">
              <a:lnSpc>
                <a:spcPct val="80000"/>
              </a:lnSpc>
            </a:pPr>
            <a:r>
              <a:rPr lang="en-US" sz="1100" dirty="0"/>
              <a:t>Serviço</a:t>
            </a:r>
          </a:p>
        </p:txBody>
      </p:sp>
      <p:sp>
        <p:nvSpPr>
          <p:cNvPr id="15" name="Inhaltsplatzhalter 2"/>
          <p:cNvSpPr txBox="1">
            <a:spLocks/>
          </p:cNvSpPr>
          <p:nvPr/>
        </p:nvSpPr>
        <p:spPr>
          <a:xfrm>
            <a:off x="8229027" y="2877954"/>
            <a:ext cx="2974780" cy="3705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Critérios de aceitação de </a:t>
            </a:r>
            <a:r>
              <a:rPr lang="en-US" dirty="0" err="1"/>
              <a:t>serviços</a:t>
            </a:r>
            <a:r>
              <a:rPr lang="en-US" dirty="0"/>
              <a:t> (CAS)</a:t>
            </a:r>
          </a:p>
          <a:p>
            <a:pPr lvl="1"/>
            <a:r>
              <a:rPr lang="en-US" dirty="0"/>
              <a:t>Catálogo de serviços</a:t>
            </a:r>
          </a:p>
          <a:p>
            <a:pPr lvl="1"/>
            <a:r>
              <a:rPr lang="en-US" dirty="0"/>
              <a:t>Componente de serviço</a:t>
            </a:r>
          </a:p>
          <a:p>
            <a:pPr lvl="1"/>
            <a:r>
              <a:rPr lang="en-US" dirty="0"/>
              <a:t>Acordo de </a:t>
            </a:r>
            <a:r>
              <a:rPr lang="en-US" dirty="0" err="1"/>
              <a:t>níveis</a:t>
            </a:r>
            <a:r>
              <a:rPr lang="en-US" dirty="0"/>
              <a:t> de </a:t>
            </a:r>
            <a:r>
              <a:rPr lang="en-US" dirty="0" err="1"/>
              <a:t>serviço</a:t>
            </a:r>
            <a:r>
              <a:rPr lang="en-US" dirty="0"/>
              <a:t> (ANS)</a:t>
            </a:r>
          </a:p>
          <a:p>
            <a:pPr lvl="1"/>
            <a:r>
              <a:rPr lang="en-US" dirty="0"/>
              <a:t>Ciclo de vida do serviço</a:t>
            </a:r>
          </a:p>
          <a:p>
            <a:pPr lvl="1"/>
            <a:r>
              <a:rPr lang="en-US" dirty="0" err="1"/>
              <a:t>Gerenciamento</a:t>
            </a:r>
            <a:r>
              <a:rPr lang="en-US" dirty="0"/>
              <a:t> de </a:t>
            </a:r>
            <a:r>
              <a:rPr lang="en-US" dirty="0" err="1"/>
              <a:t>serviços</a:t>
            </a:r>
            <a:endParaRPr lang="en-US" dirty="0"/>
          </a:p>
          <a:p>
            <a:pPr lvl="1"/>
            <a:r>
              <a:rPr lang="en-US" dirty="0"/>
              <a:t>Plano de </a:t>
            </a:r>
            <a:r>
              <a:rPr lang="en-US" dirty="0" err="1"/>
              <a:t>gerenciamento</a:t>
            </a:r>
            <a:r>
              <a:rPr lang="en-US" dirty="0"/>
              <a:t> de </a:t>
            </a:r>
            <a:r>
              <a:rPr lang="en-US" dirty="0" err="1"/>
              <a:t>serviços</a:t>
            </a:r>
            <a:endParaRPr lang="en-US" dirty="0"/>
          </a:p>
          <a:p>
            <a:pPr lvl="1"/>
            <a:r>
              <a:rPr lang="en-US" dirty="0"/>
              <a:t>Sistema de </a:t>
            </a:r>
            <a:r>
              <a:rPr lang="en-US" dirty="0" err="1"/>
              <a:t>gerenciamento</a:t>
            </a:r>
            <a:r>
              <a:rPr lang="en-US" dirty="0"/>
              <a:t> de </a:t>
            </a:r>
            <a:r>
              <a:rPr lang="en-US" dirty="0" err="1"/>
              <a:t>serviços</a:t>
            </a:r>
            <a:r>
              <a:rPr lang="en-US" dirty="0"/>
              <a:t> (SGS)</a:t>
            </a:r>
          </a:p>
          <a:p>
            <a:pPr lvl="1"/>
            <a:r>
              <a:rPr lang="en-US" dirty="0" err="1"/>
              <a:t>Portfólio</a:t>
            </a:r>
            <a:r>
              <a:rPr lang="en-US" dirty="0"/>
              <a:t> de </a:t>
            </a:r>
            <a:r>
              <a:rPr lang="en-US" dirty="0" err="1"/>
              <a:t>serviços</a:t>
            </a:r>
            <a:endParaRPr lang="en-US" dirty="0"/>
          </a:p>
          <a:p>
            <a:pPr lvl="1"/>
            <a:r>
              <a:rPr lang="en-US" dirty="0" err="1"/>
              <a:t>Provedor</a:t>
            </a:r>
            <a:r>
              <a:rPr lang="en-US" dirty="0"/>
              <a:t> de serviços</a:t>
            </a:r>
          </a:p>
          <a:p>
            <a:pPr lvl="1"/>
            <a:r>
              <a:rPr lang="en-US" dirty="0" err="1"/>
              <a:t>Requisição</a:t>
            </a:r>
            <a:r>
              <a:rPr lang="en-US" dirty="0"/>
              <a:t> de </a:t>
            </a:r>
            <a:r>
              <a:rPr lang="en-US" dirty="0" err="1"/>
              <a:t>serviço</a:t>
            </a:r>
            <a:endParaRPr lang="en-US" dirty="0"/>
          </a:p>
          <a:p>
            <a:pPr lvl="1"/>
            <a:r>
              <a:rPr lang="en-US" dirty="0"/>
              <a:t>Revisão de serviço</a:t>
            </a:r>
          </a:p>
          <a:p>
            <a:pPr lvl="1"/>
            <a:r>
              <a:rPr lang="en-US" dirty="0"/>
              <a:t>Meta de </a:t>
            </a:r>
            <a:r>
              <a:rPr lang="en-US" dirty="0" err="1"/>
              <a:t>serviço</a:t>
            </a:r>
            <a:endParaRPr lang="en-US" dirty="0"/>
          </a:p>
          <a:p>
            <a:pPr lvl="1"/>
            <a:r>
              <a:rPr lang="en-US" dirty="0"/>
              <a:t>Fornecedor</a:t>
            </a:r>
          </a:p>
          <a:p>
            <a:pPr lvl="1"/>
            <a:r>
              <a:rPr lang="en-US" dirty="0"/>
              <a:t>Alta </a:t>
            </a:r>
            <a:r>
              <a:rPr lang="en-US" dirty="0" err="1"/>
              <a:t>gerência</a:t>
            </a:r>
            <a:endParaRPr lang="en-US" dirty="0"/>
          </a:p>
          <a:p>
            <a:pPr lvl="1"/>
            <a:r>
              <a:rPr lang="en-US" dirty="0" err="1"/>
              <a:t>Acordo</a:t>
            </a:r>
            <a:r>
              <a:rPr lang="en-US" dirty="0"/>
              <a:t> de </a:t>
            </a:r>
            <a:r>
              <a:rPr lang="en-US" dirty="0" err="1"/>
              <a:t>apoio</a:t>
            </a:r>
            <a:r>
              <a:rPr lang="en-US" dirty="0"/>
              <a:t> (AA)</a:t>
            </a:r>
          </a:p>
          <a:p>
            <a:pPr lvl="1"/>
            <a:r>
              <a:rPr lang="en-US" dirty="0" err="1"/>
              <a:t>Contrato</a:t>
            </a:r>
            <a:r>
              <a:rPr lang="en-US" dirty="0"/>
              <a:t> de </a:t>
            </a:r>
            <a:r>
              <a:rPr lang="en-US" dirty="0" err="1"/>
              <a:t>apoio</a:t>
            </a:r>
            <a:r>
              <a:rPr lang="en-US" dirty="0"/>
              <a:t> (CA)</a:t>
            </a:r>
          </a:p>
          <a:p>
            <a:pPr lvl="1"/>
            <a:r>
              <a:rPr lang="en-US" dirty="0" err="1"/>
              <a:t>Usuário</a:t>
            </a:r>
            <a:endParaRPr lang="en-US" dirty="0"/>
          </a:p>
          <a:p>
            <a:pPr lvl="1"/>
            <a:r>
              <a:rPr lang="en-US" dirty="0"/>
              <a:t>Valor</a:t>
            </a:r>
          </a:p>
          <a:p>
            <a:pPr lvl="1"/>
            <a:r>
              <a:rPr lang="en-US" dirty="0" err="1"/>
              <a:t>Solução</a:t>
            </a:r>
            <a:r>
              <a:rPr lang="en-US" dirty="0"/>
              <a:t> </a:t>
            </a:r>
            <a:r>
              <a:rPr lang="en-US" dirty="0" err="1"/>
              <a:t>provisória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0771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FitSM-1: "Requisitos".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FitSM-1 define 82 requisitos que devem ser cumpridos por uma organização (ou federação) que </a:t>
            </a:r>
            <a:r>
              <a:rPr lang="en-GB" dirty="0" err="1"/>
              <a:t>oferece</a:t>
            </a:r>
            <a:r>
              <a:rPr lang="en-GB" dirty="0"/>
              <a:t> </a:t>
            </a:r>
            <a:r>
              <a:rPr lang="en-GB" dirty="0" err="1"/>
              <a:t>serviços</a:t>
            </a:r>
            <a:r>
              <a:rPr lang="en-GB" dirty="0"/>
              <a:t> de TI aos clientes.</a:t>
            </a:r>
          </a:p>
          <a:p>
            <a:r>
              <a:rPr lang="en-GB" dirty="0"/>
              <a:t>O </a:t>
            </a:r>
            <a:r>
              <a:rPr lang="en-GB" dirty="0" err="1"/>
              <a:t>cumprimento</a:t>
            </a:r>
            <a:r>
              <a:rPr lang="en-GB" dirty="0"/>
              <a:t> dos 82 requisitos pode ser </a:t>
            </a:r>
            <a:r>
              <a:rPr lang="en-GB" dirty="0" err="1"/>
              <a:t>considerado</a:t>
            </a:r>
            <a:r>
              <a:rPr lang="en-GB" dirty="0"/>
              <a:t> como uma "prova de eficácia".</a:t>
            </a:r>
          </a:p>
          <a:p>
            <a:r>
              <a:rPr lang="en-GB" dirty="0"/>
              <a:t>Os 82 </a:t>
            </a:r>
            <a:r>
              <a:rPr lang="en-GB" dirty="0" err="1"/>
              <a:t>requisitos</a:t>
            </a:r>
            <a:r>
              <a:rPr lang="en-GB" dirty="0"/>
              <a:t> </a:t>
            </a:r>
            <a:r>
              <a:rPr lang="en-GB" dirty="0" err="1"/>
              <a:t>estão</a:t>
            </a:r>
            <a:r>
              <a:rPr lang="en-GB" dirty="0"/>
              <a:t> estruturados da seguinte forma:</a:t>
            </a:r>
          </a:p>
          <a:p>
            <a:pPr lvl="1"/>
            <a:r>
              <a:rPr lang="en-GB" dirty="0"/>
              <a:t>17 requisitos </a:t>
            </a:r>
            <a:r>
              <a:rPr lang="en-GB" dirty="0" err="1"/>
              <a:t>gerais</a:t>
            </a:r>
            <a:r>
              <a:rPr lang="en-GB" dirty="0"/>
              <a:t> (RG)</a:t>
            </a:r>
          </a:p>
          <a:p>
            <a:pPr lvl="1"/>
            <a:r>
              <a:rPr lang="en-GB" dirty="0"/>
              <a:t>65 requisitos </a:t>
            </a:r>
            <a:r>
              <a:rPr lang="en-GB" dirty="0" err="1"/>
              <a:t>específicos</a:t>
            </a:r>
            <a:r>
              <a:rPr lang="en-GB" dirty="0"/>
              <a:t> de </a:t>
            </a:r>
            <a:r>
              <a:rPr lang="en-GB" dirty="0" err="1"/>
              <a:t>processo</a:t>
            </a:r>
            <a:r>
              <a:rPr lang="en-GB" dirty="0"/>
              <a:t> (RP)</a:t>
            </a:r>
          </a:p>
          <a:p>
            <a:pPr lvl="2"/>
            <a:r>
              <a:rPr lang="en-GB" dirty="0" err="1"/>
              <a:t>Considerando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14 processos de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de TI do </a:t>
            </a:r>
            <a:r>
              <a:rPr lang="en-GB" dirty="0" err="1"/>
              <a:t>modelo</a:t>
            </a:r>
            <a:r>
              <a:rPr lang="en-GB" dirty="0"/>
              <a:t> de </a:t>
            </a:r>
            <a:r>
              <a:rPr lang="en-GB" dirty="0" err="1"/>
              <a:t>processos</a:t>
            </a:r>
            <a:r>
              <a:rPr lang="en-GB" dirty="0"/>
              <a:t> FitSM</a:t>
            </a:r>
          </a:p>
          <a:p>
            <a:pPr lvl="2"/>
            <a:r>
              <a:rPr lang="en-GB" dirty="0"/>
              <a:t>Entre 3 e 6 requisitos por processo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52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Serviços de TI </a:t>
            </a:r>
            <a:r>
              <a:rPr lang="en-US" b="1" noProof="0" dirty="0"/>
              <a:t> - Aspectos Gerais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29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7207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Exame da Fundação </a:t>
            </a:r>
            <a:r>
              <a:rPr lang="en-US" noProof="0" dirty="0" err="1"/>
              <a:t>FitSM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noProof="0" dirty="0"/>
              <a:t>No final </a:t>
            </a:r>
            <a:r>
              <a:rPr lang="en-GB" noProof="0" dirty="0" err="1"/>
              <a:t>deste</a:t>
            </a:r>
            <a:r>
              <a:rPr lang="en-GB" noProof="0" dirty="0"/>
              <a:t> </a:t>
            </a:r>
            <a:r>
              <a:rPr lang="en-GB" noProof="0" dirty="0" err="1"/>
              <a:t>treinamento</a:t>
            </a:r>
            <a:endParaRPr lang="en-GB" noProof="0" dirty="0"/>
          </a:p>
          <a:p>
            <a:r>
              <a:rPr lang="en-GB" noProof="0" dirty="0"/>
              <a:t>Livro fechado, ou seja, não são </a:t>
            </a:r>
            <a:r>
              <a:rPr lang="en-GB" noProof="0" dirty="0" err="1"/>
              <a:t>permitidas</a:t>
            </a:r>
            <a:r>
              <a:rPr lang="en-GB" noProof="0" dirty="0"/>
              <a:t> </a:t>
            </a:r>
            <a:r>
              <a:rPr lang="en-GB" noProof="0" dirty="0" err="1"/>
              <a:t>consultas</a:t>
            </a:r>
            <a:endParaRPr lang="en-GB" noProof="0" dirty="0"/>
          </a:p>
          <a:p>
            <a:r>
              <a:rPr lang="en-GB" noProof="0" dirty="0"/>
              <a:t>Duração: 30 minutos</a:t>
            </a:r>
          </a:p>
          <a:p>
            <a:r>
              <a:rPr lang="en-GB" noProof="0" dirty="0"/>
              <a:t>20 perguntas de escolha múltipla:</a:t>
            </a:r>
          </a:p>
          <a:p>
            <a:pPr lvl="1"/>
            <a:r>
              <a:rPr lang="en-GB" noProof="0" dirty="0"/>
              <a:t>Quatro respostas possíveis para cada pergunta: A, B, C ou D</a:t>
            </a:r>
          </a:p>
          <a:p>
            <a:pPr lvl="1"/>
            <a:r>
              <a:rPr lang="en-GB" noProof="0" dirty="0"/>
              <a:t>Uma resposta correcta por pergunta</a:t>
            </a:r>
          </a:p>
          <a:p>
            <a:r>
              <a:rPr lang="en-GB" noProof="0" dirty="0"/>
              <a:t>Para </a:t>
            </a:r>
            <a:r>
              <a:rPr lang="en-GB" noProof="0" dirty="0" err="1"/>
              <a:t>passar</a:t>
            </a:r>
            <a:r>
              <a:rPr lang="en-GB" noProof="0" dirty="0"/>
              <a:t> o </a:t>
            </a:r>
            <a:r>
              <a:rPr lang="en-GB" noProof="0" dirty="0" err="1"/>
              <a:t>exame</a:t>
            </a:r>
            <a:r>
              <a:rPr lang="en-GB" noProof="0" dirty="0"/>
              <a:t> </a:t>
            </a:r>
            <a:r>
              <a:rPr lang="en-GB" noProof="0" dirty="0" err="1"/>
              <a:t>são</a:t>
            </a:r>
            <a:r>
              <a:rPr lang="en-GB" noProof="0" dirty="0"/>
              <a:t> </a:t>
            </a:r>
            <a:r>
              <a:rPr lang="en-GB" noProof="0" dirty="0" err="1"/>
              <a:t>necessárias</a:t>
            </a:r>
            <a:r>
              <a:rPr lang="en-GB" noProof="0" dirty="0"/>
              <a:t> </a:t>
            </a:r>
            <a:r>
              <a:rPr lang="en-GB" noProof="0" dirty="0" err="1"/>
              <a:t>pelo</a:t>
            </a:r>
            <a:r>
              <a:rPr lang="en-GB" noProof="0" dirty="0"/>
              <a:t> </a:t>
            </a:r>
            <a:r>
              <a:rPr lang="en-GB" noProof="0" dirty="0" err="1"/>
              <a:t>menos</a:t>
            </a:r>
            <a:r>
              <a:rPr lang="en-GB" noProof="0" dirty="0"/>
              <a:t> 65% de </a:t>
            </a:r>
            <a:r>
              <a:rPr lang="en-GB" noProof="0" dirty="0" err="1"/>
              <a:t>respostas</a:t>
            </a:r>
            <a:r>
              <a:rPr lang="en-GB" noProof="0" dirty="0"/>
              <a:t> </a:t>
            </a:r>
            <a:r>
              <a:rPr lang="en-GB" noProof="0" dirty="0" err="1"/>
              <a:t>correctas</a:t>
            </a:r>
            <a:r>
              <a:rPr lang="en-GB" noProof="0" dirty="0"/>
              <a:t> (13 de 20)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22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C7B70C3-1882-09A3-C2B8-64732E58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Aspectos gerais: Visão geral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21FCD26-008D-A4C2-E483-236D0623A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Os aspectos gerais de um sistema de </a:t>
            </a:r>
            <a:r>
              <a:rPr lang="en-GB" dirty="0" err="1"/>
              <a:t>gerenciamento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(SGS) cobrem todos os tópicos que não estão directamente relacionados com um </a:t>
            </a:r>
            <a:r>
              <a:rPr lang="en-GB" dirty="0" err="1"/>
              <a:t>processo</a:t>
            </a:r>
            <a:r>
              <a:rPr lang="en-GB" dirty="0"/>
              <a:t> de GSTI específico.</a:t>
            </a:r>
          </a:p>
          <a:p>
            <a:r>
              <a:rPr lang="en-GB" dirty="0"/>
              <a:t>Tópicos a serem considerados:</a:t>
            </a:r>
          </a:p>
          <a:p>
            <a:pPr lvl="1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D5F96A-8B29-966D-2214-08108940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30</a:t>
            </a:fld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55B347C-63BB-3469-9CD6-BA40B19D4FBF}"/>
              </a:ext>
            </a:extLst>
          </p:cNvPr>
          <p:cNvSpPr/>
          <p:nvPr/>
        </p:nvSpPr>
        <p:spPr>
          <a:xfrm>
            <a:off x="3158836" y="3723202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Compromisso e responsabilidade da alta gerência (CRG)</a:t>
            </a:r>
            <a:endParaRPr lang="en-GB" sz="1400" b="1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9961612-4AD3-5074-3F88-6DAF1997831A}"/>
              </a:ext>
            </a:extLst>
          </p:cNvPr>
          <p:cNvSpPr/>
          <p:nvPr/>
        </p:nvSpPr>
        <p:spPr>
          <a:xfrm>
            <a:off x="3158836" y="4097303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en-GB" sz="1400" b="1" dirty="0"/>
              <a:t>Documentação (DOC)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2EAE140-4BE4-4CDF-5EA6-BD3D2BA9268E}"/>
              </a:ext>
            </a:extLst>
          </p:cNvPr>
          <p:cNvSpPr/>
          <p:nvPr/>
        </p:nvSpPr>
        <p:spPr>
          <a:xfrm>
            <a:off x="3158836" y="4485230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Escopo e partes interessadas do gerenciamento de serviços de TI (EPI)</a:t>
            </a:r>
            <a:endParaRPr lang="en-GB" sz="1400" b="1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D638E93-875D-2874-AC3B-6A12F86AE1E8}"/>
              </a:ext>
            </a:extLst>
          </p:cNvPr>
          <p:cNvSpPr/>
          <p:nvPr/>
        </p:nvSpPr>
        <p:spPr>
          <a:xfrm>
            <a:off x="3158836" y="5261084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Implementação do gerenciamento de serviços de TI (EXE)</a:t>
            </a:r>
            <a:endParaRPr lang="en-GB" sz="1400" b="1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FB7DAD5-AA33-C903-9CED-09E329818F23}"/>
              </a:ext>
            </a:extLst>
          </p:cNvPr>
          <p:cNvSpPr/>
          <p:nvPr/>
        </p:nvSpPr>
        <p:spPr>
          <a:xfrm>
            <a:off x="3158836" y="5635185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Monitoração e revisão do gerenciamento de serviços de TI (VER)</a:t>
            </a:r>
            <a:endParaRPr lang="en-GB" sz="1400" b="1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D886794-1681-1CC6-1C31-FEFE56B6874E}"/>
              </a:ext>
            </a:extLst>
          </p:cNvPr>
          <p:cNvSpPr/>
          <p:nvPr/>
        </p:nvSpPr>
        <p:spPr>
          <a:xfrm>
            <a:off x="3158836" y="6009286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Melhoria contínua do gerenciamento de serviços (AGIR)</a:t>
            </a:r>
            <a:endParaRPr lang="en-GB" sz="1400" b="1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1527BF0-721F-AB62-14B9-3590E2DFB845}"/>
              </a:ext>
            </a:extLst>
          </p:cNvPr>
          <p:cNvSpPr/>
          <p:nvPr/>
        </p:nvSpPr>
        <p:spPr>
          <a:xfrm>
            <a:off x="3158836" y="4873157"/>
            <a:ext cx="5341523" cy="25689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lvl="0" algn="ctr"/>
            <a:r>
              <a:rPr lang="pt-BR" sz="1400" b="1" dirty="0"/>
              <a:t>Planejamento do gerenciamento de serviços de TI (PLAN)</a:t>
            </a:r>
            <a:endParaRPr lang="en-GB" sz="1400" b="1" dirty="0"/>
          </a:p>
        </p:txBody>
      </p:sp>
      <p:sp>
        <p:nvSpPr>
          <p:cNvPr id="14" name="Geschweifte Klammer rechts 13">
            <a:extLst>
              <a:ext uri="{FF2B5EF4-FFF2-40B4-BE49-F238E27FC236}">
                <a16:creationId xmlns:a16="http://schemas.microsoft.com/office/drawing/2014/main" id="{6943E39C-45BA-89AD-B72E-E7780E782E98}"/>
              </a:ext>
            </a:extLst>
          </p:cNvPr>
          <p:cNvSpPr/>
          <p:nvPr/>
        </p:nvSpPr>
        <p:spPr>
          <a:xfrm>
            <a:off x="8737600" y="4778614"/>
            <a:ext cx="396775" cy="1487564"/>
          </a:xfrm>
          <a:prstGeom prst="rightBrace">
            <a:avLst>
              <a:gd name="adj1" fmla="val 27740"/>
              <a:gd name="adj2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EAAB277-BAAC-0089-3FDA-3F0D263C67E2}"/>
              </a:ext>
            </a:extLst>
          </p:cNvPr>
          <p:cNvSpPr txBox="1"/>
          <p:nvPr/>
        </p:nvSpPr>
        <p:spPr>
          <a:xfrm>
            <a:off x="9211377" y="5333310"/>
            <a:ext cx="1485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ver slide 32</a:t>
            </a:r>
          </a:p>
        </p:txBody>
      </p:sp>
      <p:sp>
        <p:nvSpPr>
          <p:cNvPr id="16" name="Geschweifte Klammer rechts 15">
            <a:extLst>
              <a:ext uri="{FF2B5EF4-FFF2-40B4-BE49-F238E27FC236}">
                <a16:creationId xmlns:a16="http://schemas.microsoft.com/office/drawing/2014/main" id="{DBE513F5-C973-EA6E-8536-8E9BDA3D56D2}"/>
              </a:ext>
            </a:extLst>
          </p:cNvPr>
          <p:cNvSpPr/>
          <p:nvPr/>
        </p:nvSpPr>
        <p:spPr>
          <a:xfrm>
            <a:off x="8737600" y="3723201"/>
            <a:ext cx="396775" cy="1046149"/>
          </a:xfrm>
          <a:prstGeom prst="rightBrace">
            <a:avLst>
              <a:gd name="adj1" fmla="val 27740"/>
              <a:gd name="adj2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948A1E7-2CC4-B23E-A5C4-04DB8C241F55}"/>
              </a:ext>
            </a:extLst>
          </p:cNvPr>
          <p:cNvSpPr txBox="1"/>
          <p:nvPr/>
        </p:nvSpPr>
        <p:spPr>
          <a:xfrm>
            <a:off x="9211377" y="4044877"/>
            <a:ext cx="1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ver slide 31</a:t>
            </a:r>
          </a:p>
        </p:txBody>
      </p:sp>
    </p:spTree>
    <p:extLst>
      <p:ext uri="{BB962C8B-B14F-4D97-AF65-F5344CB8AC3E}">
        <p14:creationId xmlns:p14="http://schemas.microsoft.com/office/powerpoint/2010/main" val="6974925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GSTI - Aspectos gerais: Alta </a:t>
            </a:r>
            <a:r>
              <a:rPr lang="en-US" dirty="0" err="1"/>
              <a:t>gerência</a:t>
            </a:r>
            <a:r>
              <a:rPr lang="en-US" dirty="0"/>
              <a:t> 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92831" y="1696598"/>
            <a:ext cx="9992238" cy="4626019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Compromisso e responsabilidade da alta gerência (CRG)</a:t>
            </a:r>
            <a:r>
              <a:rPr lang="en-GB" dirty="0"/>
              <a:t>:</a:t>
            </a:r>
          </a:p>
          <a:p>
            <a:pPr lvl="1"/>
            <a:r>
              <a:rPr lang="en-US" dirty="0" err="1"/>
              <a:t>Atribuir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pessoa</a:t>
            </a:r>
            <a:r>
              <a:rPr lang="en-US" dirty="0"/>
              <a:t> para ser responsável </a:t>
            </a:r>
            <a:r>
              <a:rPr lang="en-US" dirty="0" err="1"/>
              <a:t>pelo</a:t>
            </a:r>
            <a:r>
              <a:rPr lang="en-US" dirty="0"/>
              <a:t> SGS geral</a:t>
            </a:r>
            <a:endParaRPr lang="en-GB" dirty="0"/>
          </a:p>
          <a:p>
            <a:pPr lvl="1"/>
            <a:r>
              <a:rPr lang="en-US" dirty="0"/>
              <a:t>Definir e </a:t>
            </a:r>
            <a:r>
              <a:rPr lang="en-US" dirty="0" err="1"/>
              <a:t>comunicar</a:t>
            </a:r>
            <a:r>
              <a:rPr lang="en-US" dirty="0"/>
              <a:t> </a:t>
            </a:r>
            <a:r>
              <a:rPr lang="en-US" dirty="0" err="1"/>
              <a:t>objetivos</a:t>
            </a:r>
            <a:endParaRPr lang="en-US" dirty="0"/>
          </a:p>
          <a:p>
            <a:pPr lvl="1"/>
            <a:r>
              <a:rPr lang="en-US" dirty="0"/>
              <a:t>Definir uma política geral de </a:t>
            </a:r>
            <a:r>
              <a:rPr lang="en-US" dirty="0" err="1"/>
              <a:t>gerenciamento</a:t>
            </a:r>
            <a:r>
              <a:rPr lang="en-US" dirty="0"/>
              <a:t> de serviços</a:t>
            </a:r>
          </a:p>
          <a:p>
            <a:pPr lvl="1"/>
            <a:r>
              <a:rPr lang="en-US" dirty="0" err="1"/>
              <a:t>Realizar</a:t>
            </a:r>
            <a:r>
              <a:rPr lang="en-US" dirty="0"/>
              <a:t> revisões de </a:t>
            </a:r>
            <a:r>
              <a:rPr lang="en-US" dirty="0" err="1"/>
              <a:t>gerenciamento</a:t>
            </a:r>
            <a:endParaRPr lang="en-US" dirty="0"/>
          </a:p>
          <a:p>
            <a:endParaRPr lang="en-US" dirty="0"/>
          </a:p>
          <a:p>
            <a:r>
              <a:rPr lang="en-US" dirty="0"/>
              <a:t>Documentação:</a:t>
            </a:r>
          </a:p>
          <a:p>
            <a:pPr lvl="1"/>
            <a:r>
              <a:rPr lang="en-GB" dirty="0"/>
              <a:t>Documentação na medida do necessário </a:t>
            </a:r>
            <a:r>
              <a:rPr lang="en-GB" sz="2400" dirty="0">
                <a:effectLst/>
                <a:latin typeface="Calibri"/>
                <a:ea typeface="MS Mincho"/>
                <a:cs typeface="Times New Roman"/>
              </a:rPr>
              <a:t>para apoiar um </a:t>
            </a:r>
            <a:r>
              <a:rPr lang="en-GB" sz="2400" dirty="0" err="1">
                <a:effectLst/>
                <a:latin typeface="Calibri"/>
                <a:ea typeface="MS Mincho"/>
                <a:cs typeface="Times New Roman"/>
              </a:rPr>
              <a:t>planejamento</a:t>
            </a:r>
            <a:r>
              <a:rPr lang="en-GB" sz="2400" dirty="0">
                <a:effectLst/>
                <a:latin typeface="Calibri"/>
                <a:ea typeface="MS Mincho"/>
                <a:cs typeface="Times New Roman"/>
              </a:rPr>
              <a:t> eficaz</a:t>
            </a:r>
            <a:r>
              <a:rPr lang="de-DE" sz="2400" dirty="0">
                <a:effectLst/>
                <a:latin typeface="Calibri"/>
                <a:ea typeface="MS Mincho"/>
                <a:cs typeface="Times New Roman"/>
              </a:rPr>
              <a:t>, </a:t>
            </a:r>
            <a:r>
              <a:rPr lang="en-GB" dirty="0">
                <a:latin typeface="Calibri"/>
                <a:ea typeface="MS Mincho"/>
                <a:cs typeface="Times New Roman"/>
              </a:rPr>
              <a:t>incluindo</a:t>
            </a:r>
            <a:r>
              <a:rPr lang="de-DE" dirty="0">
                <a:latin typeface="Calibri"/>
                <a:ea typeface="MS Mincho"/>
                <a:cs typeface="Times New Roman"/>
              </a:rPr>
              <a:t>:</a:t>
            </a:r>
          </a:p>
          <a:p>
            <a:pPr lvl="2"/>
            <a:r>
              <a:rPr lang="en-GB" dirty="0">
                <a:latin typeface="Calibri"/>
                <a:ea typeface="MS Mincho"/>
                <a:cs typeface="Times New Roman"/>
              </a:rPr>
              <a:t>Política geral de </a:t>
            </a:r>
            <a:r>
              <a:rPr lang="en-GB" dirty="0" err="1">
                <a:latin typeface="Calibri"/>
                <a:ea typeface="MS Mincho"/>
                <a:cs typeface="Times New Roman"/>
              </a:rPr>
              <a:t>gerenciamento</a:t>
            </a:r>
            <a:r>
              <a:rPr lang="en-GB" dirty="0">
                <a:latin typeface="Calibri"/>
                <a:ea typeface="MS Mincho"/>
                <a:cs typeface="Times New Roman"/>
              </a:rPr>
              <a:t> de serviços</a:t>
            </a:r>
          </a:p>
          <a:p>
            <a:pPr lvl="2"/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Plano de 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gerenciamento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de serviços e planos relacionados (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ver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RG4)</a:t>
            </a:r>
          </a:p>
          <a:p>
            <a:pPr lvl="2"/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Definições de todos os processos de 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gerenciamento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de serviços (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ver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RP1-RP14)</a:t>
            </a:r>
          </a:p>
          <a:p>
            <a:pPr lvl="1"/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Controle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da documentação, 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tratando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-a conforme aplicável:</a:t>
            </a:r>
          </a:p>
          <a:p>
            <a:pPr lvl="2"/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Criação e aprovação</a:t>
            </a:r>
          </a:p>
          <a:p>
            <a:pPr lvl="2"/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Comunicação e distribuição</a:t>
            </a:r>
          </a:p>
          <a:p>
            <a:pPr lvl="2"/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Revisão</a:t>
            </a:r>
          </a:p>
          <a:p>
            <a:pPr lvl="2"/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Controle</a:t>
            </a:r>
            <a:r>
              <a:rPr lang="en-US" dirty="0">
                <a:effectLst/>
                <a:latin typeface="Calibri"/>
                <a:ea typeface="MS Mincho"/>
                <a:cs typeface="Times New Roman"/>
              </a:rPr>
              <a:t> de versões e </a:t>
            </a:r>
            <a:r>
              <a:rPr lang="en-US" dirty="0" err="1">
                <a:effectLst/>
                <a:latin typeface="Calibri"/>
                <a:ea typeface="MS Mincho"/>
                <a:cs typeface="Times New Roman"/>
              </a:rPr>
              <a:t>mudanças</a:t>
            </a:r>
            <a:endParaRPr lang="en-US" dirty="0">
              <a:effectLst/>
              <a:latin typeface="Calibri"/>
              <a:ea typeface="MS Mincho"/>
              <a:cs typeface="Times New Roman"/>
            </a:endParaRPr>
          </a:p>
          <a:p>
            <a:pPr lvl="2"/>
            <a:endParaRPr lang="de-DE" dirty="0">
              <a:effectLst/>
              <a:latin typeface="Calibri"/>
              <a:ea typeface="MS Mincho"/>
              <a:cs typeface="Times New Roman"/>
            </a:endParaRPr>
          </a:p>
          <a:p>
            <a:pPr lvl="1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13561"/>
              </p:ext>
            </p:extLst>
          </p:nvPr>
        </p:nvGraphicFramePr>
        <p:xfrm>
          <a:off x="609604" y="1707021"/>
          <a:ext cx="1083227" cy="24384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RG1 CRG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810815"/>
              </p:ext>
            </p:extLst>
          </p:nvPr>
        </p:nvGraphicFramePr>
        <p:xfrm>
          <a:off x="609601" y="3560288"/>
          <a:ext cx="1083227" cy="24384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RG2 DOC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193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PEVA aplicado ao SGS: Conceitos-chave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92828" y="1696598"/>
            <a:ext cx="10011492" cy="4626019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Planejamento do gerenciamento de serviços de TI:</a:t>
            </a:r>
          </a:p>
          <a:p>
            <a:pPr lvl="1"/>
            <a:r>
              <a:rPr lang="pt-BR" dirty="0"/>
              <a:t>Definir o escopo do SGS</a:t>
            </a:r>
          </a:p>
          <a:p>
            <a:pPr lvl="1"/>
            <a:r>
              <a:rPr lang="pt-BR" dirty="0"/>
              <a:t>Definir o calendário de implementação dos processos de gerenciamento de serviços (plano de gerenciamento de serviços)</a:t>
            </a:r>
          </a:p>
          <a:p>
            <a:pPr>
              <a:spcBef>
                <a:spcPts val="600"/>
              </a:spcBef>
            </a:pPr>
            <a:r>
              <a:rPr lang="pt-BR" dirty="0"/>
              <a:t>Implementação do gerenciamento de serviços de TI (EXE)</a:t>
            </a:r>
          </a:p>
          <a:p>
            <a:pPr lvl="1"/>
            <a:r>
              <a:rPr lang="pt-BR" dirty="0"/>
              <a:t>Implementar processos conforme planeado</a:t>
            </a:r>
          </a:p>
          <a:p>
            <a:pPr lvl="1"/>
            <a:r>
              <a:rPr lang="pt-BR" dirty="0"/>
              <a:t>Suportar e fazer cumprir a aplicação prática de processos definidos</a:t>
            </a:r>
          </a:p>
          <a:p>
            <a:r>
              <a:rPr lang="pt-BR" dirty="0"/>
              <a:t>Monitoração e revisão do gerenciamento de serviços de TI (VER):</a:t>
            </a:r>
          </a:p>
          <a:p>
            <a:pPr lvl="1"/>
            <a:r>
              <a:rPr lang="pt-BR" dirty="0"/>
              <a:t>Monitorar indicadores-chave de desempenho (</a:t>
            </a:r>
            <a:r>
              <a:rPr lang="pt-BR" dirty="0" err="1"/>
              <a:t>ICDs</a:t>
            </a:r>
            <a:r>
              <a:rPr lang="pt-BR" dirty="0"/>
              <a:t>) para avaliar a eficácia e eficiência</a:t>
            </a:r>
          </a:p>
          <a:p>
            <a:pPr lvl="1"/>
            <a:r>
              <a:rPr lang="pt-BR" dirty="0" err="1"/>
              <a:t>Efectuar</a:t>
            </a:r>
            <a:r>
              <a:rPr lang="pt-BR" dirty="0"/>
              <a:t> avaliações e/ou auditorias (internas) para determinar o nível de conformidade</a:t>
            </a:r>
          </a:p>
          <a:p>
            <a:pPr lvl="1"/>
            <a:r>
              <a:rPr lang="pt-BR" dirty="0"/>
              <a:t>Avaliar a maturidade organizacional</a:t>
            </a:r>
          </a:p>
          <a:p>
            <a:r>
              <a:rPr lang="pt-BR" dirty="0"/>
              <a:t>Melhoria contínua do gerenciamento de serviços (AGIR):</a:t>
            </a:r>
          </a:p>
          <a:p>
            <a:pPr lvl="1"/>
            <a:r>
              <a:rPr lang="pt-BR" dirty="0"/>
              <a:t>Identificar não conformidades e desvios em relação </a:t>
            </a:r>
            <a:r>
              <a:rPr lang="pt-BR" dirty="0" err="1"/>
              <a:t>àsmetas</a:t>
            </a:r>
            <a:endParaRPr lang="pt-BR" dirty="0"/>
          </a:p>
          <a:p>
            <a:pPr lvl="1"/>
            <a:r>
              <a:rPr lang="pt-BR" dirty="0"/>
              <a:t>Tomar medidas </a:t>
            </a:r>
            <a:r>
              <a:rPr lang="pt-BR" dirty="0">
                <a:sym typeface="Wingdings" panose="05000000000000000000" pitchFamily="2" charset="2"/>
              </a:rPr>
              <a:t> Gerenciar melhorias através do processo GMCS (ver RP14)</a:t>
            </a:r>
            <a:endParaRPr lang="pt-BR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pt-BR" smtClean="0"/>
              <a:t>32</a:t>
            </a:fld>
            <a:endParaRPr lang="pt-BR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345991"/>
              </p:ext>
            </p:extLst>
          </p:nvPr>
        </p:nvGraphicFramePr>
        <p:xfrm>
          <a:off x="609604" y="1811617"/>
          <a:ext cx="1083227" cy="61468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RG3 API</a:t>
                      </a:r>
                    </a:p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RG4 PLAN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135637"/>
              </p:ext>
            </p:extLst>
          </p:nvPr>
        </p:nvGraphicFramePr>
        <p:xfrm>
          <a:off x="609602" y="3024529"/>
          <a:ext cx="1083227" cy="24384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RG5 EXE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91027"/>
              </p:ext>
            </p:extLst>
          </p:nvPr>
        </p:nvGraphicFramePr>
        <p:xfrm>
          <a:off x="609603" y="3976923"/>
          <a:ext cx="1083227" cy="24384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RG6 VER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74106"/>
              </p:ext>
            </p:extLst>
          </p:nvPr>
        </p:nvGraphicFramePr>
        <p:xfrm>
          <a:off x="609604" y="5225802"/>
          <a:ext cx="1083227" cy="243840"/>
        </p:xfrm>
        <a:graphic>
          <a:graphicData uri="http://schemas.openxmlformats.org/drawingml/2006/table">
            <a:tbl>
              <a:tblPr firstRow="1" firstCol="1" bandRow="1"/>
              <a:tblGrid>
                <a:gridCol w="108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111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RG7 AGIR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305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Aspectos gerais: Resumo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coisas mais importantes a recordar:</a:t>
            </a:r>
          </a:p>
          <a:p>
            <a:pPr lvl="1"/>
            <a:r>
              <a:rPr lang="en-GB" dirty="0"/>
              <a:t>O </a:t>
            </a:r>
            <a:r>
              <a:rPr lang="en-GB" dirty="0" err="1"/>
              <a:t>compromisso</a:t>
            </a:r>
            <a:r>
              <a:rPr lang="en-GB" dirty="0"/>
              <a:t> da </a:t>
            </a:r>
            <a:r>
              <a:rPr lang="en-GB" dirty="0" err="1"/>
              <a:t>gerência</a:t>
            </a:r>
            <a:r>
              <a:rPr lang="en-GB" dirty="0"/>
              <a:t> é vital para o </a:t>
            </a:r>
            <a:r>
              <a:rPr lang="en-GB" dirty="0" err="1"/>
              <a:t>sucesso</a:t>
            </a:r>
            <a:r>
              <a:rPr lang="en-GB" dirty="0"/>
              <a:t> do </a:t>
            </a:r>
            <a:r>
              <a:rPr lang="en-GB" dirty="0" err="1"/>
              <a:t>gerenciamento</a:t>
            </a:r>
            <a:r>
              <a:rPr lang="en-GB" dirty="0"/>
              <a:t> dos serviços de TI</a:t>
            </a:r>
          </a:p>
          <a:p>
            <a:pPr marL="457200" lvl="1" indent="0">
              <a:buNone/>
            </a:pPr>
            <a:r>
              <a:rPr lang="en-GB" dirty="0">
                <a:sym typeface="Wingdings" panose="05000000000000000000" pitchFamily="2" charset="2"/>
              </a:rPr>
              <a:t>	  </a:t>
            </a:r>
            <a:r>
              <a:rPr lang="en-GB" dirty="0" err="1">
                <a:sym typeface="Wingdings" panose="05000000000000000000" pitchFamily="2" charset="2"/>
              </a:rPr>
              <a:t>Compromisso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sério</a:t>
            </a:r>
            <a:r>
              <a:rPr lang="en-GB" dirty="0">
                <a:sym typeface="Wingdings" panose="05000000000000000000" pitchFamily="2" charset="2"/>
              </a:rPr>
              <a:t> = mandato, recursos, comunicação!</a:t>
            </a:r>
            <a:endParaRPr lang="en-GB" dirty="0"/>
          </a:p>
          <a:p>
            <a:pPr lvl="1"/>
            <a:r>
              <a:rPr lang="en-GB" dirty="0"/>
              <a:t>É necessário um certo nível de documentação para que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processos</a:t>
            </a:r>
            <a:r>
              <a:rPr lang="en-GB" dirty="0"/>
              <a:t> </a:t>
            </a:r>
            <a:r>
              <a:rPr lang="en-GB" dirty="0" err="1"/>
              <a:t>sejam</a:t>
            </a:r>
            <a:r>
              <a:rPr lang="en-GB" dirty="0"/>
              <a:t> </a:t>
            </a:r>
            <a:r>
              <a:rPr lang="en-GB" dirty="0" err="1"/>
              <a:t>eficazes</a:t>
            </a:r>
            <a:endParaRPr lang="en-GB" dirty="0"/>
          </a:p>
          <a:p>
            <a:pPr marL="457200" lvl="1" indent="0">
              <a:buNone/>
            </a:pPr>
            <a:r>
              <a:rPr lang="en-GB" dirty="0">
                <a:sym typeface="Wingdings" panose="05000000000000000000" pitchFamily="2" charset="2"/>
              </a:rPr>
              <a:t>	  </a:t>
            </a:r>
            <a:r>
              <a:rPr lang="en-GB" dirty="0" err="1">
                <a:sym typeface="Wingdings" panose="05000000000000000000" pitchFamily="2" charset="2"/>
              </a:rPr>
              <a:t>Escreva</a:t>
            </a:r>
            <a:r>
              <a:rPr lang="en-GB" dirty="0">
                <a:sym typeface="Wingdings" panose="05000000000000000000" pitchFamily="2" charset="2"/>
              </a:rPr>
              <a:t> apenas documentos que alguém vai ler!</a:t>
            </a:r>
          </a:p>
          <a:p>
            <a:pPr lvl="1"/>
            <a:r>
              <a:rPr lang="en-GB" dirty="0"/>
              <a:t>Incorporar os princípios de melhoria contínua no SGS, </a:t>
            </a:r>
            <a:r>
              <a:rPr lang="en-GB" dirty="0" err="1"/>
              <a:t>alavancando</a:t>
            </a:r>
            <a:r>
              <a:rPr lang="en-GB" dirty="0"/>
              <a:t> a </a:t>
            </a:r>
            <a:r>
              <a:rPr lang="en-GB" dirty="0" err="1"/>
              <a:t>abordagem</a:t>
            </a:r>
            <a:r>
              <a:rPr lang="en-GB" dirty="0"/>
              <a:t> PEVA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72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Gerenciamento de Serviços de TI </a:t>
            </a:r>
            <a:r>
              <a:rPr lang="en-US" b="1" dirty="0"/>
              <a:t> - Processos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34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61669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do portfólio de serviços (GPS)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35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0" y="4448461"/>
            <a:ext cx="62127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Manter o portfólio de serviços e gerenciar os serviços ao longo do seu ciclo de vida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1571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GPS: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932289"/>
              </p:ext>
            </p:extLst>
          </p:nvPr>
        </p:nvGraphicFramePr>
        <p:xfrm>
          <a:off x="1981200" y="1696598"/>
          <a:ext cx="8229600" cy="114628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Portfólio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Lista interna que detalha todos os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oferecidos por um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incluindo os que estão em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preparação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produção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descontinuados</a:t>
                      </a: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4D2D7BE1-04D2-317D-4778-AC717ECF5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208593"/>
              </p:ext>
            </p:extLst>
          </p:nvPr>
        </p:nvGraphicFramePr>
        <p:xfrm>
          <a:off x="1981200" y="3035608"/>
          <a:ext cx="8229600" cy="24384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Ciclo de vida do serviço: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série de fases pelas quais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 passar durante a sua vida útil.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 1: As fases específicas do ciclo de vida do serviço são tipicamente definidas para cada organização, dependendo da complexidade necessária. Estas podem incluir a ideia inicial, proposta,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desenho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desenvolvimento, implantação, produção 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descontinuação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9837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GPS: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37</a:t>
            </a:fld>
            <a:endParaRPr lang="en-US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89336"/>
              </p:ext>
            </p:extLst>
          </p:nvPr>
        </p:nvGraphicFramePr>
        <p:xfrm>
          <a:off x="1981200" y="1696601"/>
          <a:ext cx="8229600" cy="3601609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079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Gerenciamento do portfólio de serviços (GPS)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370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RP1.1 Deve ser mantido um portfólio de serviços. Todos os serviços devem ser especificados como parte do portfólio de serviços.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RP1.2 As propostas de serviços novos ou alterados devem ser avaliadas com base na demanda prevista, recursos necessários e benefícios esperados.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RP1.3 A evolução dos serviços ao longo do seu ciclo de vida deve ser gerenciada. Isto deve incluir o planejamento de novos serviços e mudanças importantes aos serviços existentes. Os planos devem considerar prazos, responsabilidades, tecnologia nova ou alterada, comunicação e critérios de aceitação de serviços.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RP1.4 Para cada serviço, devem ser identificados os fornecedores internos e externos envolvidos na entrega do serviço, incluindo, se for o caso, os membros da federação. Os seus pontos de contacto, papéis e responsabilidades devem ser determinados.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0208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GPS: </a:t>
            </a:r>
            <a:r>
              <a:rPr lang="en-US" dirty="0" err="1"/>
              <a:t>Conceitos-chave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 </a:t>
            </a:r>
            <a:r>
              <a:rPr lang="en-GB" dirty="0" err="1"/>
              <a:t>portfólio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lista e define os serviços que um </a:t>
            </a:r>
            <a:r>
              <a:rPr lang="en-GB" dirty="0" err="1"/>
              <a:t>provedor</a:t>
            </a:r>
            <a:r>
              <a:rPr lang="en-GB" dirty="0"/>
              <a:t> de serviços oferece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planeja</a:t>
            </a:r>
            <a:r>
              <a:rPr lang="en-GB" dirty="0"/>
              <a:t> oferecer no futuro.</a:t>
            </a:r>
          </a:p>
          <a:p>
            <a:r>
              <a:rPr lang="en-GB" dirty="0"/>
              <a:t>O </a:t>
            </a:r>
            <a:r>
              <a:rPr lang="en-GB" dirty="0" err="1"/>
              <a:t>portfólio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é uma "ferramenta interna" para o </a:t>
            </a:r>
            <a:r>
              <a:rPr lang="en-GB" dirty="0" err="1"/>
              <a:t>provedor</a:t>
            </a:r>
            <a:r>
              <a:rPr lang="en-GB" dirty="0"/>
              <a:t> de serviços.</a:t>
            </a:r>
          </a:p>
          <a:p>
            <a:r>
              <a:rPr lang="en-GB" dirty="0"/>
              <a:t>Cada </a:t>
            </a:r>
            <a:r>
              <a:rPr lang="en-GB" dirty="0" err="1"/>
              <a:t>serviço</a:t>
            </a:r>
            <a:r>
              <a:rPr lang="en-GB" dirty="0"/>
              <a:t> do </a:t>
            </a:r>
            <a:r>
              <a:rPr lang="en-GB" dirty="0" err="1"/>
              <a:t>portfólio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segue um ciclo de vida que consiste em diferentes fases.</a:t>
            </a:r>
          </a:p>
          <a:p>
            <a:r>
              <a:rPr lang="en-GB" dirty="0"/>
              <a:t>A transição entre as fases do ciclo de vida do </a:t>
            </a:r>
            <a:r>
              <a:rPr lang="en-GB" dirty="0" err="1"/>
              <a:t>serviço</a:t>
            </a:r>
            <a:r>
              <a:rPr lang="en-GB" dirty="0"/>
              <a:t> </a:t>
            </a:r>
            <a:r>
              <a:rPr lang="en-GB" dirty="0" err="1"/>
              <a:t>requer</a:t>
            </a:r>
            <a:r>
              <a:rPr lang="en-GB" dirty="0"/>
              <a:t> </a:t>
            </a:r>
            <a:r>
              <a:rPr lang="en-GB" dirty="0" err="1"/>
              <a:t>coordenação</a:t>
            </a:r>
            <a:r>
              <a:rPr lang="en-GB" dirty="0"/>
              <a:t>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032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níveis de serviço (GNS)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39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/>
              <a:t>Manter catálogos de serviços, e definir e avaliar acordos sobre qualidade de serviço com clientes e fornecedores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2431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Programa de qualificação </a:t>
            </a:r>
            <a:r>
              <a:rPr lang="en-US" noProof="0" err="1"/>
              <a:t>FitSM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372577"/>
              </p:ext>
            </p:extLst>
          </p:nvPr>
        </p:nvGraphicFramePr>
        <p:xfrm>
          <a:off x="1981200" y="5067723"/>
          <a:ext cx="8229600" cy="131943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912">
                <a:tc>
                  <a:txBody>
                    <a:bodyPr/>
                    <a:lstStyle/>
                    <a:p>
                      <a:pPr algn="ctr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400" noProof="0" dirty="0" err="1">
                          <a:effectLst/>
                        </a:rPr>
                        <a:t>Nível</a:t>
                      </a:r>
                      <a:r>
                        <a:rPr lang="en-GB" sz="1400" noProof="0" dirty="0">
                          <a:effectLst/>
                        </a:rPr>
                        <a:t>  Foundation</a:t>
                      </a:r>
                      <a:endParaRPr lang="en-GB" sz="1400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05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hteck 7"/>
          <p:cNvSpPr/>
          <p:nvPr/>
        </p:nvSpPr>
        <p:spPr>
          <a:xfrm>
            <a:off x="3714469" y="5513696"/>
            <a:ext cx="4763069" cy="68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Treinamento</a:t>
            </a:r>
            <a:r>
              <a:rPr lang="en-GB" b="1" dirty="0"/>
              <a:t> de base </a:t>
            </a:r>
            <a:r>
              <a:rPr lang="en-GB" b="1" dirty="0" err="1"/>
              <a:t>em</a:t>
            </a:r>
            <a:r>
              <a:rPr lang="en-GB" b="1" dirty="0"/>
              <a:t> </a:t>
            </a:r>
            <a:r>
              <a:rPr lang="en-GB" b="1" dirty="0" err="1"/>
              <a:t>gerenciamento</a:t>
            </a:r>
            <a:r>
              <a:rPr lang="en-GB" b="1" dirty="0"/>
              <a:t> de </a:t>
            </a:r>
            <a:r>
              <a:rPr lang="en-GB" b="1" dirty="0" err="1"/>
              <a:t>serviços</a:t>
            </a:r>
            <a:r>
              <a:rPr lang="en-GB" b="1" dirty="0"/>
              <a:t> de TI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937821"/>
              </p:ext>
            </p:extLst>
          </p:nvPr>
        </p:nvGraphicFramePr>
        <p:xfrm>
          <a:off x="1981200" y="3404971"/>
          <a:ext cx="8229600" cy="131943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912">
                <a:tc>
                  <a:txBody>
                    <a:bodyPr/>
                    <a:lstStyle/>
                    <a:p>
                      <a:pPr algn="ctr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400" noProof="0" dirty="0" err="1">
                          <a:effectLst/>
                        </a:rPr>
                        <a:t>Nível</a:t>
                      </a:r>
                      <a:r>
                        <a:rPr lang="en-GB" sz="1400" noProof="0" dirty="0">
                          <a:effectLst/>
                        </a:rPr>
                        <a:t> Advanced</a:t>
                      </a:r>
                      <a:endParaRPr lang="en-GB" sz="1400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05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792392"/>
              </p:ext>
            </p:extLst>
          </p:nvPr>
        </p:nvGraphicFramePr>
        <p:xfrm>
          <a:off x="1981200" y="1742219"/>
          <a:ext cx="8229600" cy="131943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912">
                <a:tc>
                  <a:txBody>
                    <a:bodyPr/>
                    <a:lstStyle/>
                    <a:p>
                      <a:pPr algn="ctr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400" noProof="0" dirty="0" err="1">
                          <a:effectLst/>
                        </a:rPr>
                        <a:t>Nível</a:t>
                      </a:r>
                      <a:r>
                        <a:rPr lang="en-GB" sz="1400" noProof="0" dirty="0">
                          <a:effectLst/>
                        </a:rPr>
                        <a:t> Expert</a:t>
                      </a:r>
                      <a:endParaRPr lang="en-GB" sz="1400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05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hteck 12"/>
          <p:cNvSpPr/>
          <p:nvPr/>
        </p:nvSpPr>
        <p:spPr>
          <a:xfrm>
            <a:off x="2158620" y="2199565"/>
            <a:ext cx="4826380" cy="6823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         </a:t>
            </a:r>
            <a:r>
              <a:rPr lang="en-GB" b="1" dirty="0" err="1"/>
              <a:t>Treinamento</a:t>
            </a:r>
            <a:r>
              <a:rPr lang="en-GB" b="1" dirty="0"/>
              <a:t> especializada </a:t>
            </a:r>
            <a:r>
              <a:rPr lang="en-GB" b="1" dirty="0" err="1"/>
              <a:t>em</a:t>
            </a:r>
            <a:r>
              <a:rPr lang="en-GB" b="1" dirty="0"/>
              <a:t> </a:t>
            </a:r>
            <a:r>
              <a:rPr lang="en-GB" b="1" dirty="0" err="1"/>
              <a:t>gerenciamento</a:t>
            </a:r>
            <a:r>
              <a:rPr lang="en-GB" b="1" dirty="0"/>
              <a:t> de serviços de TI</a:t>
            </a:r>
          </a:p>
        </p:txBody>
      </p:sp>
      <p:sp>
        <p:nvSpPr>
          <p:cNvPr id="14" name="Rechteck 13"/>
          <p:cNvSpPr/>
          <p:nvPr/>
        </p:nvSpPr>
        <p:spPr>
          <a:xfrm>
            <a:off x="2158624" y="3866867"/>
            <a:ext cx="3841845" cy="6823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Treinamento</a:t>
            </a:r>
            <a:r>
              <a:rPr lang="en-GB" b="1" dirty="0"/>
              <a:t> </a:t>
            </a:r>
            <a:r>
              <a:rPr lang="en-GB" b="1" dirty="0" err="1"/>
              <a:t>avançada</a:t>
            </a:r>
            <a:r>
              <a:rPr lang="en-GB" b="1" dirty="0"/>
              <a:t> </a:t>
            </a:r>
            <a:r>
              <a:rPr lang="en-GB" b="1" dirty="0" err="1"/>
              <a:t>em</a:t>
            </a:r>
            <a:endParaRPr lang="en-GB" b="1" dirty="0"/>
          </a:p>
          <a:p>
            <a:pPr algn="ctr"/>
            <a:r>
              <a:rPr lang="en-GB" b="1" dirty="0" err="1"/>
              <a:t>planejamento</a:t>
            </a:r>
            <a:r>
              <a:rPr lang="en-GB" b="1" dirty="0"/>
              <a:t> e </a:t>
            </a:r>
            <a:r>
              <a:rPr lang="en-GB" b="1" dirty="0" err="1"/>
              <a:t>entrega</a:t>
            </a:r>
            <a:r>
              <a:rPr lang="en-GB" b="1" dirty="0"/>
              <a:t> de </a:t>
            </a:r>
            <a:r>
              <a:rPr lang="en-GB" b="1" dirty="0" err="1"/>
              <a:t>serviços</a:t>
            </a:r>
            <a:endParaRPr lang="en-GB" b="1" dirty="0"/>
          </a:p>
        </p:txBody>
      </p:sp>
      <p:sp>
        <p:nvSpPr>
          <p:cNvPr id="15" name="Rechteck 14"/>
          <p:cNvSpPr/>
          <p:nvPr/>
        </p:nvSpPr>
        <p:spPr>
          <a:xfrm>
            <a:off x="6183576" y="3866867"/>
            <a:ext cx="3841845" cy="6823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Treinamento</a:t>
            </a:r>
            <a:r>
              <a:rPr lang="en-GB" b="1" dirty="0"/>
              <a:t> </a:t>
            </a:r>
            <a:r>
              <a:rPr lang="en-GB" b="1" dirty="0" err="1"/>
              <a:t>avançada</a:t>
            </a:r>
            <a:r>
              <a:rPr lang="en-GB" b="1" dirty="0"/>
              <a:t> </a:t>
            </a:r>
            <a:r>
              <a:rPr lang="en-GB" b="1" dirty="0" err="1"/>
              <a:t>em</a:t>
            </a:r>
            <a:endParaRPr lang="en-GB" b="1" dirty="0"/>
          </a:p>
          <a:p>
            <a:pPr algn="ctr"/>
            <a:r>
              <a:rPr lang="en-GB" b="1" dirty="0" err="1"/>
              <a:t>operação</a:t>
            </a:r>
            <a:r>
              <a:rPr lang="en-GB" b="1" dirty="0"/>
              <a:t> e </a:t>
            </a:r>
            <a:r>
              <a:rPr lang="en-GB" b="1" dirty="0" err="1"/>
              <a:t>controle</a:t>
            </a:r>
            <a:r>
              <a:rPr lang="en-GB" b="1" dirty="0"/>
              <a:t> de </a:t>
            </a:r>
            <a:r>
              <a:rPr lang="en-GB" b="1" dirty="0" err="1"/>
              <a:t>serviços</a:t>
            </a:r>
            <a:endParaRPr lang="en-GB" b="1" dirty="0"/>
          </a:p>
        </p:txBody>
      </p:sp>
      <p:sp>
        <p:nvSpPr>
          <p:cNvPr id="4" name="Pfeil nach unten 3"/>
          <p:cNvSpPr/>
          <p:nvPr/>
        </p:nvSpPr>
        <p:spPr>
          <a:xfrm rot="10800000">
            <a:off x="5908912" y="4765355"/>
            <a:ext cx="374176" cy="216083"/>
          </a:xfrm>
          <a:prstGeom prst="downArrow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Pfeil nach unten 15"/>
          <p:cNvSpPr/>
          <p:nvPr/>
        </p:nvSpPr>
        <p:spPr>
          <a:xfrm rot="10800000">
            <a:off x="5893557" y="3119668"/>
            <a:ext cx="374176" cy="216083"/>
          </a:xfrm>
          <a:prstGeom prst="downArrow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21" name="Rechteck 12"/>
          <p:cNvSpPr/>
          <p:nvPr/>
        </p:nvSpPr>
        <p:spPr>
          <a:xfrm>
            <a:off x="7511864" y="2199565"/>
            <a:ext cx="2559895" cy="6823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Acesso</a:t>
            </a:r>
            <a:r>
              <a:rPr lang="en-GB" b="1" dirty="0"/>
              <a:t> </a:t>
            </a:r>
            <a:r>
              <a:rPr lang="en-GB" b="1" dirty="0" err="1"/>
              <a:t>ao</a:t>
            </a:r>
            <a:r>
              <a:rPr lang="en-GB" b="1" dirty="0"/>
              <a:t> </a:t>
            </a:r>
          </a:p>
          <a:p>
            <a:pPr algn="ctr"/>
            <a:r>
              <a:rPr lang="en-GB" b="1" dirty="0" err="1"/>
              <a:t>nível</a:t>
            </a:r>
            <a:r>
              <a:rPr lang="en-GB" b="1" dirty="0"/>
              <a:t> Expert</a:t>
            </a:r>
          </a:p>
        </p:txBody>
      </p:sp>
      <p:sp>
        <p:nvSpPr>
          <p:cNvPr id="23" name="Rechteck 16"/>
          <p:cNvSpPr/>
          <p:nvPr/>
        </p:nvSpPr>
        <p:spPr>
          <a:xfrm>
            <a:off x="9575799" y="1894352"/>
            <a:ext cx="1270002" cy="589012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4291" tIns="32146" rIns="64291" bIns="32146" anchor="ctr"/>
          <a:lstStyle/>
          <a:p>
            <a:pPr algn="ctr">
              <a:defRPr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ITIL Expert, consultor e auditor ISO/IEC 20000</a:t>
            </a:r>
          </a:p>
        </p:txBody>
      </p:sp>
    </p:spTree>
    <p:extLst>
      <p:ext uri="{BB962C8B-B14F-4D97-AF65-F5344CB8AC3E}">
        <p14:creationId xmlns:p14="http://schemas.microsoft.com/office/powerpoint/2010/main" val="11884459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GNS: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40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805939"/>
              </p:ext>
            </p:extLst>
          </p:nvPr>
        </p:nvGraphicFramePr>
        <p:xfrm>
          <a:off x="1981200" y="3023981"/>
          <a:ext cx="8229600" cy="191421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817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0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Valores de referência/objetivo para um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parâmetro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utilizado para medir o desempenho de um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listados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</a:t>
                      </a:r>
                      <a:r>
                        <a:rPr lang="pt-BR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níveis de serviço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(ANS)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relacionado com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esse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As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típicas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 incluem a disponibilidade ou tempo de resolução de incidentes.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359027"/>
              </p:ext>
            </p:extLst>
          </p:nvPr>
        </p:nvGraphicFramePr>
        <p:xfrm>
          <a:off x="1981200" y="1749976"/>
          <a:ext cx="8229600" cy="10668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571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9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Catálogo de serviços:</a:t>
                      </a:r>
                    </a:p>
                    <a:p>
                      <a:pPr lvl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Lista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destinada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todos os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produção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oferecidos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juntamente com informação relevante sobre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2B043C52-3C38-225E-2A1A-87823E004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208865"/>
              </p:ext>
            </p:extLst>
          </p:nvPr>
        </p:nvGraphicFramePr>
        <p:xfrm>
          <a:off x="1981200" y="4880037"/>
          <a:ext cx="8229600" cy="149484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817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0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níveis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(ANS):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documentado entre um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um </a:t>
                      </a:r>
                      <a:r>
                        <a:rPr lang="en-GB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especifica o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ser prestado e as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serviço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definem a forma como este será prestado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5434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GNS: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41</a:t>
            </a:fld>
            <a:endParaRPr 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190955"/>
              </p:ext>
            </p:extLst>
          </p:nvPr>
        </p:nvGraphicFramePr>
        <p:xfrm>
          <a:off x="1981200" y="1750391"/>
          <a:ext cx="8229600" cy="161544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571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9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níveis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operacionais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(ANO)</a:t>
                      </a:r>
                    </a:p>
                    <a:p>
                      <a:pPr lvl="1"/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entre um </a:t>
                      </a:r>
                      <a:r>
                        <a:rPr lang="en-GB" sz="1800" b="0" i="1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membro da federação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outra parte da organização do </a:t>
                      </a:r>
                      <a:r>
                        <a:rPr lang="en-GB" sz="1800" b="0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ou da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fornecer uma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 de serviço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subsidiário necessário para permitir a prestação de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aos </a:t>
                      </a:r>
                      <a:r>
                        <a:rPr lang="en-GB" sz="18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78720"/>
              </p:ext>
            </p:extLst>
          </p:nvPr>
        </p:nvGraphicFramePr>
        <p:xfrm>
          <a:off x="1981200" y="3556613"/>
          <a:ext cx="8229600" cy="21640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571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9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apoio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(AA)</a:t>
                      </a:r>
                    </a:p>
                    <a:p>
                      <a:pPr lvl="1"/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documentado entre um </a:t>
                      </a:r>
                      <a:r>
                        <a:rPr lang="en-US" sz="1800" b="0" i="1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um 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fornecedor 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externo que especifique o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(s) serviço(s) 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componente(s) de serviço 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fornecer pelo 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fornecedor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 as </a:t>
                      </a:r>
                      <a:r>
                        <a:rPr lang="en-US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serviço </a:t>
                      </a:r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definem como será fornecido</a:t>
                      </a:r>
                    </a:p>
                    <a:p>
                      <a:pPr lvl="1"/>
                      <a:endParaRPr lang="en-US" sz="1800" b="0" i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Um AA pode ser visto como um </a:t>
                      </a:r>
                      <a:r>
                        <a:rPr lang="pt-BR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níveis de serviço</a:t>
                      </a:r>
                      <a:r>
                        <a:rPr lang="en-US" sz="1800" b="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(ANS) com um fornecedor externo em que o fornecedor de serviços está no papel de cliente.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529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GNS: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42</a:t>
            </a:fld>
            <a:endParaRPr lang="en-US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255730"/>
              </p:ext>
            </p:extLst>
          </p:nvPr>
        </p:nvGraphicFramePr>
        <p:xfrm>
          <a:off x="1981200" y="1696599"/>
          <a:ext cx="8229600" cy="3305810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67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RP2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níveis de serviço (GNS)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06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RP2.1 Deve ser mantido um catálogo de serviços.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RP2.2 Para todos os serviços prestados aos clientes, devem estar em vigor acordos de níveis de serviço (ANSs) que devem ser revistos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RP2.3 O desempenho do serviço deve ser avaliado em relação às metas de serviço definidas nos ANSs.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RP2.4 Para serviços ou componentes de serviços de apoio, os acordos de apoio (AAs) e os acordos de níveis operacionais (ANOs) devem ser acordados conforme necessário e revistos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RP2.5 O desempenho dos serviços e componentes de serviços de apoio deve ser avaliado em relação às metas definidas nas AAs e ANOs.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8515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GNS: </a:t>
            </a:r>
            <a:r>
              <a:rPr lang="en-US" dirty="0" err="1"/>
              <a:t>Conceitos-chave</a:t>
            </a:r>
            <a:r>
              <a:rPr lang="en-US" dirty="0"/>
              <a:t> - Catálogo(s) de serviço(s)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Enquanto</a:t>
            </a:r>
            <a:r>
              <a:rPr lang="en-GB" dirty="0"/>
              <a:t> o </a:t>
            </a:r>
            <a:r>
              <a:rPr lang="en-GB" dirty="0" err="1"/>
              <a:t>portfólio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é uma "ferramenta interna" para o </a:t>
            </a:r>
            <a:r>
              <a:rPr lang="en-GB" dirty="0" err="1"/>
              <a:t>provedor</a:t>
            </a:r>
            <a:r>
              <a:rPr lang="en-GB" dirty="0"/>
              <a:t> de serviços, o(s) catálogo(s) de serviços está(ão) voltado(s) para o cliente.</a:t>
            </a:r>
          </a:p>
          <a:p>
            <a:r>
              <a:rPr lang="en-GB" dirty="0"/>
              <a:t>O </a:t>
            </a:r>
            <a:r>
              <a:rPr lang="en-GB" dirty="0" err="1"/>
              <a:t>portfólio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r>
              <a:rPr lang="en-GB" dirty="0"/>
              <a:t> é a base para qualquer catálogo de serviços.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43</a:t>
            </a:fld>
            <a:endParaRPr lang="en-US"/>
          </a:p>
        </p:txBody>
      </p:sp>
      <p:sp>
        <p:nvSpPr>
          <p:cNvPr id="7" name="Zylinder 6"/>
          <p:cNvSpPr/>
          <p:nvPr/>
        </p:nvSpPr>
        <p:spPr>
          <a:xfrm>
            <a:off x="3434677" y="3859070"/>
            <a:ext cx="1746913" cy="1965278"/>
          </a:xfrm>
          <a:prstGeom prst="can">
            <a:avLst>
              <a:gd name="adj" fmla="val 18965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8" name="Rectangle 76"/>
          <p:cNvSpPr>
            <a:spLocks/>
          </p:cNvSpPr>
          <p:nvPr/>
        </p:nvSpPr>
        <p:spPr bwMode="auto">
          <a:xfrm>
            <a:off x="3762861" y="4564712"/>
            <a:ext cx="109053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8" bIns="0">
            <a:spAutoFit/>
          </a:bodyPr>
          <a:lstStyle/>
          <a:p>
            <a:pPr marL="40182" algn="ctr"/>
            <a:r>
              <a:rPr lang="en-US" b="1" dirty="0" err="1">
                <a:latin typeface="+mj-lt"/>
                <a:sym typeface="Arial" charset="0"/>
              </a:rPr>
              <a:t>Portfólio</a:t>
            </a:r>
            <a:r>
              <a:rPr lang="en-US" b="1" dirty="0">
                <a:latin typeface="+mj-lt"/>
                <a:sym typeface="Arial" charset="0"/>
              </a:rPr>
              <a:t> de </a:t>
            </a:r>
            <a:r>
              <a:rPr lang="en-US" b="1" dirty="0" err="1">
                <a:latin typeface="+mj-lt"/>
                <a:sym typeface="Arial" charset="0"/>
              </a:rPr>
              <a:t>serviços</a:t>
            </a:r>
            <a:endParaRPr lang="en-US" b="1" dirty="0">
              <a:latin typeface="+mj-lt"/>
              <a:sym typeface="Arial" charset="0"/>
            </a:endParaRPr>
          </a:p>
        </p:txBody>
      </p:sp>
      <p:pic>
        <p:nvPicPr>
          <p:cNvPr id="9" name="Picture 109" descr="m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91657" y="4493398"/>
            <a:ext cx="500945" cy="6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76"/>
          <p:cNvSpPr>
            <a:spLocks/>
          </p:cNvSpPr>
          <p:nvPr/>
        </p:nvSpPr>
        <p:spPr bwMode="auto">
          <a:xfrm>
            <a:off x="8396857" y="5227684"/>
            <a:ext cx="1090538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8" bIns="0">
            <a:spAutoFit/>
          </a:bodyPr>
          <a:lstStyle/>
          <a:p>
            <a:pPr marL="40182" algn="ctr"/>
            <a:r>
              <a:rPr lang="en-US" b="1" dirty="0">
                <a:latin typeface="+mj-lt"/>
                <a:sym typeface="Arial" charset="0"/>
              </a:rPr>
              <a:t>Cliente</a:t>
            </a:r>
          </a:p>
        </p:txBody>
      </p:sp>
      <p:sp>
        <p:nvSpPr>
          <p:cNvPr id="13" name="Pfeil nach unten 12"/>
          <p:cNvSpPr/>
          <p:nvPr/>
        </p:nvSpPr>
        <p:spPr>
          <a:xfrm rot="16200000">
            <a:off x="8002459" y="4610269"/>
            <a:ext cx="374176" cy="462884"/>
          </a:xfrm>
          <a:prstGeom prst="downArrow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" name="Rectangle 76"/>
          <p:cNvSpPr>
            <a:spLocks/>
          </p:cNvSpPr>
          <p:nvPr/>
        </p:nvSpPr>
        <p:spPr bwMode="auto">
          <a:xfrm>
            <a:off x="5153415" y="5040769"/>
            <a:ext cx="1090538" cy="5539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8" bIns="0">
            <a:spAutoFit/>
          </a:bodyPr>
          <a:lstStyle/>
          <a:p>
            <a:pPr marL="40182" algn="ctr"/>
            <a:r>
              <a:rPr lang="en-US" dirty="0">
                <a:latin typeface="+mj-lt"/>
                <a:sym typeface="Arial" charset="0"/>
              </a:rPr>
              <a:t>base</a:t>
            </a:r>
          </a:p>
          <a:p>
            <a:pPr marL="40182" algn="ctr"/>
            <a:r>
              <a:rPr lang="en-US" dirty="0">
                <a:latin typeface="+mj-lt"/>
                <a:sym typeface="Arial" charset="0"/>
              </a:rPr>
              <a:t>para</a:t>
            </a:r>
          </a:p>
        </p:txBody>
      </p:sp>
      <p:sp>
        <p:nvSpPr>
          <p:cNvPr id="18" name="Pfeil nach unten 17"/>
          <p:cNvSpPr/>
          <p:nvPr/>
        </p:nvSpPr>
        <p:spPr>
          <a:xfrm rot="16200000">
            <a:off x="5515955" y="4610269"/>
            <a:ext cx="374176" cy="462884"/>
          </a:xfrm>
          <a:prstGeom prst="downArrow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6243952" y="4098076"/>
            <a:ext cx="1437007" cy="1487277"/>
          </a:xfrm>
          <a:prstGeom prst="foldedCorner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Catálogo(s) de serviço(s)</a:t>
            </a:r>
          </a:p>
        </p:txBody>
      </p:sp>
    </p:spTree>
    <p:extLst>
      <p:ext uri="{BB962C8B-B14F-4D97-AF65-F5344CB8AC3E}">
        <p14:creationId xmlns:p14="http://schemas.microsoft.com/office/powerpoint/2010/main" val="41724530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GNS: </a:t>
            </a:r>
            <a:r>
              <a:rPr lang="en-US" dirty="0" err="1"/>
              <a:t>Conceitos-chave</a:t>
            </a:r>
            <a:r>
              <a:rPr lang="en-US" dirty="0"/>
              <a:t> - </a:t>
            </a:r>
            <a:r>
              <a:rPr lang="en-US" noProof="0" dirty="0"/>
              <a:t>Tipos de acordos de serviço e suas relações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077200" y="6490155"/>
            <a:ext cx="2133600" cy="365125"/>
          </a:xfrm>
        </p:spPr>
        <p:txBody>
          <a:bodyPr/>
          <a:lstStyle/>
          <a:p>
            <a:fld id="{43507AEB-23B8-F142-83A3-458C56B10093}" type="slidenum">
              <a:rPr lang="en-US" smtClean="0"/>
              <a:t>44</a:t>
            </a:fld>
            <a:endParaRPr lang="en-US" dirty="0"/>
          </a:p>
        </p:txBody>
      </p:sp>
      <p:sp>
        <p:nvSpPr>
          <p:cNvPr id="60" name="Rectangle 58"/>
          <p:cNvSpPr>
            <a:spLocks/>
          </p:cNvSpPr>
          <p:nvPr/>
        </p:nvSpPr>
        <p:spPr bwMode="auto">
          <a:xfrm>
            <a:off x="6562499" y="5469961"/>
            <a:ext cx="1903140" cy="4822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/>
          <a:lstStyle/>
          <a:p>
            <a:endParaRPr lang="de-DE">
              <a:latin typeface="+mj-lt"/>
            </a:endParaRPr>
          </a:p>
        </p:txBody>
      </p:sp>
      <p:sp>
        <p:nvSpPr>
          <p:cNvPr id="62" name="Rectangle 12"/>
          <p:cNvSpPr>
            <a:spLocks/>
          </p:cNvSpPr>
          <p:nvPr/>
        </p:nvSpPr>
        <p:spPr bwMode="auto">
          <a:xfrm>
            <a:off x="2794350" y="5472193"/>
            <a:ext cx="3079626" cy="47997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/>
          <a:lstStyle/>
          <a:p>
            <a:endParaRPr lang="de-DE">
              <a:latin typeface="+mj-lt"/>
            </a:endParaRPr>
          </a:p>
        </p:txBody>
      </p:sp>
      <p:sp>
        <p:nvSpPr>
          <p:cNvPr id="63" name="Rectangle 1"/>
          <p:cNvSpPr>
            <a:spLocks/>
          </p:cNvSpPr>
          <p:nvPr/>
        </p:nvSpPr>
        <p:spPr bwMode="auto">
          <a:xfrm>
            <a:off x="2457169" y="3641133"/>
            <a:ext cx="7329041" cy="12233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/>
          <a:lstStyle/>
          <a:p>
            <a:endParaRPr lang="de-DE">
              <a:latin typeface="+mj-lt"/>
            </a:endParaRPr>
          </a:p>
        </p:txBody>
      </p:sp>
      <p:sp>
        <p:nvSpPr>
          <p:cNvPr id="76" name="Line 2"/>
          <p:cNvSpPr>
            <a:spLocks noChangeShapeType="1"/>
          </p:cNvSpPr>
          <p:nvPr/>
        </p:nvSpPr>
        <p:spPr bwMode="auto">
          <a:xfrm flipH="1">
            <a:off x="5717620" y="2027089"/>
            <a:ext cx="6697" cy="23183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78" name="Line 3"/>
          <p:cNvSpPr>
            <a:spLocks noChangeShapeType="1"/>
          </p:cNvSpPr>
          <p:nvPr/>
        </p:nvSpPr>
        <p:spPr bwMode="auto">
          <a:xfrm flipH="1">
            <a:off x="3440547" y="2067275"/>
            <a:ext cx="1408658" cy="136177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79" name="Line 4"/>
          <p:cNvSpPr>
            <a:spLocks noChangeShapeType="1"/>
          </p:cNvSpPr>
          <p:nvPr/>
        </p:nvSpPr>
        <p:spPr bwMode="auto">
          <a:xfrm>
            <a:off x="6707697" y="2098526"/>
            <a:ext cx="1322710" cy="1311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81" name="Rectangle 9"/>
          <p:cNvSpPr>
            <a:spLocks/>
          </p:cNvSpPr>
          <p:nvPr/>
        </p:nvSpPr>
        <p:spPr bwMode="auto">
          <a:xfrm>
            <a:off x="3572260" y="2513760"/>
            <a:ext cx="4054078" cy="36611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endParaRPr lang="de-DE">
              <a:solidFill>
                <a:schemeClr val="bg1"/>
              </a:solidFill>
              <a:latin typeface="+mj-lt"/>
            </a:endParaRPr>
          </a:p>
        </p:txBody>
      </p:sp>
      <p:sp>
        <p:nvSpPr>
          <p:cNvPr id="83" name="Line 10"/>
          <p:cNvSpPr>
            <a:spLocks noChangeShapeType="1"/>
          </p:cNvSpPr>
          <p:nvPr/>
        </p:nvSpPr>
        <p:spPr bwMode="auto">
          <a:xfrm>
            <a:off x="7059213" y="4473826"/>
            <a:ext cx="3348" cy="136177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84" name="Line 11"/>
          <p:cNvSpPr>
            <a:spLocks noChangeShapeType="1"/>
          </p:cNvSpPr>
          <p:nvPr/>
        </p:nvSpPr>
        <p:spPr bwMode="auto">
          <a:xfrm flipH="1">
            <a:off x="5256714" y="4429175"/>
            <a:ext cx="6697" cy="15559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85" name="Rectangle 12"/>
          <p:cNvSpPr>
            <a:spLocks/>
          </p:cNvSpPr>
          <p:nvPr/>
        </p:nvSpPr>
        <p:spPr bwMode="auto">
          <a:xfrm>
            <a:off x="2734075" y="5564839"/>
            <a:ext cx="3079626" cy="479971"/>
          </a:xfrm>
          <a:prstGeom prst="rect">
            <a:avLst/>
          </a:prstGeom>
          <a:ln>
            <a:solidFill>
              <a:srgbClr val="8064A2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/>
          <a:lstStyle/>
          <a:p>
            <a:endParaRPr lang="de-DE">
              <a:latin typeface="+mj-lt"/>
            </a:endParaRPr>
          </a:p>
        </p:txBody>
      </p:sp>
      <p:sp>
        <p:nvSpPr>
          <p:cNvPr id="86" name="Rectangle 13"/>
          <p:cNvSpPr>
            <a:spLocks/>
          </p:cNvSpPr>
          <p:nvPr/>
        </p:nvSpPr>
        <p:spPr bwMode="auto">
          <a:xfrm>
            <a:off x="2734078" y="5588174"/>
            <a:ext cx="3074045" cy="2616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8" bIns="0">
            <a:spAutoFit/>
          </a:bodyPr>
          <a:lstStyle/>
          <a:p>
            <a:pPr marL="40182" algn="ctr"/>
            <a:r>
              <a:rPr lang="en-US" sz="1700" dirty="0">
                <a:latin typeface="+mj-lt"/>
                <a:sym typeface="Arial" charset="0"/>
              </a:rPr>
              <a:t>Grupos internos </a:t>
            </a:r>
            <a:r>
              <a:rPr lang="en-US" sz="1200" dirty="0">
                <a:latin typeface="+mj-lt"/>
                <a:sym typeface="Arial" charset="0"/>
              </a:rPr>
              <a:t>ou membros da federação</a:t>
            </a:r>
          </a:p>
        </p:txBody>
      </p:sp>
      <p:grpSp>
        <p:nvGrpSpPr>
          <p:cNvPr id="87" name="Group 14"/>
          <p:cNvGrpSpPr>
            <a:grpSpLocks/>
          </p:cNvGrpSpPr>
          <p:nvPr/>
        </p:nvGrpSpPr>
        <p:grpSpPr bwMode="auto">
          <a:xfrm>
            <a:off x="2749705" y="4637274"/>
            <a:ext cx="3458021" cy="773831"/>
            <a:chOff x="0" y="0"/>
            <a:chExt cx="3097" cy="692"/>
          </a:xfrm>
          <a:solidFill>
            <a:schemeClr val="tx2">
              <a:lumMod val="60000"/>
              <a:lumOff val="40000"/>
            </a:schemeClr>
          </a:solidFill>
        </p:grpSpPr>
        <p:grpSp>
          <p:nvGrpSpPr>
            <p:cNvPr id="88" name="Group 15"/>
            <p:cNvGrpSpPr>
              <a:grpSpLocks/>
            </p:cNvGrpSpPr>
            <p:nvPr/>
          </p:nvGrpSpPr>
          <p:grpSpPr bwMode="auto">
            <a:xfrm>
              <a:off x="116" y="0"/>
              <a:ext cx="2981" cy="407"/>
              <a:chOff x="0" y="0"/>
              <a:chExt cx="2981" cy="407"/>
            </a:xfrm>
            <a:grpFill/>
          </p:grpSpPr>
          <p:sp>
            <p:nvSpPr>
              <p:cNvPr id="95" name="Rectangle 16"/>
              <p:cNvSpPr>
                <a:spLocks/>
              </p:cNvSpPr>
              <p:nvPr/>
            </p:nvSpPr>
            <p:spPr bwMode="auto">
              <a:xfrm>
                <a:off x="0" y="0"/>
                <a:ext cx="2981" cy="40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96" name="Rectangle 17"/>
              <p:cNvSpPr>
                <a:spLocks/>
              </p:cNvSpPr>
              <p:nvPr/>
            </p:nvSpPr>
            <p:spPr bwMode="auto">
              <a:xfrm>
                <a:off x="0" y="44"/>
                <a:ext cx="0" cy="248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89" name="Group 18"/>
            <p:cNvGrpSpPr>
              <a:grpSpLocks/>
            </p:cNvGrpSpPr>
            <p:nvPr/>
          </p:nvGrpSpPr>
          <p:grpSpPr bwMode="auto">
            <a:xfrm>
              <a:off x="62" y="52"/>
              <a:ext cx="2981" cy="408"/>
              <a:chOff x="0" y="0"/>
              <a:chExt cx="2981" cy="407"/>
            </a:xfrm>
            <a:grpFill/>
          </p:grpSpPr>
          <p:sp>
            <p:nvSpPr>
              <p:cNvPr id="93" name="Rectangle 19"/>
              <p:cNvSpPr>
                <a:spLocks/>
              </p:cNvSpPr>
              <p:nvPr/>
            </p:nvSpPr>
            <p:spPr bwMode="auto">
              <a:xfrm>
                <a:off x="0" y="0"/>
                <a:ext cx="2981" cy="40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94" name="Rectangle 20"/>
              <p:cNvSpPr>
                <a:spLocks/>
              </p:cNvSpPr>
              <p:nvPr/>
            </p:nvSpPr>
            <p:spPr bwMode="auto">
              <a:xfrm>
                <a:off x="0" y="44"/>
                <a:ext cx="0" cy="247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90" name="Group 21"/>
            <p:cNvGrpSpPr>
              <a:grpSpLocks/>
            </p:cNvGrpSpPr>
            <p:nvPr/>
          </p:nvGrpSpPr>
          <p:grpSpPr bwMode="auto">
            <a:xfrm>
              <a:off x="0" y="139"/>
              <a:ext cx="2981" cy="553"/>
              <a:chOff x="0" y="0"/>
              <a:chExt cx="2981" cy="552"/>
            </a:xfrm>
            <a:grpFill/>
          </p:grpSpPr>
          <p:sp>
            <p:nvSpPr>
              <p:cNvPr id="91" name="Rectangle 22"/>
              <p:cNvSpPr>
                <a:spLocks/>
              </p:cNvSpPr>
              <p:nvPr/>
            </p:nvSpPr>
            <p:spPr bwMode="auto">
              <a:xfrm>
                <a:off x="0" y="0"/>
                <a:ext cx="2981" cy="40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92" name="Rectangle 23"/>
              <p:cNvSpPr>
                <a:spLocks/>
              </p:cNvSpPr>
              <p:nvPr/>
            </p:nvSpPr>
            <p:spPr bwMode="auto">
              <a:xfrm>
                <a:off x="0" y="85"/>
                <a:ext cx="2964" cy="467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lIns="0" tIns="0" rIns="57799" bIns="0">
                <a:spAutoFit/>
              </a:bodyPr>
              <a:lstStyle/>
              <a:p>
                <a:pPr marL="40182" algn="ctr">
                  <a:defRPr/>
                </a:pPr>
                <a:r>
                  <a:rPr lang="en-US" sz="1700" dirty="0">
                    <a:solidFill>
                      <a:schemeClr val="bg1"/>
                    </a:solidFill>
                    <a:latin typeface="+mj-lt"/>
                    <a:sym typeface="Arial" charset="0"/>
                  </a:rPr>
                  <a:t>Acordos de </a:t>
                </a:r>
                <a:r>
                  <a:rPr lang="en-US" sz="1700" dirty="0" err="1">
                    <a:solidFill>
                      <a:schemeClr val="bg1"/>
                    </a:solidFill>
                    <a:latin typeface="+mj-lt"/>
                    <a:sym typeface="Arial" charset="0"/>
                  </a:rPr>
                  <a:t>níveis</a:t>
                </a:r>
                <a:r>
                  <a:rPr lang="en-US" sz="1700" dirty="0">
                    <a:solidFill>
                      <a:schemeClr val="bg1"/>
                    </a:solidFill>
                    <a:latin typeface="+mj-lt"/>
                    <a:sym typeface="Arial" charset="0"/>
                  </a:rPr>
                  <a:t> </a:t>
                </a:r>
                <a:r>
                  <a:rPr lang="en-US" sz="1700" dirty="0" err="1">
                    <a:solidFill>
                      <a:schemeClr val="bg1"/>
                    </a:solidFill>
                    <a:latin typeface="+mj-lt"/>
                    <a:sym typeface="Arial" charset="0"/>
                  </a:rPr>
                  <a:t>operacionais</a:t>
                </a:r>
                <a:r>
                  <a:rPr lang="en-US" sz="1700" dirty="0">
                    <a:solidFill>
                      <a:schemeClr val="bg1"/>
                    </a:solidFill>
                    <a:latin typeface="+mj-lt"/>
                    <a:sym typeface="Arial" charset="0"/>
                  </a:rPr>
                  <a:t> (ANOs)</a:t>
                </a:r>
              </a:p>
            </p:txBody>
          </p:sp>
        </p:grpSp>
      </p:grpSp>
      <p:sp>
        <p:nvSpPr>
          <p:cNvPr id="97" name="Line 37"/>
          <p:cNvSpPr>
            <a:spLocks noChangeShapeType="1"/>
          </p:cNvSpPr>
          <p:nvPr/>
        </p:nvSpPr>
        <p:spPr bwMode="auto">
          <a:xfrm>
            <a:off x="3447244" y="3511652"/>
            <a:ext cx="1334988" cy="988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98" name="Line 38"/>
          <p:cNvSpPr>
            <a:spLocks noChangeShapeType="1"/>
          </p:cNvSpPr>
          <p:nvPr/>
        </p:nvSpPr>
        <p:spPr bwMode="auto">
          <a:xfrm flipH="1">
            <a:off x="7087208" y="3523930"/>
            <a:ext cx="908596" cy="799207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 lIns="64291" tIns="32146" rIns="64291" bIns="32146"/>
          <a:lstStyle/>
          <a:p>
            <a:endParaRPr lang="en-US">
              <a:latin typeface="+mj-lt"/>
            </a:endParaRPr>
          </a:p>
        </p:txBody>
      </p:sp>
      <p:sp>
        <p:nvSpPr>
          <p:cNvPr id="99" name="Oval 40"/>
          <p:cNvSpPr>
            <a:spLocks/>
          </p:cNvSpPr>
          <p:nvPr/>
        </p:nvSpPr>
        <p:spPr bwMode="auto">
          <a:xfrm>
            <a:off x="2671478" y="3132141"/>
            <a:ext cx="1843980" cy="69316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de-DE" dirty="0">
                <a:latin typeface="+mj-lt"/>
              </a:rPr>
              <a:t>Serviço A</a:t>
            </a:r>
          </a:p>
        </p:txBody>
      </p:sp>
      <p:grpSp>
        <p:nvGrpSpPr>
          <p:cNvPr id="100" name="Group 43"/>
          <p:cNvGrpSpPr>
            <a:grpSpLocks/>
          </p:cNvGrpSpPr>
          <p:nvPr/>
        </p:nvGrpSpPr>
        <p:grpSpPr bwMode="auto">
          <a:xfrm>
            <a:off x="5198908" y="4029571"/>
            <a:ext cx="2597097" cy="345614"/>
            <a:chOff x="0" y="0"/>
            <a:chExt cx="2326" cy="3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1" name="Rectangle 44"/>
            <p:cNvSpPr>
              <a:spLocks/>
            </p:cNvSpPr>
            <p:nvPr/>
          </p:nvSpPr>
          <p:spPr bwMode="auto">
            <a:xfrm>
              <a:off x="0" y="9"/>
              <a:ext cx="2326" cy="300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/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102" name="Rectangle 45"/>
            <p:cNvSpPr>
              <a:spLocks/>
            </p:cNvSpPr>
            <p:nvPr/>
          </p:nvSpPr>
          <p:spPr bwMode="auto">
            <a:xfrm>
              <a:off x="0" y="0"/>
              <a:ext cx="0" cy="248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>
              <a:spAutoFit/>
            </a:bodyPr>
            <a:lstStyle/>
            <a:p>
              <a:endParaRPr lang="de-DE">
                <a:latin typeface="+mj-lt"/>
              </a:endParaRPr>
            </a:p>
          </p:txBody>
        </p:sp>
      </p:grpSp>
      <p:grpSp>
        <p:nvGrpSpPr>
          <p:cNvPr id="103" name="Group 46"/>
          <p:cNvGrpSpPr>
            <a:grpSpLocks/>
          </p:cNvGrpSpPr>
          <p:nvPr/>
        </p:nvGrpSpPr>
        <p:grpSpPr bwMode="auto">
          <a:xfrm>
            <a:off x="4565823" y="4115695"/>
            <a:ext cx="2689771" cy="335548"/>
            <a:chOff x="0" y="-13"/>
            <a:chExt cx="2409" cy="3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4" name="Rectangle 47"/>
            <p:cNvSpPr>
              <a:spLocks/>
            </p:cNvSpPr>
            <p:nvPr/>
          </p:nvSpPr>
          <p:spPr bwMode="auto">
            <a:xfrm>
              <a:off x="83" y="-13"/>
              <a:ext cx="2326" cy="300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/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105" name="Rectangle 48"/>
            <p:cNvSpPr>
              <a:spLocks/>
            </p:cNvSpPr>
            <p:nvPr/>
          </p:nvSpPr>
          <p:spPr bwMode="auto">
            <a:xfrm>
              <a:off x="0" y="0"/>
              <a:ext cx="0" cy="248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>
              <a:spAutoFit/>
            </a:bodyPr>
            <a:lstStyle/>
            <a:p>
              <a:endParaRPr lang="de-DE">
                <a:latin typeface="+mj-lt"/>
              </a:endParaRPr>
            </a:p>
          </p:txBody>
        </p:sp>
      </p:grpSp>
      <p:grpSp>
        <p:nvGrpSpPr>
          <p:cNvPr id="106" name="Group 49"/>
          <p:cNvGrpSpPr>
            <a:grpSpLocks/>
          </p:cNvGrpSpPr>
          <p:nvPr/>
        </p:nvGrpSpPr>
        <p:grpSpPr bwMode="auto">
          <a:xfrm>
            <a:off x="4153816" y="4200700"/>
            <a:ext cx="2597097" cy="335548"/>
            <a:chOff x="21" y="-27"/>
            <a:chExt cx="2326" cy="3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7" name="Rectangle 50"/>
            <p:cNvSpPr>
              <a:spLocks/>
            </p:cNvSpPr>
            <p:nvPr/>
          </p:nvSpPr>
          <p:spPr bwMode="auto">
            <a:xfrm>
              <a:off x="21" y="-27"/>
              <a:ext cx="2326" cy="300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/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108" name="Rectangle 51"/>
            <p:cNvSpPr>
              <a:spLocks/>
            </p:cNvSpPr>
            <p:nvPr/>
          </p:nvSpPr>
          <p:spPr bwMode="auto">
            <a:xfrm>
              <a:off x="54" y="11"/>
              <a:ext cx="2293" cy="232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57799" bIns="0">
              <a:spAutoFit/>
            </a:bodyPr>
            <a:lstStyle/>
            <a:p>
              <a:pPr marL="40182" algn="ctr"/>
              <a:r>
                <a:rPr lang="en-US" sz="1700" dirty="0">
                  <a:latin typeface="+mj-lt"/>
                  <a:sym typeface="Arial" charset="0"/>
                </a:rPr>
                <a:t>Componentes de serviço</a:t>
              </a:r>
            </a:p>
          </p:txBody>
        </p:sp>
      </p:grpSp>
      <p:sp>
        <p:nvSpPr>
          <p:cNvPr id="109" name="Rectangle 52"/>
          <p:cNvSpPr>
            <a:spLocks/>
          </p:cNvSpPr>
          <p:nvPr/>
        </p:nvSpPr>
        <p:spPr bwMode="auto">
          <a:xfrm>
            <a:off x="3508636" y="2589662"/>
            <a:ext cx="4054078" cy="36611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endParaRPr lang="de-DE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0" name="Rectangle 53"/>
          <p:cNvSpPr>
            <a:spLocks/>
          </p:cNvSpPr>
          <p:nvPr/>
        </p:nvSpPr>
        <p:spPr bwMode="auto">
          <a:xfrm>
            <a:off x="3453944" y="2665561"/>
            <a:ext cx="4049613" cy="339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40182" algn="ctr"/>
            <a:r>
              <a:rPr lang="pt-BR" dirty="0">
                <a:solidFill>
                  <a:schemeClr val="bg1"/>
                </a:solidFill>
                <a:latin typeface="+mj-lt"/>
                <a:sym typeface="Arial" charset="0"/>
              </a:rPr>
              <a:t>Acordos de níveis de serviço</a:t>
            </a:r>
            <a:r>
              <a:rPr lang="en-US" dirty="0">
                <a:solidFill>
                  <a:schemeClr val="bg1"/>
                </a:solidFill>
                <a:latin typeface="+mj-lt"/>
                <a:sym typeface="Arial" charset="0"/>
              </a:rPr>
              <a:t> (ANSs)</a:t>
            </a:r>
          </a:p>
        </p:txBody>
      </p:sp>
      <p:sp>
        <p:nvSpPr>
          <p:cNvPr id="111" name="Rectangle 55"/>
          <p:cNvSpPr>
            <a:spLocks/>
          </p:cNvSpPr>
          <p:nvPr/>
        </p:nvSpPr>
        <p:spPr bwMode="auto">
          <a:xfrm>
            <a:off x="2398005" y="1960116"/>
            <a:ext cx="7438430" cy="339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7859" tIns="17859" rIns="58497" bIns="17859" anchor="ctr"/>
          <a:lstStyle/>
          <a:p>
            <a:pPr marL="22323" algn="ctr"/>
            <a:r>
              <a:rPr lang="en-US" sz="1700" dirty="0">
                <a:latin typeface="+mj-lt"/>
                <a:sym typeface="Arial" charset="0"/>
              </a:rPr>
              <a:t>Cliente</a:t>
            </a:r>
          </a:p>
        </p:txBody>
      </p:sp>
      <p:sp>
        <p:nvSpPr>
          <p:cNvPr id="112" name="Rectangle 58"/>
          <p:cNvSpPr>
            <a:spLocks/>
          </p:cNvSpPr>
          <p:nvPr/>
        </p:nvSpPr>
        <p:spPr bwMode="auto">
          <a:xfrm>
            <a:off x="6522316" y="5564839"/>
            <a:ext cx="1903140" cy="4822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/>
          <a:lstStyle/>
          <a:p>
            <a:endParaRPr lang="de-DE">
              <a:latin typeface="+mj-lt"/>
            </a:endParaRPr>
          </a:p>
        </p:txBody>
      </p:sp>
      <p:sp>
        <p:nvSpPr>
          <p:cNvPr id="113" name="Rectangle 59"/>
          <p:cNvSpPr>
            <a:spLocks/>
          </p:cNvSpPr>
          <p:nvPr/>
        </p:nvSpPr>
        <p:spPr bwMode="auto">
          <a:xfrm>
            <a:off x="6522319" y="5692087"/>
            <a:ext cx="1898675" cy="2600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8" bIns="0">
            <a:spAutoFit/>
          </a:bodyPr>
          <a:lstStyle/>
          <a:p>
            <a:pPr marL="40182" algn="ctr"/>
            <a:r>
              <a:rPr lang="en-US" sz="1700" dirty="0">
                <a:latin typeface="+mj-lt"/>
                <a:sym typeface="Arial" charset="0"/>
              </a:rPr>
              <a:t>Fornecedores</a:t>
            </a:r>
          </a:p>
        </p:txBody>
      </p:sp>
      <p:grpSp>
        <p:nvGrpSpPr>
          <p:cNvPr id="114" name="Group 60"/>
          <p:cNvGrpSpPr>
            <a:grpSpLocks/>
          </p:cNvGrpSpPr>
          <p:nvPr/>
        </p:nvGrpSpPr>
        <p:grpSpPr bwMode="auto">
          <a:xfrm>
            <a:off x="6515621" y="4772326"/>
            <a:ext cx="3174593" cy="473276"/>
            <a:chOff x="0" y="0"/>
            <a:chExt cx="1745" cy="423"/>
          </a:xfrm>
          <a:solidFill>
            <a:schemeClr val="tx2">
              <a:lumMod val="60000"/>
              <a:lumOff val="40000"/>
            </a:schemeClr>
          </a:solidFill>
        </p:grpSpPr>
        <p:grpSp>
          <p:nvGrpSpPr>
            <p:cNvPr id="115" name="Group 61"/>
            <p:cNvGrpSpPr>
              <a:grpSpLocks/>
            </p:cNvGrpSpPr>
            <p:nvPr/>
          </p:nvGrpSpPr>
          <p:grpSpPr bwMode="auto">
            <a:xfrm>
              <a:off x="71" y="0"/>
              <a:ext cx="1674" cy="327"/>
              <a:chOff x="0" y="0"/>
              <a:chExt cx="1674" cy="327"/>
            </a:xfrm>
            <a:grpFill/>
          </p:grpSpPr>
          <p:sp>
            <p:nvSpPr>
              <p:cNvPr id="122" name="Rectangle 62"/>
              <p:cNvSpPr>
                <a:spLocks/>
              </p:cNvSpPr>
              <p:nvPr/>
            </p:nvSpPr>
            <p:spPr bwMode="auto">
              <a:xfrm>
                <a:off x="0" y="0"/>
                <a:ext cx="1674" cy="32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23" name="Rectangle 63"/>
              <p:cNvSpPr>
                <a:spLocks/>
              </p:cNvSpPr>
              <p:nvPr/>
            </p:nvSpPr>
            <p:spPr bwMode="auto">
              <a:xfrm>
                <a:off x="0" y="4"/>
                <a:ext cx="0" cy="248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116" name="Group 64"/>
            <p:cNvGrpSpPr>
              <a:grpSpLocks/>
            </p:cNvGrpSpPr>
            <p:nvPr/>
          </p:nvGrpSpPr>
          <p:grpSpPr bwMode="auto">
            <a:xfrm>
              <a:off x="38" y="42"/>
              <a:ext cx="1674" cy="327"/>
              <a:chOff x="0" y="0"/>
              <a:chExt cx="1674" cy="327"/>
            </a:xfrm>
            <a:grpFill/>
          </p:grpSpPr>
          <p:sp>
            <p:nvSpPr>
              <p:cNvPr id="120" name="Rectangle 65"/>
              <p:cNvSpPr>
                <a:spLocks/>
              </p:cNvSpPr>
              <p:nvPr/>
            </p:nvSpPr>
            <p:spPr bwMode="auto">
              <a:xfrm>
                <a:off x="0" y="0"/>
                <a:ext cx="1674" cy="32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21" name="Rectangle 66"/>
              <p:cNvSpPr>
                <a:spLocks/>
              </p:cNvSpPr>
              <p:nvPr/>
            </p:nvSpPr>
            <p:spPr bwMode="auto">
              <a:xfrm>
                <a:off x="0" y="4"/>
                <a:ext cx="0" cy="248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117" name="Group 67"/>
            <p:cNvGrpSpPr>
              <a:grpSpLocks/>
            </p:cNvGrpSpPr>
            <p:nvPr/>
          </p:nvGrpSpPr>
          <p:grpSpPr bwMode="auto">
            <a:xfrm>
              <a:off x="0" y="94"/>
              <a:ext cx="1674" cy="329"/>
              <a:chOff x="0" y="0"/>
              <a:chExt cx="1674" cy="327"/>
            </a:xfrm>
            <a:grpFill/>
          </p:grpSpPr>
          <p:sp>
            <p:nvSpPr>
              <p:cNvPr id="118" name="Rectangle 68"/>
              <p:cNvSpPr>
                <a:spLocks/>
              </p:cNvSpPr>
              <p:nvPr/>
            </p:nvSpPr>
            <p:spPr bwMode="auto">
              <a:xfrm>
                <a:off x="0" y="0"/>
                <a:ext cx="1674" cy="327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19" name="Rectangle 69"/>
              <p:cNvSpPr>
                <a:spLocks/>
              </p:cNvSpPr>
              <p:nvPr/>
            </p:nvSpPr>
            <p:spPr bwMode="auto">
              <a:xfrm>
                <a:off x="0" y="55"/>
                <a:ext cx="1616" cy="232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</p:spPr>
            <p:txBody>
              <a:bodyPr lIns="0" tIns="0" rIns="57799" bIns="0">
                <a:spAutoFit/>
              </a:bodyPr>
              <a:lstStyle/>
              <a:p>
                <a:pPr marL="40182" algn="ctr">
                  <a:defRPr/>
                </a:pPr>
                <a:r>
                  <a:rPr lang="en-US" sz="1700" dirty="0" err="1">
                    <a:solidFill>
                      <a:schemeClr val="bg1"/>
                    </a:solidFill>
                    <a:latin typeface="+mj-lt"/>
                    <a:sym typeface="Arial" charset="0"/>
                  </a:rPr>
                  <a:t>Acordos</a:t>
                </a:r>
                <a:r>
                  <a:rPr lang="en-US" sz="1700" dirty="0">
                    <a:solidFill>
                      <a:schemeClr val="bg1"/>
                    </a:solidFill>
                    <a:latin typeface="+mj-lt"/>
                    <a:sym typeface="Arial" charset="0"/>
                  </a:rPr>
                  <a:t> de </a:t>
                </a:r>
                <a:r>
                  <a:rPr lang="en-US" sz="1700" dirty="0" err="1">
                    <a:solidFill>
                      <a:schemeClr val="bg1"/>
                    </a:solidFill>
                    <a:latin typeface="+mj-lt"/>
                    <a:sym typeface="Arial" charset="0"/>
                  </a:rPr>
                  <a:t>apoio</a:t>
                </a:r>
                <a:r>
                  <a:rPr lang="en-US" sz="1700" dirty="0">
                    <a:solidFill>
                      <a:schemeClr val="bg1"/>
                    </a:solidFill>
                    <a:latin typeface="+mj-lt"/>
                    <a:sym typeface="Arial" charset="0"/>
                  </a:rPr>
                  <a:t> (AAs)</a:t>
                </a:r>
              </a:p>
            </p:txBody>
          </p:sp>
        </p:grpSp>
      </p:grpSp>
      <p:sp>
        <p:nvSpPr>
          <p:cNvPr id="124" name="Oval 71"/>
          <p:cNvSpPr>
            <a:spLocks/>
          </p:cNvSpPr>
          <p:nvPr/>
        </p:nvSpPr>
        <p:spPr bwMode="auto">
          <a:xfrm>
            <a:off x="4800092" y="3125444"/>
            <a:ext cx="1843980" cy="69428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de-DE" dirty="0">
                <a:latin typeface="+mj-lt"/>
              </a:rPr>
              <a:t>Serviço B</a:t>
            </a:r>
          </a:p>
        </p:txBody>
      </p:sp>
      <p:sp>
        <p:nvSpPr>
          <p:cNvPr id="125" name="Oval 74"/>
          <p:cNvSpPr>
            <a:spLocks/>
          </p:cNvSpPr>
          <p:nvPr/>
        </p:nvSpPr>
        <p:spPr bwMode="auto">
          <a:xfrm>
            <a:off x="6928707" y="3119862"/>
            <a:ext cx="1845096" cy="69316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de-DE" dirty="0">
                <a:latin typeface="+mj-lt"/>
              </a:rPr>
              <a:t>Serviço C</a:t>
            </a:r>
          </a:p>
        </p:txBody>
      </p:sp>
      <p:sp>
        <p:nvSpPr>
          <p:cNvPr id="126" name="Rectangle 76"/>
          <p:cNvSpPr>
            <a:spLocks/>
          </p:cNvSpPr>
          <p:nvPr/>
        </p:nvSpPr>
        <p:spPr bwMode="auto">
          <a:xfrm>
            <a:off x="8270465" y="3983806"/>
            <a:ext cx="1419747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8" bIns="0">
            <a:spAutoFit/>
          </a:bodyPr>
          <a:lstStyle/>
          <a:p>
            <a:pPr marL="40182" algn="r"/>
            <a:r>
              <a:rPr lang="en-US" sz="1700" dirty="0" err="1">
                <a:latin typeface="+mj-lt"/>
                <a:sym typeface="Arial" charset="0"/>
              </a:rPr>
              <a:t>Provedor</a:t>
            </a:r>
            <a:r>
              <a:rPr lang="en-US" sz="1700" dirty="0">
                <a:latin typeface="+mj-lt"/>
                <a:sym typeface="Arial" charset="0"/>
              </a:rPr>
              <a:t> de </a:t>
            </a:r>
            <a:r>
              <a:rPr lang="en-US" sz="1700" dirty="0" err="1">
                <a:latin typeface="+mj-lt"/>
                <a:sym typeface="Arial" charset="0"/>
              </a:rPr>
              <a:t>serviços</a:t>
            </a:r>
            <a:r>
              <a:rPr lang="en-US" sz="1700" dirty="0">
                <a:latin typeface="+mj-lt"/>
                <a:sym typeface="Arial" charset="0"/>
              </a:rPr>
              <a:t> (de TI)</a:t>
            </a:r>
          </a:p>
        </p:txBody>
      </p:sp>
    </p:spTree>
    <p:extLst>
      <p:ext uri="{BB962C8B-B14F-4D97-AF65-F5344CB8AC3E}">
        <p14:creationId xmlns:p14="http://schemas.microsoft.com/office/powerpoint/2010/main" val="31002265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GNS: Conceitos-chave - Resumo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Produzir um catálogo de serviços para os clientes e </a:t>
            </a:r>
            <a:r>
              <a:rPr lang="en-GB" dirty="0" err="1"/>
              <a:t>acordar</a:t>
            </a:r>
            <a:r>
              <a:rPr lang="en-GB" dirty="0"/>
              <a:t> ANSs com os clientes.</a:t>
            </a:r>
          </a:p>
          <a:p>
            <a:r>
              <a:rPr lang="en-GB" dirty="0" err="1"/>
              <a:t>Acordar</a:t>
            </a:r>
            <a:r>
              <a:rPr lang="en-GB" dirty="0"/>
              <a:t> ANOs e AAs com </a:t>
            </a:r>
            <a:r>
              <a:rPr lang="en-GB" dirty="0" err="1"/>
              <a:t>grupos</a:t>
            </a:r>
            <a:r>
              <a:rPr lang="en-GB" dirty="0"/>
              <a:t> </a:t>
            </a:r>
            <a:r>
              <a:rPr lang="en-GB" dirty="0" err="1"/>
              <a:t>internos</a:t>
            </a:r>
            <a:r>
              <a:rPr lang="en-GB" dirty="0"/>
              <a:t> de </a:t>
            </a:r>
            <a:r>
              <a:rPr lang="en-GB" dirty="0" err="1"/>
              <a:t>suporte</a:t>
            </a:r>
            <a:r>
              <a:rPr lang="en-GB" dirty="0"/>
              <a:t> e </a:t>
            </a:r>
            <a:r>
              <a:rPr lang="en-GB" dirty="0" err="1"/>
              <a:t>fornecedores</a:t>
            </a:r>
            <a:r>
              <a:rPr lang="en-GB" dirty="0"/>
              <a:t> para garantir que as </a:t>
            </a:r>
            <a:r>
              <a:rPr lang="en-GB" dirty="0" err="1"/>
              <a:t>metas</a:t>
            </a:r>
            <a:r>
              <a:rPr lang="en-GB" dirty="0"/>
              <a:t> de </a:t>
            </a:r>
            <a:r>
              <a:rPr lang="en-GB" dirty="0" err="1"/>
              <a:t>serviço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ANSs possam ser atingidos.</a:t>
            </a:r>
          </a:p>
          <a:p>
            <a:r>
              <a:rPr lang="en-GB" dirty="0"/>
              <a:t>Avaliar o desempenho do serviço com base </a:t>
            </a:r>
            <a:r>
              <a:rPr lang="en-GB" dirty="0" err="1"/>
              <a:t>em</a:t>
            </a:r>
            <a:r>
              <a:rPr lang="en-GB" dirty="0"/>
              <a:t> ANSs.</a:t>
            </a:r>
          </a:p>
          <a:p>
            <a:r>
              <a:rPr lang="en-GB" dirty="0" err="1"/>
              <a:t>Os</a:t>
            </a:r>
            <a:r>
              <a:rPr lang="en-GB" dirty="0"/>
              <a:t> ANSs fornecem informações (por exemplo, </a:t>
            </a:r>
            <a:r>
              <a:rPr lang="en-GB" dirty="0" err="1"/>
              <a:t>metas</a:t>
            </a:r>
            <a:r>
              <a:rPr lang="en-GB" dirty="0"/>
              <a:t> de </a:t>
            </a:r>
            <a:r>
              <a:rPr lang="en-GB" dirty="0" err="1"/>
              <a:t>serviço</a:t>
            </a:r>
            <a:r>
              <a:rPr lang="en-GB" dirty="0"/>
              <a:t>) vitais como base para a execução de muitos outros processos.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821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relatórios de serviço (GRS)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46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Especificar relatórios sobre serviços e processos e assegurar a sua produção e entrega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36718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GRS: Requisitos de acordo com FitSM-1</a:t>
            </a:r>
            <a:endParaRPr lang="en-US" noProof="0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403585"/>
              </p:ext>
            </p:extLst>
          </p:nvPr>
        </p:nvGraphicFramePr>
        <p:xfrm>
          <a:off x="1981200" y="1697038"/>
          <a:ext cx="8229600" cy="2744978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216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RP3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relatórios de serviço (GRS)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94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RP3.1 Os relatórios necessários devem ser identificados. Os relatórios devem abranger o desempenho dos serviços e processos em relação a metas definidas, eventos significativos e não conformidades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detetadas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RP3.2 Os relatórios devem ser acordados com os seus destinatários e especificados. A especificação de cada relatório deve incluir a sua identidade, propósito, audiência, frequência, conteúdo, formato e método de entrega.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RP3.3 Os relatórios devem ser produzidos e entregues aos seus destinatários de acordo com as especificações.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293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48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234875"/>
              </p:ext>
            </p:extLst>
          </p:nvPr>
        </p:nvGraphicFramePr>
        <p:xfrm>
          <a:off x="1981200" y="1696598"/>
          <a:ext cx="8229600" cy="24384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Relatório: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estruturado que comunica os resultados recolhidos através de medição,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monitoramento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avaliação,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auditoria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observação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Um relatório comum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gerado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sistema de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gerenciamento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é um relatório de serviço dirigido aos clientes de um serviço que detalha o desempenho desse serviço versus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definidas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</a:t>
                      </a:r>
                      <a:r>
                        <a:rPr lang="pt-BR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 de níveis de serviço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(ANS).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2463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GRS: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Os relatórios são importantes para apoiar a tomada de decisões.</a:t>
            </a:r>
          </a:p>
          <a:p>
            <a:r>
              <a:rPr lang="en-GB" dirty="0"/>
              <a:t>Os relatórios podem ser úteis para demonstrar o nível de qualidade do serviço que foi alcançado.</a:t>
            </a:r>
          </a:p>
          <a:p>
            <a:r>
              <a:rPr lang="en-GB" dirty="0"/>
              <a:t>Especificar e acordar os relatórios e a sua </a:t>
            </a:r>
            <a:r>
              <a:rPr lang="en-US" dirty="0"/>
              <a:t>finalidade, audiência, frequência, conteúdo, formato e método de entrega </a:t>
            </a:r>
            <a:r>
              <a:rPr lang="en-GB" dirty="0"/>
              <a:t>com as </a:t>
            </a:r>
            <a:r>
              <a:rPr lang="en-GB" dirty="0" err="1"/>
              <a:t>partes</a:t>
            </a:r>
            <a:r>
              <a:rPr lang="en-GB" dirty="0"/>
              <a:t>  </a:t>
            </a:r>
            <a:r>
              <a:rPr lang="en-GB" dirty="0" err="1"/>
              <a:t>interessadas</a:t>
            </a:r>
            <a:r>
              <a:rPr lang="en-GB" dirty="0"/>
              <a:t>/</a:t>
            </a:r>
            <a:r>
              <a:rPr lang="en-GB" dirty="0" err="1"/>
              <a:t>destinatários</a:t>
            </a:r>
            <a:r>
              <a:rPr lang="en-GB" dirty="0"/>
              <a:t> do relatório.</a:t>
            </a:r>
          </a:p>
          <a:p>
            <a:pPr lvl="1"/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relatórios</a:t>
            </a:r>
            <a:r>
              <a:rPr lang="en-GB" dirty="0"/>
              <a:t> acordados com os clientes são frequentemente estabelecidos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pt-BR" dirty="0"/>
              <a:t>acordos de níveis de serviço</a:t>
            </a:r>
            <a:r>
              <a:rPr lang="en-GB" dirty="0"/>
              <a:t> (ANSs)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0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 de </a:t>
            </a:r>
            <a:r>
              <a:rPr lang="en-GB" dirty="0" err="1"/>
              <a:t>treinamento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Gerenciamento de Serviços de TI </a:t>
            </a:r>
            <a:r>
              <a:rPr lang="de-DE" dirty="0"/>
              <a:t>: Introdução, Termos e Conceitos</a:t>
            </a:r>
          </a:p>
          <a:p>
            <a:r>
              <a:rPr lang="de-DE" dirty="0"/>
              <a:t>A abordagem FitSM e a Família de Normas</a:t>
            </a:r>
          </a:p>
          <a:p>
            <a:r>
              <a:rPr lang="pt-BR" dirty="0"/>
              <a:t>Gerenciamento de Serviços de TI </a:t>
            </a:r>
            <a:r>
              <a:rPr lang="de-DE" dirty="0"/>
              <a:t> - Aspectos Gerais</a:t>
            </a:r>
          </a:p>
          <a:p>
            <a:r>
              <a:rPr lang="pt-BR" dirty="0"/>
              <a:t>Gerenciamento de Serviços de TI </a:t>
            </a:r>
            <a:r>
              <a:rPr lang="de-DE" dirty="0"/>
              <a:t> - Processos</a:t>
            </a:r>
          </a:p>
          <a:p>
            <a:r>
              <a:rPr lang="en-US" dirty="0"/>
              <a:t>Benefícios, Riscos e Desafios da </a:t>
            </a:r>
            <a:r>
              <a:rPr lang="en-US" dirty="0" err="1"/>
              <a:t>Implementação</a:t>
            </a:r>
            <a:r>
              <a:rPr lang="en-US" dirty="0"/>
              <a:t> do </a:t>
            </a:r>
            <a:r>
              <a:rPr lang="pt-BR" dirty="0"/>
              <a:t>Gerenciamento de Serviços de TI </a:t>
            </a:r>
            <a:endParaRPr lang="en-US" dirty="0"/>
          </a:p>
          <a:p>
            <a:r>
              <a:rPr lang="en-US" dirty="0"/>
              <a:t>Normas e </a:t>
            </a:r>
            <a:r>
              <a:rPr lang="en-US" dirty="0" err="1"/>
              <a:t>Referenciais</a:t>
            </a:r>
            <a:r>
              <a:rPr lang="en-US" dirty="0"/>
              <a:t> </a:t>
            </a:r>
            <a:r>
              <a:rPr lang="en-US" dirty="0" err="1"/>
              <a:t>Relacionados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01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disponibilidade e continuidade de serviços (GDCS)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50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Assegurar disponibilidade e continuidade de serviço suficientes para cumprir os objetivos dos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9196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GDCS: Porquê </a:t>
            </a:r>
            <a:r>
              <a:rPr lang="en-US" dirty="0" err="1"/>
              <a:t>disponibilidade</a:t>
            </a:r>
            <a:r>
              <a:rPr lang="en-US" dirty="0"/>
              <a:t> </a:t>
            </a:r>
            <a:r>
              <a:rPr lang="en-US" b="1" u="sng" dirty="0"/>
              <a:t>e</a:t>
            </a:r>
            <a:r>
              <a:rPr lang="en-US" dirty="0"/>
              <a:t> continuidade?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51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006351" y="1792941"/>
            <a:ext cx="0" cy="47961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04110" y="1927412"/>
            <a:ext cx="41378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Disponibilidade</a:t>
            </a:r>
          </a:p>
          <a:p>
            <a:endParaRPr lang="en-US" sz="2400" dirty="0"/>
          </a:p>
          <a:p>
            <a:r>
              <a:rPr lang="en-US" sz="2000" b="1" dirty="0" err="1"/>
              <a:t>Objetivo</a:t>
            </a:r>
            <a:r>
              <a:rPr lang="en-US" sz="2000" dirty="0"/>
              <a:t>: O serviço está disponível com frequência suficiente para satisfazer as necessidades do </a:t>
            </a:r>
            <a:r>
              <a:rPr lang="en-US" sz="2000" dirty="0" err="1"/>
              <a:t>cliente</a:t>
            </a:r>
            <a:r>
              <a:rPr lang="en-US" sz="2000" dirty="0"/>
              <a:t> </a:t>
            </a:r>
            <a:r>
              <a:rPr lang="en-US" sz="2000" dirty="0">
                <a:sym typeface="Wingdings"/>
              </a:rPr>
              <a:t> </a:t>
            </a:r>
            <a:r>
              <a:rPr lang="en-US" sz="2000" dirty="0" err="1">
                <a:sym typeface="Wingdings"/>
              </a:rPr>
              <a:t>operação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err="1">
                <a:sym typeface="Wingdings"/>
              </a:rPr>
              <a:t>contínua</a:t>
            </a:r>
            <a:endParaRPr lang="en-US" sz="2000" dirty="0">
              <a:sym typeface="Wingdings"/>
            </a:endParaRPr>
          </a:p>
          <a:p>
            <a:endParaRPr lang="en-US" sz="2000" dirty="0">
              <a:sym typeface="Wingdings"/>
            </a:endParaRPr>
          </a:p>
          <a:p>
            <a:r>
              <a:rPr lang="en-US" sz="2000" b="1" dirty="0" err="1">
                <a:sym typeface="Wingdings"/>
              </a:rPr>
              <a:t>Proteção</a:t>
            </a:r>
            <a:r>
              <a:rPr lang="en-US" sz="2000" b="1" dirty="0">
                <a:sym typeface="Wingdings"/>
              </a:rPr>
              <a:t> contra</a:t>
            </a:r>
            <a:r>
              <a:rPr lang="en-US" sz="2000" dirty="0">
                <a:sym typeface="Wingdings"/>
              </a:rPr>
              <a:t>: tempo de </a:t>
            </a:r>
            <a:r>
              <a:rPr lang="en-US" sz="2000" dirty="0" err="1">
                <a:sym typeface="Wingdings"/>
              </a:rPr>
              <a:t>inatividade</a:t>
            </a:r>
            <a:r>
              <a:rPr lang="en-US" sz="2000" dirty="0">
                <a:sym typeface="Wingdings"/>
              </a:rPr>
              <a:t>/</a:t>
            </a:r>
            <a:r>
              <a:rPr lang="en-US" sz="2000" dirty="0" err="1">
                <a:sym typeface="Wingdings"/>
              </a:rPr>
              <a:t>indisponibilidade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err="1">
                <a:sym typeface="Wingdings"/>
              </a:rPr>
              <a:t>devido</a:t>
            </a:r>
            <a:r>
              <a:rPr lang="en-US" sz="2000" dirty="0">
                <a:sym typeface="Wingdings"/>
              </a:rPr>
              <a:t> a falhas e problemas "</a:t>
            </a:r>
            <a:r>
              <a:rPr lang="en-US" sz="2000" dirty="0" err="1">
                <a:sym typeface="Wingdings"/>
              </a:rPr>
              <a:t>normais</a:t>
            </a:r>
            <a:r>
              <a:rPr lang="en-US" sz="2000" dirty="0">
                <a:sym typeface="Wingdings"/>
              </a:rPr>
              <a:t>”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b="1" dirty="0">
                <a:sym typeface="Wingdings"/>
              </a:rPr>
              <a:t>Entrada</a:t>
            </a:r>
            <a:r>
              <a:rPr lang="en-US" sz="2000" dirty="0">
                <a:sym typeface="Wingdings"/>
              </a:rPr>
              <a:t>: ANS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b="1" dirty="0">
                <a:sym typeface="Wingdings"/>
              </a:rPr>
              <a:t>Produção</a:t>
            </a:r>
            <a:r>
              <a:rPr lang="en-US" sz="2000" dirty="0">
                <a:sym typeface="Wingdings"/>
              </a:rPr>
              <a:t>: Planos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55764" y="1912474"/>
            <a:ext cx="446374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Continuidade</a:t>
            </a:r>
          </a:p>
          <a:p>
            <a:endParaRPr lang="en-US" sz="2400" dirty="0"/>
          </a:p>
          <a:p>
            <a:r>
              <a:rPr lang="en-US" sz="2000" b="1" dirty="0" err="1"/>
              <a:t>Objetivo</a:t>
            </a:r>
            <a:r>
              <a:rPr lang="en-US" sz="2000" dirty="0"/>
              <a:t>: </a:t>
            </a:r>
            <a:r>
              <a:rPr lang="en-US" sz="2000" dirty="0" err="1"/>
              <a:t>Proteção</a:t>
            </a:r>
            <a:r>
              <a:rPr lang="en-US" sz="2000" dirty="0"/>
              <a:t> suficiente contra catástrofes para assegurar o funcionamento contínuo dos serviços-chave em todas as circunstâncias </a:t>
            </a:r>
          </a:p>
          <a:p>
            <a:endParaRPr lang="en-US" sz="2000" dirty="0"/>
          </a:p>
          <a:p>
            <a:r>
              <a:rPr lang="en-US" sz="2000" b="1" dirty="0"/>
              <a:t>Protecção contra</a:t>
            </a:r>
            <a:r>
              <a:rPr lang="en-US" sz="2000" dirty="0"/>
              <a:t>: </a:t>
            </a:r>
            <a:r>
              <a:rPr lang="en-US" sz="2000" dirty="0" err="1">
                <a:sym typeface="Wingdings"/>
              </a:rPr>
              <a:t>inatividade</a:t>
            </a:r>
            <a:r>
              <a:rPr lang="en-US" sz="2000" dirty="0">
                <a:sym typeface="Wingdings"/>
              </a:rPr>
              <a:t>/</a:t>
            </a:r>
            <a:r>
              <a:rPr lang="en-US" sz="2000" dirty="0" err="1">
                <a:sym typeface="Wingdings"/>
              </a:rPr>
              <a:t>indisponibilidade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err="1"/>
              <a:t>através</a:t>
            </a:r>
            <a:r>
              <a:rPr lang="en-US" sz="2000" dirty="0"/>
              <a:t> de falhas "excepcionais", catástrofes e crises </a:t>
            </a:r>
          </a:p>
          <a:p>
            <a:endParaRPr lang="en-US" sz="2000" dirty="0"/>
          </a:p>
          <a:p>
            <a:r>
              <a:rPr lang="en-US" sz="2000" b="1" dirty="0"/>
              <a:t>Entrada</a:t>
            </a:r>
            <a:r>
              <a:rPr lang="en-US" sz="2000" dirty="0"/>
              <a:t>: ANS, avaliação de risco</a:t>
            </a:r>
          </a:p>
          <a:p>
            <a:endParaRPr lang="en-US" sz="2000" dirty="0"/>
          </a:p>
          <a:p>
            <a:r>
              <a:rPr lang="en-US" sz="2000" b="1" dirty="0"/>
              <a:t>Produção</a:t>
            </a:r>
            <a:r>
              <a:rPr lang="en-US" sz="2000" dirty="0"/>
              <a:t>: Planos</a:t>
            </a:r>
          </a:p>
        </p:txBody>
      </p:sp>
    </p:spTree>
    <p:extLst>
      <p:ext uri="{BB962C8B-B14F-4D97-AF65-F5344CB8AC3E}">
        <p14:creationId xmlns:p14="http://schemas.microsoft.com/office/powerpoint/2010/main" val="15655196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GDCS: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52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613214"/>
              </p:ext>
            </p:extLst>
          </p:nvPr>
        </p:nvGraphicFramePr>
        <p:xfrm>
          <a:off x="1981200" y="1696601"/>
          <a:ext cx="82677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29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5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Disponibilidade:</a:t>
                      </a:r>
                    </a:p>
                    <a:p>
                      <a:pPr lvl="1"/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Aptidão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um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 de serviço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cumprir a sua função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pretendida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momento específico ou durante um período de tempo específico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" name="Group 25"/>
          <p:cNvGrpSpPr/>
          <p:nvPr/>
        </p:nvGrpSpPr>
        <p:grpSpPr>
          <a:xfrm>
            <a:off x="2784764" y="3001375"/>
            <a:ext cx="6726870" cy="608712"/>
            <a:chOff x="577751" y="3488094"/>
            <a:chExt cx="5765362" cy="608712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2415099" y="3488094"/>
              <a:ext cx="3325040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5" rIns="91430" bIns="45715">
              <a:spAutoFit/>
            </a:bodyPr>
            <a:lstStyle/>
            <a:p>
              <a:pPr defTabSz="913696"/>
              <a:r>
                <a:rPr lang="en-US" sz="1400" kern="0" dirty="0">
                  <a:solidFill>
                    <a:sysClr val="windowText" lastClr="000000"/>
                  </a:solidFill>
                </a:rPr>
                <a:t>Horas de serviço acordadas - tempo de 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inatividade</a:t>
              </a:r>
              <a:endParaRPr lang="en-US" sz="14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2954015" y="3789040"/>
              <a:ext cx="1718720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5" rIns="91430" bIns="45715">
              <a:spAutoFit/>
            </a:bodyPr>
            <a:lstStyle/>
            <a:p>
              <a:pPr defTabSz="913696"/>
              <a:r>
                <a:rPr lang="en-US" sz="1400" kern="0" dirty="0">
                  <a:solidFill>
                    <a:sysClr val="windowText" lastClr="000000"/>
                  </a:solidFill>
                </a:rPr>
                <a:t>Horas de serviço acordadas</a:t>
              </a: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436096" y="3645022"/>
              <a:ext cx="907017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5" rIns="91430" bIns="45715">
              <a:spAutoFit/>
            </a:bodyPr>
            <a:lstStyle/>
            <a:p>
              <a:pPr defTabSz="913696"/>
              <a:r>
                <a:rPr lang="en-US" sz="1400" kern="0" dirty="0">
                  <a:solidFill>
                    <a:sysClr val="windowText" lastClr="000000"/>
                  </a:solidFill>
                </a:rPr>
                <a:t>           x  100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2411761" y="3789040"/>
              <a:ext cx="3384720" cy="0"/>
            </a:xfrm>
            <a:prstGeom prst="line">
              <a:avLst/>
            </a:prstGeom>
            <a:noFill/>
            <a:ln w="190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lIns="91430" tIns="45715" rIns="91430" bIns="45715"/>
            <a:lstStyle/>
            <a:p>
              <a:pPr defTabSz="913696"/>
              <a:endParaRPr lang="en-US" sz="14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577751" y="3645022"/>
              <a:ext cx="1436592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5" rIns="91430" bIns="45715">
              <a:spAutoFit/>
            </a:bodyPr>
            <a:lstStyle/>
            <a:p>
              <a:pPr defTabSz="913696"/>
              <a:r>
                <a:rPr lang="en-US" sz="1400" kern="0" dirty="0">
                  <a:solidFill>
                    <a:sysClr val="windowText" lastClr="000000"/>
                  </a:solidFill>
                </a:rPr>
                <a:t>Disponibilidade [%] =</a:t>
              </a:r>
            </a:p>
          </p:txBody>
        </p:sp>
      </p:grpSp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9A025D3D-2010-3764-B911-1588ED1C9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535402"/>
              </p:ext>
            </p:extLst>
          </p:nvPr>
        </p:nvGraphicFramePr>
        <p:xfrm>
          <a:off x="1892300" y="3793823"/>
          <a:ext cx="8267700" cy="121389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29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5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Continuidade: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Propriedade 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manter toda ou parte da sua funcionalidade, mesmo em circunstâncias excepcionais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0E550F5E-AF30-4C45-B174-0B7E8B50F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320019"/>
              </p:ext>
            </p:extLst>
          </p:nvPr>
        </p:nvGraphicFramePr>
        <p:xfrm>
          <a:off x="1892300" y="5205199"/>
          <a:ext cx="82677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29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5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Risco: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Possível ocorrência negativa que teria um impacto negativo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aptidão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de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prestar os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acordados aos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ou que diminuiria o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gerado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algum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053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GDCS: Requisitos de acordo com FitSM-1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53</a:t>
            </a:fld>
            <a:endParaRPr lang="en-US"/>
          </a:p>
        </p:txBody>
      </p:sp>
      <p:graphicFrame>
        <p:nvGraphicFramePr>
          <p:cNvPr id="8" name="Inhaltsplatzhalter 16">
            <a:extLst>
              <a:ext uri="{FF2B5EF4-FFF2-40B4-BE49-F238E27FC236}">
                <a16:creationId xmlns:a16="http://schemas.microsoft.com/office/drawing/2014/main" id="{49EAF9AD-4CAB-42D2-38A6-1249C83C01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02465"/>
              </p:ext>
            </p:extLst>
          </p:nvPr>
        </p:nvGraphicFramePr>
        <p:xfrm>
          <a:off x="1981200" y="1697038"/>
          <a:ext cx="8229600" cy="2460625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RP4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disponibilidade e continuidade de serviços (GDCS)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RP4.1 Os requisitos de disponibilidade e continuidade dos serviços devem ser identificados e revistos em intervalos planejados, tendo em consideração os ANSs.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RP4.2 Os riscos de disponibilidade e continuidade de serviço devem ser avaliados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RP4.3 Devem ser tomadas medidas adequadas para reduzir a probabilidade e o impacto dos riscos identificados de disponibilidade e continuidade e atender aos requisitos identificados.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RP4.4 A disponibilidade de serviços e componentes de serviço deve ser monitorada.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06513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GDCS</a:t>
            </a:r>
            <a:r>
              <a:rPr lang="en-US" noProof="0" dirty="0"/>
              <a:t>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Identificar os requisitos de disponibilidade e </a:t>
            </a:r>
            <a:r>
              <a:rPr lang="en-GB" dirty="0" err="1"/>
              <a:t>continuidade</a:t>
            </a:r>
            <a:r>
              <a:rPr lang="en-GB" dirty="0"/>
              <a:t> de serviço (por exemplo, a </a:t>
            </a:r>
            <a:r>
              <a:rPr lang="en-GB" dirty="0" err="1"/>
              <a:t>partir</a:t>
            </a:r>
            <a:r>
              <a:rPr lang="en-GB" dirty="0"/>
              <a:t> de ANSs)</a:t>
            </a:r>
          </a:p>
          <a:p>
            <a:r>
              <a:rPr lang="en-GB" dirty="0"/>
              <a:t>Identificar os </a:t>
            </a:r>
            <a:r>
              <a:rPr lang="en-US" dirty="0">
                <a:ea typeface="MS Mincho"/>
                <a:cs typeface="Times New Roman"/>
              </a:rPr>
              <a:t>riscos de disponibilidade e continuidade </a:t>
            </a:r>
            <a:r>
              <a:rPr lang="en-GB" dirty="0"/>
              <a:t>e </a:t>
            </a:r>
            <a:r>
              <a:rPr lang="en-GB" dirty="0" err="1"/>
              <a:t>planejar</a:t>
            </a:r>
            <a:r>
              <a:rPr lang="en-GB" dirty="0"/>
              <a:t> a </a:t>
            </a:r>
            <a:r>
              <a:rPr lang="en-US" dirty="0">
                <a:ea typeface="MS Mincho"/>
                <a:cs typeface="Times New Roman"/>
              </a:rPr>
              <a:t>redução da sua probabilidade e impacto</a:t>
            </a:r>
          </a:p>
          <a:p>
            <a:r>
              <a:rPr lang="en-GB" dirty="0" err="1"/>
              <a:t>Produzir</a:t>
            </a:r>
            <a:r>
              <a:rPr lang="en-GB" dirty="0"/>
              <a:t> </a:t>
            </a:r>
            <a:r>
              <a:rPr lang="en-GB" dirty="0" err="1"/>
              <a:t>planos</a:t>
            </a:r>
            <a:r>
              <a:rPr lang="en-GB" dirty="0"/>
              <a:t> de disponibilidade e </a:t>
            </a:r>
            <a:r>
              <a:rPr lang="en-GB" dirty="0" err="1"/>
              <a:t>continuidade</a:t>
            </a:r>
            <a:r>
              <a:rPr lang="en-GB" dirty="0"/>
              <a:t> de </a:t>
            </a:r>
            <a:r>
              <a:rPr lang="en-GB" dirty="0" err="1"/>
              <a:t>serviços</a:t>
            </a:r>
            <a:endParaRPr lang="en-GB" dirty="0"/>
          </a:p>
          <a:p>
            <a:r>
              <a:rPr lang="en-GB" dirty="0" err="1"/>
              <a:t>Monitorar</a:t>
            </a:r>
            <a:r>
              <a:rPr lang="en-GB" dirty="0"/>
              <a:t> a </a:t>
            </a:r>
            <a:r>
              <a:rPr lang="en-US" dirty="0" err="1">
                <a:ea typeface="MS Mincho"/>
                <a:cs typeface="Times New Roman"/>
              </a:rPr>
              <a:t>disponibilidade</a:t>
            </a:r>
            <a:r>
              <a:rPr lang="en-US" dirty="0">
                <a:ea typeface="MS Mincho"/>
                <a:cs typeface="Times New Roman"/>
              </a:rPr>
              <a:t> de </a:t>
            </a:r>
            <a:r>
              <a:rPr lang="en-GB" dirty="0" err="1"/>
              <a:t>serviços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780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 err="1"/>
              <a:t>Gerenciamento</a:t>
            </a:r>
            <a:r>
              <a:rPr lang="en-US" b="1" noProof="0" dirty="0"/>
              <a:t> de </a:t>
            </a:r>
            <a:r>
              <a:rPr lang="en-US" b="1" noProof="0" dirty="0" err="1"/>
              <a:t>capacidade</a:t>
            </a:r>
            <a:r>
              <a:rPr lang="en-US" b="1" noProof="0" dirty="0"/>
              <a:t> (GCAP)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55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Assegurar capacidade e desempenho de serviço suficientes para cumprir os objetivos dos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920024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GCAP: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56</a:t>
            </a:fld>
            <a:endParaRPr lang="en-US"/>
          </a:p>
        </p:txBody>
      </p:sp>
      <p:graphicFrame>
        <p:nvGraphicFramePr>
          <p:cNvPr id="7" name="Inhaltsplatzhalter 11">
            <a:extLst>
              <a:ext uri="{FF2B5EF4-FFF2-40B4-BE49-F238E27FC236}">
                <a16:creationId xmlns:a16="http://schemas.microsoft.com/office/drawing/2014/main" id="{69D2EDE0-838B-1268-54F0-FFA6E44830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093179"/>
              </p:ext>
            </p:extLst>
          </p:nvPr>
        </p:nvGraphicFramePr>
        <p:xfrm>
          <a:off x="1981200" y="1697038"/>
          <a:ext cx="8229600" cy="2744978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RP5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 de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capacidade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 (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GCAP)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RP5.1 Os requisitos de capacidade e desempenho dos serviços devem ser identificados e revistos em intervalos planejados, tendo em consideração os ANSs e a demanda prevista.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RP5.2 A capacidade e utilização atuais devem ser identificadas.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RP5.3 A capacidade futura deve ser planejada para atender aos requisitos identificados, considerando os recursos humanos, técnicos e financeiros.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RP5.4 O desempenho dos serviços e componentes de serviços deve ser analisado com base na monitoração do grau de utilização da capacidade e na identificação de alertas e exceções operacionais.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9309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GCAP: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57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552489"/>
              </p:ext>
            </p:extLst>
          </p:nvPr>
        </p:nvGraphicFramePr>
        <p:xfrm>
          <a:off x="1971575" y="1696601"/>
          <a:ext cx="8267700" cy="188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29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5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Capacidade:</a:t>
                      </a:r>
                    </a:p>
                    <a:p>
                      <a:pPr lvl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Extensão máxima em que um determinado elemento da infra-estrutura (tal como um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 de configuração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pode ser utilizado</a:t>
                      </a:r>
                    </a:p>
                    <a:p>
                      <a:pPr lvl="1"/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Isto pode significar a capacidade total do disco ou a largura de banda da rede. Pode também ser o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débito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máximo de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transacções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um sistema.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3280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GCAP: Conceitos-chave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 desempenho do serviço </a:t>
            </a:r>
            <a:r>
              <a:rPr lang="en-GB" dirty="0" err="1"/>
              <a:t>depende</a:t>
            </a:r>
            <a:r>
              <a:rPr lang="en-GB" dirty="0"/>
              <a:t> de capacidade suficiente.</a:t>
            </a:r>
          </a:p>
          <a:p>
            <a:r>
              <a:rPr lang="en-GB" dirty="0" err="1"/>
              <a:t>Planejar</a:t>
            </a:r>
            <a:r>
              <a:rPr lang="en-GB" dirty="0"/>
              <a:t> os recursos necessários para cumprir os requisitos de desempenho (de ANSs) e produzir um plano de capacidade.</a:t>
            </a:r>
          </a:p>
          <a:p>
            <a:r>
              <a:rPr lang="en-GB" dirty="0"/>
              <a:t>Principal </a:t>
            </a:r>
            <a:r>
              <a:rPr lang="en-GB" dirty="0" err="1"/>
              <a:t>resultado</a:t>
            </a:r>
            <a:r>
              <a:rPr lang="en-GB" dirty="0"/>
              <a:t> </a:t>
            </a:r>
            <a:r>
              <a:rPr lang="en-GB" dirty="0" err="1"/>
              <a:t>deste</a:t>
            </a:r>
            <a:r>
              <a:rPr lang="en-GB" dirty="0"/>
              <a:t> processo: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Monitorar</a:t>
            </a:r>
            <a:r>
              <a:rPr lang="en-GB" dirty="0"/>
              <a:t> a utilização dos principais recursos e avaliar o desempenho dos serviços.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58</a:t>
            </a:fld>
            <a:endParaRPr lang="en-US"/>
          </a:p>
        </p:txBody>
      </p:sp>
      <p:sp>
        <p:nvSpPr>
          <p:cNvPr id="3" name="Gefaltete Ecke 2"/>
          <p:cNvSpPr/>
          <p:nvPr/>
        </p:nvSpPr>
        <p:spPr>
          <a:xfrm>
            <a:off x="1943100" y="3691352"/>
            <a:ext cx="1389626" cy="1487277"/>
          </a:xfrm>
          <a:prstGeom prst="foldedCorner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Plano(s) de capacidade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453908" y="3691349"/>
            <a:ext cx="68746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Conteúdo típico: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Objetivos</a:t>
            </a:r>
            <a:r>
              <a:rPr lang="en-GB" dirty="0"/>
              <a:t> de </a:t>
            </a:r>
            <a:r>
              <a:rPr lang="en-GB" dirty="0" err="1"/>
              <a:t>capacidade</a:t>
            </a:r>
            <a:r>
              <a:rPr lang="en-GB" dirty="0"/>
              <a:t> e de desempenho acordados / requeridos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Aumentos</a:t>
            </a:r>
            <a:r>
              <a:rPr lang="en-GB" dirty="0"/>
              <a:t> de </a:t>
            </a:r>
            <a:r>
              <a:rPr lang="en-GB" dirty="0" err="1"/>
              <a:t>capacidade</a:t>
            </a:r>
            <a:r>
              <a:rPr lang="en-GB" dirty="0"/>
              <a:t>, </a:t>
            </a:r>
            <a:r>
              <a:rPr lang="en-GB" dirty="0" err="1"/>
              <a:t>reduções</a:t>
            </a:r>
            <a:r>
              <a:rPr lang="en-GB" dirty="0"/>
              <a:t> de </a:t>
            </a:r>
            <a:r>
              <a:rPr lang="en-GB" dirty="0" err="1"/>
              <a:t>capacidade</a:t>
            </a:r>
            <a:r>
              <a:rPr lang="en-GB" dirty="0"/>
              <a:t> e reatribuições de </a:t>
            </a:r>
            <a:r>
              <a:rPr lang="en-GB" dirty="0" err="1"/>
              <a:t>recursos</a:t>
            </a:r>
            <a:r>
              <a:rPr lang="en-GB" dirty="0"/>
              <a:t> </a:t>
            </a:r>
            <a:r>
              <a:rPr lang="en-GB" dirty="0" err="1"/>
              <a:t>planejados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Requisitos para o </a:t>
            </a:r>
            <a:r>
              <a:rPr lang="en-GB" dirty="0" err="1"/>
              <a:t>controle</a:t>
            </a:r>
            <a:r>
              <a:rPr lang="en-GB" dirty="0"/>
              <a:t> da capacidade e respectivos </a:t>
            </a:r>
            <a:r>
              <a:rPr lang="en-GB" dirty="0" err="1"/>
              <a:t>limites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07885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segurança da informação (GSI)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59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Preservar a confidencialidade, integridade e disponibilidade da informação relacionada com o gerenciamento e a entrega de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746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Serviços de TI </a:t>
            </a:r>
            <a:r>
              <a:rPr lang="en-GB" b="1" noProof="0" dirty="0"/>
              <a:t>:</a:t>
            </a:r>
            <a:br>
              <a:rPr lang="en-GB" b="1" noProof="0" dirty="0"/>
            </a:br>
            <a:r>
              <a:rPr lang="en-GB" b="1" noProof="0" dirty="0"/>
              <a:t>Introdução, Termos e Conceitos</a:t>
            </a:r>
            <a:endParaRPr lang="en-GB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</a:t>
            </a:fld>
            <a:endParaRPr lang="en-US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02023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GSI</a:t>
            </a:r>
            <a:r>
              <a:rPr lang="en-US" noProof="0" dirty="0"/>
              <a:t>: O que é a segurança da informação?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Aspectos chave da segurança da informação:</a:t>
            </a:r>
          </a:p>
          <a:p>
            <a:pPr lvl="1"/>
            <a:r>
              <a:rPr lang="en-US" b="1" dirty="0"/>
              <a:t>Confidencialidade</a:t>
            </a:r>
          </a:p>
          <a:p>
            <a:pPr lvl="1"/>
            <a:r>
              <a:rPr lang="en-US" b="1" dirty="0"/>
              <a:t>Integridade</a:t>
            </a:r>
          </a:p>
          <a:p>
            <a:pPr lvl="1"/>
            <a:r>
              <a:rPr lang="en-US" b="1" dirty="0"/>
              <a:t>Disponibilidade de </a:t>
            </a:r>
            <a:r>
              <a:rPr lang="en-US" dirty="0"/>
              <a:t>informação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837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GSI: Confidencialidade, integridade e disponibilidade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91415" y="1696601"/>
            <a:ext cx="3006060" cy="462601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Confidencialidade</a:t>
            </a:r>
            <a:r>
              <a:rPr lang="en-US" sz="2000" dirty="0"/>
              <a:t>: </a:t>
            </a:r>
            <a:r>
              <a:rPr lang="en-US" sz="2000" dirty="0" err="1"/>
              <a:t>Proteger</a:t>
            </a:r>
            <a:r>
              <a:rPr lang="en-US" sz="2000" dirty="0"/>
              <a:t> a </a:t>
            </a:r>
            <a:r>
              <a:rPr lang="en-US" sz="2000" dirty="0" err="1"/>
              <a:t>informação</a:t>
            </a:r>
            <a:r>
              <a:rPr lang="en-US" sz="2000" dirty="0"/>
              <a:t> contra a divulgação não autorizada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61</a:t>
            </a:fld>
            <a:endParaRPr lang="en-US"/>
          </a:p>
        </p:txBody>
      </p:sp>
      <p:pic>
        <p:nvPicPr>
          <p:cNvPr id="6" name="Picture 112" descr="m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028" y="3418958"/>
            <a:ext cx="480721" cy="679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9" descr="m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3166" y="3388422"/>
            <a:ext cx="502298" cy="7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0" descr="m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30876" y="4802656"/>
            <a:ext cx="502924" cy="70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Gefaltete Ecke 8"/>
          <p:cNvSpPr/>
          <p:nvPr/>
        </p:nvSpPr>
        <p:spPr bwMode="auto">
          <a:xfrm>
            <a:off x="1765612" y="3309230"/>
            <a:ext cx="798841" cy="961982"/>
          </a:xfrm>
          <a:prstGeom prst="foldedCorner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279" tIns="32905" rIns="63279" bIns="32905" numCol="1" rtlCol="0" anchor="ctr" anchorCtr="0" compatLnSpc="1">
            <a:prstTxWarp prst="textNoShape">
              <a:avLst/>
            </a:prstTxWarp>
          </a:bodyPr>
          <a:lstStyle/>
          <a:p>
            <a:pPr defTabSz="642915"/>
            <a:r>
              <a:rPr lang="de-DE" sz="1200" dirty="0">
                <a:latin typeface="Arial" charset="0"/>
              </a:rPr>
              <a:t>10110100</a:t>
            </a:r>
          </a:p>
          <a:p>
            <a:pPr defTabSz="642915"/>
            <a:r>
              <a:rPr lang="de-DE" sz="1200" dirty="0">
                <a:latin typeface="Arial" charset="0"/>
              </a:rPr>
              <a:t>01011001</a:t>
            </a:r>
          </a:p>
          <a:p>
            <a:pPr defTabSz="642915"/>
            <a:r>
              <a:rPr lang="de-DE" sz="1200" dirty="0">
                <a:latin typeface="Arial" charset="0"/>
              </a:rPr>
              <a:t>10101100</a:t>
            </a:r>
          </a:p>
          <a:p>
            <a:pPr defTabSz="642915"/>
            <a:r>
              <a:rPr lang="de-DE" sz="1200" dirty="0">
                <a:latin typeface="Arial" charset="0"/>
              </a:rPr>
              <a:t>11001011</a:t>
            </a:r>
          </a:p>
        </p:txBody>
      </p:sp>
      <p:cxnSp>
        <p:nvCxnSpPr>
          <p:cNvPr id="10" name="Gerade Verbindung mit Pfeil 9"/>
          <p:cNvCxnSpPr>
            <a:cxnSpLocks/>
          </p:cNvCxnSpPr>
          <p:nvPr/>
        </p:nvCxnSpPr>
        <p:spPr bwMode="auto">
          <a:xfrm flipV="1">
            <a:off x="1234205" y="3732920"/>
            <a:ext cx="383520" cy="13934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Gerade Verbindung mit Pfeil 11"/>
          <p:cNvCxnSpPr>
            <a:cxnSpLocks/>
          </p:cNvCxnSpPr>
          <p:nvPr/>
        </p:nvCxnSpPr>
        <p:spPr bwMode="auto">
          <a:xfrm flipV="1">
            <a:off x="2733004" y="3731803"/>
            <a:ext cx="409935" cy="15051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Gerade Verbindung mit Pfeil 12"/>
          <p:cNvCxnSpPr>
            <a:cxnSpLocks/>
          </p:cNvCxnSpPr>
          <p:nvPr/>
        </p:nvCxnSpPr>
        <p:spPr bwMode="auto">
          <a:xfrm flipV="1">
            <a:off x="2181795" y="4314628"/>
            <a:ext cx="1414" cy="37153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feld 13"/>
          <p:cNvSpPr txBox="1"/>
          <p:nvPr/>
        </p:nvSpPr>
        <p:spPr>
          <a:xfrm>
            <a:off x="3285927" y="4048233"/>
            <a:ext cx="416776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Bob</a:t>
            </a:r>
            <a:endParaRPr lang="de-DE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1895662" y="5464965"/>
            <a:ext cx="572266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Chuck</a:t>
            </a:r>
            <a:endParaRPr lang="de-DE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644081" y="4048233"/>
            <a:ext cx="482498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Alice</a:t>
            </a:r>
            <a:endParaRPr lang="de-DE" sz="1400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606874" y="1696600"/>
            <a:ext cx="3006061" cy="4626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Integridade</a:t>
            </a:r>
            <a:r>
              <a:rPr lang="en-US" sz="2000" dirty="0"/>
              <a:t>: </a:t>
            </a:r>
            <a:r>
              <a:rPr lang="en-US" sz="2000" dirty="0" err="1"/>
              <a:t>Proteger</a:t>
            </a:r>
            <a:r>
              <a:rPr lang="en-US" sz="2000" dirty="0"/>
              <a:t> a </a:t>
            </a:r>
            <a:r>
              <a:rPr lang="en-US" sz="2000" dirty="0" err="1"/>
              <a:t>informação</a:t>
            </a:r>
            <a:r>
              <a:rPr lang="en-US" sz="2000" dirty="0"/>
              <a:t> contra modificações não autorizadas</a:t>
            </a:r>
          </a:p>
        </p:txBody>
      </p:sp>
      <p:pic>
        <p:nvPicPr>
          <p:cNvPr id="19" name="Picture 112" descr="m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9306" y="3461660"/>
            <a:ext cx="480721" cy="679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09" descr="m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2251" y="3841189"/>
            <a:ext cx="502298" cy="7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0" descr="m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77447" y="4392311"/>
            <a:ext cx="502924" cy="70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Gefaltete Ecke 21"/>
          <p:cNvSpPr/>
          <p:nvPr/>
        </p:nvSpPr>
        <p:spPr bwMode="auto">
          <a:xfrm>
            <a:off x="5793611" y="3218592"/>
            <a:ext cx="803678" cy="972803"/>
          </a:xfrm>
          <a:prstGeom prst="foldedCorner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3279" tIns="32905" rIns="63279" bIns="32905" numCol="1" rtlCol="0" anchor="ctr" anchorCtr="0" compatLnSpc="1">
            <a:prstTxWarp prst="textNoShape">
              <a:avLst/>
            </a:prstTxWarp>
          </a:bodyPr>
          <a:lstStyle/>
          <a:p>
            <a:pPr defTabSz="642915"/>
            <a:r>
              <a:rPr lang="de-DE" sz="1200" dirty="0">
                <a:latin typeface="Arial" charset="0"/>
              </a:rPr>
              <a:t>10110100</a:t>
            </a:r>
          </a:p>
          <a:p>
            <a:pPr defTabSz="642915"/>
            <a:r>
              <a:rPr lang="de-DE" sz="1200" dirty="0">
                <a:latin typeface="Arial" charset="0"/>
              </a:rPr>
              <a:t>01011001</a:t>
            </a:r>
          </a:p>
          <a:p>
            <a:pPr defTabSz="642915"/>
            <a:r>
              <a:rPr lang="de-DE" sz="1200" dirty="0">
                <a:latin typeface="Arial" charset="0"/>
              </a:rPr>
              <a:t>10101100</a:t>
            </a:r>
          </a:p>
          <a:p>
            <a:pPr defTabSz="642915"/>
            <a:r>
              <a:rPr lang="de-DE" sz="1200" dirty="0">
                <a:latin typeface="Arial" charset="0"/>
              </a:rPr>
              <a:t>11001011</a:t>
            </a:r>
          </a:p>
        </p:txBody>
      </p:sp>
      <p:cxnSp>
        <p:nvCxnSpPr>
          <p:cNvPr id="23" name="Gerade Verbindung mit Pfeil 22"/>
          <p:cNvCxnSpPr>
            <a:cxnSpLocks/>
          </p:cNvCxnSpPr>
          <p:nvPr/>
        </p:nvCxnSpPr>
        <p:spPr bwMode="auto">
          <a:xfrm>
            <a:off x="5243148" y="3789556"/>
            <a:ext cx="385448" cy="1117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Gerade Verbindung mit Pfeil 23"/>
          <p:cNvCxnSpPr>
            <a:cxnSpLocks/>
          </p:cNvCxnSpPr>
          <p:nvPr/>
        </p:nvCxnSpPr>
        <p:spPr bwMode="auto">
          <a:xfrm flipV="1">
            <a:off x="7028717" y="4191395"/>
            <a:ext cx="459734" cy="1406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Gefaltete Ecke 24"/>
          <p:cNvSpPr/>
          <p:nvPr/>
        </p:nvSpPr>
        <p:spPr bwMode="auto">
          <a:xfrm>
            <a:off x="6080664" y="3620430"/>
            <a:ext cx="803678" cy="972803"/>
          </a:xfrm>
          <a:prstGeom prst="foldedCorner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279" tIns="32905" rIns="63279" bIns="32905" numCol="1" rtlCol="0" anchor="ctr" anchorCtr="0" compatLnSpc="1">
            <a:prstTxWarp prst="textNoShape">
              <a:avLst/>
            </a:prstTxWarp>
          </a:bodyPr>
          <a:lstStyle/>
          <a:p>
            <a:pPr defTabSz="642915"/>
            <a:r>
              <a:rPr lang="de-DE" sz="1200" dirty="0">
                <a:latin typeface="Arial" charset="0"/>
              </a:rPr>
              <a:t>10110100</a:t>
            </a:r>
          </a:p>
          <a:p>
            <a:pPr defTabSz="642915"/>
            <a:r>
              <a:rPr lang="de-DE" sz="1200" b="1" dirty="0">
                <a:solidFill>
                  <a:srgbClr val="FF0000"/>
                </a:solidFill>
                <a:latin typeface="Arial" charset="0"/>
              </a:rPr>
              <a:t>10100100</a:t>
            </a:r>
          </a:p>
          <a:p>
            <a:pPr defTabSz="642915"/>
            <a:r>
              <a:rPr lang="de-DE" sz="1200" b="1" dirty="0">
                <a:solidFill>
                  <a:srgbClr val="FF0000"/>
                </a:solidFill>
                <a:latin typeface="Arial" charset="0"/>
              </a:rPr>
              <a:t>01000110</a:t>
            </a:r>
          </a:p>
          <a:p>
            <a:pPr defTabSz="642915"/>
            <a:r>
              <a:rPr lang="de-DE" sz="1200" dirty="0">
                <a:latin typeface="Arial" charset="0"/>
              </a:rPr>
              <a:t>11001011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5337967" y="5045302"/>
            <a:ext cx="572266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Chuck</a:t>
            </a:r>
            <a:endParaRPr lang="de-DE" sz="1400" dirty="0"/>
          </a:p>
        </p:txBody>
      </p:sp>
      <p:sp>
        <p:nvSpPr>
          <p:cNvPr id="27" name="Textfeld 26"/>
          <p:cNvSpPr txBox="1"/>
          <p:nvPr/>
        </p:nvSpPr>
        <p:spPr>
          <a:xfrm>
            <a:off x="4663563" y="4090935"/>
            <a:ext cx="482498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Alice</a:t>
            </a:r>
            <a:endParaRPr lang="de-DE" sz="1400" dirty="0"/>
          </a:p>
        </p:txBody>
      </p:sp>
      <p:sp>
        <p:nvSpPr>
          <p:cNvPr id="28" name="Textfeld 27"/>
          <p:cNvSpPr txBox="1"/>
          <p:nvPr/>
        </p:nvSpPr>
        <p:spPr>
          <a:xfrm>
            <a:off x="7659578" y="4497860"/>
            <a:ext cx="416776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Bob</a:t>
            </a:r>
            <a:endParaRPr lang="de-DE" sz="1400" dirty="0"/>
          </a:p>
        </p:txBody>
      </p:sp>
      <p:cxnSp>
        <p:nvCxnSpPr>
          <p:cNvPr id="29" name="Gekrümmte Verbindung 28"/>
          <p:cNvCxnSpPr/>
          <p:nvPr/>
        </p:nvCxnSpPr>
        <p:spPr bwMode="auto">
          <a:xfrm rot="10800000" flipH="1" flipV="1">
            <a:off x="5736847" y="3997780"/>
            <a:ext cx="287053" cy="401839"/>
          </a:xfrm>
          <a:prstGeom prst="curvedConnector3">
            <a:avLst>
              <a:gd name="adj1" fmla="val -65733"/>
            </a:avLst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Rectangle 3">
            <a:extLst>
              <a:ext uri="{FF2B5EF4-FFF2-40B4-BE49-F238E27FC236}">
                <a16:creationId xmlns:a16="http://schemas.microsoft.com/office/drawing/2014/main" id="{90C2C687-B1A4-DA56-2F6F-8057ADB2646D}"/>
              </a:ext>
            </a:extLst>
          </p:cNvPr>
          <p:cNvSpPr txBox="1">
            <a:spLocks noChangeArrowheads="1"/>
          </p:cNvSpPr>
          <p:nvPr/>
        </p:nvSpPr>
        <p:spPr>
          <a:xfrm>
            <a:off x="8866494" y="1696601"/>
            <a:ext cx="2866715" cy="4626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000" b="1" dirty="0"/>
              <a:t>Disponibilidade de informação</a:t>
            </a:r>
            <a:r>
              <a:rPr lang="en-US" sz="2000" dirty="0"/>
              <a:t>: </a:t>
            </a:r>
            <a:r>
              <a:rPr lang="en-US" sz="2000" dirty="0" err="1"/>
              <a:t>Proteger</a:t>
            </a:r>
            <a:r>
              <a:rPr lang="en-US" sz="2000" dirty="0"/>
              <a:t> a </a:t>
            </a:r>
            <a:r>
              <a:rPr lang="en-US" sz="2000" dirty="0" err="1"/>
              <a:t>informação</a:t>
            </a:r>
            <a:r>
              <a:rPr lang="en-US" sz="2000" dirty="0"/>
              <a:t> contra </a:t>
            </a:r>
            <a:r>
              <a:rPr lang="en-US" sz="2000" dirty="0" err="1"/>
              <a:t>perdas</a:t>
            </a:r>
            <a:endParaRPr lang="en-US" sz="2000" dirty="0"/>
          </a:p>
        </p:txBody>
      </p:sp>
      <p:pic>
        <p:nvPicPr>
          <p:cNvPr id="35" name="Picture 112" descr="m1">
            <a:extLst>
              <a:ext uri="{FF2B5EF4-FFF2-40B4-BE49-F238E27FC236}">
                <a16:creationId xmlns:a16="http://schemas.microsoft.com/office/drawing/2014/main" id="{6A7E7108-9ACC-5B78-4A02-6B0258825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53120" y="3303454"/>
            <a:ext cx="480721" cy="679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Gefaltete Ecke 8">
            <a:extLst>
              <a:ext uri="{FF2B5EF4-FFF2-40B4-BE49-F238E27FC236}">
                <a16:creationId xmlns:a16="http://schemas.microsoft.com/office/drawing/2014/main" id="{07BC0E99-92FB-1D2A-6A44-1E9060B6D66A}"/>
              </a:ext>
            </a:extLst>
          </p:cNvPr>
          <p:cNvSpPr/>
          <p:nvPr/>
        </p:nvSpPr>
        <p:spPr bwMode="auto">
          <a:xfrm>
            <a:off x="10692812" y="3165285"/>
            <a:ext cx="798841" cy="961982"/>
          </a:xfrm>
          <a:prstGeom prst="foldedCorner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279" tIns="32905" rIns="63279" bIns="32905" numCol="1" rtlCol="0" anchor="ctr" anchorCtr="0" compatLnSpc="1">
            <a:prstTxWarp prst="textNoShape">
              <a:avLst/>
            </a:prstTxWarp>
          </a:bodyPr>
          <a:lstStyle/>
          <a:p>
            <a:pPr defTabSz="642915"/>
            <a:r>
              <a:rPr lang="de-DE" sz="1200" dirty="0">
                <a:latin typeface="Arial" charset="0"/>
              </a:rPr>
              <a:t>10110100</a:t>
            </a:r>
          </a:p>
          <a:p>
            <a:pPr defTabSz="642915"/>
            <a:r>
              <a:rPr lang="de-DE" sz="1200" dirty="0">
                <a:latin typeface="Arial" charset="0"/>
              </a:rPr>
              <a:t>01011001</a:t>
            </a:r>
          </a:p>
          <a:p>
            <a:pPr defTabSz="642915"/>
            <a:r>
              <a:rPr lang="de-DE" sz="1200" dirty="0">
                <a:latin typeface="Arial" charset="0"/>
              </a:rPr>
              <a:t>10101100</a:t>
            </a:r>
          </a:p>
          <a:p>
            <a:pPr defTabSz="642915"/>
            <a:r>
              <a:rPr lang="de-DE" sz="1200" dirty="0">
                <a:latin typeface="Arial" charset="0"/>
              </a:rPr>
              <a:t>11001011</a:t>
            </a:r>
          </a:p>
        </p:txBody>
      </p: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43CD78F6-7201-AAA2-73E5-A817FABE4D48}"/>
              </a:ext>
            </a:extLst>
          </p:cNvPr>
          <p:cNvCxnSpPr>
            <a:cxnSpLocks/>
          </p:cNvCxnSpPr>
          <p:nvPr/>
        </p:nvCxnSpPr>
        <p:spPr bwMode="auto">
          <a:xfrm>
            <a:off x="9534297" y="3631347"/>
            <a:ext cx="1015004" cy="1185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feld 37">
            <a:extLst>
              <a:ext uri="{FF2B5EF4-FFF2-40B4-BE49-F238E27FC236}">
                <a16:creationId xmlns:a16="http://schemas.microsoft.com/office/drawing/2014/main" id="{30ED13E4-4744-DC3F-ADF6-84C7188BF728}"/>
              </a:ext>
            </a:extLst>
          </p:cNvPr>
          <p:cNvSpPr txBox="1"/>
          <p:nvPr/>
        </p:nvSpPr>
        <p:spPr>
          <a:xfrm>
            <a:off x="8944173" y="3932729"/>
            <a:ext cx="482498" cy="280363"/>
          </a:xfrm>
          <a:prstGeom prst="rect">
            <a:avLst/>
          </a:prstGeom>
          <a:noFill/>
        </p:spPr>
        <p:txBody>
          <a:bodyPr wrap="none" lIns="64291" tIns="32146" rIns="64291" bIns="32146" rtlCol="0">
            <a:spAutoFit/>
          </a:bodyPr>
          <a:lstStyle/>
          <a:p>
            <a:pPr algn="ctr"/>
            <a:r>
              <a:rPr lang="en-US" sz="1400" dirty="0"/>
              <a:t>Alice</a:t>
            </a:r>
            <a:endParaRPr lang="de-DE" sz="1400" dirty="0"/>
          </a:p>
        </p:txBody>
      </p:sp>
      <p:sp>
        <p:nvSpPr>
          <p:cNvPr id="39" name="Multiply 10">
            <a:extLst>
              <a:ext uri="{FF2B5EF4-FFF2-40B4-BE49-F238E27FC236}">
                <a16:creationId xmlns:a16="http://schemas.microsoft.com/office/drawing/2014/main" id="{9AF188B1-3E27-2EAA-2677-8C13C50B0660}"/>
              </a:ext>
            </a:extLst>
          </p:cNvPr>
          <p:cNvSpPr/>
          <p:nvPr/>
        </p:nvSpPr>
        <p:spPr>
          <a:xfrm>
            <a:off x="9587464" y="3234675"/>
            <a:ext cx="798842" cy="793343"/>
          </a:xfrm>
          <a:prstGeom prst="mathMultiply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5">
            <a:extLst>
              <a:ext uri="{FF2B5EF4-FFF2-40B4-BE49-F238E27FC236}">
                <a16:creationId xmlns:a16="http://schemas.microsoft.com/office/drawing/2014/main" id="{6D89416F-7491-BF72-BD69-8AAC4C575F97}"/>
              </a:ext>
            </a:extLst>
          </p:cNvPr>
          <p:cNvCxnSpPr/>
          <p:nvPr/>
        </p:nvCxnSpPr>
        <p:spPr>
          <a:xfrm>
            <a:off x="4177551" y="1743106"/>
            <a:ext cx="0" cy="47961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5">
            <a:extLst>
              <a:ext uri="{FF2B5EF4-FFF2-40B4-BE49-F238E27FC236}">
                <a16:creationId xmlns:a16="http://schemas.microsoft.com/office/drawing/2014/main" id="{50F1AFE8-97F5-C2A8-7995-83EE21443AA3}"/>
              </a:ext>
            </a:extLst>
          </p:cNvPr>
          <p:cNvCxnSpPr/>
          <p:nvPr/>
        </p:nvCxnSpPr>
        <p:spPr>
          <a:xfrm>
            <a:off x="8565067" y="1743106"/>
            <a:ext cx="0" cy="47961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343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GSI: Requisitos de acordo com FitSM-1</a:t>
            </a:r>
            <a:endParaRPr lang="en-US" noProof="0" dirty="0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660910"/>
              </p:ext>
            </p:extLst>
          </p:nvPr>
        </p:nvGraphicFramePr>
        <p:xfrm>
          <a:off x="1981200" y="1697038"/>
          <a:ext cx="8229600" cy="3305810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RP6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segurança da informação (GSI)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RP6.1 Os requisitos de segurança da informação devem ser identificados e as políticas de segurança da informação devem ser definidas e revistas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RP6.2 Os riscos de segurança da informação devem ser avaliados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RP6.3 Devem ser implementados controles de segurança da informação físicos, técnicos e organizacionais para reduzir a probabilidade e o impacto dos riscos de segurança da informação identificados e atender aos requisitos identificados.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RP6.4 Os eventos e incidentes de segurança da informação devem ser tratados de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RP6.5 O controle de acesso, incluindo a atribuição de direitos de acesso, deve ser efetuado de forma consistente.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550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GSI: conceitos-chave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/>
              <a:t>Resultados</a:t>
            </a:r>
            <a:r>
              <a:rPr lang="en-GB" dirty="0"/>
              <a:t> mais importantes deste processo:</a:t>
            </a:r>
          </a:p>
          <a:p>
            <a:pPr lvl="1"/>
            <a:r>
              <a:rPr lang="en-GB" dirty="0"/>
              <a:t>Políticas de </a:t>
            </a:r>
            <a:r>
              <a:rPr lang="en-GB" dirty="0" err="1"/>
              <a:t>segurança</a:t>
            </a:r>
            <a:r>
              <a:rPr lang="en-GB" dirty="0"/>
              <a:t> da informação</a:t>
            </a:r>
          </a:p>
          <a:p>
            <a:pPr lvl="2"/>
            <a:r>
              <a:rPr lang="en-GB" dirty="0"/>
              <a:t>Política geral de </a:t>
            </a:r>
            <a:r>
              <a:rPr lang="en-GB" dirty="0" err="1"/>
              <a:t>segurança</a:t>
            </a:r>
            <a:r>
              <a:rPr lang="en-GB" dirty="0"/>
              <a:t> da informação</a:t>
            </a:r>
          </a:p>
          <a:p>
            <a:pPr lvl="2"/>
            <a:r>
              <a:rPr lang="en-GB" dirty="0"/>
              <a:t>Políticas de segurança específicas, incluindo política de </a:t>
            </a:r>
            <a:r>
              <a:rPr lang="en-GB" dirty="0" err="1"/>
              <a:t>palavras</a:t>
            </a:r>
            <a:r>
              <a:rPr lang="en-GB" dirty="0"/>
              <a:t>-passe, política de dispositivos móveis, política de </a:t>
            </a:r>
            <a:r>
              <a:rPr lang="en-GB" dirty="0" err="1"/>
              <a:t>controle</a:t>
            </a:r>
            <a:r>
              <a:rPr lang="en-GB" dirty="0"/>
              <a:t> de acesso, política de eliminação de </a:t>
            </a:r>
            <a:r>
              <a:rPr lang="en-GB" dirty="0" err="1"/>
              <a:t>suportes</a:t>
            </a:r>
            <a:r>
              <a:rPr lang="en-GB" dirty="0"/>
              <a:t>, ...</a:t>
            </a:r>
          </a:p>
          <a:p>
            <a:pPr lvl="1"/>
            <a:r>
              <a:rPr lang="en-GB" dirty="0"/>
              <a:t>Avaliação dos riscos de </a:t>
            </a:r>
            <a:r>
              <a:rPr lang="en-GB" dirty="0" err="1"/>
              <a:t>segurança</a:t>
            </a:r>
            <a:r>
              <a:rPr lang="en-GB" dirty="0"/>
              <a:t> da informação</a:t>
            </a:r>
          </a:p>
          <a:p>
            <a:pPr lvl="1"/>
            <a:r>
              <a:rPr lang="en-GB" dirty="0" err="1"/>
              <a:t>Controles</a:t>
            </a:r>
            <a:r>
              <a:rPr lang="en-GB" dirty="0"/>
              <a:t> de </a:t>
            </a:r>
            <a:r>
              <a:rPr lang="en-GB" dirty="0" err="1"/>
              <a:t>segurança</a:t>
            </a:r>
            <a:r>
              <a:rPr lang="en-GB" dirty="0"/>
              <a:t> da informação documentados</a:t>
            </a:r>
          </a:p>
          <a:p>
            <a:r>
              <a:rPr lang="en-GB" dirty="0" err="1"/>
              <a:t>Principais</a:t>
            </a:r>
            <a:r>
              <a:rPr lang="en-GB" dirty="0"/>
              <a:t> </a:t>
            </a:r>
            <a:r>
              <a:rPr lang="en-GB" dirty="0" err="1"/>
              <a:t>objetivos</a:t>
            </a:r>
            <a:r>
              <a:rPr lang="en-GB" dirty="0"/>
              <a:t> e </a:t>
            </a:r>
            <a:r>
              <a:rPr lang="en-GB" dirty="0" err="1"/>
              <a:t>atividades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Preservar a confidencialidade, integridade e acessibilidade dos activos de informação.</a:t>
            </a:r>
          </a:p>
          <a:p>
            <a:pPr lvl="1"/>
            <a:r>
              <a:rPr lang="en-GB" dirty="0"/>
              <a:t>Identificar e tratar os riscos de </a:t>
            </a:r>
            <a:r>
              <a:rPr lang="en-GB" dirty="0" err="1"/>
              <a:t>segurança</a:t>
            </a:r>
            <a:r>
              <a:rPr lang="en-GB" dirty="0"/>
              <a:t> da informação.</a:t>
            </a:r>
          </a:p>
          <a:p>
            <a:pPr lvl="1"/>
            <a:r>
              <a:rPr lang="en-GB" dirty="0"/>
              <a:t>Produzir e aplicar políticas de </a:t>
            </a:r>
            <a:r>
              <a:rPr lang="en-GB" dirty="0" err="1"/>
              <a:t>segurança</a:t>
            </a:r>
            <a:r>
              <a:rPr lang="en-GB" dirty="0"/>
              <a:t> da informação.</a:t>
            </a:r>
          </a:p>
          <a:p>
            <a:pPr lvl="1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2862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do relacionamento com clientes (GRC)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64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Estabelecer e manter boas relações com os clientes que recebem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7342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GRC: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65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728354"/>
              </p:ext>
            </p:extLst>
          </p:nvPr>
        </p:nvGraphicFramePr>
        <p:xfrm>
          <a:off x="1981200" y="1696598"/>
          <a:ext cx="8229600" cy="188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 ou parte de uma organização que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contrata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a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fim de receber um ou mais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Um cliente normalmente representa um número de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usuários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6A1A8EFE-1543-5899-1C49-2198FB482F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347517"/>
              </p:ext>
            </p:extLst>
          </p:nvPr>
        </p:nvGraphicFramePr>
        <p:xfrm>
          <a:off x="1981200" y="3795090"/>
          <a:ext cx="8229600" cy="100346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697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10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Usuário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Indivíduo que primariamente utiliza e beneficia de um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58586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GRC: Requisitos de acordo com FitSM-1</a:t>
            </a:r>
            <a:endParaRPr lang="en-US" noProof="0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972177"/>
              </p:ext>
            </p:extLst>
          </p:nvPr>
        </p:nvGraphicFramePr>
        <p:xfrm>
          <a:off x="1981200" y="1697038"/>
          <a:ext cx="8229600" cy="2741041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RP7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do relacionamento com clientes (GRC)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RP7.1 Os clientes dos serviços devem ser identificados.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RP7.2 Para cada cliente, deve haver um contacto designado responsável por gerenciar o relacionamento com ele.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RP7.3 Devem ser estabelecidos os canais utilizados para comunicar com cada cliente, incluindo mecanismos de requisição de serviço, escalada e reclamação.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RP7.4 As revisões de serviço com os clientes devem ser realizadas em intervalos planejados.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RP7.5 As reclamações de serviço dos clientes devem ser tratadas de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RP7.6 A satisfação do cliente deve ser gerenciada.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640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GRC: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Manter informação sobre os clientes (de serviços de TI)</a:t>
            </a:r>
          </a:p>
          <a:p>
            <a:r>
              <a:rPr lang="en-GB" dirty="0"/>
              <a:t>Comunicar eficazmente com os clientes</a:t>
            </a:r>
          </a:p>
          <a:p>
            <a:r>
              <a:rPr lang="en-GB" dirty="0"/>
              <a:t>Realizar revisões de serviço e tratar de reclamações</a:t>
            </a:r>
          </a:p>
          <a:p>
            <a:r>
              <a:rPr lang="en-GB" dirty="0"/>
              <a:t>Compreender e </a:t>
            </a:r>
            <a:r>
              <a:rPr lang="en-GB" dirty="0" err="1"/>
              <a:t>gerenciar</a:t>
            </a:r>
            <a:r>
              <a:rPr lang="en-GB" dirty="0"/>
              <a:t> a satisfação do cliente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477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do relacionamento com fornecedores (GFORN)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68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Estabelecer e manter relações saudáveis com fornecedores internos e externos e monitorar o seu desempenho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03882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GFORN: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69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256418"/>
              </p:ext>
            </p:extLst>
          </p:nvPr>
        </p:nvGraphicFramePr>
        <p:xfrm>
          <a:off x="1981200" y="1696598"/>
          <a:ext cx="8229600" cy="21640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56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Fornecedor: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 parte que fornece um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(de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apoio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ou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componente(s) de serviço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que o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necessita para fornecer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aos seus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clientes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usuários</a:t>
                      </a:r>
                      <a:endParaRPr lang="en-US" sz="18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Um fornecedor pode ser interno ou externo à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US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provedor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serviços.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438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Por que o gerenciamento de serviços de TI é necessário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96598"/>
            <a:ext cx="6418263" cy="462601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Porquê</a:t>
            </a:r>
            <a:r>
              <a:rPr lang="en-US" dirty="0"/>
              <a:t> o </a:t>
            </a:r>
            <a:r>
              <a:rPr lang="en-US" dirty="0" err="1"/>
              <a:t>gerenciamento</a:t>
            </a:r>
            <a:r>
              <a:rPr lang="en-US" dirty="0"/>
              <a:t> de serviços de TI (GSTI)?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maioria</a:t>
            </a:r>
            <a:r>
              <a:rPr lang="en-US" dirty="0"/>
              <a:t> das </a:t>
            </a:r>
            <a:r>
              <a:rPr lang="en-US" dirty="0" err="1"/>
              <a:t>falhas</a:t>
            </a:r>
            <a:r>
              <a:rPr lang="en-US" dirty="0"/>
              <a:t> nos serviços de TI tem origem em "questões de pessoas e processos".</a:t>
            </a:r>
          </a:p>
          <a:p>
            <a:pPr lvl="1"/>
            <a:r>
              <a:rPr lang="en-US" dirty="0"/>
              <a:t>Duração das interrupções e degradações significativamente dependente de </a:t>
            </a:r>
            <a:r>
              <a:rPr lang="en-US" dirty="0" err="1"/>
              <a:t>fatores</a:t>
            </a:r>
            <a:r>
              <a:rPr lang="en-US" dirty="0"/>
              <a:t> não técnicos</a:t>
            </a:r>
          </a:p>
          <a:p>
            <a:r>
              <a:rPr lang="en-US" dirty="0" err="1"/>
              <a:t>Gerenciamento</a:t>
            </a:r>
            <a:r>
              <a:rPr lang="en-US" dirty="0"/>
              <a:t> de </a:t>
            </a:r>
            <a:r>
              <a:rPr lang="en-US" dirty="0" err="1"/>
              <a:t>serviços</a:t>
            </a:r>
            <a:r>
              <a:rPr lang="en-US" dirty="0"/>
              <a:t> de TI ...</a:t>
            </a:r>
          </a:p>
          <a:p>
            <a:pPr lvl="1"/>
            <a:r>
              <a:rPr lang="en-US" dirty="0"/>
              <a:t>... visa fornecer serviços de TI de </a:t>
            </a:r>
            <a:r>
              <a:rPr lang="en-US" dirty="0" err="1"/>
              <a:t>elevada</a:t>
            </a:r>
            <a:r>
              <a:rPr lang="en-US" dirty="0"/>
              <a:t> qualidade que satisfaçam as expectativas dos clientes e dos </a:t>
            </a:r>
            <a:r>
              <a:rPr lang="en-US" dirty="0" err="1"/>
              <a:t>usuários</a:t>
            </a:r>
            <a:endParaRPr lang="en-US" dirty="0"/>
          </a:p>
          <a:p>
            <a:pPr lvl="1"/>
            <a:r>
              <a:rPr lang="en-US" dirty="0"/>
              <a:t>... definindo, estabelecendo e mantendo processos de </a:t>
            </a:r>
            <a:r>
              <a:rPr lang="pt-BR" dirty="0"/>
              <a:t>gerenciamento</a:t>
            </a:r>
            <a:r>
              <a:rPr lang="en-US" dirty="0"/>
              <a:t> de serviços.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</a:t>
            </a:fld>
            <a:endParaRPr lang="en-US"/>
          </a:p>
        </p:txBody>
      </p:sp>
      <p:pic>
        <p:nvPicPr>
          <p:cNvPr id="6" name="Grafik 10" descr="process-issues-gartner-2010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7863" y="1666875"/>
            <a:ext cx="36322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3"/>
          <p:cNvSpPr>
            <a:spLocks/>
          </p:cNvSpPr>
          <p:nvPr/>
        </p:nvSpPr>
        <p:spPr bwMode="auto">
          <a:xfrm>
            <a:off x="6935788" y="5254628"/>
            <a:ext cx="3797300" cy="3105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/>
          <a:lstStyle/>
          <a:p>
            <a:pPr marL="57150" algn="ctr"/>
            <a:r>
              <a:rPr lang="en-US" sz="1600" dirty="0">
                <a:cs typeface="Arial" charset="0"/>
                <a:sym typeface="LMU CompatilFact" pitchFamily="2" charset="0"/>
              </a:rPr>
              <a:t>Razões para </a:t>
            </a:r>
            <a:r>
              <a:rPr lang="en-US" sz="1600" dirty="0" err="1">
                <a:cs typeface="Arial" charset="0"/>
                <a:sym typeface="LMU CompatilFact" pitchFamily="2" charset="0"/>
              </a:rPr>
              <a:t>falhas</a:t>
            </a:r>
            <a:r>
              <a:rPr lang="en-US" sz="1600" dirty="0">
                <a:cs typeface="Arial" charset="0"/>
                <a:sym typeface="LMU CompatilFact" pitchFamily="2" charset="0"/>
              </a:rPr>
              <a:t> de serviço</a:t>
            </a:r>
          </a:p>
        </p:txBody>
      </p:sp>
    </p:spTree>
    <p:extLst>
      <p:ext uri="{BB962C8B-B14F-4D97-AF65-F5344CB8AC3E}">
        <p14:creationId xmlns:p14="http://schemas.microsoft.com/office/powerpoint/2010/main" val="11720006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GFORN: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70</a:t>
            </a:fld>
            <a:endParaRPr lang="en-US"/>
          </a:p>
        </p:txBody>
      </p:sp>
      <p:graphicFrame>
        <p:nvGraphicFramePr>
          <p:cNvPr id="7" name="Inhaltsplatzhalter 10">
            <a:extLst>
              <a:ext uri="{FF2B5EF4-FFF2-40B4-BE49-F238E27FC236}">
                <a16:creationId xmlns:a16="http://schemas.microsoft.com/office/drawing/2014/main" id="{57C4D085-5768-2860-306C-722C9439F9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720223"/>
              </p:ext>
            </p:extLst>
          </p:nvPr>
        </p:nvGraphicFramePr>
        <p:xfrm>
          <a:off x="1981200" y="1697038"/>
          <a:ext cx="8229600" cy="2180209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RP8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do relacionamento com fornecedores (GFORN)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RP8.1 Os fornecedores internos e externos devem ser identificados.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RP8.2 Para cada fornecedor, deve haver um contacto designado responsável por gerenciar o relacionamento com ele.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RP8.3 Devem ser estabelecidos os canais utilizados para comunicar com cada fornecedor, incluindo mecanismos de escalada.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RP8.4 Os fornecedores devem ser avaliados em intervalos planejados.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5937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GFORN: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Manter</a:t>
            </a:r>
            <a:r>
              <a:rPr lang="en-GB" dirty="0"/>
              <a:t> as informação sobre fornecedores</a:t>
            </a:r>
          </a:p>
          <a:p>
            <a:r>
              <a:rPr lang="en-GB" dirty="0"/>
              <a:t>Comunicar eficazmente com os fornecedores</a:t>
            </a:r>
          </a:p>
          <a:p>
            <a:r>
              <a:rPr lang="en-GB" dirty="0" err="1"/>
              <a:t>Monitorar</a:t>
            </a:r>
            <a:r>
              <a:rPr lang="en-GB" dirty="0"/>
              <a:t> o </a:t>
            </a:r>
            <a:r>
              <a:rPr lang="en-GB" dirty="0" err="1"/>
              <a:t>desempenho</a:t>
            </a:r>
            <a:r>
              <a:rPr lang="en-GB" dirty="0"/>
              <a:t> dos </a:t>
            </a:r>
            <a:r>
              <a:rPr lang="en-GB" dirty="0" err="1"/>
              <a:t>fornecedores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3452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incidentes e requisições de serviço (GIRS)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72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Restabelecer a operação de serviço acordada após a ocorrência de um incidente e responder às requisições de serviço do usuário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89793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GIRS: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73</a:t>
            </a:fld>
            <a:endParaRPr 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56226"/>
              </p:ext>
            </p:extLst>
          </p:nvPr>
        </p:nvGraphicFramePr>
        <p:xfrm>
          <a:off x="1981200" y="1696599"/>
          <a:ext cx="8229600" cy="188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523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7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Incidente: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Interrupção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planejada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operação 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 de serviço,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degradação da qualidade do serviço em relação ao nível de serviço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nível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operacional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esperado ou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acordado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acordos de níveis de serviço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(ANSs)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acordos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níveis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operacionais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(ANOs)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apoio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(AAs)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fornecedores</a:t>
                      </a:r>
                      <a:endParaRPr lang="de-DE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091840"/>
              </p:ext>
            </p:extLst>
          </p:nvPr>
        </p:nvGraphicFramePr>
        <p:xfrm>
          <a:off x="1981200" y="3774189"/>
          <a:ext cx="8229600" cy="188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27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16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Requisição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Pedido de informação, aconselhamento, acesso a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pré-aprovada</a:t>
                      </a:r>
                    </a:p>
                    <a:p>
                      <a:pPr lvl="1"/>
                      <a:endParaRPr lang="en-GB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As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requisições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são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frequentemente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tratados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pelo mesmo processo e ferramentas que os incidentes.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563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GIRS: Requisitos de acordo com FitSM-1</a:t>
            </a:r>
            <a:endParaRPr lang="en-US" noProof="0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425150"/>
              </p:ext>
            </p:extLst>
          </p:nvPr>
        </p:nvGraphicFramePr>
        <p:xfrm>
          <a:off x="1981200" y="1697038"/>
          <a:ext cx="8229600" cy="3866642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RP9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incidentes e requisições de serviço (GIRS)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RP9.1 Todos os incidentes e requisições de serviço devem ser registrados, classificados e priorizados de forma consistente, tendo em conta as metas de serviço dos ANSs.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RP9.2 Os incidentes devem ser resolvidos e as requisições de serviço satisfeitas, tendo em consideração as informações dos ANSs e sobre erros conhecidos, conforme relevante.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RP9.3 A escalada funcional e hierárquica dos incidentes e requisições de serviço deve ser efetuada de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RP9.4 Os clientes e usuários devem ser mantidos informados sobre o progresso dos incidentes e requisições de serviço, conforme apropriado.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RP9.5 O encerramento de incidentes e requisições de serviço deve ser efetuado de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RP9.6 Os incidentes graves devem ser identificados com base em critérios definidos, e tratados de forma consistente.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913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95" name="Titel 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ea typeface="ＭＳ Ｐゴシック"/>
                <a:cs typeface="ＭＳ Ｐゴシック"/>
              </a:rPr>
              <a:t>GIRS: Conceitos-chave - </a:t>
            </a:r>
            <a:r>
              <a:rPr lang="en-US" noProof="0" dirty="0" err="1">
                <a:ea typeface="ＭＳ Ｐゴシック"/>
                <a:cs typeface="ＭＳ Ｐゴシック"/>
              </a:rPr>
              <a:t>Exemplo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fluxo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trabalho</a:t>
            </a:r>
            <a:endParaRPr lang="en-US" noProof="0" dirty="0">
              <a:ea typeface="ＭＳ Ｐゴシック"/>
              <a:cs typeface="ＭＳ Ｐゴシック"/>
            </a:endParaRPr>
          </a:p>
        </p:txBody>
      </p: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3864390" y="2554061"/>
            <a:ext cx="2526506" cy="427901"/>
            <a:chOff x="0" y="0"/>
            <a:chExt cx="2193" cy="384"/>
          </a:xfrm>
        </p:grpSpPr>
        <p:sp>
          <p:nvSpPr>
            <p:cNvPr id="110" name="Rectangle 18"/>
            <p:cNvSpPr>
              <a:spLocks/>
            </p:cNvSpPr>
            <p:nvPr/>
          </p:nvSpPr>
          <p:spPr bwMode="auto">
            <a:xfrm>
              <a:off x="0" y="0"/>
              <a:ext cx="2193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11" name="Rectangle 19"/>
            <p:cNvSpPr>
              <a:spLocks/>
            </p:cNvSpPr>
            <p:nvPr/>
          </p:nvSpPr>
          <p:spPr bwMode="auto">
            <a:xfrm>
              <a:off x="815" y="77"/>
              <a:ext cx="603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Classificar</a:t>
              </a:r>
            </a:p>
          </p:txBody>
        </p:sp>
      </p:grpSp>
      <p:sp>
        <p:nvSpPr>
          <p:cNvPr id="63" name="Line 21"/>
          <p:cNvSpPr>
            <a:spLocks noChangeShapeType="1"/>
          </p:cNvSpPr>
          <p:nvPr/>
        </p:nvSpPr>
        <p:spPr bwMode="auto">
          <a:xfrm flipH="1">
            <a:off x="5132247" y="3724026"/>
            <a:ext cx="0" cy="4023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de-DE"/>
          </a:p>
        </p:txBody>
      </p:sp>
      <p:grpSp>
        <p:nvGrpSpPr>
          <p:cNvPr id="64" name="Group 22"/>
          <p:cNvGrpSpPr>
            <a:grpSpLocks/>
          </p:cNvGrpSpPr>
          <p:nvPr/>
        </p:nvGrpSpPr>
        <p:grpSpPr bwMode="auto">
          <a:xfrm>
            <a:off x="3864966" y="1766233"/>
            <a:ext cx="2525354" cy="427901"/>
            <a:chOff x="0" y="0"/>
            <a:chExt cx="2193" cy="384"/>
          </a:xfrm>
        </p:grpSpPr>
        <p:sp>
          <p:nvSpPr>
            <p:cNvPr id="108" name="Rectangle 23"/>
            <p:cNvSpPr>
              <a:spLocks/>
            </p:cNvSpPr>
            <p:nvPr/>
          </p:nvSpPr>
          <p:spPr bwMode="auto">
            <a:xfrm>
              <a:off x="0" y="0"/>
              <a:ext cx="2193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en-US">
                <a:cs typeface="Arial" pitchFamily="34" charset="0"/>
              </a:endParaRPr>
            </a:p>
          </p:txBody>
        </p:sp>
        <p:sp>
          <p:nvSpPr>
            <p:cNvPr id="109" name="Rectangle 24"/>
            <p:cNvSpPr>
              <a:spLocks/>
            </p:cNvSpPr>
            <p:nvPr/>
          </p:nvSpPr>
          <p:spPr bwMode="auto">
            <a:xfrm>
              <a:off x="787" y="77"/>
              <a:ext cx="652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Registar</a:t>
              </a:r>
              <a:endPara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endParaRPr>
            </a:p>
          </p:txBody>
        </p:sp>
      </p:grpSp>
      <p:grpSp>
        <p:nvGrpSpPr>
          <p:cNvPr id="65" name="Group 25"/>
          <p:cNvGrpSpPr>
            <a:grpSpLocks/>
          </p:cNvGrpSpPr>
          <p:nvPr/>
        </p:nvGrpSpPr>
        <p:grpSpPr bwMode="auto">
          <a:xfrm>
            <a:off x="3864390" y="4126813"/>
            <a:ext cx="2526506" cy="427901"/>
            <a:chOff x="0" y="0"/>
            <a:chExt cx="2194" cy="384"/>
          </a:xfrm>
        </p:grpSpPr>
        <p:sp>
          <p:nvSpPr>
            <p:cNvPr id="106" name="Rectangle 26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07" name="Rectangle 27"/>
            <p:cNvSpPr>
              <a:spLocks/>
            </p:cNvSpPr>
            <p:nvPr/>
          </p:nvSpPr>
          <p:spPr bwMode="auto">
            <a:xfrm>
              <a:off x="370" y="77"/>
              <a:ext cx="1484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Analisar / Avaliar</a:t>
              </a:r>
            </a:p>
          </p:txBody>
        </p:sp>
      </p:grpSp>
      <p:sp>
        <p:nvSpPr>
          <p:cNvPr id="66" name="Line 28"/>
          <p:cNvSpPr>
            <a:spLocks noChangeShapeType="1"/>
          </p:cNvSpPr>
          <p:nvPr/>
        </p:nvSpPr>
        <p:spPr bwMode="auto">
          <a:xfrm flipH="1">
            <a:off x="5132250" y="2207503"/>
            <a:ext cx="1152" cy="3376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de-DE"/>
          </a:p>
        </p:txBody>
      </p:sp>
      <p:grpSp>
        <p:nvGrpSpPr>
          <p:cNvPr id="67" name="Group 29"/>
          <p:cNvGrpSpPr>
            <a:grpSpLocks/>
          </p:cNvGrpSpPr>
          <p:nvPr/>
        </p:nvGrpSpPr>
        <p:grpSpPr bwMode="auto">
          <a:xfrm>
            <a:off x="3864966" y="3348575"/>
            <a:ext cx="2525354" cy="427901"/>
            <a:chOff x="0" y="0"/>
            <a:chExt cx="2193" cy="384"/>
          </a:xfrm>
        </p:grpSpPr>
        <p:sp>
          <p:nvSpPr>
            <p:cNvPr id="104" name="Rectangle 30"/>
            <p:cNvSpPr>
              <a:spLocks/>
            </p:cNvSpPr>
            <p:nvPr/>
          </p:nvSpPr>
          <p:spPr bwMode="auto">
            <a:xfrm>
              <a:off x="0" y="0"/>
              <a:ext cx="2193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05" name="Rectangle 31"/>
            <p:cNvSpPr>
              <a:spLocks/>
            </p:cNvSpPr>
            <p:nvPr/>
          </p:nvSpPr>
          <p:spPr bwMode="auto">
            <a:xfrm>
              <a:off x="779" y="77"/>
              <a:ext cx="682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Priorizar</a:t>
              </a:r>
              <a:endPara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endParaRPr>
            </a:p>
          </p:txBody>
        </p:sp>
      </p:grpSp>
      <p:grpSp>
        <p:nvGrpSpPr>
          <p:cNvPr id="68" name="Group 32"/>
          <p:cNvGrpSpPr>
            <a:grpSpLocks/>
          </p:cNvGrpSpPr>
          <p:nvPr/>
        </p:nvGrpSpPr>
        <p:grpSpPr bwMode="auto">
          <a:xfrm>
            <a:off x="3864390" y="5074664"/>
            <a:ext cx="2526506" cy="427901"/>
            <a:chOff x="0" y="0"/>
            <a:chExt cx="2194" cy="384"/>
          </a:xfrm>
        </p:grpSpPr>
        <p:sp>
          <p:nvSpPr>
            <p:cNvPr id="102" name="Rectangle 33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03" name="Rectangle 34"/>
            <p:cNvSpPr>
              <a:spLocks/>
            </p:cNvSpPr>
            <p:nvPr/>
          </p:nvSpPr>
          <p:spPr bwMode="auto">
            <a:xfrm>
              <a:off x="299" y="77"/>
              <a:ext cx="1636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Resolver / </a:t>
              </a:r>
              <a:r>
                <a:rPr lang="en-US" dirty="0" err="1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Satisfazer</a:t>
              </a:r>
              <a:endPara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endParaRPr>
            </a:p>
          </p:txBody>
        </p:sp>
      </p:grpSp>
      <p:grpSp>
        <p:nvGrpSpPr>
          <p:cNvPr id="69" name="Group 35"/>
          <p:cNvGrpSpPr>
            <a:grpSpLocks/>
          </p:cNvGrpSpPr>
          <p:nvPr/>
        </p:nvGrpSpPr>
        <p:grpSpPr bwMode="auto">
          <a:xfrm>
            <a:off x="3864966" y="6011812"/>
            <a:ext cx="2525354" cy="427901"/>
            <a:chOff x="-12" y="0"/>
            <a:chExt cx="2193" cy="384"/>
          </a:xfrm>
        </p:grpSpPr>
        <p:sp>
          <p:nvSpPr>
            <p:cNvPr id="100" name="Rectangle 36"/>
            <p:cNvSpPr>
              <a:spLocks/>
            </p:cNvSpPr>
            <p:nvPr/>
          </p:nvSpPr>
          <p:spPr bwMode="auto">
            <a:xfrm>
              <a:off x="-12" y="0"/>
              <a:ext cx="2193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01" name="Rectangle 37"/>
            <p:cNvSpPr>
              <a:spLocks/>
            </p:cNvSpPr>
            <p:nvPr/>
          </p:nvSpPr>
          <p:spPr bwMode="auto">
            <a:xfrm>
              <a:off x="779" y="73"/>
              <a:ext cx="689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Encerrar</a:t>
              </a:r>
              <a:endPara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endParaRPr>
            </a:p>
          </p:txBody>
        </p:sp>
      </p:grpSp>
      <p:sp>
        <p:nvSpPr>
          <p:cNvPr id="70" name="Line 38"/>
          <p:cNvSpPr>
            <a:spLocks noChangeShapeType="1"/>
          </p:cNvSpPr>
          <p:nvPr/>
        </p:nvSpPr>
        <p:spPr bwMode="auto">
          <a:xfrm flipH="1">
            <a:off x="5132250" y="5514823"/>
            <a:ext cx="1155" cy="49475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de-DE"/>
          </a:p>
        </p:txBody>
      </p:sp>
      <p:sp>
        <p:nvSpPr>
          <p:cNvPr id="72" name="Line 42"/>
          <p:cNvSpPr>
            <a:spLocks noChangeShapeType="1"/>
          </p:cNvSpPr>
          <p:nvPr/>
        </p:nvSpPr>
        <p:spPr bwMode="auto">
          <a:xfrm flipV="1">
            <a:off x="3400676" y="1983523"/>
            <a:ext cx="460260" cy="9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de-DE"/>
          </a:p>
        </p:txBody>
      </p:sp>
      <p:sp>
        <p:nvSpPr>
          <p:cNvPr id="92" name="AutoShape 53"/>
          <p:cNvSpPr>
            <a:spLocks/>
          </p:cNvSpPr>
          <p:nvPr/>
        </p:nvSpPr>
        <p:spPr bwMode="auto">
          <a:xfrm>
            <a:off x="7524177" y="3837646"/>
            <a:ext cx="1931153" cy="100623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  <a:moveTo>
                  <a:pt x="10800" y="0"/>
                </a:move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93" name="Rectangle 54"/>
          <p:cNvSpPr>
            <a:spLocks/>
          </p:cNvSpPr>
          <p:nvPr/>
        </p:nvSpPr>
        <p:spPr bwMode="auto">
          <a:xfrm>
            <a:off x="8075702" y="4105423"/>
            <a:ext cx="859210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400" dirty="0" err="1">
                <a:cs typeface="Arial" pitchFamily="34" charset="0"/>
                <a:sym typeface="Helvetica" pitchFamily="34" charset="0"/>
              </a:rPr>
              <a:t>Escalada</a:t>
            </a:r>
            <a:endParaRPr lang="en-US" sz="1400" dirty="0">
              <a:cs typeface="Arial" pitchFamily="34" charset="0"/>
              <a:sym typeface="Helvetica" pitchFamily="34" charset="0"/>
            </a:endParaRPr>
          </a:p>
          <a:p>
            <a:pPr algn="ctr"/>
            <a:r>
              <a:rPr lang="en-US" sz="1400" dirty="0" err="1">
                <a:cs typeface="Arial" pitchFamily="34" charset="0"/>
                <a:sym typeface="Helvetica" pitchFamily="34" charset="0"/>
              </a:rPr>
              <a:t>necessária</a:t>
            </a:r>
            <a:r>
              <a:rPr lang="en-US" sz="1400" dirty="0">
                <a:cs typeface="Arial" pitchFamily="34" charset="0"/>
                <a:sym typeface="Helvetica" pitchFamily="34" charset="0"/>
              </a:rPr>
              <a:t>?</a:t>
            </a:r>
          </a:p>
        </p:txBody>
      </p:sp>
      <p:sp>
        <p:nvSpPr>
          <p:cNvPr id="82" name="Rectangle 60"/>
          <p:cNvSpPr>
            <a:spLocks/>
          </p:cNvSpPr>
          <p:nvPr/>
        </p:nvSpPr>
        <p:spPr bwMode="auto">
          <a:xfrm>
            <a:off x="8540086" y="4966673"/>
            <a:ext cx="270908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cs typeface="Arial" pitchFamily="34" charset="0"/>
                <a:sym typeface="Helvetica" pitchFamily="34" charset="0"/>
              </a:rPr>
              <a:t>Não</a:t>
            </a:r>
          </a:p>
        </p:txBody>
      </p:sp>
      <p:sp>
        <p:nvSpPr>
          <p:cNvPr id="84" name="Rectangle 62"/>
          <p:cNvSpPr>
            <a:spLocks/>
          </p:cNvSpPr>
          <p:nvPr/>
        </p:nvSpPr>
        <p:spPr bwMode="auto">
          <a:xfrm>
            <a:off x="8541168" y="3501429"/>
            <a:ext cx="300852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cs typeface="Arial" pitchFamily="34" charset="0"/>
                <a:sym typeface="Helvetica" pitchFamily="34" charset="0"/>
              </a:rPr>
              <a:t>Sim</a:t>
            </a:r>
          </a:p>
        </p:txBody>
      </p:sp>
      <p:sp>
        <p:nvSpPr>
          <p:cNvPr id="89" name="Rectangle 66"/>
          <p:cNvSpPr>
            <a:spLocks/>
          </p:cNvSpPr>
          <p:nvPr/>
        </p:nvSpPr>
        <p:spPr bwMode="auto">
          <a:xfrm>
            <a:off x="3720155" y="6282742"/>
            <a:ext cx="65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algn="ctr"/>
            <a:endParaRPr lang="de-DE">
              <a:cs typeface="Arial" pitchFamily="34" charset="0"/>
              <a:sym typeface="Lucida Grande"/>
            </a:endParaRPr>
          </a:p>
        </p:txBody>
      </p:sp>
      <p:cxnSp>
        <p:nvCxnSpPr>
          <p:cNvPr id="3" name="Gewinkelte Verbindung 2"/>
          <p:cNvCxnSpPr>
            <a:endCxn id="114" idx="2"/>
          </p:cNvCxnSpPr>
          <p:nvPr/>
        </p:nvCxnSpPr>
        <p:spPr>
          <a:xfrm rot="16200000" flipV="1">
            <a:off x="8251311" y="3599199"/>
            <a:ext cx="476887" cy="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Gewinkelte Verbindung 85"/>
          <p:cNvCxnSpPr>
            <a:endCxn id="102" idx="3"/>
          </p:cNvCxnSpPr>
          <p:nvPr/>
        </p:nvCxnSpPr>
        <p:spPr>
          <a:xfrm rot="10800000" flipV="1">
            <a:off x="6390896" y="4854894"/>
            <a:ext cx="2098854" cy="433718"/>
          </a:xfrm>
          <a:prstGeom prst="bentConnector3">
            <a:avLst>
              <a:gd name="adj1" fmla="val 472"/>
            </a:avLst>
          </a:prstGeom>
          <a:ln>
            <a:solidFill>
              <a:schemeClr val="tx1"/>
            </a:solidFill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8" name="Group 25"/>
          <p:cNvGrpSpPr>
            <a:grpSpLocks/>
          </p:cNvGrpSpPr>
          <p:nvPr/>
        </p:nvGrpSpPr>
        <p:grpSpPr bwMode="auto">
          <a:xfrm>
            <a:off x="7226497" y="2932858"/>
            <a:ext cx="2526506" cy="427901"/>
            <a:chOff x="0" y="0"/>
            <a:chExt cx="2194" cy="384"/>
          </a:xfrm>
        </p:grpSpPr>
        <p:sp>
          <p:nvSpPr>
            <p:cNvPr id="114" name="Rectangle 26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115" name="Rectangle 27"/>
            <p:cNvSpPr>
              <a:spLocks/>
            </p:cNvSpPr>
            <p:nvPr/>
          </p:nvSpPr>
          <p:spPr bwMode="auto">
            <a:xfrm>
              <a:off x="785" y="77"/>
              <a:ext cx="660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Escalar</a:t>
              </a:r>
            </a:p>
          </p:txBody>
        </p:sp>
      </p:grpSp>
      <p:cxnSp>
        <p:nvCxnSpPr>
          <p:cNvPr id="116" name="Gewinkelte Verbindung 115"/>
          <p:cNvCxnSpPr>
            <a:stCxn id="114" idx="0"/>
          </p:cNvCxnSpPr>
          <p:nvPr/>
        </p:nvCxnSpPr>
        <p:spPr>
          <a:xfrm rot="16200000" flipH="1" flipV="1">
            <a:off x="6811603" y="2519058"/>
            <a:ext cx="1264350" cy="2091944"/>
          </a:xfrm>
          <a:prstGeom prst="bentConnector4">
            <a:avLst>
              <a:gd name="adj1" fmla="val -18080"/>
              <a:gd name="adj2" fmla="val 80193"/>
            </a:avLst>
          </a:prstGeom>
          <a:ln>
            <a:solidFill>
              <a:schemeClr val="tx1"/>
            </a:solidFill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75</a:t>
            </a:fld>
            <a:endParaRPr lang="en-US"/>
          </a:p>
        </p:txBody>
      </p:sp>
      <p:sp>
        <p:nvSpPr>
          <p:cNvPr id="41" name="Line 28"/>
          <p:cNvSpPr>
            <a:spLocks noChangeShapeType="1"/>
          </p:cNvSpPr>
          <p:nvPr/>
        </p:nvSpPr>
        <p:spPr bwMode="auto">
          <a:xfrm flipH="1">
            <a:off x="5132247" y="2981962"/>
            <a:ext cx="0" cy="37879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de-DE"/>
          </a:p>
        </p:txBody>
      </p:sp>
      <p:sp>
        <p:nvSpPr>
          <p:cNvPr id="4" name="Folded Corner 3">
            <a:extLst>
              <a:ext uri="{FF2B5EF4-FFF2-40B4-BE49-F238E27FC236}">
                <a16:creationId xmlns:a16="http://schemas.microsoft.com/office/drawing/2014/main" id="{233E5D36-9B24-0040-B5AA-510BBDE80303}"/>
              </a:ext>
            </a:extLst>
          </p:cNvPr>
          <p:cNvSpPr/>
          <p:nvPr/>
        </p:nvSpPr>
        <p:spPr>
          <a:xfrm>
            <a:off x="1912469" y="1651382"/>
            <a:ext cx="1604104" cy="1241343"/>
          </a:xfrm>
          <a:prstGeom prst="foldedCorne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Arial" pitchFamily="34" charset="0"/>
                <a:sym typeface="Helvetica" pitchFamily="34" charset="0"/>
              </a:rPr>
              <a:t>Notificação de incidentes / </a:t>
            </a:r>
            <a:br>
              <a:rPr lang="en-US" dirty="0">
                <a:cs typeface="Arial" pitchFamily="34" charset="0"/>
                <a:sym typeface="Helvetica" pitchFamily="34" charset="0"/>
              </a:rPr>
            </a:br>
            <a:r>
              <a:rPr lang="en-US" dirty="0" err="1">
                <a:cs typeface="Arial" pitchFamily="34" charset="0"/>
                <a:sym typeface="Helvetica" pitchFamily="34" charset="0"/>
              </a:rPr>
              <a:t>Requisição</a:t>
            </a:r>
            <a:r>
              <a:rPr lang="en-US" dirty="0">
                <a:cs typeface="Arial" pitchFamily="34" charset="0"/>
                <a:sym typeface="Helvetica" pitchFamily="34" charset="0"/>
              </a:rPr>
              <a:t> de </a:t>
            </a:r>
            <a:r>
              <a:rPr lang="en-US" dirty="0" err="1">
                <a:cs typeface="Arial" pitchFamily="34" charset="0"/>
                <a:sym typeface="Helvetica" pitchFamily="34" charset="0"/>
              </a:rPr>
              <a:t>serviço</a:t>
            </a:r>
            <a:endParaRPr lang="en-US" dirty="0">
              <a:cs typeface="Arial" pitchFamily="34" charset="0"/>
              <a:sym typeface="Helvetica" pitchFamily="34" charset="0"/>
            </a:endParaRPr>
          </a:p>
        </p:txBody>
      </p:sp>
      <p:sp>
        <p:nvSpPr>
          <p:cNvPr id="46" name="Line 21">
            <a:extLst>
              <a:ext uri="{FF2B5EF4-FFF2-40B4-BE49-F238E27FC236}">
                <a16:creationId xmlns:a16="http://schemas.microsoft.com/office/drawing/2014/main" id="{19672451-33DB-6249-9317-BC2FCCA3E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0322" y="4345648"/>
            <a:ext cx="112694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w="lg" len="med"/>
            <a:tailEnd type="triangle" w="lg" len="med"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97764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ea typeface="ＭＳ Ｐゴシック"/>
                <a:cs typeface="ＭＳ Ｐゴシック"/>
              </a:rPr>
              <a:t>GIRS: Conceitos-chave - </a:t>
            </a:r>
            <a:r>
              <a:rPr lang="en-US" noProof="0" dirty="0" err="1">
                <a:ea typeface="ＭＳ Ｐゴシック"/>
                <a:cs typeface="ＭＳ Ｐゴシック"/>
              </a:rPr>
              <a:t>Requisição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serviço</a:t>
            </a:r>
            <a:r>
              <a:rPr lang="en-US" noProof="0" dirty="0">
                <a:ea typeface="ＭＳ Ｐゴシック"/>
                <a:cs typeface="ＭＳ Ｐゴシック"/>
              </a:rPr>
              <a:t> ou incidente?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76</a:t>
            </a:fld>
            <a:endParaRPr lang="en-US" dirty="0"/>
          </a:p>
        </p:txBody>
      </p: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2934894" y="1682973"/>
            <a:ext cx="2312789" cy="1375172"/>
            <a:chOff x="0" y="0"/>
            <a:chExt cx="2072" cy="1528"/>
          </a:xfrm>
        </p:grpSpPr>
        <p:sp>
          <p:nvSpPr>
            <p:cNvPr id="7" name="AutoShape 16"/>
            <p:cNvSpPr>
              <a:spLocks/>
            </p:cNvSpPr>
            <p:nvPr/>
          </p:nvSpPr>
          <p:spPr bwMode="auto">
            <a:xfrm>
              <a:off x="1" y="0"/>
              <a:ext cx="2066" cy="152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45 h 21600"/>
                <a:gd name="T4" fmla="*/ 0 w 21600"/>
                <a:gd name="T5" fmla="*/ 65 h 21600"/>
                <a:gd name="T6" fmla="*/ 0 w 21600"/>
                <a:gd name="T7" fmla="*/ 78 h 21600"/>
                <a:gd name="T8" fmla="*/ 33 w 21600"/>
                <a:gd name="T9" fmla="*/ 78 h 21600"/>
                <a:gd name="T10" fmla="*/ 0 w 21600"/>
                <a:gd name="T11" fmla="*/ 108 h 21600"/>
                <a:gd name="T12" fmla="*/ 82 w 21600"/>
                <a:gd name="T13" fmla="*/ 78 h 21600"/>
                <a:gd name="T14" fmla="*/ 198 w 21600"/>
                <a:gd name="T15" fmla="*/ 78 h 21600"/>
                <a:gd name="T16" fmla="*/ 198 w 21600"/>
                <a:gd name="T17" fmla="*/ 65 h 21600"/>
                <a:gd name="T18" fmla="*/ 198 w 21600"/>
                <a:gd name="T19" fmla="*/ 45 h 21600"/>
                <a:gd name="T20" fmla="*/ 198 w 21600"/>
                <a:gd name="T21" fmla="*/ 0 h 21600"/>
                <a:gd name="T22" fmla="*/ 82 w 21600"/>
                <a:gd name="T23" fmla="*/ 0 h 21600"/>
                <a:gd name="T24" fmla="*/ 33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600"/>
                <a:gd name="T43" fmla="*/ 0 h 21600"/>
                <a:gd name="T44" fmla="*/ 21600 w 21600"/>
                <a:gd name="T45" fmla="*/ 21600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>
                  <a:moveTo>
                    <a:pt x="15" y="0"/>
                  </a:moveTo>
                  <a:lnTo>
                    <a:pt x="15" y="9037"/>
                  </a:lnTo>
                  <a:lnTo>
                    <a:pt x="15" y="12910"/>
                  </a:lnTo>
                  <a:lnTo>
                    <a:pt x="15" y="15492"/>
                  </a:lnTo>
                  <a:lnTo>
                    <a:pt x="3612" y="15492"/>
                  </a:lnTo>
                  <a:lnTo>
                    <a:pt x="0" y="21600"/>
                  </a:lnTo>
                  <a:lnTo>
                    <a:pt x="9009" y="15492"/>
                  </a:lnTo>
                  <a:lnTo>
                    <a:pt x="21600" y="15492"/>
                  </a:lnTo>
                  <a:lnTo>
                    <a:pt x="21600" y="12910"/>
                  </a:lnTo>
                  <a:lnTo>
                    <a:pt x="21600" y="9037"/>
                  </a:lnTo>
                  <a:lnTo>
                    <a:pt x="21600" y="0"/>
                  </a:lnTo>
                  <a:lnTo>
                    <a:pt x="9009" y="0"/>
                  </a:lnTo>
                  <a:lnTo>
                    <a:pt x="3612" y="0"/>
                  </a:lnTo>
                  <a:close/>
                  <a:moveTo>
                    <a:pt x="15" y="0"/>
                  </a:moveTo>
                </a:path>
              </a:pathLst>
            </a:custGeom>
            <a:noFill/>
            <a:ln w="25400">
              <a:solidFill>
                <a:srgbClr val="205595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" name="Rectangle 17"/>
            <p:cNvSpPr>
              <a:spLocks/>
            </p:cNvSpPr>
            <p:nvPr/>
          </p:nvSpPr>
          <p:spPr bwMode="auto">
            <a:xfrm>
              <a:off x="0" y="83"/>
              <a:ext cx="2072" cy="9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dirty="0">
                  <a:latin typeface="Arial" charset="0"/>
                  <a:sym typeface="Helvetica" pitchFamily="34" charset="0"/>
                </a:rPr>
                <a:t>A capacidade do disco rígido do meu </a:t>
              </a:r>
              <a:r>
                <a:rPr lang="en-US" sz="1400" dirty="0" err="1">
                  <a:latin typeface="Arial" charset="0"/>
                  <a:sym typeface="Helvetica" pitchFamily="34" charset="0"/>
                </a:rPr>
                <a:t>computador</a:t>
              </a:r>
              <a:r>
                <a:rPr lang="en-US" sz="1400" dirty="0">
                  <a:latin typeface="Arial" charset="0"/>
                  <a:sym typeface="Helvetica" pitchFamily="34" charset="0"/>
                </a:rPr>
                <a:t> </a:t>
              </a:r>
              <a:r>
                <a:rPr lang="en-US" sz="1400" dirty="0" err="1">
                  <a:latin typeface="Arial" charset="0"/>
                  <a:sym typeface="Helvetica" pitchFamily="34" charset="0"/>
                </a:rPr>
                <a:t>portátil</a:t>
              </a:r>
              <a:r>
                <a:rPr lang="en-US" sz="1400" dirty="0">
                  <a:latin typeface="Arial" charset="0"/>
                  <a:sym typeface="Helvetica" pitchFamily="34" charset="0"/>
                </a:rPr>
                <a:t> é insuficiente!</a:t>
              </a:r>
            </a:p>
          </p:txBody>
        </p:sp>
      </p:grpSp>
      <p:sp>
        <p:nvSpPr>
          <p:cNvPr id="11" name="AutoShape 19"/>
          <p:cNvSpPr>
            <a:spLocks/>
          </p:cNvSpPr>
          <p:nvPr/>
        </p:nvSpPr>
        <p:spPr bwMode="auto">
          <a:xfrm>
            <a:off x="3280919" y="4724648"/>
            <a:ext cx="2649885" cy="858366"/>
          </a:xfrm>
          <a:custGeom>
            <a:avLst/>
            <a:gdLst>
              <a:gd name="T0" fmla="*/ 55 w 21600"/>
              <a:gd name="T1" fmla="*/ 4 h 21600"/>
              <a:gd name="T2" fmla="*/ 55 w 21600"/>
              <a:gd name="T3" fmla="*/ 8 h 21600"/>
              <a:gd name="T4" fmla="*/ 0 w 21600"/>
              <a:gd name="T5" fmla="*/ 0 h 21600"/>
              <a:gd name="T6" fmla="*/ 55 w 21600"/>
              <a:gd name="T7" fmla="*/ 14 h 21600"/>
              <a:gd name="T8" fmla="*/ 55 w 21600"/>
              <a:gd name="T9" fmla="*/ 27 h 21600"/>
              <a:gd name="T10" fmla="*/ 90 w 21600"/>
              <a:gd name="T11" fmla="*/ 27 h 21600"/>
              <a:gd name="T12" fmla="*/ 141 w 21600"/>
              <a:gd name="T13" fmla="*/ 27 h 21600"/>
              <a:gd name="T14" fmla="*/ 261 w 21600"/>
              <a:gd name="T15" fmla="*/ 27 h 21600"/>
              <a:gd name="T16" fmla="*/ 261 w 21600"/>
              <a:gd name="T17" fmla="*/ 14 h 21600"/>
              <a:gd name="T18" fmla="*/ 261 w 21600"/>
              <a:gd name="T19" fmla="*/ 8 h 21600"/>
              <a:gd name="T20" fmla="*/ 261 w 21600"/>
              <a:gd name="T21" fmla="*/ 4 h 21600"/>
              <a:gd name="T22" fmla="*/ 141 w 21600"/>
              <a:gd name="T23" fmla="*/ 4 h 21600"/>
              <a:gd name="T24" fmla="*/ 90 w 21600"/>
              <a:gd name="T25" fmla="*/ 4 h 21600"/>
              <a:gd name="T26" fmla="*/ 55 w 21600"/>
              <a:gd name="T27" fmla="*/ 4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1600"/>
              <a:gd name="T43" fmla="*/ 0 h 21600"/>
              <a:gd name="T44" fmla="*/ 21600 w 21600"/>
              <a:gd name="T45" fmla="*/ 21600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>
                <a:moveTo>
                  <a:pt x="4582" y="3513"/>
                </a:moveTo>
                <a:lnTo>
                  <a:pt x="4582" y="6528"/>
                </a:lnTo>
                <a:lnTo>
                  <a:pt x="0" y="0"/>
                </a:lnTo>
                <a:lnTo>
                  <a:pt x="4582" y="11050"/>
                </a:lnTo>
                <a:lnTo>
                  <a:pt x="4582" y="21600"/>
                </a:lnTo>
                <a:lnTo>
                  <a:pt x="7418" y="21600"/>
                </a:lnTo>
                <a:lnTo>
                  <a:pt x="11673" y="21600"/>
                </a:lnTo>
                <a:lnTo>
                  <a:pt x="21600" y="21600"/>
                </a:lnTo>
                <a:lnTo>
                  <a:pt x="21600" y="11050"/>
                </a:lnTo>
                <a:lnTo>
                  <a:pt x="21600" y="6528"/>
                </a:lnTo>
                <a:lnTo>
                  <a:pt x="21600" y="3513"/>
                </a:lnTo>
                <a:lnTo>
                  <a:pt x="11673" y="3513"/>
                </a:lnTo>
                <a:lnTo>
                  <a:pt x="7418" y="3513"/>
                </a:lnTo>
                <a:close/>
                <a:moveTo>
                  <a:pt x="4582" y="3513"/>
                </a:moveTo>
              </a:path>
            </a:pathLst>
          </a:custGeom>
          <a:noFill/>
          <a:ln w="25400">
            <a:solidFill>
              <a:srgbClr val="205595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20"/>
          <p:cNvSpPr>
            <a:spLocks/>
          </p:cNvSpPr>
          <p:nvPr/>
        </p:nvSpPr>
        <p:spPr bwMode="auto">
          <a:xfrm>
            <a:off x="3847073" y="4965750"/>
            <a:ext cx="2081494" cy="5179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400" dirty="0">
                <a:latin typeface="Arial" charset="0"/>
                <a:sym typeface="Helvetica" pitchFamily="34" charset="0"/>
              </a:rPr>
              <a:t>Esqueci-me</a:t>
            </a:r>
            <a:br>
              <a:rPr lang="en-US" sz="1400" dirty="0">
                <a:latin typeface="Arial" charset="0"/>
                <a:sym typeface="Helvetica" pitchFamily="34" charset="0"/>
              </a:rPr>
            </a:br>
            <a:r>
              <a:rPr lang="en-US" sz="1400" dirty="0">
                <a:latin typeface="Arial" charset="0"/>
                <a:sym typeface="Helvetica" pitchFamily="34" charset="0"/>
              </a:rPr>
              <a:t> a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minha</a:t>
            </a:r>
            <a:r>
              <a:rPr lang="en-US" sz="1400" dirty="0">
                <a:latin typeface="Arial" charset="0"/>
                <a:sym typeface="Helvetica" pitchFamily="34" charset="0"/>
              </a:rPr>
              <a:t>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senha</a:t>
            </a:r>
            <a:r>
              <a:rPr lang="en-US" sz="1400" dirty="0">
                <a:latin typeface="Arial" charset="0"/>
                <a:sym typeface="Helvetica" pitchFamily="34" charset="0"/>
              </a:rPr>
              <a:t> da Wiki!</a:t>
            </a:r>
          </a:p>
        </p:txBody>
      </p:sp>
      <p:sp>
        <p:nvSpPr>
          <p:cNvPr id="14" name="AutoShape 22"/>
          <p:cNvSpPr>
            <a:spLocks/>
          </p:cNvSpPr>
          <p:nvPr/>
        </p:nvSpPr>
        <p:spPr bwMode="auto">
          <a:xfrm>
            <a:off x="3217292" y="2882903"/>
            <a:ext cx="2715740" cy="776883"/>
          </a:xfrm>
          <a:custGeom>
            <a:avLst/>
            <a:gdLst>
              <a:gd name="T0" fmla="*/ 56 w 21600"/>
              <a:gd name="T1" fmla="*/ 0 h 21600"/>
              <a:gd name="T2" fmla="*/ 56 w 21600"/>
              <a:gd name="T3" fmla="*/ 5 h 21600"/>
              <a:gd name="T4" fmla="*/ 0 w 21600"/>
              <a:gd name="T5" fmla="*/ 15 h 21600"/>
              <a:gd name="T6" fmla="*/ 56 w 21600"/>
              <a:gd name="T7" fmla="*/ 14 h 21600"/>
              <a:gd name="T8" fmla="*/ 56 w 21600"/>
              <a:gd name="T9" fmla="*/ 32 h 21600"/>
              <a:gd name="T10" fmla="*/ 92 w 21600"/>
              <a:gd name="T11" fmla="*/ 32 h 21600"/>
              <a:gd name="T12" fmla="*/ 147 w 21600"/>
              <a:gd name="T13" fmla="*/ 32 h 21600"/>
              <a:gd name="T14" fmla="*/ 274 w 21600"/>
              <a:gd name="T15" fmla="*/ 32 h 21600"/>
              <a:gd name="T16" fmla="*/ 274 w 21600"/>
              <a:gd name="T17" fmla="*/ 14 h 21600"/>
              <a:gd name="T18" fmla="*/ 274 w 21600"/>
              <a:gd name="T19" fmla="*/ 5 h 21600"/>
              <a:gd name="T20" fmla="*/ 274 w 21600"/>
              <a:gd name="T21" fmla="*/ 0 h 21600"/>
              <a:gd name="T22" fmla="*/ 147 w 21600"/>
              <a:gd name="T23" fmla="*/ 0 h 21600"/>
              <a:gd name="T24" fmla="*/ 92 w 21600"/>
              <a:gd name="T25" fmla="*/ 0 h 21600"/>
              <a:gd name="T26" fmla="*/ 56 w 21600"/>
              <a:gd name="T27" fmla="*/ 0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1600"/>
              <a:gd name="T43" fmla="*/ 0 h 21600"/>
              <a:gd name="T44" fmla="*/ 21600 w 21600"/>
              <a:gd name="T45" fmla="*/ 21600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>
                <a:moveTo>
                  <a:pt x="4429" y="0"/>
                </a:moveTo>
                <a:lnTo>
                  <a:pt x="4429" y="3600"/>
                </a:lnTo>
                <a:lnTo>
                  <a:pt x="0" y="10158"/>
                </a:lnTo>
                <a:lnTo>
                  <a:pt x="4429" y="9000"/>
                </a:lnTo>
                <a:lnTo>
                  <a:pt x="4429" y="21600"/>
                </a:lnTo>
                <a:lnTo>
                  <a:pt x="7291" y="21600"/>
                </a:lnTo>
                <a:lnTo>
                  <a:pt x="11583" y="21600"/>
                </a:lnTo>
                <a:lnTo>
                  <a:pt x="21600" y="21600"/>
                </a:lnTo>
                <a:lnTo>
                  <a:pt x="21600" y="9000"/>
                </a:lnTo>
                <a:lnTo>
                  <a:pt x="21600" y="3600"/>
                </a:lnTo>
                <a:lnTo>
                  <a:pt x="21600" y="0"/>
                </a:lnTo>
                <a:lnTo>
                  <a:pt x="11583" y="0"/>
                </a:lnTo>
                <a:lnTo>
                  <a:pt x="7291" y="0"/>
                </a:lnTo>
                <a:close/>
                <a:moveTo>
                  <a:pt x="4429" y="0"/>
                </a:moveTo>
              </a:path>
            </a:pathLst>
          </a:custGeom>
          <a:noFill/>
          <a:ln w="25400">
            <a:solidFill>
              <a:srgbClr val="205595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Rectangle 23"/>
          <p:cNvSpPr>
            <a:spLocks/>
          </p:cNvSpPr>
          <p:nvPr/>
        </p:nvSpPr>
        <p:spPr bwMode="auto">
          <a:xfrm>
            <a:off x="3774510" y="2950657"/>
            <a:ext cx="2161872" cy="646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400" dirty="0">
                <a:latin typeface="Arial" charset="0"/>
                <a:sym typeface="Helvetica" pitchFamily="34" charset="0"/>
              </a:rPr>
              <a:t>O recurso a que estou a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tentar</a:t>
            </a:r>
            <a:r>
              <a:rPr lang="en-US" sz="1400" dirty="0">
                <a:latin typeface="Arial" charset="0"/>
                <a:sym typeface="Helvetica" pitchFamily="34" charset="0"/>
              </a:rPr>
              <a:t>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acessar</a:t>
            </a:r>
            <a:r>
              <a:rPr lang="en-US" sz="1400" dirty="0">
                <a:latin typeface="Arial" charset="0"/>
                <a:sym typeface="Helvetica" pitchFamily="34" charset="0"/>
              </a:rPr>
              <a:t> não responde!</a:t>
            </a:r>
          </a:p>
        </p:txBody>
      </p:sp>
      <p:sp>
        <p:nvSpPr>
          <p:cNvPr id="17" name="AutoShape 25"/>
          <p:cNvSpPr>
            <a:spLocks/>
          </p:cNvSpPr>
          <p:nvPr/>
        </p:nvSpPr>
        <p:spPr bwMode="auto">
          <a:xfrm>
            <a:off x="3328914" y="3903116"/>
            <a:ext cx="2604120" cy="718840"/>
          </a:xfrm>
          <a:custGeom>
            <a:avLst/>
            <a:gdLst>
              <a:gd name="T0" fmla="*/ 57 w 21600"/>
              <a:gd name="T1" fmla="*/ 0 h 21600"/>
              <a:gd name="T2" fmla="*/ 57 w 21600"/>
              <a:gd name="T3" fmla="*/ 3 h 21600"/>
              <a:gd name="T4" fmla="*/ 0 w 21600"/>
              <a:gd name="T5" fmla="*/ 2 h 21600"/>
              <a:gd name="T6" fmla="*/ 57 w 21600"/>
              <a:gd name="T7" fmla="*/ 8 h 21600"/>
              <a:gd name="T8" fmla="*/ 57 w 21600"/>
              <a:gd name="T9" fmla="*/ 19 h 21600"/>
              <a:gd name="T10" fmla="*/ 89 w 21600"/>
              <a:gd name="T11" fmla="*/ 19 h 21600"/>
              <a:gd name="T12" fmla="*/ 138 w 21600"/>
              <a:gd name="T13" fmla="*/ 19 h 21600"/>
              <a:gd name="T14" fmla="*/ 252 w 21600"/>
              <a:gd name="T15" fmla="*/ 19 h 21600"/>
              <a:gd name="T16" fmla="*/ 252 w 21600"/>
              <a:gd name="T17" fmla="*/ 8 h 21600"/>
              <a:gd name="T18" fmla="*/ 252 w 21600"/>
              <a:gd name="T19" fmla="*/ 3 h 21600"/>
              <a:gd name="T20" fmla="*/ 252 w 21600"/>
              <a:gd name="T21" fmla="*/ 0 h 21600"/>
              <a:gd name="T22" fmla="*/ 138 w 21600"/>
              <a:gd name="T23" fmla="*/ 0 h 21600"/>
              <a:gd name="T24" fmla="*/ 89 w 21600"/>
              <a:gd name="T25" fmla="*/ 0 h 21600"/>
              <a:gd name="T26" fmla="*/ 57 w 21600"/>
              <a:gd name="T27" fmla="*/ 0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1600"/>
              <a:gd name="T43" fmla="*/ 0 h 21600"/>
              <a:gd name="T44" fmla="*/ 21600 w 21600"/>
              <a:gd name="T45" fmla="*/ 21600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>
                <a:moveTo>
                  <a:pt x="4883" y="0"/>
                </a:moveTo>
                <a:lnTo>
                  <a:pt x="4883" y="3600"/>
                </a:lnTo>
                <a:lnTo>
                  <a:pt x="0" y="2479"/>
                </a:lnTo>
                <a:lnTo>
                  <a:pt x="4883" y="9000"/>
                </a:lnTo>
                <a:lnTo>
                  <a:pt x="4883" y="21600"/>
                </a:lnTo>
                <a:lnTo>
                  <a:pt x="7670" y="21600"/>
                </a:lnTo>
                <a:lnTo>
                  <a:pt x="11849" y="21600"/>
                </a:lnTo>
                <a:lnTo>
                  <a:pt x="21600" y="21600"/>
                </a:lnTo>
                <a:lnTo>
                  <a:pt x="21600" y="9000"/>
                </a:lnTo>
                <a:lnTo>
                  <a:pt x="21600" y="3600"/>
                </a:lnTo>
                <a:lnTo>
                  <a:pt x="21600" y="0"/>
                </a:lnTo>
                <a:lnTo>
                  <a:pt x="11849" y="0"/>
                </a:lnTo>
                <a:lnTo>
                  <a:pt x="7670" y="0"/>
                </a:lnTo>
                <a:close/>
                <a:moveTo>
                  <a:pt x="4883" y="0"/>
                </a:moveTo>
              </a:path>
            </a:pathLst>
          </a:custGeom>
          <a:noFill/>
          <a:ln w="25400">
            <a:solidFill>
              <a:srgbClr val="205595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26"/>
          <p:cNvSpPr>
            <a:spLocks/>
          </p:cNvSpPr>
          <p:nvPr/>
        </p:nvSpPr>
        <p:spPr bwMode="auto">
          <a:xfrm>
            <a:off x="3916044" y="4004691"/>
            <a:ext cx="2018109" cy="5179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400" dirty="0">
                <a:latin typeface="Arial" charset="0"/>
                <a:sym typeface="Helvetica" pitchFamily="34" charset="0"/>
              </a:rPr>
              <a:t>A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minha</a:t>
            </a:r>
            <a:r>
              <a:rPr lang="en-US" sz="1400" dirty="0">
                <a:latin typeface="Arial" charset="0"/>
                <a:sym typeface="Helvetica" pitchFamily="34" charset="0"/>
              </a:rPr>
              <a:t>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transação</a:t>
            </a:r>
            <a:r>
              <a:rPr lang="en-US" sz="1400" dirty="0">
                <a:latin typeface="Arial" charset="0"/>
                <a:sym typeface="Helvetica" pitchFamily="34" charset="0"/>
              </a:rPr>
              <a:t> demora muito tempo a ser concluída!</a:t>
            </a:r>
          </a:p>
        </p:txBody>
      </p:sp>
      <p:sp>
        <p:nvSpPr>
          <p:cNvPr id="20" name="AutoShape 28"/>
          <p:cNvSpPr>
            <a:spLocks/>
          </p:cNvSpPr>
          <p:nvPr/>
        </p:nvSpPr>
        <p:spPr bwMode="auto">
          <a:xfrm>
            <a:off x="2909219" y="4989193"/>
            <a:ext cx="1438796" cy="1454423"/>
          </a:xfrm>
          <a:custGeom>
            <a:avLst/>
            <a:gdLst>
              <a:gd name="T0" fmla="*/ 0 w 21600"/>
              <a:gd name="T1" fmla="*/ 44 h 21600"/>
              <a:gd name="T2" fmla="*/ 0 w 21600"/>
              <a:gd name="T3" fmla="*/ 49 h 21600"/>
              <a:gd name="T4" fmla="*/ 0 w 21600"/>
              <a:gd name="T5" fmla="*/ 58 h 21600"/>
              <a:gd name="T6" fmla="*/ 0 w 21600"/>
              <a:gd name="T7" fmla="*/ 78 h 21600"/>
              <a:gd name="T8" fmla="*/ 13 w 21600"/>
              <a:gd name="T9" fmla="*/ 78 h 21600"/>
              <a:gd name="T10" fmla="*/ 32 w 21600"/>
              <a:gd name="T11" fmla="*/ 78 h 21600"/>
              <a:gd name="T12" fmla="*/ 77 w 21600"/>
              <a:gd name="T13" fmla="*/ 78 h 21600"/>
              <a:gd name="T14" fmla="*/ 77 w 21600"/>
              <a:gd name="T15" fmla="*/ 58 h 21600"/>
              <a:gd name="T16" fmla="*/ 77 w 21600"/>
              <a:gd name="T17" fmla="*/ 49 h 21600"/>
              <a:gd name="T18" fmla="*/ 77 w 21600"/>
              <a:gd name="T19" fmla="*/ 44 h 21600"/>
              <a:gd name="T20" fmla="*/ 32 w 21600"/>
              <a:gd name="T21" fmla="*/ 44 h 21600"/>
              <a:gd name="T22" fmla="*/ 2 w 21600"/>
              <a:gd name="T23" fmla="*/ 0 h 21600"/>
              <a:gd name="T24" fmla="*/ 13 w 21600"/>
              <a:gd name="T25" fmla="*/ 44 h 21600"/>
              <a:gd name="T26" fmla="*/ 0 w 21600"/>
              <a:gd name="T27" fmla="*/ 44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1600"/>
              <a:gd name="T43" fmla="*/ 0 h 21600"/>
              <a:gd name="T44" fmla="*/ 21600 w 21600"/>
              <a:gd name="T45" fmla="*/ 21600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>
                <a:moveTo>
                  <a:pt x="0" y="11979"/>
                </a:moveTo>
                <a:lnTo>
                  <a:pt x="0" y="13583"/>
                </a:lnTo>
                <a:lnTo>
                  <a:pt x="0" y="15988"/>
                </a:lnTo>
                <a:lnTo>
                  <a:pt x="0" y="21600"/>
                </a:lnTo>
                <a:lnTo>
                  <a:pt x="3600" y="21600"/>
                </a:lnTo>
                <a:lnTo>
                  <a:pt x="9000" y="21600"/>
                </a:lnTo>
                <a:lnTo>
                  <a:pt x="21600" y="21600"/>
                </a:lnTo>
                <a:lnTo>
                  <a:pt x="21600" y="15988"/>
                </a:lnTo>
                <a:lnTo>
                  <a:pt x="21600" y="13583"/>
                </a:lnTo>
                <a:lnTo>
                  <a:pt x="21600" y="11979"/>
                </a:lnTo>
                <a:lnTo>
                  <a:pt x="9000" y="11979"/>
                </a:lnTo>
                <a:lnTo>
                  <a:pt x="452" y="0"/>
                </a:lnTo>
                <a:lnTo>
                  <a:pt x="3600" y="11979"/>
                </a:lnTo>
                <a:close/>
                <a:moveTo>
                  <a:pt x="0" y="11979"/>
                </a:moveTo>
              </a:path>
            </a:pathLst>
          </a:custGeom>
          <a:noFill/>
          <a:ln w="25400">
            <a:solidFill>
              <a:srgbClr val="205595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9"/>
          <p:cNvSpPr>
            <a:spLocks/>
          </p:cNvSpPr>
          <p:nvPr/>
        </p:nvSpPr>
        <p:spPr bwMode="auto">
          <a:xfrm>
            <a:off x="2911451" y="5862737"/>
            <a:ext cx="1437680" cy="518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400" dirty="0">
                <a:latin typeface="Arial" charset="0"/>
                <a:sym typeface="Helvetica" pitchFamily="34" charset="0"/>
              </a:rPr>
              <a:t>Não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consigo</a:t>
            </a:r>
            <a:r>
              <a:rPr lang="en-US" sz="1400" dirty="0">
                <a:latin typeface="Arial" charset="0"/>
                <a:sym typeface="Helvetica" pitchFamily="34" charset="0"/>
              </a:rPr>
              <a:t> </a:t>
            </a:r>
            <a:r>
              <a:rPr lang="en-US" sz="1400" dirty="0" err="1">
                <a:latin typeface="Arial" charset="0"/>
                <a:sym typeface="Helvetica" pitchFamily="34" charset="0"/>
              </a:rPr>
              <a:t>acessar</a:t>
            </a:r>
            <a:r>
              <a:rPr lang="en-US" sz="1400" dirty="0">
                <a:latin typeface="Arial" charset="0"/>
                <a:sym typeface="Helvetica" pitchFamily="34" charset="0"/>
              </a:rPr>
              <a:t> aos meus e-mails!</a:t>
            </a:r>
          </a:p>
        </p:txBody>
      </p:sp>
      <p:sp>
        <p:nvSpPr>
          <p:cNvPr id="22" name="Rectangle 31"/>
          <p:cNvSpPr>
            <a:spLocks/>
          </p:cNvSpPr>
          <p:nvPr/>
        </p:nvSpPr>
        <p:spPr bwMode="auto">
          <a:xfrm>
            <a:off x="6951619" y="1944705"/>
            <a:ext cx="558314" cy="3895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2800" dirty="0">
                <a:latin typeface="Arial" charset="0"/>
                <a:sym typeface="Helvetica" pitchFamily="34" charset="0"/>
              </a:rPr>
              <a:t>?</a:t>
            </a:r>
          </a:p>
        </p:txBody>
      </p:sp>
      <p:sp>
        <p:nvSpPr>
          <p:cNvPr id="23" name="Line 32"/>
          <p:cNvSpPr>
            <a:spLocks noChangeShapeType="1"/>
          </p:cNvSpPr>
          <p:nvPr/>
        </p:nvSpPr>
        <p:spPr bwMode="auto">
          <a:xfrm>
            <a:off x="5242099" y="2139504"/>
            <a:ext cx="1439912" cy="1116"/>
          </a:xfrm>
          <a:prstGeom prst="line">
            <a:avLst/>
          </a:prstGeom>
          <a:noFill/>
          <a:ln w="25400">
            <a:solidFill>
              <a:srgbClr val="205595"/>
            </a:solidFill>
            <a:round/>
            <a:headEnd/>
            <a:tailEnd type="triangle" w="med" len="med"/>
          </a:ln>
        </p:spPr>
        <p:txBody>
          <a:bodyPr lIns="64287" tIns="32144" rIns="64287" bIns="32144"/>
          <a:lstStyle/>
          <a:p>
            <a:endParaRPr lang="en-US"/>
          </a:p>
        </p:txBody>
      </p:sp>
      <p:sp>
        <p:nvSpPr>
          <p:cNvPr id="25" name="Line 34"/>
          <p:cNvSpPr>
            <a:spLocks noChangeShapeType="1"/>
          </p:cNvSpPr>
          <p:nvPr/>
        </p:nvSpPr>
        <p:spPr bwMode="auto">
          <a:xfrm>
            <a:off x="5934150" y="3254598"/>
            <a:ext cx="719956" cy="2232"/>
          </a:xfrm>
          <a:prstGeom prst="line">
            <a:avLst/>
          </a:prstGeom>
          <a:noFill/>
          <a:ln w="25400">
            <a:solidFill>
              <a:srgbClr val="205595"/>
            </a:solidFill>
            <a:round/>
            <a:headEnd/>
            <a:tailEnd type="triangle" w="med" len="med"/>
          </a:ln>
        </p:spPr>
        <p:txBody>
          <a:bodyPr lIns="64287" tIns="32144" rIns="64287" bIns="32144"/>
          <a:lstStyle/>
          <a:p>
            <a:endParaRPr lang="en-US"/>
          </a:p>
        </p:txBody>
      </p:sp>
      <p:sp>
        <p:nvSpPr>
          <p:cNvPr id="27" name="Line 36"/>
          <p:cNvSpPr>
            <a:spLocks noChangeShapeType="1"/>
          </p:cNvSpPr>
          <p:nvPr/>
        </p:nvSpPr>
        <p:spPr bwMode="auto">
          <a:xfrm>
            <a:off x="5934150" y="4265888"/>
            <a:ext cx="719956" cy="1117"/>
          </a:xfrm>
          <a:prstGeom prst="line">
            <a:avLst/>
          </a:prstGeom>
          <a:noFill/>
          <a:ln w="25400">
            <a:solidFill>
              <a:srgbClr val="205595"/>
            </a:solidFill>
            <a:round/>
            <a:headEnd/>
            <a:tailEnd type="triangle" w="med" len="med"/>
          </a:ln>
        </p:spPr>
        <p:txBody>
          <a:bodyPr lIns="64287" tIns="32144" rIns="64287" bIns="32144"/>
          <a:lstStyle/>
          <a:p>
            <a:endParaRPr lang="en-US"/>
          </a:p>
        </p:txBody>
      </p:sp>
      <p:sp>
        <p:nvSpPr>
          <p:cNvPr id="29" name="Line 38"/>
          <p:cNvSpPr>
            <a:spLocks noChangeShapeType="1"/>
          </p:cNvSpPr>
          <p:nvPr/>
        </p:nvSpPr>
        <p:spPr bwMode="auto">
          <a:xfrm>
            <a:off x="5934150" y="5178946"/>
            <a:ext cx="719956" cy="2232"/>
          </a:xfrm>
          <a:prstGeom prst="line">
            <a:avLst/>
          </a:prstGeom>
          <a:noFill/>
          <a:ln w="25400">
            <a:solidFill>
              <a:srgbClr val="205595"/>
            </a:solidFill>
            <a:round/>
            <a:headEnd/>
            <a:tailEnd type="triangle" w="med" len="med"/>
          </a:ln>
        </p:spPr>
        <p:txBody>
          <a:bodyPr lIns="64287" tIns="32144" rIns="64287" bIns="32144"/>
          <a:lstStyle/>
          <a:p>
            <a:endParaRPr lang="en-US"/>
          </a:p>
        </p:txBody>
      </p:sp>
      <p:sp>
        <p:nvSpPr>
          <p:cNvPr id="31" name="Line 40"/>
          <p:cNvSpPr>
            <a:spLocks noChangeShapeType="1"/>
          </p:cNvSpPr>
          <p:nvPr/>
        </p:nvSpPr>
        <p:spPr bwMode="auto">
          <a:xfrm>
            <a:off x="4349134" y="6088658"/>
            <a:ext cx="2304975" cy="1116"/>
          </a:xfrm>
          <a:prstGeom prst="line">
            <a:avLst/>
          </a:prstGeom>
          <a:noFill/>
          <a:ln w="25400">
            <a:solidFill>
              <a:srgbClr val="205595"/>
            </a:solidFill>
            <a:round/>
            <a:headEnd/>
            <a:tailEnd type="triangle" w="med" len="med"/>
          </a:ln>
        </p:spPr>
        <p:txBody>
          <a:bodyPr lIns="64287" tIns="32144" rIns="64287" bIns="32144"/>
          <a:lstStyle/>
          <a:p>
            <a:endParaRPr lang="en-US"/>
          </a:p>
        </p:txBody>
      </p:sp>
      <p:pic>
        <p:nvPicPr>
          <p:cNvPr id="32" name="Bild 2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7641" y="3343894"/>
            <a:ext cx="1309316" cy="124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31"/>
          <p:cNvSpPr>
            <a:spLocks/>
          </p:cNvSpPr>
          <p:nvPr/>
        </p:nvSpPr>
        <p:spPr bwMode="auto">
          <a:xfrm>
            <a:off x="6951619" y="3078863"/>
            <a:ext cx="558314" cy="3895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2800" dirty="0">
                <a:latin typeface="Arial" charset="0"/>
                <a:sym typeface="Helvetica" pitchFamily="34" charset="0"/>
              </a:rPr>
              <a:t>?</a:t>
            </a:r>
          </a:p>
        </p:txBody>
      </p:sp>
      <p:sp>
        <p:nvSpPr>
          <p:cNvPr id="34" name="Rectangle 31"/>
          <p:cNvSpPr>
            <a:spLocks/>
          </p:cNvSpPr>
          <p:nvPr/>
        </p:nvSpPr>
        <p:spPr bwMode="auto">
          <a:xfrm>
            <a:off x="6951619" y="4067737"/>
            <a:ext cx="558314" cy="3895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2800" dirty="0">
                <a:latin typeface="Arial" charset="0"/>
                <a:sym typeface="Helvetica" pitchFamily="34" charset="0"/>
              </a:rPr>
              <a:t>?</a:t>
            </a: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6951619" y="4959032"/>
            <a:ext cx="558314" cy="3895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2800" dirty="0">
                <a:latin typeface="Arial" charset="0"/>
                <a:sym typeface="Helvetica" pitchFamily="34" charset="0"/>
              </a:rPr>
              <a:t>?</a:t>
            </a:r>
          </a:p>
        </p:txBody>
      </p:sp>
      <p:sp>
        <p:nvSpPr>
          <p:cNvPr id="36" name="Rectangle 31"/>
          <p:cNvSpPr>
            <a:spLocks/>
          </p:cNvSpPr>
          <p:nvPr/>
        </p:nvSpPr>
        <p:spPr bwMode="auto">
          <a:xfrm>
            <a:off x="6951619" y="5893859"/>
            <a:ext cx="558314" cy="3895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2800" dirty="0">
                <a:latin typeface="Arial" charset="0"/>
                <a:sym typeface="Helvetica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1714783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GIRS: Conceitos-chave - Resumo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Compreender a diferença entre incidentes (por exemplo, degradação do serviço, </a:t>
            </a:r>
            <a:r>
              <a:rPr lang="en-GB" dirty="0" err="1"/>
              <a:t>incumprimento</a:t>
            </a:r>
            <a:r>
              <a:rPr lang="en-GB" dirty="0"/>
              <a:t> das </a:t>
            </a:r>
            <a:r>
              <a:rPr lang="en-GB" dirty="0" err="1"/>
              <a:t>metas</a:t>
            </a:r>
            <a:r>
              <a:rPr lang="en-GB" dirty="0"/>
              <a:t> de </a:t>
            </a:r>
            <a:r>
              <a:rPr lang="en-GB" dirty="0" err="1"/>
              <a:t>serviço</a:t>
            </a:r>
            <a:r>
              <a:rPr lang="en-GB" dirty="0"/>
              <a:t>) e </a:t>
            </a:r>
            <a:r>
              <a:rPr lang="en-GB" dirty="0" err="1"/>
              <a:t>requisições</a:t>
            </a:r>
            <a:r>
              <a:rPr lang="en-GB" dirty="0"/>
              <a:t> de </a:t>
            </a:r>
            <a:r>
              <a:rPr lang="en-GB" dirty="0" err="1"/>
              <a:t>serviço</a:t>
            </a:r>
            <a:r>
              <a:rPr lang="en-GB" dirty="0"/>
              <a:t> (redefinição de </a:t>
            </a:r>
            <a:r>
              <a:rPr lang="en-GB" dirty="0" err="1"/>
              <a:t>senha</a:t>
            </a:r>
            <a:r>
              <a:rPr lang="en-GB" dirty="0"/>
              <a:t>, pedido de </a:t>
            </a:r>
            <a:r>
              <a:rPr lang="en-GB" dirty="0" err="1"/>
              <a:t>acesso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apoio</a:t>
            </a:r>
            <a:r>
              <a:rPr lang="en-GB" dirty="0"/>
              <a:t>)</a:t>
            </a:r>
          </a:p>
          <a:p>
            <a:r>
              <a:rPr lang="en-GB" dirty="0"/>
              <a:t>Seguir um fluxo de trabalho bem </a:t>
            </a:r>
            <a:r>
              <a:rPr lang="en-GB" dirty="0" err="1"/>
              <a:t>compreendido</a:t>
            </a:r>
            <a:r>
              <a:rPr lang="en-GB" dirty="0"/>
              <a:t> no </a:t>
            </a:r>
            <a:r>
              <a:rPr lang="en-GB" dirty="0" err="1"/>
              <a:t>tratamento</a:t>
            </a:r>
            <a:r>
              <a:rPr lang="en-GB" dirty="0"/>
              <a:t> de </a:t>
            </a:r>
            <a:r>
              <a:rPr lang="en-GB" dirty="0" err="1"/>
              <a:t>incidentes</a:t>
            </a:r>
            <a:r>
              <a:rPr lang="en-GB" dirty="0"/>
              <a:t> e </a:t>
            </a:r>
            <a:r>
              <a:rPr lang="en-GB" dirty="0" err="1"/>
              <a:t>requisições</a:t>
            </a:r>
            <a:r>
              <a:rPr lang="en-GB" dirty="0"/>
              <a:t> de </a:t>
            </a:r>
            <a:r>
              <a:rPr lang="en-GB" dirty="0" err="1"/>
              <a:t>serviço</a:t>
            </a:r>
            <a:endParaRPr lang="en-GB" dirty="0"/>
          </a:p>
          <a:p>
            <a:r>
              <a:rPr lang="en-GB" dirty="0" err="1"/>
              <a:t>Garantir</a:t>
            </a:r>
            <a:r>
              <a:rPr lang="en-GB" dirty="0"/>
              <a:t> que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incidentes</a:t>
            </a:r>
            <a:r>
              <a:rPr lang="en-GB" dirty="0"/>
              <a:t> graves </a:t>
            </a:r>
            <a:r>
              <a:rPr lang="en-GB" dirty="0" err="1"/>
              <a:t>recebem</a:t>
            </a:r>
            <a:r>
              <a:rPr lang="en-GB" dirty="0"/>
              <a:t> a atenção apropriada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053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 err="1"/>
              <a:t>Gerenciamento</a:t>
            </a:r>
            <a:r>
              <a:rPr lang="en-US" b="1" noProof="0" dirty="0"/>
              <a:t> de </a:t>
            </a:r>
            <a:r>
              <a:rPr lang="en-US" b="1" noProof="0" dirty="0" err="1"/>
              <a:t>problemas</a:t>
            </a:r>
            <a:r>
              <a:rPr lang="en-US" b="1" noProof="0" dirty="0"/>
              <a:t> (GP)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78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e investigar problemas a fim de reduzir o seu impacto ou evitar que estes causem novos incidentes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272333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GP: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79</a:t>
            </a:fld>
            <a:endParaRPr lang="en-US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819769"/>
              </p:ext>
            </p:extLst>
          </p:nvPr>
        </p:nvGraphicFramePr>
        <p:xfrm>
          <a:off x="1981200" y="1696599"/>
          <a:ext cx="8229600" cy="10668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107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3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Problema:</a:t>
                      </a:r>
                    </a:p>
                    <a:p>
                      <a:pPr lvl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subjacente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um ou mais 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incidentes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requer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investigação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adicional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evitar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repetição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incidentes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reduzir o impacto nos </a:t>
                      </a:r>
                      <a:r>
                        <a:rPr lang="en-U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953957"/>
              </p:ext>
            </p:extLst>
          </p:nvPr>
        </p:nvGraphicFramePr>
        <p:xfrm>
          <a:off x="1981200" y="2966051"/>
          <a:ext cx="82296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633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2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Erro conhecido:</a:t>
                      </a:r>
                    </a:p>
                    <a:p>
                      <a:pPr lvl="1"/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Problema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(ainda) não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foi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resolvido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mas para o qual </a:t>
                      </a:r>
                      <a:r>
                        <a:rPr lang="pt-B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existem soluções ou medidas provisórias documentadas para reduzir ou evitar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 impacto negativo (excessivo) nos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Tabelle 54">
            <a:extLst>
              <a:ext uri="{FF2B5EF4-FFF2-40B4-BE49-F238E27FC236}">
                <a16:creationId xmlns:a16="http://schemas.microsoft.com/office/drawing/2014/main" id="{5A63F9AB-4589-48D2-660A-4050195DA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965560"/>
              </p:ext>
            </p:extLst>
          </p:nvPr>
        </p:nvGraphicFramePr>
        <p:xfrm>
          <a:off x="1981200" y="4391368"/>
          <a:ext cx="8229600" cy="13411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633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2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provisória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Meios de contornar ou atenuar os sintomas 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erro conhecido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ajudam a resolver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 incidentes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causados por este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erro conhecido,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enquanto a causa raiz subjacente não é permanentemente eliminada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313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 que é um serviço?</a:t>
            </a:r>
            <a:endParaRPr lang="en-US" i="1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</a:t>
            </a:fld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/>
        </p:nvSpPr>
        <p:spPr>
          <a:xfrm>
            <a:off x="1913754" y="2956831"/>
            <a:ext cx="8394356" cy="2042984"/>
          </a:xfrm>
          <a:prstGeom prst="rect">
            <a:avLst/>
          </a:prstGeom>
        </p:spPr>
        <p:txBody>
          <a:bodyPr rIns="116994"/>
          <a:lstStyle>
            <a:lvl1pPr marL="247790" indent="-247790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ＭＳ Ｐゴシック" pitchFamily="-110" charset="-128"/>
                <a:cs typeface="ＭＳ Ｐゴシック" pitchFamily="-110" charset="-128"/>
              </a:defRPr>
            </a:lvl1pPr>
            <a:lvl2pPr marL="740022" indent="-282392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072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59835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5987" indent="-226583" algn="l" defTabSz="913028" rtl="0" eaLnBrk="0" fontAlgn="base" hangingPunct="0">
              <a:spcBef>
                <a:spcPts val="422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484328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2910975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337621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3764268" indent="-229619" algn="l" defTabSz="914031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7905" indent="0" eaLnBrk="1" hangingPunct="1">
              <a:buNone/>
            </a:pPr>
            <a:r>
              <a:rPr lang="en-US" sz="2000" dirty="0">
                <a:ea typeface="ＭＳ Ｐゴシック"/>
                <a:cs typeface="ＭＳ Ｐゴシック"/>
              </a:rPr>
              <a:t>Exemplos de serviços de TI: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Fornecimento de </a:t>
            </a:r>
            <a:r>
              <a:rPr lang="en-US" dirty="0" err="1">
                <a:ea typeface="ＭＳ Ｐゴシック"/>
              </a:rPr>
              <a:t>estações</a:t>
            </a:r>
            <a:r>
              <a:rPr lang="en-US" dirty="0">
                <a:ea typeface="ＭＳ Ｐゴシック"/>
              </a:rPr>
              <a:t> de trabalho standard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Conectividade: Correio electrónico, LAN, acesso à Internet</a:t>
            </a:r>
          </a:p>
          <a:p>
            <a:pPr marL="761230" lvl="1" indent="-241093" eaLnBrk="1" hangingPunct="1"/>
            <a:r>
              <a:rPr lang="en-US" dirty="0" err="1">
                <a:ea typeface="ＭＳ Ｐゴシック"/>
              </a:rPr>
              <a:t>Fornecimento</a:t>
            </a:r>
            <a:r>
              <a:rPr lang="en-US" dirty="0">
                <a:ea typeface="ＭＳ Ｐゴシック"/>
              </a:rPr>
              <a:t> de recursos computacionais</a:t>
            </a:r>
          </a:p>
          <a:p>
            <a:pPr marL="761230" lvl="1" indent="-241093" eaLnBrk="1" hangingPunct="1"/>
            <a:r>
              <a:rPr lang="en-US" dirty="0">
                <a:ea typeface="ＭＳ Ｐゴシック"/>
              </a:rPr>
              <a:t>Fornecimento de aplicações standard e especiais</a:t>
            </a:r>
          </a:p>
          <a:p>
            <a:pPr marL="761230" lvl="1" indent="-241093" eaLnBrk="1" hangingPunct="1"/>
            <a:r>
              <a:rPr lang="en-US" dirty="0" err="1">
                <a:ea typeface="ＭＳ Ｐゴシック"/>
              </a:rPr>
              <a:t>Fornecimento</a:t>
            </a:r>
            <a:r>
              <a:rPr lang="en-US" dirty="0">
                <a:ea typeface="ＭＳ Ｐゴシック"/>
              </a:rPr>
              <a:t> de </a:t>
            </a:r>
            <a:r>
              <a:rPr lang="en-US" dirty="0" err="1">
                <a:ea typeface="ＭＳ Ｐゴシック"/>
              </a:rPr>
              <a:t>capacidade</a:t>
            </a:r>
            <a:r>
              <a:rPr lang="en-US" dirty="0">
                <a:ea typeface="ＭＳ Ｐゴシック"/>
              </a:rPr>
              <a:t> de </a:t>
            </a:r>
            <a:r>
              <a:rPr lang="en-US" dirty="0" err="1">
                <a:ea typeface="ＭＳ Ｐゴシック"/>
              </a:rPr>
              <a:t>armazenamento</a:t>
            </a:r>
            <a:r>
              <a:rPr lang="en-US" dirty="0">
                <a:ea typeface="ＭＳ Ｐゴシック"/>
              </a:rPr>
              <a:t>, </a:t>
            </a:r>
            <a:r>
              <a:rPr lang="en-US" dirty="0" err="1">
                <a:ea typeface="ＭＳ Ｐゴシック"/>
              </a:rPr>
              <a:t>cópias</a:t>
            </a:r>
            <a:r>
              <a:rPr lang="en-US" dirty="0">
                <a:ea typeface="ＭＳ Ｐゴシック"/>
              </a:rPr>
              <a:t> de </a:t>
            </a:r>
            <a:r>
              <a:rPr lang="en-US" dirty="0" err="1">
                <a:ea typeface="ＭＳ Ｐゴシック"/>
              </a:rPr>
              <a:t>segurança</a:t>
            </a:r>
            <a:r>
              <a:rPr lang="en-US" dirty="0">
                <a:ea typeface="ＭＳ Ｐゴシック"/>
              </a:rPr>
              <a:t>, armazenamento de arquivos</a:t>
            </a:r>
          </a:p>
        </p:txBody>
      </p:sp>
      <p:graphicFrame>
        <p:nvGraphicFramePr>
          <p:cNvPr id="8" name="Inhaltsplatzhalt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719886"/>
              </p:ext>
            </p:extLst>
          </p:nvPr>
        </p:nvGraphicFramePr>
        <p:xfrm>
          <a:off x="1981203" y="1696602"/>
          <a:ext cx="8229599" cy="115095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97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effectLst/>
                        </a:rPr>
                        <a:t>Serviço: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effectLst/>
                        </a:rPr>
                        <a:t>Uma forma de fornecer </a:t>
                      </a:r>
                      <a:r>
                        <a:rPr lang="en-GB" sz="1800" b="0" i="1" kern="1200" dirty="0">
                          <a:effectLst/>
                        </a:rPr>
                        <a:t>valor </a:t>
                      </a:r>
                      <a:r>
                        <a:rPr lang="en-GB" sz="1800" b="0" kern="1200" dirty="0">
                          <a:effectLst/>
                        </a:rPr>
                        <a:t>a um </a:t>
                      </a:r>
                      <a:r>
                        <a:rPr lang="en-GB" sz="1800" b="0" i="1" kern="1200" dirty="0" err="1">
                          <a:effectLst/>
                        </a:rPr>
                        <a:t>usuário</a:t>
                      </a:r>
                      <a:r>
                        <a:rPr lang="en-GB" sz="1800" b="0" i="1" kern="1200" dirty="0">
                          <a:effectLst/>
                        </a:rPr>
                        <a:t>/cliente </a:t>
                      </a:r>
                      <a:r>
                        <a:rPr lang="en-GB" sz="1800" b="0" kern="1200" dirty="0">
                          <a:effectLst/>
                        </a:rPr>
                        <a:t>através da </a:t>
                      </a:r>
                      <a:r>
                        <a:rPr lang="en-GB" sz="1800" b="0" kern="1200" dirty="0" err="1">
                          <a:effectLst/>
                        </a:rPr>
                        <a:t>viabilização</a:t>
                      </a:r>
                      <a:r>
                        <a:rPr lang="en-GB" sz="1800" b="0" kern="1200" dirty="0">
                          <a:effectLst/>
                        </a:rPr>
                        <a:t> de resultados que este deseja alcançar</a:t>
                      </a:r>
                      <a:endParaRPr lang="de-DE" sz="1800" b="0" kern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Inhaltsplatzhalter 8">
            <a:extLst>
              <a:ext uri="{FF2B5EF4-FFF2-40B4-BE49-F238E27FC236}">
                <a16:creationId xmlns:a16="http://schemas.microsoft.com/office/drawing/2014/main" id="{B47D5C07-6460-E9E6-0747-4C1BEF8797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876470"/>
              </p:ext>
            </p:extLst>
          </p:nvPr>
        </p:nvGraphicFramePr>
        <p:xfrm>
          <a:off x="1981200" y="5315375"/>
          <a:ext cx="8229599" cy="115095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97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effectLst/>
                        </a:rPr>
                        <a:t>Provedor</a:t>
                      </a:r>
                      <a:r>
                        <a:rPr lang="en-GB" sz="2000" b="0" kern="1200" dirty="0">
                          <a:effectLst/>
                        </a:rPr>
                        <a:t> de serviços: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 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(ou parte de uma organização ou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que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fornece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clientes</a:t>
                      </a:r>
                      <a:endParaRPr lang="de-DE" sz="1800" b="0" kern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1647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GP: Termos importantes - visualização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80</a:t>
            </a:fld>
            <a:endParaRPr lang="en-US" dirty="0"/>
          </a:p>
        </p:txBody>
      </p:sp>
      <p:grpSp>
        <p:nvGrpSpPr>
          <p:cNvPr id="34" name="Group 25"/>
          <p:cNvGrpSpPr>
            <a:grpSpLocks/>
          </p:cNvGrpSpPr>
          <p:nvPr/>
        </p:nvGrpSpPr>
        <p:grpSpPr bwMode="auto">
          <a:xfrm>
            <a:off x="2314343" y="4612654"/>
            <a:ext cx="2308862" cy="427901"/>
            <a:chOff x="0" y="0"/>
            <a:chExt cx="2194" cy="384"/>
          </a:xfrm>
        </p:grpSpPr>
        <p:sp>
          <p:nvSpPr>
            <p:cNvPr id="35" name="Rectangle 26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36" name="Rectangle 27"/>
            <p:cNvSpPr>
              <a:spLocks/>
            </p:cNvSpPr>
            <p:nvPr/>
          </p:nvSpPr>
          <p:spPr bwMode="auto">
            <a:xfrm>
              <a:off x="369" y="77"/>
              <a:ext cx="1490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Identificar o problema</a:t>
              </a:r>
            </a:p>
          </p:txBody>
        </p:sp>
      </p:grpSp>
      <p:grpSp>
        <p:nvGrpSpPr>
          <p:cNvPr id="37" name="Group 39"/>
          <p:cNvGrpSpPr>
            <a:grpSpLocks/>
          </p:cNvGrpSpPr>
          <p:nvPr/>
        </p:nvGrpSpPr>
        <p:grpSpPr bwMode="auto">
          <a:xfrm>
            <a:off x="2950576" y="3018753"/>
            <a:ext cx="1188402" cy="430129"/>
            <a:chOff x="0" y="0"/>
            <a:chExt cx="1032" cy="385"/>
          </a:xfrm>
        </p:grpSpPr>
        <p:sp>
          <p:nvSpPr>
            <p:cNvPr id="38" name="AutoShape 40"/>
            <p:cNvSpPr>
              <a:spLocks/>
            </p:cNvSpPr>
            <p:nvPr/>
          </p:nvSpPr>
          <p:spPr bwMode="auto">
            <a:xfrm>
              <a:off x="0" y="0"/>
              <a:ext cx="1032" cy="38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20175"/>
                  </a:moveTo>
                  <a:cubicBezTo>
                    <a:pt x="945" y="20575"/>
                    <a:pt x="1887" y="20803"/>
                    <a:pt x="2795" y="21088"/>
                  </a:cubicBezTo>
                  <a:cubicBezTo>
                    <a:pt x="3587" y="21315"/>
                    <a:pt x="4343" y="21373"/>
                    <a:pt x="5061" y="21600"/>
                  </a:cubicBezTo>
                  <a:cubicBezTo>
                    <a:pt x="7098" y="21600"/>
                    <a:pt x="7628" y="21373"/>
                    <a:pt x="8156" y="21315"/>
                  </a:cubicBezTo>
                  <a:cubicBezTo>
                    <a:pt x="8723" y="21200"/>
                    <a:pt x="9326" y="20973"/>
                    <a:pt x="9856" y="20803"/>
                  </a:cubicBezTo>
                  <a:cubicBezTo>
                    <a:pt x="10346" y="20575"/>
                    <a:pt x="10802" y="20403"/>
                    <a:pt x="11329" y="20063"/>
                  </a:cubicBezTo>
                  <a:cubicBezTo>
                    <a:pt x="11819" y="19890"/>
                    <a:pt x="12349" y="19663"/>
                    <a:pt x="12877" y="19378"/>
                  </a:cubicBezTo>
                  <a:cubicBezTo>
                    <a:pt x="13444" y="19150"/>
                    <a:pt x="13972" y="18865"/>
                    <a:pt x="14577" y="18638"/>
                  </a:cubicBezTo>
                  <a:cubicBezTo>
                    <a:pt x="15179" y="18465"/>
                    <a:pt x="15784" y="18125"/>
                    <a:pt x="16539" y="17952"/>
                  </a:cubicBezTo>
                  <a:cubicBezTo>
                    <a:pt x="17257" y="17839"/>
                    <a:pt x="17937" y="17554"/>
                    <a:pt x="18768" y="17439"/>
                  </a:cubicBezTo>
                  <a:cubicBezTo>
                    <a:pt x="19638" y="17439"/>
                    <a:pt x="20580" y="17324"/>
                    <a:pt x="21600" y="17324"/>
                  </a:cubicBez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20175"/>
                  </a:move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39" name="Rectangle 41"/>
            <p:cNvSpPr>
              <a:spLocks/>
            </p:cNvSpPr>
            <p:nvPr/>
          </p:nvSpPr>
          <p:spPr bwMode="auto">
            <a:xfrm>
              <a:off x="182" y="38"/>
              <a:ext cx="687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cs typeface="Arial" pitchFamily="34" charset="0"/>
                  <a:sym typeface="Helvetica" pitchFamily="34" charset="0"/>
                </a:rPr>
                <a:t>Problema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939063" y="3788401"/>
            <a:ext cx="1298951" cy="515039"/>
            <a:chOff x="0" y="0"/>
            <a:chExt cx="1128" cy="461"/>
          </a:xfrm>
        </p:grpSpPr>
        <p:sp>
          <p:nvSpPr>
            <p:cNvPr id="43" name="AutoShape 40"/>
            <p:cNvSpPr>
              <a:spLocks/>
            </p:cNvSpPr>
            <p:nvPr/>
          </p:nvSpPr>
          <p:spPr bwMode="auto">
            <a:xfrm>
              <a:off x="96" y="76"/>
              <a:ext cx="1032" cy="38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20175"/>
                  </a:moveTo>
                  <a:cubicBezTo>
                    <a:pt x="945" y="20575"/>
                    <a:pt x="1887" y="20803"/>
                    <a:pt x="2795" y="21088"/>
                  </a:cubicBezTo>
                  <a:cubicBezTo>
                    <a:pt x="3587" y="21315"/>
                    <a:pt x="4343" y="21373"/>
                    <a:pt x="5061" y="21600"/>
                  </a:cubicBezTo>
                  <a:cubicBezTo>
                    <a:pt x="7098" y="21600"/>
                    <a:pt x="7628" y="21373"/>
                    <a:pt x="8156" y="21315"/>
                  </a:cubicBezTo>
                  <a:cubicBezTo>
                    <a:pt x="8723" y="21200"/>
                    <a:pt x="9326" y="20973"/>
                    <a:pt x="9856" y="20803"/>
                  </a:cubicBezTo>
                  <a:cubicBezTo>
                    <a:pt x="10346" y="20575"/>
                    <a:pt x="10802" y="20403"/>
                    <a:pt x="11329" y="20063"/>
                  </a:cubicBezTo>
                  <a:cubicBezTo>
                    <a:pt x="11819" y="19890"/>
                    <a:pt x="12349" y="19663"/>
                    <a:pt x="12877" y="19378"/>
                  </a:cubicBezTo>
                  <a:cubicBezTo>
                    <a:pt x="13444" y="19150"/>
                    <a:pt x="13972" y="18865"/>
                    <a:pt x="14577" y="18638"/>
                  </a:cubicBezTo>
                  <a:cubicBezTo>
                    <a:pt x="15179" y="18465"/>
                    <a:pt x="15784" y="18125"/>
                    <a:pt x="16539" y="17952"/>
                  </a:cubicBezTo>
                  <a:cubicBezTo>
                    <a:pt x="17257" y="17839"/>
                    <a:pt x="17937" y="17554"/>
                    <a:pt x="18768" y="17439"/>
                  </a:cubicBezTo>
                  <a:cubicBezTo>
                    <a:pt x="19638" y="17439"/>
                    <a:pt x="20580" y="17324"/>
                    <a:pt x="21600" y="17324"/>
                  </a:cubicBez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20175"/>
                  </a:move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41" name="AutoShape 40"/>
            <p:cNvSpPr>
              <a:spLocks/>
            </p:cNvSpPr>
            <p:nvPr/>
          </p:nvSpPr>
          <p:spPr bwMode="auto">
            <a:xfrm>
              <a:off x="0" y="0"/>
              <a:ext cx="1032" cy="38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20175"/>
                  </a:moveTo>
                  <a:cubicBezTo>
                    <a:pt x="945" y="20575"/>
                    <a:pt x="1887" y="20803"/>
                    <a:pt x="2795" y="21088"/>
                  </a:cubicBezTo>
                  <a:cubicBezTo>
                    <a:pt x="3587" y="21315"/>
                    <a:pt x="4343" y="21373"/>
                    <a:pt x="5061" y="21600"/>
                  </a:cubicBezTo>
                  <a:cubicBezTo>
                    <a:pt x="7098" y="21600"/>
                    <a:pt x="7628" y="21373"/>
                    <a:pt x="8156" y="21315"/>
                  </a:cubicBezTo>
                  <a:cubicBezTo>
                    <a:pt x="8723" y="21200"/>
                    <a:pt x="9326" y="20973"/>
                    <a:pt x="9856" y="20803"/>
                  </a:cubicBezTo>
                  <a:cubicBezTo>
                    <a:pt x="10346" y="20575"/>
                    <a:pt x="10802" y="20403"/>
                    <a:pt x="11329" y="20063"/>
                  </a:cubicBezTo>
                  <a:cubicBezTo>
                    <a:pt x="11819" y="19890"/>
                    <a:pt x="12349" y="19663"/>
                    <a:pt x="12877" y="19378"/>
                  </a:cubicBezTo>
                  <a:cubicBezTo>
                    <a:pt x="13444" y="19150"/>
                    <a:pt x="13972" y="18865"/>
                    <a:pt x="14577" y="18638"/>
                  </a:cubicBezTo>
                  <a:cubicBezTo>
                    <a:pt x="15179" y="18465"/>
                    <a:pt x="15784" y="18125"/>
                    <a:pt x="16539" y="17952"/>
                  </a:cubicBezTo>
                  <a:cubicBezTo>
                    <a:pt x="17257" y="17839"/>
                    <a:pt x="17937" y="17554"/>
                    <a:pt x="18768" y="17439"/>
                  </a:cubicBezTo>
                  <a:cubicBezTo>
                    <a:pt x="19638" y="17439"/>
                    <a:pt x="20580" y="17324"/>
                    <a:pt x="21600" y="17324"/>
                  </a:cubicBez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20175"/>
                  </a:move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5" y="38"/>
              <a:ext cx="74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cs typeface="Arial" pitchFamily="34" charset="0"/>
                  <a:sym typeface="Helvetica" pitchFamily="34" charset="0"/>
                </a:rPr>
                <a:t>Incidentes</a:t>
              </a:r>
            </a:p>
          </p:txBody>
        </p:sp>
      </p:grpSp>
      <p:sp>
        <p:nvSpPr>
          <p:cNvPr id="46" name="Rectangle 67"/>
          <p:cNvSpPr>
            <a:spLocks/>
          </p:cNvSpPr>
          <p:nvPr/>
        </p:nvSpPr>
        <p:spPr bwMode="auto">
          <a:xfrm>
            <a:off x="1924110" y="3443433"/>
            <a:ext cx="1014953" cy="10772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GB" sz="1400" dirty="0">
                <a:latin typeface="Arial" charset="0"/>
                <a:sym typeface="Helvetica" pitchFamily="34" charset="0"/>
              </a:rPr>
              <a:t>Padrão identificado de incidentes recorrentes</a:t>
            </a:r>
          </a:p>
        </p:txBody>
      </p:sp>
      <p:grpSp>
        <p:nvGrpSpPr>
          <p:cNvPr id="47" name="Group 25"/>
          <p:cNvGrpSpPr>
            <a:grpSpLocks/>
          </p:cNvGrpSpPr>
          <p:nvPr/>
        </p:nvGrpSpPr>
        <p:grpSpPr bwMode="auto">
          <a:xfrm>
            <a:off x="5061079" y="4289987"/>
            <a:ext cx="2308862" cy="427901"/>
            <a:chOff x="0" y="0"/>
            <a:chExt cx="2194" cy="384"/>
          </a:xfrm>
        </p:grpSpPr>
        <p:sp>
          <p:nvSpPr>
            <p:cNvPr id="48" name="Rectangle 26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49" name="Rectangle 27"/>
            <p:cNvSpPr>
              <a:spLocks/>
            </p:cNvSpPr>
            <p:nvPr/>
          </p:nvSpPr>
          <p:spPr bwMode="auto">
            <a:xfrm>
              <a:off x="141" y="77"/>
              <a:ext cx="1948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Investigar a causa raiz</a:t>
              </a:r>
            </a:p>
          </p:txBody>
        </p:sp>
      </p:grpSp>
      <p:sp>
        <p:nvSpPr>
          <p:cNvPr id="51" name="Rectangle 26"/>
          <p:cNvSpPr>
            <a:spLocks/>
          </p:cNvSpPr>
          <p:nvPr/>
        </p:nvSpPr>
        <p:spPr bwMode="auto">
          <a:xfrm>
            <a:off x="5061080" y="4901347"/>
            <a:ext cx="2308863" cy="4279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/>
            <a:endParaRPr lang="de-DE">
              <a:cs typeface="Arial" pitchFamily="34" charset="0"/>
            </a:endParaRPr>
          </a:p>
        </p:txBody>
      </p:sp>
      <p:sp>
        <p:nvSpPr>
          <p:cNvPr id="52" name="Rectangle 27"/>
          <p:cNvSpPr>
            <a:spLocks/>
          </p:cNvSpPr>
          <p:nvPr/>
        </p:nvSpPr>
        <p:spPr bwMode="auto">
          <a:xfrm>
            <a:off x="5061079" y="4901527"/>
            <a:ext cx="2308864" cy="448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 err="1">
                <a:solidFill>
                  <a:schemeClr val="bg1"/>
                </a:solidFill>
                <a:cs typeface="Arial" pitchFamily="34" charset="0"/>
                <a:sym typeface="Helvetica" pitchFamily="34" charset="0"/>
              </a:rPr>
              <a:t>Identificar</a:t>
            </a:r>
            <a:r>
              <a: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Arial" pitchFamily="34" charset="0"/>
                <a:sym typeface="Helvetica" pitchFamily="34" charset="0"/>
              </a:rPr>
              <a:t>solução</a:t>
            </a:r>
            <a:r>
              <a:rPr lang="en-US" dirty="0">
                <a:solidFill>
                  <a:schemeClr val="bg1"/>
                </a:solidFill>
                <a:cs typeface="Arial" pitchFamily="34" charset="0"/>
                <a:sym typeface="Helvetica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Arial" pitchFamily="34" charset="0"/>
                <a:sym typeface="Helvetica" pitchFamily="34" charset="0"/>
              </a:rPr>
              <a:t>provisória</a:t>
            </a:r>
            <a:endParaRPr lang="en-US" dirty="0">
              <a:solidFill>
                <a:schemeClr val="bg1"/>
              </a:solidFill>
              <a:cs typeface="Arial" pitchFamily="34" charset="0"/>
              <a:sym typeface="Helvetica" pitchFamily="34" charset="0"/>
            </a:endParaRPr>
          </a:p>
        </p:txBody>
      </p:sp>
      <p:grpSp>
        <p:nvGrpSpPr>
          <p:cNvPr id="57" name="Group 25"/>
          <p:cNvGrpSpPr>
            <a:grpSpLocks/>
          </p:cNvGrpSpPr>
          <p:nvPr/>
        </p:nvGrpSpPr>
        <p:grpSpPr bwMode="auto">
          <a:xfrm>
            <a:off x="7815196" y="4300572"/>
            <a:ext cx="2308862" cy="427901"/>
            <a:chOff x="0" y="0"/>
            <a:chExt cx="2194" cy="384"/>
          </a:xfrm>
        </p:grpSpPr>
        <p:sp>
          <p:nvSpPr>
            <p:cNvPr id="58" name="Rectangle 26"/>
            <p:cNvSpPr>
              <a:spLocks/>
            </p:cNvSpPr>
            <p:nvPr/>
          </p:nvSpPr>
          <p:spPr bwMode="auto">
            <a:xfrm>
              <a:off x="0" y="0"/>
              <a:ext cx="2194" cy="38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59" name="Rectangle 27"/>
            <p:cNvSpPr>
              <a:spLocks/>
            </p:cNvSpPr>
            <p:nvPr/>
          </p:nvSpPr>
          <p:spPr bwMode="auto">
            <a:xfrm>
              <a:off x="320" y="77"/>
              <a:ext cx="1583" cy="2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Iniciar a resolução</a:t>
              </a:r>
            </a:p>
          </p:txBody>
        </p:sp>
      </p:grpSp>
      <p:sp>
        <p:nvSpPr>
          <p:cNvPr id="60" name="Line 28"/>
          <p:cNvSpPr>
            <a:spLocks noChangeShapeType="1"/>
          </p:cNvSpPr>
          <p:nvPr/>
        </p:nvSpPr>
        <p:spPr bwMode="auto">
          <a:xfrm flipV="1">
            <a:off x="4623205" y="4503936"/>
            <a:ext cx="437874" cy="32266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1" name="Line 28"/>
          <p:cNvSpPr>
            <a:spLocks noChangeShapeType="1"/>
          </p:cNvSpPr>
          <p:nvPr/>
        </p:nvSpPr>
        <p:spPr bwMode="auto">
          <a:xfrm>
            <a:off x="4623205" y="4837187"/>
            <a:ext cx="437874" cy="28869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2" name="Line 28"/>
          <p:cNvSpPr>
            <a:spLocks noChangeShapeType="1"/>
          </p:cNvSpPr>
          <p:nvPr/>
        </p:nvSpPr>
        <p:spPr bwMode="auto">
          <a:xfrm flipV="1">
            <a:off x="7369943" y="4509228"/>
            <a:ext cx="445255" cy="529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3" name="Line 28"/>
          <p:cNvSpPr>
            <a:spLocks noChangeShapeType="1"/>
          </p:cNvSpPr>
          <p:nvPr/>
        </p:nvSpPr>
        <p:spPr bwMode="auto">
          <a:xfrm flipH="1" flipV="1">
            <a:off x="3468774" y="3448878"/>
            <a:ext cx="0" cy="33952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grpSp>
        <p:nvGrpSpPr>
          <p:cNvPr id="64" name="Group 39"/>
          <p:cNvGrpSpPr>
            <a:grpSpLocks/>
          </p:cNvGrpSpPr>
          <p:nvPr/>
        </p:nvGrpSpPr>
        <p:grpSpPr bwMode="auto">
          <a:xfrm>
            <a:off x="5387383" y="3018753"/>
            <a:ext cx="1188402" cy="430129"/>
            <a:chOff x="0" y="0"/>
            <a:chExt cx="1032" cy="385"/>
          </a:xfrm>
        </p:grpSpPr>
        <p:sp>
          <p:nvSpPr>
            <p:cNvPr id="65" name="AutoShape 40"/>
            <p:cNvSpPr>
              <a:spLocks/>
            </p:cNvSpPr>
            <p:nvPr/>
          </p:nvSpPr>
          <p:spPr bwMode="auto">
            <a:xfrm>
              <a:off x="0" y="0"/>
              <a:ext cx="1032" cy="38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20175"/>
                  </a:moveTo>
                  <a:cubicBezTo>
                    <a:pt x="945" y="20575"/>
                    <a:pt x="1887" y="20803"/>
                    <a:pt x="2795" y="21088"/>
                  </a:cubicBezTo>
                  <a:cubicBezTo>
                    <a:pt x="3587" y="21315"/>
                    <a:pt x="4343" y="21373"/>
                    <a:pt x="5061" y="21600"/>
                  </a:cubicBezTo>
                  <a:cubicBezTo>
                    <a:pt x="7098" y="21600"/>
                    <a:pt x="7628" y="21373"/>
                    <a:pt x="8156" y="21315"/>
                  </a:cubicBezTo>
                  <a:cubicBezTo>
                    <a:pt x="8723" y="21200"/>
                    <a:pt x="9326" y="20973"/>
                    <a:pt x="9856" y="20803"/>
                  </a:cubicBezTo>
                  <a:cubicBezTo>
                    <a:pt x="10346" y="20575"/>
                    <a:pt x="10802" y="20403"/>
                    <a:pt x="11329" y="20063"/>
                  </a:cubicBezTo>
                  <a:cubicBezTo>
                    <a:pt x="11819" y="19890"/>
                    <a:pt x="12349" y="19663"/>
                    <a:pt x="12877" y="19378"/>
                  </a:cubicBezTo>
                  <a:cubicBezTo>
                    <a:pt x="13444" y="19150"/>
                    <a:pt x="13972" y="18865"/>
                    <a:pt x="14577" y="18638"/>
                  </a:cubicBezTo>
                  <a:cubicBezTo>
                    <a:pt x="15179" y="18465"/>
                    <a:pt x="15784" y="18125"/>
                    <a:pt x="16539" y="17952"/>
                  </a:cubicBezTo>
                  <a:cubicBezTo>
                    <a:pt x="17257" y="17839"/>
                    <a:pt x="17937" y="17554"/>
                    <a:pt x="18768" y="17439"/>
                  </a:cubicBezTo>
                  <a:cubicBezTo>
                    <a:pt x="19638" y="17439"/>
                    <a:pt x="20580" y="17324"/>
                    <a:pt x="21600" y="17324"/>
                  </a:cubicBez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20175"/>
                  </a:move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66" name="Rectangle 41"/>
            <p:cNvSpPr>
              <a:spLocks/>
            </p:cNvSpPr>
            <p:nvPr/>
          </p:nvSpPr>
          <p:spPr bwMode="auto">
            <a:xfrm>
              <a:off x="182" y="38"/>
              <a:ext cx="687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cs typeface="Arial" pitchFamily="34" charset="0"/>
                  <a:sym typeface="Helvetica" pitchFamily="34" charset="0"/>
                </a:rPr>
                <a:t>Problema</a:t>
              </a:r>
            </a:p>
          </p:txBody>
        </p:sp>
      </p:grpSp>
      <p:sp>
        <p:nvSpPr>
          <p:cNvPr id="67" name="Rechteck 66"/>
          <p:cNvSpPr/>
          <p:nvPr/>
        </p:nvSpPr>
        <p:spPr>
          <a:xfrm rot="944795">
            <a:off x="5992124" y="3461910"/>
            <a:ext cx="1073659" cy="376009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err="1">
                <a:solidFill>
                  <a:schemeClr val="tx1"/>
                </a:solidFill>
              </a:rPr>
              <a:t>Erro conhecido</a:t>
            </a:r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68" name="Line 28"/>
          <p:cNvSpPr>
            <a:spLocks noChangeShapeType="1"/>
          </p:cNvSpPr>
          <p:nvPr/>
        </p:nvSpPr>
        <p:spPr bwMode="auto">
          <a:xfrm>
            <a:off x="4138978" y="3199740"/>
            <a:ext cx="122202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grpSp>
        <p:nvGrpSpPr>
          <p:cNvPr id="69" name="Group 39"/>
          <p:cNvGrpSpPr>
            <a:grpSpLocks/>
          </p:cNvGrpSpPr>
          <p:nvPr/>
        </p:nvGrpSpPr>
        <p:grpSpPr bwMode="auto">
          <a:xfrm>
            <a:off x="8347793" y="3018750"/>
            <a:ext cx="1228707" cy="812102"/>
            <a:chOff x="-24" y="0"/>
            <a:chExt cx="1067" cy="385"/>
          </a:xfrm>
        </p:grpSpPr>
        <p:sp>
          <p:nvSpPr>
            <p:cNvPr id="70" name="AutoShape 40"/>
            <p:cNvSpPr>
              <a:spLocks/>
            </p:cNvSpPr>
            <p:nvPr/>
          </p:nvSpPr>
          <p:spPr bwMode="auto">
            <a:xfrm>
              <a:off x="0" y="0"/>
              <a:ext cx="1032" cy="38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20175"/>
                  </a:moveTo>
                  <a:cubicBezTo>
                    <a:pt x="945" y="20575"/>
                    <a:pt x="1887" y="20803"/>
                    <a:pt x="2795" y="21088"/>
                  </a:cubicBezTo>
                  <a:cubicBezTo>
                    <a:pt x="3587" y="21315"/>
                    <a:pt x="4343" y="21373"/>
                    <a:pt x="5061" y="21600"/>
                  </a:cubicBezTo>
                  <a:cubicBezTo>
                    <a:pt x="7098" y="21600"/>
                    <a:pt x="7628" y="21373"/>
                    <a:pt x="8156" y="21315"/>
                  </a:cubicBezTo>
                  <a:cubicBezTo>
                    <a:pt x="8723" y="21200"/>
                    <a:pt x="9326" y="20973"/>
                    <a:pt x="9856" y="20803"/>
                  </a:cubicBezTo>
                  <a:cubicBezTo>
                    <a:pt x="10346" y="20575"/>
                    <a:pt x="10802" y="20403"/>
                    <a:pt x="11329" y="20063"/>
                  </a:cubicBezTo>
                  <a:cubicBezTo>
                    <a:pt x="11819" y="19890"/>
                    <a:pt x="12349" y="19663"/>
                    <a:pt x="12877" y="19378"/>
                  </a:cubicBezTo>
                  <a:cubicBezTo>
                    <a:pt x="13444" y="19150"/>
                    <a:pt x="13972" y="18865"/>
                    <a:pt x="14577" y="18638"/>
                  </a:cubicBezTo>
                  <a:cubicBezTo>
                    <a:pt x="15179" y="18465"/>
                    <a:pt x="15784" y="18125"/>
                    <a:pt x="16539" y="17952"/>
                  </a:cubicBezTo>
                  <a:cubicBezTo>
                    <a:pt x="17257" y="17839"/>
                    <a:pt x="17937" y="17554"/>
                    <a:pt x="18768" y="17439"/>
                  </a:cubicBezTo>
                  <a:cubicBezTo>
                    <a:pt x="19638" y="17439"/>
                    <a:pt x="20580" y="17324"/>
                    <a:pt x="21600" y="17324"/>
                  </a:cubicBez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20175"/>
                  </a:move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de-DE">
                <a:cs typeface="Arial" pitchFamily="34" charset="0"/>
              </a:endParaRPr>
            </a:p>
          </p:txBody>
        </p:sp>
        <p:sp>
          <p:nvSpPr>
            <p:cNvPr id="71" name="Rectangle 41"/>
            <p:cNvSpPr>
              <a:spLocks/>
            </p:cNvSpPr>
            <p:nvPr/>
          </p:nvSpPr>
          <p:spPr bwMode="auto">
            <a:xfrm>
              <a:off x="-24" y="40"/>
              <a:ext cx="1067" cy="2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dirty="0" err="1">
                  <a:cs typeface="Arial" pitchFamily="34" charset="0"/>
                  <a:sym typeface="Helvetica" pitchFamily="34" charset="0"/>
                </a:rPr>
                <a:t>Requisição</a:t>
              </a:r>
              <a:r>
                <a:rPr lang="en-US" dirty="0">
                  <a:cs typeface="Arial" pitchFamily="34" charset="0"/>
                  <a:sym typeface="Helvetica" pitchFamily="34" charset="0"/>
                </a:rPr>
                <a:t> de </a:t>
              </a:r>
              <a:r>
                <a:rPr lang="en-US" dirty="0" err="1">
                  <a:cs typeface="Arial" pitchFamily="34" charset="0"/>
                  <a:sym typeface="Helvetica" pitchFamily="34" charset="0"/>
                </a:rPr>
                <a:t>mudança</a:t>
              </a:r>
              <a:endParaRPr lang="en-US" dirty="0">
                <a:cs typeface="Arial" pitchFamily="34" charset="0"/>
                <a:sym typeface="Helvetica" pitchFamily="34" charset="0"/>
              </a:endParaRPr>
            </a:p>
          </p:txBody>
        </p:sp>
      </p:grpSp>
      <p:sp>
        <p:nvSpPr>
          <p:cNvPr id="72" name="Line 28"/>
          <p:cNvSpPr>
            <a:spLocks noChangeShapeType="1"/>
          </p:cNvSpPr>
          <p:nvPr/>
        </p:nvSpPr>
        <p:spPr bwMode="auto">
          <a:xfrm>
            <a:off x="6575785" y="3188631"/>
            <a:ext cx="179964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53" name="Line 28">
            <a:extLst>
              <a:ext uri="{FF2B5EF4-FFF2-40B4-BE49-F238E27FC236}">
                <a16:creationId xmlns:a16="http://schemas.microsoft.com/office/drawing/2014/main" id="{FEBAF3A3-AC04-68C9-C1D1-6CBA23DF9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69969" y="3188630"/>
            <a:ext cx="1494472" cy="11109"/>
          </a:xfrm>
          <a:prstGeom prst="line">
            <a:avLst/>
          </a:prstGeom>
          <a:noFill/>
          <a:ln w="25400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F9B541-188E-0BB6-6D6F-7CBC5168F551}"/>
              </a:ext>
            </a:extLst>
          </p:cNvPr>
          <p:cNvSpPr txBox="1"/>
          <p:nvPr/>
        </p:nvSpPr>
        <p:spPr>
          <a:xfrm>
            <a:off x="9817823" y="2830407"/>
            <a:ext cx="1281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Para GMUD</a:t>
            </a:r>
          </a:p>
        </p:txBody>
      </p:sp>
      <p:sp>
        <p:nvSpPr>
          <p:cNvPr id="54" name="Line 28">
            <a:extLst>
              <a:ext uri="{FF2B5EF4-FFF2-40B4-BE49-F238E27FC236}">
                <a16:creationId xmlns:a16="http://schemas.microsoft.com/office/drawing/2014/main" id="{C00E4A07-4AEE-E113-D67C-E2FABA51D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297" y="4015520"/>
            <a:ext cx="1494472" cy="11109"/>
          </a:xfrm>
          <a:prstGeom prst="line">
            <a:avLst/>
          </a:prstGeom>
          <a:noFill/>
          <a:ln w="25400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5A6DBB7-AFE3-ADD4-1CD5-37A493B4FC78}"/>
              </a:ext>
            </a:extLst>
          </p:cNvPr>
          <p:cNvSpPr txBox="1"/>
          <p:nvPr/>
        </p:nvSpPr>
        <p:spPr>
          <a:xfrm>
            <a:off x="657296" y="3636792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 GIRS</a:t>
            </a:r>
          </a:p>
        </p:txBody>
      </p:sp>
    </p:spTree>
    <p:extLst>
      <p:ext uri="{BB962C8B-B14F-4D97-AF65-F5344CB8AC3E}">
        <p14:creationId xmlns:p14="http://schemas.microsoft.com/office/powerpoint/2010/main" val="107762776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81</a:t>
            </a:fld>
            <a:endParaRPr lang="en-US"/>
          </a:p>
        </p:txBody>
      </p:sp>
      <p:graphicFrame>
        <p:nvGraphicFramePr>
          <p:cNvPr id="6" name="Inhaltsplatzhalt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651012"/>
              </p:ext>
            </p:extLst>
          </p:nvPr>
        </p:nvGraphicFramePr>
        <p:xfrm>
          <a:off x="1981200" y="1697038"/>
          <a:ext cx="8229600" cy="3025394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RP10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 de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problemas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 (GP)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RP10.1 Os problemas devem ser identificados e registrados de forma consistente, com base na análise de padrões e tendências na ocorrência de incidentes.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RP10.2 Os problemas devem ser investigados para identificar ações para os resolver ou reduzir o seu impacto nos serviços.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RP10.3 Se um problema não for permanentemente resolvido, um erro conhecido deve ser registrado juntamente com ações como soluções provisórias e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correcções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temporárias eficazes.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RP10.4 Deve ser mantida informação atualizada sobre erros conhecidos e soluções provisórias eficazes.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07878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GP: </a:t>
            </a:r>
            <a:r>
              <a:rPr lang="en-US" dirty="0"/>
              <a:t>Conceitos-chave - </a:t>
            </a:r>
            <a:r>
              <a:rPr lang="en-US" noProof="0" dirty="0"/>
              <a:t>Dos </a:t>
            </a:r>
            <a:r>
              <a:rPr lang="en-US" noProof="0" dirty="0" err="1"/>
              <a:t>incidentes</a:t>
            </a:r>
            <a:r>
              <a:rPr lang="en-US" noProof="0" dirty="0"/>
              <a:t> </a:t>
            </a:r>
            <a:r>
              <a:rPr lang="en-US" noProof="0" dirty="0" err="1"/>
              <a:t>aos</a:t>
            </a:r>
            <a:r>
              <a:rPr lang="en-US" noProof="0" dirty="0"/>
              <a:t> </a:t>
            </a:r>
            <a:r>
              <a:rPr lang="en-US" noProof="0" dirty="0" err="1"/>
              <a:t>problemas</a:t>
            </a:r>
            <a:r>
              <a:rPr lang="en-US" noProof="0" dirty="0"/>
              <a:t> e </a:t>
            </a:r>
            <a:r>
              <a:rPr lang="en-US" noProof="0" dirty="0" err="1"/>
              <a:t>às</a:t>
            </a:r>
            <a:r>
              <a:rPr lang="en-US" noProof="0" dirty="0"/>
              <a:t> resoluções</a:t>
            </a:r>
          </a:p>
        </p:txBody>
      </p:sp>
      <p:graphicFrame>
        <p:nvGraphicFramePr>
          <p:cNvPr id="37" name="Diagramm 36"/>
          <p:cNvGraphicFramePr/>
          <p:nvPr>
            <p:extLst>
              <p:ext uri="{D42A27DB-BD31-4B8C-83A1-F6EECF244321}">
                <p14:modId xmlns:p14="http://schemas.microsoft.com/office/powerpoint/2010/main" val="926681123"/>
              </p:ext>
            </p:extLst>
          </p:nvPr>
        </p:nvGraphicFramePr>
        <p:xfrm>
          <a:off x="2077616" y="1679773"/>
          <a:ext cx="7886085" cy="471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8" name="Bild 41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80394" y="4848560"/>
            <a:ext cx="1309316" cy="124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077200" y="6430521"/>
            <a:ext cx="2133600" cy="365125"/>
          </a:xfrm>
        </p:spPr>
        <p:txBody>
          <a:bodyPr/>
          <a:lstStyle/>
          <a:p>
            <a:fld id="{43507AEB-23B8-F142-83A3-458C56B10093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09533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GP: Conceitos-chave - Resumo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Compreender a diferença entre incidentes e problemas e como os problemas são identificados com base em padrões e tendências na ocorrência de incidentes</a:t>
            </a:r>
          </a:p>
          <a:p>
            <a:r>
              <a:rPr lang="en-GB" dirty="0"/>
              <a:t>Compreender as diferentes formas de lidar com os problemas:</a:t>
            </a:r>
          </a:p>
          <a:p>
            <a:pPr lvl="1"/>
            <a:r>
              <a:rPr lang="en-GB" dirty="0" err="1">
                <a:sym typeface="Wingdings" panose="05000000000000000000" pitchFamily="2" charset="2"/>
              </a:rPr>
              <a:t>Solução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provisória</a:t>
            </a:r>
            <a:r>
              <a:rPr lang="en-GB" dirty="0">
                <a:sym typeface="Wingdings" panose="05000000000000000000" pitchFamily="2" charset="2"/>
              </a:rPr>
              <a:t>  </a:t>
            </a:r>
            <a:r>
              <a:rPr lang="en-GB" dirty="0" err="1">
                <a:sym typeface="Wingdings" panose="05000000000000000000" pitchFamily="2" charset="2"/>
              </a:rPr>
              <a:t>Erro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conhecido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Resolução / eliminação do </a:t>
            </a:r>
            <a:r>
              <a:rPr lang="en-GB" dirty="0" err="1">
                <a:sym typeface="Wingdings" panose="05000000000000000000" pitchFamily="2" charset="2"/>
              </a:rPr>
              <a:t>problema</a:t>
            </a:r>
            <a:r>
              <a:rPr lang="en-GB" dirty="0">
                <a:sym typeface="Wingdings" panose="05000000000000000000" pitchFamily="2" charset="2"/>
              </a:rPr>
              <a:t>  </a:t>
            </a:r>
            <a:r>
              <a:rPr lang="en-GB" dirty="0" err="1">
                <a:sym typeface="Wingdings" panose="05000000000000000000" pitchFamily="2" charset="2"/>
              </a:rPr>
              <a:t>Mudança</a:t>
            </a:r>
            <a:endParaRPr lang="en-GB" dirty="0">
              <a:sym typeface="Wingdings" panose="05000000000000000000" pitchFamily="2" charset="2"/>
            </a:endParaRPr>
          </a:p>
          <a:p>
            <a:r>
              <a:rPr lang="en-GB" dirty="0" err="1">
                <a:sym typeface="Wingdings" panose="05000000000000000000" pitchFamily="2" charset="2"/>
              </a:rPr>
              <a:t>Fornecer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informações</a:t>
            </a:r>
            <a:r>
              <a:rPr lang="en-GB" dirty="0">
                <a:sym typeface="Wingdings" panose="05000000000000000000" pitchFamily="2" charset="2"/>
              </a:rPr>
              <a:t> sobre erros conhecidos e </a:t>
            </a:r>
            <a:r>
              <a:rPr lang="en-GB" dirty="0" err="1">
                <a:sym typeface="Wingdings" panose="05000000000000000000" pitchFamily="2" charset="2"/>
              </a:rPr>
              <a:t>soluções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provisórias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às</a:t>
            </a:r>
            <a:r>
              <a:rPr lang="en-GB" dirty="0">
                <a:sym typeface="Wingdings" panose="05000000000000000000" pitchFamily="2" charset="2"/>
              </a:rPr>
              <a:t> equipes </a:t>
            </a:r>
            <a:r>
              <a:rPr lang="en-GB" dirty="0" err="1">
                <a:sym typeface="Wingdings" panose="05000000000000000000" pitchFamily="2" charset="2"/>
              </a:rPr>
              <a:t>envolvidas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em</a:t>
            </a:r>
            <a:r>
              <a:rPr lang="en-GB" dirty="0">
                <a:sym typeface="Wingdings" panose="05000000000000000000" pitchFamily="2" charset="2"/>
              </a:rPr>
              <a:t> GIRS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1257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 err="1"/>
              <a:t>Gerenciamento</a:t>
            </a:r>
            <a:r>
              <a:rPr lang="en-US" b="1" noProof="0" dirty="0"/>
              <a:t> de </a:t>
            </a:r>
            <a:r>
              <a:rPr lang="en-US" b="1" noProof="0" dirty="0" err="1"/>
              <a:t>configurações</a:t>
            </a:r>
            <a:r>
              <a:rPr lang="en-US" b="1" noProof="0" dirty="0"/>
              <a:t> (GCONF)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84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Fornecer e manter um modelo lógico de itens de configuração em apoio de outras atividades de gerenciamento de serviços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900606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GCONF: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85</a:t>
            </a:fld>
            <a:endParaRPr lang="en-US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926958"/>
              </p:ext>
            </p:extLst>
          </p:nvPr>
        </p:nvGraphicFramePr>
        <p:xfrm>
          <a:off x="1981200" y="1696601"/>
          <a:ext cx="8229600" cy="24384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263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5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(IC):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Elemento que contribui para a entrega de um ou mais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componentes de serviço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exigindo assim o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controle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sua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</a:t>
                      </a:r>
                      <a:r>
                        <a:rPr lang="en-GB" sz="1800" b="0" i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r>
                        <a:rPr lang="en-GB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IC podem variar muito, desde componentes técnicos (por exemplo, hardware de computador, componentes de rede, software) </a:t>
                      </a:r>
                      <a:r>
                        <a:rPr lang="en-GB" sz="1800" b="0" i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até</a:t>
                      </a:r>
                      <a:r>
                        <a:rPr lang="en-GB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itens não técnicos, tais como documentos (por exemplo, </a:t>
                      </a:r>
                      <a:r>
                        <a:rPr lang="pt-BR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acordos de níveis de serviço</a:t>
                      </a:r>
                      <a:r>
                        <a:rPr lang="en-GB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manuais, documentação de </a:t>
                      </a:r>
                      <a:r>
                        <a:rPr lang="en-GB" sz="1800" b="0" i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licenças</a:t>
                      </a:r>
                      <a:r>
                        <a:rPr lang="en-GB" sz="1800" b="0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4427"/>
              </p:ext>
            </p:extLst>
          </p:nvPr>
        </p:nvGraphicFramePr>
        <p:xfrm>
          <a:off x="1981200" y="4227534"/>
          <a:ext cx="8229600" cy="188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2316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Definição </a:t>
                      </a:r>
                      <a:r>
                        <a:rPr lang="en-US" sz="1400" b="1" noProof="0" dirty="0" err="1">
                          <a:effectLst/>
                        </a:rPr>
                        <a:t>segundo</a:t>
                      </a:r>
                      <a:r>
                        <a:rPr lang="en-US" sz="1400" b="1" noProof="0" dirty="0">
                          <a:effectLst/>
                        </a:rPr>
                        <a:t> </a:t>
                      </a:r>
                      <a:r>
                        <a:rPr lang="de-DE" sz="1400" b="1" baseline="0" dirty="0">
                          <a:effectLst/>
                        </a:rPr>
                        <a:t>FitSM-0: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3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Banco de dados de gerenciamento de configurações 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(BDGC):</a:t>
                      </a:r>
                    </a:p>
                    <a:p>
                      <a:pPr lvl="1"/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Repositório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dados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sobre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itens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(ICs)</a:t>
                      </a:r>
                    </a:p>
                    <a:p>
                      <a:pPr lvl="1"/>
                      <a:endParaRPr lang="en-GB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Um BDGC não é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necessariamente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 banco de dados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único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cobre todos os itens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(ICs).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 composta por múltiplos armazéns de dados.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8835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GCONF: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86</a:t>
            </a:fld>
            <a:endParaRPr lang="en-US"/>
          </a:p>
        </p:txBody>
      </p:sp>
      <p:graphicFrame>
        <p:nvGraphicFramePr>
          <p:cNvPr id="7" name="Inhaltsplatzhalter 7">
            <a:extLst>
              <a:ext uri="{FF2B5EF4-FFF2-40B4-BE49-F238E27FC236}">
                <a16:creationId xmlns:a16="http://schemas.microsoft.com/office/drawing/2014/main" id="{10D769F1-4E13-D8C4-A91C-E63A054DA1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814127"/>
              </p:ext>
            </p:extLst>
          </p:nvPr>
        </p:nvGraphicFramePr>
        <p:xfrm>
          <a:off x="1981200" y="1697038"/>
          <a:ext cx="8229600" cy="3025394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RP11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Gerenciamento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de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configurações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(GCONF)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RP11.1 O escopo do gerenciamento de configurações deve ser definido juntamente com os tipos de itens de configuração (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) e relacionamentos a considerar.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RP11.2 O nível de detalhe da informação de configuração deve ser suficiente para suportar um controle efetivo sobre os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RP11.3 As informações sobre IC e as suas relações com outros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devem ser mantidas em um banco de dados de gerenciamento de configurações (BDGC).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RP11.4 Os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devem ser controlados e as mudanças aos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devem ser rastreadas na BDGC.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RP11.5 As informações armazenadas no BDGC devem ser verificadas em intervalos planejados.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03440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GCONF: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O gerenciamento de configurações (GCONF)</a:t>
            </a:r>
            <a:r>
              <a:rPr lang="en-GB" dirty="0"/>
              <a:t> </a:t>
            </a:r>
            <a:r>
              <a:rPr lang="en-GB" u="sng" dirty="0" err="1"/>
              <a:t>não</a:t>
            </a:r>
            <a:r>
              <a:rPr lang="en-GB" u="sng" dirty="0"/>
              <a:t> </a:t>
            </a:r>
            <a:r>
              <a:rPr lang="en-GB" dirty="0" err="1"/>
              <a:t>consiste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configurar</a:t>
            </a:r>
            <a:r>
              <a:rPr lang="en-GB" dirty="0"/>
              <a:t> recursos</a:t>
            </a:r>
          </a:p>
          <a:p>
            <a:r>
              <a:rPr lang="pt-BR" dirty="0"/>
              <a:t>O gerenciamento de configurações (GCONF)</a:t>
            </a:r>
            <a:r>
              <a:rPr lang="en-GB" dirty="0"/>
              <a:t> </a:t>
            </a:r>
            <a:r>
              <a:rPr lang="en-GB" dirty="0" err="1"/>
              <a:t>consiste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compreender</a:t>
            </a:r>
            <a:r>
              <a:rPr lang="en-GB" dirty="0"/>
              <a:t> (e documentar) </a:t>
            </a:r>
            <a:r>
              <a:rPr lang="en-GB" dirty="0" err="1"/>
              <a:t>os</a:t>
            </a:r>
            <a:r>
              <a:rPr lang="en-GB" dirty="0"/>
              <a:t> IC, os seus atributos e </a:t>
            </a:r>
            <a:r>
              <a:rPr lang="en-GB" dirty="0" err="1"/>
              <a:t>relacionamentos</a:t>
            </a:r>
            <a:endParaRPr lang="en-GB" dirty="0"/>
          </a:p>
          <a:p>
            <a:r>
              <a:rPr lang="en-GB" dirty="0"/>
              <a:t>Seleccione o nível de detalhe adequado para o </a:t>
            </a:r>
            <a:r>
              <a:rPr lang="en-GB" u="sng" dirty="0" err="1"/>
              <a:t>seu</a:t>
            </a:r>
            <a:r>
              <a:rPr lang="en-GB" u="sng" dirty="0"/>
              <a:t> </a:t>
            </a:r>
            <a:r>
              <a:rPr lang="en-GB" dirty="0"/>
              <a:t>BDGC:</a:t>
            </a:r>
          </a:p>
          <a:p>
            <a:pPr lvl="1"/>
            <a:r>
              <a:rPr lang="en-GB" dirty="0"/>
              <a:t>Muito pouco detalhe = </a:t>
            </a:r>
            <a:r>
              <a:rPr lang="en-GB" dirty="0" err="1"/>
              <a:t>controle</a:t>
            </a:r>
            <a:r>
              <a:rPr lang="en-GB" dirty="0"/>
              <a:t> insuficiente</a:t>
            </a:r>
          </a:p>
          <a:p>
            <a:pPr lvl="1"/>
            <a:r>
              <a:rPr lang="en-GB" dirty="0"/>
              <a:t>Demasiados detalhes = burocracia excessiva</a:t>
            </a:r>
          </a:p>
          <a:p>
            <a:r>
              <a:rPr lang="en-GB" dirty="0"/>
              <a:t>O resultado mais importante deste processo:</a:t>
            </a:r>
          </a:p>
          <a:p>
            <a:endParaRPr lang="en-GB" dirty="0"/>
          </a:p>
          <a:p>
            <a:endParaRPr lang="en-GB" dirty="0"/>
          </a:p>
          <a:p>
            <a:pPr>
              <a:spcBef>
                <a:spcPts val="3600"/>
              </a:spcBef>
            </a:pPr>
            <a:r>
              <a:rPr lang="en-GB" dirty="0"/>
              <a:t>O BDGC é uma </a:t>
            </a:r>
            <a:r>
              <a:rPr lang="en-GB" dirty="0" err="1"/>
              <a:t>fonte</a:t>
            </a:r>
            <a:r>
              <a:rPr lang="en-GB" dirty="0"/>
              <a:t> de </a:t>
            </a:r>
            <a:r>
              <a:rPr lang="en-GB" dirty="0" err="1"/>
              <a:t>informação</a:t>
            </a:r>
            <a:r>
              <a:rPr lang="en-GB" dirty="0"/>
              <a:t> fundamental para as equipes </a:t>
            </a:r>
            <a:r>
              <a:rPr lang="en-GB" dirty="0" err="1"/>
              <a:t>envolvidas</a:t>
            </a:r>
            <a:r>
              <a:rPr lang="en-GB" dirty="0"/>
              <a:t> em muitos outros processos de GSTI.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87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2895640" y="4414218"/>
            <a:ext cx="8804523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BDGC </a:t>
            </a:r>
            <a:r>
              <a:rPr lang="en-GB" u="sng" dirty="0" err="1"/>
              <a:t>lógico</a:t>
            </a:r>
            <a:r>
              <a:rPr lang="en-GB" u="sng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Informação </a:t>
            </a:r>
            <a:r>
              <a:rPr lang="en-GB" dirty="0" err="1"/>
              <a:t>sobre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IC,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seus</a:t>
            </a:r>
            <a:r>
              <a:rPr lang="en-GB" dirty="0"/>
              <a:t> atributos e </a:t>
            </a:r>
            <a:r>
              <a:rPr lang="en-GB" dirty="0" err="1"/>
              <a:t>relacionamentos</a:t>
            </a:r>
            <a:endParaRPr lang="en-GB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Com base em informações de várias fontes (</a:t>
            </a:r>
            <a:r>
              <a:rPr lang="en-GB" dirty="0" err="1"/>
              <a:t>bancos</a:t>
            </a:r>
            <a:r>
              <a:rPr lang="en-GB" dirty="0"/>
              <a:t> de dados físicos, inventários de activos)</a:t>
            </a:r>
          </a:p>
        </p:txBody>
      </p:sp>
      <p:sp>
        <p:nvSpPr>
          <p:cNvPr id="7" name="Zylinder 6"/>
          <p:cNvSpPr/>
          <p:nvPr/>
        </p:nvSpPr>
        <p:spPr>
          <a:xfrm>
            <a:off x="1804754" y="4641638"/>
            <a:ext cx="1046602" cy="738130"/>
          </a:xfrm>
          <a:prstGeom prst="can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BDGC</a:t>
            </a:r>
          </a:p>
        </p:txBody>
      </p:sp>
    </p:spTree>
    <p:extLst>
      <p:ext uri="{BB962C8B-B14F-4D97-AF65-F5344CB8AC3E}">
        <p14:creationId xmlns:p14="http://schemas.microsoft.com/office/powerpoint/2010/main" val="14872520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GCONF: </a:t>
            </a:r>
            <a:r>
              <a:rPr lang="en-US" noProof="0" dirty="0" err="1"/>
              <a:t>Conceitos-chave</a:t>
            </a:r>
            <a:r>
              <a:rPr lang="en-US" noProof="0" dirty="0"/>
              <a:t> - Serviços, componentes de serviços e IC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88</a:t>
            </a:fld>
            <a:endParaRPr lang="en-US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50F4EC51-CEE7-1718-2659-3A7AF2FF401B}"/>
              </a:ext>
            </a:extLst>
          </p:cNvPr>
          <p:cNvGrpSpPr/>
          <p:nvPr/>
        </p:nvGrpSpPr>
        <p:grpSpPr>
          <a:xfrm>
            <a:off x="4440212" y="2835086"/>
            <a:ext cx="5044116" cy="2647473"/>
            <a:chOff x="3640547" y="3961561"/>
            <a:chExt cx="5044116" cy="2647473"/>
          </a:xfrm>
        </p:grpSpPr>
        <p:sp>
          <p:nvSpPr>
            <p:cNvPr id="10" name="Wolke 9">
              <a:extLst>
                <a:ext uri="{FF2B5EF4-FFF2-40B4-BE49-F238E27FC236}">
                  <a16:creationId xmlns:a16="http://schemas.microsoft.com/office/drawing/2014/main" id="{B960062B-EEEA-3A5F-E994-10DEB2298B2A}"/>
                </a:ext>
              </a:extLst>
            </p:cNvPr>
            <p:cNvSpPr/>
            <p:nvPr/>
          </p:nvSpPr>
          <p:spPr>
            <a:xfrm>
              <a:off x="3659999" y="5665450"/>
              <a:ext cx="5024664" cy="943584"/>
            </a:xfrm>
            <a:prstGeom prst="cloud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IC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(hardware, software, infra-estruturas de comunicação, ...)</a:t>
              </a:r>
            </a:p>
          </p:txBody>
        </p:sp>
        <p:sp>
          <p:nvSpPr>
            <p:cNvPr id="11" name="Google Shape;600;p34">
              <a:extLst>
                <a:ext uri="{FF2B5EF4-FFF2-40B4-BE49-F238E27FC236}">
                  <a16:creationId xmlns:a16="http://schemas.microsoft.com/office/drawing/2014/main" id="{6AE0FF8F-DC73-10DE-B9AC-6CAB765A3FEA}"/>
                </a:ext>
              </a:extLst>
            </p:cNvPr>
            <p:cNvSpPr/>
            <p:nvPr/>
          </p:nvSpPr>
          <p:spPr>
            <a:xfrm>
              <a:off x="3640547" y="3963936"/>
              <a:ext cx="2386659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Serviço 1</a:t>
              </a:r>
              <a:endParaRPr dirty="0"/>
            </a:p>
          </p:txBody>
        </p:sp>
        <p:sp>
          <p:nvSpPr>
            <p:cNvPr id="12" name="Google Shape;600;p34">
              <a:extLst>
                <a:ext uri="{FF2B5EF4-FFF2-40B4-BE49-F238E27FC236}">
                  <a16:creationId xmlns:a16="http://schemas.microsoft.com/office/drawing/2014/main" id="{EE62C38E-DB43-7538-CC64-1675E1E1A0F2}"/>
                </a:ext>
              </a:extLst>
            </p:cNvPr>
            <p:cNvSpPr/>
            <p:nvPr/>
          </p:nvSpPr>
          <p:spPr>
            <a:xfrm>
              <a:off x="3659392" y="4896372"/>
              <a:ext cx="775096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 1</a:t>
              </a:r>
              <a:endParaRPr dirty="0"/>
            </a:p>
          </p:txBody>
        </p:sp>
        <p:sp>
          <p:nvSpPr>
            <p:cNvPr id="13" name="Google Shape;600;p34">
              <a:extLst>
                <a:ext uri="{FF2B5EF4-FFF2-40B4-BE49-F238E27FC236}">
                  <a16:creationId xmlns:a16="http://schemas.microsoft.com/office/drawing/2014/main" id="{EBC38971-35A0-0CEA-CC12-EBDD466AD4B8}"/>
                </a:ext>
              </a:extLst>
            </p:cNvPr>
            <p:cNvSpPr/>
            <p:nvPr/>
          </p:nvSpPr>
          <p:spPr>
            <a:xfrm>
              <a:off x="4721784" y="4896371"/>
              <a:ext cx="775096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 2</a:t>
              </a:r>
              <a:endParaRPr dirty="0"/>
            </a:p>
          </p:txBody>
        </p:sp>
        <p:sp>
          <p:nvSpPr>
            <p:cNvPr id="14" name="Google Shape;600;p34">
              <a:extLst>
                <a:ext uri="{FF2B5EF4-FFF2-40B4-BE49-F238E27FC236}">
                  <a16:creationId xmlns:a16="http://schemas.microsoft.com/office/drawing/2014/main" id="{3FF27D78-54AA-F01C-CFD2-7C9D3FA7190B}"/>
                </a:ext>
              </a:extLst>
            </p:cNvPr>
            <p:cNvSpPr/>
            <p:nvPr/>
          </p:nvSpPr>
          <p:spPr>
            <a:xfrm>
              <a:off x="5784176" y="4896370"/>
              <a:ext cx="775096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 3</a:t>
              </a:r>
              <a:endParaRPr dirty="0"/>
            </a:p>
          </p:txBody>
        </p:sp>
        <p:sp>
          <p:nvSpPr>
            <p:cNvPr id="15" name="Google Shape;600;p34">
              <a:extLst>
                <a:ext uri="{FF2B5EF4-FFF2-40B4-BE49-F238E27FC236}">
                  <a16:creationId xmlns:a16="http://schemas.microsoft.com/office/drawing/2014/main" id="{2343A1EA-B415-53A0-D9E7-401849811E05}"/>
                </a:ext>
              </a:extLst>
            </p:cNvPr>
            <p:cNvSpPr/>
            <p:nvPr/>
          </p:nvSpPr>
          <p:spPr>
            <a:xfrm>
              <a:off x="6846568" y="4896369"/>
              <a:ext cx="775096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 4</a:t>
              </a:r>
              <a:endParaRPr dirty="0"/>
            </a:p>
          </p:txBody>
        </p:sp>
        <p:sp>
          <p:nvSpPr>
            <p:cNvPr id="16" name="Google Shape;600;p34">
              <a:extLst>
                <a:ext uri="{FF2B5EF4-FFF2-40B4-BE49-F238E27FC236}">
                  <a16:creationId xmlns:a16="http://schemas.microsoft.com/office/drawing/2014/main" id="{535A8CFB-D99F-D3D8-1124-DFA71A0AFD32}"/>
                </a:ext>
              </a:extLst>
            </p:cNvPr>
            <p:cNvSpPr/>
            <p:nvPr/>
          </p:nvSpPr>
          <p:spPr>
            <a:xfrm>
              <a:off x="7908960" y="4896368"/>
              <a:ext cx="775096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 5</a:t>
              </a:r>
              <a:endParaRPr dirty="0"/>
            </a:p>
          </p:txBody>
        </p:sp>
        <p:sp>
          <p:nvSpPr>
            <p:cNvPr id="17" name="Google Shape;600;p34">
              <a:extLst>
                <a:ext uri="{FF2B5EF4-FFF2-40B4-BE49-F238E27FC236}">
                  <a16:creationId xmlns:a16="http://schemas.microsoft.com/office/drawing/2014/main" id="{DECCCB14-070A-68B5-4C37-4AB454EC6657}"/>
                </a:ext>
              </a:extLst>
            </p:cNvPr>
            <p:cNvSpPr/>
            <p:nvPr/>
          </p:nvSpPr>
          <p:spPr>
            <a:xfrm>
              <a:off x="6297397" y="3961561"/>
              <a:ext cx="2386659" cy="452159"/>
            </a:xfrm>
            <a:prstGeom prst="rect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Serviço 2</a:t>
              </a:r>
              <a:endParaRPr dirty="0"/>
            </a:p>
          </p:txBody>
        </p: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93729086-4B2D-5DAC-D483-C1D98962336D}"/>
                </a:ext>
              </a:extLst>
            </p:cNvPr>
            <p:cNvCxnSpPr>
              <a:stCxn id="12" idx="0"/>
              <a:endCxn id="11" idx="2"/>
            </p:cNvCxnSpPr>
            <p:nvPr/>
          </p:nvCxnSpPr>
          <p:spPr>
            <a:xfrm flipV="1">
              <a:off x="4046940" y="4416095"/>
              <a:ext cx="786937" cy="480277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23E395C0-206E-2FB2-3041-CAF9FCF0C743}"/>
                </a:ext>
              </a:extLst>
            </p:cNvPr>
            <p:cNvCxnSpPr>
              <a:cxnSpLocks/>
              <a:stCxn id="13" idx="0"/>
              <a:endCxn id="11" idx="2"/>
            </p:cNvCxnSpPr>
            <p:nvPr/>
          </p:nvCxnSpPr>
          <p:spPr>
            <a:xfrm flipH="1" flipV="1">
              <a:off x="4833877" y="4416095"/>
              <a:ext cx="275455" cy="480276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0672DE52-3833-EB15-6D11-22C1B5B1ABE2}"/>
                </a:ext>
              </a:extLst>
            </p:cNvPr>
            <p:cNvCxnSpPr>
              <a:cxnSpLocks/>
              <a:stCxn id="14" idx="0"/>
              <a:endCxn id="11" idx="2"/>
            </p:cNvCxnSpPr>
            <p:nvPr/>
          </p:nvCxnSpPr>
          <p:spPr>
            <a:xfrm flipH="1" flipV="1">
              <a:off x="4833877" y="4416095"/>
              <a:ext cx="1337847" cy="480275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B70708DB-A87B-502E-D838-E27306E12F2F}"/>
                </a:ext>
              </a:extLst>
            </p:cNvPr>
            <p:cNvCxnSpPr>
              <a:cxnSpLocks/>
              <a:stCxn id="14" idx="0"/>
              <a:endCxn id="17" idx="2"/>
            </p:cNvCxnSpPr>
            <p:nvPr/>
          </p:nvCxnSpPr>
          <p:spPr>
            <a:xfrm flipV="1">
              <a:off x="6171724" y="4413720"/>
              <a:ext cx="1319003" cy="482650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C09CA934-4FCE-6CF4-1484-73C97E88C4A0}"/>
                </a:ext>
              </a:extLst>
            </p:cNvPr>
            <p:cNvCxnSpPr>
              <a:cxnSpLocks/>
              <a:stCxn id="13" idx="0"/>
              <a:endCxn id="17" idx="2"/>
            </p:cNvCxnSpPr>
            <p:nvPr/>
          </p:nvCxnSpPr>
          <p:spPr>
            <a:xfrm flipV="1">
              <a:off x="5109332" y="4413720"/>
              <a:ext cx="2381395" cy="482651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5A7B5CE3-37AE-368F-80CB-3D7E18E38F48}"/>
                </a:ext>
              </a:extLst>
            </p:cNvPr>
            <p:cNvCxnSpPr>
              <a:cxnSpLocks/>
              <a:stCxn id="15" idx="0"/>
              <a:endCxn id="17" idx="2"/>
            </p:cNvCxnSpPr>
            <p:nvPr/>
          </p:nvCxnSpPr>
          <p:spPr>
            <a:xfrm flipV="1">
              <a:off x="7234116" y="4413720"/>
              <a:ext cx="256611" cy="482649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A0BF01B5-8BA9-B7D8-4B92-17601BBBB115}"/>
                </a:ext>
              </a:extLst>
            </p:cNvPr>
            <p:cNvCxnSpPr>
              <a:cxnSpLocks/>
              <a:stCxn id="16" idx="0"/>
              <a:endCxn id="17" idx="2"/>
            </p:cNvCxnSpPr>
            <p:nvPr/>
          </p:nvCxnSpPr>
          <p:spPr>
            <a:xfrm flipH="1" flipV="1">
              <a:off x="7490727" y="4413720"/>
              <a:ext cx="805781" cy="482648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7D02136B-67A2-9AC0-B5A7-345053B09B3F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4046940" y="5348531"/>
              <a:ext cx="124364" cy="522559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D1FD54E5-4B1F-0009-49AB-E6C1B83FD042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 flipH="1">
              <a:off x="4002949" y="5348531"/>
              <a:ext cx="43991" cy="615027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B21D2A3B-4F73-B3EE-A4F4-70CBB7802383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4046940" y="5348531"/>
              <a:ext cx="315427" cy="426306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F3C6CAFA-C42E-3452-E0FC-B5114BF3A01D}"/>
                </a:ext>
              </a:extLst>
            </p:cNvPr>
            <p:cNvCxnSpPr>
              <a:cxnSpLocks/>
              <a:stCxn id="13" idx="2"/>
            </p:cNvCxnSpPr>
            <p:nvPr/>
          </p:nvCxnSpPr>
          <p:spPr>
            <a:xfrm flipH="1">
              <a:off x="4971604" y="5348530"/>
              <a:ext cx="137728" cy="426307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BE64ACDD-A77A-80C0-F510-AC70E8FA305E}"/>
                </a:ext>
              </a:extLst>
            </p:cNvPr>
            <p:cNvCxnSpPr>
              <a:cxnSpLocks/>
              <a:stCxn id="14" idx="2"/>
            </p:cNvCxnSpPr>
            <p:nvPr/>
          </p:nvCxnSpPr>
          <p:spPr>
            <a:xfrm flipH="1">
              <a:off x="6001536" y="5348529"/>
              <a:ext cx="170188" cy="370871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4A9B9954-BEB8-B549-7DC6-1C73C8F24543}"/>
                </a:ext>
              </a:extLst>
            </p:cNvPr>
            <p:cNvCxnSpPr>
              <a:cxnSpLocks/>
              <a:stCxn id="13" idx="2"/>
            </p:cNvCxnSpPr>
            <p:nvPr/>
          </p:nvCxnSpPr>
          <p:spPr>
            <a:xfrm>
              <a:off x="5109332" y="5348530"/>
              <a:ext cx="47172" cy="426307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0DBA30B6-5EFA-D8C9-BD5B-8CE264A4CFFA}"/>
                </a:ext>
              </a:extLst>
            </p:cNvPr>
            <p:cNvCxnSpPr>
              <a:cxnSpLocks/>
              <a:stCxn id="13" idx="2"/>
            </p:cNvCxnSpPr>
            <p:nvPr/>
          </p:nvCxnSpPr>
          <p:spPr>
            <a:xfrm>
              <a:off x="5109332" y="5348530"/>
              <a:ext cx="286224" cy="378806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2" name="Gerader Verbinder 31">
              <a:extLst>
                <a:ext uri="{FF2B5EF4-FFF2-40B4-BE49-F238E27FC236}">
                  <a16:creationId xmlns:a16="http://schemas.microsoft.com/office/drawing/2014/main" id="{0AA22193-DC8C-0988-7F52-BE12CB3F74EC}"/>
                </a:ext>
              </a:extLst>
            </p:cNvPr>
            <p:cNvCxnSpPr>
              <a:cxnSpLocks/>
              <a:stCxn id="14" idx="2"/>
              <a:endCxn id="10" idx="3"/>
            </p:cNvCxnSpPr>
            <p:nvPr/>
          </p:nvCxnSpPr>
          <p:spPr>
            <a:xfrm>
              <a:off x="6171724" y="5348529"/>
              <a:ext cx="607" cy="370871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F14B1D1F-551C-49A1-E071-288D6A1516CF}"/>
                </a:ext>
              </a:extLst>
            </p:cNvPr>
            <p:cNvCxnSpPr>
              <a:cxnSpLocks/>
              <a:stCxn id="14" idx="2"/>
            </p:cNvCxnSpPr>
            <p:nvPr/>
          </p:nvCxnSpPr>
          <p:spPr>
            <a:xfrm>
              <a:off x="6171724" y="5348529"/>
              <a:ext cx="163577" cy="331304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647B3FED-9BCB-AC29-3994-D4008C7B02B6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V="1">
              <a:off x="7010145" y="5348528"/>
              <a:ext cx="223971" cy="370872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6DDFA7C9-AD22-A35F-EE07-C2347828C58E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H="1" flipV="1">
              <a:off x="7234116" y="5348528"/>
              <a:ext cx="38382" cy="316922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6" name="Gerader Verbinder 35">
              <a:extLst>
                <a:ext uri="{FF2B5EF4-FFF2-40B4-BE49-F238E27FC236}">
                  <a16:creationId xmlns:a16="http://schemas.microsoft.com/office/drawing/2014/main" id="{A93E1CB3-C067-C802-D9B4-1E5B81D688DE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H="1" flipV="1">
              <a:off x="7234116" y="5348528"/>
              <a:ext cx="256610" cy="316922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8CD4F36F-0DF7-DA79-B952-08E024DDF0A6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8071930" y="5348527"/>
              <a:ext cx="224578" cy="378809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27004EBB-77C1-D024-A63E-1C0623CE87B6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8248154" y="5348527"/>
              <a:ext cx="48354" cy="452159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" name="Gerader Verbinder 38">
              <a:extLst>
                <a:ext uri="{FF2B5EF4-FFF2-40B4-BE49-F238E27FC236}">
                  <a16:creationId xmlns:a16="http://schemas.microsoft.com/office/drawing/2014/main" id="{3391605E-CEEB-85CB-EE1B-E1F5143D4E7E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H="1" flipV="1">
              <a:off x="8296508" y="5348527"/>
              <a:ext cx="142709" cy="522255"/>
            </a:xfrm>
            <a:prstGeom prst="line">
              <a:avLst/>
            </a:prstGeom>
            <a:noFill/>
            <a:ln w="1905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40" name="Textfeld 7">
            <a:extLst>
              <a:ext uri="{FF2B5EF4-FFF2-40B4-BE49-F238E27FC236}">
                <a16:creationId xmlns:a16="http://schemas.microsoft.com/office/drawing/2014/main" id="{26517F46-CA6E-AD8A-0EB9-F3E83A078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668" y="2895593"/>
            <a:ext cx="169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cs typeface="Arial" charset="0"/>
              </a:rPr>
              <a:t>Serviços</a:t>
            </a:r>
            <a:endParaRPr lang="en-US" sz="1400" dirty="0">
              <a:cs typeface="Arial" charset="0"/>
            </a:endParaRPr>
          </a:p>
        </p:txBody>
      </p:sp>
      <p:sp>
        <p:nvSpPr>
          <p:cNvPr id="41" name="Textfeld 7">
            <a:extLst>
              <a:ext uri="{FF2B5EF4-FFF2-40B4-BE49-F238E27FC236}">
                <a16:creationId xmlns:a16="http://schemas.microsoft.com/office/drawing/2014/main" id="{DACFF7D5-38D9-A7E7-E295-0A3F8D20C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8885" y="3842083"/>
            <a:ext cx="169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cs typeface="Arial" charset="0"/>
              </a:rPr>
              <a:t>Componentes de serviço</a:t>
            </a:r>
            <a:endParaRPr lang="en-US" sz="1400" dirty="0">
              <a:cs typeface="Arial" charset="0"/>
            </a:endParaRPr>
          </a:p>
        </p:txBody>
      </p:sp>
      <p:sp>
        <p:nvSpPr>
          <p:cNvPr id="42" name="Textfeld 7">
            <a:extLst>
              <a:ext uri="{FF2B5EF4-FFF2-40B4-BE49-F238E27FC236}">
                <a16:creationId xmlns:a16="http://schemas.microsoft.com/office/drawing/2014/main" id="{D99B6DD5-CE12-06BD-D972-7B0F35D85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7102" y="4788573"/>
            <a:ext cx="169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cs typeface="Arial" charset="0"/>
              </a:rPr>
              <a:t>Itens de configuração</a:t>
            </a:r>
            <a:endParaRPr lang="en-US" sz="1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92262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noProof="0" dirty="0" err="1"/>
              <a:t>Gerenciamento</a:t>
            </a:r>
            <a:r>
              <a:rPr lang="en-US" b="1" noProof="0" dirty="0"/>
              <a:t> de </a:t>
            </a:r>
            <a:r>
              <a:rPr lang="en-US" b="1" noProof="0" dirty="0" err="1"/>
              <a:t>mudanças</a:t>
            </a:r>
            <a:r>
              <a:rPr lang="en-US" b="1" noProof="0" dirty="0"/>
              <a:t> (GMUD)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89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Planejar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aprovar e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revisar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mudanças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forma controlada para evitar impacto adverso nos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8696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 que é um serviço?</a:t>
            </a:r>
            <a:endParaRPr lang="en-US" i="1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8" name="Inhaltsplatzhalt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421560"/>
              </p:ext>
            </p:extLst>
          </p:nvPr>
        </p:nvGraphicFramePr>
        <p:xfrm>
          <a:off x="1981203" y="1696602"/>
          <a:ext cx="8229599" cy="21640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975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Definição </a:t>
                      </a:r>
                      <a:r>
                        <a:rPr lang="en-US" sz="1400" noProof="0" dirty="0" err="1">
                          <a:effectLst/>
                        </a:rPr>
                        <a:t>segundo</a:t>
                      </a:r>
                      <a:r>
                        <a:rPr lang="en-US" sz="1400" noProof="0" dirty="0">
                          <a:effectLst/>
                        </a:rPr>
                        <a:t> </a:t>
                      </a:r>
                      <a:r>
                        <a:rPr lang="de-DE" sz="1400" baseline="0" dirty="0">
                          <a:effectLst/>
                        </a:rPr>
                        <a:t>FitSM-0:</a:t>
                      </a:r>
                      <a:endParaRPr lang="de-DE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effectLst/>
                        </a:rPr>
                        <a:t>Componente de serviço: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 lógica de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fornece uma função que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viabiliza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 melhora um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</a:t>
                      </a: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 1: Um serviço é geralmente composto por vários componentes de serviço.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 2: Um componente de serviço é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normalmente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construído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partir de um ou mais itens de </a:t>
                      </a:r>
                      <a:r>
                        <a:rPr lang="en-GB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(ICs).</a:t>
                      </a:r>
                      <a:endParaRPr lang="de-DE" sz="3200" b="0" i="1" kern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" name="Google Shape;600;p34">
            <a:extLst>
              <a:ext uri="{FF2B5EF4-FFF2-40B4-BE49-F238E27FC236}">
                <a16:creationId xmlns:a16="http://schemas.microsoft.com/office/drawing/2014/main" id="{DED13742-9B3A-CF70-B5DD-1EF2DD8EB862}"/>
              </a:ext>
            </a:extLst>
          </p:cNvPr>
          <p:cNvSpPr/>
          <p:nvPr/>
        </p:nvSpPr>
        <p:spPr>
          <a:xfrm>
            <a:off x="4449837" y="3944364"/>
            <a:ext cx="2386659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 1</a:t>
            </a:r>
            <a:endParaRPr dirty="0"/>
          </a:p>
        </p:txBody>
      </p:sp>
      <p:sp>
        <p:nvSpPr>
          <p:cNvPr id="42" name="Google Shape;600;p34">
            <a:extLst>
              <a:ext uri="{FF2B5EF4-FFF2-40B4-BE49-F238E27FC236}">
                <a16:creationId xmlns:a16="http://schemas.microsoft.com/office/drawing/2014/main" id="{175C4B5A-54D8-F5CD-6E72-494431254A21}"/>
              </a:ext>
            </a:extLst>
          </p:cNvPr>
          <p:cNvSpPr/>
          <p:nvPr/>
        </p:nvSpPr>
        <p:spPr>
          <a:xfrm>
            <a:off x="4468682" y="4876800"/>
            <a:ext cx="775096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1</a:t>
            </a:r>
            <a:endParaRPr dirty="0"/>
          </a:p>
        </p:txBody>
      </p:sp>
      <p:sp>
        <p:nvSpPr>
          <p:cNvPr id="43" name="Google Shape;600;p34">
            <a:extLst>
              <a:ext uri="{FF2B5EF4-FFF2-40B4-BE49-F238E27FC236}">
                <a16:creationId xmlns:a16="http://schemas.microsoft.com/office/drawing/2014/main" id="{20BFF796-88AD-717A-C190-E5CFE26BD314}"/>
              </a:ext>
            </a:extLst>
          </p:cNvPr>
          <p:cNvSpPr/>
          <p:nvPr/>
        </p:nvSpPr>
        <p:spPr>
          <a:xfrm>
            <a:off x="5531074" y="4876799"/>
            <a:ext cx="775096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2</a:t>
            </a:r>
            <a:endParaRPr dirty="0"/>
          </a:p>
        </p:txBody>
      </p:sp>
      <p:sp>
        <p:nvSpPr>
          <p:cNvPr id="44" name="Google Shape;600;p34">
            <a:extLst>
              <a:ext uri="{FF2B5EF4-FFF2-40B4-BE49-F238E27FC236}">
                <a16:creationId xmlns:a16="http://schemas.microsoft.com/office/drawing/2014/main" id="{532F96CC-E1B8-0F45-CE53-E202E7F3152C}"/>
              </a:ext>
            </a:extLst>
          </p:cNvPr>
          <p:cNvSpPr/>
          <p:nvPr/>
        </p:nvSpPr>
        <p:spPr>
          <a:xfrm>
            <a:off x="6593466" y="4876798"/>
            <a:ext cx="775096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3</a:t>
            </a:r>
            <a:endParaRPr dirty="0"/>
          </a:p>
        </p:txBody>
      </p:sp>
      <p:sp>
        <p:nvSpPr>
          <p:cNvPr id="45" name="Google Shape;600;p34">
            <a:extLst>
              <a:ext uri="{FF2B5EF4-FFF2-40B4-BE49-F238E27FC236}">
                <a16:creationId xmlns:a16="http://schemas.microsoft.com/office/drawing/2014/main" id="{9D36244F-D05C-EDED-CA1F-13C945C609F0}"/>
              </a:ext>
            </a:extLst>
          </p:cNvPr>
          <p:cNvSpPr/>
          <p:nvPr/>
        </p:nvSpPr>
        <p:spPr>
          <a:xfrm>
            <a:off x="7655858" y="4876797"/>
            <a:ext cx="775096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4</a:t>
            </a:r>
            <a:endParaRPr dirty="0"/>
          </a:p>
        </p:txBody>
      </p:sp>
      <p:sp>
        <p:nvSpPr>
          <p:cNvPr id="46" name="Google Shape;600;p34">
            <a:extLst>
              <a:ext uri="{FF2B5EF4-FFF2-40B4-BE49-F238E27FC236}">
                <a16:creationId xmlns:a16="http://schemas.microsoft.com/office/drawing/2014/main" id="{821C5E3A-0DA8-6D86-2377-CC74B03A26A4}"/>
              </a:ext>
            </a:extLst>
          </p:cNvPr>
          <p:cNvSpPr/>
          <p:nvPr/>
        </p:nvSpPr>
        <p:spPr>
          <a:xfrm>
            <a:off x="8718250" y="4876796"/>
            <a:ext cx="775096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5</a:t>
            </a:r>
            <a:endParaRPr dirty="0"/>
          </a:p>
        </p:txBody>
      </p:sp>
      <p:sp>
        <p:nvSpPr>
          <p:cNvPr id="47" name="Google Shape;600;p34">
            <a:extLst>
              <a:ext uri="{FF2B5EF4-FFF2-40B4-BE49-F238E27FC236}">
                <a16:creationId xmlns:a16="http://schemas.microsoft.com/office/drawing/2014/main" id="{5823C65F-63A9-00B5-D4F6-34315A6D8BDD}"/>
              </a:ext>
            </a:extLst>
          </p:cNvPr>
          <p:cNvSpPr/>
          <p:nvPr/>
        </p:nvSpPr>
        <p:spPr>
          <a:xfrm>
            <a:off x="7106687" y="3941989"/>
            <a:ext cx="2386659" cy="452159"/>
          </a:xfrm>
          <a:prstGeom prst="rect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 2</a:t>
            </a:r>
            <a:endParaRPr dirty="0"/>
          </a:p>
        </p:txBody>
      </p: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104E277D-D1C1-C465-59DB-9DB29449036A}"/>
              </a:ext>
            </a:extLst>
          </p:cNvPr>
          <p:cNvCxnSpPr>
            <a:stCxn id="42" idx="0"/>
            <a:endCxn id="41" idx="2"/>
          </p:cNvCxnSpPr>
          <p:nvPr/>
        </p:nvCxnSpPr>
        <p:spPr>
          <a:xfrm flipV="1">
            <a:off x="4856230" y="4396523"/>
            <a:ext cx="786937" cy="480277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6E550EF1-B613-3DA4-400E-13BBC13C8D99}"/>
              </a:ext>
            </a:extLst>
          </p:cNvPr>
          <p:cNvCxnSpPr>
            <a:cxnSpLocks/>
            <a:stCxn id="43" idx="0"/>
            <a:endCxn id="41" idx="2"/>
          </p:cNvCxnSpPr>
          <p:nvPr/>
        </p:nvCxnSpPr>
        <p:spPr>
          <a:xfrm flipH="1" flipV="1">
            <a:off x="5643167" y="4396523"/>
            <a:ext cx="275455" cy="480276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2B29EC0B-B4CA-4A6A-99AC-9AF494C07725}"/>
              </a:ext>
            </a:extLst>
          </p:cNvPr>
          <p:cNvCxnSpPr>
            <a:cxnSpLocks/>
            <a:stCxn id="44" idx="0"/>
            <a:endCxn id="41" idx="2"/>
          </p:cNvCxnSpPr>
          <p:nvPr/>
        </p:nvCxnSpPr>
        <p:spPr>
          <a:xfrm flipH="1" flipV="1">
            <a:off x="5643167" y="4396523"/>
            <a:ext cx="1337847" cy="480275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B5C37597-A0AE-6E71-164F-2A63F705D137}"/>
              </a:ext>
            </a:extLst>
          </p:cNvPr>
          <p:cNvCxnSpPr>
            <a:cxnSpLocks/>
            <a:stCxn id="44" idx="0"/>
            <a:endCxn id="47" idx="2"/>
          </p:cNvCxnSpPr>
          <p:nvPr/>
        </p:nvCxnSpPr>
        <p:spPr>
          <a:xfrm flipV="1">
            <a:off x="6981014" y="4394148"/>
            <a:ext cx="1319003" cy="482650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4C8B88C9-2E36-49D7-3046-6DDFB642BBFA}"/>
              </a:ext>
            </a:extLst>
          </p:cNvPr>
          <p:cNvCxnSpPr>
            <a:cxnSpLocks/>
            <a:stCxn id="43" idx="0"/>
            <a:endCxn id="47" idx="2"/>
          </p:cNvCxnSpPr>
          <p:nvPr/>
        </p:nvCxnSpPr>
        <p:spPr>
          <a:xfrm flipV="1">
            <a:off x="5918622" y="4394148"/>
            <a:ext cx="2381395" cy="482651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17E102E2-3331-BBED-981B-750ED2DCDDD2}"/>
              </a:ext>
            </a:extLst>
          </p:cNvPr>
          <p:cNvCxnSpPr>
            <a:cxnSpLocks/>
            <a:stCxn id="45" idx="0"/>
            <a:endCxn id="47" idx="2"/>
          </p:cNvCxnSpPr>
          <p:nvPr/>
        </p:nvCxnSpPr>
        <p:spPr>
          <a:xfrm flipV="1">
            <a:off x="8043406" y="4394148"/>
            <a:ext cx="256611" cy="482649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B24A29AD-6720-549E-2592-A7D54BD2E2E6}"/>
              </a:ext>
            </a:extLst>
          </p:cNvPr>
          <p:cNvCxnSpPr>
            <a:cxnSpLocks/>
            <a:stCxn id="46" idx="0"/>
            <a:endCxn id="47" idx="2"/>
          </p:cNvCxnSpPr>
          <p:nvPr/>
        </p:nvCxnSpPr>
        <p:spPr>
          <a:xfrm flipH="1" flipV="1">
            <a:off x="8300017" y="4394148"/>
            <a:ext cx="805781" cy="482648"/>
          </a:xfrm>
          <a:prstGeom prst="line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" name="Textfeld 7">
            <a:extLst>
              <a:ext uri="{FF2B5EF4-FFF2-40B4-BE49-F238E27FC236}">
                <a16:creationId xmlns:a16="http://schemas.microsoft.com/office/drawing/2014/main" id="{F5922D6C-7728-8988-8B4E-2FFF8B98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0293" y="4002496"/>
            <a:ext cx="169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cs typeface="Arial" charset="0"/>
              </a:rPr>
              <a:t>Serviços</a:t>
            </a:r>
            <a:endParaRPr lang="en-US" sz="1400" dirty="0">
              <a:cs typeface="Arial" charset="0"/>
            </a:endParaRPr>
          </a:p>
        </p:txBody>
      </p:sp>
      <p:sp>
        <p:nvSpPr>
          <p:cNvPr id="71" name="Textfeld 7">
            <a:extLst>
              <a:ext uri="{FF2B5EF4-FFF2-40B4-BE49-F238E27FC236}">
                <a16:creationId xmlns:a16="http://schemas.microsoft.com/office/drawing/2014/main" id="{4E7829A9-DAF4-8A34-C437-B3E33492D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510" y="4948986"/>
            <a:ext cx="169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cs typeface="Arial" charset="0"/>
              </a:rPr>
              <a:t>Componentes de serviço</a:t>
            </a:r>
            <a:endParaRPr lang="en-US" sz="1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7376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GALT: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90</a:t>
            </a:fld>
            <a:endParaRPr lang="en-US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19450"/>
              </p:ext>
            </p:extLst>
          </p:nvPr>
        </p:nvGraphicFramePr>
        <p:xfrm>
          <a:off x="1981200" y="1696601"/>
          <a:ext cx="8229600" cy="117584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09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Definição </a:t>
                      </a:r>
                      <a:r>
                        <a:rPr lang="en-US" sz="1400" b="1" noProof="0" dirty="0" err="1">
                          <a:effectLst/>
                        </a:rPr>
                        <a:t>segundo</a:t>
                      </a:r>
                      <a:r>
                        <a:rPr lang="en-US" sz="1400" b="1" noProof="0" dirty="0">
                          <a:effectLst/>
                        </a:rPr>
                        <a:t> </a:t>
                      </a:r>
                      <a:r>
                        <a:rPr lang="de-DE" sz="1400" b="1" baseline="0" dirty="0">
                          <a:effectLst/>
                        </a:rPr>
                        <a:t>FitSM-0: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4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Requisição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(RDM):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Proposta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documentada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uma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fazer a um ou mais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itens de </a:t>
                      </a:r>
                      <a:r>
                        <a:rPr lang="en-GB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configuração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(ICs)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7928"/>
              </p:ext>
            </p:extLst>
          </p:nvPr>
        </p:nvGraphicFramePr>
        <p:xfrm>
          <a:off x="1981200" y="3044092"/>
          <a:ext cx="8229600" cy="117584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09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Definição </a:t>
                      </a:r>
                      <a:r>
                        <a:rPr lang="en-US" sz="1400" b="1" noProof="0" dirty="0" err="1">
                          <a:effectLst/>
                        </a:rPr>
                        <a:t>segundo</a:t>
                      </a:r>
                      <a:r>
                        <a:rPr lang="en-US" sz="1400" b="1" noProof="0" dirty="0">
                          <a:effectLst/>
                        </a:rPr>
                        <a:t> </a:t>
                      </a:r>
                      <a:r>
                        <a:rPr lang="de-DE" sz="1400" b="1" baseline="0" dirty="0">
                          <a:effectLst/>
                        </a:rPr>
                        <a:t>FitSM-0: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4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(tal como adição, remoção, modificação, substituição) de um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 de configuração (IC)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contribui para a prestação de um ou mais </a:t>
                      </a:r>
                      <a:r>
                        <a:rPr lang="en-US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</a:t>
                      </a:r>
                      <a:endParaRPr lang="de-DE" sz="18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65781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GALT: Requisitos de acordo com FitSM-1</a:t>
            </a:r>
            <a:endParaRPr lang="en-US" noProof="0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032837"/>
              </p:ext>
            </p:extLst>
          </p:nvPr>
        </p:nvGraphicFramePr>
        <p:xfrm>
          <a:off x="1981200" y="1697038"/>
          <a:ext cx="8229600" cy="4427474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RP12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Gerenciamento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de </a:t>
                      </a:r>
                      <a:r>
                        <a:rPr lang="en-GB" sz="16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mudanças</a:t>
                      </a: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 (GMUD)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RP12.1 Todas as mudanças devem ser registadas e classificadas de forma consistente. A classificação deve basear-se em critérios definidos e considerar diferentes tipos de mudanças, incluindo mudanças de emergência e mudanças importantes.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RP12.2 Para cada tipo de mudança, devem ser definidos passos para o seu tratamento de uma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RP12.3 As mudanças devem ser avaliadas de forma consistente, tendo em consideração os benefícios, riscos, impacto potencial, esforço e viabilidade técnica.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RP12.4 As mudanças devem ser aprovadas de forma consistente. O nível de aprovação necessário deve ser determinado com base em critérios definidos.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RP12.5 As mudanças devem ser sujeitas a uma revisão pós-implementação, conforme necessário, e encerradas de forma consistente.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RP12.6 Deve ser mantido um calendário de mudanças. Deverá conter pormenores das mudanças aprovadas e datas de implantação previstas, que serão comunicadas às partes interessadas.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9569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GALT</a:t>
            </a:r>
            <a:r>
              <a:rPr lang="en-US" noProof="0" dirty="0"/>
              <a:t>: </a:t>
            </a:r>
            <a:r>
              <a:rPr lang="en-US" noProof="0" dirty="0" err="1"/>
              <a:t>Conceitos-chave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As </a:t>
            </a:r>
            <a:r>
              <a:rPr lang="en-GB" dirty="0" err="1"/>
              <a:t>mudanças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IC precisam de ser </a:t>
            </a:r>
            <a:r>
              <a:rPr lang="en-GB" dirty="0" err="1"/>
              <a:t>reflectidas</a:t>
            </a:r>
            <a:r>
              <a:rPr lang="en-GB" dirty="0"/>
              <a:t> no BDGC (interface com o GCONF).</a:t>
            </a:r>
          </a:p>
          <a:p>
            <a:r>
              <a:rPr lang="en-GB" dirty="0"/>
              <a:t>Tipos comuns de </a:t>
            </a:r>
            <a:r>
              <a:rPr lang="en-GB" dirty="0" err="1"/>
              <a:t>mudanças</a:t>
            </a:r>
            <a:r>
              <a:rPr lang="en-GB" dirty="0"/>
              <a:t>:</a:t>
            </a:r>
          </a:p>
          <a:p>
            <a:pPr lvl="2"/>
            <a:r>
              <a:rPr lang="en-GB" dirty="0" err="1"/>
              <a:t>Mudança</a:t>
            </a:r>
            <a:r>
              <a:rPr lang="en-GB" dirty="0"/>
              <a:t> menor (esforço e impacto baixo / médio)</a:t>
            </a:r>
          </a:p>
          <a:p>
            <a:pPr marL="1371600" lvl="3" indent="0">
              <a:buNone/>
            </a:pPr>
            <a:r>
              <a:rPr lang="en-GB" dirty="0" err="1">
                <a:sym typeface="Wingdings" panose="05000000000000000000" pitchFamily="2" charset="2"/>
              </a:rPr>
              <a:t>Algumas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mudanças</a:t>
            </a:r>
            <a:r>
              <a:rPr lang="en-GB" dirty="0">
                <a:sym typeface="Wingdings" panose="05000000000000000000" pitchFamily="2" charset="2"/>
              </a:rPr>
              <a:t> menores podem ser definidas como pré-aprovadas (frequentemente referidas </a:t>
            </a:r>
            <a:r>
              <a:rPr lang="en-GB" dirty="0" err="1">
                <a:sym typeface="Wingdings" panose="05000000000000000000" pitchFamily="2" charset="2"/>
              </a:rPr>
              <a:t>como</a:t>
            </a:r>
            <a:r>
              <a:rPr lang="en-GB" dirty="0">
                <a:sym typeface="Wingdings" panose="05000000000000000000" pitchFamily="2" charset="2"/>
              </a:rPr>
              <a:t> "</a:t>
            </a:r>
            <a:r>
              <a:rPr lang="en-GB" dirty="0" err="1">
                <a:sym typeface="Wingdings" panose="05000000000000000000" pitchFamily="2" charset="2"/>
              </a:rPr>
              <a:t>mudanças</a:t>
            </a:r>
            <a:r>
              <a:rPr lang="en-GB" dirty="0">
                <a:sym typeface="Wingdings" panose="05000000000000000000" pitchFamily="2" charset="2"/>
              </a:rPr>
              <a:t> standard")</a:t>
            </a:r>
            <a:endParaRPr lang="en-GB" dirty="0"/>
          </a:p>
          <a:p>
            <a:pPr lvl="2"/>
            <a:r>
              <a:rPr lang="en-GB" dirty="0" err="1"/>
              <a:t>Mudança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 (esforço e impacto significativos)</a:t>
            </a:r>
          </a:p>
          <a:p>
            <a:pPr lvl="2"/>
            <a:r>
              <a:rPr lang="en-GB" dirty="0" err="1"/>
              <a:t>Mudança</a:t>
            </a:r>
            <a:r>
              <a:rPr lang="en-GB" dirty="0"/>
              <a:t> de emergência (muito alta prioridade / urgência)</a:t>
            </a:r>
          </a:p>
          <a:p>
            <a:r>
              <a:rPr lang="en-GB" dirty="0"/>
              <a:t>No </a:t>
            </a:r>
            <a:r>
              <a:rPr lang="en-GB" dirty="0" err="1"/>
              <a:t>caso</a:t>
            </a:r>
            <a:r>
              <a:rPr lang="en-GB" dirty="0"/>
              <a:t> das </a:t>
            </a:r>
            <a:r>
              <a:rPr lang="en-GB" dirty="0" err="1"/>
              <a:t>mudanças</a:t>
            </a:r>
            <a:r>
              <a:rPr lang="en-GB" dirty="0"/>
              <a:t> que requerem aprovação, </a:t>
            </a:r>
            <a:r>
              <a:rPr lang="en-GB" dirty="0" err="1"/>
              <a:t>definir</a:t>
            </a:r>
            <a:r>
              <a:rPr lang="en-GB" dirty="0"/>
              <a:t> as </a:t>
            </a:r>
            <a:r>
              <a:rPr lang="en-GB" dirty="0" err="1"/>
              <a:t>autoridades</a:t>
            </a:r>
            <a:r>
              <a:rPr lang="en-GB" dirty="0"/>
              <a:t> </a:t>
            </a:r>
            <a:r>
              <a:rPr lang="en-GB" dirty="0" err="1"/>
              <a:t>responsáveis</a:t>
            </a:r>
            <a:r>
              <a:rPr lang="en-GB" dirty="0"/>
              <a:t> e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mecanismos</a:t>
            </a:r>
            <a:r>
              <a:rPr lang="en-GB" dirty="0"/>
              <a:t> de aprovação, tais como um </a:t>
            </a:r>
            <a:r>
              <a:rPr lang="en-GB" dirty="0" err="1"/>
              <a:t>comité</a:t>
            </a:r>
            <a:r>
              <a:rPr lang="en-GB" dirty="0"/>
              <a:t> consultivo de </a:t>
            </a:r>
            <a:r>
              <a:rPr lang="en-GB" dirty="0" err="1"/>
              <a:t>mudanças</a:t>
            </a:r>
            <a:r>
              <a:rPr lang="en-GB" dirty="0"/>
              <a:t> (CCM).</a:t>
            </a:r>
          </a:p>
          <a:p>
            <a:r>
              <a:rPr lang="en-GB" dirty="0"/>
              <a:t>Muitos outros </a:t>
            </a:r>
            <a:r>
              <a:rPr lang="en-GB" dirty="0" err="1"/>
              <a:t>processos</a:t>
            </a:r>
            <a:r>
              <a:rPr lang="en-GB" dirty="0"/>
              <a:t> de GSTI </a:t>
            </a:r>
            <a:r>
              <a:rPr lang="en-GB" dirty="0" err="1"/>
              <a:t>criam</a:t>
            </a:r>
            <a:r>
              <a:rPr lang="en-GB" dirty="0"/>
              <a:t> RDMs como </a:t>
            </a:r>
            <a:r>
              <a:rPr lang="en-GB" dirty="0" err="1"/>
              <a:t>resultado</a:t>
            </a:r>
            <a:r>
              <a:rPr lang="en-GB" dirty="0"/>
              <a:t> do </a:t>
            </a:r>
            <a:r>
              <a:rPr lang="en-GB" dirty="0" err="1"/>
              <a:t>processo</a:t>
            </a:r>
            <a:r>
              <a:rPr lang="en-GB" dirty="0"/>
              <a:t> (e, portanto, </a:t>
            </a:r>
            <a:r>
              <a:rPr lang="en-GB" dirty="0" err="1"/>
              <a:t>acionam</a:t>
            </a:r>
            <a:r>
              <a:rPr lang="en-GB" dirty="0"/>
              <a:t> o fluxo de </a:t>
            </a:r>
            <a:r>
              <a:rPr lang="en-GB" dirty="0" err="1"/>
              <a:t>trabalho</a:t>
            </a:r>
            <a:r>
              <a:rPr lang="en-GB" dirty="0"/>
              <a:t> GMUD).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5332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uppieren 58"/>
          <p:cNvGrpSpPr/>
          <p:nvPr/>
        </p:nvGrpSpPr>
        <p:grpSpPr>
          <a:xfrm>
            <a:off x="2871730" y="2104809"/>
            <a:ext cx="7518987" cy="4004547"/>
            <a:chOff x="2020198" y="3449678"/>
            <a:chExt cx="10365477" cy="5704981"/>
          </a:xfrm>
        </p:grpSpPr>
        <p:grpSp>
          <p:nvGrpSpPr>
            <p:cNvPr id="60" name="Group 14"/>
            <p:cNvGrpSpPr>
              <a:grpSpLocks/>
            </p:cNvGrpSpPr>
            <p:nvPr/>
          </p:nvGrpSpPr>
          <p:grpSpPr bwMode="auto">
            <a:xfrm>
              <a:off x="2163763" y="6731000"/>
              <a:ext cx="9115425" cy="1231900"/>
              <a:chOff x="0" y="0"/>
              <a:chExt cx="5741" cy="776"/>
            </a:xfrm>
          </p:grpSpPr>
          <p:sp>
            <p:nvSpPr>
              <p:cNvPr id="112" name="Rectangle 15"/>
              <p:cNvSpPr>
                <a:spLocks/>
              </p:cNvSpPr>
              <p:nvPr/>
            </p:nvSpPr>
            <p:spPr bwMode="auto">
              <a:xfrm>
                <a:off x="0" y="0"/>
                <a:ext cx="5741" cy="776"/>
              </a:xfrm>
              <a:prstGeom prst="rect">
                <a:avLst/>
              </a:prstGeom>
              <a:noFill/>
              <a:ln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113" name="Rectangle 16"/>
              <p:cNvSpPr>
                <a:spLocks/>
              </p:cNvSpPr>
              <p:nvPr/>
            </p:nvSpPr>
            <p:spPr bwMode="auto">
              <a:xfrm>
                <a:off x="3651" y="148"/>
                <a:ext cx="1982" cy="4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r"/>
                <a:r>
                  <a:rPr lang="en-US" dirty="0" err="1">
                    <a:ln w="0"/>
                    <a:cs typeface="Arial" pitchFamily="34" charset="0"/>
                    <a:sym typeface="Lucida Grande"/>
                  </a:rPr>
                  <a:t>Gestão</a:t>
                </a:r>
                <a:r>
                  <a:rPr lang="en-US" dirty="0">
                    <a:ln w="0"/>
                    <a:cs typeface="Arial" pitchFamily="34" charset="0"/>
                    <a:sym typeface="Lucida Grande"/>
                  </a:rPr>
                  <a:t> de</a:t>
                </a:r>
              </a:p>
              <a:p>
                <a:pPr algn="r"/>
                <a:r>
                  <a:rPr lang="en-US" dirty="0" err="1">
                    <a:ln w="0"/>
                    <a:cs typeface="Arial" pitchFamily="34" charset="0"/>
                    <a:sym typeface="Lucida Grande"/>
                  </a:rPr>
                  <a:t>Entregas</a:t>
                </a:r>
                <a:r>
                  <a:rPr lang="en-US" dirty="0">
                    <a:ln w="0"/>
                    <a:cs typeface="Arial" pitchFamily="34" charset="0"/>
                    <a:sym typeface="Lucida Grande"/>
                  </a:rPr>
                  <a:t> e </a:t>
                </a:r>
                <a:r>
                  <a:rPr lang="en-US" dirty="0" err="1">
                    <a:ln w="0"/>
                    <a:cs typeface="Arial" pitchFamily="34" charset="0"/>
                    <a:sym typeface="Lucida Grande"/>
                  </a:rPr>
                  <a:t>Implantações</a:t>
                </a:r>
                <a:endParaRPr lang="en-US" dirty="0">
                  <a:ln w="0"/>
                  <a:cs typeface="Arial" pitchFamily="34" charset="0"/>
                  <a:sym typeface="Lucida Grande"/>
                </a:endParaRPr>
              </a:p>
            </p:txBody>
          </p:sp>
        </p:grpSp>
        <p:sp>
          <p:nvSpPr>
            <p:cNvPr id="111" name="Rectangle 19"/>
            <p:cNvSpPr>
              <a:spLocks/>
            </p:cNvSpPr>
            <p:nvPr/>
          </p:nvSpPr>
          <p:spPr bwMode="auto">
            <a:xfrm>
              <a:off x="4226586" y="3570288"/>
              <a:ext cx="663878" cy="395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rPr>
                <a:t>Filtro</a:t>
              </a:r>
            </a:p>
          </p:txBody>
        </p:sp>
        <p:sp>
          <p:nvSpPr>
            <p:cNvPr id="63" name="Line 21"/>
            <p:cNvSpPr>
              <a:spLocks noChangeShapeType="1"/>
            </p:cNvSpPr>
            <p:nvPr/>
          </p:nvSpPr>
          <p:spPr bwMode="auto">
            <a:xfrm>
              <a:off x="4522788" y="5211763"/>
              <a:ext cx="3175" cy="4841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64" name="Group 22"/>
            <p:cNvGrpSpPr>
              <a:grpSpLocks/>
            </p:cNvGrpSpPr>
            <p:nvPr/>
          </p:nvGrpSpPr>
          <p:grpSpPr bwMode="auto">
            <a:xfrm>
              <a:off x="2782888" y="3449678"/>
              <a:ext cx="3481387" cy="609600"/>
              <a:chOff x="0" y="708"/>
              <a:chExt cx="2193" cy="384"/>
            </a:xfrm>
          </p:grpSpPr>
          <p:sp>
            <p:nvSpPr>
              <p:cNvPr id="108" name="Rectangle 23"/>
              <p:cNvSpPr>
                <a:spLocks/>
              </p:cNvSpPr>
              <p:nvPr/>
            </p:nvSpPr>
            <p:spPr bwMode="auto">
              <a:xfrm>
                <a:off x="0" y="708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109" name="Rectangle 24"/>
              <p:cNvSpPr>
                <a:spLocks/>
              </p:cNvSpPr>
              <p:nvPr/>
            </p:nvSpPr>
            <p:spPr bwMode="auto">
              <a:xfrm>
                <a:off x="786" y="797"/>
                <a:ext cx="652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Registar</a:t>
                </a:r>
                <a:endPara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65" name="Group 25"/>
            <p:cNvGrpSpPr>
              <a:grpSpLocks/>
            </p:cNvGrpSpPr>
            <p:nvPr/>
          </p:nvGrpSpPr>
          <p:grpSpPr bwMode="auto">
            <a:xfrm>
              <a:off x="2782888" y="5707063"/>
              <a:ext cx="3482975" cy="609600"/>
              <a:chOff x="0" y="0"/>
              <a:chExt cx="2194" cy="384"/>
            </a:xfrm>
          </p:grpSpPr>
          <p:sp>
            <p:nvSpPr>
              <p:cNvPr id="106" name="Rectangle 26"/>
              <p:cNvSpPr>
                <a:spLocks/>
              </p:cNvSpPr>
              <p:nvPr/>
            </p:nvSpPr>
            <p:spPr bwMode="auto">
              <a:xfrm>
                <a:off x="0" y="0"/>
                <a:ext cx="2194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107" name="Rectangle 27"/>
              <p:cNvSpPr>
                <a:spLocks/>
              </p:cNvSpPr>
              <p:nvPr/>
            </p:nvSpPr>
            <p:spPr bwMode="auto">
              <a:xfrm>
                <a:off x="419" y="77"/>
                <a:ext cx="1391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Avaliar</a:t>
                </a:r>
                <a:r>
                  <a:rPr lang="en-US" dirty="0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 e Aprovar</a:t>
                </a:r>
              </a:p>
            </p:txBody>
          </p:sp>
        </p:grpSp>
        <p:sp>
          <p:nvSpPr>
            <p:cNvPr id="66" name="Line 28"/>
            <p:cNvSpPr>
              <a:spLocks noChangeShapeType="1"/>
            </p:cNvSpPr>
            <p:nvPr/>
          </p:nvSpPr>
          <p:spPr bwMode="auto">
            <a:xfrm flipH="1">
              <a:off x="4521199" y="4105710"/>
              <a:ext cx="1588" cy="48101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67" name="Group 29"/>
            <p:cNvGrpSpPr>
              <a:grpSpLocks/>
            </p:cNvGrpSpPr>
            <p:nvPr/>
          </p:nvGrpSpPr>
          <p:grpSpPr bwMode="auto">
            <a:xfrm>
              <a:off x="2782888" y="4579938"/>
              <a:ext cx="3481387" cy="609600"/>
              <a:chOff x="0" y="0"/>
              <a:chExt cx="2193" cy="384"/>
            </a:xfrm>
          </p:grpSpPr>
          <p:sp>
            <p:nvSpPr>
              <p:cNvPr id="104" name="Rectangle 30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105" name="Rectangle 31"/>
              <p:cNvSpPr>
                <a:spLocks/>
              </p:cNvSpPr>
              <p:nvPr/>
            </p:nvSpPr>
            <p:spPr bwMode="auto">
              <a:xfrm>
                <a:off x="818" y="77"/>
                <a:ext cx="604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Classificar</a:t>
                </a:r>
              </a:p>
            </p:txBody>
          </p:sp>
        </p:grpSp>
        <p:grpSp>
          <p:nvGrpSpPr>
            <p:cNvPr id="68" name="Group 32"/>
            <p:cNvGrpSpPr>
              <a:grpSpLocks/>
            </p:cNvGrpSpPr>
            <p:nvPr/>
          </p:nvGrpSpPr>
          <p:grpSpPr bwMode="auto">
            <a:xfrm>
              <a:off x="2782888" y="7038975"/>
              <a:ext cx="3482975" cy="609600"/>
              <a:chOff x="0" y="0"/>
              <a:chExt cx="2194" cy="384"/>
            </a:xfrm>
          </p:grpSpPr>
          <p:sp>
            <p:nvSpPr>
              <p:cNvPr id="102" name="Rectangle 33"/>
              <p:cNvSpPr>
                <a:spLocks/>
              </p:cNvSpPr>
              <p:nvPr/>
            </p:nvSpPr>
            <p:spPr bwMode="auto">
              <a:xfrm>
                <a:off x="0" y="0"/>
                <a:ext cx="2194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103" name="Rectangle 34"/>
              <p:cNvSpPr>
                <a:spLocks/>
              </p:cNvSpPr>
              <p:nvPr/>
            </p:nvSpPr>
            <p:spPr bwMode="auto">
              <a:xfrm>
                <a:off x="671" y="77"/>
                <a:ext cx="89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Implementar</a:t>
                </a:r>
              </a:p>
            </p:txBody>
          </p:sp>
        </p:grpSp>
        <p:grpSp>
          <p:nvGrpSpPr>
            <p:cNvPr id="69" name="Group 35"/>
            <p:cNvGrpSpPr>
              <a:grpSpLocks/>
            </p:cNvGrpSpPr>
            <p:nvPr/>
          </p:nvGrpSpPr>
          <p:grpSpPr bwMode="auto">
            <a:xfrm>
              <a:off x="2782888" y="8374063"/>
              <a:ext cx="3481387" cy="609600"/>
              <a:chOff x="0" y="0"/>
              <a:chExt cx="2193" cy="384"/>
            </a:xfrm>
          </p:grpSpPr>
          <p:sp>
            <p:nvSpPr>
              <p:cNvPr id="100" name="Rectangle 36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101" name="Rectangle 37"/>
              <p:cNvSpPr>
                <a:spLocks/>
              </p:cNvSpPr>
              <p:nvPr/>
            </p:nvSpPr>
            <p:spPr bwMode="auto">
              <a:xfrm>
                <a:off x="891" y="73"/>
                <a:ext cx="463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cs typeface="Arial" pitchFamily="34" charset="0"/>
                    <a:sym typeface="Helvetica" pitchFamily="34" charset="0"/>
                  </a:rPr>
                  <a:t>Rever</a:t>
                </a:r>
                <a:endParaRPr lang="en-US" dirty="0">
                  <a:solidFill>
                    <a:schemeClr val="bg1"/>
                  </a:solidFill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70" name="Line 38"/>
            <p:cNvSpPr>
              <a:spLocks noChangeShapeType="1"/>
            </p:cNvSpPr>
            <p:nvPr/>
          </p:nvSpPr>
          <p:spPr bwMode="auto">
            <a:xfrm>
              <a:off x="4522788" y="7666038"/>
              <a:ext cx="3175" cy="688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2" name="Line 42"/>
            <p:cNvSpPr>
              <a:spLocks noChangeShapeType="1"/>
            </p:cNvSpPr>
            <p:nvPr/>
          </p:nvSpPr>
          <p:spPr bwMode="auto">
            <a:xfrm flipV="1">
              <a:off x="2020198" y="3787924"/>
              <a:ext cx="762690" cy="175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78" name="Group 52"/>
            <p:cNvGrpSpPr>
              <a:grpSpLocks/>
            </p:cNvGrpSpPr>
            <p:nvPr/>
          </p:nvGrpSpPr>
          <p:grpSpPr bwMode="auto">
            <a:xfrm>
              <a:off x="6977063" y="4579938"/>
              <a:ext cx="2662237" cy="1433512"/>
              <a:chOff x="0" y="0"/>
              <a:chExt cx="1676" cy="903"/>
            </a:xfrm>
          </p:grpSpPr>
          <p:sp>
            <p:nvSpPr>
              <p:cNvPr id="92" name="AutoShape 53"/>
              <p:cNvSpPr>
                <a:spLocks/>
              </p:cNvSpPr>
              <p:nvPr/>
            </p:nvSpPr>
            <p:spPr bwMode="auto">
              <a:xfrm>
                <a:off x="0" y="0"/>
                <a:ext cx="1676" cy="903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/>
                <a:rect l="T0" t="T1" r="T2" b="T3"/>
                <a:pathLst>
                  <a:path w="21600" h="21600">
                    <a:moveTo>
                      <a:pt x="10800" y="0"/>
                    </a:moveTo>
                    <a:lnTo>
                      <a:pt x="0" y="10800"/>
                    </a:lnTo>
                    <a:lnTo>
                      <a:pt x="10800" y="21600"/>
                    </a:lnTo>
                    <a:lnTo>
                      <a:pt x="21600" y="10800"/>
                    </a:ln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93" name="Rectangle 54"/>
              <p:cNvSpPr>
                <a:spLocks/>
              </p:cNvSpPr>
              <p:nvPr/>
            </p:nvSpPr>
            <p:spPr bwMode="auto">
              <a:xfrm>
                <a:off x="414" y="335"/>
                <a:ext cx="886" cy="24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>
                    <a:cs typeface="Arial" pitchFamily="34" charset="0"/>
                    <a:sym typeface="Helvetica" pitchFamily="34" charset="0"/>
                  </a:rPr>
                  <a:t>Aprovado?</a:t>
                </a:r>
              </a:p>
            </p:txBody>
          </p:sp>
        </p:grpSp>
        <p:sp>
          <p:nvSpPr>
            <p:cNvPr id="79" name="AutoShape 55"/>
            <p:cNvSpPr>
              <a:spLocks/>
            </p:cNvSpPr>
            <p:nvPr/>
          </p:nvSpPr>
          <p:spPr bwMode="auto">
            <a:xfrm rot="10800000" flipH="1">
              <a:off x="6276975" y="5300663"/>
              <a:ext cx="685800" cy="71437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10729" y="0"/>
                  </a:lnTo>
                  <a:lnTo>
                    <a:pt x="10729" y="21600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rot="10800000" lIns="0" tIns="0" rIns="0" bIns="0"/>
            <a:lstStyle/>
            <a:p>
              <a:endParaRPr lang="de-DE">
                <a:cs typeface="Arial" pitchFamily="34" charset="0"/>
              </a:endParaRPr>
            </a:p>
          </p:txBody>
        </p:sp>
        <p:grpSp>
          <p:nvGrpSpPr>
            <p:cNvPr id="80" name="Group 56"/>
            <p:cNvGrpSpPr>
              <a:grpSpLocks/>
            </p:cNvGrpSpPr>
            <p:nvPr/>
          </p:nvGrpSpPr>
          <p:grpSpPr bwMode="auto">
            <a:xfrm>
              <a:off x="10542588" y="4889500"/>
              <a:ext cx="1843087" cy="815975"/>
              <a:chOff x="0" y="0"/>
              <a:chExt cx="1161" cy="514"/>
            </a:xfrm>
          </p:grpSpPr>
          <p:sp>
            <p:nvSpPr>
              <p:cNvPr id="90" name="Rectangle 57"/>
              <p:cNvSpPr>
                <a:spLocks/>
              </p:cNvSpPr>
              <p:nvPr/>
            </p:nvSpPr>
            <p:spPr bwMode="auto">
              <a:xfrm>
                <a:off x="0" y="0"/>
                <a:ext cx="1161" cy="51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de-DE">
                  <a:cs typeface="Arial" pitchFamily="34" charset="0"/>
                </a:endParaRPr>
              </a:p>
            </p:txBody>
          </p:sp>
          <p:sp>
            <p:nvSpPr>
              <p:cNvPr id="91" name="Rectangle 58"/>
              <p:cNvSpPr>
                <a:spLocks/>
              </p:cNvSpPr>
              <p:nvPr/>
            </p:nvSpPr>
            <p:spPr bwMode="auto">
              <a:xfrm>
                <a:off x="215" y="8"/>
                <a:ext cx="773" cy="4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cs typeface="Arial" pitchFamily="34" charset="0"/>
                    <a:sym typeface="Helvetica" pitchFamily="34" charset="0"/>
                  </a:rPr>
                  <a:t>Mudança</a:t>
                </a:r>
                <a:endParaRPr lang="en-US" dirty="0">
                  <a:cs typeface="Arial" pitchFamily="34" charset="0"/>
                  <a:sym typeface="Helvetica" pitchFamily="34" charset="0"/>
                </a:endParaRPr>
              </a:p>
              <a:p>
                <a:pPr algn="ctr"/>
                <a:r>
                  <a:rPr lang="en-US" dirty="0" err="1">
                    <a:cs typeface="Arial" pitchFamily="34" charset="0"/>
                    <a:sym typeface="Helvetica" pitchFamily="34" charset="0"/>
                  </a:rPr>
                  <a:t>recusada</a:t>
                </a:r>
                <a:endParaRPr lang="en-US" dirty="0"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81" name="Line 59"/>
            <p:cNvSpPr>
              <a:spLocks noChangeShapeType="1"/>
            </p:cNvSpPr>
            <p:nvPr/>
          </p:nvSpPr>
          <p:spPr bwMode="auto">
            <a:xfrm>
              <a:off x="9653588" y="5300663"/>
              <a:ext cx="879475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2" name="Rectangle 60"/>
            <p:cNvSpPr>
              <a:spLocks/>
            </p:cNvSpPr>
            <p:nvPr/>
          </p:nvSpPr>
          <p:spPr bwMode="auto">
            <a:xfrm>
              <a:off x="9835187" y="4905373"/>
              <a:ext cx="373467" cy="3946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dirty="0">
                  <a:cs typeface="Arial" pitchFamily="34" charset="0"/>
                  <a:sym typeface="Helvetica" pitchFamily="34" charset="0"/>
                </a:rPr>
                <a:t>Não</a:t>
              </a:r>
            </a:p>
          </p:txBody>
        </p:sp>
        <p:sp>
          <p:nvSpPr>
            <p:cNvPr id="83" name="AutoShape 61"/>
            <p:cNvSpPr>
              <a:spLocks/>
            </p:cNvSpPr>
            <p:nvPr/>
          </p:nvSpPr>
          <p:spPr bwMode="auto">
            <a:xfrm rot="5400000">
              <a:off x="5917407" y="4631531"/>
              <a:ext cx="996950" cy="3786187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10751" y="0"/>
                  </a:lnTo>
                  <a:lnTo>
                    <a:pt x="10751" y="21600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rot="10800000" vert="eaVert" lIns="0" tIns="0" rIns="0" bIns="0"/>
            <a:lstStyle/>
            <a:p>
              <a:endParaRPr lang="de-DE">
                <a:cs typeface="Arial" pitchFamily="34" charset="0"/>
              </a:endParaRPr>
            </a:p>
          </p:txBody>
        </p:sp>
        <p:sp>
          <p:nvSpPr>
            <p:cNvPr id="84" name="Rectangle 62"/>
            <p:cNvSpPr>
              <a:spLocks/>
            </p:cNvSpPr>
            <p:nvPr/>
          </p:nvSpPr>
          <p:spPr bwMode="auto">
            <a:xfrm>
              <a:off x="8382264" y="6030913"/>
              <a:ext cx="414747" cy="3946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dirty="0">
                  <a:cs typeface="Arial" pitchFamily="34" charset="0"/>
                  <a:sym typeface="Helvetica" pitchFamily="34" charset="0"/>
                </a:rPr>
                <a:t>Sim</a:t>
              </a:r>
            </a:p>
          </p:txBody>
        </p:sp>
        <p:sp>
          <p:nvSpPr>
            <p:cNvPr id="89" name="Rectangle 66"/>
            <p:cNvSpPr>
              <a:spLocks/>
            </p:cNvSpPr>
            <p:nvPr/>
          </p:nvSpPr>
          <p:spPr bwMode="auto">
            <a:xfrm>
              <a:off x="2574519" y="8760039"/>
              <a:ext cx="90" cy="3946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b">
              <a:spAutoFit/>
            </a:bodyPr>
            <a:lstStyle/>
            <a:p>
              <a:pPr algn="ctr"/>
              <a:endParaRPr lang="de-DE">
                <a:cs typeface="Arial" pitchFamily="34" charset="0"/>
                <a:sym typeface="Lucida Grande"/>
              </a:endParaRPr>
            </a:p>
          </p:txBody>
        </p:sp>
      </p:grpSp>
      <p:sp>
        <p:nvSpPr>
          <p:cNvPr id="292895" name="Titel 63"/>
          <p:cNvSpPr>
            <a:spLocks noGrp="1"/>
          </p:cNvSpPr>
          <p:nvPr>
            <p:ph type="title"/>
          </p:nvPr>
        </p:nvSpPr>
        <p:spPr>
          <a:xfrm>
            <a:off x="609601" y="274641"/>
            <a:ext cx="9178635" cy="1047859"/>
          </a:xfrm>
        </p:spPr>
        <p:txBody>
          <a:bodyPr/>
          <a:lstStyle/>
          <a:p>
            <a:r>
              <a:rPr lang="en-US" noProof="0" dirty="0">
                <a:ea typeface="ＭＳ Ｐゴシック"/>
                <a:cs typeface="ＭＳ Ｐゴシック"/>
              </a:rPr>
              <a:t>GMUD: </a:t>
            </a:r>
            <a:r>
              <a:rPr lang="en-US" noProof="0" dirty="0" err="1">
                <a:ea typeface="ＭＳ Ｐゴシック"/>
                <a:cs typeface="ＭＳ Ｐゴシック"/>
              </a:rPr>
              <a:t>Conceitos-chave</a:t>
            </a:r>
            <a:r>
              <a:rPr lang="en-US" noProof="0" dirty="0">
                <a:ea typeface="ＭＳ Ｐゴシック"/>
                <a:cs typeface="ＭＳ Ｐゴシック"/>
              </a:rPr>
              <a:t> – </a:t>
            </a:r>
            <a:r>
              <a:rPr lang="en-US" noProof="0" dirty="0" err="1">
                <a:ea typeface="ＭＳ Ｐゴシック"/>
                <a:cs typeface="ＭＳ Ｐゴシック"/>
              </a:rPr>
              <a:t>Exemplo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fluxo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trabalho</a:t>
            </a:r>
            <a:endParaRPr lang="en-US" noProof="0" dirty="0">
              <a:ea typeface="ＭＳ Ｐゴシック"/>
              <a:cs typeface="ＭＳ Ｐゴシック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93</a:t>
            </a:fld>
            <a:endParaRPr lang="en-US" dirty="0"/>
          </a:p>
        </p:txBody>
      </p:sp>
      <p:sp>
        <p:nvSpPr>
          <p:cNvPr id="3" name="Folded Corner 2">
            <a:extLst>
              <a:ext uri="{FF2B5EF4-FFF2-40B4-BE49-F238E27FC236}">
                <a16:creationId xmlns:a16="http://schemas.microsoft.com/office/drawing/2014/main" id="{434CD0A2-3272-6342-9E62-B40CA8DBCB68}"/>
              </a:ext>
            </a:extLst>
          </p:cNvPr>
          <p:cNvSpPr/>
          <p:nvPr/>
        </p:nvSpPr>
        <p:spPr>
          <a:xfrm>
            <a:off x="1875444" y="2104809"/>
            <a:ext cx="996286" cy="626390"/>
          </a:xfrm>
          <a:prstGeom prst="foldedCorne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RDM</a:t>
            </a:r>
          </a:p>
        </p:txBody>
      </p:sp>
    </p:spTree>
    <p:extLst>
      <p:ext uri="{BB962C8B-B14F-4D97-AF65-F5344CB8AC3E}">
        <p14:creationId xmlns:p14="http://schemas.microsoft.com/office/powerpoint/2010/main" val="345408024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de liberações e implantações (GLI)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94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2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Agrupar as mudanças em tipos de liberações apropriados e implantá-las eficazmente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786698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GLI: Termos importantes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95</a:t>
            </a:fld>
            <a:endParaRPr lang="en-US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955067"/>
              </p:ext>
            </p:extLst>
          </p:nvPr>
        </p:nvGraphicFramePr>
        <p:xfrm>
          <a:off x="1981200" y="1696598"/>
          <a:ext cx="8229600" cy="10668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37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Definição </a:t>
                      </a:r>
                      <a:r>
                        <a:rPr lang="en-US" sz="1400" b="1" noProof="0" dirty="0" err="1">
                          <a:effectLst/>
                        </a:rPr>
                        <a:t>segundo</a:t>
                      </a:r>
                      <a:r>
                        <a:rPr lang="en-US" sz="1400" b="1" noProof="0" dirty="0">
                          <a:effectLst/>
                        </a:rPr>
                        <a:t> </a:t>
                      </a:r>
                      <a:r>
                        <a:rPr lang="de-DE" sz="1400" b="1" baseline="0" dirty="0">
                          <a:effectLst/>
                        </a:rPr>
                        <a:t>FitSM-0: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4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Conjunto de uma ou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mais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mudanças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aos </a:t>
                      </a:r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itens de configuração (IC)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são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agrupadas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implantadas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como uma unidade lógica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4FABCEE0-1D35-6A62-E6AD-4AB9CEC2F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342615"/>
              </p:ext>
            </p:extLst>
          </p:nvPr>
        </p:nvGraphicFramePr>
        <p:xfrm>
          <a:off x="1981200" y="2953642"/>
          <a:ext cx="8229600" cy="161544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372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Definição </a:t>
                      </a:r>
                      <a:r>
                        <a:rPr lang="en-US" sz="1400" b="1" noProof="0" dirty="0" err="1">
                          <a:effectLst/>
                        </a:rPr>
                        <a:t>segundo</a:t>
                      </a:r>
                      <a:r>
                        <a:rPr lang="en-US" sz="1400" b="1" noProof="0" dirty="0">
                          <a:effectLst/>
                        </a:rPr>
                        <a:t> </a:t>
                      </a:r>
                      <a:r>
                        <a:rPr lang="de-DE" sz="1400" b="1" baseline="0" dirty="0">
                          <a:effectLst/>
                        </a:rPr>
                        <a:t>FitSM-0:</a:t>
                      </a:r>
                      <a:endParaRPr lang="de-DE" sz="14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4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Estratégia de </a:t>
                      </a:r>
                      <a:r>
                        <a:rPr lang="en-GB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liberação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implantação:</a:t>
                      </a:r>
                    </a:p>
                    <a:p>
                      <a:pPr lvl="1"/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Abordagem adoptada para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gerenciar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liberações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a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respectiva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implantação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um determinado conjunto de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componentes de serviço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itens de configuração (IC)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relacionados, incluindo aspectos organizacionais e técnicos de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planejamento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construção, teste, avaliação, aceitação 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implantação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liberações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63817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GLI: Requisitos de acordo com FitSM-1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96</a:t>
            </a:fld>
            <a:endParaRPr lang="en-US"/>
          </a:p>
        </p:txBody>
      </p:sp>
      <p:graphicFrame>
        <p:nvGraphicFramePr>
          <p:cNvPr id="6" name="Inhaltsplatzhalt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279187"/>
              </p:ext>
            </p:extLst>
          </p:nvPr>
        </p:nvGraphicFramePr>
        <p:xfrm>
          <a:off x="1981200" y="1697038"/>
          <a:ext cx="8229600" cy="4427474"/>
        </p:xfrm>
        <a:graphic>
          <a:graphicData uri="http://schemas.openxmlformats.org/drawingml/2006/table">
            <a:tbl>
              <a:tblPr firstRow="1" firstCol="1" bandRow="1"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RP13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MS Gothic"/>
                          <a:cs typeface="Times New Roman"/>
                        </a:rPr>
                        <a:t>Gerenciamento de liberações e implantações (GLI)</a:t>
                      </a:r>
                      <a:endParaRPr lang="de-DE" sz="1600" dirty="0">
                        <a:solidFill>
                          <a:srgbClr val="FFFFFF"/>
                        </a:solidFill>
                        <a:effectLst/>
                        <a:latin typeface="Calibri"/>
                        <a:ea typeface="MS Gothic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261360" algn="l"/>
                        </a:tabLst>
                      </a:pPr>
                      <a:r>
                        <a:rPr lang="en-GB" sz="1800" cap="all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Requisitos</a:t>
                      </a:r>
                      <a:endParaRPr lang="de-DE" sz="1800" cap="all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RP13.1 Devem ser definidas estratégias de liberação e de implantação, juntamente com os componentes de serviço e os </a:t>
                      </a:r>
                      <a:r>
                        <a:rPr lang="pt-BR" sz="16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ICs</a:t>
                      </a: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aos quais elas são aplicadas. As estratégias devem ser alinhadas com a frequência e o impacto das liberações, bem como com a tecnologia que suporta a implantação.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RP13.2 Devem ser definidos critérios para incluir as mudanças aprovadas em uma liberação, tendo em consideração a estratégia de liberação e de implantação aplicável.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RP13.3 A implementação das liberações deve ser planejada, incluindo critérios de aceitação, conforme necessário.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RP13.4 As liberações devem ser construídas, testadas e avaliadas em relação aos critérios de aceitação antes de serem implantadas. A extensão dos testes das liberações deve ser adequada ao tipo de liberação e ao seu impacto potencial nos serviços.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RP13.5 A preparação da implantação deve considerar as medidas a tomar em caso de uma implantação malsucedida.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RP13.6 As atividades de implantação devem ser avaliadas quanto ao sucesso ou fracasso.</a:t>
                      </a:r>
                    </a:p>
                  </a:txBody>
                  <a:tcPr marL="96819" marR="96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3583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GLI</a:t>
            </a:r>
            <a:r>
              <a:rPr lang="en-US" noProof="0" dirty="0"/>
              <a:t>: Conceitos-chave - Estratégias de </a:t>
            </a:r>
            <a:r>
              <a:rPr lang="en-US" noProof="0" dirty="0" err="1"/>
              <a:t>liberação</a:t>
            </a:r>
            <a:r>
              <a:rPr lang="en-US" noProof="0" dirty="0"/>
              <a:t> e implementação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Na prática, </a:t>
            </a:r>
            <a:r>
              <a:rPr lang="en-GB" dirty="0" err="1"/>
              <a:t>os</a:t>
            </a:r>
            <a:r>
              <a:rPr lang="en-GB" dirty="0"/>
              <a:t> provedores de serviços podem aplicar abordagens diferentes para a </a:t>
            </a:r>
            <a:r>
              <a:rPr lang="en-GB" dirty="0" err="1"/>
              <a:t>liberação</a:t>
            </a:r>
            <a:r>
              <a:rPr lang="en-GB" dirty="0"/>
              <a:t> e implantação. Por exemplo:</a:t>
            </a:r>
          </a:p>
          <a:p>
            <a:pPr lvl="1"/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Ciclos de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liberação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fixos tradicionais - onde as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liberações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menores e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planejadas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acordo com um calendário a longo prazo, com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liberações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emergência a serem implantadas entre ciclos de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liberação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conforme necessário.</a:t>
            </a:r>
          </a:p>
          <a:p>
            <a:pPr lvl="1"/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Integração contínua - uma prática DevOps onde as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mudanças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código-fonte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software são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regularmente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integradas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um repositório central, </a:t>
            </a:r>
            <a:r>
              <a:rPr lang="en-GB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seguindo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 a execução de compilações e testes automatizados.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090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32" name="Titel 7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ea typeface="ＭＳ Ｐゴシック"/>
                <a:cs typeface="ＭＳ Ｐゴシック"/>
              </a:rPr>
              <a:t>GLI: </a:t>
            </a:r>
            <a:r>
              <a:rPr lang="en-US" noProof="0" dirty="0" err="1">
                <a:ea typeface="ＭＳ Ｐゴシック"/>
                <a:cs typeface="ＭＳ Ｐゴシック"/>
              </a:rPr>
              <a:t>Conceitos-chave</a:t>
            </a:r>
            <a:r>
              <a:rPr lang="en-US" noProof="0" dirty="0">
                <a:ea typeface="ＭＳ Ｐゴシック"/>
                <a:cs typeface="ＭＳ Ｐゴシック"/>
              </a:rPr>
              <a:t> – </a:t>
            </a:r>
            <a:r>
              <a:rPr lang="en-US" noProof="0" dirty="0" err="1">
                <a:ea typeface="ＭＳ Ｐゴシック"/>
                <a:cs typeface="ＭＳ Ｐゴシック"/>
              </a:rPr>
              <a:t>Exemplo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fluxo</a:t>
            </a:r>
            <a:r>
              <a:rPr lang="en-US" noProof="0" dirty="0">
                <a:ea typeface="ＭＳ Ｐゴシック"/>
                <a:cs typeface="ＭＳ Ｐゴシック"/>
              </a:rPr>
              <a:t> de </a:t>
            </a:r>
            <a:r>
              <a:rPr lang="en-US" noProof="0" dirty="0" err="1">
                <a:ea typeface="ＭＳ Ｐゴシック"/>
                <a:cs typeface="ＭＳ Ｐゴシック"/>
              </a:rPr>
              <a:t>trabalho</a:t>
            </a:r>
            <a:endParaRPr lang="en-US" noProof="0" dirty="0">
              <a:ea typeface="ＭＳ Ｐゴシック"/>
              <a:cs typeface="ＭＳ Ｐゴシック"/>
            </a:endParaRPr>
          </a:p>
        </p:txBody>
      </p:sp>
      <p:grpSp>
        <p:nvGrpSpPr>
          <p:cNvPr id="74" name="Gruppieren 73"/>
          <p:cNvGrpSpPr/>
          <p:nvPr/>
        </p:nvGrpSpPr>
        <p:grpSpPr>
          <a:xfrm>
            <a:off x="1844652" y="1589699"/>
            <a:ext cx="8517694" cy="4968805"/>
            <a:chOff x="806407" y="2048911"/>
            <a:chExt cx="11958815" cy="7148550"/>
          </a:xfrm>
        </p:grpSpPr>
        <p:grpSp>
          <p:nvGrpSpPr>
            <p:cNvPr id="75" name="Group 6"/>
            <p:cNvGrpSpPr>
              <a:grpSpLocks/>
            </p:cNvGrpSpPr>
            <p:nvPr/>
          </p:nvGrpSpPr>
          <p:grpSpPr bwMode="auto">
            <a:xfrm>
              <a:off x="806407" y="2181225"/>
              <a:ext cx="3997368" cy="7016236"/>
              <a:chOff x="-66" y="0"/>
              <a:chExt cx="2517" cy="4733"/>
            </a:xfrm>
          </p:grpSpPr>
          <p:sp>
            <p:nvSpPr>
              <p:cNvPr id="142" name="Rectangle 7"/>
              <p:cNvSpPr>
                <a:spLocks/>
              </p:cNvSpPr>
              <p:nvPr/>
            </p:nvSpPr>
            <p:spPr bwMode="auto">
              <a:xfrm>
                <a:off x="-66" y="0"/>
                <a:ext cx="2517" cy="4708"/>
              </a:xfrm>
              <a:prstGeom prst="rect">
                <a:avLst/>
              </a:prstGeom>
              <a:noFill/>
              <a:ln w="28575">
                <a:solidFill>
                  <a:srgbClr val="7030A0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" name="Rectangle 8"/>
              <p:cNvSpPr>
                <a:spLocks/>
              </p:cNvSpPr>
              <p:nvPr/>
            </p:nvSpPr>
            <p:spPr bwMode="auto">
              <a:xfrm>
                <a:off x="1226" y="4464"/>
                <a:ext cx="0" cy="26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b">
                <a:spAutoFit/>
              </a:bodyPr>
              <a:lstStyle/>
              <a:p>
                <a:pPr algn="ctr"/>
                <a:endParaRPr lang="de-DE">
                  <a:solidFill>
                    <a:srgbClr val="808080"/>
                  </a:solidFill>
                  <a:latin typeface="Arial" pitchFamily="34" charset="0"/>
                  <a:cs typeface="Arial" pitchFamily="34" charset="0"/>
                  <a:sym typeface="Lucida Grande"/>
                </a:endParaRPr>
              </a:p>
            </p:txBody>
          </p:sp>
        </p:grpSp>
        <p:grpSp>
          <p:nvGrpSpPr>
            <p:cNvPr id="76" name="Group 9"/>
            <p:cNvGrpSpPr>
              <a:grpSpLocks/>
            </p:cNvGrpSpPr>
            <p:nvPr/>
          </p:nvGrpSpPr>
          <p:grpSpPr bwMode="auto">
            <a:xfrm>
              <a:off x="5391150" y="2181225"/>
              <a:ext cx="7374072" cy="7016236"/>
              <a:chOff x="0" y="0"/>
              <a:chExt cx="4747" cy="4733"/>
            </a:xfrm>
          </p:grpSpPr>
          <p:sp>
            <p:nvSpPr>
              <p:cNvPr id="140" name="Rectangle 10"/>
              <p:cNvSpPr>
                <a:spLocks/>
              </p:cNvSpPr>
              <p:nvPr/>
            </p:nvSpPr>
            <p:spPr bwMode="auto">
              <a:xfrm>
                <a:off x="0" y="0"/>
                <a:ext cx="4747" cy="4708"/>
              </a:xfrm>
              <a:prstGeom prst="rect">
                <a:avLst/>
              </a:prstGeom>
              <a:noFill/>
              <a:ln w="28575"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" name="Rectangle 11"/>
              <p:cNvSpPr>
                <a:spLocks/>
              </p:cNvSpPr>
              <p:nvPr/>
            </p:nvSpPr>
            <p:spPr bwMode="auto">
              <a:xfrm>
                <a:off x="2096" y="4464"/>
                <a:ext cx="0" cy="26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b">
                <a:spAutoFit/>
              </a:bodyPr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  <a:sym typeface="Lucida Grande"/>
                </a:endParaRPr>
              </a:p>
            </p:txBody>
          </p:sp>
        </p:grpSp>
        <p:sp>
          <p:nvSpPr>
            <p:cNvPr id="78" name="Line 23"/>
            <p:cNvSpPr>
              <a:spLocks noChangeShapeType="1"/>
            </p:cNvSpPr>
            <p:nvPr/>
          </p:nvSpPr>
          <p:spPr bwMode="auto">
            <a:xfrm>
              <a:off x="2859088" y="5168900"/>
              <a:ext cx="3175" cy="484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79" name="Group 24"/>
            <p:cNvGrpSpPr>
              <a:grpSpLocks/>
            </p:cNvGrpSpPr>
            <p:nvPr/>
          </p:nvGrpSpPr>
          <p:grpSpPr bwMode="auto">
            <a:xfrm>
              <a:off x="1101725" y="3395663"/>
              <a:ext cx="3481388" cy="609600"/>
              <a:chOff x="0" y="722"/>
              <a:chExt cx="2193" cy="384"/>
            </a:xfrm>
          </p:grpSpPr>
          <p:sp>
            <p:nvSpPr>
              <p:cNvPr id="136" name="Rectangle 25"/>
              <p:cNvSpPr>
                <a:spLocks/>
              </p:cNvSpPr>
              <p:nvPr/>
            </p:nvSpPr>
            <p:spPr bwMode="auto">
              <a:xfrm>
                <a:off x="0" y="722"/>
                <a:ext cx="2193" cy="384"/>
              </a:xfrm>
              <a:prstGeom prst="rect">
                <a:avLst/>
              </a:prstGeom>
              <a:solidFill>
                <a:srgbClr val="8064A2"/>
              </a:solidFill>
              <a:ln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" name="Rectangle 26"/>
              <p:cNvSpPr>
                <a:spLocks/>
              </p:cNvSpPr>
              <p:nvPr/>
            </p:nvSpPr>
            <p:spPr bwMode="auto">
              <a:xfrm>
                <a:off x="737" y="787"/>
                <a:ext cx="760" cy="251"/>
              </a:xfrm>
              <a:prstGeom prst="rect">
                <a:avLst/>
              </a:prstGeom>
              <a:noFill/>
              <a:ln w="12700">
                <a:solidFill>
                  <a:srgbClr val="8064A2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Registar</a:t>
                </a:r>
                <a:endParaRPr lang="en-US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80" name="Group 27"/>
            <p:cNvGrpSpPr>
              <a:grpSpLocks/>
            </p:cNvGrpSpPr>
            <p:nvPr/>
          </p:nvGrpSpPr>
          <p:grpSpPr bwMode="auto">
            <a:xfrm>
              <a:off x="1116013" y="5664200"/>
              <a:ext cx="3484562" cy="609600"/>
              <a:chOff x="0" y="0"/>
              <a:chExt cx="2194" cy="384"/>
            </a:xfrm>
          </p:grpSpPr>
          <p:sp>
            <p:nvSpPr>
              <p:cNvPr id="134" name="Rectangle 28"/>
              <p:cNvSpPr>
                <a:spLocks/>
              </p:cNvSpPr>
              <p:nvPr/>
            </p:nvSpPr>
            <p:spPr bwMode="auto">
              <a:xfrm>
                <a:off x="0" y="0"/>
                <a:ext cx="2194" cy="384"/>
              </a:xfrm>
              <a:prstGeom prst="rect">
                <a:avLst/>
              </a:prstGeom>
              <a:solidFill>
                <a:srgbClr val="8064A2"/>
              </a:solidFill>
              <a:ln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29"/>
              <p:cNvSpPr>
                <a:spLocks/>
              </p:cNvSpPr>
              <p:nvPr/>
            </p:nvSpPr>
            <p:spPr bwMode="auto">
              <a:xfrm>
                <a:off x="352" y="77"/>
                <a:ext cx="1549" cy="251"/>
              </a:xfrm>
              <a:prstGeom prst="rect">
                <a:avLst/>
              </a:prstGeom>
              <a:noFill/>
              <a:ln w="12700">
                <a:solidFill>
                  <a:srgbClr val="8064A2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Avaliar</a:t>
                </a:r>
                <a:r>
                  <a:rPr lang="en-US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e </a:t>
                </a:r>
                <a:r>
                  <a:rPr lang="en-US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Aprovar</a:t>
                </a:r>
                <a:endParaRPr lang="en-US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82" name="Group 31"/>
            <p:cNvGrpSpPr>
              <a:grpSpLocks/>
            </p:cNvGrpSpPr>
            <p:nvPr/>
          </p:nvGrpSpPr>
          <p:grpSpPr bwMode="auto">
            <a:xfrm>
              <a:off x="1122363" y="4537075"/>
              <a:ext cx="3481387" cy="609600"/>
              <a:chOff x="0" y="0"/>
              <a:chExt cx="2193" cy="384"/>
            </a:xfrm>
          </p:grpSpPr>
          <p:sp>
            <p:nvSpPr>
              <p:cNvPr id="132" name="Rectangle 32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solidFill>
                <a:srgbClr val="8064A2"/>
              </a:solidFill>
              <a:ln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pPr algn="ctr"/>
                <a:endParaRPr lang="de-DE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Rectangle 33"/>
              <p:cNvSpPr>
                <a:spLocks/>
              </p:cNvSpPr>
              <p:nvPr/>
            </p:nvSpPr>
            <p:spPr bwMode="auto">
              <a:xfrm>
                <a:off x="771" y="77"/>
                <a:ext cx="715" cy="25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Classificar</a:t>
                </a:r>
              </a:p>
            </p:txBody>
          </p:sp>
        </p:grpSp>
        <p:sp>
          <p:nvSpPr>
            <p:cNvPr id="83" name="Line 34"/>
            <p:cNvSpPr>
              <a:spLocks noChangeShapeType="1"/>
            </p:cNvSpPr>
            <p:nvPr/>
          </p:nvSpPr>
          <p:spPr bwMode="auto">
            <a:xfrm>
              <a:off x="2857500" y="4033838"/>
              <a:ext cx="1588" cy="4889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84" name="Group 35"/>
            <p:cNvGrpSpPr>
              <a:grpSpLocks/>
            </p:cNvGrpSpPr>
            <p:nvPr/>
          </p:nvGrpSpPr>
          <p:grpSpPr bwMode="auto">
            <a:xfrm>
              <a:off x="1122363" y="8429625"/>
              <a:ext cx="3481387" cy="609600"/>
              <a:chOff x="0" y="0"/>
              <a:chExt cx="2193" cy="384"/>
            </a:xfrm>
          </p:grpSpPr>
          <p:sp>
            <p:nvSpPr>
              <p:cNvPr id="130" name="Rectangle 36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solidFill>
                <a:srgbClr val="8064A2"/>
              </a:solidFill>
              <a:ln>
                <a:headEnd/>
                <a:tailEnd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Rectangle 37"/>
              <p:cNvSpPr>
                <a:spLocks/>
              </p:cNvSpPr>
              <p:nvPr/>
            </p:nvSpPr>
            <p:spPr bwMode="auto">
              <a:xfrm>
                <a:off x="863" y="77"/>
                <a:ext cx="544" cy="251"/>
              </a:xfrm>
              <a:prstGeom prst="rect">
                <a:avLst/>
              </a:prstGeom>
              <a:noFill/>
              <a:ln w="12700">
                <a:solidFill>
                  <a:srgbClr val="8064A2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Rever</a:t>
                </a:r>
                <a:endParaRPr lang="en-US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85" name="Group 38"/>
            <p:cNvGrpSpPr>
              <a:grpSpLocks/>
            </p:cNvGrpSpPr>
            <p:nvPr/>
          </p:nvGrpSpPr>
          <p:grpSpPr bwMode="auto">
            <a:xfrm>
              <a:off x="8183563" y="3308350"/>
              <a:ext cx="3481387" cy="609600"/>
              <a:chOff x="0" y="0"/>
              <a:chExt cx="2193" cy="384"/>
            </a:xfrm>
          </p:grpSpPr>
          <p:sp>
            <p:nvSpPr>
              <p:cNvPr id="128" name="Rectangle 39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Rectangle 40"/>
              <p:cNvSpPr>
                <a:spLocks/>
              </p:cNvSpPr>
              <p:nvPr/>
            </p:nvSpPr>
            <p:spPr bwMode="auto">
              <a:xfrm>
                <a:off x="163" y="91"/>
                <a:ext cx="1965" cy="2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Construção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da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liberação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86" name="Line 41"/>
            <p:cNvSpPr>
              <a:spLocks noChangeShapeType="1"/>
            </p:cNvSpPr>
            <p:nvPr/>
          </p:nvSpPr>
          <p:spPr bwMode="auto">
            <a:xfrm>
              <a:off x="9925050" y="4960938"/>
              <a:ext cx="1588" cy="382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87" name="Group 42"/>
            <p:cNvGrpSpPr>
              <a:grpSpLocks/>
            </p:cNvGrpSpPr>
            <p:nvPr/>
          </p:nvGrpSpPr>
          <p:grpSpPr bwMode="auto">
            <a:xfrm>
              <a:off x="8183563" y="2286000"/>
              <a:ext cx="3481387" cy="609600"/>
              <a:chOff x="0" y="0"/>
              <a:chExt cx="2193" cy="384"/>
            </a:xfrm>
          </p:grpSpPr>
          <p:sp>
            <p:nvSpPr>
              <p:cNvPr id="126" name="Rectangle 43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" name="Rectangle 44"/>
              <p:cNvSpPr>
                <a:spLocks/>
              </p:cNvSpPr>
              <p:nvPr/>
            </p:nvSpPr>
            <p:spPr bwMode="auto">
              <a:xfrm>
                <a:off x="84" y="91"/>
                <a:ext cx="2105" cy="2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Planeamento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da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liberação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88" name="Group 45"/>
            <p:cNvGrpSpPr>
              <a:grpSpLocks/>
            </p:cNvGrpSpPr>
            <p:nvPr/>
          </p:nvGrpSpPr>
          <p:grpSpPr bwMode="auto">
            <a:xfrm>
              <a:off x="8167688" y="5356225"/>
              <a:ext cx="3498853" cy="609600"/>
              <a:chOff x="-10" y="0"/>
              <a:chExt cx="2204" cy="384"/>
            </a:xfrm>
          </p:grpSpPr>
          <p:sp>
            <p:nvSpPr>
              <p:cNvPr id="124" name="Rectangle 46"/>
              <p:cNvSpPr>
                <a:spLocks/>
              </p:cNvSpPr>
              <p:nvPr/>
            </p:nvSpPr>
            <p:spPr bwMode="auto">
              <a:xfrm>
                <a:off x="0" y="0"/>
                <a:ext cx="2194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Rectangle 47"/>
              <p:cNvSpPr>
                <a:spLocks/>
              </p:cNvSpPr>
              <p:nvPr/>
            </p:nvSpPr>
            <p:spPr bwMode="auto">
              <a:xfrm>
                <a:off x="-10" y="20"/>
                <a:ext cx="2193" cy="3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Revisão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do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estado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de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preparação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89" name="Line 48"/>
            <p:cNvSpPr>
              <a:spLocks noChangeShapeType="1"/>
            </p:cNvSpPr>
            <p:nvPr/>
          </p:nvSpPr>
          <p:spPr bwMode="auto">
            <a:xfrm flipH="1">
              <a:off x="9921875" y="2913063"/>
              <a:ext cx="3175" cy="382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90" name="Group 49"/>
            <p:cNvGrpSpPr>
              <a:grpSpLocks/>
            </p:cNvGrpSpPr>
            <p:nvPr/>
          </p:nvGrpSpPr>
          <p:grpSpPr bwMode="auto">
            <a:xfrm>
              <a:off x="8183563" y="4330700"/>
              <a:ext cx="3481387" cy="609600"/>
              <a:chOff x="0" y="0"/>
              <a:chExt cx="2193" cy="384"/>
            </a:xfrm>
          </p:grpSpPr>
          <p:sp>
            <p:nvSpPr>
              <p:cNvPr id="122" name="Rectangle 50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Rectangle 51"/>
              <p:cNvSpPr>
                <a:spLocks/>
              </p:cNvSpPr>
              <p:nvPr/>
            </p:nvSpPr>
            <p:spPr bwMode="auto">
              <a:xfrm>
                <a:off x="369" y="95"/>
                <a:ext cx="1533" cy="2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Testes de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aceitação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91" name="Line 52"/>
            <p:cNvSpPr>
              <a:spLocks noChangeShapeType="1"/>
            </p:cNvSpPr>
            <p:nvPr/>
          </p:nvSpPr>
          <p:spPr bwMode="auto">
            <a:xfrm>
              <a:off x="9921875" y="3937000"/>
              <a:ext cx="3175" cy="382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92" name="Group 53"/>
            <p:cNvGrpSpPr>
              <a:grpSpLocks/>
            </p:cNvGrpSpPr>
            <p:nvPr/>
          </p:nvGrpSpPr>
          <p:grpSpPr bwMode="auto">
            <a:xfrm>
              <a:off x="8183562" y="7404100"/>
              <a:ext cx="3481387" cy="609600"/>
              <a:chOff x="0" y="0"/>
              <a:chExt cx="2193" cy="384"/>
            </a:xfrm>
          </p:grpSpPr>
          <p:sp>
            <p:nvSpPr>
              <p:cNvPr id="120" name="Rectangle 54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Rectangle 55"/>
              <p:cNvSpPr>
                <a:spLocks/>
              </p:cNvSpPr>
              <p:nvPr/>
            </p:nvSpPr>
            <p:spPr bwMode="auto">
              <a:xfrm>
                <a:off x="0" y="14"/>
                <a:ext cx="2183" cy="3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Preparação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da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implantação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93" name="Group 56"/>
            <p:cNvGrpSpPr>
              <a:grpSpLocks/>
            </p:cNvGrpSpPr>
            <p:nvPr/>
          </p:nvGrpSpPr>
          <p:grpSpPr bwMode="auto">
            <a:xfrm>
              <a:off x="8183563" y="6381750"/>
              <a:ext cx="3482975" cy="612775"/>
              <a:chOff x="0" y="0"/>
              <a:chExt cx="2194" cy="386"/>
            </a:xfrm>
          </p:grpSpPr>
          <p:sp>
            <p:nvSpPr>
              <p:cNvPr id="118" name="Rectangle 57"/>
              <p:cNvSpPr>
                <a:spLocks/>
              </p:cNvSpPr>
              <p:nvPr/>
            </p:nvSpPr>
            <p:spPr bwMode="auto">
              <a:xfrm>
                <a:off x="0" y="0"/>
                <a:ext cx="2194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" name="Rectangle 58"/>
              <p:cNvSpPr>
                <a:spLocks/>
              </p:cNvSpPr>
              <p:nvPr/>
            </p:nvSpPr>
            <p:spPr bwMode="auto">
              <a:xfrm>
                <a:off x="0" y="29"/>
                <a:ext cx="2183" cy="35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Planeamento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da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implantação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94" name="Group 59"/>
            <p:cNvGrpSpPr>
              <a:grpSpLocks/>
            </p:cNvGrpSpPr>
            <p:nvPr/>
          </p:nvGrpSpPr>
          <p:grpSpPr bwMode="auto">
            <a:xfrm>
              <a:off x="8183563" y="8429625"/>
              <a:ext cx="3481387" cy="609600"/>
              <a:chOff x="0" y="0"/>
              <a:chExt cx="2193" cy="384"/>
            </a:xfrm>
          </p:grpSpPr>
          <p:sp>
            <p:nvSpPr>
              <p:cNvPr id="116" name="Rectangle 60"/>
              <p:cNvSpPr>
                <a:spLocks/>
              </p:cNvSpPr>
              <p:nvPr/>
            </p:nvSpPr>
            <p:spPr bwMode="auto">
              <a:xfrm>
                <a:off x="0" y="0"/>
                <a:ext cx="2193" cy="3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" name="Rectangle 61"/>
              <p:cNvSpPr>
                <a:spLocks/>
              </p:cNvSpPr>
              <p:nvPr/>
            </p:nvSpPr>
            <p:spPr bwMode="auto">
              <a:xfrm>
                <a:off x="174" y="91"/>
                <a:ext cx="1876" cy="2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/>
              <a:p>
                <a:pPr algn="ctr"/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Implantação</a:t>
                </a:r>
                <a:r>
                  <a:rPr lang="en-US" sz="16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/ </a:t>
                </a:r>
                <a:r>
                  <a:rPr lang="en-US" sz="16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liberação</a:t>
                </a:r>
                <a:endParaRPr lang="en-US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95" name="Group 62"/>
            <p:cNvGrpSpPr>
              <a:grpSpLocks/>
            </p:cNvGrpSpPr>
            <p:nvPr/>
          </p:nvGrpSpPr>
          <p:grpSpPr bwMode="auto">
            <a:xfrm>
              <a:off x="5621338" y="3416300"/>
              <a:ext cx="1638300" cy="815975"/>
              <a:chOff x="0" y="0"/>
              <a:chExt cx="1032" cy="514"/>
            </a:xfrm>
          </p:grpSpPr>
          <p:sp>
            <p:nvSpPr>
              <p:cNvPr id="114" name="AutoShape 63"/>
              <p:cNvSpPr>
                <a:spLocks/>
              </p:cNvSpPr>
              <p:nvPr/>
            </p:nvSpPr>
            <p:spPr bwMode="auto">
              <a:xfrm>
                <a:off x="0" y="0"/>
                <a:ext cx="1032" cy="514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/>
                <a:rect l="T0" t="T1" r="T2" b="T3"/>
                <a:pathLst>
                  <a:path w="21600" h="21600">
                    <a:moveTo>
                      <a:pt x="0" y="20175"/>
                    </a:moveTo>
                    <a:cubicBezTo>
                      <a:pt x="945" y="20575"/>
                      <a:pt x="1887" y="20803"/>
                      <a:pt x="2795" y="21088"/>
                    </a:cubicBezTo>
                    <a:cubicBezTo>
                      <a:pt x="3587" y="21315"/>
                      <a:pt x="4343" y="21373"/>
                      <a:pt x="5061" y="21600"/>
                    </a:cubicBezTo>
                    <a:cubicBezTo>
                      <a:pt x="7098" y="21600"/>
                      <a:pt x="7628" y="21373"/>
                      <a:pt x="8156" y="21315"/>
                    </a:cubicBezTo>
                    <a:cubicBezTo>
                      <a:pt x="8723" y="21200"/>
                      <a:pt x="9326" y="20973"/>
                      <a:pt x="9856" y="20803"/>
                    </a:cubicBezTo>
                    <a:cubicBezTo>
                      <a:pt x="10346" y="20575"/>
                      <a:pt x="10802" y="20403"/>
                      <a:pt x="11329" y="20063"/>
                    </a:cubicBezTo>
                    <a:cubicBezTo>
                      <a:pt x="11819" y="19890"/>
                      <a:pt x="12349" y="19663"/>
                      <a:pt x="12877" y="19378"/>
                    </a:cubicBezTo>
                    <a:cubicBezTo>
                      <a:pt x="13444" y="19150"/>
                      <a:pt x="13972" y="18865"/>
                      <a:pt x="14577" y="18638"/>
                    </a:cubicBezTo>
                    <a:cubicBezTo>
                      <a:pt x="15179" y="18465"/>
                      <a:pt x="15784" y="18125"/>
                      <a:pt x="16539" y="17952"/>
                    </a:cubicBezTo>
                    <a:cubicBezTo>
                      <a:pt x="17257" y="17839"/>
                      <a:pt x="17937" y="17554"/>
                      <a:pt x="18768" y="17439"/>
                    </a:cubicBezTo>
                    <a:cubicBezTo>
                      <a:pt x="19638" y="17439"/>
                      <a:pt x="20580" y="17324"/>
                      <a:pt x="21600" y="17324"/>
                    </a:cubicBezTo>
                    <a:lnTo>
                      <a:pt x="21600" y="0"/>
                    </a:lnTo>
                    <a:lnTo>
                      <a:pt x="0" y="0"/>
                    </a:lnTo>
                    <a:close/>
                    <a:moveTo>
                      <a:pt x="0" y="20175"/>
                    </a:move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Rectangle 64"/>
              <p:cNvSpPr>
                <a:spLocks/>
              </p:cNvSpPr>
              <p:nvPr/>
            </p:nvSpPr>
            <p:spPr bwMode="auto">
              <a:xfrm>
                <a:off x="96" y="30"/>
                <a:ext cx="866" cy="33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Mudança</a:t>
                </a:r>
                <a:r>
                  <a:rPr lang="en-US" sz="12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</a:t>
                </a:r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Aprovada</a:t>
                </a:r>
                <a:endParaRPr lang="en-US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96" name="Group 65"/>
            <p:cNvGrpSpPr>
              <a:grpSpLocks/>
            </p:cNvGrpSpPr>
            <p:nvPr/>
          </p:nvGrpSpPr>
          <p:grpSpPr bwMode="auto">
            <a:xfrm>
              <a:off x="5621338" y="4435475"/>
              <a:ext cx="1638300" cy="817563"/>
              <a:chOff x="0" y="0"/>
              <a:chExt cx="1032" cy="514"/>
            </a:xfrm>
          </p:grpSpPr>
          <p:sp>
            <p:nvSpPr>
              <p:cNvPr id="112" name="AutoShape 66"/>
              <p:cNvSpPr>
                <a:spLocks/>
              </p:cNvSpPr>
              <p:nvPr/>
            </p:nvSpPr>
            <p:spPr bwMode="auto">
              <a:xfrm>
                <a:off x="0" y="0"/>
                <a:ext cx="1032" cy="514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/>
                <a:rect l="T0" t="T1" r="T2" b="T3"/>
                <a:pathLst>
                  <a:path w="21600" h="21600">
                    <a:moveTo>
                      <a:pt x="0" y="20175"/>
                    </a:moveTo>
                    <a:cubicBezTo>
                      <a:pt x="945" y="20575"/>
                      <a:pt x="1887" y="20803"/>
                      <a:pt x="2795" y="21088"/>
                    </a:cubicBezTo>
                    <a:cubicBezTo>
                      <a:pt x="3587" y="21315"/>
                      <a:pt x="4343" y="21373"/>
                      <a:pt x="5061" y="21600"/>
                    </a:cubicBezTo>
                    <a:cubicBezTo>
                      <a:pt x="7098" y="21600"/>
                      <a:pt x="7628" y="21373"/>
                      <a:pt x="8156" y="21315"/>
                    </a:cubicBezTo>
                    <a:cubicBezTo>
                      <a:pt x="8723" y="21200"/>
                      <a:pt x="9326" y="20973"/>
                      <a:pt x="9856" y="20803"/>
                    </a:cubicBezTo>
                    <a:cubicBezTo>
                      <a:pt x="10346" y="20575"/>
                      <a:pt x="10802" y="20403"/>
                      <a:pt x="11329" y="20063"/>
                    </a:cubicBezTo>
                    <a:cubicBezTo>
                      <a:pt x="11819" y="19890"/>
                      <a:pt x="12349" y="19663"/>
                      <a:pt x="12877" y="19378"/>
                    </a:cubicBezTo>
                    <a:cubicBezTo>
                      <a:pt x="13444" y="19150"/>
                      <a:pt x="13972" y="18865"/>
                      <a:pt x="14577" y="18638"/>
                    </a:cubicBezTo>
                    <a:cubicBezTo>
                      <a:pt x="15179" y="18465"/>
                      <a:pt x="15784" y="18125"/>
                      <a:pt x="16539" y="17952"/>
                    </a:cubicBezTo>
                    <a:cubicBezTo>
                      <a:pt x="17257" y="17839"/>
                      <a:pt x="17937" y="17554"/>
                      <a:pt x="18768" y="17439"/>
                    </a:cubicBezTo>
                    <a:cubicBezTo>
                      <a:pt x="19638" y="17439"/>
                      <a:pt x="20580" y="17324"/>
                      <a:pt x="21600" y="17324"/>
                    </a:cubicBezTo>
                    <a:lnTo>
                      <a:pt x="21600" y="0"/>
                    </a:lnTo>
                    <a:lnTo>
                      <a:pt x="0" y="0"/>
                    </a:lnTo>
                    <a:close/>
                    <a:moveTo>
                      <a:pt x="0" y="20175"/>
                    </a:move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en-US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" name="Rectangle 67"/>
              <p:cNvSpPr>
                <a:spLocks/>
              </p:cNvSpPr>
              <p:nvPr/>
            </p:nvSpPr>
            <p:spPr bwMode="auto">
              <a:xfrm>
                <a:off x="116" y="32"/>
                <a:ext cx="846" cy="33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Mudança</a:t>
                </a:r>
                <a:r>
                  <a:rPr lang="en-US" sz="12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</a:t>
                </a:r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Aprovada</a:t>
                </a:r>
                <a:endParaRPr lang="en-US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grpSp>
          <p:nvGrpSpPr>
            <p:cNvPr id="97" name="Group 68"/>
            <p:cNvGrpSpPr>
              <a:grpSpLocks/>
            </p:cNvGrpSpPr>
            <p:nvPr/>
          </p:nvGrpSpPr>
          <p:grpSpPr bwMode="auto">
            <a:xfrm>
              <a:off x="5621338" y="5462588"/>
              <a:ext cx="1638300" cy="817562"/>
              <a:chOff x="0" y="0"/>
              <a:chExt cx="1032" cy="514"/>
            </a:xfrm>
          </p:grpSpPr>
          <p:sp>
            <p:nvSpPr>
              <p:cNvPr id="110" name="AutoShape 69"/>
              <p:cNvSpPr>
                <a:spLocks/>
              </p:cNvSpPr>
              <p:nvPr/>
            </p:nvSpPr>
            <p:spPr bwMode="auto">
              <a:xfrm>
                <a:off x="0" y="0"/>
                <a:ext cx="1032" cy="514"/>
              </a:xfrm>
              <a:custGeom>
                <a:avLst/>
                <a:gdLst>
                  <a:gd name="T0" fmla="*/ 0 w 21600"/>
                  <a:gd name="T1" fmla="*/ 0 h 21600"/>
                  <a:gd name="T2" fmla="*/ 21600 w 21600"/>
                  <a:gd name="T3" fmla="*/ 21600 h 21600"/>
                </a:gdLst>
                <a:ahLst/>
                <a:cxnLst/>
                <a:rect l="T0" t="T1" r="T2" b="T3"/>
                <a:pathLst>
                  <a:path w="21600" h="21600">
                    <a:moveTo>
                      <a:pt x="0" y="20175"/>
                    </a:moveTo>
                    <a:cubicBezTo>
                      <a:pt x="945" y="20575"/>
                      <a:pt x="1887" y="20803"/>
                      <a:pt x="2795" y="21088"/>
                    </a:cubicBezTo>
                    <a:cubicBezTo>
                      <a:pt x="3587" y="21315"/>
                      <a:pt x="4343" y="21373"/>
                      <a:pt x="5061" y="21600"/>
                    </a:cubicBezTo>
                    <a:cubicBezTo>
                      <a:pt x="7098" y="21600"/>
                      <a:pt x="7628" y="21373"/>
                      <a:pt x="8156" y="21315"/>
                    </a:cubicBezTo>
                    <a:cubicBezTo>
                      <a:pt x="8723" y="21200"/>
                      <a:pt x="9326" y="20973"/>
                      <a:pt x="9856" y="20803"/>
                    </a:cubicBezTo>
                    <a:cubicBezTo>
                      <a:pt x="10346" y="20575"/>
                      <a:pt x="10802" y="20403"/>
                      <a:pt x="11329" y="20063"/>
                    </a:cubicBezTo>
                    <a:cubicBezTo>
                      <a:pt x="11819" y="19890"/>
                      <a:pt x="12349" y="19663"/>
                      <a:pt x="12877" y="19378"/>
                    </a:cubicBezTo>
                    <a:cubicBezTo>
                      <a:pt x="13444" y="19150"/>
                      <a:pt x="13972" y="18865"/>
                      <a:pt x="14577" y="18638"/>
                    </a:cubicBezTo>
                    <a:cubicBezTo>
                      <a:pt x="15179" y="18465"/>
                      <a:pt x="15784" y="18125"/>
                      <a:pt x="16539" y="17952"/>
                    </a:cubicBezTo>
                    <a:cubicBezTo>
                      <a:pt x="17257" y="17839"/>
                      <a:pt x="17937" y="17554"/>
                      <a:pt x="18768" y="17439"/>
                    </a:cubicBezTo>
                    <a:cubicBezTo>
                      <a:pt x="19638" y="17439"/>
                      <a:pt x="20580" y="17324"/>
                      <a:pt x="21600" y="17324"/>
                    </a:cubicBezTo>
                    <a:lnTo>
                      <a:pt x="21600" y="0"/>
                    </a:lnTo>
                    <a:lnTo>
                      <a:pt x="0" y="0"/>
                    </a:lnTo>
                    <a:close/>
                    <a:moveTo>
                      <a:pt x="0" y="20175"/>
                    </a:move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de-DE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" name="Rectangle 70"/>
              <p:cNvSpPr>
                <a:spLocks/>
              </p:cNvSpPr>
              <p:nvPr/>
            </p:nvSpPr>
            <p:spPr bwMode="auto">
              <a:xfrm>
                <a:off x="116" y="32"/>
                <a:ext cx="813" cy="33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Mudança</a:t>
                </a:r>
                <a:r>
                  <a:rPr lang="en-US" sz="12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 </a:t>
                </a:r>
                <a:r>
                  <a:rPr lang="en-US" sz="12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Helvetica" pitchFamily="34" charset="0"/>
                  </a:rPr>
                  <a:t>Aprovada</a:t>
                </a:r>
                <a:endParaRPr lang="en-US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Helvetica" pitchFamily="34" charset="0"/>
                </a:endParaRPr>
              </a:p>
            </p:txBody>
          </p:sp>
        </p:grpSp>
        <p:sp>
          <p:nvSpPr>
            <p:cNvPr id="98" name="AutoShape 71"/>
            <p:cNvSpPr>
              <a:spLocks/>
            </p:cNvSpPr>
            <p:nvPr/>
          </p:nvSpPr>
          <p:spPr bwMode="auto">
            <a:xfrm rot="-5400000">
              <a:off x="2843213" y="3838575"/>
              <a:ext cx="2781300" cy="274637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2420" y="0"/>
                  </a:moveTo>
                  <a:lnTo>
                    <a:pt x="0" y="0"/>
                  </a:lnTo>
                  <a:lnTo>
                    <a:pt x="0" y="17695"/>
                  </a:lnTo>
                  <a:lnTo>
                    <a:pt x="21600" y="17695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vert="eaVert" lIns="0" tIns="0" rIns="0" bIns="0"/>
            <a:lstStyle/>
            <a:p>
              <a:pPr algn="ctr"/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AutoShape 72"/>
            <p:cNvSpPr>
              <a:spLocks/>
            </p:cNvSpPr>
            <p:nvPr/>
          </p:nvSpPr>
          <p:spPr bwMode="auto">
            <a:xfrm rot="-5400000">
              <a:off x="3353594" y="4348957"/>
              <a:ext cx="1758950" cy="2747962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3826" y="0"/>
                  </a:moveTo>
                  <a:lnTo>
                    <a:pt x="0" y="0"/>
                  </a:lnTo>
                  <a:lnTo>
                    <a:pt x="0" y="17695"/>
                  </a:lnTo>
                  <a:lnTo>
                    <a:pt x="21600" y="17695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vert="eaVert" lIns="0" tIns="0" rIns="0" bIns="0"/>
            <a:lstStyle/>
            <a:p>
              <a:pPr algn="ctr"/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AutoShape 73"/>
            <p:cNvSpPr>
              <a:spLocks/>
            </p:cNvSpPr>
            <p:nvPr/>
          </p:nvSpPr>
          <p:spPr bwMode="auto">
            <a:xfrm rot="-5400000">
              <a:off x="3867150" y="4862513"/>
              <a:ext cx="731838" cy="2747962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9200" y="0"/>
                  </a:moveTo>
                  <a:lnTo>
                    <a:pt x="0" y="0"/>
                  </a:lnTo>
                  <a:lnTo>
                    <a:pt x="0" y="17695"/>
                  </a:lnTo>
                  <a:lnTo>
                    <a:pt x="21600" y="17695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vert="eaVert" lIns="0" tIns="0" rIns="0" bIns="0"/>
            <a:lstStyle/>
            <a:p>
              <a:pPr algn="ctr"/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Line 77"/>
            <p:cNvSpPr>
              <a:spLocks noChangeShapeType="1"/>
            </p:cNvSpPr>
            <p:nvPr/>
          </p:nvSpPr>
          <p:spPr bwMode="auto">
            <a:xfrm rot="10800000">
              <a:off x="4614863" y="8736013"/>
              <a:ext cx="3552825" cy="31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" name="Line 78"/>
            <p:cNvSpPr>
              <a:spLocks noChangeShapeType="1"/>
            </p:cNvSpPr>
            <p:nvPr/>
          </p:nvSpPr>
          <p:spPr bwMode="auto">
            <a:xfrm>
              <a:off x="9925050" y="5983288"/>
              <a:ext cx="1588" cy="3841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" name="Line 79"/>
            <p:cNvSpPr>
              <a:spLocks noChangeShapeType="1"/>
            </p:cNvSpPr>
            <p:nvPr/>
          </p:nvSpPr>
          <p:spPr bwMode="auto">
            <a:xfrm>
              <a:off x="9925050" y="7008813"/>
              <a:ext cx="1588" cy="382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" name="Line 80"/>
            <p:cNvSpPr>
              <a:spLocks noChangeShapeType="1"/>
            </p:cNvSpPr>
            <p:nvPr/>
          </p:nvSpPr>
          <p:spPr bwMode="auto">
            <a:xfrm flipH="1">
              <a:off x="9921875" y="8031163"/>
              <a:ext cx="3175" cy="3841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" name="Text Box 79"/>
            <p:cNvSpPr txBox="1">
              <a:spLocks/>
            </p:cNvSpPr>
            <p:nvPr/>
          </p:nvSpPr>
          <p:spPr bwMode="auto">
            <a:xfrm>
              <a:off x="1040556" y="2258849"/>
              <a:ext cx="3481388" cy="9298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dirty="0">
                  <a:ln w="38100"/>
                  <a:latin typeface="Arial" pitchFamily="34" charset="0"/>
                  <a:cs typeface="Arial" pitchFamily="34" charset="0"/>
                </a:rPr>
                <a:t>Gerenciamento de mudanças</a:t>
              </a:r>
            </a:p>
          </p:txBody>
        </p:sp>
        <p:sp>
          <p:nvSpPr>
            <p:cNvPr id="106" name="Text Box 80"/>
            <p:cNvSpPr txBox="1">
              <a:spLocks/>
            </p:cNvSpPr>
            <p:nvPr/>
          </p:nvSpPr>
          <p:spPr bwMode="auto">
            <a:xfrm rot="5400000">
              <a:off x="8686254" y="5354131"/>
              <a:ext cx="7128981" cy="51854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dirty="0">
                  <a:ln w="38100"/>
                  <a:latin typeface="Arial" pitchFamily="34" charset="0"/>
                  <a:cs typeface="Arial" pitchFamily="34" charset="0"/>
                </a:rPr>
                <a:t>Gerenciamento de liberações e implantações</a:t>
              </a:r>
              <a:endParaRPr lang="de-DE" dirty="0">
                <a:ln w="38100"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AutoShape 76"/>
            <p:cNvSpPr>
              <a:spLocks/>
            </p:cNvSpPr>
            <p:nvPr/>
          </p:nvSpPr>
          <p:spPr bwMode="auto">
            <a:xfrm rot="10800000" flipH="1">
              <a:off x="7223125" y="3619500"/>
              <a:ext cx="935038" cy="1223963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10773" y="0"/>
                  </a:lnTo>
                  <a:lnTo>
                    <a:pt x="10773" y="21600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rot="10800000" lIns="0" tIns="0" rIns="0" bIns="0"/>
            <a:lstStyle/>
            <a:p>
              <a:pPr algn="ctr"/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AutoShape 76"/>
            <p:cNvSpPr>
              <a:spLocks/>
            </p:cNvSpPr>
            <p:nvPr/>
          </p:nvSpPr>
          <p:spPr bwMode="auto">
            <a:xfrm rot="10800000" flipH="1">
              <a:off x="7223125" y="3619500"/>
              <a:ext cx="935038" cy="2232025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10773" y="0"/>
                  </a:lnTo>
                  <a:lnTo>
                    <a:pt x="10773" y="21600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rot="10800000" lIns="0" tIns="0" rIns="0" bIns="0"/>
            <a:lstStyle/>
            <a:p>
              <a:pPr algn="ctr"/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Line 86"/>
            <p:cNvSpPr>
              <a:spLocks noChangeShapeType="1"/>
            </p:cNvSpPr>
            <p:nvPr/>
          </p:nvSpPr>
          <p:spPr bwMode="auto">
            <a:xfrm flipH="1">
              <a:off x="7294563" y="3619500"/>
              <a:ext cx="431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sm"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98</a:t>
            </a:fld>
            <a:endParaRPr lang="en-US"/>
          </a:p>
        </p:txBody>
      </p:sp>
      <p:sp>
        <p:nvSpPr>
          <p:cNvPr id="71" name="AutoShape 69"/>
          <p:cNvSpPr>
            <a:spLocks/>
          </p:cNvSpPr>
          <p:nvPr/>
        </p:nvSpPr>
        <p:spPr bwMode="auto">
          <a:xfrm>
            <a:off x="5211840" y="5952742"/>
            <a:ext cx="1166883" cy="56827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20175"/>
                </a:moveTo>
                <a:cubicBezTo>
                  <a:pt x="945" y="20575"/>
                  <a:pt x="1887" y="20803"/>
                  <a:pt x="2795" y="21088"/>
                </a:cubicBezTo>
                <a:cubicBezTo>
                  <a:pt x="3587" y="21315"/>
                  <a:pt x="4343" y="21373"/>
                  <a:pt x="5061" y="21600"/>
                </a:cubicBezTo>
                <a:cubicBezTo>
                  <a:pt x="7098" y="21600"/>
                  <a:pt x="7628" y="21373"/>
                  <a:pt x="8156" y="21315"/>
                </a:cubicBezTo>
                <a:cubicBezTo>
                  <a:pt x="8723" y="21200"/>
                  <a:pt x="9326" y="20973"/>
                  <a:pt x="9856" y="20803"/>
                </a:cubicBezTo>
                <a:cubicBezTo>
                  <a:pt x="10346" y="20575"/>
                  <a:pt x="10802" y="20403"/>
                  <a:pt x="11329" y="20063"/>
                </a:cubicBezTo>
                <a:cubicBezTo>
                  <a:pt x="11819" y="19890"/>
                  <a:pt x="12349" y="19663"/>
                  <a:pt x="12877" y="19378"/>
                </a:cubicBezTo>
                <a:cubicBezTo>
                  <a:pt x="13444" y="19150"/>
                  <a:pt x="13972" y="18865"/>
                  <a:pt x="14577" y="18638"/>
                </a:cubicBezTo>
                <a:cubicBezTo>
                  <a:pt x="15179" y="18465"/>
                  <a:pt x="15784" y="18125"/>
                  <a:pt x="16539" y="17952"/>
                </a:cubicBezTo>
                <a:cubicBezTo>
                  <a:pt x="17257" y="17839"/>
                  <a:pt x="17937" y="17554"/>
                  <a:pt x="18768" y="17439"/>
                </a:cubicBezTo>
                <a:cubicBezTo>
                  <a:pt x="19638" y="17439"/>
                  <a:pt x="20580" y="17324"/>
                  <a:pt x="21600" y="17324"/>
                </a:cubicBezTo>
                <a:lnTo>
                  <a:pt x="21600" y="0"/>
                </a:lnTo>
                <a:lnTo>
                  <a:pt x="0" y="0"/>
                </a:lnTo>
                <a:close/>
                <a:moveTo>
                  <a:pt x="0" y="20175"/>
                </a:move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de-DE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0"/>
          <p:cNvSpPr>
            <a:spLocks/>
          </p:cNvSpPr>
          <p:nvPr/>
        </p:nvSpPr>
        <p:spPr bwMode="auto">
          <a:xfrm>
            <a:off x="5342998" y="5988087"/>
            <a:ext cx="91926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Helvetica" pitchFamily="34" charset="0"/>
              </a:rPr>
              <a:t>Registro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Helvetica" pitchFamily="34" charset="0"/>
              </a:rPr>
              <a:t> de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Helvetica" pitchFamily="34" charset="0"/>
              </a:rPr>
              <a:t>liberação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  <a:sym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06922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noProof="0" dirty="0"/>
              <a:t>Gerenciamento da melhoria contínua de serviços (GMCS)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07AEB-23B8-F142-83A3-458C56B10093}" type="slidenum">
              <a:rPr lang="en-US" smtClean="0"/>
              <a:t>99</a:t>
            </a:fld>
            <a:endParaRPr lang="en-US"/>
          </a:p>
        </p:txBody>
      </p:sp>
      <p:sp>
        <p:nvSpPr>
          <p:cNvPr id="6" name="Eine Ecke des Rechtecks schneiden 5"/>
          <p:cNvSpPr/>
          <p:nvPr/>
        </p:nvSpPr>
        <p:spPr>
          <a:xfrm>
            <a:off x="2895601" y="3933700"/>
            <a:ext cx="6400800" cy="1705100"/>
          </a:xfrm>
          <a:prstGeom prst="snip1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969740" y="4040795"/>
            <a:ext cx="1706246" cy="329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Objetivo</a:t>
            </a:r>
            <a:endParaRPr lang="en-GB" dirty="0"/>
          </a:p>
        </p:txBody>
      </p:sp>
      <p:sp>
        <p:nvSpPr>
          <p:cNvPr id="8" name="Rechteck 7"/>
          <p:cNvSpPr/>
          <p:nvPr/>
        </p:nvSpPr>
        <p:spPr>
          <a:xfrm>
            <a:off x="2969743" y="4448465"/>
            <a:ext cx="6233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Identificar, </a:t>
            </a:r>
            <a:r>
              <a:rPr lang="en-US" dirty="0" err="1"/>
              <a:t>priorizar</a:t>
            </a:r>
            <a:r>
              <a:rPr lang="en-US" dirty="0"/>
              <a:t>, </a:t>
            </a:r>
            <a:r>
              <a:rPr lang="en-US" dirty="0" err="1"/>
              <a:t>planejar</a:t>
            </a:r>
            <a:r>
              <a:rPr lang="en-US" dirty="0"/>
              <a:t>, implementar e </a:t>
            </a:r>
            <a:r>
              <a:rPr lang="en-US" dirty="0" err="1"/>
              <a:t>revisar</a:t>
            </a:r>
            <a:r>
              <a:rPr lang="en-US" dirty="0"/>
              <a:t> melhorias nos serviços e no </a:t>
            </a:r>
            <a:r>
              <a:rPr lang="en-US" dirty="0" err="1"/>
              <a:t>gerenciamento</a:t>
            </a:r>
            <a:r>
              <a:rPr lang="en-US" dirty="0"/>
              <a:t> de serviços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6944684"/>
      </p:ext>
    </p:extLst>
  </p:cSld>
  <p:clrMapOvr>
    <a:masterClrMapping/>
  </p:clrMapOvr>
</p:sld>
</file>

<file path=ppt/theme/theme1.xml><?xml version="1.0" encoding="utf-8"?>
<a:theme xmlns:a="http://schemas.openxmlformats.org/drawingml/2006/main" name="FedSM_template0.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/>
        <a:effectLst/>
      </a:spPr>
      <a:bodyPr rtlCol="0" anchor="ctr"/>
      <a:lstStyle>
        <a:defPPr marL="171450" indent="-171450">
          <a:buFont typeface="Arial" panose="020B0604020202020204" pitchFamily="34" charset="0"/>
          <a:buChar char="•"/>
          <a:defRPr sz="1400"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FedSM_template0.1</Template>
  <TotalTime>3452</TotalTime>
  <Words>9290</Words>
  <Application>Microsoft Office PowerPoint</Application>
  <PresentationFormat>Widescreen</PresentationFormat>
  <Paragraphs>1370</Paragraphs>
  <Slides>108</Slides>
  <Notes>95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5" baseType="lpstr">
      <vt:lpstr>Arial</vt:lpstr>
      <vt:lpstr>Arial Black</vt:lpstr>
      <vt:lpstr>Calibri</vt:lpstr>
      <vt:lpstr>Helvetica Neue</vt:lpstr>
      <vt:lpstr>Symbol</vt:lpstr>
      <vt:lpstr>Wingdings</vt:lpstr>
      <vt:lpstr>FedSM_template0.1</vt:lpstr>
      <vt:lpstr>FitSM Foundation</vt:lpstr>
      <vt:lpstr>Finalidade deste treinamento</vt:lpstr>
      <vt:lpstr>Exame da Fundação FitSM</vt:lpstr>
      <vt:lpstr>Programa de qualificação FitSM</vt:lpstr>
      <vt:lpstr>Agenda de treinamento</vt:lpstr>
      <vt:lpstr>Gerenciamento de Serviços de TI : Introdução, Termos e Conceitos</vt:lpstr>
      <vt:lpstr>Por que o gerenciamento de serviços de TI é necessário</vt:lpstr>
      <vt:lpstr>O que é um serviço?</vt:lpstr>
      <vt:lpstr>O que é um serviço?</vt:lpstr>
      <vt:lpstr>Serviço e valor</vt:lpstr>
      <vt:lpstr>O que é um processo?</vt:lpstr>
      <vt:lpstr>Estrutura organizativa vs. processo</vt:lpstr>
      <vt:lpstr>Elementos mais importantes de um processo</vt:lpstr>
      <vt:lpstr>Sistema de gerenciamento de serviços (SGS): Visão geral</vt:lpstr>
      <vt:lpstr>Sistema de gerenciamento de serviços (SGS): Termos chave</vt:lpstr>
      <vt:lpstr>Sistema de gerenciamento de serviços (SGS): Papéis-chave</vt:lpstr>
      <vt:lpstr>Sistema de gerenciamento de serviços (SGS): Papéis-chave</vt:lpstr>
      <vt:lpstr>A abordagem FitSM e a Família de Normas</vt:lpstr>
      <vt:lpstr>O que é FitSM?</vt:lpstr>
      <vt:lpstr>A abordagem FitSM</vt:lpstr>
      <vt:lpstr>Princípios do GSTI</vt:lpstr>
      <vt:lpstr>Os princípios do GSTI: Ciclo Planejar-Executar-Verificar-Agir (PEVA)</vt:lpstr>
      <vt:lpstr>Princípios-chave FitSM</vt:lpstr>
      <vt:lpstr>Partes do FitSM</vt:lpstr>
      <vt:lpstr>Modelo de processos FitSM</vt:lpstr>
      <vt:lpstr>Um possível agrupamento dos processos FitSM</vt:lpstr>
      <vt:lpstr>FitSM-0: "Visão geral e vocabulário"</vt:lpstr>
      <vt:lpstr>FitSM-1: "Requisitos".</vt:lpstr>
      <vt:lpstr>Gerenciamento de Serviços de TI  - Aspectos Gerais</vt:lpstr>
      <vt:lpstr>Aspectos gerais: Visão geral</vt:lpstr>
      <vt:lpstr>GSTI - Aspectos gerais: Alta gerência  </vt:lpstr>
      <vt:lpstr>PEVA aplicado ao SGS: Conceitos-chave</vt:lpstr>
      <vt:lpstr>Aspectos gerais: Resumo</vt:lpstr>
      <vt:lpstr>Gerenciamento de Serviços de TI  - Processos</vt:lpstr>
      <vt:lpstr>Gerenciamento do portfólio de serviços (GPS)</vt:lpstr>
      <vt:lpstr>GPS: Termos importantes</vt:lpstr>
      <vt:lpstr>GPS: Requisitos de acordo com FitSM-1</vt:lpstr>
      <vt:lpstr>GPS: Conceitos-chave</vt:lpstr>
      <vt:lpstr>Gerenciamento de níveis de serviço (GNS)</vt:lpstr>
      <vt:lpstr>GNS: Termos importantes</vt:lpstr>
      <vt:lpstr>GNS: Termos importantes</vt:lpstr>
      <vt:lpstr>GNS: Requisitos de acordo com FitSM-1</vt:lpstr>
      <vt:lpstr>GNS: Conceitos-chave - Catálogo(s) de serviço(s)</vt:lpstr>
      <vt:lpstr>GNS: Conceitos-chave - Tipos de acordos de serviço e suas relações</vt:lpstr>
      <vt:lpstr>GNS: Conceitos-chave - Resumo</vt:lpstr>
      <vt:lpstr>Gerenciamento de relatórios de serviço (GRS)</vt:lpstr>
      <vt:lpstr>GRS: Requisitos de acordo com FitSM-1</vt:lpstr>
      <vt:lpstr>GRS: Termos importantes</vt:lpstr>
      <vt:lpstr>GRS: Conceitos-chave</vt:lpstr>
      <vt:lpstr>Gerenciamento de disponibilidade e continuidade de serviços (GDCS)</vt:lpstr>
      <vt:lpstr>GDCS: Porquê disponibilidade e continuidade?</vt:lpstr>
      <vt:lpstr>GDCS: Termos importantes</vt:lpstr>
      <vt:lpstr>GDCS: Requisitos de acordo com FitSM-1</vt:lpstr>
      <vt:lpstr>GDCS: Conceitos-chave</vt:lpstr>
      <vt:lpstr>Gerenciamento de capacidade (GCAP)</vt:lpstr>
      <vt:lpstr>GCAP: Requisitos de acordo com FitSM-1</vt:lpstr>
      <vt:lpstr>GCAP: Termos importantes</vt:lpstr>
      <vt:lpstr>GCAP: Conceitos-chave</vt:lpstr>
      <vt:lpstr>Gerenciamento de segurança da informação (GSI)</vt:lpstr>
      <vt:lpstr>GSI: O que é a segurança da informação?</vt:lpstr>
      <vt:lpstr>GSI: Confidencialidade, integridade e disponibilidade</vt:lpstr>
      <vt:lpstr>GSI: Requisitos de acordo com FitSM-1</vt:lpstr>
      <vt:lpstr>GSI: conceitos-chave</vt:lpstr>
      <vt:lpstr>Gerenciamento do relacionamento com clientes (GRC)</vt:lpstr>
      <vt:lpstr>GRC: Termos importantes</vt:lpstr>
      <vt:lpstr>GRC: Requisitos de acordo com FitSM-1</vt:lpstr>
      <vt:lpstr>GRC: Conceitos-chave</vt:lpstr>
      <vt:lpstr>Gerenciamento do relacionamento com fornecedores (GFORN)</vt:lpstr>
      <vt:lpstr>GFORN: Termos importantes</vt:lpstr>
      <vt:lpstr>GFORN: Requisitos de acordo com FitSM-1</vt:lpstr>
      <vt:lpstr>GFORN: Conceitos-chave</vt:lpstr>
      <vt:lpstr>Gerenciamento de incidentes e requisições de serviço (GIRS)</vt:lpstr>
      <vt:lpstr>GIRS: Termos importantes</vt:lpstr>
      <vt:lpstr>GIRS: Requisitos de acordo com FitSM-1</vt:lpstr>
      <vt:lpstr>GIRS: Conceitos-chave - Exemplo de fluxo de trabalho</vt:lpstr>
      <vt:lpstr>GIRS: Conceitos-chave - Requisição de serviço ou incidente?</vt:lpstr>
      <vt:lpstr>GIRS: Conceitos-chave - Resumo</vt:lpstr>
      <vt:lpstr>Gerenciamento de problemas (GP)</vt:lpstr>
      <vt:lpstr>GP: Termos importantes</vt:lpstr>
      <vt:lpstr>GP: Termos importantes - visualização</vt:lpstr>
      <vt:lpstr>GP: Requisitos de acordo com FitSM-1</vt:lpstr>
      <vt:lpstr>GP: Conceitos-chave - Dos incidentes aos problemas e às resoluções</vt:lpstr>
      <vt:lpstr>GP: Conceitos-chave - Resumo</vt:lpstr>
      <vt:lpstr>Gerenciamento de configurações (GCONF)</vt:lpstr>
      <vt:lpstr>GCONF: Termos importantes</vt:lpstr>
      <vt:lpstr>GCONF: Requisitos de acordo com FitSM-1</vt:lpstr>
      <vt:lpstr>GCONF: Conceitos-chave</vt:lpstr>
      <vt:lpstr>GCONF: Conceitos-chave - Serviços, componentes de serviços e IC</vt:lpstr>
      <vt:lpstr>Gerenciamento de mudanças (GMUD)</vt:lpstr>
      <vt:lpstr>GALT: Termos importantes</vt:lpstr>
      <vt:lpstr>GALT: Requisitos de acordo com FitSM-1</vt:lpstr>
      <vt:lpstr>GALT: Conceitos-chave</vt:lpstr>
      <vt:lpstr>GMUD: Conceitos-chave – Exemplo de fluxo de trabalho</vt:lpstr>
      <vt:lpstr>Gerenciamento de liberações e implantações (GLI)</vt:lpstr>
      <vt:lpstr>GLI: Termos importantes</vt:lpstr>
      <vt:lpstr>GLI: Requisitos de acordo com FitSM-1</vt:lpstr>
      <vt:lpstr>GLI: Conceitos-chave - Estratégias de liberação e implementação</vt:lpstr>
      <vt:lpstr>GLI: Conceitos-chave – Exemplo de fluxo de trabalho</vt:lpstr>
      <vt:lpstr>Gerenciamento da melhoria contínua de serviços (GMCS)</vt:lpstr>
      <vt:lpstr>GMCS: Termos importantes</vt:lpstr>
      <vt:lpstr>GMCS: Requisitos de acordo com FitSM-1</vt:lpstr>
      <vt:lpstr>GMCS: Conceitos-chave</vt:lpstr>
      <vt:lpstr>Benefícios, Riscos e Desafios da Implementação do Gerenciamento de Serviços de TI </vt:lpstr>
      <vt:lpstr>GSTI: Benefícios e riscos na prática</vt:lpstr>
      <vt:lpstr>Prestação de serviços de TI federados</vt:lpstr>
      <vt:lpstr>Prestação de serviços de TI federados: Comparação com a prestação de serviços de TI não federados</vt:lpstr>
      <vt:lpstr>Normas e Referenciais Relacionados</vt:lpstr>
      <vt:lpstr>ITIL, ISO/IEC 20000 e ISO/IEC 27000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FitSM Foundation Training</dc:title>
  <dc:creator>Thomas Schaaf</dc:creator>
  <cp:keywords>, docId:3033338BAD188C50A64B87A9B76A3AC0</cp:keywords>
  <cp:lastModifiedBy>José Ruivo</cp:lastModifiedBy>
  <cp:revision>1174</cp:revision>
  <cp:lastPrinted>2018-08-23T13:08:30Z</cp:lastPrinted>
  <dcterms:created xsi:type="dcterms:W3CDTF">2012-11-12T11:01:33Z</dcterms:created>
  <dcterms:modified xsi:type="dcterms:W3CDTF">2023-09-13T16:42:09Z</dcterms:modified>
</cp:coreProperties>
</file>